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02" y="82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unkim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ehouse.org/mlcla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ymericdamien/TensorFlow-Examples" TargetMode="External"/><Relationship Id="rId4" Type="http://schemas.openxmlformats.org/officeDocument/2006/relationships/hyperlink" Target="https://www.tensorflow.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833937" y="8527850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Which hypothesis is better?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9604" y="4894757"/>
            <a:ext cx="7849184" cy="684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762341">
            <a:off x="8953531" y="7496668"/>
            <a:ext cx="7740753" cy="10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 rot="10800000" flipH="1">
            <a:off x="11549061" y="7806709"/>
            <a:ext cx="0" cy="1004730"/>
          </a:xfrm>
          <a:prstGeom prst="straightConnector1">
            <a:avLst/>
          </a:prstGeom>
          <a:noFill/>
          <a:ln w="50800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 flipH="1">
            <a:off x="15942468" y="5467131"/>
            <a:ext cx="0" cy="1302545"/>
          </a:xfrm>
          <a:prstGeom prst="straightConnector1">
            <a:avLst/>
          </a:prstGeom>
          <a:noFill/>
          <a:ln w="50800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7" name="Shape 287"/>
          <p:cNvCxnSpPr/>
          <p:nvPr/>
        </p:nvCxnSpPr>
        <p:spPr>
          <a:xfrm rot="10800000" flipH="1">
            <a:off x="13727904" y="7128053"/>
            <a:ext cx="0" cy="179917"/>
          </a:xfrm>
          <a:prstGeom prst="straightConnector1">
            <a:avLst/>
          </a:prstGeom>
          <a:noFill/>
          <a:ln w="50800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708921" y="3386296"/>
            <a:ext cx="14716126" cy="158035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fit the line to our (training) data</a:t>
            </a:r>
          </a:p>
        </p:txBody>
      </p:sp>
      <p:grpSp>
        <p:nvGrpSpPr>
          <p:cNvPr id="294" name="Shape 294"/>
          <p:cNvGrpSpPr/>
          <p:nvPr/>
        </p:nvGrpSpPr>
        <p:grpSpPr>
          <a:xfrm>
            <a:off x="15725412" y="6554739"/>
            <a:ext cx="5080371" cy="4484782"/>
            <a:chOff x="-962683" y="-431800"/>
            <a:chExt cx="5080370" cy="4484781"/>
          </a:xfrm>
        </p:grpSpPr>
        <p:pic>
          <p:nvPicPr>
            <p:cNvPr id="295" name="Shape 29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62683" y="-431800"/>
              <a:ext cx="4845211" cy="4484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Shape 2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62341">
              <a:off x="-101719" y="1158274"/>
              <a:ext cx="4260395" cy="101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7" name="Shape 297"/>
            <p:cNvCxnSpPr/>
            <p:nvPr/>
          </p:nvCxnSpPr>
          <p:spPr>
            <a:xfrm rot="10800000" flipH="1">
              <a:off x="1334445" y="1350205"/>
              <a:ext cx="0" cy="546981"/>
            </a:xfrm>
            <a:prstGeom prst="straightConnector1">
              <a:avLst/>
            </a:prstGeom>
            <a:noFill/>
            <a:ln w="50800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98" name="Shape 298"/>
            <p:cNvCxnSpPr/>
            <p:nvPr/>
          </p:nvCxnSpPr>
          <p:spPr>
            <a:xfrm rot="10800000" flipH="1">
              <a:off x="3726237" y="76528"/>
              <a:ext cx="0" cy="709112"/>
            </a:xfrm>
            <a:prstGeom prst="straightConnector1">
              <a:avLst/>
            </a:prstGeom>
            <a:noFill/>
            <a:ln w="50800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99" name="Shape 299"/>
            <p:cNvCxnSpPr/>
            <p:nvPr/>
          </p:nvCxnSpPr>
          <p:spPr>
            <a:xfrm rot="10800000" flipH="1">
              <a:off x="2520617" y="980742"/>
              <a:ext cx="0" cy="97948"/>
            </a:xfrm>
            <a:prstGeom prst="straightConnector1">
              <a:avLst/>
            </a:prstGeom>
            <a:noFill/>
            <a:ln w="50800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pic>
        <p:nvPicPr>
          <p:cNvPr id="300" name="Shape 3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489745" y="6077489"/>
            <a:ext cx="2817525" cy="4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38519" y="5617853"/>
            <a:ext cx="2536032" cy="66079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5-Point Star 11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4708921" y="3386296"/>
            <a:ext cx="14716126" cy="158035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fit the line to our (training) data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15725412" y="6554739"/>
            <a:ext cx="5080371" cy="4484782"/>
            <a:chOff x="-962683" y="-431800"/>
            <a:chExt cx="5080370" cy="4484781"/>
          </a:xfrm>
        </p:grpSpPr>
        <p:pic>
          <p:nvPicPr>
            <p:cNvPr id="309" name="Shape 3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62683" y="-431800"/>
              <a:ext cx="4845211" cy="4484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Shape 3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62341">
              <a:off x="-101719" y="1158274"/>
              <a:ext cx="4260395" cy="101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1" name="Shape 311"/>
            <p:cNvCxnSpPr/>
            <p:nvPr/>
          </p:nvCxnSpPr>
          <p:spPr>
            <a:xfrm rot="10800000" flipH="1">
              <a:off x="1334445" y="1350205"/>
              <a:ext cx="0" cy="546981"/>
            </a:xfrm>
            <a:prstGeom prst="straightConnector1">
              <a:avLst/>
            </a:prstGeom>
            <a:noFill/>
            <a:ln w="50800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2" name="Shape 312"/>
            <p:cNvCxnSpPr/>
            <p:nvPr/>
          </p:nvCxnSpPr>
          <p:spPr>
            <a:xfrm rot="10800000" flipH="1">
              <a:off x="3726237" y="76528"/>
              <a:ext cx="0" cy="709112"/>
            </a:xfrm>
            <a:prstGeom prst="straightConnector1">
              <a:avLst/>
            </a:prstGeom>
            <a:noFill/>
            <a:ln w="50800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3" name="Shape 313"/>
            <p:cNvCxnSpPr/>
            <p:nvPr/>
          </p:nvCxnSpPr>
          <p:spPr>
            <a:xfrm rot="10800000" flipH="1">
              <a:off x="2520617" y="980742"/>
              <a:ext cx="0" cy="97948"/>
            </a:xfrm>
            <a:prstGeom prst="straightConnector1">
              <a:avLst/>
            </a:prstGeom>
            <a:noFill/>
            <a:ln w="50800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489745" y="6077489"/>
            <a:ext cx="2817525" cy="4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18527" y="9700290"/>
            <a:ext cx="7170857" cy="153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58428" y="7001289"/>
            <a:ext cx="9491055" cy="89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5-Point Star 12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0282" y="3985291"/>
            <a:ext cx="7170857" cy="153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3242" y="6128191"/>
            <a:ext cx="3628046" cy="545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58904" y="9255342"/>
            <a:ext cx="9876236" cy="17680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Goal: Minimize cost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9339" y="5986187"/>
            <a:ext cx="9278572" cy="17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hunkim@gmail.com</a:t>
            </a: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42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3405187" y="1107280"/>
            <a:ext cx="8393907" cy="3679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endParaRPr sz="5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3" name="Shape 343"/>
          <p:cNvSpPr/>
          <p:nvPr/>
        </p:nvSpPr>
        <p:spPr>
          <a:xfrm rot="-970540">
            <a:off x="2841077" y="625156"/>
            <a:ext cx="10787063" cy="419695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minimize cost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Acknowledgement 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048000" y="3893342"/>
            <a:ext cx="18288000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Andrew Ng’s ML class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https://class.coursera.org/ml-003/lecture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http://www.holehouse.org/mlclass/</a:t>
            </a: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(note)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Convolutional Neural Networks for Visual Recognition. 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http://cs231n.github.io/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Tensorflow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https://www.tensorflow.org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https://github.com/aymericdamien/TensorFlow-Examples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regression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9311582" y="4784010"/>
          <a:ext cx="5766000" cy="626050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8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 (hours)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 (score)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80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(data)</a:t>
            </a:r>
          </a:p>
        </p:txBody>
      </p:sp>
      <p:graphicFrame>
        <p:nvGraphicFramePr>
          <p:cNvPr id="236" name="Shape 236"/>
          <p:cNvGraphicFramePr/>
          <p:nvPr/>
        </p:nvGraphicFramePr>
        <p:xfrm>
          <a:off x="9467538" y="5260667"/>
          <a:ext cx="4865700" cy="530720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4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(presentation)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5556335" y="6082198"/>
          <a:ext cx="4865700" cy="530720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4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9138" y="5318917"/>
            <a:ext cx="7849184" cy="68403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(Linear) Hypothesis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9604" y="4894757"/>
            <a:ext cx="7849184" cy="68403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(Linear) Hypothesis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9604" y="4894757"/>
            <a:ext cx="7849184" cy="684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246459">
            <a:off x="8827543" y="9486420"/>
            <a:ext cx="10642351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599805">
            <a:off x="8661073" y="5387810"/>
            <a:ext cx="7504011" cy="10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270446">
            <a:off x="8151019" y="7502633"/>
            <a:ext cx="9800369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(Linear) Hypothesis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9604" y="4894757"/>
            <a:ext cx="7849184" cy="684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246459">
            <a:off x="8827543" y="9486420"/>
            <a:ext cx="10642351" cy="10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599805">
            <a:off x="8661073" y="5387810"/>
            <a:ext cx="7504011" cy="101601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270446">
            <a:off x="8151019" y="7502633"/>
            <a:ext cx="9800369" cy="1016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73932" y="3666473"/>
            <a:ext cx="5112614" cy="7689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Which hypothesis is better?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9604" y="4894757"/>
            <a:ext cx="7849184" cy="684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246459">
            <a:off x="8827543" y="9486420"/>
            <a:ext cx="10642351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599805">
            <a:off x="8661073" y="5387810"/>
            <a:ext cx="7504011" cy="10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270446">
            <a:off x="8151019" y="7502633"/>
            <a:ext cx="9800369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157</Words>
  <Application>Microsoft Office PowerPoint</Application>
  <PresentationFormat>사용자 지정</PresentationFormat>
  <Paragraphs>58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Helvetica Light</vt:lpstr>
      <vt:lpstr>Helvetica Neue</vt:lpstr>
      <vt:lpstr>Gill Sans</vt:lpstr>
      <vt:lpstr>White</vt:lpstr>
      <vt:lpstr>Lecture 2 Linear Regression</vt:lpstr>
      <vt:lpstr>Acknowledgement </vt:lpstr>
      <vt:lpstr>Predicting exam score: regression</vt:lpstr>
      <vt:lpstr>Regression (data)</vt:lpstr>
      <vt:lpstr>Regression (presentation)</vt:lpstr>
      <vt:lpstr>(Linear) Hypothesis</vt:lpstr>
      <vt:lpstr>(Linear) Hypothesis</vt:lpstr>
      <vt:lpstr>(Linear) Hypothesis</vt:lpstr>
      <vt:lpstr>Which hypothesis is better?</vt:lpstr>
      <vt:lpstr>Which hypothesis is better?</vt:lpstr>
      <vt:lpstr>Cost function</vt:lpstr>
      <vt:lpstr>Cost function</vt:lpstr>
      <vt:lpstr>Cost function</vt:lpstr>
      <vt:lpstr>Goal: Minimize cost</vt:lpstr>
      <vt:lpstr>Lab 2 Linear Regression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cp:lastModifiedBy>d</cp:lastModifiedBy>
  <cp:revision>6</cp:revision>
  <dcterms:modified xsi:type="dcterms:W3CDTF">2017-06-07T06:19:01Z</dcterms:modified>
</cp:coreProperties>
</file>