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8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lehouse.org/mlcla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minimize cost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Minimize 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is used many minimization problems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 a given cost function, </a:t>
            </a:r>
            <a:r>
              <a:rPr lang="en-US" sz="56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(W, b)</a:t>
            </a: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it will find </a:t>
            </a:r>
            <a:r>
              <a:rPr lang="en-US" sz="56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W, b</a:t>
            </a: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to minimize cost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can be applied to more general function: </a:t>
            </a:r>
            <a:r>
              <a:rPr lang="en-US" sz="56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(w1, w2, 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833937" y="-35719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it works?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would you find the lowest point?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1311" y="5161358"/>
            <a:ext cx="10679906" cy="7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it works?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3041127" y="3720330"/>
            <a:ext cx="17801682" cy="880006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with initial guesses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at 0,0 (or any other value)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Keeping changing W and b a little bit to try and reduce cost(W, b)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time you change the parameters, you select the gradient which reduces cost(W, b) the most possible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Repeat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so until you converge to a local minimum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Has an interesting property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you start can determine which minimum you end up</a:t>
            </a:r>
          </a:p>
        </p:txBody>
      </p:sp>
      <p:sp>
        <p:nvSpPr>
          <p:cNvPr id="430" name="Shape 430"/>
          <p:cNvSpPr/>
          <p:nvPr/>
        </p:nvSpPr>
        <p:spPr>
          <a:xfrm>
            <a:off x="8126310" y="12983367"/>
            <a:ext cx="12989128" cy="5365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http://www.holehouse.org/mlclass/01_02_Introduction_regression_analysis_and_gr.html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0420" y="2365356"/>
            <a:ext cx="4067823" cy="30202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4158094"/>
            <a:ext cx="903684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2842" y="8990868"/>
            <a:ext cx="9358313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 rot="5417349">
            <a:off x="11300131" y="6948334"/>
            <a:ext cx="1785939" cy="1021403"/>
          </a:xfrm>
          <a:prstGeom prst="rightArrow">
            <a:avLst>
              <a:gd name="adj1" fmla="val 39896"/>
              <a:gd name="adj2" fmla="val 66082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50799" dist="25400" dir="54000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710" y="7429429"/>
            <a:ext cx="7054455" cy="13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0734" y="3347307"/>
            <a:ext cx="9358313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6302" y="3967571"/>
            <a:ext cx="1101923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10" y="7027664"/>
            <a:ext cx="10894220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9685" y="9855584"/>
            <a:ext cx="10144125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4200" y="923875"/>
            <a:ext cx="24516048" cy="1067365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11489225" y="12436800"/>
            <a:ext cx="12894900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https://www.symbolab.com/solver/partial-derivative-calculator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9936" y="5973960"/>
            <a:ext cx="10144125" cy="1768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Convex function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21" y="4643437"/>
            <a:ext cx="12555141" cy="6536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5208983" y="7018734"/>
            <a:ext cx="1785937" cy="17859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655842" y="10233421"/>
            <a:ext cx="1785939" cy="1785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5585281" y="9554764"/>
            <a:ext cx="1785937" cy="1785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2949315" y="12727781"/>
            <a:ext cx="823658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www.holehouse.org/mlclass/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669" y="4357687"/>
            <a:ext cx="11842662" cy="86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Convex function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3246" y="3162433"/>
            <a:ext cx="7917506" cy="141742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13181487" y="12995671"/>
            <a:ext cx="823658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www.holehouse.org/mlclass/</a:t>
            </a:r>
          </a:p>
        </p:txBody>
      </p:sp>
      <p:sp>
        <p:nvSpPr>
          <p:cNvPr id="485" name="Shape 485"/>
          <p:cNvSpPr/>
          <p:nvPr/>
        </p:nvSpPr>
        <p:spPr>
          <a:xfrm>
            <a:off x="5226842" y="7146190"/>
            <a:ext cx="1785939" cy="21049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8030764" y="12075378"/>
            <a:ext cx="1785939" cy="21049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3585031" y="12328792"/>
            <a:ext cx="1785937" cy="6877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277939" y="11834811"/>
            <a:ext cx="72009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</a:p>
        </p:txBody>
      </p:sp>
      <p:sp>
        <p:nvSpPr>
          <p:cNvPr id="489" name="Shape 489"/>
          <p:cNvSpPr/>
          <p:nvPr/>
        </p:nvSpPr>
        <p:spPr>
          <a:xfrm>
            <a:off x="14206218" y="12220218"/>
            <a:ext cx="54356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490" name="Shape 490"/>
          <p:cNvSpPr/>
          <p:nvPr/>
        </p:nvSpPr>
        <p:spPr>
          <a:xfrm>
            <a:off x="3833255" y="7746235"/>
            <a:ext cx="30372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cost(W, b)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Acknowledgement 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048000" y="3893342"/>
            <a:ext cx="18288000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Andrew Ng’s ML class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https://class.coursera.org/ml-003/lecture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http://www.holehouse.org/mlclass/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(note)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Networks for Visual Recognition. 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http://cs231n.github.io/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Tensorflow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https://www.tensorflow.org</a:t>
            </a:r>
          </a:p>
          <a:p>
            <a:pPr marL="1471083" marR="0" lvl="1" indent="-58208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https://github.com/aymericdamien/TensorFlow-Examples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7" name="Shape 497"/>
          <p:cNvSpPr/>
          <p:nvPr/>
        </p:nvSpPr>
        <p:spPr>
          <a:xfrm rot="-970540">
            <a:off x="2841077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Multivariable 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8900" y="6228655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3882" y="8091621"/>
            <a:ext cx="9876236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57" y="6187435"/>
            <a:ext cx="3321845" cy="66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5346" y="7951467"/>
            <a:ext cx="9036844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 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looks like?</a:t>
            </a: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540201"/>
            <a:ext cx="9036844" cy="17680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Shape 376"/>
          <p:cNvGraphicFramePr/>
          <p:nvPr/>
        </p:nvGraphicFramePr>
        <p:xfrm>
          <a:off x="4056146" y="5957182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8798717" y="5973960"/>
            <a:ext cx="14716126" cy="176807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</a:t>
            </a: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=1, </a:t>
            </a:r>
            <a:r>
              <a:rPr lang="en-US" sz="56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</a:t>
            </a: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=?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 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looks like?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540201"/>
            <a:ext cx="9036844" cy="17680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Shape 384"/>
          <p:cNvGraphicFramePr/>
          <p:nvPr/>
        </p:nvGraphicFramePr>
        <p:xfrm>
          <a:off x="4056146" y="5957182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8798717" y="5973960"/>
            <a:ext cx="14716126" cy="176807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cost(W)=0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2378" y="7470729"/>
            <a:ext cx="9407119" cy="10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9030889" y="8760022"/>
            <a:ext cx="14716126" cy="176807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W=0, cost(W)=4.67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2378" y="9929811"/>
            <a:ext cx="9407119" cy="10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9030889" y="10974585"/>
            <a:ext cx="14716126" cy="176807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W=2, cost(W)=?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 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looks like?</a:t>
            </a:r>
          </a:p>
        </p:txBody>
      </p:sp>
      <p:sp>
        <p:nvSpPr>
          <p:cNvPr id="395" name="Shape 395"/>
          <p:cNvSpPr/>
          <p:nvPr/>
        </p:nvSpPr>
        <p:spPr>
          <a:xfrm>
            <a:off x="4038148" y="3576239"/>
            <a:ext cx="6228260" cy="9556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cost(W)=0</a:t>
            </a:r>
          </a:p>
        </p:txBody>
      </p:sp>
      <p:sp>
        <p:nvSpPr>
          <p:cNvPr id="396" name="Shape 396"/>
          <p:cNvSpPr/>
          <p:nvPr/>
        </p:nvSpPr>
        <p:spPr>
          <a:xfrm>
            <a:off x="3941980" y="4594225"/>
            <a:ext cx="7095381" cy="9556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W=0, cost(W)=4.67</a:t>
            </a:r>
          </a:p>
        </p:txBody>
      </p:sp>
      <p:sp>
        <p:nvSpPr>
          <p:cNvPr id="397" name="Shape 397"/>
          <p:cNvSpPr/>
          <p:nvPr/>
        </p:nvSpPr>
        <p:spPr>
          <a:xfrm>
            <a:off x="3958828" y="5170289"/>
            <a:ext cx="14716126" cy="176807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W=2, cost(W)=4.67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 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looks like?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218733"/>
            <a:ext cx="903684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9842" y="5393530"/>
            <a:ext cx="10679906" cy="7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minimize cost?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218733"/>
            <a:ext cx="903684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9842" y="5393530"/>
            <a:ext cx="10679906" cy="7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5-Point Star 1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303</Words>
  <Application>Microsoft Office PowerPoint</Application>
  <PresentationFormat>사용자 지정</PresentationFormat>
  <Paragraphs>74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Helvetica Light</vt:lpstr>
      <vt:lpstr>Helvetica Neue</vt:lpstr>
      <vt:lpstr>Gill Sans</vt:lpstr>
      <vt:lpstr>White</vt:lpstr>
      <vt:lpstr>Lecture 3 How to minimize cost</vt:lpstr>
      <vt:lpstr>Acknowledgement </vt:lpstr>
      <vt:lpstr>Hypothesis and Cost</vt:lpstr>
      <vt:lpstr>Simplified hypothesis </vt:lpstr>
      <vt:lpstr>What cost(W) looks like?</vt:lpstr>
      <vt:lpstr>What cost(W) looks like?</vt:lpstr>
      <vt:lpstr>What cost(W) looks like?</vt:lpstr>
      <vt:lpstr>What cost(W) looks like?</vt:lpstr>
      <vt:lpstr>How to minimize cost?</vt:lpstr>
      <vt:lpstr>Gradient descent algorithm</vt:lpstr>
      <vt:lpstr>How it works?  How would you find the lowest point?</vt:lpstr>
      <vt:lpstr>How it works?</vt:lpstr>
      <vt:lpstr>Formal definition</vt:lpstr>
      <vt:lpstr>Formal definition</vt:lpstr>
      <vt:lpstr>Formal definition</vt:lpstr>
      <vt:lpstr>PowerPoint 프레젠테이션</vt:lpstr>
      <vt:lpstr>Gradient descent algorithm</vt:lpstr>
      <vt:lpstr>Convex function</vt:lpstr>
      <vt:lpstr>Convex function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cp:lastModifiedBy>d</cp:lastModifiedBy>
  <cp:revision>6</cp:revision>
  <dcterms:modified xsi:type="dcterms:W3CDTF">2017-06-07T06:22:39Z</dcterms:modified>
</cp:coreProperties>
</file>