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1"/>
  </p:notesMasterIdLst>
  <p:sldIdLst>
    <p:sldId id="360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CBB563-115B-4DBC-AC2E-BEB8325E57FE}">
  <a:tblStyle styleId="{3CCBB563-115B-4DBC-AC2E-BEB8325E57FE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D0D1D2"/>
          </a:solidFill>
        </a:fill>
      </a:tcStyle>
    </a:wholeTbl>
    <a:band2H>
      <a:tcTxStyle b="off" i="of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767C85"/>
          </a:solidFill>
        </a:fill>
      </a:tcStyle>
    </a:firstRow>
  </a:tblStyle>
  <a:tblStyle styleId="{CB69B910-C896-4310-8037-CF583CF93329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5" autoAdjust="0"/>
    <p:restoredTop sz="94660"/>
  </p:normalViewPr>
  <p:slideViewPr>
    <p:cSldViewPr snapToGrid="0" snapToObjects="1">
      <p:cViewPr varScale="1">
        <p:scale>
          <a:sx n="30" d="100"/>
          <a:sy n="30" d="100"/>
        </p:scale>
        <p:origin x="186" y="34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1124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4" name="Shape 8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0" name="Shape 8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9" name="Shape 8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7" name="Shape 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7" name="Shape 8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Latex: C(H(x),y)=-ylog(H(x))-(1-y)log(1-H(x))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/>
              <a:t> \\ = - (ylog(H(x))+(1-y)log(1-H(x)))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8" name="Shape 8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0" name="Shape 9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8" name="Shape 9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8" name="Shape 9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387453" y="1785936"/>
            <a:ext cx="15609094" cy="10144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12495609" y="7161609"/>
            <a:ext cx="7500937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3"/>
          </p:nvPr>
        </p:nvSpPr>
        <p:spPr>
          <a:xfrm>
            <a:off x="12504353" y="1250155"/>
            <a:ext cx="7500939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4"/>
          </p:nvPr>
        </p:nvSpPr>
        <p:spPr>
          <a:xfrm>
            <a:off x="4387453" y="1250155"/>
            <a:ext cx="7500937" cy="11215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833937" y="8947546"/>
            <a:ext cx="14716126" cy="660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833937" y="6000353"/>
            <a:ext cx="14716126" cy="96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18288000" cy="137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80560" y="3893342"/>
            <a:ext cx="23422877" cy="8036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1083" marR="0" lvl="1" indent="-3915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04483" marR="0" lvl="2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537883" marR="0" lvl="3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134783" marR="0" lvl="4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833937" y="3893342"/>
            <a:ext cx="14716126" cy="8036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1083" marR="0" lvl="1" indent="-3915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04483" marR="0" lvl="2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537883" marR="0" lvl="3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134783" marR="0" lvl="4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5307210" y="892967"/>
            <a:ext cx="13751719" cy="8322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833937" y="4536280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12495609" y="892967"/>
            <a:ext cx="7500937" cy="11572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387453" y="892967"/>
            <a:ext cx="7500937" cy="5607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387453" y="6697264"/>
            <a:ext cx="7500937" cy="57685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12495609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65364" marR="0" lvl="0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8264" marR="0" lvl="1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1164" marR="0" lvl="2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94064" marR="0" lvl="3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6964" marR="0" lvl="4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>
            <a:spLocks noGrp="1"/>
          </p:cNvSpPr>
          <p:nvPr>
            <p:ph type="title"/>
          </p:nvPr>
        </p:nvSpPr>
        <p:spPr>
          <a:xfrm>
            <a:off x="4833937" y="2275733"/>
            <a:ext cx="14716126" cy="4643439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Lecture 5-2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(regression) classification: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 &amp; gradient </a:t>
            </a:r>
            <a:r>
              <a:rPr lang="en-US" sz="7200"/>
              <a:t>descent</a:t>
            </a:r>
            <a:r>
              <a:rPr lang="en-US" sz="7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</a:p>
        </p:txBody>
      </p:sp>
      <p:sp>
        <p:nvSpPr>
          <p:cNvPr id="847" name="Shape 847"/>
          <p:cNvSpPr txBox="1">
            <a:spLocks noGrp="1"/>
          </p:cNvSpPr>
          <p:nvPr>
            <p:ph type="body" idx="1"/>
          </p:nvPr>
        </p:nvSpPr>
        <p:spPr>
          <a:xfrm>
            <a:off x="4833937" y="845026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&lt;hunkim+mr@gmail.com&gt;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http://hunkim.github.io/ml/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</a:t>
            </a:r>
          </a:p>
        </p:txBody>
      </p:sp>
      <p:pic>
        <p:nvPicPr>
          <p:cNvPr id="853" name="Shape 8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8070" y="3432576"/>
            <a:ext cx="9061798" cy="162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Shape 8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91311" y="5161358"/>
            <a:ext cx="10679906" cy="7929563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Shape 855"/>
          <p:cNvSpPr/>
          <p:nvPr/>
        </p:nvSpPr>
        <p:spPr>
          <a:xfrm>
            <a:off x="11194653" y="3791276"/>
            <a:ext cx="1673225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</a:t>
            </a:r>
          </a:p>
        </p:txBody>
      </p:sp>
      <p:pic>
        <p:nvPicPr>
          <p:cNvPr id="856" name="Shape 8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42662" y="3900121"/>
            <a:ext cx="4568871" cy="6871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5-Point Star 6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</a:t>
            </a:r>
          </a:p>
        </p:txBody>
      </p:sp>
      <p:pic>
        <p:nvPicPr>
          <p:cNvPr id="862" name="Shape 8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1100" y="3601325"/>
            <a:ext cx="9061798" cy="162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3" name="Shape 8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94906" y="5501339"/>
            <a:ext cx="5750255" cy="1395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Shape 8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36573" y="5855253"/>
            <a:ext cx="4568871" cy="68718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-Point Star 5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New cost function for logistic</a:t>
            </a:r>
          </a:p>
        </p:txBody>
      </p:sp>
      <p:pic>
        <p:nvPicPr>
          <p:cNvPr id="870" name="Shape 8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7389" y="6081117"/>
            <a:ext cx="12215814" cy="1553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Shape 8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1392" y="3727860"/>
            <a:ext cx="10179843" cy="1328023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Shape 872"/>
          <p:cNvSpPr/>
          <p:nvPr/>
        </p:nvSpPr>
        <p:spPr>
          <a:xfrm>
            <a:off x="4400651" y="6329362"/>
            <a:ext cx="2097406" cy="904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r>
              <a:rPr lang="en-US" sz="50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sp>
        <p:nvSpPr>
          <p:cNvPr id="873" name="Shape 873"/>
          <p:cNvSpPr/>
          <p:nvPr/>
        </p:nvSpPr>
        <p:spPr>
          <a:xfrm>
            <a:off x="12420820" y="3939432"/>
            <a:ext cx="1391285" cy="904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n-US" sz="50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sp>
        <p:nvSpPr>
          <p:cNvPr id="874" name="Shape 874"/>
          <p:cNvSpPr/>
          <p:nvPr/>
        </p:nvSpPr>
        <p:spPr>
          <a:xfrm>
            <a:off x="5740848" y="3882282"/>
            <a:ext cx="3040508" cy="9683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r>
              <a:rPr lang="en-US" sz="54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 txBox="1">
            <a:spLocks noGrp="1"/>
          </p:cNvSpPr>
          <p:nvPr>
            <p:ph type="title"/>
          </p:nvPr>
        </p:nvSpPr>
        <p:spPr>
          <a:xfrm>
            <a:off x="4833937" y="-71438"/>
            <a:ext cx="14716126" cy="262623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understanding cost function</a:t>
            </a:r>
          </a:p>
        </p:txBody>
      </p:sp>
      <p:pic>
        <p:nvPicPr>
          <p:cNvPr id="880" name="Shape 8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8215" y="8288546"/>
            <a:ext cx="6966932" cy="4552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Shape 8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8049" y="8053796"/>
            <a:ext cx="7076020" cy="46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Shape 88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54061" y="2110577"/>
            <a:ext cx="8304039" cy="1056216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Shape 883"/>
          <p:cNvSpPr/>
          <p:nvPr/>
        </p:nvSpPr>
        <p:spPr>
          <a:xfrm>
            <a:off x="14735309" y="6875859"/>
            <a:ext cx="3085906" cy="1785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4" name="Shape 884"/>
          <p:cNvSpPr/>
          <p:nvPr/>
        </p:nvSpPr>
        <p:spPr>
          <a:xfrm>
            <a:off x="1128354" y="8500642"/>
            <a:ext cx="3085905" cy="17859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5974705" y="2135449"/>
            <a:ext cx="2097406" cy="904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r>
              <a:rPr lang="en-US" sz="50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sp>
        <p:nvSpPr>
          <p:cNvPr id="9" name="5-Point Star 8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</a:t>
            </a:r>
          </a:p>
        </p:txBody>
      </p:sp>
      <p:pic>
        <p:nvPicPr>
          <p:cNvPr id="891" name="Shape 8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231" y="4485875"/>
            <a:ext cx="8304039" cy="1056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Shape 8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95860" y="2959906"/>
            <a:ext cx="7968780" cy="1039577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Shape 893"/>
          <p:cNvSpPr/>
          <p:nvPr/>
        </p:nvSpPr>
        <p:spPr>
          <a:xfrm>
            <a:off x="4922317" y="6329362"/>
            <a:ext cx="2097406" cy="904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</a:p>
        </p:txBody>
      </p:sp>
      <p:sp>
        <p:nvSpPr>
          <p:cNvPr id="894" name="Shape 894"/>
          <p:cNvSpPr/>
          <p:nvPr/>
        </p:nvSpPr>
        <p:spPr>
          <a:xfrm>
            <a:off x="6055430" y="4523446"/>
            <a:ext cx="2097406" cy="904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r>
              <a:rPr lang="en-US" sz="50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sp>
        <p:nvSpPr>
          <p:cNvPr id="895" name="Shape 895"/>
          <p:cNvSpPr/>
          <p:nvPr/>
        </p:nvSpPr>
        <p:spPr>
          <a:xfrm>
            <a:off x="6719690" y="2976457"/>
            <a:ext cx="2944495" cy="904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r>
              <a:rPr lang="en-US" sz="50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</a:t>
            </a:r>
          </a:p>
        </p:txBody>
      </p:sp>
      <p:sp>
        <p:nvSpPr>
          <p:cNvPr id="896" name="Shape 896"/>
          <p:cNvSpPr/>
          <p:nvPr/>
        </p:nvSpPr>
        <p:spPr>
          <a:xfrm>
            <a:off x="12609057" y="2963757"/>
            <a:ext cx="967613" cy="904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40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pic>
        <p:nvPicPr>
          <p:cNvPr id="897" name="Shape 8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9475" y="7234250"/>
            <a:ext cx="17125048" cy="19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5-Point Star 9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Minimize cost - Gradient descent algorithm</a:t>
            </a:r>
          </a:p>
        </p:txBody>
      </p:sp>
      <p:pic>
        <p:nvPicPr>
          <p:cNvPr id="903" name="Shape 9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1460" y="4413421"/>
            <a:ext cx="14341080" cy="132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Shape 9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97329" y="6754439"/>
            <a:ext cx="7054454" cy="1375173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Shape 905"/>
          <p:cNvSpPr/>
          <p:nvPr/>
        </p:nvSpPr>
        <p:spPr>
          <a:xfrm>
            <a:off x="2344958" y="4624996"/>
            <a:ext cx="2944495" cy="904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r>
              <a:rPr lang="en-US" sz="50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</a:p>
        </p:txBody>
      </p:sp>
      <p:pic>
        <p:nvPicPr>
          <p:cNvPr id="911" name="Shape 9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7329" y="6754439"/>
            <a:ext cx="7054454" cy="1375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2" name="Shape 9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2863" y="8797054"/>
            <a:ext cx="24574147" cy="3880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3" name="Shape 913"/>
          <p:cNvGrpSpPr/>
          <p:nvPr/>
        </p:nvGrpSpPr>
        <p:grpSpPr>
          <a:xfrm>
            <a:off x="2344958" y="4413421"/>
            <a:ext cx="17017583" cy="1328024"/>
            <a:chOff x="0" y="0"/>
            <a:chExt cx="17017581" cy="1328023"/>
          </a:xfrm>
        </p:grpSpPr>
        <p:pic>
          <p:nvPicPr>
            <p:cNvPr id="914" name="Shape 9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676500" y="0"/>
              <a:ext cx="14341080" cy="13280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5" name="Shape 915"/>
            <p:cNvSpPr/>
            <p:nvPr/>
          </p:nvSpPr>
          <p:spPr>
            <a:xfrm>
              <a:off x="0" y="211572"/>
              <a:ext cx="2944495" cy="9048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71425" tIns="71425" rIns="71425" bIns="7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lang="en-US" sz="50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     </a:t>
              </a:r>
              <a:r>
                <a:rPr lang="en-US" sz="5000" b="0" i="1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cost</a:t>
              </a:r>
            </a:p>
          </p:txBody>
        </p:sp>
      </p:grpSp>
      <p:sp>
        <p:nvSpPr>
          <p:cNvPr id="8" name="5-Point Star 7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0" name="Shape 9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342" y="0"/>
            <a:ext cx="21931314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Shape 921"/>
          <p:cNvSpPr/>
          <p:nvPr/>
        </p:nvSpPr>
        <p:spPr>
          <a:xfrm>
            <a:off x="3405187" y="1107280"/>
            <a:ext cx="8393907" cy="36790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endParaRPr sz="56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2" name="Shape 922"/>
          <p:cNvSpPr/>
          <p:nvPr/>
        </p:nvSpPr>
        <p:spPr>
          <a:xfrm>
            <a:off x="799791" y="-62402"/>
            <a:ext cx="3016910" cy="139929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3" name="Shape 923"/>
          <p:cNvSpPr/>
          <p:nvPr/>
        </p:nvSpPr>
        <p:spPr>
          <a:xfrm>
            <a:off x="21120231" y="-138481"/>
            <a:ext cx="3016911" cy="139929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4" name="Shape 924"/>
          <p:cNvSpPr/>
          <p:nvPr/>
        </p:nvSpPr>
        <p:spPr>
          <a:xfrm rot="-970540">
            <a:off x="-533870" y="90788"/>
            <a:ext cx="10787064" cy="419695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2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Next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2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Multinomial classification (Softmax)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89</Words>
  <Application>Microsoft Office PowerPoint</Application>
  <PresentationFormat>사용자 지정</PresentationFormat>
  <Paragraphs>27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Helvetica Neue</vt:lpstr>
      <vt:lpstr>Gill Sans</vt:lpstr>
      <vt:lpstr>White</vt:lpstr>
      <vt:lpstr>Lecture 5-2 Logistic (regression) classification:  cost function &amp; gradient descent  </vt:lpstr>
      <vt:lpstr>Cost</vt:lpstr>
      <vt:lpstr>Cost function</vt:lpstr>
      <vt:lpstr>New cost function for logistic</vt:lpstr>
      <vt:lpstr>understanding cost function</vt:lpstr>
      <vt:lpstr>Cost function</vt:lpstr>
      <vt:lpstr>Minimize cost - Gradient descent algorithm</vt:lpstr>
      <vt:lpstr>Gradient descent algorithm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Machine/Deep Learning with TensorFlow (Python)</dc:title>
  <dc:creator>NAVER</dc:creator>
  <cp:lastModifiedBy>d</cp:lastModifiedBy>
  <cp:revision>14</cp:revision>
  <dcterms:modified xsi:type="dcterms:W3CDTF">2017-06-07T07:03:22Z</dcterms:modified>
</cp:coreProperties>
</file>