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9"/>
  </p:notesMasterIdLst>
  <p:sldIdLst>
    <p:sldId id="369" r:id="rId2"/>
    <p:sldId id="370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CBB563-115B-4DBC-AC2E-BEB8325E57FE}">
  <a:tblStyle styleId="{3CCBB563-115B-4DBC-AC2E-BEB8325E57FE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D0D1D2"/>
          </a:solidFill>
        </a:fill>
      </a:tcStyle>
    </a:wholeTbl>
    <a:band2H>
      <a:tcTxStyle b="off" i="of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767C85"/>
          </a:solidFill>
        </a:fill>
      </a:tcStyle>
    </a:firstRow>
  </a:tblStyle>
  <a:tblStyle styleId="{CB69B910-C896-4310-8037-CF583CF93329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5" autoAdjust="0"/>
    <p:restoredTop sz="94660"/>
  </p:normalViewPr>
  <p:slideViewPr>
    <p:cSldViewPr snapToGrid="0" snapToObjects="1">
      <p:cViewPr varScale="1">
        <p:scale>
          <a:sx n="30" d="100"/>
          <a:sy n="30" d="100"/>
        </p:scale>
        <p:origin x="102" y="348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61124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hape 9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7" name="Shape 9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8" name="Shape 9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6" name="Shape 10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Shape 10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5" name="Shape 10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Shape 10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6" name="Shape 10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6" name="Shape 10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Shape 10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3" name="Shape 10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Shape 10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2" name="Shape 10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Shape 10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1" name="Shape 10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3" name="Shape 9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Shape 9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1" name="Shape 9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0" name="Shape 9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0" name="Shape 9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8" name="Shape 9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7" name="Shape 9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Shape 9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4" name="Shape 9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Shape 9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0" name="Shape 9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833937" y="707231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387453" y="1785936"/>
            <a:ext cx="15609094" cy="10144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pic" idx="2"/>
          </p:nvPr>
        </p:nvSpPr>
        <p:spPr>
          <a:xfrm>
            <a:off x="12495609" y="7161609"/>
            <a:ext cx="7500937" cy="5304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pic" idx="3"/>
          </p:nvPr>
        </p:nvSpPr>
        <p:spPr>
          <a:xfrm>
            <a:off x="12504353" y="1250155"/>
            <a:ext cx="7500939" cy="5304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idx="4"/>
          </p:nvPr>
        </p:nvSpPr>
        <p:spPr>
          <a:xfrm>
            <a:off x="4387453" y="1250155"/>
            <a:ext cx="7500937" cy="11215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833937" y="8947546"/>
            <a:ext cx="14716126" cy="660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833937" y="6000353"/>
            <a:ext cx="14716126" cy="96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3048000" y="0"/>
            <a:ext cx="18288000" cy="137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80560" y="3893342"/>
            <a:ext cx="23422877" cy="8036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92200" marR="0" lvl="0" indent="-10312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471083" marR="0" lvl="1" indent="-3915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04483" marR="0" lvl="2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537883" marR="0" lvl="3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134783" marR="0" lvl="4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833937" y="3893342"/>
            <a:ext cx="14716126" cy="8036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92200" marR="0" lvl="0" indent="-10312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471083" marR="0" lvl="1" indent="-3915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04483" marR="0" lvl="2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537883" marR="0" lvl="3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134783" marR="0" lvl="4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833937" y="707231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pic" idx="2"/>
          </p:nvPr>
        </p:nvSpPr>
        <p:spPr>
          <a:xfrm>
            <a:off x="5307210" y="892967"/>
            <a:ext cx="13751719" cy="8322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833937" y="4536280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pic" idx="2"/>
          </p:nvPr>
        </p:nvSpPr>
        <p:spPr>
          <a:xfrm>
            <a:off x="12495609" y="892967"/>
            <a:ext cx="7500937" cy="11572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387453" y="892967"/>
            <a:ext cx="7500937" cy="5607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387453" y="6697264"/>
            <a:ext cx="7500937" cy="57685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pic" idx="2"/>
          </p:nvPr>
        </p:nvSpPr>
        <p:spPr>
          <a:xfrm>
            <a:off x="12495609" y="3661171"/>
            <a:ext cx="7500937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7500937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65364" marR="0" lvl="0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08264" marR="0" lvl="1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51164" marR="0" lvl="2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494064" marR="0" lvl="3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36964" marR="0" lvl="4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1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Lecture 6-1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72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</a:t>
            </a:r>
            <a:r>
              <a:rPr lang="en-US" sz="72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classification: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Multinomial classification</a:t>
            </a:r>
          </a:p>
        </p:txBody>
      </p:sp>
      <p:sp>
        <p:nvSpPr>
          <p:cNvPr id="930" name="Shape 930"/>
          <p:cNvSpPr txBox="1">
            <a:spLocks noGrp="1"/>
          </p:cNvSpPr>
          <p:nvPr>
            <p:ph type="body" idx="1"/>
          </p:nvPr>
        </p:nvSpPr>
        <p:spPr>
          <a:xfrm>
            <a:off x="4833937" y="850106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&lt;hunkim+mr@gmail.com&gt;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http://hunkim.github.io/ml/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Multinomial classification</a:t>
            </a:r>
          </a:p>
        </p:txBody>
      </p:sp>
      <p:pic>
        <p:nvPicPr>
          <p:cNvPr id="1001" name="Shape 10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4206226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2" name="Shape 10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6386319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Shape 10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8566414"/>
            <a:ext cx="6324600" cy="18161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-Point Star 5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Shape 1008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Multinomial classification</a:t>
            </a:r>
          </a:p>
        </p:txBody>
      </p:sp>
      <p:pic>
        <p:nvPicPr>
          <p:cNvPr id="1009" name="Shape 10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4206226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0" name="Shape 10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6386319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1" name="Shape 10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8566414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2" name="Shape 10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0165" y="3553935"/>
            <a:ext cx="11352252" cy="26795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5-Point Star 6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Shape 1017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Multinomial classification</a:t>
            </a:r>
          </a:p>
        </p:txBody>
      </p:sp>
      <p:pic>
        <p:nvPicPr>
          <p:cNvPr id="1018" name="Shape 10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4206226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9" name="Shape 10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6386319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0" name="Shape 10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8566414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1" name="Shape 10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0165" y="3553935"/>
            <a:ext cx="11352252" cy="2679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2" name="Shape 10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0165" y="5954573"/>
            <a:ext cx="11352252" cy="2679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3" name="Shape 10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0165" y="8134667"/>
            <a:ext cx="11352252" cy="267959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5-Point Star 8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hape 1028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Multinomial classification</a:t>
            </a:r>
          </a:p>
        </p:txBody>
      </p:sp>
      <p:pic>
        <p:nvPicPr>
          <p:cNvPr id="1029" name="Shape 10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4206226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Shape 10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6386319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Shape 10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8566414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Shape 10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45113" y="6585125"/>
            <a:ext cx="9072356" cy="526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Shape 10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38288" y="3553935"/>
            <a:ext cx="11352252" cy="267959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5-Point Star 7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Shape 1038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</a:p>
        </p:txBody>
      </p:sp>
      <p:pic>
        <p:nvPicPr>
          <p:cNvPr id="1039" name="Shape 10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38281" y="4507678"/>
            <a:ext cx="9707437" cy="33482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0" name="Shape 1040"/>
          <p:cNvSpPr/>
          <p:nvPr/>
        </p:nvSpPr>
        <p:spPr>
          <a:xfrm>
            <a:off x="4056458" y="12370592"/>
            <a:ext cx="17021175" cy="9048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https://www.mathsisfun.com/algebra/matrix-multiplying.html</a:t>
            </a:r>
          </a:p>
        </p:txBody>
      </p:sp>
      <p:sp>
        <p:nvSpPr>
          <p:cNvPr id="5" name="5-Point Star 4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Multinomial classification</a:t>
            </a:r>
          </a:p>
        </p:txBody>
      </p:sp>
      <p:pic>
        <p:nvPicPr>
          <p:cNvPr id="1046" name="Shape 10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4206226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7" name="Shape 10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6386319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Shape 10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8566414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9" name="Shape 10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46842" y="4382994"/>
            <a:ext cx="13837401" cy="582275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5-Point Star 6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Shape 1054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Multinomial classification</a:t>
            </a:r>
          </a:p>
        </p:txBody>
      </p:sp>
      <p:pic>
        <p:nvPicPr>
          <p:cNvPr id="1055" name="Shape 10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4206226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Shape 10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6386319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Shape 10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8566414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8" name="Shape 10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6314" y="5210144"/>
            <a:ext cx="14175071" cy="44975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5-Point Star 6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hape 1063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Where is sigmoid?</a:t>
            </a:r>
          </a:p>
        </p:txBody>
      </p:sp>
      <p:pic>
        <p:nvPicPr>
          <p:cNvPr id="1064" name="Shape 10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4206226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Shape 10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6386319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6" name="Shape 10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8566414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7" name="Shape 10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6314" y="5210144"/>
            <a:ext cx="14175071" cy="44975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5-Point Star 6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</a:p>
        </p:txBody>
      </p:sp>
      <p:pic>
        <p:nvPicPr>
          <p:cNvPr id="936" name="Shape 9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95277" y="5106212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Shape 9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5015" y="3606800"/>
            <a:ext cx="18669001" cy="403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Shape 9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63200" y="3192577"/>
            <a:ext cx="7282567" cy="26998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-Point Star 5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Shape 943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</a:p>
        </p:txBody>
      </p:sp>
      <p:pic>
        <p:nvPicPr>
          <p:cNvPr id="944" name="Shape 9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95277" y="5106212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Shape 9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5015" y="3606800"/>
            <a:ext cx="18669001" cy="403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Shape 9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47116" y="7787410"/>
            <a:ext cx="9290122" cy="5154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7" name="Shape 9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63200" y="3192577"/>
            <a:ext cx="7282567" cy="26998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5-Point Star 6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Shape 952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</a:p>
        </p:txBody>
      </p:sp>
      <p:pic>
        <p:nvPicPr>
          <p:cNvPr id="953" name="Shape 9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95277" y="5106212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Shape 9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5015" y="3606800"/>
            <a:ext cx="18669001" cy="403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Shape 9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47116" y="7787410"/>
            <a:ext cx="9290122" cy="5154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6" name="Shape 95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63200" y="3192577"/>
            <a:ext cx="7282567" cy="2699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Shape 95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060385" y="9087222"/>
            <a:ext cx="10447683" cy="40386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5-Point Star 7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hape 962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</a:p>
        </p:txBody>
      </p:sp>
      <p:pic>
        <p:nvPicPr>
          <p:cNvPr id="963" name="Shape 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98159" y="3496762"/>
            <a:ext cx="3282039" cy="1079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Shape 9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998242" y="3529512"/>
            <a:ext cx="4013887" cy="1013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Shape 96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095277" y="5106212"/>
            <a:ext cx="6324600" cy="18161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-Point Star 5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0" name="Shape 9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7205" y="4286358"/>
            <a:ext cx="11516434" cy="8834524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Shape 971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</a:p>
        </p:txBody>
      </p:sp>
      <p:pic>
        <p:nvPicPr>
          <p:cNvPr id="972" name="Shape 9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98159" y="3496762"/>
            <a:ext cx="3282039" cy="1079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Shape 9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998242" y="3529512"/>
            <a:ext cx="4013887" cy="1013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Shape 97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095277" y="5106212"/>
            <a:ext cx="6324600" cy="18161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5-Point Star 6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Shape 979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Multinomial classification</a:t>
            </a:r>
          </a:p>
        </p:txBody>
      </p:sp>
      <p:graphicFrame>
        <p:nvGraphicFramePr>
          <p:cNvPr id="980" name="Shape 980"/>
          <p:cNvGraphicFramePr/>
          <p:nvPr/>
        </p:nvGraphicFramePr>
        <p:xfrm>
          <a:off x="1288170" y="4613407"/>
          <a:ext cx="9639150" cy="7061505"/>
        </p:xfrm>
        <a:graphic>
          <a:graphicData uri="http://schemas.openxmlformats.org/drawingml/2006/table">
            <a:tbl>
              <a:tblPr>
                <a:noFill/>
                <a:tableStyleId>{3CCBB563-115B-4DBC-AC2E-BEB8325E57FE}</a:tableStyleId>
              </a:tblPr>
              <a:tblGrid>
                <a:gridCol w="321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7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x1 (hours)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x2 (attendance)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y (grade)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10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5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A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9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5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A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3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2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B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2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4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B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11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1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C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81" name="Shape 9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63474" y="4447969"/>
            <a:ext cx="10756901" cy="7366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5-Point Star 4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Shape 986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Multinomial classification</a:t>
            </a:r>
          </a:p>
        </p:txBody>
      </p:sp>
      <p:pic>
        <p:nvPicPr>
          <p:cNvPr id="987" name="Shape 9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3550" y="3906237"/>
            <a:ext cx="10756899" cy="73660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5-Point Star 3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Shape 992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Multinomial classification</a:t>
            </a:r>
          </a:p>
        </p:txBody>
      </p:sp>
      <p:pic>
        <p:nvPicPr>
          <p:cNvPr id="993" name="Shape 9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92169" y="5263469"/>
            <a:ext cx="6664554" cy="4346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4" name="Shape 9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37278" y="5446371"/>
            <a:ext cx="5582350" cy="5192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5" name="Shape 9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65765" y="5446371"/>
            <a:ext cx="6787613" cy="519288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-Point Star 5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2836</TotalTime>
  <Words>80</Words>
  <Application>Microsoft Office PowerPoint</Application>
  <PresentationFormat>사용자 지정</PresentationFormat>
  <Paragraphs>40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</vt:lpstr>
      <vt:lpstr>Helvetica Neue</vt:lpstr>
      <vt:lpstr>Gill Sans</vt:lpstr>
      <vt:lpstr>Helvetica Light</vt:lpstr>
      <vt:lpstr>White</vt:lpstr>
      <vt:lpstr>Lecture 6-1 Softmax classification:  Multinomial classification</vt:lpstr>
      <vt:lpstr>Logistic regression</vt:lpstr>
      <vt:lpstr>Logistic regression</vt:lpstr>
      <vt:lpstr>Logistic regression</vt:lpstr>
      <vt:lpstr>Logistic regression</vt:lpstr>
      <vt:lpstr>Logistic regression</vt:lpstr>
      <vt:lpstr>Multinomial classification</vt:lpstr>
      <vt:lpstr>Multinomial classification</vt:lpstr>
      <vt:lpstr>Multinomial classification</vt:lpstr>
      <vt:lpstr>Multinomial classification</vt:lpstr>
      <vt:lpstr>Multinomial classification</vt:lpstr>
      <vt:lpstr>Multinomial classification</vt:lpstr>
      <vt:lpstr>Multinomial classification</vt:lpstr>
      <vt:lpstr>Matrix multiplication</vt:lpstr>
      <vt:lpstr>Multinomial classification</vt:lpstr>
      <vt:lpstr>Multinomial classification</vt:lpstr>
      <vt:lpstr>Where is sigmoid?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Machine/Deep Learning with TensorFlow (Python)</dc:title>
  <dc:creator>NAVER</dc:creator>
  <cp:lastModifiedBy>d</cp:lastModifiedBy>
  <cp:revision>15</cp:revision>
  <dcterms:modified xsi:type="dcterms:W3CDTF">2017-06-07T07:13:12Z</dcterms:modified>
</cp:coreProperties>
</file>