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9"/>
  </p:notesMasterIdLst>
  <p:sldIdLst>
    <p:sldId id="386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BB563-115B-4DBC-AC2E-BEB8325E57FE}">
  <a:tblStyle styleId="{3CCBB563-115B-4DBC-AC2E-BEB8325E57FE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D0D1D2"/>
          </a:solidFill>
        </a:fill>
      </a:tcStyle>
    </a:wholeTbl>
    <a:band2H>
      <a:tcTxStyle b="off" i="of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767C85"/>
          </a:solidFill>
        </a:fill>
      </a:tcStyle>
    </a:firstRow>
  </a:tblStyle>
  <a:tblStyle styleId="{CB69B910-C896-4310-8037-CF583CF9332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 autoAdjust="0"/>
    <p:restoredTop sz="94660"/>
  </p:normalViewPr>
  <p:slideViewPr>
    <p:cSldViewPr snapToGrid="0" snapToObjects="1">
      <p:cViewPr varScale="1">
        <p:scale>
          <a:sx n="30" d="100"/>
          <a:sy n="30" d="100"/>
        </p:scale>
        <p:origin x="102" y="34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1124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hape 10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0" name="Shape 10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4" name="Shape 1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1" name="Shape 1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0" name="Shape 1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Shape 1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0" name="Shape 1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0" name="Shape 1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Shape 11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8" name="Shape 1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5" name="Shape 1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4" name="Shape 1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Shape 10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6" name="Shape 10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Shape 10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5" name="Shape 10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2" name="Shape 10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9" name="Shape 10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5" name="Shape 1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Shape 11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1" name="Shape 1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0" name="Shape 1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Shape 1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7" name="Shape 1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pic" idx="2"/>
          </p:nvPr>
        </p:nvSpPr>
        <p:spPr>
          <a:xfrm>
            <a:off x="12495609" y="7161609"/>
            <a:ext cx="7500937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pic" idx="3"/>
          </p:nvPr>
        </p:nvSpPr>
        <p:spPr>
          <a:xfrm>
            <a:off x="12504353" y="1250155"/>
            <a:ext cx="7500939" cy="53042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4"/>
          </p:nvPr>
        </p:nvSpPr>
        <p:spPr>
          <a:xfrm>
            <a:off x="4387453" y="1250155"/>
            <a:ext cx="7500937" cy="11215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833937" y="8947546"/>
            <a:ext cx="14716126" cy="660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833937" y="6000353"/>
            <a:ext cx="14716126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92200" marR="0" lvl="0" indent="-103123" algn="l" rtl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471083" marR="0" lvl="1" indent="-3915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-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04483" marR="0" lvl="2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537883" marR="0" lvl="3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134783" marR="0" lvl="4" indent="-3915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Char char="•"/>
              <a:defRPr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952882" y="13019484"/>
            <a:ext cx="460376" cy="4984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833937" y="707231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Horizonta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pic" idx="2"/>
          </p:nvPr>
        </p:nvSpPr>
        <p:spPr>
          <a:xfrm>
            <a:off x="5307210" y="892967"/>
            <a:ext cx="13751719" cy="83224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935814" y="13001625"/>
            <a:ext cx="494513" cy="51117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idx="2"/>
          </p:nvPr>
        </p:nvSpPr>
        <p:spPr>
          <a:xfrm>
            <a:off x="12495609" y="892967"/>
            <a:ext cx="7500937" cy="1157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7" cy="560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387453" y="6697264"/>
            <a:ext cx="7500937" cy="5768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pic" idx="2"/>
          </p:nvPr>
        </p:nvSpPr>
        <p:spPr>
          <a:xfrm>
            <a:off x="12495609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7500937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65364" marR="0" lvl="0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marR="0" lvl="1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marR="0" lvl="2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marR="0" lvl="3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marR="0" lvl="4" indent="-284389" algn="l" rtl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1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617361" marR="0" lvl="0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61861" marR="0" lvl="1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6361" marR="0" lvl="2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50861" marR="0" lvl="3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95361" marR="0" lvl="4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9861" marR="0" lvl="5" indent="-37923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84361" marR="0" lvl="6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8861" marR="0" lvl="7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73361" marR="0" lvl="8" indent="-37923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935814" y="13010553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hape 1072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11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Lecture 6-2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</a:t>
            </a: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classification: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7200" b="0" i="0" u="none" strike="noStrike" cap="none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</a:t>
            </a:r>
            <a:r>
              <a:rPr lang="en-US" sz="72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cost function</a:t>
            </a:r>
          </a:p>
        </p:txBody>
      </p:sp>
      <p:sp>
        <p:nvSpPr>
          <p:cNvPr id="1073" name="Shape 1073"/>
          <p:cNvSpPr txBox="1">
            <a:spLocks noGrp="1"/>
          </p:cNvSpPr>
          <p:nvPr>
            <p:ph type="body" idx="1"/>
          </p:nvPr>
        </p:nvSpPr>
        <p:spPr>
          <a:xfrm>
            <a:off x="4833937" y="8501061"/>
            <a:ext cx="14716126" cy="158948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&lt;hunkim+mr@gmail.com&gt;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 txBox="1">
            <a:spLocks noGrp="1"/>
          </p:cNvSpPr>
          <p:nvPr>
            <p:ph type="title"/>
          </p:nvPr>
        </p:nvSpPr>
        <p:spPr>
          <a:xfrm>
            <a:off x="4833937" y="-514675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pic>
        <p:nvPicPr>
          <p:cNvPr id="1137" name="Shape 1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7701" y="2016528"/>
            <a:ext cx="20802875" cy="112504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Shape 1138"/>
          <p:cNvSpPr/>
          <p:nvPr/>
        </p:nvSpPr>
        <p:spPr>
          <a:xfrm>
            <a:off x="4095316" y="13003036"/>
            <a:ext cx="20074560" cy="8159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3" name="Shape 1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6743" y="2907000"/>
            <a:ext cx="8314599" cy="5438198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Shape 1144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Cross-entropy cost function</a:t>
            </a:r>
          </a:p>
        </p:txBody>
      </p:sp>
      <p:pic>
        <p:nvPicPr>
          <p:cNvPr id="1145" name="Shape 11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1705" y="3993007"/>
            <a:ext cx="3149601" cy="151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Shape 11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72211" y="3891407"/>
            <a:ext cx="8864600" cy="171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Shape 1147"/>
          <p:cNvSpPr/>
          <p:nvPr/>
        </p:nvSpPr>
        <p:spPr>
          <a:xfrm>
            <a:off x="15016321" y="3410542"/>
            <a:ext cx="3149601" cy="880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Shape 1152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Cross-entropy cost function</a:t>
            </a:r>
          </a:p>
        </p:txBody>
      </p:sp>
      <p:pic>
        <p:nvPicPr>
          <p:cNvPr id="1153" name="Shape 1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705" y="3993007"/>
            <a:ext cx="3149601" cy="151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Shape 11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2532" y="5969153"/>
            <a:ext cx="4069324" cy="657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5" name="Shape 11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46743" y="2907000"/>
            <a:ext cx="8314599" cy="5438198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Shape 1156"/>
          <p:cNvSpPr/>
          <p:nvPr/>
        </p:nvSpPr>
        <p:spPr>
          <a:xfrm>
            <a:off x="15016321" y="3410542"/>
            <a:ext cx="3149601" cy="880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57" name="Shape 11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72211" y="3891407"/>
            <a:ext cx="8864600" cy="17145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Cross-entropy cost function</a:t>
            </a:r>
          </a:p>
        </p:txBody>
      </p:sp>
      <p:pic>
        <p:nvPicPr>
          <p:cNvPr id="1163" name="Shape 1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705" y="3993007"/>
            <a:ext cx="3149601" cy="151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4" name="Shape 11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745" y="6112478"/>
            <a:ext cx="4199517" cy="6270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5" name="Shape 11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46743" y="2907000"/>
            <a:ext cx="8314599" cy="5438198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Shape 1166"/>
          <p:cNvSpPr/>
          <p:nvPr/>
        </p:nvSpPr>
        <p:spPr>
          <a:xfrm>
            <a:off x="15016321" y="3410542"/>
            <a:ext cx="3149601" cy="880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67" name="Shape 11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72211" y="3891407"/>
            <a:ext cx="8864600" cy="17145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5-Point Star 7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>
            <a:spLocks noGrp="1"/>
          </p:cNvSpPr>
          <p:nvPr>
            <p:ph type="title"/>
          </p:nvPr>
        </p:nvSpPr>
        <p:spPr>
          <a:xfrm>
            <a:off x="3510598" y="193404"/>
            <a:ext cx="19164532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Logistic cost VS cross entropy </a:t>
            </a:r>
          </a:p>
        </p:txBody>
      </p:sp>
      <p:pic>
        <p:nvPicPr>
          <p:cNvPr id="1173" name="Shape 1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9996" y="4709800"/>
            <a:ext cx="11243416" cy="527707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Shape 1174"/>
          <p:cNvSpPr/>
          <p:nvPr/>
        </p:nvSpPr>
        <p:spPr>
          <a:xfrm>
            <a:off x="5091066" y="4445016"/>
            <a:ext cx="2097406" cy="90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lang="en-US" sz="50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</a:p>
        </p:txBody>
      </p:sp>
      <p:pic>
        <p:nvPicPr>
          <p:cNvPr id="1175" name="Shape 1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4314" y="6967860"/>
            <a:ext cx="5664201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-Point Star 5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0" name="Shape 1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314" y="3101681"/>
            <a:ext cx="16183530" cy="8545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Shape 1181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</a:t>
            </a:r>
          </a:p>
        </p:txBody>
      </p:sp>
      <p:sp>
        <p:nvSpPr>
          <p:cNvPr id="1182" name="Shape 1182"/>
          <p:cNvSpPr/>
          <p:nvPr/>
        </p:nvSpPr>
        <p:spPr>
          <a:xfrm>
            <a:off x="4095316" y="13003036"/>
            <a:ext cx="20074560" cy="8159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</a:p>
        </p:txBody>
      </p:sp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" name="Shape 1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0398" y="3499728"/>
            <a:ext cx="12633652" cy="788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Shape 11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82395" y="6812759"/>
            <a:ext cx="4344676" cy="39308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9" name="Shape 1189"/>
          <p:cNvSpPr/>
          <p:nvPr/>
        </p:nvSpPr>
        <p:spPr>
          <a:xfrm>
            <a:off x="6690907" y="12850614"/>
            <a:ext cx="17358335" cy="727076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3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https://www.udacity.com/course/viewer#!/c-ud730/l-6370362152/m-6379811827</a:t>
            </a:r>
          </a:p>
        </p:txBody>
      </p:sp>
      <p:sp>
        <p:nvSpPr>
          <p:cNvPr id="1190" name="Shape 1190"/>
          <p:cNvSpPr txBox="1">
            <a:spLocks noGrp="1"/>
          </p:cNvSpPr>
          <p:nvPr>
            <p:ph type="title"/>
          </p:nvPr>
        </p:nvSpPr>
        <p:spPr>
          <a:xfrm>
            <a:off x="1965231" y="-8431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</a:t>
            </a:r>
          </a:p>
        </p:txBody>
      </p:sp>
      <p:pic>
        <p:nvPicPr>
          <p:cNvPr id="1191" name="Shape 11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65234" y="2235683"/>
            <a:ext cx="3323033" cy="30422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6" name="Shape 1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342" y="0"/>
            <a:ext cx="2193131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Shape 1197"/>
          <p:cNvSpPr/>
          <p:nvPr/>
        </p:nvSpPr>
        <p:spPr>
          <a:xfrm>
            <a:off x="3405187" y="1107280"/>
            <a:ext cx="8393907" cy="36790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endParaRPr sz="56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8" name="Shape 1198"/>
          <p:cNvSpPr/>
          <p:nvPr/>
        </p:nvSpPr>
        <p:spPr>
          <a:xfrm>
            <a:off x="799791" y="-62402"/>
            <a:ext cx="3016910" cy="139929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21120231" y="-138481"/>
            <a:ext cx="3016911" cy="139929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0" name="Shape 1200"/>
          <p:cNvSpPr/>
          <p:nvPr/>
        </p:nvSpPr>
        <p:spPr>
          <a:xfrm rot="-970540">
            <a:off x="-533870" y="90788"/>
            <a:ext cx="10787064" cy="4196954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2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Applications &amp; Tips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Where is sigmoid?</a:t>
            </a:r>
          </a:p>
        </p:txBody>
      </p:sp>
      <p:pic>
        <p:nvPicPr>
          <p:cNvPr id="1079" name="Shape 10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4206226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Shape 10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6386319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Shape 10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4131" y="8566414"/>
            <a:ext cx="6324600" cy="181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Shape 10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314" y="5210144"/>
            <a:ext cx="14175071" cy="4497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Shape 1087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Where is sigmoid?</a:t>
            </a:r>
          </a:p>
        </p:txBody>
      </p:sp>
      <p:pic>
        <p:nvPicPr>
          <p:cNvPr id="1088" name="Shape 10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314" y="5210144"/>
            <a:ext cx="14175071" cy="449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Shape 10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45298" y="4080192"/>
            <a:ext cx="7755120" cy="6179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endParaRPr sz="9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5" name="Shape 1095"/>
          <p:cNvSpPr txBox="1">
            <a:spLocks noGrp="1"/>
          </p:cNvSpPr>
          <p:nvPr>
            <p:ph type="body" idx="1"/>
          </p:nvPr>
        </p:nvSpPr>
        <p:spPr>
          <a:xfrm>
            <a:off x="4833937" y="3893342"/>
            <a:ext cx="14716126" cy="803672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1092200" marR="0" lvl="0" indent="-711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1000"/>
              <a:buFont typeface="Gill Sans"/>
              <a:buNone/>
            </a:pPr>
            <a:endParaRPr sz="56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96" name="Shape 10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3062" y="4804171"/>
            <a:ext cx="11322845" cy="62150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endParaRPr sz="9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02" name="Shape 1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2992" y="4839889"/>
            <a:ext cx="11304985" cy="64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endParaRPr sz="98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08" name="Shape 1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4522" y="4598789"/>
            <a:ext cx="11054954" cy="63400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5-Point Star 3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Shape 1113"/>
          <p:cNvSpPr txBox="1">
            <a:spLocks noGrp="1"/>
          </p:cNvSpPr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lang="en-US" sz="9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Sigmoid?</a:t>
            </a:r>
          </a:p>
        </p:txBody>
      </p:sp>
      <p:pic>
        <p:nvPicPr>
          <p:cNvPr id="1114" name="Shape 1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6391" y="3139899"/>
            <a:ext cx="17630287" cy="997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Shape 1115"/>
          <p:cNvSpPr/>
          <p:nvPr/>
        </p:nvSpPr>
        <p:spPr>
          <a:xfrm>
            <a:off x="4123439" y="13003036"/>
            <a:ext cx="20074560" cy="8159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</a:p>
        </p:txBody>
      </p:sp>
      <p:sp>
        <p:nvSpPr>
          <p:cNvPr id="1116" name="Shape 1116"/>
          <p:cNvSpPr/>
          <p:nvPr/>
        </p:nvSpPr>
        <p:spPr>
          <a:xfrm>
            <a:off x="4863351" y="8613588"/>
            <a:ext cx="2912872" cy="43641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7" name="Shape 1117"/>
          <p:cNvSpPr/>
          <p:nvPr/>
        </p:nvSpPr>
        <p:spPr>
          <a:xfrm>
            <a:off x="6480953" y="5943328"/>
            <a:ext cx="1278241" cy="43641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5-Point Star 6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" name="Shape 1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413" y="170482"/>
            <a:ext cx="23679172" cy="1215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Shape 1123"/>
          <p:cNvSpPr/>
          <p:nvPr/>
        </p:nvSpPr>
        <p:spPr>
          <a:xfrm>
            <a:off x="4123439" y="13003036"/>
            <a:ext cx="20074560" cy="8159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</a:p>
        </p:txBody>
      </p:sp>
      <p:sp>
        <p:nvSpPr>
          <p:cNvPr id="1124" name="Shape 1124"/>
          <p:cNvSpPr/>
          <p:nvPr/>
        </p:nvSpPr>
        <p:spPr>
          <a:xfrm>
            <a:off x="925912" y="7713602"/>
            <a:ext cx="5339714" cy="43641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Shape 1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7400" y="1137719"/>
            <a:ext cx="20443322" cy="11440562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Shape 1130"/>
          <p:cNvSpPr/>
          <p:nvPr/>
        </p:nvSpPr>
        <p:spPr>
          <a:xfrm>
            <a:off x="4095316" y="13003036"/>
            <a:ext cx="20074560" cy="815975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</a:p>
        </p:txBody>
      </p:sp>
      <p:pic>
        <p:nvPicPr>
          <p:cNvPr id="1131" name="Shape 1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638287" y="3118193"/>
            <a:ext cx="8795205" cy="80645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5-Point Star 4"/>
          <p:cNvSpPr/>
          <p:nvPr/>
        </p:nvSpPr>
        <p:spPr>
          <a:xfrm>
            <a:off x="615179" y="515923"/>
            <a:ext cx="1547876" cy="1547876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84</Words>
  <Application>Microsoft Office PowerPoint</Application>
  <PresentationFormat>사용자 지정</PresentationFormat>
  <Paragraphs>24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Helvetica Neue</vt:lpstr>
      <vt:lpstr>Gill Sans</vt:lpstr>
      <vt:lpstr>White</vt:lpstr>
      <vt:lpstr>Lecture 6-2 Softmax classification:  softmax and cost function</vt:lpstr>
      <vt:lpstr>Where is sigmoid?</vt:lpstr>
      <vt:lpstr>Where is sigmoid?</vt:lpstr>
      <vt:lpstr>PowerPoint 프레젠테이션</vt:lpstr>
      <vt:lpstr>PowerPoint 프레젠테이션</vt:lpstr>
      <vt:lpstr>PowerPoint 프레젠테이션</vt:lpstr>
      <vt:lpstr>Sigmoid?</vt:lpstr>
      <vt:lpstr>PowerPoint 프레젠테이션</vt:lpstr>
      <vt:lpstr>PowerPoint 프레젠테이션</vt:lpstr>
      <vt:lpstr>Cost function</vt:lpstr>
      <vt:lpstr>Cross-entropy cost function</vt:lpstr>
      <vt:lpstr>Cross-entropy cost function</vt:lpstr>
      <vt:lpstr>Cross-entropy cost function</vt:lpstr>
      <vt:lpstr>Logistic cost VS cross entropy </vt:lpstr>
      <vt:lpstr>Cost function</vt:lpstr>
      <vt:lpstr>Gradient descent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Machine/Deep Learning with TensorFlow (Python)</dc:title>
  <dc:creator>NAVER</dc:creator>
  <cp:lastModifiedBy>d</cp:lastModifiedBy>
  <cp:revision>15</cp:revision>
  <dcterms:modified xsi:type="dcterms:W3CDTF">2017-06-07T07:14:06Z</dcterms:modified>
</cp:coreProperties>
</file>