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3" name="Shape 1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9" name="Shape 1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7" name="Shape 1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5" name="Shape 1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1" name="Shape 1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2" name="Shape 1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8" name="Shape 1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4" name="Shape 1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1" name="Shape 1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0" name="Shape 1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0" name="Shape 1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9" name="Shape 1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8" name="Shape 1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8" name="Shape 1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2" name="Shape 1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8" name="Shape 1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Shape 1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4" name="Shape 1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2" name="Shape 1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aschka.com/Articles/2015_singlelayer_neur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>
            <a:spLocks noGrp="1"/>
          </p:cNvSpPr>
          <p:nvPr>
            <p:ph type="title"/>
          </p:nvPr>
        </p:nvSpPr>
        <p:spPr>
          <a:xfrm>
            <a:off x="3222158" y="2444482"/>
            <a:ext cx="17939683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7-1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&amp; Tips: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data preprocessing, overfitting</a:t>
            </a:r>
          </a:p>
        </p:txBody>
      </p:sp>
      <p:sp>
        <p:nvSpPr>
          <p:cNvPr id="1206" name="Shape 1206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Shape 1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857" y="-26189"/>
            <a:ext cx="24507714" cy="13768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Shape 1292"/>
          <p:cNvSpPr/>
          <p:nvPr/>
        </p:nvSpPr>
        <p:spPr>
          <a:xfrm>
            <a:off x="23792" y="86252"/>
            <a:ext cx="24245103" cy="11582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-61858" y="684212"/>
            <a:ext cx="24507714" cy="1577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pic>
        <p:nvPicPr>
          <p:cNvPr id="1294" name="Shape 12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021" y="3656030"/>
            <a:ext cx="17398647" cy="64039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Standardization</a:t>
            </a:r>
          </a:p>
        </p:txBody>
      </p:sp>
      <p:sp>
        <p:nvSpPr>
          <p:cNvPr id="1300" name="Shape 1300"/>
          <p:cNvSpPr/>
          <p:nvPr/>
        </p:nvSpPr>
        <p:spPr>
          <a:xfrm>
            <a:off x="4670430" y="12579342"/>
            <a:ext cx="1945957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http://sebastianraschka.com/Articles/2015_singlelayer_neurons.html</a:t>
            </a:r>
          </a:p>
        </p:txBody>
      </p:sp>
      <p:pic>
        <p:nvPicPr>
          <p:cNvPr id="1301" name="Shape 1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9432" y="4368546"/>
            <a:ext cx="7413486" cy="384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Shape 13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3126" y="9705815"/>
            <a:ext cx="16417748" cy="6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Overfitting</a:t>
            </a:r>
          </a:p>
        </p:txBody>
      </p:sp>
      <p:sp>
        <p:nvSpPr>
          <p:cNvPr id="1308" name="Shape 1308"/>
          <p:cNvSpPr txBox="1">
            <a:spLocks noGrp="1"/>
          </p:cNvSpPr>
          <p:nvPr>
            <p:ph type="body" idx="1"/>
          </p:nvPr>
        </p:nvSpPr>
        <p:spPr>
          <a:xfrm>
            <a:off x="1171020" y="3828183"/>
            <a:ext cx="22528744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Our model is very good with training data set (with memorization)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 good at test dataset or in real use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Overfitting</a:t>
            </a:r>
          </a:p>
        </p:txBody>
      </p:sp>
      <p:pic>
        <p:nvPicPr>
          <p:cNvPr id="1314" name="Shape 1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773" y="4379821"/>
            <a:ext cx="9723619" cy="88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Shape 1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0051" y="9180895"/>
            <a:ext cx="1374578" cy="121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Shape 13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4860" y="8414559"/>
            <a:ext cx="1273882" cy="79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Shape 1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3639" y="4379821"/>
            <a:ext cx="9723619" cy="88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Shape 1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43918" y="9180895"/>
            <a:ext cx="1374578" cy="121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Shape 13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68728" y="8414559"/>
            <a:ext cx="1273882" cy="7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5-Point Star 8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Solutions for overfitting</a:t>
            </a:r>
          </a:p>
        </p:txBody>
      </p:sp>
      <p:sp>
        <p:nvSpPr>
          <p:cNvPr id="1325" name="Shape 1325"/>
          <p:cNvSpPr txBox="1">
            <a:spLocks noGrp="1"/>
          </p:cNvSpPr>
          <p:nvPr>
            <p:ph type="body" idx="1"/>
          </p:nvPr>
        </p:nvSpPr>
        <p:spPr>
          <a:xfrm>
            <a:off x="3639687" y="3860764"/>
            <a:ext cx="17104625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training data!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Reduce the number of features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4833937" y="3540003"/>
            <a:ext cx="14716126" cy="264756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Let’s not have too big numbers in the weight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  <p:sp>
        <p:nvSpPr>
          <p:cNvPr id="1337" name="Shape 1337"/>
          <p:cNvSpPr txBox="1">
            <a:spLocks noGrp="1"/>
          </p:cNvSpPr>
          <p:nvPr>
            <p:ph type="body" idx="1"/>
          </p:nvPr>
        </p:nvSpPr>
        <p:spPr>
          <a:xfrm>
            <a:off x="4833937" y="3540003"/>
            <a:ext cx="14716126" cy="264756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Let’s not have too big numbers in the weight </a:t>
            </a:r>
          </a:p>
        </p:txBody>
      </p:sp>
      <p:pic>
        <p:nvPicPr>
          <p:cNvPr id="1338" name="Shape 1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883" y="5471387"/>
            <a:ext cx="13384045" cy="70669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  <p:sp>
        <p:nvSpPr>
          <p:cNvPr id="1344" name="Shape 1344"/>
          <p:cNvSpPr txBox="1">
            <a:spLocks noGrp="1"/>
          </p:cNvSpPr>
          <p:nvPr>
            <p:ph type="body" idx="1"/>
          </p:nvPr>
        </p:nvSpPr>
        <p:spPr>
          <a:xfrm>
            <a:off x="4833937" y="3540003"/>
            <a:ext cx="14716126" cy="264756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Let’s not have too big numbers in the weight </a:t>
            </a:r>
          </a:p>
        </p:txBody>
      </p:sp>
      <p:pic>
        <p:nvPicPr>
          <p:cNvPr id="1345" name="Shape 1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883" y="5471387"/>
            <a:ext cx="13384045" cy="70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Shape 13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00409" y="7953643"/>
            <a:ext cx="4715554" cy="166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Shape 13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30249">
            <a:off x="15884528" y="5179448"/>
            <a:ext cx="6530126" cy="16743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4833937" y="3540003"/>
            <a:ext cx="14716126" cy="264756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Let’s not have too big numbers in the weight </a:t>
            </a:r>
          </a:p>
        </p:txBody>
      </p:sp>
      <p:pic>
        <p:nvPicPr>
          <p:cNvPr id="1354" name="Shape 1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883" y="5471387"/>
            <a:ext cx="13384045" cy="70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Shape 13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00409" y="7953643"/>
            <a:ext cx="4715554" cy="166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Shape 13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30249">
            <a:off x="15884528" y="5179448"/>
            <a:ext cx="6530126" cy="167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Shape 13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89020" y="6914807"/>
            <a:ext cx="14716126" cy="6991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</a:p>
        </p:txBody>
      </p:sp>
      <p:sp>
        <p:nvSpPr>
          <p:cNvPr id="1363" name="Shape 1363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preprocessing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Overfitting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training data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Shape 1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398" y="3499728"/>
            <a:ext cx="12633652" cy="788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Shape 1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82395" y="6812759"/>
            <a:ext cx="4344676" cy="39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6690907" y="12850614"/>
            <a:ext cx="17358335" cy="727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https://www.udacity.com/course/viewer#!/c-ud730/l-6370362152/m-6379811827</a:t>
            </a:r>
          </a:p>
        </p:txBody>
      </p:sp>
      <p:sp>
        <p:nvSpPr>
          <p:cNvPr id="1214" name="Shape 1214"/>
          <p:cNvSpPr txBox="1">
            <a:spLocks noGrp="1"/>
          </p:cNvSpPr>
          <p:nvPr>
            <p:ph type="title"/>
          </p:nvPr>
        </p:nvSpPr>
        <p:spPr>
          <a:xfrm>
            <a:off x="3489160" y="-40554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</a:t>
            </a:r>
          </a:p>
        </p:txBody>
      </p:sp>
      <p:pic>
        <p:nvPicPr>
          <p:cNvPr id="1215" name="Shape 1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5234" y="2235683"/>
            <a:ext cx="3323033" cy="30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" name="Shape 1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398" y="3499728"/>
            <a:ext cx="12633652" cy="788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Shape 1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82395" y="6812759"/>
            <a:ext cx="4344676" cy="39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Shape 1222"/>
          <p:cNvSpPr/>
          <p:nvPr/>
        </p:nvSpPr>
        <p:spPr>
          <a:xfrm>
            <a:off x="6690907" y="12850614"/>
            <a:ext cx="17358335" cy="727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https://www.udacity.com/course/viewer#!/c-ud730/l-6370362152/m-6379811827</a:t>
            </a:r>
          </a:p>
        </p:txBody>
      </p:sp>
      <p:sp>
        <p:nvSpPr>
          <p:cNvPr id="1223" name="Shape 1223"/>
          <p:cNvSpPr txBox="1">
            <a:spLocks noGrp="1"/>
          </p:cNvSpPr>
          <p:nvPr>
            <p:ph type="title"/>
          </p:nvPr>
        </p:nvSpPr>
        <p:spPr>
          <a:xfrm>
            <a:off x="1965231" y="-8431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</a:t>
            </a:r>
          </a:p>
        </p:txBody>
      </p:sp>
      <p:pic>
        <p:nvPicPr>
          <p:cNvPr id="1224" name="Shape 12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5234" y="2235683"/>
            <a:ext cx="3323033" cy="304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Shape 12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870" y="211112"/>
            <a:ext cx="24384000" cy="25241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/>
        </p:nvSpPr>
        <p:spPr>
          <a:xfrm>
            <a:off x="4712176" y="12480468"/>
            <a:ext cx="1945957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http://sebastianraschka.com/Articles/2015_singlelayer_neurons.html</a:t>
            </a:r>
          </a:p>
        </p:txBody>
      </p:sp>
      <p:pic>
        <p:nvPicPr>
          <p:cNvPr id="1231" name="Shape 1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718" y="2348810"/>
            <a:ext cx="33065174" cy="153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Shape 1232"/>
          <p:cNvSpPr txBox="1">
            <a:spLocks noGrp="1"/>
          </p:cNvSpPr>
          <p:nvPr>
            <p:ph type="title"/>
          </p:nvPr>
        </p:nvSpPr>
        <p:spPr>
          <a:xfrm>
            <a:off x="-156393" y="-36557"/>
            <a:ext cx="24384000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Large learning rate: overshooting</a:t>
            </a:r>
          </a:p>
        </p:txBody>
      </p:sp>
      <p:sp>
        <p:nvSpPr>
          <p:cNvPr id="1233" name="Shape 1233"/>
          <p:cNvSpPr/>
          <p:nvPr/>
        </p:nvSpPr>
        <p:spPr>
          <a:xfrm>
            <a:off x="17716279" y="2651178"/>
            <a:ext cx="9245513" cy="11425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9124663" y="4701416"/>
            <a:ext cx="3773088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5" name="Shape 1235"/>
          <p:cNvSpPr/>
          <p:nvPr/>
        </p:nvSpPr>
        <p:spPr>
          <a:xfrm>
            <a:off x="8070432" y="2747198"/>
            <a:ext cx="3773087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10305457" y="6277821"/>
            <a:ext cx="3773087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10544954" y="6714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10684654" y="6841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9" name="Shape 1239"/>
          <p:cNvSpPr/>
          <p:nvPr/>
        </p:nvSpPr>
        <p:spPr>
          <a:xfrm>
            <a:off x="12724125" y="542133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13216745" y="5098346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1" name="Shape 1241"/>
          <p:cNvSpPr/>
          <p:nvPr/>
        </p:nvSpPr>
        <p:spPr>
          <a:xfrm>
            <a:off x="13496145" y="4772001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14200468" y="2747198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/>
          <p:nvPr/>
        </p:nvSpPr>
        <p:spPr>
          <a:xfrm>
            <a:off x="4712176" y="12480468"/>
            <a:ext cx="1945957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http://sebastianraschka.com/Articles/2015_singlelayer_neurons.html</a:t>
            </a:r>
          </a:p>
        </p:txBody>
      </p:sp>
      <p:pic>
        <p:nvPicPr>
          <p:cNvPr id="1248" name="Shape 1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718" y="2348810"/>
            <a:ext cx="33065174" cy="153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Shape 1249"/>
          <p:cNvSpPr txBox="1">
            <a:spLocks noGrp="1"/>
          </p:cNvSpPr>
          <p:nvPr>
            <p:ph type="title"/>
          </p:nvPr>
        </p:nvSpPr>
        <p:spPr>
          <a:xfrm>
            <a:off x="-156393" y="-36557"/>
            <a:ext cx="24384000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Small learning rate: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83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takes too long, stops at local minimum</a:t>
            </a:r>
          </a:p>
        </p:txBody>
      </p:sp>
      <p:sp>
        <p:nvSpPr>
          <p:cNvPr id="1250" name="Shape 1250"/>
          <p:cNvSpPr/>
          <p:nvPr/>
        </p:nvSpPr>
        <p:spPr>
          <a:xfrm>
            <a:off x="17716279" y="3165771"/>
            <a:ext cx="9245513" cy="109106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1" name="Shape 1251"/>
          <p:cNvSpPr/>
          <p:nvPr/>
        </p:nvSpPr>
        <p:spPr>
          <a:xfrm>
            <a:off x="9124663" y="4701416"/>
            <a:ext cx="3773088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8070432" y="3622905"/>
            <a:ext cx="3773087" cy="3296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10305457" y="6277821"/>
            <a:ext cx="3773087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10544954" y="6714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10684654" y="684118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12724125" y="5421339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13216745" y="5098346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13496145" y="4772001"/>
            <a:ext cx="1674181" cy="4171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14200468" y="3164233"/>
            <a:ext cx="1674181" cy="3754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Try several learning rates</a:t>
            </a:r>
          </a:p>
        </p:txBody>
      </p:sp>
      <p:sp>
        <p:nvSpPr>
          <p:cNvPr id="1265" name="Shape 1265"/>
          <p:cNvSpPr txBox="1">
            <a:spLocks noGrp="1"/>
          </p:cNvSpPr>
          <p:nvPr>
            <p:ph type="body" idx="1"/>
          </p:nvPr>
        </p:nvSpPr>
        <p:spPr>
          <a:xfrm>
            <a:off x="4833937" y="2839640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Observe the cost function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Check it goes down in a reasonable rate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 txBox="1">
            <a:spLocks noGrp="1"/>
          </p:cNvSpPr>
          <p:nvPr>
            <p:ph type="title"/>
          </p:nvPr>
        </p:nvSpPr>
        <p:spPr>
          <a:xfrm>
            <a:off x="648756" y="132334"/>
            <a:ext cx="23086485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pic>
        <p:nvPicPr>
          <p:cNvPr id="1271" name="Shape 1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4596" y="2958698"/>
            <a:ext cx="12054808" cy="1024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 txBox="1">
            <a:spLocks noGrp="1"/>
          </p:cNvSpPr>
          <p:nvPr>
            <p:ph type="title"/>
          </p:nvPr>
        </p:nvSpPr>
        <p:spPr>
          <a:xfrm>
            <a:off x="648756" y="132334"/>
            <a:ext cx="23086485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graphicFrame>
        <p:nvGraphicFramePr>
          <p:cNvPr id="1277" name="Shape 1277"/>
          <p:cNvGraphicFramePr/>
          <p:nvPr/>
        </p:nvGraphicFramePr>
        <p:xfrm>
          <a:off x="1288170" y="4613407"/>
          <a:ext cx="6615825" cy="703515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2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-5000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-2000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C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78" name="Shape 1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882" y="3717719"/>
            <a:ext cx="11836400" cy="882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Shape 1279"/>
          <p:cNvSpPr/>
          <p:nvPr/>
        </p:nvSpPr>
        <p:spPr>
          <a:xfrm>
            <a:off x="10502900" y="6581079"/>
            <a:ext cx="10872490" cy="3189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 txBox="1">
            <a:spLocks noGrp="1"/>
          </p:cNvSpPr>
          <p:nvPr>
            <p:ph type="title"/>
          </p:nvPr>
        </p:nvSpPr>
        <p:spPr>
          <a:xfrm>
            <a:off x="648756" y="132334"/>
            <a:ext cx="23086485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(X) preprocessing </a:t>
            </a:r>
            <a:r>
              <a:rPr lang="en-US" sz="8400" b="0" i="0" u="none" strike="noStrike" cap="none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for gradient descent </a:t>
            </a:r>
          </a:p>
        </p:txBody>
      </p:sp>
      <p:graphicFrame>
        <p:nvGraphicFramePr>
          <p:cNvPr id="1285" name="Shape 1285"/>
          <p:cNvGraphicFramePr/>
          <p:nvPr/>
        </p:nvGraphicFramePr>
        <p:xfrm>
          <a:off x="1288170" y="4613407"/>
          <a:ext cx="6615825" cy="703515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2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-5000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-2000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9000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C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86" name="Shape 1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882" y="3717719"/>
            <a:ext cx="11836400" cy="8826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238</Words>
  <Application>Microsoft Office PowerPoint</Application>
  <PresentationFormat>사용자 지정</PresentationFormat>
  <Paragraphs>81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</vt:lpstr>
      <vt:lpstr>Helvetica Light</vt:lpstr>
      <vt:lpstr>Helvetica Neue</vt:lpstr>
      <vt:lpstr>Gill Sans</vt:lpstr>
      <vt:lpstr>White</vt:lpstr>
      <vt:lpstr>Lecture 7-1 Application &amp; Tips: Learning rate, data preprocessing, overfitting</vt:lpstr>
      <vt:lpstr>Gradient descent </vt:lpstr>
      <vt:lpstr>Gradient descent </vt:lpstr>
      <vt:lpstr>Large learning rate: overshooting</vt:lpstr>
      <vt:lpstr>Small learning rate:  takes too long, stops at local minimum</vt:lpstr>
      <vt:lpstr>Try several learning rates</vt:lpstr>
      <vt:lpstr>Data (X) preprocessing for gradient descent </vt:lpstr>
      <vt:lpstr>Data (X) preprocessing for gradient descent </vt:lpstr>
      <vt:lpstr>Data (X) preprocessing for gradient descent </vt:lpstr>
      <vt:lpstr>PowerPoint 프레젠테이션</vt:lpstr>
      <vt:lpstr>Standardization</vt:lpstr>
      <vt:lpstr>Overfitting</vt:lpstr>
      <vt:lpstr>Overfitting</vt:lpstr>
      <vt:lpstr>Solutions for overfitting</vt:lpstr>
      <vt:lpstr>Regularization</vt:lpstr>
      <vt:lpstr>Regularization</vt:lpstr>
      <vt:lpstr>Regularization</vt:lpstr>
      <vt:lpstr>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14</cp:revision>
  <dcterms:modified xsi:type="dcterms:W3CDTF">2017-06-07T07:19:35Z</dcterms:modified>
</cp:coreProperties>
</file>