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1"/>
  </p:notes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86" y="34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6" name="Shape 1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Shape 1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2" name="Shape 1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Shape 13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7" name="Shape 1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Shape 13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3" name="Shape 1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9" name="Shape 1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6" name="Shape 1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3" name="Shape 1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1" name="Shape 1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7-2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Application &amp; Tips: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and test data sets</a:t>
            </a:r>
          </a:p>
        </p:txBody>
      </p:sp>
      <p:sp>
        <p:nvSpPr>
          <p:cNvPr id="1369" name="Shape 1369"/>
          <p:cNvSpPr txBox="1">
            <a:spLocks noGrp="1"/>
          </p:cNvSpPr>
          <p:nvPr>
            <p:ph type="body" idx="1"/>
          </p:nvPr>
        </p:nvSpPr>
        <p:spPr>
          <a:xfrm>
            <a:off x="4833937" y="850106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&lt;hunkim+mr@gmail.com&gt;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Performance evaluation: is this good?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Shape 137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Evaluation using training set?</a:t>
            </a:r>
          </a:p>
        </p:txBody>
      </p:sp>
      <p:pic>
        <p:nvPicPr>
          <p:cNvPr id="1380" name="Shape 13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688" y="3403446"/>
            <a:ext cx="13093102" cy="95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Shape 1381"/>
          <p:cNvSpPr/>
          <p:nvPr/>
        </p:nvSpPr>
        <p:spPr>
          <a:xfrm>
            <a:off x="2877406" y="6194875"/>
            <a:ext cx="2339724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2877406" y="10765556"/>
            <a:ext cx="2339724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3" name="Shape 1383"/>
          <p:cNvSpPr/>
          <p:nvPr/>
        </p:nvSpPr>
        <p:spPr>
          <a:xfrm>
            <a:off x="3088780" y="9562668"/>
            <a:ext cx="2339724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4" name="Shape 1384"/>
          <p:cNvSpPr/>
          <p:nvPr/>
        </p:nvSpPr>
        <p:spPr>
          <a:xfrm>
            <a:off x="9345561" y="4486623"/>
            <a:ext cx="7173304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5" name="Shape 1385"/>
          <p:cNvSpPr/>
          <p:nvPr/>
        </p:nvSpPr>
        <p:spPr>
          <a:xfrm>
            <a:off x="10766292" y="3404267"/>
            <a:ext cx="7173302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6" name="Shape 1386"/>
          <p:cNvSpPr/>
          <p:nvPr/>
        </p:nvSpPr>
        <p:spPr>
          <a:xfrm>
            <a:off x="10766292" y="5049994"/>
            <a:ext cx="7173302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7" name="Shape 1387"/>
          <p:cNvSpPr/>
          <p:nvPr/>
        </p:nvSpPr>
        <p:spPr>
          <a:xfrm>
            <a:off x="-1622140" y="11397796"/>
            <a:ext cx="7173302" cy="1565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8" name="Shape 1388"/>
          <p:cNvSpPr/>
          <p:nvPr/>
        </p:nvSpPr>
        <p:spPr>
          <a:xfrm>
            <a:off x="2757030" y="9715068"/>
            <a:ext cx="7173304" cy="2304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89" name="Shape 1389"/>
          <p:cNvCxnSpPr/>
          <p:nvPr/>
        </p:nvCxnSpPr>
        <p:spPr>
          <a:xfrm flipH="1">
            <a:off x="7523452" y="3522201"/>
            <a:ext cx="0" cy="8680016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90" name="Shape 1390"/>
          <p:cNvSpPr txBox="1">
            <a:spLocks noGrp="1"/>
          </p:cNvSpPr>
          <p:nvPr>
            <p:ph type="body" idx="1"/>
          </p:nvPr>
        </p:nvSpPr>
        <p:spPr>
          <a:xfrm>
            <a:off x="15316095" y="6262639"/>
            <a:ext cx="8540474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100% correct (accuracy)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Can memorize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Shape 139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and test sets</a:t>
            </a:r>
          </a:p>
        </p:txBody>
      </p:sp>
      <p:pic>
        <p:nvPicPr>
          <p:cNvPr id="1396" name="Shape 1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735" y="3431569"/>
            <a:ext cx="13093102" cy="95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Shape 1397"/>
          <p:cNvSpPr/>
          <p:nvPr/>
        </p:nvSpPr>
        <p:spPr>
          <a:xfrm>
            <a:off x="834175" y="12958586"/>
            <a:ext cx="23456900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http://www.holehouse.org/mlclass/10_Advice_for_applying_machine_learning.html</a:t>
            </a:r>
          </a:p>
        </p:txBody>
      </p:sp>
      <p:sp>
        <p:nvSpPr>
          <p:cNvPr id="1398" name="Shape 1398"/>
          <p:cNvSpPr/>
          <p:nvPr/>
        </p:nvSpPr>
        <p:spPr>
          <a:xfrm>
            <a:off x="6466453" y="6223000"/>
            <a:ext cx="2339722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9" name="Shape 1399"/>
          <p:cNvSpPr/>
          <p:nvPr/>
        </p:nvSpPr>
        <p:spPr>
          <a:xfrm>
            <a:off x="6466453" y="10793681"/>
            <a:ext cx="2339722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0" name="Shape 1400"/>
          <p:cNvSpPr/>
          <p:nvPr/>
        </p:nvSpPr>
        <p:spPr>
          <a:xfrm>
            <a:off x="6677827" y="9590792"/>
            <a:ext cx="2339722" cy="1436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1" name="Shape 1401"/>
          <p:cNvSpPr/>
          <p:nvPr/>
        </p:nvSpPr>
        <p:spPr>
          <a:xfrm>
            <a:off x="12934607" y="4514748"/>
            <a:ext cx="7173304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2" name="Shape 1402"/>
          <p:cNvSpPr/>
          <p:nvPr/>
        </p:nvSpPr>
        <p:spPr>
          <a:xfrm>
            <a:off x="14355339" y="3432392"/>
            <a:ext cx="7173302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3" name="Shape 1403"/>
          <p:cNvSpPr/>
          <p:nvPr/>
        </p:nvSpPr>
        <p:spPr>
          <a:xfrm>
            <a:off x="14355339" y="5078117"/>
            <a:ext cx="7173302" cy="7968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4" name="Shape 1404"/>
          <p:cNvSpPr/>
          <p:nvPr/>
        </p:nvSpPr>
        <p:spPr>
          <a:xfrm>
            <a:off x="1966906" y="11425921"/>
            <a:ext cx="7173302" cy="15657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5" name="Shape 1405"/>
          <p:cNvSpPr/>
          <p:nvPr/>
        </p:nvSpPr>
        <p:spPr>
          <a:xfrm>
            <a:off x="6346076" y="9743192"/>
            <a:ext cx="7173302" cy="230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6" name="Shape 1406"/>
          <p:cNvCxnSpPr/>
          <p:nvPr/>
        </p:nvCxnSpPr>
        <p:spPr>
          <a:xfrm flipH="1">
            <a:off x="11125199" y="3550326"/>
            <a:ext cx="0" cy="8680016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5-Point Star 1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Training, validation and test sets</a:t>
            </a:r>
          </a:p>
        </p:txBody>
      </p:sp>
      <p:pic>
        <p:nvPicPr>
          <p:cNvPr id="1412" name="Shape 14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5836" y="4679878"/>
            <a:ext cx="18132326" cy="5702486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Shape 1413"/>
          <p:cNvSpPr/>
          <p:nvPr/>
        </p:nvSpPr>
        <p:spPr>
          <a:xfrm>
            <a:off x="3730930" y="13108260"/>
            <a:ext cx="20690827" cy="5492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http://www.intechopen.com/books/advances-in-data-mining-knowledge-discovery-and-applications/selecting-representative-data-sets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>
            <a:spLocks noGrp="1"/>
          </p:cNvSpPr>
          <p:nvPr>
            <p:ph type="title"/>
          </p:nvPr>
        </p:nvSpPr>
        <p:spPr>
          <a:xfrm>
            <a:off x="1862508" y="4079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Online learning</a:t>
            </a:r>
          </a:p>
        </p:txBody>
      </p:sp>
      <p:sp>
        <p:nvSpPr>
          <p:cNvPr id="1419" name="Shape 1419"/>
          <p:cNvSpPr/>
          <p:nvPr/>
        </p:nvSpPr>
        <p:spPr>
          <a:xfrm>
            <a:off x="3730930" y="13108260"/>
            <a:ext cx="20690827" cy="5492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http://www.intechopen.com/books/advances-in-data-mining-knowledge-discovery-and-applications/selecting-representative-data-sets</a:t>
            </a:r>
          </a:p>
        </p:txBody>
      </p:sp>
      <p:sp>
        <p:nvSpPr>
          <p:cNvPr id="1420" name="Shape 1420"/>
          <p:cNvSpPr/>
          <p:nvPr/>
        </p:nvSpPr>
        <p:spPr>
          <a:xfrm>
            <a:off x="12273292" y="5341491"/>
            <a:ext cx="3606106" cy="30330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799" dist="25400" dir="5400000" rotWithShape="0">
              <a:srgbClr val="000000">
                <a:alpha val="49803"/>
              </a:srgbClr>
            </a:outerShdw>
          </a:effectLst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</a:p>
        </p:txBody>
      </p:sp>
      <p:pic>
        <p:nvPicPr>
          <p:cNvPr id="1426" name="Shape 14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3992" y="3528237"/>
            <a:ext cx="10336016" cy="5792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Shape 1427"/>
          <p:cNvSpPr/>
          <p:nvPr/>
        </p:nvSpPr>
        <p:spPr>
          <a:xfrm>
            <a:off x="14356051" y="12874211"/>
            <a:ext cx="979043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http://yann.lecun.com/exdb/mnist/</a:t>
            </a:r>
          </a:p>
        </p:txBody>
      </p:sp>
      <p:pic>
        <p:nvPicPr>
          <p:cNvPr id="1428" name="Shape 14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1100" y="9661579"/>
            <a:ext cx="19481799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</a:t>
            </a:r>
          </a:p>
        </p:txBody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1951033" y="2839640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many of your predictions are correct?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95% ~ 99%? 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Check out the lab video</a:t>
            </a:r>
          </a:p>
        </p:txBody>
      </p:sp>
      <p:pic>
        <p:nvPicPr>
          <p:cNvPr id="1435" name="Shape 14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806" y="9164338"/>
            <a:ext cx="6071891" cy="407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0" name="Shape 14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42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Shape 1441"/>
          <p:cNvSpPr/>
          <p:nvPr/>
        </p:nvSpPr>
        <p:spPr>
          <a:xfrm>
            <a:off x="3405187" y="1107280"/>
            <a:ext cx="8393907" cy="3679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endParaRPr sz="5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2" name="Shape 1442"/>
          <p:cNvSpPr/>
          <p:nvPr/>
        </p:nvSpPr>
        <p:spPr>
          <a:xfrm>
            <a:off x="799791" y="-62402"/>
            <a:ext cx="3016910" cy="13992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3" name="Shape 1443"/>
          <p:cNvSpPr/>
          <p:nvPr/>
        </p:nvSpPr>
        <p:spPr>
          <a:xfrm>
            <a:off x="21120231" y="-138481"/>
            <a:ext cx="3016911" cy="13992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4" name="Shape 1444"/>
          <p:cNvSpPr/>
          <p:nvPr/>
        </p:nvSpPr>
        <p:spPr>
          <a:xfrm rot="-970540">
            <a:off x="-533870" y="90788"/>
            <a:ext cx="10787064" cy="419695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Deep Neural Nets!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92</Words>
  <Application>Microsoft Office PowerPoint</Application>
  <PresentationFormat>사용자 지정</PresentationFormat>
  <Paragraphs>24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Gill Sans</vt:lpstr>
      <vt:lpstr>Arial</vt:lpstr>
      <vt:lpstr>Helvetica Neue</vt:lpstr>
      <vt:lpstr>White</vt:lpstr>
      <vt:lpstr>Lecture 7-2 Application &amp; Tips: Learning and test data sets</vt:lpstr>
      <vt:lpstr>Performance evaluation: is this good?</vt:lpstr>
      <vt:lpstr>Evaluation using training set?</vt:lpstr>
      <vt:lpstr>Training and test sets</vt:lpstr>
      <vt:lpstr>Training, validation and test sets</vt:lpstr>
      <vt:lpstr>Online learning</vt:lpstr>
      <vt:lpstr>MNIST Dataset </vt:lpstr>
      <vt:lpstr>Accuracy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d</cp:lastModifiedBy>
  <cp:revision>14</cp:revision>
  <dcterms:modified xsi:type="dcterms:W3CDTF">2017-06-07T07:20:25Z</dcterms:modified>
</cp:coreProperties>
</file>