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47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Shape 17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9" name="Shape 17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1" name="Shape 18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1" name="Shape 18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1" name="Shape 18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5" name="Shape 18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hape 18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2" name="Shape 18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0" name="Shape 1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9" name="Shape 18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8" name="Shape 18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Shape 1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5" name="Shape 19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5" name="Shape 17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어디서 많이 본것? 이걸 붙여서 여러개의 출력이 되는 구조.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3" name="Shape 19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2" name="Shape 19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1" name="Shape 17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어디서 많이 본것? 이걸 붙여서 여러개의 출력이 되는 구조.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Shape 17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9" name="Shape 17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이런이야기: 몇개 더 넣어야 하는데, 나도 그 학습 방법을 모르는데, 너희도 안된다. 글을 잘 쓰신듯. 매우 설득력있었고 모두에게 받아 들여짐. AI 의 암흑기. 69-86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7" name="Shape 1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5" name="Shape 17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1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9" name="Shape 17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9" name="Shape 18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1" name="Shape 18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Shape 1751"/>
          <p:cNvSpPr txBox="1">
            <a:spLocks noGrp="1"/>
          </p:cNvSpPr>
          <p:nvPr>
            <p:ph type="title"/>
          </p:nvPr>
        </p:nvSpPr>
        <p:spPr>
          <a:xfrm>
            <a:off x="3222158" y="2444482"/>
            <a:ext cx="17939683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9-1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Nets(NN) for XOR</a:t>
            </a:r>
          </a:p>
        </p:txBody>
      </p:sp>
      <p:sp>
        <p:nvSpPr>
          <p:cNvPr id="1752" name="Shape 1752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" name="Shape 18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Shape 18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2078" y="6072183"/>
            <a:ext cx="11645901" cy="341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Shape 18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8166" y="9587154"/>
            <a:ext cx="7738665" cy="293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Shape 18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Shape 1837"/>
          <p:cNvSpPr/>
          <p:nvPr/>
        </p:nvSpPr>
        <p:spPr>
          <a:xfrm>
            <a:off x="16561485" y="9426946"/>
            <a:ext cx="2193982" cy="1987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8" name="Shape 1838"/>
          <p:cNvSpPr/>
          <p:nvPr/>
        </p:nvSpPr>
        <p:spPr>
          <a:xfrm>
            <a:off x="19685000" y="9426946"/>
            <a:ext cx="1185169" cy="1987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Shape 18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Shape 18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04" y="6258689"/>
            <a:ext cx="116967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Shape 18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2928" y="9967639"/>
            <a:ext cx="8024569" cy="255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Shape 18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Shape 1847"/>
          <p:cNvSpPr/>
          <p:nvPr/>
        </p:nvSpPr>
        <p:spPr>
          <a:xfrm>
            <a:off x="16561485" y="10195260"/>
            <a:ext cx="2193982" cy="1219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19685000" y="10572963"/>
            <a:ext cx="1185169" cy="841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" name="Shape 18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Shape 1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4867" y="6395110"/>
            <a:ext cx="11772901" cy="336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Shape 18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4717" y="10195317"/>
            <a:ext cx="7289800" cy="248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Shape 18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Shape 18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300" y="3497248"/>
            <a:ext cx="15756790" cy="86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Shape 1862"/>
          <p:cNvSpPr/>
          <p:nvPr/>
        </p:nvSpPr>
        <p:spPr>
          <a:xfrm>
            <a:off x="7243067" y="1454986"/>
            <a:ext cx="9897864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propagation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7" name="Shape 18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300" y="3497248"/>
            <a:ext cx="15756790" cy="86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Shape 1868"/>
          <p:cNvSpPr/>
          <p:nvPr/>
        </p:nvSpPr>
        <p:spPr>
          <a:xfrm>
            <a:off x="2596001" y="11674504"/>
            <a:ext cx="19191996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you find another W and b for the XOR?</a:t>
            </a:r>
          </a:p>
        </p:txBody>
      </p:sp>
      <p:sp>
        <p:nvSpPr>
          <p:cNvPr id="1869" name="Shape 1869"/>
          <p:cNvSpPr/>
          <p:nvPr/>
        </p:nvSpPr>
        <p:spPr>
          <a:xfrm>
            <a:off x="7243067" y="1454986"/>
            <a:ext cx="9897864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propagation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" name="Shape 18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7951" y="4600662"/>
            <a:ext cx="10722328" cy="58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Shape 1875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876" name="Shape 18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43324" y="4800600"/>
            <a:ext cx="12696005" cy="54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Shape 1877"/>
          <p:cNvSpPr/>
          <p:nvPr/>
        </p:nvSpPr>
        <p:spPr>
          <a:xfrm>
            <a:off x="10552131" y="6779207"/>
            <a:ext cx="1270001" cy="1034755"/>
          </a:xfrm>
          <a:prstGeom prst="rightArrow">
            <a:avLst>
              <a:gd name="adj1" fmla="val 32000"/>
              <a:gd name="adj2" fmla="val 57334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63500" dist="127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 txBox="1">
            <a:spLocks noGrp="1"/>
          </p:cNvSpPr>
          <p:nvPr>
            <p:ph type="title"/>
          </p:nvPr>
        </p:nvSpPr>
        <p:spPr>
          <a:xfrm>
            <a:off x="172255" y="178670"/>
            <a:ext cx="24039490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Recap: Lec 6-1 Multinomial classification</a:t>
            </a:r>
          </a:p>
        </p:txBody>
      </p:sp>
      <p:pic>
        <p:nvPicPr>
          <p:cNvPr id="1883" name="Shape 18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Shape 18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Shape 18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Shape 18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1" name="Shape 18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7951" y="4600662"/>
            <a:ext cx="10722328" cy="58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Shape 1892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893" name="Shape 18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43324" y="4800600"/>
            <a:ext cx="12696005" cy="54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Shape 1894"/>
          <p:cNvSpPr/>
          <p:nvPr/>
        </p:nvSpPr>
        <p:spPr>
          <a:xfrm>
            <a:off x="10552131" y="6779207"/>
            <a:ext cx="1270001" cy="1034755"/>
          </a:xfrm>
          <a:prstGeom prst="rightArrow">
            <a:avLst>
              <a:gd name="adj1" fmla="val 32000"/>
              <a:gd name="adj2" fmla="val 57334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63500" dist="127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5" name="Shape 1895"/>
          <p:cNvSpPr/>
          <p:nvPr/>
        </p:nvSpPr>
        <p:spPr>
          <a:xfrm>
            <a:off x="2079197" y="11674504"/>
            <a:ext cx="20225606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W, and b from trading data?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901" name="Shape 19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7442" y="4041378"/>
            <a:ext cx="13039914" cy="563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Shape 19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15617" y="5161348"/>
            <a:ext cx="10629901" cy="30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Shape 1907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908" name="Shape 19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7442" y="4041378"/>
            <a:ext cx="13039914" cy="563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Shape 19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4095" y="9524940"/>
            <a:ext cx="13739964" cy="2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Shape 19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15617" y="5161348"/>
            <a:ext cx="10629901" cy="30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7" name="Shape 17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19" y="4692650"/>
            <a:ext cx="6324600" cy="18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Shape 175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One logistic regression unit cannot separate XOR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/>
          <p:nvPr/>
        </p:nvSpPr>
        <p:spPr>
          <a:xfrm>
            <a:off x="11221800" y="1454986"/>
            <a:ext cx="1940397" cy="14636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</a:p>
        </p:txBody>
      </p:sp>
      <p:pic>
        <p:nvPicPr>
          <p:cNvPr id="1916" name="Shape 19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7442" y="4041378"/>
            <a:ext cx="13039914" cy="563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Shape 19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4095" y="9524940"/>
            <a:ext cx="13739964" cy="23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Shape 1918"/>
          <p:cNvSpPr/>
          <p:nvPr/>
        </p:nvSpPr>
        <p:spPr>
          <a:xfrm>
            <a:off x="533243" y="11674504"/>
            <a:ext cx="23317511" cy="14509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learn W1, W2, B1, b2 from training data?</a:t>
            </a:r>
          </a:p>
        </p:txBody>
      </p:sp>
      <p:pic>
        <p:nvPicPr>
          <p:cNvPr id="1919" name="Shape 19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15617" y="5161348"/>
            <a:ext cx="10629901" cy="30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Shape 19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Shape 1925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6" name="Shape 1926"/>
          <p:cNvSpPr/>
          <p:nvPr/>
        </p:nvSpPr>
        <p:spPr>
          <a:xfrm>
            <a:off x="799791" y="-62402"/>
            <a:ext cx="3016910" cy="13992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7" name="Shape 1927"/>
          <p:cNvSpPr/>
          <p:nvPr/>
        </p:nvSpPr>
        <p:spPr>
          <a:xfrm>
            <a:off x="21120231" y="-138481"/>
            <a:ext cx="3016911" cy="13992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8" name="Shape 1928"/>
          <p:cNvSpPr/>
          <p:nvPr/>
        </p:nvSpPr>
        <p:spPr>
          <a:xfrm rot="-970540">
            <a:off x="-533870" y="61035"/>
            <a:ext cx="10787064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Backpropagation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3" name="Shape 17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19" y="4692650"/>
            <a:ext cx="6324600" cy="18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4" name="Shape 17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6714" y="6904125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Shape 17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119" y="8459413"/>
            <a:ext cx="6324600" cy="181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Shape 176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logistic regression units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 txBox="1">
            <a:spLocks noGrp="1"/>
          </p:cNvSpPr>
          <p:nvPr>
            <p:ph type="title"/>
          </p:nvPr>
        </p:nvSpPr>
        <p:spPr>
          <a:xfrm>
            <a:off x="-21836" y="327434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Network (NN)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“No one on earth had found a viable way to train*”</a:t>
            </a:r>
          </a:p>
        </p:txBody>
      </p:sp>
      <p:pic>
        <p:nvPicPr>
          <p:cNvPr id="1772" name="Shape 17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762" y="3998448"/>
            <a:ext cx="14580235" cy="715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Shape 1773"/>
          <p:cNvSpPr/>
          <p:nvPr/>
        </p:nvSpPr>
        <p:spPr>
          <a:xfrm>
            <a:off x="10035399" y="12811200"/>
            <a:ext cx="14359200" cy="904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http://cs231n.github.io/convolutional-networks/</a:t>
            </a:r>
          </a:p>
        </p:txBody>
      </p:sp>
      <p:sp>
        <p:nvSpPr>
          <p:cNvPr id="1774" name="Shape 1774"/>
          <p:cNvSpPr/>
          <p:nvPr/>
        </p:nvSpPr>
        <p:spPr>
          <a:xfrm>
            <a:off x="19087956" y="11639967"/>
            <a:ext cx="4946353" cy="1019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*Marvin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Minsky</a:t>
            </a:r>
            <a:endParaRPr lang="en-US" sz="6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XOR using NN</a:t>
            </a:r>
          </a:p>
        </p:txBody>
      </p:sp>
      <p:pic>
        <p:nvPicPr>
          <p:cNvPr id="1780" name="Shape 17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32626" y="4948164"/>
            <a:ext cx="12982789" cy="613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Shape 1781"/>
          <p:cNvSpPr/>
          <p:nvPr/>
        </p:nvSpPr>
        <p:spPr>
          <a:xfrm>
            <a:off x="-4063173" y="4961346"/>
            <a:ext cx="10270427" cy="57123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2" name="Shape 17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5337" y="5577655"/>
            <a:ext cx="5534942" cy="4479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</a:t>
            </a:r>
          </a:p>
        </p:txBody>
      </p:sp>
      <p:sp>
        <p:nvSpPr>
          <p:cNvPr id="1788" name="Shape 1788"/>
          <p:cNvSpPr/>
          <p:nvPr/>
        </p:nvSpPr>
        <p:spPr>
          <a:xfrm>
            <a:off x="6497467" y="8633917"/>
            <a:ext cx="4751880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9" name="Shape 1789"/>
          <p:cNvSpPr/>
          <p:nvPr/>
        </p:nvSpPr>
        <p:spPr>
          <a:xfrm>
            <a:off x="6295126" y="3107901"/>
            <a:ext cx="5156563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0" name="Shape 1790"/>
          <p:cNvSpPr/>
          <p:nvPr/>
        </p:nvSpPr>
        <p:spPr>
          <a:xfrm>
            <a:off x="13979315" y="2914363"/>
            <a:ext cx="5156565" cy="1802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1" name="Shape 17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8908" y="3312287"/>
            <a:ext cx="16293145" cy="10653938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Shape 1792"/>
          <p:cNvSpPr/>
          <p:nvPr/>
        </p:nvSpPr>
        <p:spPr>
          <a:xfrm>
            <a:off x="4815798" y="2586036"/>
            <a:ext cx="5567989" cy="2816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3" name="Shape 1793"/>
          <p:cNvSpPr/>
          <p:nvPr/>
        </p:nvSpPr>
        <p:spPr>
          <a:xfrm>
            <a:off x="4942798" y="2713036"/>
            <a:ext cx="5567989" cy="2816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4" name="Shape 1794"/>
          <p:cNvSpPr/>
          <p:nvPr/>
        </p:nvSpPr>
        <p:spPr>
          <a:xfrm>
            <a:off x="13995612" y="3196491"/>
            <a:ext cx="5567989" cy="1595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5" name="Shape 1795"/>
          <p:cNvSpPr/>
          <p:nvPr/>
        </p:nvSpPr>
        <p:spPr>
          <a:xfrm>
            <a:off x="4363723" y="9625486"/>
            <a:ext cx="5567989" cy="1898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6" name="Shape 1796"/>
          <p:cNvSpPr/>
          <p:nvPr/>
        </p:nvSpPr>
        <p:spPr>
          <a:xfrm>
            <a:off x="12315685" y="8354110"/>
            <a:ext cx="7935770" cy="554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Shape 180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Neural Net</a:t>
            </a:r>
          </a:p>
        </p:txBody>
      </p:sp>
      <p:sp>
        <p:nvSpPr>
          <p:cNvPr id="1802" name="Shape 1802"/>
          <p:cNvSpPr/>
          <p:nvPr/>
        </p:nvSpPr>
        <p:spPr>
          <a:xfrm>
            <a:off x="6497467" y="8633917"/>
            <a:ext cx="4751880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3" name="Shape 1803"/>
          <p:cNvSpPr/>
          <p:nvPr/>
        </p:nvSpPr>
        <p:spPr>
          <a:xfrm>
            <a:off x="6295126" y="3107901"/>
            <a:ext cx="5156563" cy="2137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4" name="Shape 1804"/>
          <p:cNvSpPr/>
          <p:nvPr/>
        </p:nvSpPr>
        <p:spPr>
          <a:xfrm>
            <a:off x="13979315" y="2914363"/>
            <a:ext cx="5156565" cy="1802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5" name="Shape 18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8908" y="3312287"/>
            <a:ext cx="16293145" cy="1065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Shape 18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0325" y="8146677"/>
            <a:ext cx="10934653" cy="60766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1" name="Shape 18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832" y="5656719"/>
            <a:ext cx="11620501" cy="3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Shape 18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7086" y="9608060"/>
            <a:ext cx="75184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Shape 18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Shape 18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15" name="Shape 1815"/>
          <p:cNvSpPr/>
          <p:nvPr/>
        </p:nvSpPr>
        <p:spPr>
          <a:xfrm>
            <a:off x="5270078" y="5449660"/>
            <a:ext cx="8102082" cy="36118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1475245" y="9563525"/>
            <a:ext cx="8102083" cy="36118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7" name="Shape 1817"/>
          <p:cNvSpPr/>
          <p:nvPr/>
        </p:nvSpPr>
        <p:spPr>
          <a:xfrm>
            <a:off x="16584098" y="7391577"/>
            <a:ext cx="2540534" cy="36118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8" name="Shape 1818"/>
          <p:cNvSpPr/>
          <p:nvPr/>
        </p:nvSpPr>
        <p:spPr>
          <a:xfrm>
            <a:off x="19448348" y="7391577"/>
            <a:ext cx="1346357" cy="42689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3" name="Shape 18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832" y="5656719"/>
            <a:ext cx="11620501" cy="3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Shape 18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7086" y="9608060"/>
            <a:ext cx="75184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Shape 18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9559" y="178448"/>
            <a:ext cx="18404880" cy="437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Shape 18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52940" y="6123135"/>
            <a:ext cx="10024058" cy="567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Shape 1827"/>
          <p:cNvSpPr/>
          <p:nvPr/>
        </p:nvSpPr>
        <p:spPr>
          <a:xfrm>
            <a:off x="16561485" y="8326663"/>
            <a:ext cx="2193982" cy="3088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8" name="Shape 1828"/>
          <p:cNvSpPr/>
          <p:nvPr/>
        </p:nvSpPr>
        <p:spPr>
          <a:xfrm>
            <a:off x="19685000" y="8326663"/>
            <a:ext cx="1185169" cy="3088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163</Words>
  <Application>Microsoft Office PowerPoint</Application>
  <PresentationFormat>사용자 지정</PresentationFormat>
  <Paragraphs>28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Helvetica Neue</vt:lpstr>
      <vt:lpstr>Gill Sans</vt:lpstr>
      <vt:lpstr>White</vt:lpstr>
      <vt:lpstr>Lecture 9-1 Neural Nets(NN) for XOR</vt:lpstr>
      <vt:lpstr>One logistic regression unit cannot separate XOR</vt:lpstr>
      <vt:lpstr>Multiple logistic regression units</vt:lpstr>
      <vt:lpstr>Neural Network (NN) “No one on earth had found a viable way to train*”</vt:lpstr>
      <vt:lpstr>XOR using NN</vt:lpstr>
      <vt:lpstr>Neural Net</vt:lpstr>
      <vt:lpstr>Neural 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Recap: Lec 6-1 Multinomial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12</cp:revision>
  <dcterms:modified xsi:type="dcterms:W3CDTF">2017-06-07T07:33:16Z</dcterms:modified>
</cp:coreProperties>
</file>