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726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5054"/>
            <a:ext cx="6877353" cy="12222107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4274727"/>
            <a:ext cx="4370039" cy="2926759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7201483"/>
            <a:ext cx="4370039" cy="195004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8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3734"/>
            <a:ext cx="4760786" cy="6050844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947378"/>
            <a:ext cx="4760786" cy="2792821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2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1083733"/>
            <a:ext cx="4554137" cy="537351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6457245"/>
            <a:ext cx="4064853" cy="677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7947378"/>
            <a:ext cx="4760786" cy="2792821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405116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5131655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27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34645"/>
            <a:ext cx="4760786" cy="4614151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8048796"/>
            <a:ext cx="4760786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1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1083733"/>
            <a:ext cx="4554137" cy="537351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7134578"/>
            <a:ext cx="4760787" cy="9142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8048796"/>
            <a:ext cx="4760786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405116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5131655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1083733"/>
            <a:ext cx="4756099" cy="537351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7134578"/>
            <a:ext cx="4760787" cy="91421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8048796"/>
            <a:ext cx="4760786" cy="269140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0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1083734"/>
            <a:ext cx="734109" cy="9335913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1083734"/>
            <a:ext cx="3896270" cy="933591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9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9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01544"/>
            <a:ext cx="4760786" cy="324725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8048796"/>
            <a:ext cx="4760786" cy="15296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1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3733"/>
            <a:ext cx="4760786" cy="234808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41047"/>
            <a:ext cx="2316082" cy="6899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3841050"/>
            <a:ext cx="2316083" cy="689915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2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3733"/>
            <a:ext cx="4760785" cy="234808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841747"/>
            <a:ext cx="231800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4866216"/>
            <a:ext cx="2318004" cy="587398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3841747"/>
            <a:ext cx="231800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4866216"/>
            <a:ext cx="2318004" cy="587398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5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83733"/>
            <a:ext cx="4760786" cy="234808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4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5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64185"/>
            <a:ext cx="2092637" cy="227282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915423"/>
            <a:ext cx="2539528" cy="982477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937012"/>
            <a:ext cx="2092637" cy="4594576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6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534400"/>
            <a:ext cx="4760786" cy="100753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1083733"/>
            <a:ext cx="4760786" cy="683683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541934"/>
            <a:ext cx="4760786" cy="1198265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8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5054"/>
            <a:ext cx="6877354" cy="12222107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83733"/>
            <a:ext cx="4760785" cy="2348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841050"/>
            <a:ext cx="4760786" cy="68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10740202"/>
            <a:ext cx="513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740202"/>
            <a:ext cx="34672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10740202"/>
            <a:ext cx="38447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20259"/>
              </p:ext>
            </p:extLst>
          </p:nvPr>
        </p:nvGraphicFramePr>
        <p:xfrm>
          <a:off x="647700" y="3338514"/>
          <a:ext cx="4572000" cy="847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790"/>
                <a:gridCol w="1593210"/>
              </a:tblGrid>
              <a:tr h="254438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Producto a3p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 </a:t>
                      </a:r>
                      <a:r>
                        <a:rPr lang="es-MX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Público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10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1,943.51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10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2,380.32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1,745.99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2,113.47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3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1,046.94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3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1,381.76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10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563.62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10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690.29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5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506.34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612.91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3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303.61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Imperllanta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3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400.71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Sellador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Elastomerico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819.30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Sellador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Elastomerico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237.60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Llantextura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1,393.16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Llantextura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5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404.02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2,083.30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Impercel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Galón/4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604.16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Refzo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Cuadrimalla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1.10 X 100 M ROLLO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1,772.18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Refzo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Cuadrimalla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20 CM X 100 M ROLLO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513.93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Transparente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2,139.48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Mate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2,376.57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Café Mate 5 años CB/4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689.21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Azul Cielo Alberca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2,988.38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Amarillo Vial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2,913.27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Azul Cielo Alberca 5 años CB/4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866.63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Utilcel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Amarillo Vial 5 años CB/4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844.45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Pintura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Vinilica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1,585.58 </a:t>
                      </a:r>
                    </a:p>
                  </a:txBody>
                  <a:tcPr marL="9525" marR="9525" marT="9525" marB="0" anchor="ctr"/>
                </a:tc>
              </a:tr>
              <a:tr h="20101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Pintura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Vinilica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CB/4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425.76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Pintura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Vinilica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Bote/1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112.04 </a:t>
                      </a:r>
                    </a:p>
                  </a:txBody>
                  <a:tcPr marL="9525" marR="9525" marT="9525" marB="0" anchor="ctr"/>
                </a:tc>
              </a:tr>
              <a:tr h="23413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Pintura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Vinilica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1,742.18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Pintura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Vinilica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5 años CB/4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505.23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Pintura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Vinilica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Color 5 años Bote/1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132.96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Utilwall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CB/19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2,031.28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Utilwall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CB/4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566.41 </a:t>
                      </a:r>
                    </a:p>
                  </a:txBody>
                  <a:tcPr marL="9525" marR="9525" marT="9525" marB="0" anchor="ctr"/>
                </a:tc>
              </a:tr>
              <a:tr h="227508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a3p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Utilwall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Blanco 5 años Bote/1 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149.06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2" y="76197"/>
            <a:ext cx="1384811" cy="110490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33622"/>
            <a:ext cx="2828925" cy="590052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373525"/>
              </p:ext>
            </p:extLst>
          </p:nvPr>
        </p:nvGraphicFramePr>
        <p:xfrm>
          <a:off x="661412" y="1781175"/>
          <a:ext cx="4572000" cy="115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</a:tblGrid>
              <a:tr h="285750">
                <a:tc>
                  <a:txBody>
                    <a:bodyPr/>
                    <a:lstStyle/>
                    <a:p>
                      <a:r>
                        <a:rPr lang="es-MX" dirty="0" smtClean="0"/>
                        <a:t>Notas a considerar</a:t>
                      </a:r>
                      <a:endParaRPr lang="es-MX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*Los precios incluyen IVA</a:t>
                      </a:r>
                      <a:endParaRPr lang="es-MX" sz="11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s-MX" sz="1100" baseline="0" dirty="0" smtClean="0"/>
                        <a:t>*Puede obtener descuento en la compra de más de 5 cubetas</a:t>
                      </a:r>
                      <a:endParaRPr lang="es-MX" sz="1100" baseline="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*Envíenos un mail con su requisición para cotizar lo que necesite</a:t>
                      </a:r>
                      <a:endParaRPr lang="es-MX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540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406</Words>
  <Application>Microsoft Office PowerPoint</Application>
  <PresentationFormat>Panorámica</PresentationFormat>
  <Paragraphs>78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Tahoma</vt:lpstr>
      <vt:lpstr>Trebuchet MS</vt:lpstr>
      <vt:lpstr>Wingdings 3</vt:lpstr>
      <vt:lpstr>Faceta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</dc:creator>
  <cp:lastModifiedBy>Alexa</cp:lastModifiedBy>
  <cp:revision>9</cp:revision>
  <dcterms:created xsi:type="dcterms:W3CDTF">2016-12-28T18:44:31Z</dcterms:created>
  <dcterms:modified xsi:type="dcterms:W3CDTF">2017-01-02T18:48:19Z</dcterms:modified>
</cp:coreProperties>
</file>