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68" d="100"/>
          <a:sy n="68" d="100"/>
        </p:scale>
        <p:origin x="6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33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7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95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39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8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6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86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7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0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7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95F6-2F87-4A66-B974-60B018EA0D13}" type="datetimeFigureOut">
              <a:rPr lang="es-MX" smtClean="0"/>
              <a:t>10/01/2017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73DE-9496-498D-9CFC-EA4718D4C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2196145"/>
            <a:ext cx="10058400" cy="20979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2725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8" y="1688588"/>
            <a:ext cx="3678943" cy="34808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597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54" y="272698"/>
            <a:ext cx="6197604" cy="59600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38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21639"/>
            <a:ext cx="9419771" cy="625187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8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37893" y="1751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5" y="199920"/>
            <a:ext cx="4314422" cy="8920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62" y="4582027"/>
            <a:ext cx="1850703" cy="21045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10" y="4556766"/>
            <a:ext cx="1866020" cy="21219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34" y="4318628"/>
            <a:ext cx="2051104" cy="24027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020" y="5017602"/>
            <a:ext cx="1222816" cy="17088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57" y="1883102"/>
            <a:ext cx="1363964" cy="108826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14771" y="1276870"/>
            <a:ext cx="902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Century Gothic" panose="020B0502020202020204" pitchFamily="34" charset="0"/>
              </a:rPr>
              <a:t>Hola! Somos a3p </a:t>
            </a:r>
            <a:r>
              <a:rPr lang="es-MX" sz="1400" dirty="0" err="1" smtClean="0">
                <a:latin typeface="Century Gothic" panose="020B0502020202020204" pitchFamily="34" charset="0"/>
              </a:rPr>
              <a:t>Imperllanta</a:t>
            </a:r>
            <a:r>
              <a:rPr lang="es-MX" sz="1400" dirty="0" smtClean="0">
                <a:latin typeface="Century Gothic" panose="020B0502020202020204" pitchFamily="34" charset="0"/>
              </a:rPr>
              <a:t>, y a través de este mail, queremos presentarte nuestra gama de </a:t>
            </a:r>
            <a:r>
              <a:rPr lang="es-MX" sz="1400" b="1" dirty="0" smtClean="0">
                <a:latin typeface="Century Gothic" panose="020B0502020202020204" pitchFamily="34" charset="0"/>
              </a:rPr>
              <a:t>Impermeabilizantes y Recubrimientos de EXCELENTE CALIDAD</a:t>
            </a:r>
            <a:r>
              <a:rPr lang="es-MX" sz="1400" dirty="0" smtClean="0">
                <a:latin typeface="Century Gothic" panose="020B0502020202020204" pitchFamily="34" charset="0"/>
              </a:rPr>
              <a:t>:</a:t>
            </a:r>
            <a:endParaRPr lang="es-MX" sz="1400" dirty="0"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844147" y="3165662"/>
            <a:ext cx="351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4F8527"/>
                </a:solidFill>
                <a:latin typeface="Century Gothic" panose="020B0502020202020204" pitchFamily="34" charset="0"/>
              </a:rPr>
              <a:t>Ecológico, benéfico para la salud, </a:t>
            </a:r>
            <a:r>
              <a:rPr lang="es-MX" b="1" dirty="0" err="1" smtClean="0">
                <a:solidFill>
                  <a:srgbClr val="4F8527"/>
                </a:solidFill>
                <a:latin typeface="Century Gothic" panose="020B0502020202020204" pitchFamily="34" charset="0"/>
              </a:rPr>
              <a:t>hipoalergénico</a:t>
            </a:r>
            <a:r>
              <a:rPr lang="es-MX" b="1" dirty="0" smtClean="0">
                <a:solidFill>
                  <a:srgbClr val="4F8527"/>
                </a:solidFill>
                <a:latin typeface="Century Gothic" panose="020B0502020202020204" pitchFamily="34" charset="0"/>
              </a:rPr>
              <a:t>.</a:t>
            </a:r>
            <a:endParaRPr lang="es-MX" b="1" dirty="0">
              <a:solidFill>
                <a:srgbClr val="4F8527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06456" y="3232270"/>
            <a:ext cx="402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Excelente combatiente del salitre, corrosión, humedad, hongos.</a:t>
            </a:r>
            <a:endParaRPr lang="es-MX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43880" y="5366330"/>
            <a:ext cx="232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entury Gothic" panose="020B0502020202020204" pitchFamily="34" charset="0"/>
              </a:rPr>
              <a:t>minatitlan@a3p.mx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838373" y="4027850"/>
            <a:ext cx="35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Calidad y Rendimiento </a:t>
            </a:r>
            <a:endParaRPr lang="es-MX" b="1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931400" y="3874686"/>
            <a:ext cx="444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Precios especiales al mayoreo,</a:t>
            </a:r>
          </a:p>
          <a:p>
            <a:pPr algn="r"/>
            <a:r>
              <a:rPr lang="es-MX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y</a:t>
            </a:r>
            <a:r>
              <a:rPr lang="es-MX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 para Desarrolladores Inmobiliarios;</a:t>
            </a:r>
          </a:p>
          <a:p>
            <a:pPr algn="r"/>
            <a:r>
              <a:rPr lang="es-MX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Para cotizaciones o información                      CONTÁCTANOS</a:t>
            </a:r>
            <a:endParaRPr lang="es-MX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13" y="5388564"/>
            <a:ext cx="335362" cy="33641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6" y="5761087"/>
            <a:ext cx="321691" cy="321691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8192107" y="5724977"/>
            <a:ext cx="232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entury Gothic" panose="020B0502020202020204" pitchFamily="34" charset="0"/>
              </a:rPr>
              <a:t>/A3p </a:t>
            </a:r>
            <a:r>
              <a:rPr lang="es-MX" dirty="0" err="1" smtClean="0">
                <a:latin typeface="Century Gothic" panose="020B0502020202020204" pitchFamily="34" charset="0"/>
              </a:rPr>
              <a:t>Ecommerce</a:t>
            </a:r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34" y="1874218"/>
            <a:ext cx="1558397" cy="10343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25" y="1866876"/>
            <a:ext cx="1185652" cy="11402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72" y="1834712"/>
            <a:ext cx="1201355" cy="11366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03" y="1866876"/>
            <a:ext cx="1135771" cy="112605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58" y="1817453"/>
            <a:ext cx="1242854" cy="114783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278" y="1814077"/>
            <a:ext cx="1091991" cy="113453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7397941" y="6352074"/>
            <a:ext cx="232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entury Gothic" panose="020B0502020202020204" pitchFamily="34" charset="0"/>
              </a:rPr>
              <a:t>VZ0004</a:t>
            </a:r>
            <a:endParaRPr lang="es-MX" dirty="0">
              <a:latin typeface="Century Gothic" panose="020B0502020202020204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42" y="4074910"/>
            <a:ext cx="393675" cy="2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8938</TotalTime>
  <Words>68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Entregamos en toda  la República</dc:title>
  <dc:creator>Alexa</dc:creator>
  <cp:lastModifiedBy>Alexa</cp:lastModifiedBy>
  <cp:revision>28</cp:revision>
  <dcterms:created xsi:type="dcterms:W3CDTF">2017-01-11T01:08:22Z</dcterms:created>
  <dcterms:modified xsi:type="dcterms:W3CDTF">2017-01-17T06:07:19Z</dcterms:modified>
</cp:coreProperties>
</file>