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35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9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3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3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6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4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84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1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2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77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5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1987-A0E3-4740-A569-98A73F1EB28D}" type="datetimeFigureOut">
              <a:rPr lang="es-MX" smtClean="0"/>
              <a:t>27/12/2016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429C-9B90-4C62-A950-A2531D2F00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93" y="399426"/>
            <a:ext cx="1274016" cy="14487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64" y="3346883"/>
            <a:ext cx="1274017" cy="14487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86" y="1758058"/>
            <a:ext cx="1274016" cy="14487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39" y="4752319"/>
            <a:ext cx="1173510" cy="14962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01" y="4795665"/>
            <a:ext cx="1317485" cy="14982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32" y="354129"/>
            <a:ext cx="1274017" cy="14487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07" y="1751395"/>
            <a:ext cx="1274017" cy="14487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3443696"/>
            <a:ext cx="1317485" cy="14982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3" y="883951"/>
            <a:ext cx="5692462" cy="45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7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</dc:creator>
  <cp:lastModifiedBy>Alexa</cp:lastModifiedBy>
  <cp:revision>2</cp:revision>
  <dcterms:created xsi:type="dcterms:W3CDTF">2016-12-27T22:53:44Z</dcterms:created>
  <dcterms:modified xsi:type="dcterms:W3CDTF">2016-12-27T22:56:37Z</dcterms:modified>
</cp:coreProperties>
</file>