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9" autoAdjust="0"/>
    <p:restoredTop sz="79808" autoAdjust="0"/>
  </p:normalViewPr>
  <p:slideViewPr>
    <p:cSldViewPr snapToGrid="0" showGuides="1">
      <p:cViewPr varScale="1">
        <p:scale>
          <a:sx n="95" d="100"/>
          <a:sy n="95" d="100"/>
        </p:scale>
        <p:origin x="109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4037-B3C4-471F-8C31-A0B0AC462F18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FF5E2-1FA8-4BA6-9291-11F17D47B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2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keyword enables the “await” keyword in that method and changes how method results are handled.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all the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keyword does!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does not run this method on a thread pool thread, or do any other kind of magic.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keyword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enables the await keyword (and manages the method results).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9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(within the UI/ASP.NET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the REST request by calling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HttpClient.GetStringAsync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(still within the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the REST request is not complete.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awaits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context is captured and will be used to continue running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later.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not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synchronously blocks on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blocks the context thread.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Eventually, the REST request will complete. This completes the Task that was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continuation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now ready to run, and it waits for the context to be available so it can execute in the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Deadlock. The top-level method is blocking the context thread, waiting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waiting for the context to be free so it can complete.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70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86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answer: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on a UI thread, then it’s a UI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responding to an ASP.NET request, then it’s an ASP.NET request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it’s usually a thread pool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answer: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SynchronizationContext.Current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null, then it’s the current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(UI and ASP.NET request contexts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contexts).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it’s the current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TaskScheduler.Default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thread pool context).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30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answer: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on a UI thread, then it’s a UI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responding to an ASP.NET request, then it’s an ASP.NET request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it’s usually a thread pool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answer: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SynchronizationContext.Current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null, then it’s the current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(UI and ASP.NET request contexts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SynchronizationContext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contexts).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it’s the current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TaskScheduler.Default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thread pool context).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4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93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7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(within the UI/ASP.NET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the REST request by calling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HttpClient.GetStringAsync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(still within the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the REST request is not complete.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awaits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context is captured and will be used to continue running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later.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not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synchronously blocks on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blocks the context thread.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Eventually, the REST request will complete. This completes the Task that was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continuation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now ready to run, and it waits for the context to be available so it can execute in the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Deadlock. The top-level method is blocking the context thread, waiting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waiting for the context to be free so it can complete.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5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(within the UI/ASP.NET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the REST request by calling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HttpClient.GetStringAsync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(still within the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the REST request is not complete.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awaits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context is captured and will be used to continue running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later.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not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synchronously blocks on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blocks the context thread.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Eventually, the REST request will complete. This completes the Task that was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continuation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now ready to run, and it waits for the context to be available so it can execute in the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Deadlock. The top-level method is blocking the context thread, waiting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waiting for the context to be free so it can complete.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900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calls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(within the UI/ASP.NET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the REST request by calling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HttpClient.GetStringAsync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(still within the context).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the REST request is not complete.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awaits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context is captured and will be used to continue running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later.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an uncompleted Task, indicating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not complete.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top-level method synchronously blocks on the Task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blocks the context thread.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Eventually, the REST request will complete. This completes the Task that was returned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continuation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now ready to run, and it waits for the context to be available so it can execute in the context.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Deadlock. The top-level method is blocking the context thread, waiting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GetJsonAsync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waiting for the context to be free so it can complete.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FF5E2-1FA8-4BA6-9291-11F17D47B44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84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9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4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7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3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6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7B2E-3DC8-4E66-AD3E-D5171ECA9D72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7B2E-3DC8-4E66-AD3E-D5171ECA9D72}" type="datetimeFigureOut">
              <a:rPr lang="ru-RU" smtClean="0"/>
              <a:t>25.03.2018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5F83-8A8D-4ACA-8D90-5F8AF04E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9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AsyncAwait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C#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Dummy Deadlock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60955"/>
            <a:ext cx="5011272" cy="23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Dummy Deadlock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7989073" cy="22152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60955"/>
            <a:ext cx="5011272" cy="23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keyword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9" y="2777985"/>
            <a:ext cx="10630256" cy="249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 value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0" y="2242296"/>
            <a:ext cx="10625636" cy="35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Context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UI </a:t>
            </a:r>
            <a:r>
              <a:rPr lang="en-US" dirty="0">
                <a:solidFill>
                  <a:schemeClr val="bg2"/>
                </a:solidFill>
              </a:rPr>
              <a:t>context.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ASP.NET </a:t>
            </a:r>
            <a:r>
              <a:rPr lang="en-US" dirty="0">
                <a:solidFill>
                  <a:schemeClr val="bg2"/>
                </a:solidFill>
              </a:rPr>
              <a:t>request context.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thread </a:t>
            </a:r>
            <a:r>
              <a:rPr lang="en-US" dirty="0">
                <a:solidFill>
                  <a:schemeClr val="bg2"/>
                </a:solidFill>
              </a:rPr>
              <a:t>pool context.</a:t>
            </a:r>
          </a:p>
          <a:p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0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Context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72" y="1381870"/>
            <a:ext cx="9273989" cy="53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ConfigureAwait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87" y="1368925"/>
            <a:ext cx="8379760" cy="53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ConfigureAwait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16" y="2760463"/>
            <a:ext cx="5344295" cy="25303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611" y="2760463"/>
            <a:ext cx="6234984" cy="25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Dummy Deadlock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46" y="1634378"/>
            <a:ext cx="5717242" cy="49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937" cy="134038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Dummy Deadlock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6937" cy="4399993"/>
          </a:xfrm>
          <a:solidFill>
            <a:schemeClr val="tx1"/>
          </a:solidFill>
        </p:spPr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7989073" cy="22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916</Words>
  <Application>Microsoft Office PowerPoint</Application>
  <PresentationFormat>Широкоэкранный</PresentationFormat>
  <Paragraphs>72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AsyncAwait</vt:lpstr>
      <vt:lpstr>Async keyword</vt:lpstr>
      <vt:lpstr>Return value</vt:lpstr>
      <vt:lpstr>Context</vt:lpstr>
      <vt:lpstr>Context</vt:lpstr>
      <vt:lpstr>ConfigureAwait</vt:lpstr>
      <vt:lpstr>ConfigureAwait</vt:lpstr>
      <vt:lpstr>Dummy Deadlock</vt:lpstr>
      <vt:lpstr>Dummy Deadlock</vt:lpstr>
      <vt:lpstr>Dummy Deadlock</vt:lpstr>
      <vt:lpstr>Dummy Deadlock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Почему вас не возьмут в крутую ИТ-компанию?</dc:title>
  <dc:creator>Зверев Алексей Игоревич</dc:creator>
  <cp:lastModifiedBy>Fuckoff</cp:lastModifiedBy>
  <cp:revision>100</cp:revision>
  <dcterms:created xsi:type="dcterms:W3CDTF">2016-11-06T14:30:14Z</dcterms:created>
  <dcterms:modified xsi:type="dcterms:W3CDTF">2018-03-25T16:04:18Z</dcterms:modified>
</cp:coreProperties>
</file>