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9B43-AA08-4255-8FC3-289A8D4DB0A2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Life Cycle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One Task Story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.v3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62" y="3831431"/>
            <a:ext cx="1533525" cy="1066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291431"/>
            <a:ext cx="8248650" cy="541972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91362" y="1690688"/>
            <a:ext cx="1323975" cy="17478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337" y="1690688"/>
            <a:ext cx="2667000" cy="1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494"/>
            <a:ext cx="10226420" cy="41965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.v3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3277394"/>
            <a:ext cx="1247775" cy="1447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962" y="3440509"/>
            <a:ext cx="14763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.v3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2" y="3588146"/>
            <a:ext cx="1476375" cy="11525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2351286"/>
            <a:ext cx="8641060" cy="28207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809" y="3440509"/>
            <a:ext cx="1247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.v3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690688"/>
            <a:ext cx="4295775" cy="2143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4524375"/>
            <a:ext cx="8143875" cy="16954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712" y="4610100"/>
            <a:ext cx="1314450" cy="1524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896" y="4848225"/>
            <a:ext cx="914400" cy="1047750"/>
          </a:xfrm>
          <a:prstGeom prst="rect">
            <a:avLst/>
          </a:prstGeom>
        </p:spPr>
      </p:pic>
      <p:pic>
        <p:nvPicPr>
          <p:cNvPr id="1026" name="Picture 2" descr="Картинки по запросу trollfa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68" y="2314575"/>
            <a:ext cx="2384779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7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843087"/>
            <a:ext cx="8286750" cy="35337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</a:t>
            </a:r>
            <a:r>
              <a:rPr lang="ru-RU" dirty="0" smtClean="0">
                <a:solidFill>
                  <a:schemeClr val="bg2"/>
                </a:solidFill>
              </a:rPr>
              <a:t>4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37" y="1766887"/>
            <a:ext cx="2667000" cy="1747837"/>
          </a:xfrm>
          <a:prstGeom prst="rect">
            <a:avLst/>
          </a:prstGeom>
        </p:spPr>
      </p:pic>
      <p:pic>
        <p:nvPicPr>
          <p:cNvPr id="11" name="Объект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562" y="4024312"/>
            <a:ext cx="1323975" cy="17478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37" y="4321967"/>
            <a:ext cx="1476375" cy="11525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037" y="2116931"/>
            <a:ext cx="102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843087"/>
            <a:ext cx="8286750" cy="35337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</a:t>
            </a:r>
            <a:r>
              <a:rPr lang="ru-RU" dirty="0" smtClean="0">
                <a:solidFill>
                  <a:schemeClr val="bg2"/>
                </a:solidFill>
              </a:rPr>
              <a:t>4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160" y="4263229"/>
            <a:ext cx="1476375" cy="1152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37" y="2160190"/>
            <a:ext cx="1247775" cy="1447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411" y="2160190"/>
            <a:ext cx="1247775" cy="14478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7" y="4077492"/>
            <a:ext cx="1314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Retrospective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90688"/>
            <a:ext cx="103346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BookLook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000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187" y="3229769"/>
            <a:ext cx="1200150" cy="1543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893" y="3477419"/>
            <a:ext cx="102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.v1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919"/>
            <a:ext cx="6772275" cy="5238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0" y="3196431"/>
            <a:ext cx="1323975" cy="1609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612" y="3477418"/>
            <a:ext cx="102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.v2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381919"/>
            <a:ext cx="10315575" cy="5324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2" y="2707482"/>
            <a:ext cx="2667000" cy="1847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0" y="3107532"/>
            <a:ext cx="102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.v2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381919"/>
            <a:ext cx="10315575" cy="5324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2826544"/>
            <a:ext cx="1323975" cy="1609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831" y="3098006"/>
            <a:ext cx="1533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.v2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381919"/>
            <a:ext cx="10315575" cy="5324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12" y="1690688"/>
            <a:ext cx="1247775" cy="1447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12" y="3421857"/>
            <a:ext cx="1247775" cy="146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331" y="2052638"/>
            <a:ext cx="1304925" cy="72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331" y="3682206"/>
            <a:ext cx="1304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.v2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3477419"/>
            <a:ext cx="914400" cy="1047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509713"/>
            <a:ext cx="1247775" cy="1447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13" y="1509713"/>
            <a:ext cx="1247775" cy="1466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7" y="1509713"/>
            <a:ext cx="5762625" cy="48148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5" y="3477419"/>
            <a:ext cx="914400" cy="1047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6" y="3388519"/>
            <a:ext cx="1381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New Query – Reference Point .v3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09713"/>
            <a:ext cx="1247775" cy="1447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5" y="1509713"/>
            <a:ext cx="1247775" cy="1447800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66900" y="3767931"/>
            <a:ext cx="8458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55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</Words>
  <Application>Microsoft Office PowerPoint</Application>
  <PresentationFormat>Широкоэкранный</PresentationFormat>
  <Paragraphs>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Life Cycle</vt:lpstr>
      <vt:lpstr>BookLook</vt:lpstr>
      <vt:lpstr>New Query – Reference Point</vt:lpstr>
      <vt:lpstr>New Query – Reference Point .v1</vt:lpstr>
      <vt:lpstr>New Query – Reference Point .v2</vt:lpstr>
      <vt:lpstr>New Query – Reference Point .v2</vt:lpstr>
      <vt:lpstr>New Query – Reference Point .v2</vt:lpstr>
      <vt:lpstr>New Query – Reference Point .v2</vt:lpstr>
      <vt:lpstr>New Query – Reference Point .v3</vt:lpstr>
      <vt:lpstr>New Query – Reference Point .v3</vt:lpstr>
      <vt:lpstr>New Query – Reference Point .v3</vt:lpstr>
      <vt:lpstr>New Query – Reference Point .v3</vt:lpstr>
      <vt:lpstr>New Query – Reference Point .v3</vt:lpstr>
      <vt:lpstr>New Query – Reference Point .v4</vt:lpstr>
      <vt:lpstr>New Query – Reference Point .v4</vt:lpstr>
      <vt:lpstr>New Query –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</dc:title>
  <dc:creator>Tolltech</dc:creator>
  <cp:lastModifiedBy>Tolltech</cp:lastModifiedBy>
  <cp:revision>11</cp:revision>
  <dcterms:created xsi:type="dcterms:W3CDTF">2018-02-25T08:53:46Z</dcterms:created>
  <dcterms:modified xsi:type="dcterms:W3CDTF">2018-02-25T10:13:53Z</dcterms:modified>
</cp:coreProperties>
</file>