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79808" autoAdjust="0"/>
  </p:normalViewPr>
  <p:slideViewPr>
    <p:cSldViewPr snapToGrid="0" showGuides="1">
      <p:cViewPr varScale="1">
        <p:scale>
          <a:sx n="93" d="100"/>
          <a:sy n="93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4037-B3C4-471F-8C31-A0B0AC462F18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F5E2-1FA8-4BA6-9291-11F17D47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2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keyword enables the “await” keyword in that method and changes how method results are handled.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all the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 does!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does not run this method on a thread pool thread, or do any other kind of magic.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await keyword (and manages the method results).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9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00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4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70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6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InteropServices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ClassLibrary1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Type1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sealed class Type2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; </a:t>
            </a:r>
            <a:r>
              <a:rPr lang="en-US" b="1" dirty="0" smtClean="0">
                <a:effectLst/>
              </a:rPr>
              <a:t>x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 result2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Method2Async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};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Int32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Type2 m_resultType2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любой момент времени важно только одно из этих полей. В нем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хранится ссылка на последний выполненный экземпляр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завершается асинхронно: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Логический выход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исходного кода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в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первого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 и запускаем цикл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результата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ForLoopPrologue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ForLoopBody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ForLoopEpilog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dirty="0" smtClean="0"/>
              <a:t>++;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каждой итерации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Переход к телу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dirty="0" err="1" smtClean="0"/>
              <a:t>ForLoopBody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&lt;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 цикла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получение 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b="1" dirty="0" smtClean="0">
                <a:effectLst/>
              </a:rPr>
              <a:t>awaiterType2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    {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m_awaiterType2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Приказываем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awaiterType2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    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логического выхода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из блока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 управление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Method2Async'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ForLoopEpilog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Синхронное завершение, возврат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        }</a:t>
            </a:r>
            <a:br>
              <a:rPr lang="ru-RU" dirty="0" smtClean="0"/>
            </a:br>
            <a:r>
              <a:rPr lang="ru-RU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{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"Catch"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раз, когда блок физически выходит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выполняется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должен выполняться только при логическом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выходе из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try'.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if </a:t>
            </a:r>
            <a:r>
              <a:rPr lang="en-US" dirty="0" smtClean="0"/>
              <a:t>(</a:t>
            </a:r>
            <a:r>
              <a:rPr lang="en-US" b="1" dirty="0" err="1" smtClean="0">
                <a:effectLst/>
              </a:rPr>
              <a:t>executeFinally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WriteLine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"Finally"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}</a:t>
            </a:r>
            <a:br>
              <a:rPr lang="en-US" dirty="0" smtClean="0"/>
            </a:br>
            <a:r>
              <a:rPr lang="en-US" dirty="0" smtClean="0"/>
              <a:t>    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3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MyGeneratedClass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Асинхронная операция, возвращающая объект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 */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</a:t>
            </a:r>
            <a:r>
              <a:rPr lang="en-US" dirty="0" smtClean="0"/>
              <a:t>= argument;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Method1Async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"Done"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асинхронный метод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(полезно для инструментов, использующих отражение);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тип указывает, какая структура реализует конечный автомат.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DebuggerStepThrough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AsyncStateMachine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dirty="0" smtClean="0"/>
              <a:t>))]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static Task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MyMethodAsyncGenerated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argument)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экземпляра конечного автомата и его инициализация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построителя, возвращающего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Task&lt;string&gt;.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Конечный автомат обращается к построителю для назначения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 завершения задания или выдачи исключения.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инициализация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argument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аргументов в поля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dirty="0" smtClean="0"/>
              <a:t>};</a:t>
            </a:r>
            <a:br>
              <a:rPr lang="ru-RU" dirty="0" smtClean="0"/>
            </a:br>
            <a:r>
              <a:rPr lang="ru-RU" dirty="0" smtClean="0"/>
              <a:t>     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Начало выполнения конечного автомата.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b="1" dirty="0" err="1" smtClean="0">
                <a:effectLst/>
              </a:rPr>
              <a:t>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Структура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dirty="0" smtClean="0"/>
              <a:t>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CompilerGenerated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StructLayout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LayoutKind</a:t>
            </a:r>
            <a:r>
              <a:rPr lang="en-US" dirty="0" err="1" smtClean="0"/>
              <a:t>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Поля для построителя конечного автомата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его местонахождения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AsyncTaskMethodBuilder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dirty="0" smtClean="0"/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и локальные переменные становятся полями: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Type1 m_resultType1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поле на каждый тип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конечный автомат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IAsyncStateMachine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b="1" dirty="0" smtClean="0">
                <a:effectLst/>
              </a:rPr>
              <a:t>result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null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Вставленный компилятором блок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 завершение задания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метод конечного автомата выполняется впервые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m_local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m_argument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начало исходного метода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TaskAwaiter</a:t>
            </a:r>
            <a:r>
              <a:rPr lang="en-US" dirty="0" smtClean="0"/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</a:t>
            </a:r>
            <a:r>
              <a:rPr lang="en-US" dirty="0" smtClean="0"/>
              <a:t>&gt;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</a:t>
            </a:r>
            <a:r>
              <a:rPr lang="en-US" dirty="0" smtClean="0"/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{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Начало исполнения кода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// вызвать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получить его объект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</a:t>
            </a:r>
            <a:r>
              <a:rPr lang="en-US" dirty="0" smtClean="0"/>
              <a:t>().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GetAwaiter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(!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IsCompleted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      {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Сохранить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// ожидания до возвращения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// Приказать объекту ожидания вызвать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операции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AwaitUnsafeOnCompleted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this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Предыдущая строка вызывает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OnCompleted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awaiterType1,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приводит к вызову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завершении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return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возвращает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ru-RU" dirty="0" smtClean="0"/>
              <a:t>}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управление вызывающей стороне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//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синхронно.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0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'Method1Async'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завершается асинхронно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b="1" dirty="0" smtClean="0">
                <a:effectLst/>
              </a:rPr>
              <a:t>awaiterType1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m_awaiterType1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Восстановление последнего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объекта ожидания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После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сохраняем результат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m_resultType1 </a:t>
            </a:r>
            <a:r>
              <a:rPr lang="en-US" dirty="0" smtClean="0"/>
              <a:t>= </a:t>
            </a:r>
            <a:r>
              <a:rPr lang="en-US" b="1" dirty="0" smtClean="0">
                <a:effectLst/>
              </a:rPr>
              <a:t>awaiterType1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b="1" dirty="0" smtClean="0">
                <a:effectLst/>
              </a:rPr>
              <a:t>result </a:t>
            </a:r>
            <a:r>
              <a:rPr lang="en-US" dirty="0" smtClean="0"/>
              <a:t>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"Done"</a:t>
            </a:r>
            <a:r>
              <a:rPr lang="en-US" dirty="0" smtClean="0"/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в конечном итоге должна вернуть асинхронная функция.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n-US" dirty="0" smtClean="0"/>
              <a:t>exception)</a:t>
            </a:r>
            <a:br>
              <a:rPr lang="en-US" dirty="0" smtClean="0"/>
            </a:br>
            <a:r>
              <a:rPr lang="en-US" dirty="0" smtClean="0"/>
              <a:t>     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Необработанное исключение: задание конечного автомата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завершается с исключением.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SetException</a:t>
            </a:r>
            <a:r>
              <a:rPr lang="en-US" dirty="0" smtClean="0"/>
              <a:t>(exception);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нет: задание конечного автомата завершается с результатом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m_builder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SetResult</a:t>
            </a:r>
            <a:r>
              <a:rPr lang="en-US" dirty="0" smtClean="0"/>
              <a:t>(</a:t>
            </a:r>
            <a:r>
              <a:rPr lang="en-US" b="1" dirty="0" smtClean="0">
                <a:effectLst/>
              </a:rPr>
              <a:t>result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3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on a UI thread, then it’s a UI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responding to an ASP.NET request, then it’s an ASP.NET request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usually a thread pool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SynchronizationContext.Current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null, then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(UI and ASP.NET request contexts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TaskScheduler.Default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thread pool context).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30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on a UI thread, then it’s a UI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responding to an ASP.NET request, then it’s an ASP.NET request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usually a thread pool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SynchronizationContext.Current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null, then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(UI and ASP.NET request contexts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TaskScheduler.Default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thread pool context).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4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3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7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3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6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7B2E-3DC8-4E66-AD3E-D5171ECA9D72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C#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ConfigureAwait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6" y="2760463"/>
            <a:ext cx="5344295" cy="2530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11" y="2760463"/>
            <a:ext cx="6234984" cy="25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6" y="1634378"/>
            <a:ext cx="5717242" cy="4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7989073" cy="2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60955"/>
            <a:ext cx="5011272" cy="2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7989073" cy="22152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60955"/>
            <a:ext cx="5011272" cy="2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Oh God, Why?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keyword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9" y="2777985"/>
            <a:ext cx="10630256" cy="24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 value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0" y="2242296"/>
            <a:ext cx="10625636" cy="3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MathAnal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Context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UI </a:t>
            </a:r>
            <a:r>
              <a:rPr lang="en-US" dirty="0">
                <a:solidFill>
                  <a:schemeClr val="bg2"/>
                </a:solidFill>
              </a:rPr>
              <a:t>context.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ASP.NET </a:t>
            </a:r>
            <a:r>
              <a:rPr lang="en-US" dirty="0">
                <a:solidFill>
                  <a:schemeClr val="bg2"/>
                </a:solidFill>
              </a:rPr>
              <a:t>request context.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thread </a:t>
            </a:r>
            <a:r>
              <a:rPr lang="en-US" dirty="0">
                <a:solidFill>
                  <a:schemeClr val="bg2"/>
                </a:solidFill>
              </a:rPr>
              <a:t>pool context.</a:t>
            </a: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Context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2" y="1381870"/>
            <a:ext cx="9273989" cy="53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ConfigureAwait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87" y="1368925"/>
            <a:ext cx="8379760" cy="53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931</Words>
  <Application>Microsoft Office PowerPoint</Application>
  <PresentationFormat>Широкоэкранный</PresentationFormat>
  <Paragraphs>80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AsyncAwait</vt:lpstr>
      <vt:lpstr>Oh God, Why?</vt:lpstr>
      <vt:lpstr>Async keyword</vt:lpstr>
      <vt:lpstr>Return value</vt:lpstr>
      <vt:lpstr>MathAnal</vt:lpstr>
      <vt:lpstr>MathAnal</vt:lpstr>
      <vt:lpstr>Context</vt:lpstr>
      <vt:lpstr>Context</vt:lpstr>
      <vt:lpstr>ConfigureAwait</vt:lpstr>
      <vt:lpstr>ConfigureAwait</vt:lpstr>
      <vt:lpstr>Dummy Deadlock</vt:lpstr>
      <vt:lpstr>Dummy Deadlock</vt:lpstr>
      <vt:lpstr>Dummy Deadlock</vt:lpstr>
      <vt:lpstr>Dummy Deadlock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вас не возьмут в крутую ИТ-компанию?</dc:title>
  <dc:creator>Зверев Алексей Игоревич</dc:creator>
  <cp:lastModifiedBy>Tolltech</cp:lastModifiedBy>
  <cp:revision>103</cp:revision>
  <dcterms:created xsi:type="dcterms:W3CDTF">2016-11-06T14:30:14Z</dcterms:created>
  <dcterms:modified xsi:type="dcterms:W3CDTF">2018-03-26T14:56:45Z</dcterms:modified>
</cp:coreProperties>
</file>