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DE29-DBD4-4FDF-9757-01172CD2FCC0}" type="datetimeFigureOut">
              <a:rPr lang="ru-RU" smtClean="0"/>
              <a:t>11.10.2014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FACF-892F-4D57-82CF-2350BF1A8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6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DE29-DBD4-4FDF-9757-01172CD2FCC0}" type="datetimeFigureOut">
              <a:rPr lang="ru-RU" smtClean="0"/>
              <a:t>11.10.2014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FACF-892F-4D57-82CF-2350BF1A8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65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DE29-DBD4-4FDF-9757-01172CD2FCC0}" type="datetimeFigureOut">
              <a:rPr lang="ru-RU" smtClean="0"/>
              <a:t>11.10.2014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FACF-892F-4D57-82CF-2350BF1A8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19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DE29-DBD4-4FDF-9757-01172CD2FCC0}" type="datetimeFigureOut">
              <a:rPr lang="ru-RU" smtClean="0"/>
              <a:t>11.10.2014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FACF-892F-4D57-82CF-2350BF1A8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05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DE29-DBD4-4FDF-9757-01172CD2FCC0}" type="datetimeFigureOut">
              <a:rPr lang="ru-RU" smtClean="0"/>
              <a:t>11.10.2014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FACF-892F-4D57-82CF-2350BF1A8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11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DE29-DBD4-4FDF-9757-01172CD2FCC0}" type="datetimeFigureOut">
              <a:rPr lang="ru-RU" smtClean="0"/>
              <a:t>11.10.2014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FACF-892F-4D57-82CF-2350BF1A8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27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DE29-DBD4-4FDF-9757-01172CD2FCC0}" type="datetimeFigureOut">
              <a:rPr lang="ru-RU" smtClean="0"/>
              <a:t>11.10.2014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FACF-892F-4D57-82CF-2350BF1A8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00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DE29-DBD4-4FDF-9757-01172CD2FCC0}" type="datetimeFigureOut">
              <a:rPr lang="ru-RU" smtClean="0"/>
              <a:t>11.10.2014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FACF-892F-4D57-82CF-2350BF1A8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6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DE29-DBD4-4FDF-9757-01172CD2FCC0}" type="datetimeFigureOut">
              <a:rPr lang="ru-RU" smtClean="0"/>
              <a:t>11.10.2014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FACF-892F-4D57-82CF-2350BF1A8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DE29-DBD4-4FDF-9757-01172CD2FCC0}" type="datetimeFigureOut">
              <a:rPr lang="ru-RU" smtClean="0"/>
              <a:t>11.10.2014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FACF-892F-4D57-82CF-2350BF1A8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6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DE29-DBD4-4FDF-9757-01172CD2FCC0}" type="datetimeFigureOut">
              <a:rPr lang="ru-RU" smtClean="0"/>
              <a:t>11.10.2014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FACF-892F-4D57-82CF-2350BF1A8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78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DDE29-DBD4-4FDF-9757-01172CD2FCC0}" type="datetimeFigureOut">
              <a:rPr lang="ru-RU" smtClean="0"/>
              <a:t>11.10.2014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FACF-892F-4D57-82CF-2350BF1A8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39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01336"/>
            <a:ext cx="9144000" cy="2387600"/>
          </a:xfrm>
        </p:spPr>
        <p:txBody>
          <a:bodyPr/>
          <a:lstStyle/>
          <a:p>
            <a:r>
              <a:rPr lang="en-US" dirty="0" smtClean="0"/>
              <a:t>Htt</a:t>
            </a:r>
            <a:r>
              <a:rPr lang="en-US" dirty="0"/>
              <a:t>p</a:t>
            </a:r>
            <a:r>
              <a:rPr lang="ru-RU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864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передача данных </a:t>
            </a:r>
            <a:r>
              <a:rPr lang="ru-RU" dirty="0"/>
              <a:t>заданному </a:t>
            </a:r>
            <a:r>
              <a:rPr lang="ru-RU" dirty="0" smtClean="0"/>
              <a:t>ресурсу</a:t>
            </a:r>
          </a:p>
          <a:p>
            <a:pPr>
              <a:buFontTx/>
              <a:buChar char="-"/>
            </a:pPr>
            <a:r>
              <a:rPr lang="ru-RU" dirty="0" smtClean="0">
                <a:latin typeface="+mj-lt"/>
              </a:rPr>
              <a:t>не идемпотентный</a:t>
            </a:r>
          </a:p>
        </p:txBody>
      </p:sp>
    </p:spTree>
    <p:extLst>
      <p:ext uri="{BB962C8B-B14F-4D97-AF65-F5344CB8AC3E}">
        <p14:creationId xmlns:p14="http://schemas.microsoft.com/office/powerpoint/2010/main" val="375041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PUT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загрузка </a:t>
            </a:r>
            <a:r>
              <a:rPr lang="ru-RU" dirty="0"/>
              <a:t>содержимого запроса на указанный в запросе </a:t>
            </a:r>
            <a:r>
              <a:rPr lang="ru-RU" dirty="0" smtClean="0"/>
              <a:t>URI</a:t>
            </a:r>
            <a:endParaRPr lang="ru-RU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156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Удаление указанного ресурса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48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Коды </a:t>
            </a:r>
            <a:r>
              <a:rPr lang="ru-RU" b="1" dirty="0" smtClean="0"/>
              <a:t>состояния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- 1xx </a:t>
            </a:r>
            <a:r>
              <a:rPr lang="ru-RU" b="1" dirty="0" err="1" smtClean="0"/>
              <a:t>Informational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В этот класс выделены коды, информирующие о процессе передачи. В HTTP/1.0 сообщения с такими кодами должны игнорироваться. </a:t>
            </a:r>
          </a:p>
          <a:p>
            <a:pPr marL="0" indent="0">
              <a:buNone/>
            </a:pPr>
            <a:r>
              <a:rPr lang="ru-RU" b="1" dirty="0" smtClean="0"/>
              <a:t>- 2xx </a:t>
            </a:r>
            <a:r>
              <a:rPr lang="ru-RU" b="1" dirty="0" err="1" smtClean="0"/>
              <a:t>Success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Сообщения данного класса информируют о случаях успешного принятия и обработки запроса клиента. </a:t>
            </a:r>
          </a:p>
          <a:p>
            <a:pPr marL="0" indent="0">
              <a:buNone/>
            </a:pPr>
            <a:r>
              <a:rPr lang="ru-RU" b="1" dirty="0" smtClean="0"/>
              <a:t>- 3xx </a:t>
            </a:r>
            <a:r>
              <a:rPr lang="ru-RU" b="1" dirty="0" err="1" smtClean="0"/>
              <a:t>Redirection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Коды класса 3xx сообщают клиенту что для успешного выполнения операции необходимо сделать другой </a:t>
            </a:r>
            <a:r>
              <a:rPr lang="ru-RU" dirty="0" smtClean="0"/>
              <a:t>запрос. </a:t>
            </a:r>
            <a:r>
              <a:rPr lang="ru-RU" dirty="0"/>
              <a:t>Адрес, по которому клиенту следует произвести запрос, сервер указывает в заголовке </a:t>
            </a:r>
            <a:r>
              <a:rPr lang="ru-RU" dirty="0" err="1"/>
              <a:t>Location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b="1" dirty="0" smtClean="0"/>
              <a:t>- 4xx </a:t>
            </a:r>
            <a:r>
              <a:rPr lang="ru-RU" b="1" dirty="0" err="1"/>
              <a:t>Client</a:t>
            </a:r>
            <a:r>
              <a:rPr lang="ru-RU" b="1" dirty="0"/>
              <a:t> </a:t>
            </a:r>
            <a:r>
              <a:rPr lang="ru-RU" b="1" dirty="0" err="1" smtClean="0"/>
              <a:t>Error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Класс кодов 4xx предназначен для указания ошибок со стороны клиента. </a:t>
            </a:r>
          </a:p>
          <a:p>
            <a:pPr marL="0" indent="0">
              <a:buNone/>
            </a:pPr>
            <a:r>
              <a:rPr lang="ru-RU" b="1" dirty="0" smtClean="0"/>
              <a:t>- 5xx </a:t>
            </a:r>
            <a:r>
              <a:rPr lang="ru-RU" b="1" dirty="0" err="1"/>
              <a:t>Server</a:t>
            </a:r>
            <a:r>
              <a:rPr lang="ru-RU" b="1" dirty="0"/>
              <a:t> </a:t>
            </a:r>
            <a:r>
              <a:rPr lang="ru-RU" b="1" dirty="0" err="1" smtClean="0"/>
              <a:t>Error</a:t>
            </a:r>
            <a:endParaRPr lang="ru-RU" b="1" dirty="0"/>
          </a:p>
          <a:p>
            <a:pPr marL="0" indent="0">
              <a:buNone/>
            </a:pPr>
            <a:r>
              <a:rPr lang="ru-RU" dirty="0" smtClean="0"/>
              <a:t>Коды </a:t>
            </a:r>
            <a:r>
              <a:rPr lang="ru-RU" dirty="0"/>
              <a:t>5xx выделены под случаи неудачного выполнения операции по вине сервера. </a:t>
            </a:r>
          </a:p>
        </p:txBody>
      </p:sp>
    </p:spTree>
    <p:extLst>
      <p:ext uri="{BB962C8B-B14F-4D97-AF65-F5344CB8AC3E}">
        <p14:creationId xmlns:p14="http://schemas.microsoft.com/office/powerpoint/2010/main" val="126951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Заголовки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строки в HTTP-сообщении, </a:t>
            </a:r>
            <a:r>
              <a:rPr lang="ru-RU" dirty="0" smtClean="0"/>
              <a:t>представляющие пару ключ, </a:t>
            </a:r>
            <a:r>
              <a:rPr lang="ru-RU" dirty="0"/>
              <a:t>разделённую </a:t>
            </a:r>
            <a:r>
              <a:rPr lang="ru-RU" dirty="0" smtClean="0"/>
              <a:t>двоеточием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err="1"/>
              <a:t>General</a:t>
            </a:r>
            <a:r>
              <a:rPr lang="ru-RU" dirty="0"/>
              <a:t> </a:t>
            </a:r>
            <a:r>
              <a:rPr lang="ru-RU" dirty="0" err="1"/>
              <a:t>Headers</a:t>
            </a:r>
            <a:r>
              <a:rPr lang="ru-RU" dirty="0"/>
              <a:t> («Основные заголовки») — должны включаться в любое сообщение клиента и сервера.</a:t>
            </a:r>
          </a:p>
          <a:p>
            <a:r>
              <a:rPr lang="ru-RU" dirty="0" err="1"/>
              <a:t>Request</a:t>
            </a:r>
            <a:r>
              <a:rPr lang="ru-RU" dirty="0"/>
              <a:t> </a:t>
            </a:r>
            <a:r>
              <a:rPr lang="ru-RU" dirty="0" err="1"/>
              <a:t>Headers</a:t>
            </a:r>
            <a:r>
              <a:rPr lang="ru-RU" dirty="0"/>
              <a:t> («Заголовки запроса») — используются только в запросах клиента.</a:t>
            </a:r>
          </a:p>
          <a:p>
            <a:r>
              <a:rPr lang="ru-RU" dirty="0" err="1"/>
              <a:t>Response</a:t>
            </a:r>
            <a:r>
              <a:rPr lang="ru-RU" dirty="0"/>
              <a:t> </a:t>
            </a:r>
            <a:r>
              <a:rPr lang="ru-RU" dirty="0" err="1"/>
              <a:t>Headers</a:t>
            </a:r>
            <a:r>
              <a:rPr lang="ru-RU" dirty="0"/>
              <a:t> («Заголовки ответа») — только для ответов от сервера.</a:t>
            </a:r>
          </a:p>
          <a:p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Headers</a:t>
            </a:r>
            <a:r>
              <a:rPr lang="ru-RU" dirty="0"/>
              <a:t> («Заголовки сущности») — сопровождают каждую сущность сообщения.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783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Тело </a:t>
            </a:r>
            <a:r>
              <a:rPr lang="ru-RU" b="1" dirty="0" smtClean="0"/>
              <a:t>сообщения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Массив байт, отправляемый серверу.</a:t>
            </a:r>
          </a:p>
          <a:p>
            <a:pPr marL="0" indent="0">
              <a:buNone/>
            </a:pPr>
            <a:r>
              <a:rPr lang="ru-RU" dirty="0" smtClean="0"/>
              <a:t>Возможное содержимое</a:t>
            </a:r>
          </a:p>
          <a:p>
            <a:pPr marL="0" indent="0">
              <a:buNone/>
            </a:pPr>
            <a:r>
              <a:rPr lang="ru-RU" dirty="0" smtClean="0"/>
              <a:t>- Файлы</a:t>
            </a:r>
          </a:p>
          <a:p>
            <a:pPr>
              <a:buFontTx/>
              <a:buChar char="-"/>
            </a:pPr>
            <a:r>
              <a:rPr lang="ru-RU" dirty="0" err="1" smtClean="0"/>
              <a:t>Сериализованные</a:t>
            </a:r>
            <a:r>
              <a:rPr lang="ru-RU" dirty="0" smtClean="0"/>
              <a:t>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45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диалога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1149" y="1860459"/>
            <a:ext cx="44304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Запрос клиента: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/>
              <a:t>GET </a:t>
            </a:r>
            <a:r>
              <a:rPr lang="en-US" sz="2000" dirty="0" smtClean="0"/>
              <a:t>/contacts/id42</a:t>
            </a:r>
            <a:r>
              <a:rPr lang="ru-RU" sz="2000" dirty="0" smtClean="0"/>
              <a:t> </a:t>
            </a:r>
            <a:r>
              <a:rPr lang="en-US" sz="2000" dirty="0"/>
              <a:t>HTTP/1.1</a:t>
            </a:r>
          </a:p>
          <a:p>
            <a:pPr marL="0" indent="0">
              <a:buNone/>
            </a:pPr>
            <a:r>
              <a:rPr lang="en-US" sz="2000" dirty="0"/>
              <a:t>Host: </a:t>
            </a:r>
            <a:r>
              <a:rPr lang="en-US" sz="2000" dirty="0" smtClean="0"/>
              <a:t>mailStore.ru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User-Agent: Mozilla/5.0 </a:t>
            </a:r>
            <a:r>
              <a:rPr lang="en-US" sz="2000" dirty="0" smtClean="0"/>
              <a:t>(…)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Accept: text/html</a:t>
            </a:r>
          </a:p>
          <a:p>
            <a:pPr marL="0" indent="0">
              <a:buNone/>
            </a:pPr>
            <a:r>
              <a:rPr lang="en-US" sz="2000" dirty="0"/>
              <a:t>Connection: close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ru-RU" sz="2000" dirty="0"/>
              <a:t>пустая строка) 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207035" y="1860459"/>
            <a:ext cx="44304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Ответ сервера: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HTTP/1.1 </a:t>
            </a:r>
            <a:r>
              <a:rPr lang="en-US" dirty="0"/>
              <a:t>200 OK</a:t>
            </a:r>
          </a:p>
          <a:p>
            <a:pPr marL="0" indent="0">
              <a:buNone/>
            </a:pPr>
            <a:r>
              <a:rPr lang="en-US" dirty="0" smtClean="0"/>
              <a:t>Server</a:t>
            </a:r>
            <a:r>
              <a:rPr lang="en-US" dirty="0"/>
              <a:t>: Apache</a:t>
            </a:r>
          </a:p>
          <a:p>
            <a:pPr marL="0" indent="0">
              <a:buNone/>
            </a:pPr>
            <a:r>
              <a:rPr lang="en-US" dirty="0"/>
              <a:t>X-Powered-By: PHP/5.2.4-2ubuntu5wm1</a:t>
            </a:r>
          </a:p>
          <a:p>
            <a:pPr marL="0" indent="0">
              <a:buNone/>
            </a:pPr>
            <a:r>
              <a:rPr lang="en-US" dirty="0" smtClean="0"/>
              <a:t>Content-Language</a:t>
            </a:r>
            <a:r>
              <a:rPr lang="en-US" dirty="0"/>
              <a:t>: </a:t>
            </a:r>
            <a:r>
              <a:rPr lang="en-US" dirty="0" err="1"/>
              <a:t>ru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Content-Type: text/html; charset=utf-8</a:t>
            </a:r>
          </a:p>
          <a:p>
            <a:pPr marL="0" indent="0">
              <a:buNone/>
            </a:pPr>
            <a:r>
              <a:rPr lang="en-US" dirty="0"/>
              <a:t>Content-Length: 1234</a:t>
            </a:r>
          </a:p>
          <a:p>
            <a:pPr marL="0" indent="0">
              <a:buNone/>
            </a:pPr>
            <a:r>
              <a:rPr lang="en-US" dirty="0"/>
              <a:t>Connection: close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ru-RU" dirty="0"/>
              <a:t>пустая строка)</a:t>
            </a:r>
          </a:p>
          <a:p>
            <a:pPr marL="0" indent="0">
              <a:buNone/>
            </a:pPr>
            <a:r>
              <a:rPr lang="ru-RU" dirty="0"/>
              <a:t>(далее следует запрошенная страница в </a:t>
            </a:r>
            <a:r>
              <a:rPr lang="en-US" dirty="0"/>
              <a:t>HTML)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110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949" y="2759982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77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вообще	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HyperText</a:t>
            </a:r>
            <a:r>
              <a:rPr lang="en-US" i="1" dirty="0" smtClean="0"/>
              <a:t> </a:t>
            </a:r>
            <a:r>
              <a:rPr lang="en-US" i="1" dirty="0"/>
              <a:t>Transfer </a:t>
            </a:r>
            <a:r>
              <a:rPr lang="en-US" i="1" dirty="0" smtClean="0"/>
              <a:t>Protocol - </a:t>
            </a:r>
            <a:r>
              <a:rPr lang="ru-RU" dirty="0"/>
              <a:t> </a:t>
            </a:r>
            <a:r>
              <a:rPr lang="ru-RU" dirty="0" smtClean="0"/>
              <a:t>протокол</a:t>
            </a:r>
            <a:r>
              <a:rPr lang="en-US" dirty="0"/>
              <a:t> </a:t>
            </a:r>
            <a:r>
              <a:rPr lang="ru-RU" dirty="0" smtClean="0"/>
              <a:t>прикладного </a:t>
            </a:r>
            <a:r>
              <a:rPr lang="ru-RU" dirty="0"/>
              <a:t>уровня передачи данных (изначально — в виде гипертекстовых документов в формате HTML, в настоящий момент используется для передачи произвольных данных)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7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Веб-сайты</a:t>
            </a:r>
            <a:endParaRPr lang="ru-RU" dirty="0" smtClean="0"/>
          </a:p>
          <a:p>
            <a:pPr>
              <a:buFontTx/>
              <a:buChar char="-"/>
            </a:pPr>
            <a:r>
              <a:rPr lang="en-US" dirty="0" smtClean="0"/>
              <a:t>API</a:t>
            </a:r>
            <a:endParaRPr lang="ru-RU" dirty="0"/>
          </a:p>
          <a:p>
            <a:pPr>
              <a:buFontTx/>
              <a:buChar char="-"/>
            </a:pPr>
            <a:r>
              <a:rPr lang="en-US" dirty="0" smtClean="0"/>
              <a:t>SOA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Сетевые приложения</a:t>
            </a:r>
            <a:endParaRPr lang="en-US" dirty="0" smtClean="0"/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06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протокола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Стартовая </a:t>
            </a:r>
            <a:r>
              <a:rPr lang="ru-RU" dirty="0" smtClean="0"/>
              <a:t>строка* - тип сообщения</a:t>
            </a:r>
            <a:endParaRPr lang="ru-RU" dirty="0"/>
          </a:p>
          <a:p>
            <a:r>
              <a:rPr lang="ru-RU" dirty="0"/>
              <a:t>Заголовки </a:t>
            </a:r>
            <a:r>
              <a:rPr lang="ru-RU" dirty="0" smtClean="0"/>
              <a:t>– параметры сообщения</a:t>
            </a:r>
            <a:endParaRPr lang="ru-RU" dirty="0"/>
          </a:p>
          <a:p>
            <a:r>
              <a:rPr lang="ru-RU" dirty="0"/>
              <a:t>Тело сообщения </a:t>
            </a:r>
            <a:r>
              <a:rPr lang="ru-RU" dirty="0" smtClean="0"/>
              <a:t>- </a:t>
            </a:r>
            <a:r>
              <a:rPr lang="ru-RU" dirty="0"/>
              <a:t>непосредственно данные </a:t>
            </a:r>
            <a:r>
              <a:rPr lang="ru-RU" dirty="0" smtClean="0"/>
              <a:t>сообщения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26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Стартовая строка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Запрос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ru-RU" dirty="0" smtClean="0"/>
              <a:t>Метод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/>
              <a:t>{URI} {HTTP/</a:t>
            </a:r>
            <a:r>
              <a:rPr lang="ru-RU" dirty="0" smtClean="0"/>
              <a:t>Версия</a:t>
            </a: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Ответ</a:t>
            </a:r>
          </a:p>
          <a:p>
            <a:pPr marL="0" indent="0">
              <a:buNone/>
            </a:pPr>
            <a:r>
              <a:rPr lang="en-US" dirty="0"/>
              <a:t>{HTTP/</a:t>
            </a:r>
            <a:r>
              <a:rPr lang="ru-RU" dirty="0"/>
              <a:t>Версия</a:t>
            </a:r>
            <a:r>
              <a:rPr lang="en-US" dirty="0" smtClean="0"/>
              <a:t>} {</a:t>
            </a:r>
            <a:r>
              <a:rPr lang="en-US" dirty="0" err="1" smtClean="0"/>
              <a:t>StatusCode</a:t>
            </a:r>
            <a:r>
              <a:rPr lang="en-US" dirty="0" smtClean="0"/>
              <a:t>} {</a:t>
            </a:r>
            <a:r>
              <a:rPr lang="en-US" i="1" dirty="0" err="1" smtClean="0"/>
              <a:t>ReasonPhrase</a:t>
            </a:r>
            <a:r>
              <a:rPr lang="en-US" dirty="0" smtClean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359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OPTIONS</a:t>
            </a:r>
          </a:p>
          <a:p>
            <a:pPr>
              <a:buFontTx/>
              <a:buChar char="-"/>
            </a:pPr>
            <a:r>
              <a:rPr lang="en-US" dirty="0"/>
              <a:t>GET</a:t>
            </a:r>
          </a:p>
          <a:p>
            <a:pPr>
              <a:buFontTx/>
              <a:buChar char="-"/>
            </a:pPr>
            <a:r>
              <a:rPr lang="en-US" dirty="0"/>
              <a:t>HEAD</a:t>
            </a:r>
          </a:p>
          <a:p>
            <a:pPr>
              <a:buFontTx/>
              <a:buChar char="-"/>
            </a:pPr>
            <a:r>
              <a:rPr lang="en-US" dirty="0"/>
              <a:t>POST</a:t>
            </a:r>
          </a:p>
          <a:p>
            <a:pPr>
              <a:buFontTx/>
              <a:buChar char="-"/>
            </a:pPr>
            <a:r>
              <a:rPr lang="en-US" dirty="0"/>
              <a:t>PUT</a:t>
            </a:r>
          </a:p>
          <a:p>
            <a:pPr>
              <a:buFontTx/>
              <a:buChar char="-"/>
            </a:pPr>
            <a:r>
              <a:rPr lang="en-US" dirty="0"/>
              <a:t>PATCH</a:t>
            </a:r>
          </a:p>
          <a:p>
            <a:pPr>
              <a:buFontTx/>
              <a:buChar char="-"/>
            </a:pPr>
            <a:r>
              <a:rPr lang="en-US" dirty="0"/>
              <a:t>DELETE</a:t>
            </a:r>
          </a:p>
          <a:p>
            <a:pPr>
              <a:buFontTx/>
              <a:buChar char="-"/>
            </a:pPr>
            <a:r>
              <a:rPr lang="en-US" dirty="0"/>
              <a:t>TRACE</a:t>
            </a:r>
          </a:p>
          <a:p>
            <a:pPr>
              <a:buFontTx/>
              <a:buChar char="-"/>
            </a:pPr>
            <a:r>
              <a:rPr lang="en-US" dirty="0"/>
              <a:t>CONNECT</a:t>
            </a:r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56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определение </a:t>
            </a:r>
            <a:r>
              <a:rPr lang="ru-RU" dirty="0"/>
              <a:t>возможностей веб-сервера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2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запрос </a:t>
            </a:r>
            <a:r>
              <a:rPr lang="ru-RU" dirty="0"/>
              <a:t>содержимого указанного </a:t>
            </a:r>
            <a:r>
              <a:rPr lang="ru-RU" dirty="0" smtClean="0"/>
              <a:t>ресурса.</a:t>
            </a:r>
          </a:p>
          <a:p>
            <a:pPr marL="0" indent="0">
              <a:buNone/>
            </a:pPr>
            <a:r>
              <a:rPr lang="ru-RU" dirty="0" smtClean="0"/>
              <a:t>- идемпотентный</a:t>
            </a:r>
          </a:p>
          <a:p>
            <a:pPr>
              <a:buFontTx/>
              <a:buChar char="-"/>
            </a:pPr>
            <a:r>
              <a:rPr lang="ru-RU" dirty="0" smtClean="0"/>
              <a:t>не имеет тела</a:t>
            </a:r>
          </a:p>
          <a:p>
            <a:pPr>
              <a:buFontTx/>
              <a:buChar char="-"/>
            </a:pPr>
            <a:r>
              <a:rPr lang="ru-RU" dirty="0" err="1" smtClean="0"/>
              <a:t>кешируется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GET </a:t>
            </a:r>
            <a:r>
              <a:rPr lang="en-US" dirty="0"/>
              <a:t>/path/resource?param1=value1&amp;param2=value2 </a:t>
            </a:r>
            <a:r>
              <a:rPr lang="en-US" dirty="0" smtClean="0"/>
              <a:t>HTTP/1.</a:t>
            </a:r>
            <a:r>
              <a:rPr lang="ru-RU" dirty="0" smtClean="0"/>
              <a:t>0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3483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944497" cy="469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Аналогичен </a:t>
            </a:r>
            <a:r>
              <a:rPr lang="en-US" dirty="0" smtClean="0"/>
              <a:t>Get, </a:t>
            </a:r>
            <a:r>
              <a:rPr lang="ru-RU" dirty="0" smtClean="0"/>
              <a:t>в ответе сервера отсутствует тело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88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317</Words>
  <Application>Microsoft Office PowerPoint</Application>
  <PresentationFormat>Широкоэкранный</PresentationFormat>
  <Paragraphs>90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Http </vt:lpstr>
      <vt:lpstr>Что это вообще ?</vt:lpstr>
      <vt:lpstr>Для чего?</vt:lpstr>
      <vt:lpstr>Структура протокола</vt:lpstr>
      <vt:lpstr>Стартовая строка</vt:lpstr>
      <vt:lpstr>Методы</vt:lpstr>
      <vt:lpstr>OPTIONS</vt:lpstr>
      <vt:lpstr>GET</vt:lpstr>
      <vt:lpstr>HEAD</vt:lpstr>
      <vt:lpstr>POST</vt:lpstr>
      <vt:lpstr>PUT</vt:lpstr>
      <vt:lpstr>DELETE</vt:lpstr>
      <vt:lpstr>Коды состояния</vt:lpstr>
      <vt:lpstr>Заголовки</vt:lpstr>
      <vt:lpstr>Тело сообщения</vt:lpstr>
      <vt:lpstr>Пример диалога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Сери</dc:title>
  <dc:creator>Fuckoff</dc:creator>
  <cp:lastModifiedBy>Fuckoff</cp:lastModifiedBy>
  <cp:revision>73</cp:revision>
  <dcterms:created xsi:type="dcterms:W3CDTF">2014-09-13T15:35:18Z</dcterms:created>
  <dcterms:modified xsi:type="dcterms:W3CDTF">2014-10-11T08:47:16Z</dcterms:modified>
</cp:coreProperties>
</file>