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7" r:id="rId4"/>
    <p:sldId id="258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79808" autoAdjust="0"/>
  </p:normalViewPr>
  <p:slideViewPr>
    <p:cSldViewPr snapToGrid="0" showGuides="1">
      <p:cViewPr varScale="1">
        <p:scale>
          <a:sx n="93" d="100"/>
          <a:sy n="93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4037-B3C4-471F-8C31-A0B0AC462F18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F5E2-1FA8-4BA6-9291-11F17D47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2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keyword enables the “await” keyword in that method and changes how method results are handled.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all the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 does!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does not run this method on a thread pool thread, or do any other kind of magic.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await keyword (and manages the method results).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9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on a UI thread, then it’s a UI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responding to an ASP.NET request, then it’s an ASP.NET request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usually a thread pool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SynchronizationContext.Current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null, then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(UI and ASP.NET request contexts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TaskScheduler.Default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thread pool context).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30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on a UI thread, then it’s a UI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responding to an ASP.NET request, then it’s an ASP.NET request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usually a thread pool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SynchronizationContext.Current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null, then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(UI and ASP.NET request contexts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TaskScheduler.Default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thread pool context).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4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3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7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5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00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44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70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6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ClassLibrary1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Type2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result2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Method2Async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};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Type2 m_resultType2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любой момент времени важно только одно из этих полей. В нем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хранится ссылка на последний выполненный экземпляр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завершается асинхронно: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Логический выход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исходного кода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в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первого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 и запускаем цикл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результата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ForLoopPrologue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ForLoopBody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ForLoopEpilog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++;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каждой итерации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ForLoopBody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получение 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Приказываем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 управление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Синхронное завершение, возврат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        }</a:t>
            </a:r>
            <a:br>
              <a:rPr lang="ru-RU" dirty="0" smtClean="0"/>
            </a:br>
            <a:r>
              <a:rPr lang="ru-RU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раз, когда блок физически выходит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должен выполняться только при логическом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выходе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if </a:t>
            </a:r>
            <a:r>
              <a:rPr lang="en-US" dirty="0" smtClean="0"/>
              <a:t>(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}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3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ClassLibrary1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Type2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result2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Method2Async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};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Type2 m_resultType2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любой момент времени важно только одно из этих полей. В нем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хранится ссылка на последний выполненный экземпляр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завершается асинхронно: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Логический выход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исходного кода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в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первого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 и запускаем цикл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результата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ForLoopPrologue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ForLoopBody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ForLoopEpilog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++;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каждой итерации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ForLoopBody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получение 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Приказываем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 управление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Синхронное завершение, возврат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        }</a:t>
            </a:r>
            <a:br>
              <a:rPr lang="ru-RU" dirty="0" smtClean="0"/>
            </a:br>
            <a:r>
              <a:rPr lang="ru-RU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раз, когда блок физически выходит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должен выполняться только при логическом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выходе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if </a:t>
            </a:r>
            <a:r>
              <a:rPr lang="en-US" dirty="0" smtClean="0"/>
              <a:t>(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}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1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ClassLibrary1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Type2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result2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Method2Async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};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Type2 m_resultType2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любой момент времени важно только одно из этих полей. В нем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хранится ссылка на последний выполненный экземпляр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завершается асинхронно: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Логический выход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исходного кода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в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первого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 и запускаем цикл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результата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ForLoopPrologue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ForLoopBody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ForLoopEpilog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++;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каждой итерации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ForLoopBody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получение 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Приказываем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 управление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Синхронное завершение, возврат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        }</a:t>
            </a:r>
            <a:br>
              <a:rPr lang="ru-RU" dirty="0" smtClean="0"/>
            </a:br>
            <a:r>
              <a:rPr lang="ru-RU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раз, когда блок физически выходит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должен выполняться только при логическом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выходе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if </a:t>
            </a:r>
            <a:r>
              <a:rPr lang="en-US" dirty="0" smtClean="0"/>
              <a:t>(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}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ClassLibrary1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Type2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result2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Method2Async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};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Type2 m_resultType2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любой момент времени важно только одно из этих полей. В нем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хранится ссылка на последний выполненный экземпляр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завершается асинхронно: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Логический выход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исходного кода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в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первого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 и запускаем цикл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результата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ForLoopPrologue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ForLoopBody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ForLoopEpilog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++;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каждой итерации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ForLoopBody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получение 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Приказываем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 управление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Синхронное завершение, возврат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        }</a:t>
            </a:r>
            <a:br>
              <a:rPr lang="ru-RU" dirty="0" smtClean="0"/>
            </a:br>
            <a:r>
              <a:rPr lang="ru-RU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раз, когда блок физически выходит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должен выполняться только при логическом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выходе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if </a:t>
            </a:r>
            <a:r>
              <a:rPr lang="en-US" dirty="0" smtClean="0"/>
              <a:t>(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}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ClassLibrary1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Type2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result2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Method2Async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};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Type2 m_resultType2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любой момент времени важно только одно из этих полей. В нем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хранится ссылка на последний выполненный экземпляр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завершается асинхронно: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Логический выход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исходного кода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в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первого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 и запускаем цикл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результата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ForLoopPrologue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ForLoopBody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ForLoopEpilog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++;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каждой итерации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ForLoopBody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получение 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Приказываем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 управление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Синхронное завершение, возврат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        }</a:t>
            </a:r>
            <a:br>
              <a:rPr lang="ru-RU" dirty="0" smtClean="0"/>
            </a:br>
            <a:r>
              <a:rPr lang="ru-RU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раз, когда блок физически выходит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должен выполняться только при логическом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выходе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if </a:t>
            </a:r>
            <a:r>
              <a:rPr lang="en-US" dirty="0" smtClean="0"/>
              <a:t>(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}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77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ClassLibrary1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Type2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result2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Method2Async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};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Type2 m_resultType2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любой момент времени важно только одно из этих полей. В нем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хранится ссылка на последний выполненный экземпляр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завершается асинхронно: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Логический выход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исходного кода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в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первого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 и запускаем цикл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результата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ForLoopPrologue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ForLoopBody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ForLoopEpilog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++;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каждой итерации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ForLoopBody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получение 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Приказываем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 управление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Синхронное завершение, возврат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        }</a:t>
            </a:r>
            <a:br>
              <a:rPr lang="ru-RU" dirty="0" smtClean="0"/>
            </a:br>
            <a:r>
              <a:rPr lang="ru-RU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раз, когда блок физически выходит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должен выполняться только при логическом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выходе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if </a:t>
            </a:r>
            <a:r>
              <a:rPr lang="en-US" dirty="0" smtClean="0"/>
              <a:t>(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}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System.Diagnostics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System.Runtime.CompilerServices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System.Runtime.InteropServices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ClassLibrary1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internal sealed class Type1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MyGeneratedClass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Task&lt;Type1&gt; Method1Async()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/* Асинхронная операция, возвращающая объект Type1 */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Task&lt;string&gt;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MyMethodAsync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argument)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 = argument;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result1 =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await Method1Async();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"Done";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Атрибут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AsyncStateMachine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обозначает асинхронный метод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(полезно для инструментов, использующих отражение);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тип указывает, какая структура реализует конечный автомат.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DebuggerStepThrough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static Task&lt;string&gt;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MyMethodAsyncGenerated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argument)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Создание экземпляра конечного автомата и его инициализация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stateMachine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StateMachine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Создание построителя, возвращающего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Task&lt;string&gt;.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Конечный автомат обращается к построителю для назначения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завершения задания или выдачи исключения.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m_builder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AsyncTaskMethodBuilder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&lt;string&gt;.Create(),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m_state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1,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инициализация местонахождения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m_argument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 Копирование аргументов в поля конечного автомата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Начало выполнения конечного автомата.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stateMachine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.m_builder.Start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(ref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stateMachine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stateMachine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.m_builder.Task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Возвращение задания конечного автомата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Структура конечного автомата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CompilerGenerated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StructLayout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LayoutKind.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StateMachine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IAsyncStateMachine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Поля для построителя конечного автомата (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его местонахождения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AsyncTaskMethodBuilder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m_builder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m_state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Аргумент и локальные переменные становятся полями: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m_argument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m_local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Type1 m_resultType1;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Одно поле на каждый тип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private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TaskAwaiter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&lt;Type1&gt; m_awaiterType1;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Сам конечный автомат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IAsyncStateMachine.MoveNext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string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 //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Вставленный компилятором блок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гарантирует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завершение задания конечного автомата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try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m_state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// Если метод конечного автомата выполняется впервые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m_local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m_argument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Выполнить начало исходного метода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TaskAwaiter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&lt;Type1&gt;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awaiterType1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switch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m_state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case 1: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// Начало исполнения кода 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// вызвать Method1Async и получить его объект ожидания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awaiterType1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Method1Async().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GetAwaiter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if (!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awaiterType1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.IsCompleted)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m_state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// 'Method1Async'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завершается асинхронно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m_awaiterType1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awaiterType1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Сохранить объект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ожидания до возвращения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Приказать объекту ожидания вызвать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MoveNext</a:t>
            </a:r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после завершения операции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m_builder.AwaitUnsafeOnCompleted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(ref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awaiterType1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ref this);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Предыдущая строка вызывает метод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OnCompleted</a:t>
            </a:r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объекта awaiterType1, что приводит к вызову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ContinueWith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 =&gt;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MoveNext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При завершении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ContinueWith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вызывает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MoveNext</a:t>
            </a:r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return; //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Поток возвращает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} // управление вызывающей стороне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// 'Method1Async'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завершается синхронно.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break;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0: // 'Method1Async' завершается асинхронно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awaiterType1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m_awaiterType1; //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Восстановление последнего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break; //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объекта ожидания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 После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 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сохраняем результат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m_resultType1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awaiterType1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.GetResult();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 То, что в конечном итоге должна вернуть асинхронная функция.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"Done";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catch (Exception exception)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 Необработанное исключение: задание конечного автомата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// завершается с исключением.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m_builder.SetException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(exception);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return;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endParaRPr lang="ru-RU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Исключения нет: задание конечного автомата завершается с результатом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m_builder.SetResult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8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3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6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7B2E-3DC8-4E66-AD3E-D5171ECA9D72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C#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62" y="1147342"/>
            <a:ext cx="6356974" cy="54505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5" y="2678183"/>
            <a:ext cx="4343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2338" y="1705510"/>
            <a:ext cx="6847766" cy="14630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338" y="3832260"/>
            <a:ext cx="6911291" cy="2281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13" y="2684498"/>
            <a:ext cx="4333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Context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UI </a:t>
            </a:r>
            <a:r>
              <a:rPr lang="en-US" dirty="0">
                <a:solidFill>
                  <a:schemeClr val="bg2"/>
                </a:solidFill>
              </a:rPr>
              <a:t>context.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ASP.NET </a:t>
            </a:r>
            <a:r>
              <a:rPr lang="en-US" dirty="0">
                <a:solidFill>
                  <a:schemeClr val="bg2"/>
                </a:solidFill>
              </a:rPr>
              <a:t>request context.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thread </a:t>
            </a:r>
            <a:r>
              <a:rPr lang="en-US" dirty="0">
                <a:solidFill>
                  <a:schemeClr val="bg2"/>
                </a:solidFill>
              </a:rPr>
              <a:t>pool context.</a:t>
            </a: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Context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2" y="1381870"/>
            <a:ext cx="9273989" cy="53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ConfigureAwait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87" y="1368925"/>
            <a:ext cx="8379760" cy="53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ConfigureAwait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6" y="2760463"/>
            <a:ext cx="5344295" cy="2530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11" y="2760463"/>
            <a:ext cx="6234984" cy="25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6" y="1634378"/>
            <a:ext cx="5717242" cy="4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7989073" cy="2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60955"/>
            <a:ext cx="5011272" cy="2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7989073" cy="22152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60955"/>
            <a:ext cx="5011272" cy="2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Oh God, Why?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keyword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9" y="2777985"/>
            <a:ext cx="10630256" cy="24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 value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0" y="2242296"/>
            <a:ext cx="10625636" cy="3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35" y="2912603"/>
            <a:ext cx="6959886" cy="3433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435" y="1825624"/>
            <a:ext cx="6959886" cy="10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15" y="1503040"/>
            <a:ext cx="8682931" cy="4363504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89" y="2895064"/>
            <a:ext cx="3065315" cy="15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8706" y="3382962"/>
            <a:ext cx="2495550" cy="1285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818" y="912026"/>
            <a:ext cx="7295937" cy="57218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7" y="2369192"/>
            <a:ext cx="4463015" cy="22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19" y="1094591"/>
            <a:ext cx="4272177" cy="55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9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071" y="2369192"/>
            <a:ext cx="7203805" cy="15349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6" y="2369192"/>
            <a:ext cx="4486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1573</Words>
  <Application>Microsoft Office PowerPoint</Application>
  <PresentationFormat>Широкоэкранный</PresentationFormat>
  <Paragraphs>223</Paragraphs>
  <Slides>19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AsyncAwait</vt:lpstr>
      <vt:lpstr>Oh God, Why?</vt:lpstr>
      <vt:lpstr>Async keyword</vt:lpstr>
      <vt:lpstr>Return value</vt:lpstr>
      <vt:lpstr>MathAnal</vt:lpstr>
      <vt:lpstr>MathAnal</vt:lpstr>
      <vt:lpstr>MathAnal</vt:lpstr>
      <vt:lpstr>MathAnal</vt:lpstr>
      <vt:lpstr>MathAnal</vt:lpstr>
      <vt:lpstr>MathAnal</vt:lpstr>
      <vt:lpstr>MathAnal</vt:lpstr>
      <vt:lpstr>Context</vt:lpstr>
      <vt:lpstr>Context</vt:lpstr>
      <vt:lpstr>ConfigureAwait</vt:lpstr>
      <vt:lpstr>ConfigureAwait</vt:lpstr>
      <vt:lpstr>Dummy Deadlock</vt:lpstr>
      <vt:lpstr>Dummy Deadlock</vt:lpstr>
      <vt:lpstr>Dummy Deadlock</vt:lpstr>
      <vt:lpstr>Dummy Deadlock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вас не возьмут в крутую ИТ-компанию?</dc:title>
  <dc:creator>Зверев Алексей Игоревич</dc:creator>
  <cp:lastModifiedBy>Tolltech</cp:lastModifiedBy>
  <cp:revision>109</cp:revision>
  <dcterms:created xsi:type="dcterms:W3CDTF">2016-11-06T14:30:14Z</dcterms:created>
  <dcterms:modified xsi:type="dcterms:W3CDTF">2018-03-28T14:19:32Z</dcterms:modified>
</cp:coreProperties>
</file>