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55" autoAdjust="0"/>
  </p:normalViewPr>
  <p:slideViewPr>
    <p:cSldViewPr snapToGrid="0">
      <p:cViewPr varScale="1">
        <p:scale>
          <a:sx n="81" d="100"/>
          <a:sy n="81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6D22D-2F75-431F-A379-A53C80C36185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2DA0-B0D6-44D9-85CA-40306FBC2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6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2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6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https://habr.com/post/423889/ - </a:t>
            </a:r>
            <a:r>
              <a:rPr lang="ru-RU" dirty="0" smtClean="0"/>
              <a:t>про</a:t>
            </a:r>
            <a:r>
              <a:rPr lang="ru-RU" baseline="0" dirty="0" smtClean="0"/>
              <a:t> то что нужно писать оптимизированные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18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https://habr.com/post/423889/ - </a:t>
            </a:r>
            <a:r>
              <a:rPr lang="ru-RU" dirty="0" smtClean="0"/>
              <a:t>про</a:t>
            </a:r>
            <a:r>
              <a:rPr lang="ru-RU" baseline="0" dirty="0" smtClean="0"/>
              <a:t> то что нужно писать оптимизированные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1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https://habr.com/post/423889/ - </a:t>
            </a:r>
            <a:r>
              <a:rPr lang="ru-RU" dirty="0" smtClean="0"/>
              <a:t>про</a:t>
            </a:r>
            <a:r>
              <a:rPr lang="ru-RU" baseline="0" dirty="0" smtClean="0"/>
              <a:t> то что нужно писать оптимизированные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38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https://habr.com/post/423889/ - </a:t>
            </a:r>
            <a:r>
              <a:rPr lang="ru-RU" dirty="0" smtClean="0"/>
              <a:t>про</a:t>
            </a:r>
            <a:r>
              <a:rPr lang="ru-RU" baseline="0" dirty="0" smtClean="0"/>
              <a:t> то что нужно писать оптимизированные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37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https://habr.com/post/423889/ - </a:t>
            </a:r>
            <a:r>
              <a:rPr lang="ru-RU" dirty="0" smtClean="0"/>
              <a:t>про</a:t>
            </a:r>
            <a:r>
              <a:rPr lang="ru-RU" baseline="0" dirty="0" smtClean="0"/>
              <a:t> то что нужно писать оптимизированные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47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https://habr.com/post/423889/ - </a:t>
            </a:r>
            <a:r>
              <a:rPr lang="ru-RU" dirty="0" smtClean="0"/>
              <a:t>про</a:t>
            </a:r>
            <a:r>
              <a:rPr lang="ru-RU" baseline="0" dirty="0" smtClean="0"/>
              <a:t> то что нужно писать оптимизированные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37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https://habr.com/post/423889/ - </a:t>
            </a:r>
            <a:r>
              <a:rPr lang="ru-RU" dirty="0" smtClean="0"/>
              <a:t>про</a:t>
            </a:r>
            <a:r>
              <a:rPr lang="ru-RU" baseline="0" dirty="0" smtClean="0"/>
              <a:t> то что нужно писать оптимизированные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99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3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33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1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6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5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5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7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3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8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8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9B43-AA08-4255-8FC3-289A8D4DB0A2}" type="datetimeFigureOut">
              <a:rPr lang="ru-RU" smtClean="0"/>
              <a:t>22.09.2018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C#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111985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2655"/>
            <a:ext cx="5966361" cy="53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8069"/>
            <a:ext cx="8448304" cy="51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719"/>
            <a:ext cx="7652657" cy="487618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7972" y="2255043"/>
            <a:ext cx="3217533" cy="321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9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LINQ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4101"/>
            <a:ext cx="4220688" cy="21103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89381"/>
            <a:ext cx="4220688" cy="26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LINQ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98534"/>
            <a:ext cx="10432493" cy="17878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421538" cy="17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LINQ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1060298" cy="10244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2985013"/>
            <a:ext cx="10939227" cy="11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LINQ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4" y="4156363"/>
            <a:ext cx="10923373" cy="21613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4"/>
            <a:ext cx="11060298" cy="10244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2985013"/>
            <a:ext cx="10939227" cy="11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7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LINQ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88670"/>
            <a:ext cx="9585593" cy="51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LINQ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88670"/>
            <a:ext cx="9475334" cy="50601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956" y="1388669"/>
            <a:ext cx="894608" cy="50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8212"/>
            <a:ext cx="6889540" cy="42897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27926"/>
            <a:ext cx="3781301" cy="10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525"/>
            <a:ext cx="7262285" cy="4190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92988"/>
            <a:ext cx="4964700" cy="10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14834"/>
            <a:ext cx="5859483" cy="41470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5561862"/>
            <a:ext cx="4363981" cy="11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4575"/>
            <a:ext cx="4633321" cy="41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7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4575"/>
            <a:ext cx="4633321" cy="41784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92988"/>
            <a:ext cx="3783102" cy="12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9800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8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2112"/>
            <a:ext cx="7795784" cy="41808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92989"/>
            <a:ext cx="3857678" cy="11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Delegate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4210"/>
            <a:ext cx="10536256" cy="48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48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121</Words>
  <Application>Microsoft Office PowerPoint</Application>
  <PresentationFormat>Широкоэкранный</PresentationFormat>
  <Paragraphs>43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C#</vt:lpstr>
      <vt:lpstr>Delegate</vt:lpstr>
      <vt:lpstr>Delegate</vt:lpstr>
      <vt:lpstr>Delegate</vt:lpstr>
      <vt:lpstr>Delegate</vt:lpstr>
      <vt:lpstr>Delegate</vt:lpstr>
      <vt:lpstr>Delegate</vt:lpstr>
      <vt:lpstr>Delegate</vt:lpstr>
      <vt:lpstr>Delegate</vt:lpstr>
      <vt:lpstr>Delegate</vt:lpstr>
      <vt:lpstr>Delegate</vt:lpstr>
      <vt:lpstr>Delegate</vt:lpstr>
      <vt:lpstr>LINQ</vt:lpstr>
      <vt:lpstr>LINQ</vt:lpstr>
      <vt:lpstr>LINQ</vt:lpstr>
      <vt:lpstr>LINQ</vt:lpstr>
      <vt:lpstr>LINQ</vt:lpstr>
      <vt:lpstr>LINQ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</dc:title>
  <dc:creator>Tolltech</dc:creator>
  <cp:lastModifiedBy>Tolltech</cp:lastModifiedBy>
  <cp:revision>45</cp:revision>
  <dcterms:created xsi:type="dcterms:W3CDTF">2018-02-25T08:53:46Z</dcterms:created>
  <dcterms:modified xsi:type="dcterms:W3CDTF">2018-09-22T09:47:17Z</dcterms:modified>
</cp:coreProperties>
</file>