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4"/>
    <p:sldMasterId id="2147483650" r:id="rId5"/>
    <p:sldMasterId id="2147483653" r:id="rId6"/>
  </p:sldMasterIdLst>
  <p:notesMasterIdLst>
    <p:notesMasterId r:id="rId8"/>
  </p:notesMasterIdLst>
  <p:handoutMasterIdLst>
    <p:handoutMasterId r:id="rId9"/>
  </p:handoutMasterIdLst>
  <p:sldIdLst>
    <p:sldId id="258" r:id="rId7"/>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40" userDrawn="1">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8CBA"/>
    <a:srgbClr val="2596BE"/>
    <a:srgbClr val="FFFFFF"/>
    <a:srgbClr val="F3F5FA"/>
    <a:srgbClr val="CDD2DE"/>
    <a:srgbClr val="E3E9E5"/>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1A646-7E09-6E88-42F9-EA4E7B129306}" v="1597" dt="2025-04-17T01:13:22.712"/>
    <p1510:client id="{C38F058C-7818-4682-F21B-7D48504A1AD0}" v="51" dt="2025-04-17T01:18:52.580"/>
    <p1510:client id="{E229B9FC-B52E-75B6-BA9D-175B9B78D207}" v="6" dt="2025-04-17T01:15:28.9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3" d="100"/>
          <a:sy n="43" d="100"/>
        </p:scale>
        <p:origin x="-1430" y="-4560"/>
      </p:cViewPr>
      <p:guideLst>
        <p:guide orient="horz" pos="3318"/>
        <p:guide orient="horz" pos="240"/>
        <p:guide orient="horz" pos="20160"/>
        <p:guide orient="horz"/>
        <p:guide pos="264"/>
        <p:guide pos="27384"/>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presProps" Target="presProps.xml"/><Relationship Id="rId5" Type="http://schemas.openxmlformats.org/officeDocument/2006/relationships/slideMaster" Target="slideMasters/slideMaster2.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y Hiffa" userId="f2f715732d251382" providerId="Windows Live" clId="Web-{30B1A646-7E09-6E88-42F9-EA4E7B129306}"/>
    <pc:docChg chg="modSld addMainMaster delMainMaster">
      <pc:chgData name="Mary Hiffa" userId="f2f715732d251382" providerId="Windows Live" clId="Web-{30B1A646-7E09-6E88-42F9-EA4E7B129306}" dt="2025-04-17T01:13:22.712" v="986"/>
      <pc:docMkLst>
        <pc:docMk/>
      </pc:docMkLst>
      <pc:sldChg chg="addSp delSp modSp mod setBg modClrScheme chgLayout">
        <pc:chgData name="Mary Hiffa" userId="f2f715732d251382" providerId="Windows Live" clId="Web-{30B1A646-7E09-6E88-42F9-EA4E7B129306}" dt="2025-04-17T01:13:22.712" v="986"/>
        <pc:sldMkLst>
          <pc:docMk/>
          <pc:sldMk cId="358771719" sldId="258"/>
        </pc:sldMkLst>
        <pc:spChg chg="mod ord">
          <ac:chgData name="Mary Hiffa" userId="f2f715732d251382" providerId="Windows Live" clId="Web-{30B1A646-7E09-6E88-42F9-EA4E7B129306}" dt="2025-04-17T01:11:57.132" v="983" actId="20577"/>
          <ac:spMkLst>
            <pc:docMk/>
            <pc:sldMk cId="358771719" sldId="258"/>
            <ac:spMk id="2" creationId="{7039B15A-A5D0-CCF3-5253-13C72B1D5BE0}"/>
          </ac:spMkLst>
        </pc:spChg>
        <pc:spChg chg="mod ord">
          <ac:chgData name="Mary Hiffa" userId="f2f715732d251382" providerId="Windows Live" clId="Web-{30B1A646-7E09-6E88-42F9-EA4E7B129306}" dt="2025-04-17T01:01:23.990" v="940" actId="1076"/>
          <ac:spMkLst>
            <pc:docMk/>
            <pc:sldMk cId="358771719" sldId="258"/>
            <ac:spMk id="3" creationId="{ABF601BF-2A5B-5C56-BF98-D57CC5FA7615}"/>
          </ac:spMkLst>
        </pc:spChg>
        <pc:spChg chg="mod ord">
          <ac:chgData name="Mary Hiffa" userId="f2f715732d251382" providerId="Windows Live" clId="Web-{30B1A646-7E09-6E88-42F9-EA4E7B129306}" dt="2025-04-17T01:01:24.005" v="941" actId="1076"/>
          <ac:spMkLst>
            <pc:docMk/>
            <pc:sldMk cId="358771719" sldId="258"/>
            <ac:spMk id="4" creationId="{2FA128F3-6A57-DD54-BC55-ABC7987AB417}"/>
          </ac:spMkLst>
        </pc:spChg>
        <pc:spChg chg="mod ord">
          <ac:chgData name="Mary Hiffa" userId="f2f715732d251382" providerId="Windows Live" clId="Web-{30B1A646-7E09-6E88-42F9-EA4E7B129306}" dt="2025-04-17T01:01:24.036" v="942" actId="1076"/>
          <ac:spMkLst>
            <pc:docMk/>
            <pc:sldMk cId="358771719" sldId="258"/>
            <ac:spMk id="5" creationId="{7E17A497-46C1-B833-4D36-ADCA71D86349}"/>
          </ac:spMkLst>
        </pc:spChg>
        <pc:spChg chg="mod ord">
          <ac:chgData name="Mary Hiffa" userId="f2f715732d251382" providerId="Windows Live" clId="Web-{30B1A646-7E09-6E88-42F9-EA4E7B129306}" dt="2025-04-17T01:01:24.068" v="943" actId="1076"/>
          <ac:spMkLst>
            <pc:docMk/>
            <pc:sldMk cId="358771719" sldId="258"/>
            <ac:spMk id="6" creationId="{6585B3EA-B18E-7FC2-B2CD-2D7E02CF97EB}"/>
          </ac:spMkLst>
        </pc:spChg>
        <pc:spChg chg="mod ord">
          <ac:chgData name="Mary Hiffa" userId="f2f715732d251382" providerId="Windows Live" clId="Web-{30B1A646-7E09-6E88-42F9-EA4E7B129306}" dt="2025-04-17T01:01:24.083" v="944" actId="1076"/>
          <ac:spMkLst>
            <pc:docMk/>
            <pc:sldMk cId="358771719" sldId="258"/>
            <ac:spMk id="7" creationId="{4F5BE437-9F0D-82A7-FBFB-D2DBD5108729}"/>
          </ac:spMkLst>
        </pc:spChg>
        <pc:spChg chg="mod ord">
          <ac:chgData name="Mary Hiffa" userId="f2f715732d251382" providerId="Windows Live" clId="Web-{30B1A646-7E09-6E88-42F9-EA4E7B129306}" dt="2025-04-17T01:01:24.115" v="945" actId="1076"/>
          <ac:spMkLst>
            <pc:docMk/>
            <pc:sldMk cId="358771719" sldId="258"/>
            <ac:spMk id="8" creationId="{194151B7-6ED8-F2C6-FE53-92BB5AE7F145}"/>
          </ac:spMkLst>
        </pc:spChg>
        <pc:spChg chg="del mod">
          <ac:chgData name="Mary Hiffa" userId="f2f715732d251382" providerId="Windows Live" clId="Web-{30B1A646-7E09-6E88-42F9-EA4E7B129306}" dt="2025-04-16T23:29:18.495" v="668"/>
          <ac:spMkLst>
            <pc:docMk/>
            <pc:sldMk cId="358771719" sldId="258"/>
            <ac:spMk id="9" creationId="{D56D0C05-9B7B-954D-829E-45931175CA63}"/>
          </ac:spMkLst>
        </pc:spChg>
        <pc:spChg chg="del mod">
          <ac:chgData name="Mary Hiffa" userId="f2f715732d251382" providerId="Windows Live" clId="Web-{30B1A646-7E09-6E88-42F9-EA4E7B129306}" dt="2025-04-16T23:19:45.261" v="588"/>
          <ac:spMkLst>
            <pc:docMk/>
            <pc:sldMk cId="358771719" sldId="258"/>
            <ac:spMk id="10" creationId="{0BF48BF9-F1E5-3D4C-D303-41AFA9AC2084}"/>
          </ac:spMkLst>
        </pc:spChg>
        <pc:spChg chg="mod ord">
          <ac:chgData name="Mary Hiffa" userId="f2f715732d251382" providerId="Windows Live" clId="Web-{30B1A646-7E09-6E88-42F9-EA4E7B129306}" dt="2025-04-17T00:57:56.765" v="916"/>
          <ac:spMkLst>
            <pc:docMk/>
            <pc:sldMk cId="358771719" sldId="258"/>
            <ac:spMk id="11" creationId="{13725BF2-9AE2-7633-0FAE-711AAE057EFC}"/>
          </ac:spMkLst>
        </pc:spChg>
        <pc:spChg chg="mod ord">
          <ac:chgData name="Mary Hiffa" userId="f2f715732d251382" providerId="Windows Live" clId="Web-{30B1A646-7E09-6E88-42F9-EA4E7B129306}" dt="2025-04-17T01:02:15.788" v="953" actId="20577"/>
          <ac:spMkLst>
            <pc:docMk/>
            <pc:sldMk cId="358771719" sldId="258"/>
            <ac:spMk id="12" creationId="{14C41E60-197E-8E8D-43FF-35936D78FF38}"/>
          </ac:spMkLst>
        </pc:spChg>
        <pc:spChg chg="mod ord">
          <ac:chgData name="Mary Hiffa" userId="f2f715732d251382" providerId="Windows Live" clId="Web-{30B1A646-7E09-6E88-42F9-EA4E7B129306}" dt="2025-04-17T01:01:24.130" v="946" actId="1076"/>
          <ac:spMkLst>
            <pc:docMk/>
            <pc:sldMk cId="358771719" sldId="258"/>
            <ac:spMk id="15" creationId="{AD1D784A-4141-28D6-4A5F-930A6B66176C}"/>
          </ac:spMkLst>
        </pc:spChg>
        <pc:spChg chg="del mod ord">
          <ac:chgData name="Mary Hiffa" userId="f2f715732d251382" providerId="Windows Live" clId="Web-{30B1A646-7E09-6E88-42F9-EA4E7B129306}" dt="2025-04-16T23:19:51.777" v="591"/>
          <ac:spMkLst>
            <pc:docMk/>
            <pc:sldMk cId="358771719" sldId="258"/>
            <ac:spMk id="16" creationId="{0AD2DAE7-5392-D4F6-09BD-CBD3734582B2}"/>
          </ac:spMkLst>
        </pc:spChg>
        <pc:spChg chg="add del mod">
          <ac:chgData name="Mary Hiffa" userId="f2f715732d251382" providerId="Windows Live" clId="Web-{30B1A646-7E09-6E88-42F9-EA4E7B129306}" dt="2025-04-17T00:48:16.484" v="836"/>
          <ac:spMkLst>
            <pc:docMk/>
            <pc:sldMk cId="358771719" sldId="258"/>
            <ac:spMk id="17" creationId="{7B1E6989-F12E-F242-0A8C-66693D2B37FC}"/>
          </ac:spMkLst>
        </pc:spChg>
        <pc:spChg chg="del mod">
          <ac:chgData name="Mary Hiffa" userId="f2f715732d251382" providerId="Windows Live" clId="Web-{30B1A646-7E09-6E88-42F9-EA4E7B129306}" dt="2025-04-16T23:13:53.095" v="510"/>
          <ac:spMkLst>
            <pc:docMk/>
            <pc:sldMk cId="358771719" sldId="258"/>
            <ac:spMk id="17" creationId="{AAE1D3A5-28F2-B404-D4C7-47EB988D933E}"/>
          </ac:spMkLst>
        </pc:spChg>
        <pc:spChg chg="del mod ord">
          <ac:chgData name="Mary Hiffa" userId="f2f715732d251382" providerId="Windows Live" clId="Web-{30B1A646-7E09-6E88-42F9-EA4E7B129306}" dt="2025-04-17T00:48:12.796" v="835"/>
          <ac:spMkLst>
            <pc:docMk/>
            <pc:sldMk cId="358771719" sldId="258"/>
            <ac:spMk id="18" creationId="{12CD0C50-C7FD-6047-8A81-F714D190A0F7}"/>
          </ac:spMkLst>
        </pc:spChg>
        <pc:spChg chg="add del mod ord">
          <ac:chgData name="Mary Hiffa" userId="f2f715732d251382" providerId="Windows Live" clId="Web-{30B1A646-7E09-6E88-42F9-EA4E7B129306}" dt="2025-04-16T22:53:21.593" v="398"/>
          <ac:spMkLst>
            <pc:docMk/>
            <pc:sldMk cId="358771719" sldId="258"/>
            <ac:spMk id="19" creationId="{B52D90F2-D06D-6136-E061-54379F2B645D}"/>
          </ac:spMkLst>
        </pc:spChg>
        <pc:spChg chg="add mod">
          <ac:chgData name="Mary Hiffa" userId="f2f715732d251382" providerId="Windows Live" clId="Web-{30B1A646-7E09-6E88-42F9-EA4E7B129306}" dt="2025-04-17T00:57:48.906" v="915"/>
          <ac:spMkLst>
            <pc:docMk/>
            <pc:sldMk cId="358771719" sldId="258"/>
            <ac:spMk id="20" creationId="{B48CB462-5D0C-54DC-1E9A-0D2EDCEF7704}"/>
          </ac:spMkLst>
        </pc:spChg>
        <pc:spChg chg="del mod">
          <ac:chgData name="Mary Hiffa" userId="f2f715732d251382" providerId="Windows Live" clId="Web-{30B1A646-7E09-6E88-42F9-EA4E7B129306}" dt="2025-04-16T22:56:30.051" v="423"/>
          <ac:spMkLst>
            <pc:docMk/>
            <pc:sldMk cId="358771719" sldId="258"/>
            <ac:spMk id="21" creationId="{19C3285C-6F06-524B-D602-50B6B9554FD8}"/>
          </ac:spMkLst>
        </pc:spChg>
        <pc:spChg chg="add mod">
          <ac:chgData name="Mary Hiffa" userId="f2f715732d251382" providerId="Windows Live" clId="Web-{30B1A646-7E09-6E88-42F9-EA4E7B129306}" dt="2025-04-17T01:01:43.318" v="948" actId="1076"/>
          <ac:spMkLst>
            <pc:docMk/>
            <pc:sldMk cId="358771719" sldId="258"/>
            <ac:spMk id="21" creationId="{5428F031-5D32-2C92-A220-6AC271BFE23F}"/>
          </ac:spMkLst>
        </pc:spChg>
        <pc:spChg chg="add del mod ord">
          <ac:chgData name="Mary Hiffa" userId="f2f715732d251382" providerId="Windows Live" clId="Web-{30B1A646-7E09-6E88-42F9-EA4E7B129306}" dt="2025-04-16T22:53:21.593" v="398"/>
          <ac:spMkLst>
            <pc:docMk/>
            <pc:sldMk cId="358771719" sldId="258"/>
            <ac:spMk id="23" creationId="{A538E93F-E78D-5F1B-B797-ADE4818FA541}"/>
          </ac:spMkLst>
        </pc:spChg>
        <pc:spChg chg="add del mod">
          <ac:chgData name="Mary Hiffa" userId="f2f715732d251382" providerId="Windows Live" clId="Web-{30B1A646-7E09-6E88-42F9-EA4E7B129306}" dt="2025-04-16T23:13:58.220" v="512"/>
          <ac:spMkLst>
            <pc:docMk/>
            <pc:sldMk cId="358771719" sldId="258"/>
            <ac:spMk id="26" creationId="{CA350EC1-BA2C-E6B7-4434-D7838BFC7F87}"/>
          </ac:spMkLst>
        </pc:spChg>
        <pc:spChg chg="del mod">
          <ac:chgData name="Mary Hiffa" userId="f2f715732d251382" providerId="Windows Live" clId="Web-{30B1A646-7E09-6E88-42F9-EA4E7B129306}" dt="2025-04-16T22:56:31.395" v="424"/>
          <ac:spMkLst>
            <pc:docMk/>
            <pc:sldMk cId="358771719" sldId="258"/>
            <ac:spMk id="28" creationId="{BB4B63C7-D253-3A9A-0607-7B841BD67017}"/>
          </ac:spMkLst>
        </pc:spChg>
        <pc:spChg chg="add del mod">
          <ac:chgData name="Mary Hiffa" userId="f2f715732d251382" providerId="Windows Live" clId="Web-{30B1A646-7E09-6E88-42F9-EA4E7B129306}" dt="2025-04-16T23:21:28.529" v="592"/>
          <ac:spMkLst>
            <pc:docMk/>
            <pc:sldMk cId="358771719" sldId="258"/>
            <ac:spMk id="30" creationId="{4F5876FA-6769-727F-4E7A-569E2F83DB0F}"/>
          </ac:spMkLst>
        </pc:spChg>
        <pc:spChg chg="add del mod ord">
          <ac:chgData name="Mary Hiffa" userId="f2f715732d251382" providerId="Windows Live" clId="Web-{30B1A646-7E09-6E88-42F9-EA4E7B129306}" dt="2025-04-16T23:30:50.560" v="687"/>
          <ac:spMkLst>
            <pc:docMk/>
            <pc:sldMk cId="358771719" sldId="258"/>
            <ac:spMk id="32" creationId="{B6F7C461-F724-949C-F635-011E9B406FA4}"/>
          </ac:spMkLst>
        </pc:spChg>
        <pc:picChg chg="add del mod">
          <ac:chgData name="Mary Hiffa" userId="f2f715732d251382" providerId="Windows Live" clId="Web-{30B1A646-7E09-6E88-42F9-EA4E7B129306}" dt="2025-04-17T01:13:22.712" v="986"/>
          <ac:picMkLst>
            <pc:docMk/>
            <pc:sldMk cId="358771719" sldId="258"/>
            <ac:picMk id="9" creationId="{C2E087CE-70D5-00BB-A690-56DEE4B8E056}"/>
          </ac:picMkLst>
        </pc:picChg>
        <pc:picChg chg="add del mod modCrop">
          <ac:chgData name="Mary Hiffa" userId="f2f715732d251382" providerId="Windows Live" clId="Web-{30B1A646-7E09-6E88-42F9-EA4E7B129306}" dt="2025-04-17T00:54:45.385" v="906"/>
          <ac:picMkLst>
            <pc:docMk/>
            <pc:sldMk cId="358771719" sldId="258"/>
            <ac:picMk id="10" creationId="{0723AEBF-6887-8EB5-1CB7-5D0712F06ACC}"/>
          </ac:picMkLst>
        </pc:picChg>
        <pc:picChg chg="add del mod modCrop">
          <ac:chgData name="Mary Hiffa" userId="f2f715732d251382" providerId="Windows Live" clId="Web-{30B1A646-7E09-6E88-42F9-EA4E7B129306}" dt="2025-04-17T00:54:44.432" v="905"/>
          <ac:picMkLst>
            <pc:docMk/>
            <pc:sldMk cId="358771719" sldId="258"/>
            <ac:picMk id="13" creationId="{B9231664-A61E-FE0E-3F8F-7743B79B5813}"/>
          </ac:picMkLst>
        </pc:picChg>
        <pc:picChg chg="del mod">
          <ac:chgData name="Mary Hiffa" userId="f2f715732d251382" providerId="Windows Live" clId="Web-{30B1A646-7E09-6E88-42F9-EA4E7B129306}" dt="2025-04-17T00:48:12.718" v="834"/>
          <ac:picMkLst>
            <pc:docMk/>
            <pc:sldMk cId="358771719" sldId="258"/>
            <ac:picMk id="14" creationId="{1D327E0C-414A-D2C3-4D5D-A4DC5DC6BEF3}"/>
          </ac:picMkLst>
        </pc:picChg>
        <pc:picChg chg="del">
          <ac:chgData name="Mary Hiffa" userId="f2f715732d251382" providerId="Windows Live" clId="Web-{30B1A646-7E09-6E88-42F9-EA4E7B129306}" dt="2025-04-16T22:49:00.445" v="289"/>
          <ac:picMkLst>
            <pc:docMk/>
            <pc:sldMk cId="358771719" sldId="258"/>
            <ac:picMk id="20" creationId="{666C75F3-F0EA-4F65-AFEC-F59CDF1383C3}"/>
          </ac:picMkLst>
        </pc:picChg>
        <pc:picChg chg="add mod modCrop">
          <ac:chgData name="Mary Hiffa" userId="f2f715732d251382" providerId="Windows Live" clId="Web-{30B1A646-7E09-6E88-42F9-EA4E7B129306}" dt="2025-04-17T01:00:30.066" v="936" actId="1076"/>
          <ac:picMkLst>
            <pc:docMk/>
            <pc:sldMk cId="358771719" sldId="258"/>
            <ac:picMk id="22" creationId="{7471665C-8FBA-551F-5AFC-A89703106D25}"/>
          </ac:picMkLst>
        </pc:picChg>
        <pc:picChg chg="add del mod">
          <ac:chgData name="Mary Hiffa" userId="f2f715732d251382" providerId="Windows Live" clId="Web-{30B1A646-7E09-6E88-42F9-EA4E7B129306}" dt="2025-04-17T00:59:46.190" v="922"/>
          <ac:picMkLst>
            <pc:docMk/>
            <pc:sldMk cId="358771719" sldId="258"/>
            <ac:picMk id="23" creationId="{35D6EE4C-B4F5-390A-1C6B-DBAF6B4CFBE4}"/>
          </ac:picMkLst>
        </pc:picChg>
        <pc:picChg chg="add mod ord modCrop">
          <ac:chgData name="Mary Hiffa" userId="f2f715732d251382" providerId="Windows Live" clId="Web-{30B1A646-7E09-6E88-42F9-EA4E7B129306}" dt="2025-04-17T01:01:39.271" v="947"/>
          <ac:picMkLst>
            <pc:docMk/>
            <pc:sldMk cId="358771719" sldId="258"/>
            <ac:picMk id="24" creationId="{34D82AEB-DA3E-20B5-E8E4-A42D5687CDE5}"/>
          </ac:picMkLst>
        </pc:picChg>
        <pc:picChg chg="del">
          <ac:chgData name="Mary Hiffa" userId="f2f715732d251382" providerId="Windows Live" clId="Web-{30B1A646-7E09-6E88-42F9-EA4E7B129306}" dt="2025-04-16T22:49:02.601" v="290"/>
          <ac:picMkLst>
            <pc:docMk/>
            <pc:sldMk cId="358771719" sldId="258"/>
            <ac:picMk id="25" creationId="{72100A89-A616-CABE-5B9E-2675BD7A3B6C}"/>
          </ac:picMkLst>
        </pc:picChg>
        <pc:picChg chg="add mod">
          <ac:chgData name="Mary Hiffa" userId="f2f715732d251382" providerId="Windows Live" clId="Web-{30B1A646-7E09-6E88-42F9-EA4E7B129306}" dt="2025-04-17T01:08:25.829" v="964" actId="1076"/>
          <ac:picMkLst>
            <pc:docMk/>
            <pc:sldMk cId="358771719" sldId="258"/>
            <ac:picMk id="25" creationId="{A180F173-75B6-4D31-AD35-445175FB582A}"/>
          </ac:picMkLst>
        </pc:picChg>
        <pc:picChg chg="add mod">
          <ac:chgData name="Mary Hiffa" userId="f2f715732d251382" providerId="Windows Live" clId="Web-{30B1A646-7E09-6E88-42F9-EA4E7B129306}" dt="2025-04-17T01:11:43.975" v="981"/>
          <ac:picMkLst>
            <pc:docMk/>
            <pc:sldMk cId="358771719" sldId="258"/>
            <ac:picMk id="26" creationId="{A01FA997-6A3A-AC4A-3047-703B06476EE9}"/>
          </ac:picMkLst>
        </pc:picChg>
        <pc:picChg chg="add mod">
          <ac:chgData name="Mary Hiffa" userId="f2f715732d251382" providerId="Windows Live" clId="Web-{30B1A646-7E09-6E88-42F9-EA4E7B129306}" dt="2025-04-17T01:10:02.941" v="979" actId="1076"/>
          <ac:picMkLst>
            <pc:docMk/>
            <pc:sldMk cId="358771719" sldId="258"/>
            <ac:picMk id="27" creationId="{0F5ED10A-DCA1-02F5-DA88-7F434D1F083F}"/>
          </ac:picMkLst>
        </pc:picChg>
        <pc:picChg chg="del">
          <ac:chgData name="Mary Hiffa" userId="f2f715732d251382" providerId="Windows Live" clId="Web-{30B1A646-7E09-6E88-42F9-EA4E7B129306}" dt="2025-04-16T22:49:04.430" v="291"/>
          <ac:picMkLst>
            <pc:docMk/>
            <pc:sldMk cId="358771719" sldId="258"/>
            <ac:picMk id="27" creationId="{6A7F1C6D-73E1-B9B0-0A1C-EFA46B8F2D91}"/>
          </ac:picMkLst>
        </pc:picChg>
        <pc:picChg chg="add del mod">
          <ac:chgData name="Mary Hiffa" userId="f2f715732d251382" providerId="Windows Live" clId="Web-{30B1A646-7E09-6E88-42F9-EA4E7B129306}" dt="2025-04-17T00:36:19.948" v="801"/>
          <ac:picMkLst>
            <pc:docMk/>
            <pc:sldMk cId="358771719" sldId="258"/>
            <ac:picMk id="31" creationId="{3C4ED201-DDB0-CAD2-F149-73513D30BCFB}"/>
          </ac:picMkLst>
        </pc:picChg>
      </pc:sldChg>
      <pc:sldMasterChg chg="add del addSldLayout delSldLayout modSldLayout">
        <pc:chgData name="Mary Hiffa" userId="f2f715732d251382" providerId="Windows Live" clId="Web-{30B1A646-7E09-6E88-42F9-EA4E7B129306}" dt="2025-04-16T22:54:08.407" v="404"/>
        <pc:sldMasterMkLst>
          <pc:docMk/>
          <pc:sldMasterMk cId="1758350616" sldId="2147483655"/>
        </pc:sldMasterMkLst>
        <pc:sldLayoutChg chg="add del mod replId">
          <pc:chgData name="Mary Hiffa" userId="f2f715732d251382" providerId="Windows Live" clId="Web-{30B1A646-7E09-6E88-42F9-EA4E7B129306}" dt="2025-04-16T22:54:08.407" v="404"/>
          <pc:sldLayoutMkLst>
            <pc:docMk/>
            <pc:sldMasterMk cId="1758350616" sldId="2147483655"/>
            <pc:sldLayoutMk cId="2570315179" sldId="2147483656"/>
          </pc:sldLayoutMkLst>
        </pc:sldLayoutChg>
        <pc:sldLayoutChg chg="add del mod replId">
          <pc:chgData name="Mary Hiffa" userId="f2f715732d251382" providerId="Windows Live" clId="Web-{30B1A646-7E09-6E88-42F9-EA4E7B129306}" dt="2025-04-16T22:54:08.407" v="404"/>
          <pc:sldLayoutMkLst>
            <pc:docMk/>
            <pc:sldMasterMk cId="1758350616" sldId="2147483655"/>
            <pc:sldLayoutMk cId="3438805404" sldId="2147483657"/>
          </pc:sldLayoutMkLst>
        </pc:sldLayoutChg>
        <pc:sldLayoutChg chg="add del mod replId">
          <pc:chgData name="Mary Hiffa" userId="f2f715732d251382" providerId="Windows Live" clId="Web-{30B1A646-7E09-6E88-42F9-EA4E7B129306}" dt="2025-04-16T22:54:08.407" v="404"/>
          <pc:sldLayoutMkLst>
            <pc:docMk/>
            <pc:sldMasterMk cId="1758350616" sldId="2147483655"/>
            <pc:sldLayoutMk cId="914312229" sldId="2147483658"/>
          </pc:sldLayoutMkLst>
        </pc:sldLayoutChg>
        <pc:sldLayoutChg chg="add del mod replId">
          <pc:chgData name="Mary Hiffa" userId="f2f715732d251382" providerId="Windows Live" clId="Web-{30B1A646-7E09-6E88-42F9-EA4E7B129306}" dt="2025-04-16T22:54:08.407" v="404"/>
          <pc:sldLayoutMkLst>
            <pc:docMk/>
            <pc:sldMasterMk cId="1758350616" sldId="2147483655"/>
            <pc:sldLayoutMk cId="956159011" sldId="2147483659"/>
          </pc:sldLayoutMkLst>
        </pc:sldLayoutChg>
        <pc:sldLayoutChg chg="add del mod replId">
          <pc:chgData name="Mary Hiffa" userId="f2f715732d251382" providerId="Windows Live" clId="Web-{30B1A646-7E09-6E88-42F9-EA4E7B129306}" dt="2025-04-16T22:54:08.407" v="404"/>
          <pc:sldLayoutMkLst>
            <pc:docMk/>
            <pc:sldMasterMk cId="1758350616" sldId="2147483655"/>
            <pc:sldLayoutMk cId="520769124" sldId="2147483660"/>
          </pc:sldLayoutMkLst>
        </pc:sldLayoutChg>
        <pc:sldLayoutChg chg="add del mod replId">
          <pc:chgData name="Mary Hiffa" userId="f2f715732d251382" providerId="Windows Live" clId="Web-{30B1A646-7E09-6E88-42F9-EA4E7B129306}" dt="2025-04-16T22:54:08.407" v="404"/>
          <pc:sldLayoutMkLst>
            <pc:docMk/>
            <pc:sldMasterMk cId="1758350616" sldId="2147483655"/>
            <pc:sldLayoutMk cId="506892474" sldId="2147483661"/>
          </pc:sldLayoutMkLst>
        </pc:sldLayoutChg>
        <pc:sldLayoutChg chg="add del mod replId">
          <pc:chgData name="Mary Hiffa" userId="f2f715732d251382" providerId="Windows Live" clId="Web-{30B1A646-7E09-6E88-42F9-EA4E7B129306}" dt="2025-04-16T22:54:08.407" v="404"/>
          <pc:sldLayoutMkLst>
            <pc:docMk/>
            <pc:sldMasterMk cId="1758350616" sldId="2147483655"/>
            <pc:sldLayoutMk cId="2734805800" sldId="2147483662"/>
          </pc:sldLayoutMkLst>
        </pc:sldLayoutChg>
        <pc:sldLayoutChg chg="add del mod replId">
          <pc:chgData name="Mary Hiffa" userId="f2f715732d251382" providerId="Windows Live" clId="Web-{30B1A646-7E09-6E88-42F9-EA4E7B129306}" dt="2025-04-16T22:54:08.407" v="404"/>
          <pc:sldLayoutMkLst>
            <pc:docMk/>
            <pc:sldMasterMk cId="1758350616" sldId="2147483655"/>
            <pc:sldLayoutMk cId="3448334526" sldId="2147483663"/>
          </pc:sldLayoutMkLst>
        </pc:sldLayoutChg>
        <pc:sldLayoutChg chg="add del mod replId">
          <pc:chgData name="Mary Hiffa" userId="f2f715732d251382" providerId="Windows Live" clId="Web-{30B1A646-7E09-6E88-42F9-EA4E7B129306}" dt="2025-04-16T22:54:08.407" v="404"/>
          <pc:sldLayoutMkLst>
            <pc:docMk/>
            <pc:sldMasterMk cId="1758350616" sldId="2147483655"/>
            <pc:sldLayoutMk cId="750660888" sldId="2147483664"/>
          </pc:sldLayoutMkLst>
        </pc:sldLayoutChg>
        <pc:sldLayoutChg chg="add del mod replId">
          <pc:chgData name="Mary Hiffa" userId="f2f715732d251382" providerId="Windows Live" clId="Web-{30B1A646-7E09-6E88-42F9-EA4E7B129306}" dt="2025-04-16T22:54:08.407" v="404"/>
          <pc:sldLayoutMkLst>
            <pc:docMk/>
            <pc:sldMasterMk cId="1758350616" sldId="2147483655"/>
            <pc:sldLayoutMk cId="2619916023" sldId="2147483665"/>
          </pc:sldLayoutMkLst>
        </pc:sldLayoutChg>
        <pc:sldLayoutChg chg="add del mod replId">
          <pc:chgData name="Mary Hiffa" userId="f2f715732d251382" providerId="Windows Live" clId="Web-{30B1A646-7E09-6E88-42F9-EA4E7B129306}" dt="2025-04-16T22:54:08.407" v="404"/>
          <pc:sldLayoutMkLst>
            <pc:docMk/>
            <pc:sldMasterMk cId="1758350616" sldId="2147483655"/>
            <pc:sldLayoutMk cId="2563187378" sldId="2147483666"/>
          </pc:sldLayoutMkLst>
        </pc:sldLayoutChg>
        <pc:sldLayoutChg chg="add del mod replId">
          <pc:chgData name="Mary Hiffa" userId="f2f715732d251382" providerId="Windows Live" clId="Web-{30B1A646-7E09-6E88-42F9-EA4E7B129306}" dt="2025-04-16T22:54:08.407" v="404"/>
          <pc:sldLayoutMkLst>
            <pc:docMk/>
            <pc:sldMasterMk cId="1758350616" sldId="2147483655"/>
            <pc:sldLayoutMk cId="2298679572" sldId="2147483667"/>
          </pc:sldLayoutMkLst>
        </pc:sldLayoutChg>
      </pc:sldMasterChg>
      <pc:sldMasterChg chg="add del addSldLayout delSldLayout modSldLayout">
        <pc:chgData name="Mary Hiffa" userId="f2f715732d251382" providerId="Windows Live" clId="Web-{30B1A646-7E09-6E88-42F9-EA4E7B129306}" dt="2025-04-16T23:15:42.364" v="521"/>
        <pc:sldMasterMkLst>
          <pc:docMk/>
          <pc:sldMasterMk cId="2693026377" sldId="2147483655"/>
        </pc:sldMasterMkLst>
        <pc:sldLayoutChg chg="add del mod replId">
          <pc:chgData name="Mary Hiffa" userId="f2f715732d251382" providerId="Windows Live" clId="Web-{30B1A646-7E09-6E88-42F9-EA4E7B129306}" dt="2025-04-16T23:15:42.364" v="521"/>
          <pc:sldLayoutMkLst>
            <pc:docMk/>
            <pc:sldMasterMk cId="2693026377" sldId="2147483655"/>
            <pc:sldLayoutMk cId="797051764" sldId="2147483656"/>
          </pc:sldLayoutMkLst>
        </pc:sldLayoutChg>
        <pc:sldLayoutChg chg="add del mod replId">
          <pc:chgData name="Mary Hiffa" userId="f2f715732d251382" providerId="Windows Live" clId="Web-{30B1A646-7E09-6E88-42F9-EA4E7B129306}" dt="2025-04-16T23:15:42.364" v="521"/>
          <pc:sldLayoutMkLst>
            <pc:docMk/>
            <pc:sldMasterMk cId="2693026377" sldId="2147483655"/>
            <pc:sldLayoutMk cId="7078741" sldId="2147483657"/>
          </pc:sldLayoutMkLst>
        </pc:sldLayoutChg>
        <pc:sldLayoutChg chg="add del mod replId">
          <pc:chgData name="Mary Hiffa" userId="f2f715732d251382" providerId="Windows Live" clId="Web-{30B1A646-7E09-6E88-42F9-EA4E7B129306}" dt="2025-04-16T23:15:42.364" v="521"/>
          <pc:sldLayoutMkLst>
            <pc:docMk/>
            <pc:sldMasterMk cId="2693026377" sldId="2147483655"/>
            <pc:sldLayoutMk cId="1013346685" sldId="2147483658"/>
          </pc:sldLayoutMkLst>
        </pc:sldLayoutChg>
        <pc:sldLayoutChg chg="add del mod replId">
          <pc:chgData name="Mary Hiffa" userId="f2f715732d251382" providerId="Windows Live" clId="Web-{30B1A646-7E09-6E88-42F9-EA4E7B129306}" dt="2025-04-16T23:15:42.364" v="521"/>
          <pc:sldLayoutMkLst>
            <pc:docMk/>
            <pc:sldMasterMk cId="2693026377" sldId="2147483655"/>
            <pc:sldLayoutMk cId="1027672282" sldId="2147483659"/>
          </pc:sldLayoutMkLst>
        </pc:sldLayoutChg>
        <pc:sldLayoutChg chg="add del mod replId">
          <pc:chgData name="Mary Hiffa" userId="f2f715732d251382" providerId="Windows Live" clId="Web-{30B1A646-7E09-6E88-42F9-EA4E7B129306}" dt="2025-04-16T23:15:42.364" v="521"/>
          <pc:sldLayoutMkLst>
            <pc:docMk/>
            <pc:sldMasterMk cId="2693026377" sldId="2147483655"/>
            <pc:sldLayoutMk cId="2857964059" sldId="2147483660"/>
          </pc:sldLayoutMkLst>
        </pc:sldLayoutChg>
        <pc:sldLayoutChg chg="add del mod replId">
          <pc:chgData name="Mary Hiffa" userId="f2f715732d251382" providerId="Windows Live" clId="Web-{30B1A646-7E09-6E88-42F9-EA4E7B129306}" dt="2025-04-16T23:15:42.364" v="521"/>
          <pc:sldLayoutMkLst>
            <pc:docMk/>
            <pc:sldMasterMk cId="2693026377" sldId="2147483655"/>
            <pc:sldLayoutMk cId="3165918152" sldId="2147483661"/>
          </pc:sldLayoutMkLst>
        </pc:sldLayoutChg>
        <pc:sldLayoutChg chg="add del mod replId">
          <pc:chgData name="Mary Hiffa" userId="f2f715732d251382" providerId="Windows Live" clId="Web-{30B1A646-7E09-6E88-42F9-EA4E7B129306}" dt="2025-04-16T23:15:42.364" v="521"/>
          <pc:sldLayoutMkLst>
            <pc:docMk/>
            <pc:sldMasterMk cId="2693026377" sldId="2147483655"/>
            <pc:sldLayoutMk cId="942261429" sldId="2147483662"/>
          </pc:sldLayoutMkLst>
        </pc:sldLayoutChg>
        <pc:sldLayoutChg chg="add del mod replId">
          <pc:chgData name="Mary Hiffa" userId="f2f715732d251382" providerId="Windows Live" clId="Web-{30B1A646-7E09-6E88-42F9-EA4E7B129306}" dt="2025-04-16T23:15:42.364" v="521"/>
          <pc:sldLayoutMkLst>
            <pc:docMk/>
            <pc:sldMasterMk cId="2693026377" sldId="2147483655"/>
            <pc:sldLayoutMk cId="2488218377" sldId="2147483663"/>
          </pc:sldLayoutMkLst>
        </pc:sldLayoutChg>
        <pc:sldLayoutChg chg="add del mod replId">
          <pc:chgData name="Mary Hiffa" userId="f2f715732d251382" providerId="Windows Live" clId="Web-{30B1A646-7E09-6E88-42F9-EA4E7B129306}" dt="2025-04-16T23:15:42.364" v="521"/>
          <pc:sldLayoutMkLst>
            <pc:docMk/>
            <pc:sldMasterMk cId="2693026377" sldId="2147483655"/>
            <pc:sldLayoutMk cId="1053229432" sldId="2147483664"/>
          </pc:sldLayoutMkLst>
        </pc:sldLayoutChg>
        <pc:sldLayoutChg chg="add del mod replId">
          <pc:chgData name="Mary Hiffa" userId="f2f715732d251382" providerId="Windows Live" clId="Web-{30B1A646-7E09-6E88-42F9-EA4E7B129306}" dt="2025-04-16T23:15:42.364" v="521"/>
          <pc:sldLayoutMkLst>
            <pc:docMk/>
            <pc:sldMasterMk cId="2693026377" sldId="2147483655"/>
            <pc:sldLayoutMk cId="4068499846" sldId="2147483665"/>
          </pc:sldLayoutMkLst>
        </pc:sldLayoutChg>
        <pc:sldLayoutChg chg="add del mod replId">
          <pc:chgData name="Mary Hiffa" userId="f2f715732d251382" providerId="Windows Live" clId="Web-{30B1A646-7E09-6E88-42F9-EA4E7B129306}" dt="2025-04-16T23:15:42.364" v="521"/>
          <pc:sldLayoutMkLst>
            <pc:docMk/>
            <pc:sldMasterMk cId="2693026377" sldId="2147483655"/>
            <pc:sldLayoutMk cId="1142115371" sldId="2147483666"/>
          </pc:sldLayoutMkLst>
        </pc:sldLayoutChg>
        <pc:sldLayoutChg chg="add del mod replId">
          <pc:chgData name="Mary Hiffa" userId="f2f715732d251382" providerId="Windows Live" clId="Web-{30B1A646-7E09-6E88-42F9-EA4E7B129306}" dt="2025-04-16T23:15:42.364" v="521"/>
          <pc:sldLayoutMkLst>
            <pc:docMk/>
            <pc:sldMasterMk cId="2693026377" sldId="2147483655"/>
            <pc:sldLayoutMk cId="2305217284" sldId="2147483667"/>
          </pc:sldLayoutMkLst>
        </pc:sldLayoutChg>
      </pc:sldMasterChg>
      <pc:sldMasterChg chg="add del addSldLayout delSldLayout modSldLayout">
        <pc:chgData name="Mary Hiffa" userId="f2f715732d251382" providerId="Windows Live" clId="Web-{30B1A646-7E09-6E88-42F9-EA4E7B129306}" dt="2025-04-16T23:07:26.116" v="466"/>
        <pc:sldMasterMkLst>
          <pc:docMk/>
          <pc:sldMasterMk cId="2753729156" sldId="2147483655"/>
        </pc:sldMasterMkLst>
        <pc:sldLayoutChg chg="add del mod replId">
          <pc:chgData name="Mary Hiffa" userId="f2f715732d251382" providerId="Windows Live" clId="Web-{30B1A646-7E09-6E88-42F9-EA4E7B129306}" dt="2025-04-16T23:07:26.116" v="466"/>
          <pc:sldLayoutMkLst>
            <pc:docMk/>
            <pc:sldMasterMk cId="2753729156" sldId="2147483655"/>
            <pc:sldLayoutMk cId="1064720273" sldId="2147483656"/>
          </pc:sldLayoutMkLst>
        </pc:sldLayoutChg>
        <pc:sldLayoutChg chg="add del mod replId">
          <pc:chgData name="Mary Hiffa" userId="f2f715732d251382" providerId="Windows Live" clId="Web-{30B1A646-7E09-6E88-42F9-EA4E7B129306}" dt="2025-04-16T23:07:26.116" v="466"/>
          <pc:sldLayoutMkLst>
            <pc:docMk/>
            <pc:sldMasterMk cId="2753729156" sldId="2147483655"/>
            <pc:sldLayoutMk cId="2840664105" sldId="2147483657"/>
          </pc:sldLayoutMkLst>
        </pc:sldLayoutChg>
        <pc:sldLayoutChg chg="add del mod replId">
          <pc:chgData name="Mary Hiffa" userId="f2f715732d251382" providerId="Windows Live" clId="Web-{30B1A646-7E09-6E88-42F9-EA4E7B129306}" dt="2025-04-16T23:07:26.116" v="466"/>
          <pc:sldLayoutMkLst>
            <pc:docMk/>
            <pc:sldMasterMk cId="2753729156" sldId="2147483655"/>
            <pc:sldLayoutMk cId="2901309555" sldId="2147483658"/>
          </pc:sldLayoutMkLst>
        </pc:sldLayoutChg>
        <pc:sldLayoutChg chg="add del mod replId">
          <pc:chgData name="Mary Hiffa" userId="f2f715732d251382" providerId="Windows Live" clId="Web-{30B1A646-7E09-6E88-42F9-EA4E7B129306}" dt="2025-04-16T23:07:26.116" v="466"/>
          <pc:sldLayoutMkLst>
            <pc:docMk/>
            <pc:sldMasterMk cId="2753729156" sldId="2147483655"/>
            <pc:sldLayoutMk cId="2638522867" sldId="2147483659"/>
          </pc:sldLayoutMkLst>
        </pc:sldLayoutChg>
        <pc:sldLayoutChg chg="add del mod replId">
          <pc:chgData name="Mary Hiffa" userId="f2f715732d251382" providerId="Windows Live" clId="Web-{30B1A646-7E09-6E88-42F9-EA4E7B129306}" dt="2025-04-16T23:07:26.116" v="466"/>
          <pc:sldLayoutMkLst>
            <pc:docMk/>
            <pc:sldMasterMk cId="2753729156" sldId="2147483655"/>
            <pc:sldLayoutMk cId="1413368755" sldId="2147483660"/>
          </pc:sldLayoutMkLst>
        </pc:sldLayoutChg>
        <pc:sldLayoutChg chg="add del mod replId">
          <pc:chgData name="Mary Hiffa" userId="f2f715732d251382" providerId="Windows Live" clId="Web-{30B1A646-7E09-6E88-42F9-EA4E7B129306}" dt="2025-04-16T23:07:26.116" v="466"/>
          <pc:sldLayoutMkLst>
            <pc:docMk/>
            <pc:sldMasterMk cId="2753729156" sldId="2147483655"/>
            <pc:sldLayoutMk cId="2191080766" sldId="2147483661"/>
          </pc:sldLayoutMkLst>
        </pc:sldLayoutChg>
        <pc:sldLayoutChg chg="add del mod replId">
          <pc:chgData name="Mary Hiffa" userId="f2f715732d251382" providerId="Windows Live" clId="Web-{30B1A646-7E09-6E88-42F9-EA4E7B129306}" dt="2025-04-16T23:07:26.116" v="466"/>
          <pc:sldLayoutMkLst>
            <pc:docMk/>
            <pc:sldMasterMk cId="2753729156" sldId="2147483655"/>
            <pc:sldLayoutMk cId="42263906" sldId="2147483662"/>
          </pc:sldLayoutMkLst>
        </pc:sldLayoutChg>
        <pc:sldLayoutChg chg="add del mod replId">
          <pc:chgData name="Mary Hiffa" userId="f2f715732d251382" providerId="Windows Live" clId="Web-{30B1A646-7E09-6E88-42F9-EA4E7B129306}" dt="2025-04-16T23:07:26.116" v="466"/>
          <pc:sldLayoutMkLst>
            <pc:docMk/>
            <pc:sldMasterMk cId="2753729156" sldId="2147483655"/>
            <pc:sldLayoutMk cId="1803839129" sldId="2147483663"/>
          </pc:sldLayoutMkLst>
        </pc:sldLayoutChg>
        <pc:sldLayoutChg chg="add del mod replId">
          <pc:chgData name="Mary Hiffa" userId="f2f715732d251382" providerId="Windows Live" clId="Web-{30B1A646-7E09-6E88-42F9-EA4E7B129306}" dt="2025-04-16T23:07:26.116" v="466"/>
          <pc:sldLayoutMkLst>
            <pc:docMk/>
            <pc:sldMasterMk cId="2753729156" sldId="2147483655"/>
            <pc:sldLayoutMk cId="2476717352" sldId="2147483664"/>
          </pc:sldLayoutMkLst>
        </pc:sldLayoutChg>
        <pc:sldLayoutChg chg="add del mod replId">
          <pc:chgData name="Mary Hiffa" userId="f2f715732d251382" providerId="Windows Live" clId="Web-{30B1A646-7E09-6E88-42F9-EA4E7B129306}" dt="2025-04-16T23:07:26.116" v="466"/>
          <pc:sldLayoutMkLst>
            <pc:docMk/>
            <pc:sldMasterMk cId="2753729156" sldId="2147483655"/>
            <pc:sldLayoutMk cId="2217347753" sldId="2147483665"/>
          </pc:sldLayoutMkLst>
        </pc:sldLayoutChg>
        <pc:sldLayoutChg chg="add del mod replId">
          <pc:chgData name="Mary Hiffa" userId="f2f715732d251382" providerId="Windows Live" clId="Web-{30B1A646-7E09-6E88-42F9-EA4E7B129306}" dt="2025-04-16T23:07:26.116" v="466"/>
          <pc:sldLayoutMkLst>
            <pc:docMk/>
            <pc:sldMasterMk cId="2753729156" sldId="2147483655"/>
            <pc:sldLayoutMk cId="2351310766" sldId="2147483666"/>
          </pc:sldLayoutMkLst>
        </pc:sldLayoutChg>
        <pc:sldLayoutChg chg="add del mod replId">
          <pc:chgData name="Mary Hiffa" userId="f2f715732d251382" providerId="Windows Live" clId="Web-{30B1A646-7E09-6E88-42F9-EA4E7B129306}" dt="2025-04-16T23:07:26.116" v="466"/>
          <pc:sldLayoutMkLst>
            <pc:docMk/>
            <pc:sldMasterMk cId="2753729156" sldId="2147483655"/>
            <pc:sldLayoutMk cId="1870742015" sldId="2147483667"/>
          </pc:sldLayoutMkLst>
        </pc:sldLayoutChg>
      </pc:sldMasterChg>
      <pc:sldMasterChg chg="add del addSldLayout delSldLayout modSldLayout">
        <pc:chgData name="Mary Hiffa" userId="f2f715732d251382" providerId="Windows Live" clId="Web-{30B1A646-7E09-6E88-42F9-EA4E7B129306}" dt="2025-04-16T23:15:53.302" v="522"/>
        <pc:sldMasterMkLst>
          <pc:docMk/>
          <pc:sldMasterMk cId="631768356" sldId="2147483668"/>
        </pc:sldMasterMkLst>
        <pc:sldLayoutChg chg="add del mod replId">
          <pc:chgData name="Mary Hiffa" userId="f2f715732d251382" providerId="Windows Live" clId="Web-{30B1A646-7E09-6E88-42F9-EA4E7B129306}" dt="2025-04-16T23:15:53.302" v="522"/>
          <pc:sldLayoutMkLst>
            <pc:docMk/>
            <pc:sldMasterMk cId="631768356" sldId="2147483668"/>
            <pc:sldLayoutMk cId="4059093126" sldId="2147483669"/>
          </pc:sldLayoutMkLst>
        </pc:sldLayoutChg>
        <pc:sldLayoutChg chg="add del mod replId">
          <pc:chgData name="Mary Hiffa" userId="f2f715732d251382" providerId="Windows Live" clId="Web-{30B1A646-7E09-6E88-42F9-EA4E7B129306}" dt="2025-04-16T23:15:53.302" v="522"/>
          <pc:sldLayoutMkLst>
            <pc:docMk/>
            <pc:sldMasterMk cId="631768356" sldId="2147483668"/>
            <pc:sldLayoutMk cId="3454454407" sldId="2147483670"/>
          </pc:sldLayoutMkLst>
        </pc:sldLayoutChg>
        <pc:sldLayoutChg chg="add del mod replId">
          <pc:chgData name="Mary Hiffa" userId="f2f715732d251382" providerId="Windows Live" clId="Web-{30B1A646-7E09-6E88-42F9-EA4E7B129306}" dt="2025-04-16T23:15:53.302" v="522"/>
          <pc:sldLayoutMkLst>
            <pc:docMk/>
            <pc:sldMasterMk cId="631768356" sldId="2147483668"/>
            <pc:sldLayoutMk cId="4172041462" sldId="2147483671"/>
          </pc:sldLayoutMkLst>
        </pc:sldLayoutChg>
        <pc:sldLayoutChg chg="add del mod replId">
          <pc:chgData name="Mary Hiffa" userId="f2f715732d251382" providerId="Windows Live" clId="Web-{30B1A646-7E09-6E88-42F9-EA4E7B129306}" dt="2025-04-16T23:15:53.302" v="522"/>
          <pc:sldLayoutMkLst>
            <pc:docMk/>
            <pc:sldMasterMk cId="631768356" sldId="2147483668"/>
            <pc:sldLayoutMk cId="385789240" sldId="2147483672"/>
          </pc:sldLayoutMkLst>
        </pc:sldLayoutChg>
        <pc:sldLayoutChg chg="add del mod replId">
          <pc:chgData name="Mary Hiffa" userId="f2f715732d251382" providerId="Windows Live" clId="Web-{30B1A646-7E09-6E88-42F9-EA4E7B129306}" dt="2025-04-16T23:15:53.302" v="522"/>
          <pc:sldLayoutMkLst>
            <pc:docMk/>
            <pc:sldMasterMk cId="631768356" sldId="2147483668"/>
            <pc:sldLayoutMk cId="1503907126" sldId="2147483673"/>
          </pc:sldLayoutMkLst>
        </pc:sldLayoutChg>
        <pc:sldLayoutChg chg="add del mod replId">
          <pc:chgData name="Mary Hiffa" userId="f2f715732d251382" providerId="Windows Live" clId="Web-{30B1A646-7E09-6E88-42F9-EA4E7B129306}" dt="2025-04-16T23:15:53.302" v="522"/>
          <pc:sldLayoutMkLst>
            <pc:docMk/>
            <pc:sldMasterMk cId="631768356" sldId="2147483668"/>
            <pc:sldLayoutMk cId="2353303990" sldId="2147483674"/>
          </pc:sldLayoutMkLst>
        </pc:sldLayoutChg>
        <pc:sldLayoutChg chg="add del mod replId">
          <pc:chgData name="Mary Hiffa" userId="f2f715732d251382" providerId="Windows Live" clId="Web-{30B1A646-7E09-6E88-42F9-EA4E7B129306}" dt="2025-04-16T23:15:53.302" v="522"/>
          <pc:sldLayoutMkLst>
            <pc:docMk/>
            <pc:sldMasterMk cId="631768356" sldId="2147483668"/>
            <pc:sldLayoutMk cId="487604645" sldId="2147483675"/>
          </pc:sldLayoutMkLst>
        </pc:sldLayoutChg>
        <pc:sldLayoutChg chg="add del mod replId">
          <pc:chgData name="Mary Hiffa" userId="f2f715732d251382" providerId="Windows Live" clId="Web-{30B1A646-7E09-6E88-42F9-EA4E7B129306}" dt="2025-04-16T23:15:53.302" v="522"/>
          <pc:sldLayoutMkLst>
            <pc:docMk/>
            <pc:sldMasterMk cId="631768356" sldId="2147483668"/>
            <pc:sldLayoutMk cId="2446714762" sldId="2147483676"/>
          </pc:sldLayoutMkLst>
        </pc:sldLayoutChg>
        <pc:sldLayoutChg chg="add del mod replId">
          <pc:chgData name="Mary Hiffa" userId="f2f715732d251382" providerId="Windows Live" clId="Web-{30B1A646-7E09-6E88-42F9-EA4E7B129306}" dt="2025-04-16T23:15:53.302" v="522"/>
          <pc:sldLayoutMkLst>
            <pc:docMk/>
            <pc:sldMasterMk cId="631768356" sldId="2147483668"/>
            <pc:sldLayoutMk cId="975227555" sldId="2147483677"/>
          </pc:sldLayoutMkLst>
        </pc:sldLayoutChg>
        <pc:sldLayoutChg chg="add del mod replId">
          <pc:chgData name="Mary Hiffa" userId="f2f715732d251382" providerId="Windows Live" clId="Web-{30B1A646-7E09-6E88-42F9-EA4E7B129306}" dt="2025-04-16T23:15:53.302" v="522"/>
          <pc:sldLayoutMkLst>
            <pc:docMk/>
            <pc:sldMasterMk cId="631768356" sldId="2147483668"/>
            <pc:sldLayoutMk cId="719451874" sldId="2147483678"/>
          </pc:sldLayoutMkLst>
        </pc:sldLayoutChg>
        <pc:sldLayoutChg chg="add del mod replId">
          <pc:chgData name="Mary Hiffa" userId="f2f715732d251382" providerId="Windows Live" clId="Web-{30B1A646-7E09-6E88-42F9-EA4E7B129306}" dt="2025-04-16T23:15:53.302" v="522"/>
          <pc:sldLayoutMkLst>
            <pc:docMk/>
            <pc:sldMasterMk cId="631768356" sldId="2147483668"/>
            <pc:sldLayoutMk cId="3887678558" sldId="2147483679"/>
          </pc:sldLayoutMkLst>
        </pc:sldLayoutChg>
        <pc:sldLayoutChg chg="add del mod replId">
          <pc:chgData name="Mary Hiffa" userId="f2f715732d251382" providerId="Windows Live" clId="Web-{30B1A646-7E09-6E88-42F9-EA4E7B129306}" dt="2025-04-16T23:15:53.302" v="522"/>
          <pc:sldLayoutMkLst>
            <pc:docMk/>
            <pc:sldMasterMk cId="631768356" sldId="2147483668"/>
            <pc:sldLayoutMk cId="3323040805" sldId="2147483680"/>
          </pc:sldLayoutMkLst>
        </pc:sldLayoutChg>
      </pc:sldMasterChg>
      <pc:sldMasterChg chg="add addSldLayout modSldLayout">
        <pc:chgData name="Mary Hiffa" userId="f2f715732d251382" providerId="Windows Live" clId="Web-{30B1A646-7E09-6E88-42F9-EA4E7B129306}" dt="2025-04-16T23:15:53.302" v="522"/>
        <pc:sldMasterMkLst>
          <pc:docMk/>
          <pc:sldMasterMk cId="659321676" sldId="2147483681"/>
        </pc:sldMasterMkLst>
        <pc:sldLayoutChg chg="add mod replId">
          <pc:chgData name="Mary Hiffa" userId="f2f715732d251382" providerId="Windows Live" clId="Web-{30B1A646-7E09-6E88-42F9-EA4E7B129306}" dt="2025-04-16T23:15:53.302" v="522"/>
          <pc:sldLayoutMkLst>
            <pc:docMk/>
            <pc:sldMasterMk cId="659321676" sldId="2147483681"/>
            <pc:sldLayoutMk cId="2910340649" sldId="2147483682"/>
          </pc:sldLayoutMkLst>
        </pc:sldLayoutChg>
        <pc:sldLayoutChg chg="add mod replId">
          <pc:chgData name="Mary Hiffa" userId="f2f715732d251382" providerId="Windows Live" clId="Web-{30B1A646-7E09-6E88-42F9-EA4E7B129306}" dt="2025-04-16T23:15:53.302" v="522"/>
          <pc:sldLayoutMkLst>
            <pc:docMk/>
            <pc:sldMasterMk cId="659321676" sldId="2147483681"/>
            <pc:sldLayoutMk cId="3749585470" sldId="2147483683"/>
          </pc:sldLayoutMkLst>
        </pc:sldLayoutChg>
        <pc:sldLayoutChg chg="add mod replId">
          <pc:chgData name="Mary Hiffa" userId="f2f715732d251382" providerId="Windows Live" clId="Web-{30B1A646-7E09-6E88-42F9-EA4E7B129306}" dt="2025-04-16T23:15:53.302" v="522"/>
          <pc:sldLayoutMkLst>
            <pc:docMk/>
            <pc:sldMasterMk cId="659321676" sldId="2147483681"/>
            <pc:sldLayoutMk cId="58529653" sldId="2147483684"/>
          </pc:sldLayoutMkLst>
        </pc:sldLayoutChg>
        <pc:sldLayoutChg chg="add mod replId">
          <pc:chgData name="Mary Hiffa" userId="f2f715732d251382" providerId="Windows Live" clId="Web-{30B1A646-7E09-6E88-42F9-EA4E7B129306}" dt="2025-04-16T23:15:53.302" v="522"/>
          <pc:sldLayoutMkLst>
            <pc:docMk/>
            <pc:sldMasterMk cId="659321676" sldId="2147483681"/>
            <pc:sldLayoutMk cId="2225659893" sldId="2147483685"/>
          </pc:sldLayoutMkLst>
        </pc:sldLayoutChg>
        <pc:sldLayoutChg chg="add mod replId">
          <pc:chgData name="Mary Hiffa" userId="f2f715732d251382" providerId="Windows Live" clId="Web-{30B1A646-7E09-6E88-42F9-EA4E7B129306}" dt="2025-04-16T23:15:53.302" v="522"/>
          <pc:sldLayoutMkLst>
            <pc:docMk/>
            <pc:sldMasterMk cId="659321676" sldId="2147483681"/>
            <pc:sldLayoutMk cId="3935929512" sldId="2147483686"/>
          </pc:sldLayoutMkLst>
        </pc:sldLayoutChg>
        <pc:sldLayoutChg chg="add mod replId">
          <pc:chgData name="Mary Hiffa" userId="f2f715732d251382" providerId="Windows Live" clId="Web-{30B1A646-7E09-6E88-42F9-EA4E7B129306}" dt="2025-04-16T23:15:53.302" v="522"/>
          <pc:sldLayoutMkLst>
            <pc:docMk/>
            <pc:sldMasterMk cId="659321676" sldId="2147483681"/>
            <pc:sldLayoutMk cId="4234108831" sldId="2147483687"/>
          </pc:sldLayoutMkLst>
        </pc:sldLayoutChg>
        <pc:sldLayoutChg chg="add mod replId">
          <pc:chgData name="Mary Hiffa" userId="f2f715732d251382" providerId="Windows Live" clId="Web-{30B1A646-7E09-6E88-42F9-EA4E7B129306}" dt="2025-04-16T23:15:53.302" v="522"/>
          <pc:sldLayoutMkLst>
            <pc:docMk/>
            <pc:sldMasterMk cId="659321676" sldId="2147483681"/>
            <pc:sldLayoutMk cId="999803220" sldId="2147483688"/>
          </pc:sldLayoutMkLst>
        </pc:sldLayoutChg>
        <pc:sldLayoutChg chg="add mod replId">
          <pc:chgData name="Mary Hiffa" userId="f2f715732d251382" providerId="Windows Live" clId="Web-{30B1A646-7E09-6E88-42F9-EA4E7B129306}" dt="2025-04-16T23:15:53.302" v="522"/>
          <pc:sldLayoutMkLst>
            <pc:docMk/>
            <pc:sldMasterMk cId="659321676" sldId="2147483681"/>
            <pc:sldLayoutMk cId="137025954" sldId="2147483689"/>
          </pc:sldLayoutMkLst>
        </pc:sldLayoutChg>
        <pc:sldLayoutChg chg="add mod replId">
          <pc:chgData name="Mary Hiffa" userId="f2f715732d251382" providerId="Windows Live" clId="Web-{30B1A646-7E09-6E88-42F9-EA4E7B129306}" dt="2025-04-16T23:15:53.302" v="522"/>
          <pc:sldLayoutMkLst>
            <pc:docMk/>
            <pc:sldMasterMk cId="659321676" sldId="2147483681"/>
            <pc:sldLayoutMk cId="1092858032" sldId="2147483690"/>
          </pc:sldLayoutMkLst>
        </pc:sldLayoutChg>
        <pc:sldLayoutChg chg="add mod replId">
          <pc:chgData name="Mary Hiffa" userId="f2f715732d251382" providerId="Windows Live" clId="Web-{30B1A646-7E09-6E88-42F9-EA4E7B129306}" dt="2025-04-16T23:15:53.302" v="522"/>
          <pc:sldLayoutMkLst>
            <pc:docMk/>
            <pc:sldMasterMk cId="659321676" sldId="2147483681"/>
            <pc:sldLayoutMk cId="3934573771" sldId="2147483691"/>
          </pc:sldLayoutMkLst>
        </pc:sldLayoutChg>
        <pc:sldLayoutChg chg="add mod replId">
          <pc:chgData name="Mary Hiffa" userId="f2f715732d251382" providerId="Windows Live" clId="Web-{30B1A646-7E09-6E88-42F9-EA4E7B129306}" dt="2025-04-16T23:15:53.302" v="522"/>
          <pc:sldLayoutMkLst>
            <pc:docMk/>
            <pc:sldMasterMk cId="659321676" sldId="2147483681"/>
            <pc:sldLayoutMk cId="2990207471" sldId="2147483692"/>
          </pc:sldLayoutMkLst>
        </pc:sldLayoutChg>
        <pc:sldLayoutChg chg="add mod replId">
          <pc:chgData name="Mary Hiffa" userId="f2f715732d251382" providerId="Windows Live" clId="Web-{30B1A646-7E09-6E88-42F9-EA4E7B129306}" dt="2025-04-16T23:15:53.302" v="522"/>
          <pc:sldLayoutMkLst>
            <pc:docMk/>
            <pc:sldMasterMk cId="659321676" sldId="2147483681"/>
            <pc:sldLayoutMk cId="848171232" sldId="2147483693"/>
          </pc:sldLayoutMkLst>
        </pc:sldLayoutChg>
      </pc:sldMasterChg>
    </pc:docChg>
  </pc:docChgLst>
  <pc:docChgLst>
    <pc:chgData name="Mary Hiffa" userId="f2f715732d251382" providerId="Windows Live" clId="Web-{C38F058C-7818-4682-F21B-7D48504A1AD0}"/>
    <pc:docChg chg="modSld">
      <pc:chgData name="Mary Hiffa" userId="f2f715732d251382" providerId="Windows Live" clId="Web-{C38F058C-7818-4682-F21B-7D48504A1AD0}" dt="2025-04-17T01:18:52.580" v="27" actId="1076"/>
      <pc:docMkLst>
        <pc:docMk/>
      </pc:docMkLst>
      <pc:sldChg chg="addSp modSp">
        <pc:chgData name="Mary Hiffa" userId="f2f715732d251382" providerId="Windows Live" clId="Web-{C38F058C-7818-4682-F21B-7D48504A1AD0}" dt="2025-04-17T01:18:52.580" v="27" actId="1076"/>
        <pc:sldMkLst>
          <pc:docMk/>
          <pc:sldMk cId="358771719" sldId="258"/>
        </pc:sldMkLst>
        <pc:spChg chg="add mod">
          <ac:chgData name="Mary Hiffa" userId="f2f715732d251382" providerId="Windows Live" clId="Web-{C38F058C-7818-4682-F21B-7D48504A1AD0}" dt="2025-04-17T01:18:52.580" v="27" actId="1076"/>
          <ac:spMkLst>
            <pc:docMk/>
            <pc:sldMk cId="358771719" sldId="258"/>
            <ac:spMk id="9" creationId="{897D33DD-A0DB-04F0-D7C7-06ADE9225F4A}"/>
          </ac:spMkLst>
        </pc:spChg>
      </pc:sldChg>
    </pc:docChg>
  </pc:docChgLst>
  <pc:docChgLst>
    <pc:chgData name="Mary Hiffa" userId="f2f715732d251382" providerId="Windows Live" clId="Web-{E229B9FC-B52E-75B6-BA9D-175B9B78D207}"/>
    <pc:docChg chg="modSld">
      <pc:chgData name="Mary Hiffa" userId="f2f715732d251382" providerId="Windows Live" clId="Web-{E229B9FC-B52E-75B6-BA9D-175B9B78D207}" dt="2025-04-17T01:15:23.408" v="2"/>
      <pc:docMkLst>
        <pc:docMk/>
      </pc:docMkLst>
      <pc:sldChg chg="addSp delSp modSp mod modClrScheme chgLayout">
        <pc:chgData name="Mary Hiffa" userId="f2f715732d251382" providerId="Windows Live" clId="Web-{E229B9FC-B52E-75B6-BA9D-175B9B78D207}" dt="2025-04-17T01:15:23.408" v="2"/>
        <pc:sldMkLst>
          <pc:docMk/>
          <pc:sldMk cId="358771719" sldId="258"/>
        </pc:sldMkLst>
        <pc:spChg chg="mod ord">
          <ac:chgData name="Mary Hiffa" userId="f2f715732d251382" providerId="Windows Live" clId="Web-{E229B9FC-B52E-75B6-BA9D-175B9B78D207}" dt="2025-04-17T01:15:23.408" v="2"/>
          <ac:spMkLst>
            <pc:docMk/>
            <pc:sldMk cId="358771719" sldId="258"/>
            <ac:spMk id="3" creationId="{ABF601BF-2A5B-5C56-BF98-D57CC5FA7615}"/>
          </ac:spMkLst>
        </pc:spChg>
        <pc:spChg chg="mod ord">
          <ac:chgData name="Mary Hiffa" userId="f2f715732d251382" providerId="Windows Live" clId="Web-{E229B9FC-B52E-75B6-BA9D-175B9B78D207}" dt="2025-04-17T01:15:23.408" v="2"/>
          <ac:spMkLst>
            <pc:docMk/>
            <pc:sldMk cId="358771719" sldId="258"/>
            <ac:spMk id="4" creationId="{2FA128F3-6A57-DD54-BC55-ABC7987AB417}"/>
          </ac:spMkLst>
        </pc:spChg>
        <pc:spChg chg="mod ord">
          <ac:chgData name="Mary Hiffa" userId="f2f715732d251382" providerId="Windows Live" clId="Web-{E229B9FC-B52E-75B6-BA9D-175B9B78D207}" dt="2025-04-17T01:15:23.408" v="2"/>
          <ac:spMkLst>
            <pc:docMk/>
            <pc:sldMk cId="358771719" sldId="258"/>
            <ac:spMk id="5" creationId="{7E17A497-46C1-B833-4D36-ADCA71D86349}"/>
          </ac:spMkLst>
        </pc:spChg>
        <pc:spChg chg="mod ord">
          <ac:chgData name="Mary Hiffa" userId="f2f715732d251382" providerId="Windows Live" clId="Web-{E229B9FC-B52E-75B6-BA9D-175B9B78D207}" dt="2025-04-17T01:15:23.408" v="2"/>
          <ac:spMkLst>
            <pc:docMk/>
            <pc:sldMk cId="358771719" sldId="258"/>
            <ac:spMk id="6" creationId="{6585B3EA-B18E-7FC2-B2CD-2D7E02CF97EB}"/>
          </ac:spMkLst>
        </pc:spChg>
        <pc:spChg chg="mod ord">
          <ac:chgData name="Mary Hiffa" userId="f2f715732d251382" providerId="Windows Live" clId="Web-{E229B9FC-B52E-75B6-BA9D-175B9B78D207}" dt="2025-04-17T01:15:23.408" v="2"/>
          <ac:spMkLst>
            <pc:docMk/>
            <pc:sldMk cId="358771719" sldId="258"/>
            <ac:spMk id="8" creationId="{194151B7-6ED8-F2C6-FE53-92BB5AE7F145}"/>
          </ac:spMkLst>
        </pc:spChg>
        <pc:spChg chg="add del mod ord">
          <ac:chgData name="Mary Hiffa" userId="f2f715732d251382" providerId="Windows Live" clId="Web-{E229B9FC-B52E-75B6-BA9D-175B9B78D207}" dt="2025-04-17T01:15:23.408" v="2"/>
          <ac:spMkLst>
            <pc:docMk/>
            <pc:sldMk cId="358771719" sldId="258"/>
            <ac:spMk id="10" creationId="{469A6306-400B-9336-5681-CFD0D78D6F9D}"/>
          </ac:spMkLst>
        </pc:spChg>
        <pc:spChg chg="mod ord">
          <ac:chgData name="Mary Hiffa" userId="f2f715732d251382" providerId="Windows Live" clId="Web-{E229B9FC-B52E-75B6-BA9D-175B9B78D207}" dt="2025-04-17T01:15:23.408" v="2"/>
          <ac:spMkLst>
            <pc:docMk/>
            <pc:sldMk cId="358771719" sldId="258"/>
            <ac:spMk id="11" creationId="{13725BF2-9AE2-7633-0FAE-711AAE057EFC}"/>
          </ac:spMkLst>
        </pc:spChg>
        <pc:spChg chg="mod ord">
          <ac:chgData name="Mary Hiffa" userId="f2f715732d251382" providerId="Windows Live" clId="Web-{E229B9FC-B52E-75B6-BA9D-175B9B78D207}" dt="2025-04-17T01:15:23.408" v="2"/>
          <ac:spMkLst>
            <pc:docMk/>
            <pc:sldMk cId="358771719" sldId="258"/>
            <ac:spMk id="15" creationId="{AD1D784A-4141-28D6-4A5F-930A6B66176C}"/>
          </ac:spMkLst>
        </pc:spChg>
        <pc:spChg chg="add del mod ord">
          <ac:chgData name="Mary Hiffa" userId="f2f715732d251382" providerId="Windows Live" clId="Web-{E229B9FC-B52E-75B6-BA9D-175B9B78D207}" dt="2025-04-17T01:15:23.408" v="2"/>
          <ac:spMkLst>
            <pc:docMk/>
            <pc:sldMk cId="358771719" sldId="258"/>
            <ac:spMk id="16" creationId="{DEA4EA3F-BCC8-8329-7118-A15CD590BE94}"/>
          </ac:spMkLst>
        </pc:spChg>
        <pc:spChg chg="add del mod ord">
          <ac:chgData name="Mary Hiffa" userId="f2f715732d251382" providerId="Windows Live" clId="Web-{E229B9FC-B52E-75B6-BA9D-175B9B78D207}" dt="2025-04-17T01:15:23.408" v="2"/>
          <ac:spMkLst>
            <pc:docMk/>
            <pc:sldMk cId="358771719" sldId="258"/>
            <ac:spMk id="17" creationId="{1C9C3FCC-5506-C3EF-987B-A8A9EC13ABD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4/17/2025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4/17/2025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8286925" y="5387343"/>
            <a:ext cx="27317358" cy="12581539"/>
          </a:xfrm>
        </p:spPr>
        <p:txBody>
          <a:bodyPr anchor="b">
            <a:normAutofit/>
          </a:bodyPr>
          <a:lstStyle>
            <a:lvl1pPr algn="ctr">
              <a:defRPr sz="5333"/>
            </a:lvl1pPr>
          </a:lstStyle>
          <a:p>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8286925" y="18449801"/>
            <a:ext cx="27317358" cy="6787637"/>
          </a:xfrm>
        </p:spPr>
        <p:txBody>
          <a:bodyPr>
            <a:normAutofit/>
          </a:bodyPr>
          <a:lstStyle>
            <a:lvl1pPr marL="0" indent="0" algn="ctr">
              <a:buNone/>
              <a:defRPr sz="2400"/>
            </a:lvl1pPr>
            <a:lvl2pPr marL="609585" indent="0" algn="ctr">
              <a:buNone/>
              <a:defRPr sz="240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77CA0979-F579-4E9B-A675-1F5ABBFF00DB}" type="datetimeFigureOut">
              <a:rPr lang="en-US" dirty="0"/>
              <a:t>4/17/2025</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2910340649"/>
      </p:ext>
    </p:extLst>
  </p:cSld>
  <p:clrMapOvr>
    <a:masterClrMapping/>
  </p:clrMapOvr>
  <p:extLst>
    <p:ext uri="{DCECCB84-F9BA-43D5-87BE-67443E8EF086}">
      <p15:sldGuideLst xmlns:p15="http://schemas.microsoft.com/office/powerpoint/2012/main">
        <p15:guide id="5" orient="horz" pos="10368" userDrawn="1">
          <p15:clr>
            <a:srgbClr val="FBAE40"/>
          </p15:clr>
        </p15:guide>
        <p15:guide id="6" pos="1382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2205533" y="2633472"/>
            <a:ext cx="37856160" cy="5434838"/>
          </a:xfrm>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2205533" y="8068313"/>
            <a:ext cx="37856160" cy="2158111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F7E76D0F-5A12-4D0A-80B0-1A6122B61E7B}" type="datetimeFigureOut">
              <a:rPr lang="en-US" dirty="0"/>
              <a:t>4/17/2025</a:t>
            </a:fld>
            <a:endParaRPr lang="en-US" dirty="0"/>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3934573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34685599" y="2776786"/>
            <a:ext cx="7369333" cy="2687263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3017520" y="2776788"/>
            <a:ext cx="31668077" cy="2687263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8B9E8C84-89CA-44AB-B0BE-5C91BAF75478}" type="datetimeFigureOut">
              <a:rPr lang="en-US" dirty="0"/>
              <a:t>4/17/2025</a:t>
            </a:fld>
            <a:endParaRPr lang="en-US" dirty="0"/>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2990207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829841"/>
            <a:ext cx="10056813"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477827" y="5000109"/>
            <a:ext cx="10048875" cy="615545"/>
          </a:xfrm>
          <a:prstGeom prst="rect">
            <a:avLst/>
          </a:prstGeom>
          <a:solidFill>
            <a:schemeClr val="accent5">
              <a:lumMod val="50000"/>
            </a:schemeClr>
          </a:solidFill>
        </p:spPr>
        <p:txBody>
          <a:bodyPr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477825" y="13663873"/>
            <a:ext cx="10050462" cy="615545"/>
          </a:xfrm>
          <a:prstGeom prst="rect">
            <a:avLst/>
          </a:prstGeom>
          <a:solidFill>
            <a:schemeClr val="accent5">
              <a:lumMod val="50000"/>
            </a:schemeClr>
          </a:solidFill>
        </p:spPr>
        <p:txBody>
          <a:bodyPr wrap="square"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a:t>(click to edit)  OBJECTIVES</a:t>
            </a:r>
          </a:p>
        </p:txBody>
      </p:sp>
      <p:sp>
        <p:nvSpPr>
          <p:cNvPr id="21" name="Text Placeholder 3"/>
          <p:cNvSpPr>
            <a:spLocks noGrp="1"/>
          </p:cNvSpPr>
          <p:nvPr>
            <p:ph type="body" sz="quarter" idx="21" hasCustomPrompt="1"/>
          </p:nvPr>
        </p:nvSpPr>
        <p:spPr>
          <a:xfrm>
            <a:off x="11460161" y="5829841"/>
            <a:ext cx="10048874"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11460162" y="5000109"/>
            <a:ext cx="10048875" cy="615545"/>
          </a:xfrm>
          <a:prstGeom prst="rect">
            <a:avLst/>
          </a:prstGeom>
          <a:solidFill>
            <a:schemeClr val="accent5">
              <a:lumMod val="50000"/>
            </a:schemeClr>
          </a:solidFill>
        </p:spPr>
        <p:txBody>
          <a:bodyPr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a:t>(click to edit)  MATERIALS &amp; METHODS</a:t>
            </a:r>
          </a:p>
        </p:txBody>
      </p:sp>
      <p:sp>
        <p:nvSpPr>
          <p:cNvPr id="23" name="Text Placeholder 3"/>
          <p:cNvSpPr>
            <a:spLocks noGrp="1"/>
          </p:cNvSpPr>
          <p:nvPr>
            <p:ph type="body" sz="quarter" idx="23" hasCustomPrompt="1"/>
          </p:nvPr>
        </p:nvSpPr>
        <p:spPr>
          <a:xfrm>
            <a:off x="22385343" y="5829841"/>
            <a:ext cx="10048874"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22377404" y="5000109"/>
            <a:ext cx="10058400" cy="615545"/>
          </a:xfrm>
          <a:prstGeom prst="rect">
            <a:avLst/>
          </a:prstGeom>
          <a:solidFill>
            <a:schemeClr val="accent5">
              <a:lumMod val="50000"/>
            </a:schemeClr>
          </a:solidFill>
        </p:spPr>
        <p:txBody>
          <a:bodyPr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a:t>(click to edit)  RESULTS</a:t>
            </a:r>
          </a:p>
        </p:txBody>
      </p:sp>
      <p:sp>
        <p:nvSpPr>
          <p:cNvPr id="25" name="Text Placeholder 5"/>
          <p:cNvSpPr>
            <a:spLocks noGrp="1"/>
          </p:cNvSpPr>
          <p:nvPr>
            <p:ph type="body" sz="quarter" idx="25" hasCustomPrompt="1"/>
          </p:nvPr>
        </p:nvSpPr>
        <p:spPr>
          <a:xfrm>
            <a:off x="33390292" y="5000109"/>
            <a:ext cx="10047018" cy="615545"/>
          </a:xfrm>
          <a:prstGeom prst="rect">
            <a:avLst/>
          </a:prstGeom>
          <a:solidFill>
            <a:schemeClr val="accent5">
              <a:lumMod val="50000"/>
            </a:schemeClr>
          </a:solidFill>
        </p:spPr>
        <p:txBody>
          <a:bodyPr wrap="square"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a:t>(click to edit)  CONCLUSIONS</a:t>
            </a:r>
          </a:p>
        </p:txBody>
      </p:sp>
      <p:sp>
        <p:nvSpPr>
          <p:cNvPr id="26" name="Text Placeholder 3"/>
          <p:cNvSpPr>
            <a:spLocks noGrp="1"/>
          </p:cNvSpPr>
          <p:nvPr>
            <p:ph type="body" sz="quarter" idx="26" hasCustomPrompt="1"/>
          </p:nvPr>
        </p:nvSpPr>
        <p:spPr>
          <a:xfrm>
            <a:off x="33390292" y="5829841"/>
            <a:ext cx="10047018"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33390292" y="13724098"/>
            <a:ext cx="10047018" cy="615545"/>
          </a:xfrm>
          <a:prstGeom prst="rect">
            <a:avLst/>
          </a:prstGeom>
          <a:solidFill>
            <a:schemeClr val="accent5">
              <a:lumMod val="50000"/>
            </a:schemeClr>
          </a:solidFill>
        </p:spPr>
        <p:txBody>
          <a:bodyPr wrap="square"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a:t>(click to edit)  REFERENCES</a:t>
            </a:r>
          </a:p>
        </p:txBody>
      </p:sp>
      <p:sp>
        <p:nvSpPr>
          <p:cNvPr id="28" name="Text Placeholder 3"/>
          <p:cNvSpPr>
            <a:spLocks noGrp="1"/>
          </p:cNvSpPr>
          <p:nvPr>
            <p:ph type="body" sz="quarter" idx="28" hasCustomPrompt="1"/>
          </p:nvPr>
        </p:nvSpPr>
        <p:spPr>
          <a:xfrm>
            <a:off x="33390292" y="14462762"/>
            <a:ext cx="10052050"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33390292" y="25130761"/>
            <a:ext cx="10047018" cy="615545"/>
          </a:xfrm>
          <a:prstGeom prst="rect">
            <a:avLst/>
          </a:prstGeom>
          <a:solidFill>
            <a:schemeClr val="accent5">
              <a:lumMod val="50000"/>
            </a:schemeClr>
          </a:solidFill>
        </p:spPr>
        <p:txBody>
          <a:bodyPr wrap="square"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33390292" y="25884806"/>
            <a:ext cx="10052050"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459674" y="14402912"/>
            <a:ext cx="10056813"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77" name="Text Placeholder 76"/>
          <p:cNvSpPr>
            <a:spLocks noGrp="1"/>
          </p:cNvSpPr>
          <p:nvPr>
            <p:ph type="body" sz="quarter" idx="150" hasCustomPrompt="1"/>
          </p:nvPr>
        </p:nvSpPr>
        <p:spPr>
          <a:xfrm>
            <a:off x="5932593" y="2505788"/>
            <a:ext cx="31998968" cy="523220"/>
          </a:xfrm>
          <a:prstGeom prst="rect">
            <a:avLst/>
          </a:prstGeom>
        </p:spPr>
        <p:txBody>
          <a:bodyPr anchor="t" anchorCtr="0">
            <a:spAutoFit/>
          </a:bodyPr>
          <a:lstStyle>
            <a:lvl1pPr marL="0" indent="0" algn="ctr">
              <a:buFontTx/>
              <a:buNone/>
              <a:defRPr sz="28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affiliations</a:t>
            </a:r>
          </a:p>
        </p:txBody>
      </p:sp>
      <p:sp>
        <p:nvSpPr>
          <p:cNvPr id="78" name="Text Placeholder 76"/>
          <p:cNvSpPr>
            <a:spLocks noGrp="1"/>
          </p:cNvSpPr>
          <p:nvPr>
            <p:ph type="body" sz="quarter" idx="151" hasCustomPrompt="1"/>
          </p:nvPr>
        </p:nvSpPr>
        <p:spPr>
          <a:xfrm>
            <a:off x="5932593" y="1562745"/>
            <a:ext cx="31998968" cy="769441"/>
          </a:xfrm>
          <a:prstGeom prst="rect">
            <a:avLst/>
          </a:prstGeom>
        </p:spPr>
        <p:txBody>
          <a:bodyPr anchor="t" anchorCtr="0">
            <a:spAutoFit/>
          </a:bodyPr>
          <a:lstStyle>
            <a:lvl1pPr marL="0" indent="0" algn="ctr">
              <a:buFontTx/>
              <a:buNone/>
              <a:defRPr sz="44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authors</a:t>
            </a:r>
          </a:p>
        </p:txBody>
      </p:sp>
      <p:sp>
        <p:nvSpPr>
          <p:cNvPr id="79" name="Text Placeholder 76"/>
          <p:cNvSpPr>
            <a:spLocks noGrp="1"/>
          </p:cNvSpPr>
          <p:nvPr>
            <p:ph type="body" sz="quarter" idx="153" hasCustomPrompt="1"/>
          </p:nvPr>
        </p:nvSpPr>
        <p:spPr>
          <a:xfrm>
            <a:off x="5932593" y="465813"/>
            <a:ext cx="31998968" cy="923330"/>
          </a:xfrm>
          <a:prstGeom prst="rect">
            <a:avLst/>
          </a:prstGeom>
        </p:spPr>
        <p:txBody>
          <a:bodyPr anchor="t" anchorCtr="0">
            <a:spAutoFit/>
          </a:bodyPr>
          <a:lstStyle>
            <a:lvl1pPr marL="0" indent="0" algn="ctr">
              <a:buFontTx/>
              <a:buNone/>
              <a:defRPr sz="5400" b="1">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title</a:t>
            </a:r>
          </a:p>
        </p:txBody>
      </p:sp>
    </p:spTree>
    <p:extLst>
      <p:ext uri="{BB962C8B-B14F-4D97-AF65-F5344CB8AC3E}">
        <p14:creationId xmlns:p14="http://schemas.microsoft.com/office/powerpoint/2010/main" val="848171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829841"/>
            <a:ext cx="10056813"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477827" y="5000109"/>
            <a:ext cx="10048875" cy="615545"/>
          </a:xfrm>
          <a:prstGeom prst="rect">
            <a:avLst/>
          </a:prstGeom>
          <a:solidFill>
            <a:schemeClr val="accent5">
              <a:lumMod val="50000"/>
            </a:schemeClr>
          </a:solidFill>
        </p:spPr>
        <p:txBody>
          <a:bodyPr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477825" y="13663873"/>
            <a:ext cx="10050462" cy="615545"/>
          </a:xfrm>
          <a:prstGeom prst="rect">
            <a:avLst/>
          </a:prstGeom>
          <a:solidFill>
            <a:schemeClr val="accent5">
              <a:lumMod val="50000"/>
            </a:schemeClr>
          </a:solidFill>
        </p:spPr>
        <p:txBody>
          <a:bodyPr wrap="square"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a:t>(click to edit)  OBJECTIVES</a:t>
            </a:r>
          </a:p>
        </p:txBody>
      </p:sp>
      <p:sp>
        <p:nvSpPr>
          <p:cNvPr id="21" name="Text Placeholder 3"/>
          <p:cNvSpPr>
            <a:spLocks noGrp="1"/>
          </p:cNvSpPr>
          <p:nvPr>
            <p:ph type="body" sz="quarter" idx="21" hasCustomPrompt="1"/>
          </p:nvPr>
        </p:nvSpPr>
        <p:spPr>
          <a:xfrm>
            <a:off x="11460161" y="5829841"/>
            <a:ext cx="10048874"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11460162" y="5000109"/>
            <a:ext cx="10048875" cy="615545"/>
          </a:xfrm>
          <a:prstGeom prst="rect">
            <a:avLst/>
          </a:prstGeom>
          <a:solidFill>
            <a:schemeClr val="accent5">
              <a:lumMod val="50000"/>
            </a:schemeClr>
          </a:solidFill>
        </p:spPr>
        <p:txBody>
          <a:bodyPr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a:t>(click to edit)  MATERIALS &amp; METHODS</a:t>
            </a:r>
          </a:p>
        </p:txBody>
      </p:sp>
      <p:sp>
        <p:nvSpPr>
          <p:cNvPr id="23" name="Text Placeholder 3"/>
          <p:cNvSpPr>
            <a:spLocks noGrp="1"/>
          </p:cNvSpPr>
          <p:nvPr>
            <p:ph type="body" sz="quarter" idx="23" hasCustomPrompt="1"/>
          </p:nvPr>
        </p:nvSpPr>
        <p:spPr>
          <a:xfrm>
            <a:off x="22385343" y="5829841"/>
            <a:ext cx="10048874"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22377404" y="5000109"/>
            <a:ext cx="10058400" cy="615545"/>
          </a:xfrm>
          <a:prstGeom prst="rect">
            <a:avLst/>
          </a:prstGeom>
          <a:solidFill>
            <a:schemeClr val="accent5">
              <a:lumMod val="50000"/>
            </a:schemeClr>
          </a:solidFill>
        </p:spPr>
        <p:txBody>
          <a:bodyPr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a:t>(click to edit)  RESULTS</a:t>
            </a:r>
          </a:p>
        </p:txBody>
      </p:sp>
      <p:sp>
        <p:nvSpPr>
          <p:cNvPr id="25" name="Text Placeholder 5"/>
          <p:cNvSpPr>
            <a:spLocks noGrp="1"/>
          </p:cNvSpPr>
          <p:nvPr>
            <p:ph type="body" sz="quarter" idx="25" hasCustomPrompt="1"/>
          </p:nvPr>
        </p:nvSpPr>
        <p:spPr>
          <a:xfrm>
            <a:off x="33390292" y="5000109"/>
            <a:ext cx="10047018" cy="615545"/>
          </a:xfrm>
          <a:prstGeom prst="rect">
            <a:avLst/>
          </a:prstGeom>
          <a:solidFill>
            <a:schemeClr val="accent5">
              <a:lumMod val="50000"/>
            </a:schemeClr>
          </a:solidFill>
        </p:spPr>
        <p:txBody>
          <a:bodyPr wrap="square"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a:t>(click to edit)  CONCLUSIONS</a:t>
            </a:r>
          </a:p>
        </p:txBody>
      </p:sp>
      <p:sp>
        <p:nvSpPr>
          <p:cNvPr id="26" name="Text Placeholder 3"/>
          <p:cNvSpPr>
            <a:spLocks noGrp="1"/>
          </p:cNvSpPr>
          <p:nvPr>
            <p:ph type="body" sz="quarter" idx="26" hasCustomPrompt="1"/>
          </p:nvPr>
        </p:nvSpPr>
        <p:spPr>
          <a:xfrm>
            <a:off x="33390292" y="5829841"/>
            <a:ext cx="10047018"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33390292" y="13724098"/>
            <a:ext cx="10047018" cy="615545"/>
          </a:xfrm>
          <a:prstGeom prst="rect">
            <a:avLst/>
          </a:prstGeom>
          <a:solidFill>
            <a:schemeClr val="accent5">
              <a:lumMod val="50000"/>
            </a:schemeClr>
          </a:solidFill>
        </p:spPr>
        <p:txBody>
          <a:bodyPr wrap="square"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a:t>(click to edit)  REFERENCES</a:t>
            </a:r>
          </a:p>
        </p:txBody>
      </p:sp>
      <p:sp>
        <p:nvSpPr>
          <p:cNvPr id="28" name="Text Placeholder 3"/>
          <p:cNvSpPr>
            <a:spLocks noGrp="1"/>
          </p:cNvSpPr>
          <p:nvPr>
            <p:ph type="body" sz="quarter" idx="28" hasCustomPrompt="1"/>
          </p:nvPr>
        </p:nvSpPr>
        <p:spPr>
          <a:xfrm>
            <a:off x="33390292" y="14462762"/>
            <a:ext cx="10052050"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33390292" y="25130761"/>
            <a:ext cx="10047018" cy="615545"/>
          </a:xfrm>
          <a:prstGeom prst="rect">
            <a:avLst/>
          </a:prstGeom>
          <a:solidFill>
            <a:schemeClr val="accent5">
              <a:lumMod val="50000"/>
            </a:schemeClr>
          </a:solidFill>
        </p:spPr>
        <p:txBody>
          <a:bodyPr wrap="square"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33390292" y="25884806"/>
            <a:ext cx="10052050"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459674" y="14402912"/>
            <a:ext cx="10056813"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77" name="Text Placeholder 76"/>
          <p:cNvSpPr>
            <a:spLocks noGrp="1"/>
          </p:cNvSpPr>
          <p:nvPr>
            <p:ph type="body" sz="quarter" idx="150" hasCustomPrompt="1"/>
          </p:nvPr>
        </p:nvSpPr>
        <p:spPr>
          <a:xfrm>
            <a:off x="5932593" y="2505788"/>
            <a:ext cx="31998968" cy="523220"/>
          </a:xfrm>
          <a:prstGeom prst="rect">
            <a:avLst/>
          </a:prstGeom>
        </p:spPr>
        <p:txBody>
          <a:bodyPr anchor="t" anchorCtr="0">
            <a:spAutoFit/>
          </a:bodyPr>
          <a:lstStyle>
            <a:lvl1pPr marL="0" indent="0" algn="ctr">
              <a:buFontTx/>
              <a:buNone/>
              <a:defRPr sz="28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affiliations</a:t>
            </a:r>
          </a:p>
        </p:txBody>
      </p:sp>
      <p:sp>
        <p:nvSpPr>
          <p:cNvPr id="78" name="Text Placeholder 76"/>
          <p:cNvSpPr>
            <a:spLocks noGrp="1"/>
          </p:cNvSpPr>
          <p:nvPr>
            <p:ph type="body" sz="quarter" idx="151" hasCustomPrompt="1"/>
          </p:nvPr>
        </p:nvSpPr>
        <p:spPr>
          <a:xfrm>
            <a:off x="5932593" y="1562745"/>
            <a:ext cx="31998968" cy="769441"/>
          </a:xfrm>
          <a:prstGeom prst="rect">
            <a:avLst/>
          </a:prstGeom>
        </p:spPr>
        <p:txBody>
          <a:bodyPr anchor="t" anchorCtr="0">
            <a:spAutoFit/>
          </a:bodyPr>
          <a:lstStyle>
            <a:lvl1pPr marL="0" indent="0" algn="ctr">
              <a:buFontTx/>
              <a:buNone/>
              <a:defRPr sz="44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authors</a:t>
            </a:r>
          </a:p>
        </p:txBody>
      </p:sp>
      <p:sp>
        <p:nvSpPr>
          <p:cNvPr id="79" name="Text Placeholder 76"/>
          <p:cNvSpPr>
            <a:spLocks noGrp="1"/>
          </p:cNvSpPr>
          <p:nvPr>
            <p:ph type="body" sz="quarter" idx="153" hasCustomPrompt="1"/>
          </p:nvPr>
        </p:nvSpPr>
        <p:spPr>
          <a:xfrm>
            <a:off x="5932593" y="465813"/>
            <a:ext cx="31998968" cy="923330"/>
          </a:xfrm>
          <a:prstGeom prst="rect">
            <a:avLst/>
          </a:prstGeom>
        </p:spPr>
        <p:txBody>
          <a:bodyPr anchor="t" anchorCtr="0">
            <a:spAutoFit/>
          </a:bodyPr>
          <a:lstStyle>
            <a:lvl1pPr marL="0" indent="0" algn="ctr">
              <a:buFontTx/>
              <a:buNone/>
              <a:defRPr sz="5400" b="1">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title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title</a:t>
            </a:r>
          </a:p>
        </p:txBody>
      </p:sp>
    </p:spTree>
    <p:extLst>
      <p:ext uri="{BB962C8B-B14F-4D97-AF65-F5344CB8AC3E}">
        <p14:creationId xmlns:p14="http://schemas.microsoft.com/office/powerpoint/2010/main" val="438864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3E7156E-175E-4DBA-9D21-B772C320F342}" type="datetimeFigureOut">
              <a:rPr lang="en-US" dirty="0"/>
              <a:t>4/17/2025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3749585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2172172" y="2657359"/>
            <a:ext cx="29783304" cy="19242523"/>
          </a:xfrm>
        </p:spPr>
        <p:txBody>
          <a:bodyPr anchor="t">
            <a:normAutofit/>
          </a:bodyPr>
          <a:lstStyle>
            <a:lvl1pPr>
              <a:defRPr sz="7200" cap="all" baseline="0"/>
            </a:lvl1pPr>
          </a:lstStyle>
          <a:p>
            <a:r>
              <a:rPr lang="en-US" dirty="0"/>
              <a:t>Click to edit Master title style</a:t>
            </a:r>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2172168" y="22029425"/>
            <a:ext cx="29783304" cy="6646162"/>
          </a:xfrm>
        </p:spPr>
        <p:txBody>
          <a:bodyPr anchor="b">
            <a:normAutofit/>
          </a:bodyPr>
          <a:lstStyle>
            <a:lvl1pPr marL="0" indent="0">
              <a:buNone/>
              <a:defRPr sz="2667">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04895F6E-3D02-4292-95D1-C62B3126321B}" type="datetimeFigureOut">
              <a:rPr lang="en-US" dirty="0"/>
              <a:t>4/17/2025</a:t>
            </a:fld>
            <a:endParaRPr lang="en-US" dirty="0"/>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58529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2205533" y="2633472"/>
            <a:ext cx="38668147" cy="543483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2205533" y="8763000"/>
            <a:ext cx="18653760" cy="208864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22219920" y="8763000"/>
            <a:ext cx="18653760" cy="208864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EDCB5ACB-D10C-44A8-9570-124370F4CB38}" type="datetimeFigureOut">
              <a:rPr lang="en-US" dirty="0"/>
              <a:t>4/17/2025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2225659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2194560" y="2627501"/>
            <a:ext cx="38684837" cy="548780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2194562" y="8091528"/>
            <a:ext cx="18568033" cy="2687203"/>
          </a:xfrm>
        </p:spPr>
        <p:txBody>
          <a:bodyPr anchor="b">
            <a:normAutofit/>
          </a:bodyPr>
          <a:lstStyle>
            <a:lvl1pPr marL="0" indent="0">
              <a:lnSpc>
                <a:spcPct val="90000"/>
              </a:lnSpc>
              <a:buNone/>
              <a:defRPr sz="2667" b="1" cap="all" baseline="0"/>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2194562" y="11457094"/>
            <a:ext cx="18568033" cy="1807242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22219920" y="8091528"/>
            <a:ext cx="18659477" cy="2687203"/>
          </a:xfrm>
        </p:spPr>
        <p:txBody>
          <a:bodyPr anchor="b">
            <a:normAutofit/>
          </a:bodyPr>
          <a:lstStyle>
            <a:lvl1pPr marL="0" indent="0">
              <a:lnSpc>
                <a:spcPct val="90000"/>
              </a:lnSpc>
              <a:buNone/>
              <a:defRPr sz="2667" b="1" cap="all" baseline="0"/>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22219918" y="11457094"/>
            <a:ext cx="18659480" cy="1807242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AB8D84F4-0E7A-4BDE-98C6-AE68FB974645}" type="datetimeFigureOut">
              <a:rPr lang="en-US" dirty="0"/>
              <a:t>4/17/2025</a:t>
            </a:fld>
            <a:endParaRPr lang="en-US" dirty="0"/>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3935929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CBEFF1D8-9801-4C4B-92F3-66C9A863BD74}" type="datetimeFigureOut">
              <a:rPr lang="en-US" dirty="0"/>
              <a:t>4/17/2025</a:t>
            </a:fld>
            <a:endParaRPr lang="en-US" dirty="0"/>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4234108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961FE8FD-B23E-4E1A-83EF-0847EBEA0105}" type="datetimeFigureOut">
              <a:rPr lang="en-US" dirty="0"/>
              <a:t>4/17/2025</a:t>
            </a:fld>
            <a:endParaRPr lang="en-US" dirty="0"/>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999803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2149776" y="2657359"/>
            <a:ext cx="12944282" cy="8436024"/>
          </a:xfrm>
        </p:spPr>
        <p:txBody>
          <a:bodyPr anchor="t">
            <a:normAutofit/>
          </a:bodyPr>
          <a:lstStyle>
            <a:lvl1pPr>
              <a:defRPr sz="3733"/>
            </a:lvl1pPr>
          </a:lstStyle>
          <a:p>
            <a:r>
              <a:rPr lang="en-US" dirty="0"/>
              <a:t>Click to edit Master title style</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18484950" y="2657357"/>
            <a:ext cx="22607068" cy="26334720"/>
          </a:xfrm>
        </p:spPr>
        <p:txBody>
          <a:bodyPr>
            <a:normAutofit/>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2149776" y="11093383"/>
            <a:ext cx="12944282" cy="17898696"/>
          </a:xfrm>
        </p:spPr>
        <p:txBody>
          <a:bodyPr anchor="t">
            <a:normAutofit/>
          </a:bodyPr>
          <a:lstStyle>
            <a:lvl1pPr marL="0" indent="0">
              <a:buNone/>
              <a:defRPr sz="2400"/>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dirty="0"/>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8DDF891E-A7C2-465C-AD39-8EDCB0F58E3C}" type="datetimeFigureOut">
              <a:rPr lang="en-US" dirty="0"/>
              <a:t>4/17/2025</a:t>
            </a:fld>
            <a:endParaRPr lang="en-US" dirty="0"/>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137025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2139696" y="2677366"/>
            <a:ext cx="12944282" cy="10619102"/>
          </a:xfrm>
        </p:spPr>
        <p:txBody>
          <a:bodyPr anchor="t">
            <a:normAutofit/>
          </a:bodyPr>
          <a:lstStyle>
            <a:lvl1pPr>
              <a:defRPr sz="3733"/>
            </a:lvl1pPr>
          </a:lstStyle>
          <a:p>
            <a:r>
              <a:rPr lang="en-US" dirty="0"/>
              <a:t>Click to edit Master title style</a:t>
            </a:r>
          </a:p>
        </p:txBody>
      </p:sp>
      <p:sp>
        <p:nvSpPr>
          <p:cNvPr id="3" name="Picture Placeholder 2">
            <a:extLst>
              <a:ext uri="{FF2B5EF4-FFF2-40B4-BE49-F238E27FC236}">
                <a16:creationId xmlns:a16="http://schemas.microsoft.com/office/drawing/2014/main" id="{9571C769-CEC8-962A-01E6-15B0E056791E}"/>
              </a:ext>
            </a:extLst>
          </p:cNvPr>
          <p:cNvSpPr>
            <a:spLocks noGrp="1" noChangeAspect="1"/>
          </p:cNvSpPr>
          <p:nvPr>
            <p:ph type="pic" idx="1"/>
          </p:nvPr>
        </p:nvSpPr>
        <p:spPr>
          <a:xfrm>
            <a:off x="18227950" y="3154094"/>
            <a:ext cx="23341273" cy="26668339"/>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2194563" y="13565458"/>
            <a:ext cx="12908110" cy="16486262"/>
          </a:xfrm>
        </p:spPr>
        <p:txBody>
          <a:bodyPr anchor="b"/>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dirty="0"/>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F39F93E5-AFB6-485C-8E3C-32F92A07875F}" type="datetimeFigureOut">
              <a:rPr lang="en-US" dirty="0"/>
              <a:t>4/17/2025</a:t>
            </a:fld>
            <a:endParaRPr lang="en-US" dirty="0"/>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109285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2205533" y="2633472"/>
            <a:ext cx="38352881" cy="543483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2205531" y="8234554"/>
            <a:ext cx="38352884" cy="2205037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493776" y="30974412"/>
            <a:ext cx="12579530" cy="1752600"/>
          </a:xfrm>
          <a:prstGeom prst="rect">
            <a:avLst/>
          </a:prstGeom>
        </p:spPr>
        <p:txBody>
          <a:bodyPr vert="horz" lIns="91440" tIns="45720" rIns="91440" bIns="45720" rtlCol="0" anchor="ctr"/>
          <a:lstStyle>
            <a:lvl1pPr algn="l">
              <a:defRPr sz="1200">
                <a:solidFill>
                  <a:schemeClr val="tx1"/>
                </a:solidFill>
              </a:defRPr>
            </a:lvl1pPr>
          </a:lstStyle>
          <a:p>
            <a:fld id="{3A332BE1-279E-4118-9FE3-7952B079A510}" type="datetimeFigureOut">
              <a:rPr lang="en-US" dirty="0"/>
              <a:t>4/17/2025</a:t>
            </a:fld>
            <a:endParaRPr lang="en-US" dirty="0"/>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31955477" y="30974412"/>
            <a:ext cx="10099458" cy="1752600"/>
          </a:xfrm>
          <a:prstGeom prst="rect">
            <a:avLst/>
          </a:prstGeom>
        </p:spPr>
        <p:txBody>
          <a:bodyPr vert="horz" lIns="91440" tIns="45720" rIns="91440" bIns="45720" rtlCol="0" anchor="ctr"/>
          <a:lstStyle>
            <a:lvl1pPr algn="r">
              <a:defRPr sz="1200">
                <a:solidFill>
                  <a:schemeClr val="tx1"/>
                </a:solidFill>
              </a:defRPr>
            </a:lvl1pPr>
          </a:lstStyle>
          <a:p>
            <a:r>
              <a:rPr lang="en-US" dirty="0"/>
              <a:t>
              </a:t>
            </a:r>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41875785" y="30974412"/>
            <a:ext cx="1545145" cy="1752600"/>
          </a:xfrm>
          <a:prstGeom prst="rect">
            <a:avLst/>
          </a:prstGeom>
        </p:spPr>
        <p:txBody>
          <a:bodyPr vert="horz" lIns="91440" tIns="45720" rIns="91440" bIns="45720" rtlCol="0" anchor="ctr"/>
          <a:lstStyle>
            <a:lvl1pPr algn="r">
              <a:defRPr sz="1200">
                <a:solidFill>
                  <a:schemeClr val="tx1"/>
                </a:solidFill>
              </a:defRPr>
            </a:lvl1pPr>
          </a:lstStyle>
          <a:p>
            <a:fld id="{CC057153-B650-4DEB-B370-79DDCFDCE934}" type="slidenum">
              <a:rPr lang="en-US" dirty="0"/>
              <a:t>‹#›</a:t>
            </a:fld>
            <a:endParaRPr lang="en-US" dirty="0"/>
          </a:p>
        </p:txBody>
      </p:sp>
    </p:spTree>
    <p:extLst>
      <p:ext uri="{BB962C8B-B14F-4D97-AF65-F5344CB8AC3E}">
        <p14:creationId xmlns:p14="http://schemas.microsoft.com/office/powerpoint/2010/main" val="65932167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hf hdr="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10368" userDrawn="1">
          <p15:clr>
            <a:srgbClr val="F26B43"/>
          </p15:clr>
        </p15:guide>
        <p15:guide id="6" pos="1382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C4703D5-BF2F-DF41-7EEE-50B26CAB4433}"/>
              </a:ext>
            </a:extLst>
          </p:cNvPr>
          <p:cNvSpPr/>
          <p:nvPr userDrawn="1"/>
        </p:nvSpPr>
        <p:spPr>
          <a:xfrm>
            <a:off x="0" y="32077025"/>
            <a:ext cx="43891200" cy="91329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652905" y="32351882"/>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1100" b="1">
                <a:solidFill>
                  <a:schemeClr val="bg1">
                    <a:lumMod val="75000"/>
                  </a:schemeClr>
                </a:solidFill>
                <a:latin typeface="Arial" charset="0"/>
              </a:rPr>
              <a:t>www.PosterPresentations.com</a:t>
            </a:r>
          </a:p>
        </p:txBody>
      </p:sp>
      <p:grpSp>
        <p:nvGrpSpPr>
          <p:cNvPr id="6" name="Group 5">
            <a:extLst>
              <a:ext uri="{FF2B5EF4-FFF2-40B4-BE49-F238E27FC236}">
                <a16:creationId xmlns:a16="http://schemas.microsoft.com/office/drawing/2014/main" id="{E5ED0136-E6E9-E340-DCD6-5053BABFBFE4}"/>
              </a:ext>
            </a:extLst>
          </p:cNvPr>
          <p:cNvGrpSpPr/>
          <p:nvPr userDrawn="1"/>
        </p:nvGrpSpPr>
        <p:grpSpPr>
          <a:xfrm>
            <a:off x="0" y="14098"/>
            <a:ext cx="43891200" cy="4314166"/>
            <a:chOff x="0" y="-1"/>
            <a:chExt cx="12192000" cy="1219223"/>
          </a:xfrm>
        </p:grpSpPr>
        <p:sp>
          <p:nvSpPr>
            <p:cNvPr id="7" name="Document 6">
              <a:extLst>
                <a:ext uri="{FF2B5EF4-FFF2-40B4-BE49-F238E27FC236}">
                  <a16:creationId xmlns:a16="http://schemas.microsoft.com/office/drawing/2014/main" id="{F27200FE-D213-3004-DA26-3B8202A2AB23}"/>
                </a:ext>
              </a:extLst>
            </p:cNvPr>
            <p:cNvSpPr/>
            <p:nvPr/>
          </p:nvSpPr>
          <p:spPr>
            <a:xfrm>
              <a:off x="0" y="89065"/>
              <a:ext cx="12192000" cy="1130157"/>
            </a:xfrm>
            <a:prstGeom prst="flowChartDocument">
              <a:avLst/>
            </a:prstGeom>
            <a:gradFill>
              <a:gsLst>
                <a:gs pos="0">
                  <a:srgbClr val="C00000"/>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cument 7">
              <a:extLst>
                <a:ext uri="{FF2B5EF4-FFF2-40B4-BE49-F238E27FC236}">
                  <a16:creationId xmlns:a16="http://schemas.microsoft.com/office/drawing/2014/main" id="{BB4B2C32-5D48-98BC-A030-3CCE7D871E0A}"/>
                </a:ext>
              </a:extLst>
            </p:cNvPr>
            <p:cNvSpPr/>
            <p:nvPr/>
          </p:nvSpPr>
          <p:spPr>
            <a:xfrm>
              <a:off x="0" y="-1"/>
              <a:ext cx="12192000" cy="1130157"/>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2" name="Table 11">
            <a:extLst>
              <a:ext uri="{FF2B5EF4-FFF2-40B4-BE49-F238E27FC236}">
                <a16:creationId xmlns:a16="http://schemas.microsoft.com/office/drawing/2014/main" id="{9631A715-ABDD-C916-FF3F-590B3A828BD8}"/>
              </a:ext>
            </a:extLst>
          </p:cNvPr>
          <p:cNvGraphicFramePr>
            <a:graphicFrameLocks noGrp="1"/>
          </p:cNvGraphicFramePr>
          <p:nvPr userDrawn="1">
            <p:extLst>
              <p:ext uri="{D42A27DB-BD31-4B8C-83A1-F6EECF244321}">
                <p14:modId xmlns:p14="http://schemas.microsoft.com/office/powerpoint/2010/main" val="4281770255"/>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a:solidFill>
                            <a:srgbClr val="1F3A4E"/>
                          </a:solidFill>
                          <a:latin typeface="Arial Black" panose="020B0A04020102020204" pitchFamily="34" charset="0"/>
                        </a:rPr>
                        <a:t>QUICK START GUIDE</a:t>
                      </a:r>
                      <a:br>
                        <a:rPr lang="en-US" sz="3600" b="0" spc="600">
                          <a:solidFill>
                            <a:srgbClr val="1F3A4E"/>
                          </a:solidFill>
                          <a:latin typeface="Arial Black" panose="020B0A04020102020204" pitchFamily="34" charset="0"/>
                        </a:rPr>
                      </a:br>
                      <a:r>
                        <a:rPr lang="en-US" sz="2800" b="1" spc="0">
                          <a:solidFill>
                            <a:srgbClr val="FF0000"/>
                          </a:solidFill>
                          <a:latin typeface="Trebuchet MS" pitchFamily="34" charset="0"/>
                        </a:rPr>
                        <a:t>(THIS SIDEBAR WILL NOT PRINT)</a:t>
                      </a:r>
                      <a:endParaRPr lang="en-US" sz="3600" b="1" spc="60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4">
                <a:tc gridSpan="2">
                  <a:txBody>
                    <a:bodyPr/>
                    <a:lstStyle/>
                    <a:p>
                      <a:pPr defTabSz="3765639"/>
                      <a:r>
                        <a:rPr lang="en-US" sz="2000" i="0">
                          <a:solidFill>
                            <a:srgbClr val="D9D9D9"/>
                          </a:solidFill>
                          <a:latin typeface="Arial"/>
                          <a:cs typeface="Arial"/>
                        </a:rPr>
                        <a:t>This PowerPoint template produces a </a:t>
                      </a:r>
                      <a:r>
                        <a:rPr lang="en-US" sz="2000" i="0">
                          <a:solidFill>
                            <a:srgbClr val="FFC000"/>
                          </a:solidFill>
                          <a:latin typeface="Arial"/>
                          <a:cs typeface="Arial"/>
                        </a:rPr>
                        <a:t>36"x48" </a:t>
                      </a:r>
                      <a:r>
                        <a:rPr lang="en-US" sz="2000" i="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a:solidFill>
                          <a:srgbClr val="D9D9D9"/>
                        </a:solidFill>
                        <a:latin typeface="Arial"/>
                        <a:cs typeface="Arial"/>
                      </a:endParaRPr>
                    </a:p>
                    <a:p>
                      <a:pPr defTabSz="3765639"/>
                      <a:r>
                        <a:rPr lang="en-US" sz="2000" i="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err="1">
                          <a:solidFill>
                            <a:srgbClr val="FFC000"/>
                          </a:solidFill>
                          <a:latin typeface="Arial"/>
                          <a:cs typeface="Arial"/>
                        </a:rPr>
                        <a:t>PosterPresentations.com</a:t>
                      </a:r>
                      <a:r>
                        <a:rPr lang="en-US" sz="2000" i="0">
                          <a:solidFill>
                            <a:srgbClr val="D9D9D9"/>
                          </a:solidFill>
                          <a:latin typeface="Arial"/>
                          <a:cs typeface="Arial"/>
                        </a:rPr>
                        <a:t> and click on the  </a:t>
                      </a:r>
                      <a:r>
                        <a:rPr lang="en-US" sz="2000" i="0">
                          <a:solidFill>
                            <a:srgbClr val="FFC000"/>
                          </a:solidFill>
                          <a:latin typeface="Arial"/>
                          <a:cs typeface="Arial"/>
                        </a:rPr>
                        <a:t>HELP DESK</a:t>
                      </a:r>
                      <a:r>
                        <a:rPr lang="en-US" sz="2000" i="0" baseline="0">
                          <a:solidFill>
                            <a:srgbClr val="D9D9D9"/>
                          </a:solidFill>
                          <a:latin typeface="Arial"/>
                          <a:cs typeface="Arial"/>
                        </a:rPr>
                        <a:t> </a:t>
                      </a:r>
                      <a:r>
                        <a:rPr lang="en-US" sz="2000" i="0">
                          <a:solidFill>
                            <a:srgbClr val="D9D9D9"/>
                          </a:solidFill>
                          <a:latin typeface="Arial"/>
                          <a:cs typeface="Arial"/>
                        </a:rPr>
                        <a:t>tab.</a:t>
                      </a:r>
                    </a:p>
                    <a:p>
                      <a:pPr defTabSz="3765639"/>
                      <a:endParaRPr lang="en-US" sz="2000" i="0">
                        <a:solidFill>
                          <a:srgbClr val="D9D9D9"/>
                        </a:solidFill>
                        <a:latin typeface="Arial"/>
                        <a:cs typeface="Arial"/>
                      </a:endParaRPr>
                    </a:p>
                    <a:p>
                      <a:pPr defTabSz="3765639"/>
                      <a:r>
                        <a:rPr lang="en-US" sz="2000" i="0">
                          <a:solidFill>
                            <a:srgbClr val="D9D9D9"/>
                          </a:solidFill>
                          <a:latin typeface="Arial"/>
                          <a:cs typeface="Arial"/>
                        </a:rPr>
                        <a:t>To print your poster using our same-day professional printing service, go online to </a:t>
                      </a:r>
                      <a:r>
                        <a:rPr lang="en-US" sz="2000" i="0" err="1">
                          <a:solidFill>
                            <a:srgbClr val="FFC000"/>
                          </a:solidFill>
                          <a:latin typeface="Arial"/>
                          <a:cs typeface="Arial"/>
                        </a:rPr>
                        <a:t>PosterPresentations.com</a:t>
                      </a:r>
                      <a:r>
                        <a:rPr lang="en-US" sz="2000" i="0">
                          <a:solidFill>
                            <a:srgbClr val="D9D9D9"/>
                          </a:solidFill>
                          <a:latin typeface="Arial"/>
                          <a:cs typeface="Arial"/>
                        </a:rPr>
                        <a:t> and click on "</a:t>
                      </a:r>
                      <a:r>
                        <a:rPr lang="en-US" sz="2000" i="0">
                          <a:solidFill>
                            <a:srgbClr val="FFC000"/>
                          </a:solidFill>
                          <a:latin typeface="Arial"/>
                          <a:cs typeface="Arial"/>
                        </a:rPr>
                        <a:t>Order your poster</a:t>
                      </a:r>
                      <a:r>
                        <a:rPr lang="en-US" sz="2000" i="0">
                          <a:solidFill>
                            <a:srgbClr val="D9D9D9"/>
                          </a:solidFill>
                          <a:latin typeface="Arial"/>
                          <a:cs typeface="Arial"/>
                        </a:rPr>
                        <a:t>".</a:t>
                      </a:r>
                      <a:endParaRPr lang="en-US" sz="2000" b="1">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a:solidFill>
                          <a:srgbClr val="1F3A4E"/>
                        </a:solidFill>
                      </a:endParaRPr>
                    </a:p>
                    <a:p>
                      <a:pPr algn="ctr"/>
                      <a:endParaRPr lang="en-US" sz="2000">
                        <a:solidFill>
                          <a:srgbClr val="1F3A4E"/>
                        </a:solidFill>
                      </a:endParaRPr>
                    </a:p>
                    <a:p>
                      <a:pPr algn="ctr"/>
                      <a:r>
                        <a:rPr lang="en-US" sz="2000">
                          <a:solidFill>
                            <a:schemeClr val="bg1"/>
                          </a:solidFill>
                          <a:latin typeface="Arial" panose="020B0604020202020204" pitchFamily="34" charset="0"/>
                          <a:cs typeface="Arial" panose="020B0604020202020204" pitchFamily="34" charset="0"/>
                        </a:rPr>
                        <a:t>This is a template for a </a:t>
                      </a:r>
                    </a:p>
                    <a:p>
                      <a:pPr algn="ctr"/>
                      <a:r>
                        <a:rPr lang="en-US" sz="2000">
                          <a:solidFill>
                            <a:schemeClr val="bg1"/>
                          </a:solidFill>
                          <a:latin typeface="Arial" panose="020B0604020202020204" pitchFamily="34" charset="0"/>
                          <a:cs typeface="Arial" panose="020B0604020202020204" pitchFamily="34" charset="0"/>
                        </a:rPr>
                        <a:t>presentation poster</a:t>
                      </a:r>
                      <a:br>
                        <a:rPr lang="en-US" sz="2000">
                          <a:solidFill>
                            <a:schemeClr val="bg1"/>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36 inches tall</a:t>
                      </a:r>
                      <a:br>
                        <a:rPr lang="en-US" sz="3600" b="1">
                          <a:solidFill>
                            <a:srgbClr val="FFC000"/>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by</a:t>
                      </a:r>
                      <a:br>
                        <a:rPr lang="en-US" sz="3600" b="1">
                          <a:solidFill>
                            <a:srgbClr val="FFC000"/>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48 inches wide</a:t>
                      </a:r>
                      <a:br>
                        <a:rPr lang="en-US" sz="2000">
                          <a:solidFill>
                            <a:schemeClr val="bg1"/>
                          </a:solidFill>
                          <a:latin typeface="Arial" panose="020B0604020202020204" pitchFamily="34" charset="0"/>
                          <a:cs typeface="Arial" panose="020B0604020202020204" pitchFamily="34" charset="0"/>
                        </a:rPr>
                      </a:br>
                      <a:endParaRPr lang="en-US" sz="200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a:solidFill>
                            <a:srgbClr val="FFC000"/>
                          </a:solidFill>
                          <a:latin typeface="Arial" panose="020B0604020202020204" pitchFamily="34" charset="0"/>
                          <a:cs typeface="Arial" panose="020B0604020202020204" pitchFamily="34" charset="0"/>
                        </a:rPr>
                        <a:t>Important: Check the template size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30 tall x 40 wide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42 tall x 56 wide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a:solidFill>
                          <a:srgbClr val="1F3A4E"/>
                        </a:solidFill>
                      </a:endParaRPr>
                    </a:p>
                  </a:txBody>
                  <a:tcPr>
                    <a:blipFill rotWithShape="1">
                      <a:blip r:embed="rId3"/>
                      <a:stretch>
                        <a:fillRect/>
                      </a:stretch>
                    </a:blipFill>
                  </a:tcPr>
                </a:tc>
                <a:tc>
                  <a:txBody>
                    <a:bodyPr/>
                    <a:lstStyle/>
                    <a:p>
                      <a:pPr algn="l"/>
                      <a:r>
                        <a:rPr lang="en-US" sz="2400" b="1" baseline="0">
                          <a:solidFill>
                            <a:srgbClr val="FFC000"/>
                          </a:solidFill>
                          <a:latin typeface="Arial" panose="020B0604020202020204" pitchFamily="34" charset="0"/>
                          <a:cs typeface="Arial" panose="020B0604020202020204" pitchFamily="34" charset="0"/>
                        </a:rPr>
                        <a:t>How to </a:t>
                      </a:r>
                      <a:r>
                        <a:rPr lang="en-US" sz="4000" b="1" baseline="0">
                          <a:solidFill>
                            <a:srgbClr val="FFC000"/>
                          </a:solidFill>
                          <a:latin typeface="Arial" panose="020B0604020202020204" pitchFamily="34" charset="0"/>
                          <a:cs typeface="Arial" panose="020B0604020202020204" pitchFamily="34" charset="0"/>
                        </a:rPr>
                        <a:t>Zoom in </a:t>
                      </a:r>
                      <a:r>
                        <a:rPr lang="en-US" sz="2400" b="1" baseline="0">
                          <a:solidFill>
                            <a:srgbClr val="FFC000"/>
                          </a:solidFill>
                          <a:latin typeface="Arial" panose="020B0604020202020204" pitchFamily="34" charset="0"/>
                          <a:cs typeface="Arial" panose="020B0604020202020204" pitchFamily="34" charset="0"/>
                        </a:rPr>
                        <a:t>and </a:t>
                      </a:r>
                      <a:r>
                        <a:rPr lang="en-US" sz="1800" b="1" baseline="0">
                          <a:solidFill>
                            <a:srgbClr val="FFC000"/>
                          </a:solidFill>
                          <a:latin typeface="Arial" panose="020B0604020202020204" pitchFamily="34" charset="0"/>
                          <a:cs typeface="Arial" panose="020B0604020202020204" pitchFamily="34" charset="0"/>
                        </a:rPr>
                        <a:t>out</a:t>
                      </a:r>
                      <a:endParaRPr lang="en-US" sz="2400" b="1" baseline="0">
                        <a:solidFill>
                          <a:srgbClr val="FFC000"/>
                        </a:solidFill>
                        <a:latin typeface="Arial" panose="020B0604020202020204" pitchFamily="34" charset="0"/>
                        <a:cs typeface="Arial" panose="020B0604020202020204" pitchFamily="34" charset="0"/>
                      </a:endParaRPr>
                    </a:p>
                    <a:p>
                      <a:pPr algn="l"/>
                      <a:r>
                        <a:rPr lang="en-US" sz="2000" b="0" baseline="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1. </a:t>
                      </a:r>
                      <a:r>
                        <a:rPr lang="en-US" sz="2000" b="0" baseline="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2. </a:t>
                      </a:r>
                      <a:r>
                        <a:rPr lang="en-US" sz="2000" b="0" baseline="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a:solidFill>
                            <a:srgbClr val="FFC000"/>
                          </a:solidFill>
                          <a:latin typeface="Arial" panose="020B0604020202020204" pitchFamily="34" charset="0"/>
                          <a:cs typeface="Arial" panose="020B0604020202020204" pitchFamily="34" charset="0"/>
                        </a:rPr>
                        <a:t>Ruler and Guides</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a:solidFill>
                          <a:srgbClr val="1F3A4E"/>
                        </a:solidFill>
                      </a:endParaRPr>
                    </a:p>
                  </a:txBody>
                  <a:tcPr>
                    <a:blipFill rotWithShape="1">
                      <a:blip r:embed="rId4"/>
                      <a:stretch>
                        <a:fillRect/>
                      </a:stretch>
                    </a:blipFill>
                  </a:tcPr>
                </a:tc>
                <a:tc>
                  <a:txBody>
                    <a:bodyPr/>
                    <a:lstStyle/>
                    <a:p>
                      <a:pPr marL="0" lvl="1" indent="0" algn="l" defTabSz="114300"/>
                      <a:r>
                        <a:rPr lang="en-US" sz="2400" b="1" baseline="0">
                          <a:solidFill>
                            <a:srgbClr val="FFC000"/>
                          </a:solidFill>
                          <a:latin typeface="Arial" panose="020B0604020202020204" pitchFamily="34" charset="0"/>
                          <a:cs typeface="Arial" panose="020B0604020202020204" pitchFamily="34" charset="0"/>
                        </a:rPr>
                        <a:t>Headers and text containers</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Click inside a section header to add its text.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a:solidFill>
                            <a:srgbClr val="FFC000"/>
                          </a:solidFill>
                          <a:latin typeface="Arial" panose="020B0604020202020204" pitchFamily="34" charset="0"/>
                          <a:cs typeface="Arial" panose="020B0604020202020204" pitchFamily="34" charset="0"/>
                        </a:rPr>
                        <a:t>Adding content to the poster</a:t>
                      </a:r>
                    </a:p>
                    <a:p>
                      <a:r>
                        <a:rPr lang="en-US" sz="2000" baseline="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72BD4B14-1893-B4DB-61A1-412ACC2BFADA}"/>
              </a:ext>
            </a:extLst>
          </p:cNvPr>
          <p:cNvGraphicFramePr>
            <a:graphicFrameLocks noGrp="1"/>
          </p:cNvGraphicFramePr>
          <p:nvPr userDrawn="1">
            <p:extLst>
              <p:ext uri="{D42A27DB-BD31-4B8C-83A1-F6EECF244321}">
                <p14:modId xmlns:p14="http://schemas.microsoft.com/office/powerpoint/2010/main" val="1007574606"/>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a:solidFill>
                            <a:srgbClr val="1F3A4E"/>
                          </a:solidFill>
                          <a:latin typeface="Arial Black" panose="020B0A04020102020204" pitchFamily="34" charset="0"/>
                        </a:rPr>
                        <a:t>QUICK START GUIDE</a:t>
                      </a:r>
                      <a:br>
                        <a:rPr lang="en-US" sz="4000" b="0" spc="600">
                          <a:solidFill>
                            <a:srgbClr val="1F3A4E"/>
                          </a:solidFill>
                          <a:latin typeface="Arial Black" panose="020B0A04020102020204" pitchFamily="34" charset="0"/>
                        </a:rPr>
                      </a:br>
                      <a:r>
                        <a:rPr lang="en-US" sz="3200" b="1" spc="0">
                          <a:solidFill>
                            <a:srgbClr val="FF0000"/>
                          </a:solidFill>
                          <a:latin typeface="Trebuchet MS" pitchFamily="34" charset="0"/>
                        </a:rPr>
                        <a:t>(THIS SIDEBAR WILL NOT PRINT)</a:t>
                      </a:r>
                      <a:endParaRPr lang="en-US" sz="4000" b="1" spc="60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a:solidFill>
                          <a:srgbClr val="FFC000"/>
                        </a:solidFill>
                      </a:endParaRP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a:solidFill>
                            <a:srgbClr val="FFC000"/>
                          </a:solidFill>
                          <a:latin typeface="Arial" panose="020B0604020202020204" pitchFamily="34" charset="0"/>
                          <a:cs typeface="Arial" panose="020B0604020202020204" pitchFamily="34" charset="0"/>
                        </a:rPr>
                        <a:t>How to change the column layout configuration</a:t>
                      </a:r>
                    </a:p>
                    <a:p>
                      <a:r>
                        <a:rPr lang="en-US" sz="240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a:solidFill>
                            <a:srgbClr val="D9D9D9"/>
                          </a:solidFill>
                          <a:latin typeface="Arial" panose="020B0604020202020204" pitchFamily="34" charset="0"/>
                          <a:cs typeface="Arial" panose="020B0604020202020204" pitchFamily="34" charset="0"/>
                        </a:rPr>
                        <a:t>You can see a tutorial here: </a:t>
                      </a:r>
                      <a:r>
                        <a:rPr lang="en-US" sz="2400" u="sng">
                          <a:solidFill>
                            <a:srgbClr val="FFC000"/>
                          </a:solidFill>
                          <a:latin typeface="Arial" panose="020B0604020202020204" pitchFamily="34" charset="0"/>
                          <a:cs typeface="Arial" panose="020B0604020202020204" pitchFamily="34" charset="0"/>
                        </a:rPr>
                        <a:t>https://</a:t>
                      </a:r>
                      <a:r>
                        <a:rPr lang="en-US" sz="2400" u="sng" err="1">
                          <a:solidFill>
                            <a:srgbClr val="FFC000"/>
                          </a:solidFill>
                          <a:latin typeface="Arial" panose="020B0604020202020204" pitchFamily="34" charset="0"/>
                          <a:cs typeface="Arial" panose="020B0604020202020204" pitchFamily="34" charset="0"/>
                        </a:rPr>
                        <a:t>www.posterpresentations.com</a:t>
                      </a:r>
                      <a:r>
                        <a:rPr lang="en-US" sz="2400" u="sng">
                          <a:solidFill>
                            <a:srgbClr val="FFC000"/>
                          </a:solidFill>
                          <a:latin typeface="Arial" panose="020B0604020202020204" pitchFamily="34" charset="0"/>
                          <a:cs typeface="Arial" panose="020B0604020202020204" pitchFamily="34" charset="0"/>
                        </a:rPr>
                        <a:t>/how-to-change-the-column-</a:t>
                      </a:r>
                      <a:r>
                        <a:rPr lang="en-US" sz="2400" u="sng" err="1">
                          <a:solidFill>
                            <a:srgbClr val="FFC000"/>
                          </a:solidFill>
                          <a:latin typeface="Arial" panose="020B0604020202020204" pitchFamily="34" charset="0"/>
                          <a:cs typeface="Arial" panose="020B0604020202020204" pitchFamily="34" charset="0"/>
                        </a:rPr>
                        <a:t>configuration.html</a:t>
                      </a:r>
                      <a:endParaRPr lang="en-US" u="sng">
                        <a:solidFill>
                          <a:srgbClr val="FFC000"/>
                        </a:solidFill>
                      </a:endParaRPr>
                    </a:p>
                  </a:txBody>
                  <a:tcPr marL="182880" marT="137160">
                    <a:solidFill>
                      <a:schemeClr val="tx1"/>
                    </a:solidFill>
                  </a:tcPr>
                </a:tc>
                <a:tc hMerge="1">
                  <a:txBody>
                    <a:bodyPr/>
                    <a:lstStyle/>
                    <a:p>
                      <a:endParaRPr lang="en-US" sz="2400">
                        <a:solidFill>
                          <a:srgbClr val="1F3A4E"/>
                        </a:solidFill>
                      </a:endParaRPr>
                    </a:p>
                  </a:txBody>
                  <a:tcPr marL="182880" marT="137160">
                    <a:blipFill rotWithShape="1">
                      <a:blip r:embed="rId9"/>
                      <a:stretch>
                        <a:fillRect/>
                      </a:stretch>
                    </a:blipFill>
                  </a:tcPr>
                </a:tc>
                <a:tc hMerge="1">
                  <a:txBody>
                    <a:bodyPr/>
                    <a:lstStyle/>
                    <a:p>
                      <a:endParaRPr lang="en-US"/>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panose="020B0604020202020204" pitchFamily="34" charset="0"/>
                          <a:cs typeface="Arial" panose="020B0604020202020204" pitchFamily="34" charset="0"/>
                        </a:rPr>
                        <a:t>The Quick Start</a:t>
                      </a:r>
                      <a:r>
                        <a:rPr lang="en-US" sz="2400" baseline="0" noProof="0">
                          <a:solidFill>
                            <a:srgbClr val="D9D9D9"/>
                          </a:solidFill>
                          <a:latin typeface="Arial" panose="020B0604020202020204" pitchFamily="34" charset="0"/>
                          <a:cs typeface="Arial" panose="020B0604020202020204" pitchFamily="34" charset="0"/>
                        </a:rPr>
                        <a:t> Guides</a:t>
                      </a:r>
                      <a:r>
                        <a:rPr lang="en-US" sz="2400" noProof="0">
                          <a:solidFill>
                            <a:srgbClr val="D9D9D9"/>
                          </a:solidFill>
                          <a:latin typeface="Arial" panose="020B0604020202020204" pitchFamily="34" charset="0"/>
                          <a:cs typeface="Arial" panose="020B0604020202020204" pitchFamily="34" charset="0"/>
                        </a:rPr>
                        <a:t> </a:t>
                      </a:r>
                      <a:r>
                        <a:rPr lang="en-US" sz="2400" u="sng" noProof="0">
                          <a:solidFill>
                            <a:srgbClr val="D9D9D9"/>
                          </a:solidFill>
                          <a:latin typeface="Arial" panose="020B0604020202020204" pitchFamily="34" charset="0"/>
                          <a:cs typeface="Arial" panose="020B0604020202020204" pitchFamily="34" charset="0"/>
                        </a:rPr>
                        <a:t>are outside the template’s printable area</a:t>
                      </a:r>
                      <a:r>
                        <a:rPr lang="en-US" sz="2400" noProof="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To hide the guides click on the </a:t>
                      </a:r>
                      <a:r>
                        <a:rPr lang="en-US" sz="2400" b="1" baseline="0" noProof="0">
                          <a:solidFill>
                            <a:srgbClr val="D9D9D9"/>
                          </a:solidFill>
                          <a:latin typeface="Arial" panose="020B0604020202020204" pitchFamily="34" charset="0"/>
                          <a:cs typeface="Arial" panose="020B0604020202020204" pitchFamily="34" charset="0"/>
                        </a:rPr>
                        <a:t>Home</a:t>
                      </a:r>
                      <a:r>
                        <a:rPr lang="en-US" sz="24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a:solidFill>
                            <a:srgbClr val="D9D9D9"/>
                          </a:solidFill>
                          <a:latin typeface="Arial" panose="020B0604020202020204" pitchFamily="34" charset="0"/>
                          <a:cs typeface="Arial" panose="020B0604020202020204" pitchFamily="34" charset="0"/>
                        </a:rPr>
                        <a:t>Without Guides </a:t>
                      </a:r>
                      <a:r>
                        <a:rPr lang="en-US" sz="2400" b="0"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a:t>
                      </a:r>
                      <a:endParaRPr lang="en-US" sz="240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a:solidFill>
                            <a:srgbClr val="FFC000"/>
                          </a:solidFill>
                          <a:latin typeface="Arial" panose="020B0604020202020204" pitchFamily="34" charset="0"/>
                          <a:cs typeface="Arial" panose="020B0604020202020204" pitchFamily="34" charset="0"/>
                        </a:rPr>
                        <a:t>How to</a:t>
                      </a:r>
                      <a:r>
                        <a:rPr lang="en-US" sz="2800" b="1" baseline="0">
                          <a:solidFill>
                            <a:srgbClr val="FFC000"/>
                          </a:solidFill>
                          <a:latin typeface="Arial" panose="020B0604020202020204" pitchFamily="34" charset="0"/>
                          <a:cs typeface="Arial" panose="020B0604020202020204" pitchFamily="34" charset="0"/>
                        </a:rPr>
                        <a:t> preview your poster prior to printing</a:t>
                      </a:r>
                      <a:endParaRPr lang="en-US" sz="2800" b="1">
                        <a:solidFill>
                          <a:srgbClr val="FFC000"/>
                        </a:solidFill>
                        <a:latin typeface="Arial" panose="020B0604020202020204" pitchFamily="34" charset="0"/>
                        <a:cs typeface="Arial" panose="020B0604020202020204" pitchFamily="34" charset="0"/>
                      </a:endParaRPr>
                    </a:p>
                    <a:p>
                      <a:r>
                        <a:rPr lang="en-US" sz="2400">
                          <a:solidFill>
                            <a:srgbClr val="D9D9D9"/>
                          </a:solidFill>
                          <a:latin typeface="Arial" panose="020B0604020202020204" pitchFamily="34" charset="0"/>
                          <a:cs typeface="Arial" panose="020B0604020202020204" pitchFamily="34" charset="0"/>
                        </a:rPr>
                        <a:t>You can preview your poster at any time by pressing the </a:t>
                      </a:r>
                      <a:r>
                        <a:rPr lang="en-US" sz="2400">
                          <a:solidFill>
                            <a:srgbClr val="FFC000"/>
                          </a:solidFill>
                          <a:latin typeface="Arial" panose="020B0604020202020204" pitchFamily="34" charset="0"/>
                          <a:cs typeface="Arial" panose="020B0604020202020204" pitchFamily="34" charset="0"/>
                        </a:rPr>
                        <a:t>F5 key</a:t>
                      </a:r>
                      <a:r>
                        <a:rPr lang="en-US" sz="240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a:solidFill>
                            <a:srgbClr val="FFC000"/>
                          </a:solidFill>
                          <a:latin typeface="Arial" panose="020B0604020202020204" pitchFamily="34" charset="0"/>
                          <a:cs typeface="Arial" panose="020B0604020202020204" pitchFamily="34" charset="0"/>
                        </a:rPr>
                        <a:t>ESC key </a:t>
                      </a:r>
                      <a:r>
                        <a:rPr lang="en-US" sz="240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a:solidFill>
                            <a:srgbClr val="D9D9D9"/>
                          </a:solidFill>
                          <a:latin typeface="Arial" panose="020B0604020202020204" pitchFamily="34" charset="0"/>
                          <a:cs typeface="Arial" panose="020B0604020202020204" pitchFamily="34" charset="0"/>
                        </a:rPr>
                        <a:t>F5</a:t>
                      </a:r>
                      <a:r>
                        <a:rPr lang="en-US" sz="2400" baseline="0">
                          <a:solidFill>
                            <a:srgbClr val="D9D9D9"/>
                          </a:solidFill>
                          <a:latin typeface="Arial" panose="020B0604020202020204" pitchFamily="34" charset="0"/>
                          <a:cs typeface="Arial" panose="020B0604020202020204" pitchFamily="34" charset="0"/>
                        </a:rPr>
                        <a:t> </a:t>
                      </a:r>
                      <a:endParaRPr lang="en-US"/>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When you are ready to have your poster printed go online to </a:t>
                      </a:r>
                      <a:r>
                        <a:rPr lang="en-US" sz="2400" noProof="0" err="1">
                          <a:solidFill>
                            <a:srgbClr val="FFC000"/>
                          </a:solidFill>
                          <a:latin typeface="Arial"/>
                          <a:cs typeface="Arial"/>
                        </a:rPr>
                        <a:t>PosterPresentations.com</a:t>
                      </a:r>
                      <a:r>
                        <a:rPr lang="en-US" sz="2400" noProof="0">
                          <a:solidFill>
                            <a:srgbClr val="D9D9D9"/>
                          </a:solidFill>
                          <a:latin typeface="Arial"/>
                          <a:cs typeface="Arial"/>
                        </a:rPr>
                        <a:t> and click on the "</a:t>
                      </a:r>
                      <a:r>
                        <a:rPr lang="en-US" sz="2400" noProof="0">
                          <a:solidFill>
                            <a:srgbClr val="FFC000"/>
                          </a:solidFill>
                          <a:latin typeface="Arial"/>
                          <a:cs typeface="Arial"/>
                        </a:rPr>
                        <a:t>Order Your Poster</a:t>
                      </a:r>
                      <a:r>
                        <a:rPr lang="en-US" sz="2400" noProof="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a:solidFill>
                            <a:srgbClr val="D9D9D9"/>
                          </a:solidFill>
                          <a:latin typeface="Arial"/>
                          <a:cs typeface="Arial"/>
                        </a:rPr>
                      </a:br>
                      <a:r>
                        <a:rPr lang="en-US" sz="2400" noProof="0">
                          <a:solidFill>
                            <a:srgbClr val="D9D9D9"/>
                          </a:solidFill>
                          <a:latin typeface="Arial"/>
                          <a:cs typeface="Arial"/>
                        </a:rPr>
                        <a:t>Go to </a:t>
                      </a:r>
                      <a:r>
                        <a:rPr lang="en-US" sz="2400" noProof="0" err="1">
                          <a:solidFill>
                            <a:srgbClr val="FFC000"/>
                          </a:solidFill>
                          <a:latin typeface="Arial"/>
                          <a:cs typeface="Arial"/>
                        </a:rPr>
                        <a:t>PosterPresentations.com</a:t>
                      </a:r>
                      <a:r>
                        <a:rPr lang="en-US" sz="2400" noProof="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a:solidFill>
                            <a:schemeClr val="bg1">
                              <a:lumMod val="85000"/>
                            </a:schemeClr>
                          </a:solidFill>
                          <a:latin typeface="Arial"/>
                          <a:cs typeface="Arial"/>
                        </a:rPr>
                        <a:t>© 2019</a:t>
                      </a:r>
                      <a:r>
                        <a:rPr lang="en-US" sz="2000" baseline="0">
                          <a:solidFill>
                            <a:schemeClr val="bg1">
                              <a:lumMod val="85000"/>
                            </a:schemeClr>
                          </a:solidFill>
                          <a:latin typeface="Arial"/>
                          <a:cs typeface="Arial"/>
                        </a:rPr>
                        <a:t> </a:t>
                      </a:r>
                      <a:r>
                        <a:rPr lang="en-US" sz="2000" err="1">
                          <a:solidFill>
                            <a:schemeClr val="bg1">
                              <a:lumMod val="85000"/>
                            </a:schemeClr>
                          </a:solidFill>
                          <a:latin typeface="Arial"/>
                          <a:cs typeface="Arial"/>
                        </a:rPr>
                        <a:t>PosterPresentations.com</a:t>
                      </a:r>
                      <a:br>
                        <a:rPr lang="en-US" sz="2000">
                          <a:solidFill>
                            <a:schemeClr val="bg1">
                              <a:lumMod val="85000"/>
                            </a:schemeClr>
                          </a:solidFill>
                          <a:latin typeface="Arial"/>
                          <a:cs typeface="Arial"/>
                        </a:rPr>
                      </a:br>
                      <a:r>
                        <a:rPr lang="en-US" sz="2000">
                          <a:solidFill>
                            <a:schemeClr val="bg1">
                              <a:lumMod val="85000"/>
                            </a:schemeClr>
                          </a:solidFill>
                          <a:latin typeface="Arial"/>
                          <a:cs typeface="Arial"/>
                        </a:rPr>
                        <a:t>2117 Fourth Street ,</a:t>
                      </a:r>
                      <a:r>
                        <a:rPr lang="en-US" sz="2000" baseline="0">
                          <a:solidFill>
                            <a:schemeClr val="bg1">
                              <a:lumMod val="85000"/>
                            </a:schemeClr>
                          </a:solidFill>
                          <a:latin typeface="Arial"/>
                          <a:cs typeface="Arial"/>
                        </a:rPr>
                        <a:t> STE C        </a:t>
                      </a:r>
                    </a:p>
                    <a:p>
                      <a:pPr>
                        <a:lnSpc>
                          <a:spcPts val="2600"/>
                        </a:lnSpc>
                      </a:pPr>
                      <a:r>
                        <a:rPr lang="en-US" sz="2000" baseline="0">
                          <a:solidFill>
                            <a:schemeClr val="bg1">
                              <a:lumMod val="85000"/>
                            </a:schemeClr>
                          </a:solidFill>
                          <a:latin typeface="Arial"/>
                          <a:cs typeface="Arial"/>
                        </a:rPr>
                        <a:t>Berkeley CA 94710 USA</a:t>
                      </a:r>
                      <a:endParaRPr lang="en-US" sz="200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a:solidFill>
                            <a:srgbClr val="D0D0D0"/>
                          </a:solidFill>
                          <a:latin typeface="Arial"/>
                          <a:cs typeface="Arial"/>
                        </a:rPr>
                        <a:t>For complete tutorials</a:t>
                      </a:r>
                      <a:r>
                        <a:rPr lang="en-US" sz="2400" b="1" baseline="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a:solidFill>
                            <a:srgbClr val="FFC000"/>
                          </a:solidFill>
                          <a:latin typeface="Arial"/>
                          <a:cs typeface="Arial"/>
                        </a:rPr>
                        <a:t>https://</a:t>
                      </a:r>
                      <a:r>
                        <a:rPr lang="en-US" sz="1800" b="1" err="1">
                          <a:solidFill>
                            <a:srgbClr val="FFC000"/>
                          </a:solidFill>
                          <a:latin typeface="Arial"/>
                          <a:cs typeface="Arial"/>
                        </a:rPr>
                        <a:t>www.posterpresentations.com</a:t>
                      </a:r>
                      <a:r>
                        <a:rPr lang="en-US" sz="1800" b="1">
                          <a:solidFill>
                            <a:srgbClr val="FFC000"/>
                          </a:solidFill>
                          <a:latin typeface="Arial"/>
                          <a:cs typeface="Arial"/>
                        </a:rPr>
                        <a:t>/</a:t>
                      </a:r>
                      <a:r>
                        <a:rPr lang="en-US" sz="1800" b="1" err="1">
                          <a:solidFill>
                            <a:srgbClr val="FFC000"/>
                          </a:solidFill>
                          <a:latin typeface="Arial"/>
                          <a:cs typeface="Arial"/>
                        </a:rPr>
                        <a:t>helpdesk.html</a:t>
                      </a:r>
                      <a:endParaRPr lang="en-US" sz="180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1100" b="1">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image" Target="../media/image9.png"/><Relationship Id="rId16"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A black background with text&#10;&#10;AI-generated content may be incorrect.">
            <a:extLst>
              <a:ext uri="{FF2B5EF4-FFF2-40B4-BE49-F238E27FC236}">
                <a16:creationId xmlns:a16="http://schemas.microsoft.com/office/drawing/2014/main" id="{34D82AEB-DA3E-20B5-E8E4-A42D5687CDE5}"/>
              </a:ext>
            </a:extLst>
          </p:cNvPr>
          <p:cNvPicPr>
            <a:picLocks noChangeAspect="1"/>
          </p:cNvPicPr>
          <p:nvPr/>
        </p:nvPicPr>
        <p:blipFill>
          <a:blip r:embed="rId2"/>
          <a:srcRect t="195" r="-769" b="48359"/>
          <a:stretch/>
        </p:blipFill>
        <p:spPr>
          <a:xfrm>
            <a:off x="14878049" y="90708"/>
            <a:ext cx="7505851" cy="3831942"/>
          </a:xfrm>
          <a:prstGeom prst="rect">
            <a:avLst/>
          </a:prstGeom>
        </p:spPr>
      </p:pic>
      <p:sp>
        <p:nvSpPr>
          <p:cNvPr id="2" name="Text Placeholder 1">
            <a:extLst>
              <a:ext uri="{FF2B5EF4-FFF2-40B4-BE49-F238E27FC236}">
                <a16:creationId xmlns:a16="http://schemas.microsoft.com/office/drawing/2014/main" id="{7039B15A-A5D0-CCF3-5253-13C72B1D5BE0}"/>
              </a:ext>
            </a:extLst>
          </p:cNvPr>
          <p:cNvSpPr>
            <a:spLocks noGrp="1"/>
          </p:cNvSpPr>
          <p:nvPr>
            <p:ph type="body" sz="quarter" idx="10"/>
          </p:nvPr>
        </p:nvSpPr>
        <p:spPr>
          <a:xfrm>
            <a:off x="22316237" y="6726233"/>
            <a:ext cx="10056813" cy="15599260"/>
          </a:xfrm>
          <a:ln>
            <a:noFill/>
          </a:ln>
        </p:spPr>
        <p:txBody>
          <a:bodyPr/>
          <a:lstStyle/>
          <a:p>
            <a:r>
              <a:rPr lang="en-US" sz="4400" b="1" dirty="0">
                <a:solidFill>
                  <a:srgbClr val="002060"/>
                </a:solidFill>
                <a:latin typeface="Century Gothic"/>
                <a:ea typeface="Calibri"/>
                <a:cs typeface="Calibri"/>
              </a:rPr>
              <a:t>Our accomplishments </a:t>
            </a:r>
            <a:r>
              <a:rPr lang="en-US" sz="4400" dirty="0">
                <a:solidFill>
                  <a:srgbClr val="002060"/>
                </a:solidFill>
                <a:latin typeface="Century Gothic"/>
                <a:ea typeface="Calibri"/>
                <a:cs typeface="Calibri"/>
              </a:rPr>
              <a:t>this semester:</a:t>
            </a:r>
          </a:p>
          <a:p>
            <a:pPr marL="285750" indent="-285750">
              <a:buFont typeface="Arial" panose="020B0604020202020204" pitchFamily="34" charset="0"/>
              <a:buChar char="•"/>
            </a:pPr>
            <a:r>
              <a:rPr lang="en-US" sz="4400" dirty="0">
                <a:solidFill>
                  <a:srgbClr val="002060"/>
                </a:solidFill>
                <a:latin typeface="Century Gothic"/>
                <a:ea typeface="Calibri"/>
                <a:cs typeface="Calibri"/>
              </a:rPr>
              <a:t>Refined styling across pages</a:t>
            </a:r>
          </a:p>
          <a:p>
            <a:pPr marL="285750" indent="-285750">
              <a:buFont typeface="Arial" panose="020B0604020202020204" pitchFamily="34" charset="0"/>
              <a:buChar char="•"/>
            </a:pPr>
            <a:r>
              <a:rPr lang="en-US" sz="4400" dirty="0">
                <a:solidFill>
                  <a:srgbClr val="002060"/>
                </a:solidFill>
                <a:latin typeface="Century Gothic"/>
                <a:ea typeface="Calibri"/>
                <a:cs typeface="Calibri"/>
              </a:rPr>
              <a:t>Updated Design Patterns pages and fleshed out with more information</a:t>
            </a:r>
          </a:p>
          <a:p>
            <a:pPr marL="285750" indent="-285750">
              <a:buFont typeface="Arial" panose="020B0604020202020204" pitchFamily="34" charset="0"/>
              <a:buChar char="•"/>
            </a:pPr>
            <a:r>
              <a:rPr lang="en-US" sz="4400" dirty="0">
                <a:solidFill>
                  <a:srgbClr val="002060"/>
                </a:solidFill>
                <a:latin typeface="Century Gothic"/>
                <a:ea typeface="Calibri"/>
                <a:cs typeface="Calibri"/>
              </a:rPr>
              <a:t>Added pages for generation and verification of triples and reasoning</a:t>
            </a:r>
          </a:p>
          <a:p>
            <a:pPr marL="285750" indent="-285750">
              <a:buFont typeface="Arial" panose="020B0604020202020204" pitchFamily="34" charset="0"/>
              <a:buChar char="•"/>
            </a:pPr>
            <a:r>
              <a:rPr lang="en-US" sz="4400" dirty="0">
                <a:solidFill>
                  <a:srgbClr val="002060"/>
                </a:solidFill>
                <a:latin typeface="Century Gothic"/>
                <a:ea typeface="Calibri"/>
                <a:cs typeface="Calibri"/>
              </a:rPr>
              <a:t>Display output for our reasoning and triple generators </a:t>
            </a:r>
          </a:p>
          <a:p>
            <a:pPr marL="285750" indent="-285750">
              <a:buFont typeface="Arial" panose="020B0604020202020204" pitchFamily="34" charset="0"/>
              <a:buChar char="•"/>
            </a:pPr>
            <a:r>
              <a:rPr lang="en-US" sz="4400" dirty="0">
                <a:solidFill>
                  <a:srgbClr val="002060"/>
                </a:solidFill>
                <a:latin typeface="Century Gothic"/>
                <a:ea typeface="Calibri"/>
                <a:cs typeface="Calibri"/>
              </a:rPr>
              <a:t>Made the CFG page more user-friendly and visually appealing</a:t>
            </a:r>
          </a:p>
          <a:p>
            <a:pPr marL="285750" indent="-285750">
              <a:buFont typeface="Arial" panose="020B0604020202020204" pitchFamily="34" charset="0"/>
              <a:buChar char="•"/>
            </a:pPr>
            <a:r>
              <a:rPr lang="en-US" sz="4400" dirty="0">
                <a:solidFill>
                  <a:srgbClr val="002060"/>
                </a:solidFill>
                <a:latin typeface="Century Gothic"/>
                <a:ea typeface="Calibri"/>
                <a:cs typeface="Calibri"/>
              </a:rPr>
              <a:t>Laid the groundwork for implementation of the condition strength tool</a:t>
            </a:r>
          </a:p>
          <a:p>
            <a:pPr marL="285750" indent="-285750">
              <a:buFont typeface="Arial" panose="020B0604020202020204" pitchFamily="34" charset="0"/>
              <a:buChar char="•"/>
            </a:pPr>
            <a:r>
              <a:rPr lang="en-US" sz="4400" dirty="0">
                <a:solidFill>
                  <a:srgbClr val="002060"/>
                </a:solidFill>
                <a:latin typeface="Century Gothic"/>
                <a:ea typeface="Calibri"/>
                <a:cs typeface="Calibri"/>
              </a:rPr>
              <a:t>Improved documentation</a:t>
            </a:r>
          </a:p>
          <a:p>
            <a:pPr marL="285750" indent="-285750">
              <a:buFont typeface="Arial" panose="020B0604020202020204" pitchFamily="34" charset="0"/>
              <a:buChar char="•"/>
            </a:pPr>
            <a:endParaRPr lang="en-US" sz="3600" b="1" dirty="0">
              <a:solidFill>
                <a:srgbClr val="002060"/>
              </a:solidFill>
              <a:latin typeface="Century Gothic"/>
              <a:ea typeface="Calibri"/>
              <a:cs typeface="Calibri"/>
            </a:endParaRPr>
          </a:p>
          <a:p>
            <a:pPr marL="285750" indent="-285750">
              <a:buFont typeface="Arial" panose="020B0604020202020204" pitchFamily="34" charset="0"/>
              <a:buChar char="•"/>
            </a:pPr>
            <a:endParaRPr lang="en-US" b="1" dirty="0">
              <a:solidFill>
                <a:srgbClr val="002060"/>
              </a:solidFill>
              <a:latin typeface="Century Gothic"/>
              <a:ea typeface="Calibri"/>
              <a:cs typeface="Calibri"/>
            </a:endParaRPr>
          </a:p>
        </p:txBody>
      </p:sp>
      <p:sp>
        <p:nvSpPr>
          <p:cNvPr id="3" name="Text Placeholder 2">
            <a:extLst>
              <a:ext uri="{FF2B5EF4-FFF2-40B4-BE49-F238E27FC236}">
                <a16:creationId xmlns:a16="http://schemas.microsoft.com/office/drawing/2014/main" id="{ABF601BF-2A5B-5C56-BF98-D57CC5FA7615}"/>
              </a:ext>
            </a:extLst>
          </p:cNvPr>
          <p:cNvSpPr>
            <a:spLocks noGrp="1"/>
          </p:cNvSpPr>
          <p:nvPr>
            <p:ph type="body" sz="quarter" idx="11"/>
          </p:nvPr>
        </p:nvSpPr>
        <p:spPr>
          <a:xfrm>
            <a:off x="22316237" y="6121400"/>
            <a:ext cx="10052050" cy="719904"/>
          </a:xfrm>
          <a:prstGeom prst="roundRect">
            <a:avLst/>
          </a:prstGeom>
          <a:solidFill>
            <a:srgbClr val="158CBA"/>
          </a:solidFill>
        </p:spPr>
        <p:txBody>
          <a:bodyPr/>
          <a:lstStyle/>
          <a:p>
            <a:r>
              <a:rPr lang="en-US" dirty="0"/>
              <a:t>FRONT END </a:t>
            </a:r>
          </a:p>
        </p:txBody>
      </p:sp>
      <p:sp>
        <p:nvSpPr>
          <p:cNvPr id="4" name="Text Placeholder 3">
            <a:extLst>
              <a:ext uri="{FF2B5EF4-FFF2-40B4-BE49-F238E27FC236}">
                <a16:creationId xmlns:a16="http://schemas.microsoft.com/office/drawing/2014/main" id="{2FA128F3-6A57-DD54-BC55-ABC7987AB417}"/>
              </a:ext>
            </a:extLst>
          </p:cNvPr>
          <p:cNvSpPr>
            <a:spLocks noGrp="1"/>
          </p:cNvSpPr>
          <p:nvPr>
            <p:ph type="body" sz="quarter" idx="20"/>
          </p:nvPr>
        </p:nvSpPr>
        <p:spPr>
          <a:xfrm>
            <a:off x="33103718" y="6121400"/>
            <a:ext cx="10052050" cy="719904"/>
          </a:xfrm>
          <a:prstGeom prst="roundRect">
            <a:avLst/>
          </a:prstGeom>
          <a:solidFill>
            <a:srgbClr val="158CBA"/>
          </a:solidFill>
        </p:spPr>
        <p:txBody>
          <a:bodyPr/>
          <a:lstStyle/>
          <a:p>
            <a:r>
              <a:rPr lang="en-US" dirty="0"/>
              <a:t>FUTURE PLANS</a:t>
            </a:r>
          </a:p>
        </p:txBody>
      </p:sp>
      <p:sp>
        <p:nvSpPr>
          <p:cNvPr id="5" name="Text Placeholder 4">
            <a:extLst>
              <a:ext uri="{FF2B5EF4-FFF2-40B4-BE49-F238E27FC236}">
                <a16:creationId xmlns:a16="http://schemas.microsoft.com/office/drawing/2014/main" id="{7E17A497-46C1-B833-4D36-ADCA71D86349}"/>
              </a:ext>
            </a:extLst>
          </p:cNvPr>
          <p:cNvSpPr>
            <a:spLocks noGrp="1"/>
          </p:cNvSpPr>
          <p:nvPr>
            <p:ph type="body" sz="quarter" idx="21"/>
          </p:nvPr>
        </p:nvSpPr>
        <p:spPr>
          <a:xfrm>
            <a:off x="741274" y="6974646"/>
            <a:ext cx="10048874" cy="15350847"/>
          </a:xfrm>
          <a:ln>
            <a:noFill/>
          </a:ln>
        </p:spPr>
        <p:txBody>
          <a:bodyPr/>
          <a:lstStyle/>
          <a:p>
            <a:r>
              <a:rPr lang="en-US" sz="4400" b="1" dirty="0">
                <a:solidFill>
                  <a:srgbClr val="002060"/>
                </a:solidFill>
                <a:latin typeface="Century Gothic"/>
                <a:ea typeface="Calibri"/>
                <a:cs typeface="Calibri"/>
              </a:rPr>
              <a:t>Our goal </a:t>
            </a:r>
            <a:r>
              <a:rPr lang="en-US" sz="4400" dirty="0">
                <a:solidFill>
                  <a:srgbClr val="002060"/>
                </a:solidFill>
                <a:latin typeface="Century Gothic"/>
                <a:ea typeface="Calibri"/>
                <a:cs typeface="Calibri"/>
              </a:rPr>
              <a:t>is to create an interactive web tool to assist students taking Principles of Software.</a:t>
            </a:r>
            <a:endParaRPr lang="en-US" dirty="0"/>
          </a:p>
          <a:p>
            <a:endParaRPr lang="en-US" sz="4400" b="1" dirty="0">
              <a:solidFill>
                <a:srgbClr val="002060"/>
              </a:solidFill>
              <a:latin typeface="Century Gothic"/>
              <a:ea typeface="Calibri"/>
              <a:cs typeface="Calibri"/>
            </a:endParaRPr>
          </a:p>
          <a:p>
            <a:r>
              <a:rPr lang="en-US" sz="4400" b="1" dirty="0">
                <a:solidFill>
                  <a:srgbClr val="002060"/>
                </a:solidFill>
                <a:latin typeface="Century Gothic"/>
                <a:ea typeface="Calibri"/>
                <a:cs typeface="Calibri"/>
              </a:rPr>
              <a:t>Tech Stack</a:t>
            </a:r>
          </a:p>
          <a:p>
            <a:r>
              <a:rPr lang="en-US" sz="4400" dirty="0">
                <a:solidFill>
                  <a:srgbClr val="002060"/>
                </a:solidFill>
                <a:latin typeface="Century Gothic"/>
                <a:ea typeface="Calibri"/>
                <a:cs typeface="Calibri"/>
              </a:rPr>
              <a:t>Front end: React, Vite, Tailwind</a:t>
            </a:r>
          </a:p>
          <a:p>
            <a:r>
              <a:rPr lang="en-US" sz="4400" dirty="0">
                <a:solidFill>
                  <a:srgbClr val="002060"/>
                </a:solidFill>
                <a:latin typeface="Century Gothic"/>
                <a:ea typeface="Calibri"/>
                <a:cs typeface="Calibri"/>
              </a:rPr>
              <a:t>Back end: Express.js, Python</a:t>
            </a:r>
          </a:p>
          <a:p>
            <a:endParaRPr lang="en-US" sz="4400" b="1" dirty="0">
              <a:solidFill>
                <a:srgbClr val="002060"/>
              </a:solidFill>
              <a:latin typeface="Century Gothic"/>
              <a:ea typeface="Calibri"/>
              <a:cs typeface="Calibri"/>
            </a:endParaRPr>
          </a:p>
          <a:p>
            <a:r>
              <a:rPr lang="en-US" sz="4400" b="1" dirty="0">
                <a:solidFill>
                  <a:srgbClr val="002060"/>
                </a:solidFill>
                <a:latin typeface="Century Gothic"/>
                <a:ea typeface="Calibri"/>
                <a:cs typeface="Calibri"/>
              </a:rPr>
              <a:t>Semester Goals</a:t>
            </a:r>
          </a:p>
          <a:p>
            <a:pPr marL="571500" indent="-571500">
              <a:buFont typeface="Arial" panose="020B0604020202020204" pitchFamily="34" charset="0"/>
              <a:buChar char="•"/>
            </a:pPr>
            <a:r>
              <a:rPr lang="en-US" sz="4400" dirty="0">
                <a:solidFill>
                  <a:srgbClr val="002060"/>
                </a:solidFill>
                <a:latin typeface="Century Gothic"/>
                <a:ea typeface="Calibri"/>
                <a:cs typeface="Calibri"/>
              </a:rPr>
              <a:t>Implement tools for Hoare triples, forward and backwards reasoning, condition strength and CFGs</a:t>
            </a:r>
          </a:p>
          <a:p>
            <a:pPr marL="571500" indent="-571500">
              <a:buFont typeface="Arial" panose="020B0604020202020204" pitchFamily="34" charset="0"/>
              <a:buChar char="•"/>
            </a:pPr>
            <a:r>
              <a:rPr lang="en-US" sz="4400" dirty="0">
                <a:solidFill>
                  <a:srgbClr val="002060"/>
                </a:solidFill>
                <a:latin typeface="Century Gothic"/>
                <a:ea typeface="Calibri"/>
                <a:cs typeface="Calibri"/>
              </a:rPr>
              <a:t>Host the website on a server so it can be accessed by students</a:t>
            </a:r>
          </a:p>
          <a:p>
            <a:pPr marL="571500" indent="-571500">
              <a:buFont typeface="Arial" panose="020B0604020202020204" pitchFamily="34" charset="0"/>
              <a:buChar char="•"/>
            </a:pPr>
            <a:r>
              <a:rPr lang="en-US" sz="4400" dirty="0">
                <a:solidFill>
                  <a:srgbClr val="002060"/>
                </a:solidFill>
                <a:latin typeface="Century Gothic"/>
                <a:ea typeface="Calibri"/>
                <a:cs typeface="Calibri"/>
              </a:rPr>
              <a:t>Improve the appearance of the website</a:t>
            </a:r>
          </a:p>
        </p:txBody>
      </p:sp>
      <p:sp>
        <p:nvSpPr>
          <p:cNvPr id="6" name="Text Placeholder 5">
            <a:extLst>
              <a:ext uri="{FF2B5EF4-FFF2-40B4-BE49-F238E27FC236}">
                <a16:creationId xmlns:a16="http://schemas.microsoft.com/office/drawing/2014/main" id="{6585B3EA-B18E-7FC2-B2CD-2D7E02CF97EB}"/>
              </a:ext>
            </a:extLst>
          </p:cNvPr>
          <p:cNvSpPr>
            <a:spLocks noGrp="1"/>
          </p:cNvSpPr>
          <p:nvPr>
            <p:ph type="body" sz="quarter" idx="22"/>
          </p:nvPr>
        </p:nvSpPr>
        <p:spPr>
          <a:xfrm>
            <a:off x="741274" y="6121400"/>
            <a:ext cx="10052050" cy="719904"/>
          </a:xfrm>
          <a:prstGeom prst="roundRect">
            <a:avLst/>
          </a:prstGeom>
          <a:solidFill>
            <a:srgbClr val="158CBA"/>
          </a:solidFill>
        </p:spPr>
        <p:txBody>
          <a:bodyPr/>
          <a:lstStyle/>
          <a:p>
            <a:r>
              <a:rPr lang="en-US" dirty="0">
                <a:latin typeface="Century Gothic"/>
              </a:rPr>
              <a:t>PSOFT TOOLS Overview</a:t>
            </a:r>
            <a:endParaRPr lang="en-US" dirty="0"/>
          </a:p>
        </p:txBody>
      </p:sp>
      <p:sp>
        <p:nvSpPr>
          <p:cNvPr id="7" name="Text Placeholder 6">
            <a:extLst>
              <a:ext uri="{FF2B5EF4-FFF2-40B4-BE49-F238E27FC236}">
                <a16:creationId xmlns:a16="http://schemas.microsoft.com/office/drawing/2014/main" id="{4F5BE437-9F0D-82A7-FBFB-D2DBD5108729}"/>
              </a:ext>
            </a:extLst>
          </p:cNvPr>
          <p:cNvSpPr>
            <a:spLocks noGrp="1"/>
          </p:cNvSpPr>
          <p:nvPr>
            <p:ph type="body" sz="quarter" idx="23"/>
          </p:nvPr>
        </p:nvSpPr>
        <p:spPr>
          <a:xfrm>
            <a:off x="11528755" y="6916894"/>
            <a:ext cx="10048874" cy="10394683"/>
          </a:xfrm>
          <a:ln>
            <a:noFill/>
          </a:ln>
        </p:spPr>
        <p:txBody>
          <a:bodyPr/>
          <a:lstStyle/>
          <a:p>
            <a:r>
              <a:rPr lang="en-US" sz="4400" b="1" dirty="0">
                <a:solidFill>
                  <a:srgbClr val="002060"/>
                </a:solidFill>
                <a:latin typeface="Century Gothic"/>
                <a:ea typeface="Calibri"/>
                <a:cs typeface="Calibri"/>
              </a:rPr>
              <a:t>Our accomplishments</a:t>
            </a:r>
            <a:r>
              <a:rPr lang="en-US" sz="4400" dirty="0">
                <a:solidFill>
                  <a:srgbClr val="002060"/>
                </a:solidFill>
                <a:latin typeface="Century Gothic"/>
                <a:ea typeface="Calibri"/>
                <a:cs typeface="Calibri"/>
              </a:rPr>
              <a:t> this semester:</a:t>
            </a:r>
          </a:p>
          <a:p>
            <a:pPr marL="285750" indent="-285750">
              <a:buFont typeface="Arial" panose="020B0604020202020204" pitchFamily="34" charset="0"/>
              <a:buChar char="•"/>
            </a:pPr>
            <a:r>
              <a:rPr lang="en-US" sz="4400" dirty="0">
                <a:solidFill>
                  <a:srgbClr val="002060"/>
                </a:solidFill>
                <a:latin typeface="Century Gothic"/>
                <a:ea typeface="Calibri"/>
                <a:cs typeface="Calibri"/>
              </a:rPr>
              <a:t>Improved server-side communication</a:t>
            </a:r>
          </a:p>
          <a:p>
            <a:pPr marL="285750" indent="-285750">
              <a:buFont typeface="Arial" panose="020B0604020202020204" pitchFamily="34" charset="0"/>
              <a:buChar char="•"/>
            </a:pPr>
            <a:r>
              <a:rPr lang="en-US" sz="4400" dirty="0">
                <a:solidFill>
                  <a:srgbClr val="002060"/>
                </a:solidFill>
                <a:latin typeface="Century Gothic"/>
                <a:ea typeface="Calibri"/>
                <a:cs typeface="Calibri"/>
              </a:rPr>
              <a:t>Completed forwards and backwards reasoning practice problem generation </a:t>
            </a:r>
          </a:p>
          <a:p>
            <a:pPr marL="285750" indent="-285750">
              <a:buFont typeface="Arial" panose="020B0604020202020204" pitchFamily="34" charset="0"/>
              <a:buChar char="•"/>
            </a:pPr>
            <a:r>
              <a:rPr lang="en-US" sz="4400" dirty="0">
                <a:solidFill>
                  <a:srgbClr val="002060"/>
                </a:solidFill>
                <a:latin typeface="Century Gothic"/>
                <a:ea typeface="Calibri"/>
                <a:cs typeface="Calibri"/>
              </a:rPr>
              <a:t>Started forwards and backwards reasoning verification</a:t>
            </a:r>
          </a:p>
          <a:p>
            <a:pPr marL="285750" indent="-285750">
              <a:buFont typeface="Arial" panose="020B0604020202020204" pitchFamily="34" charset="0"/>
              <a:buChar char="•"/>
            </a:pPr>
            <a:r>
              <a:rPr lang="en-US" sz="4400" dirty="0">
                <a:solidFill>
                  <a:srgbClr val="002060"/>
                </a:solidFill>
                <a:latin typeface="Century Gothic"/>
                <a:ea typeface="Calibri"/>
                <a:cs typeface="Calibri"/>
              </a:rPr>
              <a:t>Improved documentation</a:t>
            </a:r>
          </a:p>
          <a:p>
            <a:pPr marL="285750" indent="-285750">
              <a:buFont typeface="Arial" panose="020B0604020202020204" pitchFamily="34" charset="0"/>
              <a:buChar char="•"/>
            </a:pPr>
            <a:endParaRPr lang="en-US" sz="4000" b="1" dirty="0">
              <a:solidFill>
                <a:srgbClr val="002060"/>
              </a:solidFill>
              <a:latin typeface="Century Gothic"/>
              <a:ea typeface="Calibri"/>
              <a:cs typeface="Calibri"/>
            </a:endParaRPr>
          </a:p>
          <a:p>
            <a:pPr marL="285750" indent="-285750">
              <a:buFont typeface="Arial" panose="020B0604020202020204" pitchFamily="34" charset="0"/>
              <a:buChar char="•"/>
            </a:pPr>
            <a:endParaRPr lang="en-US" b="1" dirty="0">
              <a:solidFill>
                <a:srgbClr val="002060"/>
              </a:solidFill>
              <a:latin typeface="Century Gothic"/>
              <a:ea typeface="Calibri"/>
              <a:cs typeface="Calibri"/>
            </a:endParaRPr>
          </a:p>
        </p:txBody>
      </p:sp>
      <p:sp>
        <p:nvSpPr>
          <p:cNvPr id="8" name="Text Placeholder 7">
            <a:extLst>
              <a:ext uri="{FF2B5EF4-FFF2-40B4-BE49-F238E27FC236}">
                <a16:creationId xmlns:a16="http://schemas.microsoft.com/office/drawing/2014/main" id="{194151B7-6ED8-F2C6-FE53-92BB5AE7F145}"/>
              </a:ext>
            </a:extLst>
          </p:cNvPr>
          <p:cNvSpPr>
            <a:spLocks noGrp="1"/>
          </p:cNvSpPr>
          <p:nvPr>
            <p:ph type="body" sz="quarter" idx="24"/>
          </p:nvPr>
        </p:nvSpPr>
        <p:spPr>
          <a:xfrm>
            <a:off x="11528755" y="6121400"/>
            <a:ext cx="10052050" cy="719904"/>
          </a:xfrm>
          <a:prstGeom prst="roundRect">
            <a:avLst/>
          </a:prstGeom>
          <a:solidFill>
            <a:srgbClr val="158CBA"/>
          </a:solidFill>
        </p:spPr>
        <p:txBody>
          <a:bodyPr/>
          <a:lstStyle/>
          <a:p>
            <a:r>
              <a:rPr lang="en-US" dirty="0"/>
              <a:t>BACK END</a:t>
            </a:r>
            <a:endParaRPr lang="en-US"/>
          </a:p>
        </p:txBody>
      </p:sp>
      <p:sp>
        <p:nvSpPr>
          <p:cNvPr id="11" name="Text Placeholder 10">
            <a:extLst>
              <a:ext uri="{FF2B5EF4-FFF2-40B4-BE49-F238E27FC236}">
                <a16:creationId xmlns:a16="http://schemas.microsoft.com/office/drawing/2014/main" id="{13725BF2-9AE2-7633-0FAE-711AAE057EFC}"/>
              </a:ext>
            </a:extLst>
          </p:cNvPr>
          <p:cNvSpPr>
            <a:spLocks noGrp="1"/>
          </p:cNvSpPr>
          <p:nvPr>
            <p:ph type="body" sz="quarter" idx="25"/>
          </p:nvPr>
        </p:nvSpPr>
        <p:spPr>
          <a:xfrm>
            <a:off x="828675" y="23119481"/>
            <a:ext cx="10047018" cy="719904"/>
          </a:xfrm>
          <a:prstGeom prst="roundRect">
            <a:avLst/>
          </a:prstGeom>
          <a:solidFill>
            <a:srgbClr val="158CBA"/>
          </a:solidFill>
        </p:spPr>
        <p:txBody>
          <a:bodyPr/>
          <a:lstStyle/>
          <a:p>
            <a:r>
              <a:rPr lang="en-US" dirty="0"/>
              <a:t>CHALLENGES</a:t>
            </a:r>
          </a:p>
        </p:txBody>
      </p:sp>
      <p:sp>
        <p:nvSpPr>
          <p:cNvPr id="12" name="Text Placeholder 11">
            <a:extLst>
              <a:ext uri="{FF2B5EF4-FFF2-40B4-BE49-F238E27FC236}">
                <a16:creationId xmlns:a16="http://schemas.microsoft.com/office/drawing/2014/main" id="{14C41E60-197E-8E8D-43FF-35936D78FF38}"/>
              </a:ext>
            </a:extLst>
          </p:cNvPr>
          <p:cNvSpPr>
            <a:spLocks noGrp="1"/>
          </p:cNvSpPr>
          <p:nvPr>
            <p:ph type="body" sz="quarter" idx="26"/>
          </p:nvPr>
        </p:nvSpPr>
        <p:spPr>
          <a:xfrm>
            <a:off x="597668" y="23805712"/>
            <a:ext cx="10052050" cy="9549323"/>
          </a:xfrm>
        </p:spPr>
        <p:txBody>
          <a:bodyPr/>
          <a:lstStyle/>
          <a:p>
            <a:pPr marL="285750" indent="-285750">
              <a:buFont typeface="Arial" panose="020B0604020202020204" pitchFamily="34" charset="0"/>
              <a:buChar char="•"/>
            </a:pPr>
            <a:r>
              <a:rPr lang="en-US" sz="4400" dirty="0">
                <a:solidFill>
                  <a:srgbClr val="002060"/>
                </a:solidFill>
                <a:latin typeface="Century Gothic"/>
                <a:cs typeface="Times New Roman"/>
              </a:rPr>
              <a:t>Lack of in-depth documentation from previous developers</a:t>
            </a:r>
          </a:p>
          <a:p>
            <a:pPr marL="285750" indent="-285750">
              <a:buFont typeface="Arial" panose="020B0604020202020204" pitchFamily="34" charset="0"/>
              <a:buChar char="•"/>
            </a:pPr>
            <a:r>
              <a:rPr lang="en-US" sz="4400" dirty="0">
                <a:solidFill>
                  <a:srgbClr val="002060"/>
                </a:solidFill>
                <a:latin typeface="Century Gothic"/>
                <a:cs typeface="Times New Roman"/>
              </a:rPr>
              <a:t>Lack of experience with front end development among some members</a:t>
            </a:r>
          </a:p>
          <a:p>
            <a:pPr marL="285750" indent="-285750">
              <a:buFont typeface="Arial" panose="020B0604020202020204" pitchFamily="34" charset="0"/>
              <a:buChar char="•"/>
            </a:pPr>
            <a:r>
              <a:rPr lang="en-US" sz="4400" dirty="0">
                <a:solidFill>
                  <a:srgbClr val="002060"/>
                </a:solidFill>
                <a:latin typeface="Century Gothic"/>
                <a:cs typeface="Times New Roman"/>
              </a:rPr>
              <a:t>Some members learning or relearning </a:t>
            </a:r>
            <a:r>
              <a:rPr lang="en-US" sz="4400" dirty="0" err="1">
                <a:solidFill>
                  <a:srgbClr val="002060"/>
                </a:solidFill>
                <a:latin typeface="Century Gothic"/>
                <a:cs typeface="Times New Roman"/>
              </a:rPr>
              <a:t>PSoft</a:t>
            </a:r>
            <a:r>
              <a:rPr lang="en-US" sz="4400" dirty="0">
                <a:solidFill>
                  <a:srgbClr val="002060"/>
                </a:solidFill>
                <a:latin typeface="Century Gothic"/>
                <a:cs typeface="Times New Roman"/>
              </a:rPr>
              <a:t> concepts during the project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4400" dirty="0">
              <a:solidFill>
                <a:srgbClr val="002060"/>
              </a:solidFill>
              <a:latin typeface="Century Gothic"/>
              <a:cs typeface="Times New Roman"/>
            </a:endParaRPr>
          </a:p>
          <a:p>
            <a:pPr marL="285750" indent="-285750">
              <a:buFont typeface="Arial" panose="020B0604020202020204" pitchFamily="34" charset="0"/>
              <a:buChar char="•"/>
            </a:pPr>
            <a:endParaRPr lang="en-US" sz="4800" dirty="0">
              <a:latin typeface="Century Gothic"/>
              <a:cs typeface="Times New Roman"/>
            </a:endParaRPr>
          </a:p>
        </p:txBody>
      </p:sp>
      <p:sp>
        <p:nvSpPr>
          <p:cNvPr id="15" name="Text Placeholder 14">
            <a:extLst>
              <a:ext uri="{FF2B5EF4-FFF2-40B4-BE49-F238E27FC236}">
                <a16:creationId xmlns:a16="http://schemas.microsoft.com/office/drawing/2014/main" id="{AD1D784A-4141-28D6-4A5F-930A6B66176C}"/>
              </a:ext>
            </a:extLst>
          </p:cNvPr>
          <p:cNvSpPr>
            <a:spLocks noGrp="1"/>
          </p:cNvSpPr>
          <p:nvPr>
            <p:ph type="body" sz="quarter" idx="27"/>
          </p:nvPr>
        </p:nvSpPr>
        <p:spPr>
          <a:xfrm>
            <a:off x="33103718" y="6885916"/>
            <a:ext cx="10056813" cy="12505851"/>
          </a:xfrm>
          <a:noFill/>
          <a:ln>
            <a:noFill/>
          </a:ln>
        </p:spPr>
        <p:txBody>
          <a:bodyPr/>
          <a:lstStyle/>
          <a:p>
            <a:pPr algn="l"/>
            <a:r>
              <a:rPr lang="en-US" sz="4400" dirty="0">
                <a:solidFill>
                  <a:srgbClr val="002060"/>
                </a:solidFill>
                <a:latin typeface="Century Gothic"/>
                <a:ea typeface="Calibri"/>
                <a:cs typeface="Calibri"/>
              </a:rPr>
              <a:t>Front end</a:t>
            </a:r>
            <a:endParaRPr lang="en-US" dirty="0"/>
          </a:p>
          <a:p>
            <a:pPr marL="285750" indent="-285750" algn="l">
              <a:buFont typeface="Arial" panose="020B0604020202020204" pitchFamily="34" charset="0"/>
              <a:buChar char="•"/>
            </a:pPr>
            <a:r>
              <a:rPr lang="en-US" sz="4400" b="0" dirty="0">
                <a:solidFill>
                  <a:srgbClr val="002060"/>
                </a:solidFill>
                <a:latin typeface="Century Gothic"/>
                <a:ea typeface="Calibri"/>
                <a:cs typeface="Calibri"/>
              </a:rPr>
              <a:t>Continue to improve the overall appearance of website</a:t>
            </a:r>
          </a:p>
          <a:p>
            <a:pPr marL="285750" indent="-285750" algn="l">
              <a:buFont typeface="Arial" panose="020B0604020202020204" pitchFamily="34" charset="0"/>
              <a:buChar char="•"/>
            </a:pPr>
            <a:r>
              <a:rPr lang="en-US" sz="4400" b="0" dirty="0">
                <a:solidFill>
                  <a:srgbClr val="002060"/>
                </a:solidFill>
                <a:latin typeface="Century Gothic"/>
                <a:ea typeface="Calibri"/>
                <a:cs typeface="Calibri"/>
              </a:rPr>
              <a:t>Finish setting up pages for all course content</a:t>
            </a:r>
          </a:p>
          <a:p>
            <a:pPr marL="285750" indent="-285750" algn="l">
              <a:buChar char="•"/>
            </a:pPr>
            <a:endParaRPr lang="en-US" sz="4400" dirty="0">
              <a:solidFill>
                <a:srgbClr val="002060"/>
              </a:solidFill>
              <a:latin typeface="Century Gothic"/>
              <a:ea typeface="Calibri"/>
              <a:cs typeface="Calibri"/>
            </a:endParaRPr>
          </a:p>
          <a:p>
            <a:pPr algn="l"/>
            <a:r>
              <a:rPr lang="en-US" sz="4400" dirty="0">
                <a:solidFill>
                  <a:srgbClr val="002060"/>
                </a:solidFill>
                <a:latin typeface="Century Gothic"/>
                <a:ea typeface="Calibri"/>
                <a:cs typeface="Calibri"/>
              </a:rPr>
              <a:t>Back end</a:t>
            </a:r>
          </a:p>
          <a:p>
            <a:pPr marL="285750" indent="-285750" algn="l">
              <a:buFont typeface="Arial" panose="020B0604020202020204" pitchFamily="34" charset="0"/>
              <a:buChar char="•"/>
            </a:pPr>
            <a:r>
              <a:rPr lang="en-US" sz="4400" b="0" dirty="0">
                <a:solidFill>
                  <a:srgbClr val="002060"/>
                </a:solidFill>
                <a:latin typeface="Century Gothic"/>
                <a:ea typeface="Calibri"/>
                <a:cs typeface="Calibri"/>
              </a:rPr>
              <a:t>Finish forward and backwards reasoning verification</a:t>
            </a:r>
          </a:p>
          <a:p>
            <a:pPr marL="285750" indent="-285750" algn="l">
              <a:buFont typeface="Arial" panose="020B0604020202020204" pitchFamily="34" charset="0"/>
              <a:buChar char="•"/>
            </a:pPr>
            <a:r>
              <a:rPr lang="en-US" sz="4400" b="0" dirty="0">
                <a:solidFill>
                  <a:srgbClr val="002060"/>
                </a:solidFill>
                <a:latin typeface="Century Gothic"/>
                <a:ea typeface="Calibri"/>
                <a:cs typeface="Calibri"/>
              </a:rPr>
              <a:t>Implement condition strength comparisons</a:t>
            </a:r>
          </a:p>
          <a:p>
            <a:pPr marL="285750" indent="-285750" algn="l">
              <a:buFont typeface="Arial" panose="020B0604020202020204" pitchFamily="34" charset="0"/>
              <a:buChar char="•"/>
            </a:pPr>
            <a:r>
              <a:rPr lang="en-US" sz="4400" b="0" dirty="0">
                <a:solidFill>
                  <a:srgbClr val="002060"/>
                </a:solidFill>
                <a:latin typeface="Century Gothic"/>
                <a:ea typeface="Calibri"/>
                <a:cs typeface="Calibri"/>
              </a:rPr>
              <a:t>Host the backend on a server for ease of accessibility by students</a:t>
            </a:r>
          </a:p>
          <a:p>
            <a:pPr algn="l"/>
            <a:endParaRPr lang="en-US" sz="4400" dirty="0">
              <a:solidFill>
                <a:srgbClr val="002060"/>
              </a:solidFill>
              <a:latin typeface="Century Gothic"/>
              <a:ea typeface="Calibri"/>
              <a:cs typeface="Calibri"/>
            </a:endParaRPr>
          </a:p>
        </p:txBody>
      </p:sp>
      <p:sp>
        <p:nvSpPr>
          <p:cNvPr id="20" name="Text Placeholder 3">
            <a:extLst>
              <a:ext uri="{FF2B5EF4-FFF2-40B4-BE49-F238E27FC236}">
                <a16:creationId xmlns:a16="http://schemas.microsoft.com/office/drawing/2014/main" id="{B48CB462-5D0C-54DC-1E9A-0D2EDCEF7704}"/>
              </a:ext>
            </a:extLst>
          </p:cNvPr>
          <p:cNvSpPr txBox="1">
            <a:spLocks/>
          </p:cNvSpPr>
          <p:nvPr/>
        </p:nvSpPr>
        <p:spPr>
          <a:xfrm>
            <a:off x="33082863" y="24764532"/>
            <a:ext cx="10052050" cy="719904"/>
          </a:xfrm>
          <a:prstGeom prst="roundRect">
            <a:avLst/>
          </a:prstGeom>
          <a:solidFill>
            <a:srgbClr val="158CBA"/>
          </a:solidFill>
        </p:spPr>
        <p:txBody>
          <a:bodyPr vert="horz" wrap="square" lIns="91436" tIns="91436" rIns="91436" bIns="91436" rtlCol="0" anchor="t" anchorCtr="0">
            <a:spAutoFit/>
          </a:bodyPr>
          <a:lstStyle>
            <a:lvl1pPr marL="0" indent="0" algn="ctr" defTabSz="914400" rtl="0" eaLnBrk="1" latinLnBrk="0" hangingPunct="1">
              <a:lnSpc>
                <a:spcPct val="120000"/>
              </a:lnSpc>
              <a:spcBef>
                <a:spcPts val="1000"/>
              </a:spcBef>
              <a:buFont typeface="Arial" panose="020B0604020202020204" pitchFamily="34" charset="0"/>
              <a:buNone/>
              <a:defRPr sz="2800" b="1" u="none" kern="1200" baseline="0">
                <a:solidFill>
                  <a:schemeClr val="bg1"/>
                </a:solidFill>
                <a:latin typeface="Century Gothic" panose="020B0502020202020204" pitchFamily="34" charset="0"/>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Century Gothic"/>
              </a:rPr>
              <a:t>CONNECT WITH US</a:t>
            </a:r>
            <a:endParaRPr lang="en-US" dirty="0"/>
          </a:p>
        </p:txBody>
      </p:sp>
      <p:sp>
        <p:nvSpPr>
          <p:cNvPr id="21" name="TextBox 20">
            <a:extLst>
              <a:ext uri="{FF2B5EF4-FFF2-40B4-BE49-F238E27FC236}">
                <a16:creationId xmlns:a16="http://schemas.microsoft.com/office/drawing/2014/main" id="{5428F031-5D32-2C92-A220-6AC271BFE23F}"/>
              </a:ext>
            </a:extLst>
          </p:cNvPr>
          <p:cNvSpPr txBox="1"/>
          <p:nvPr/>
        </p:nvSpPr>
        <p:spPr>
          <a:xfrm>
            <a:off x="14567136" y="3649159"/>
            <a:ext cx="14756927"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dirty="0">
                <a:solidFill>
                  <a:srgbClr val="002060"/>
                </a:solidFill>
                <a:latin typeface="Century Gothic"/>
              </a:rPr>
              <a:t>Project Lead: Cal </a:t>
            </a:r>
            <a:r>
              <a:rPr lang="en-US" sz="4400" dirty="0" err="1">
                <a:solidFill>
                  <a:srgbClr val="002060"/>
                </a:solidFill>
                <a:latin typeface="Century Gothic"/>
              </a:rPr>
              <a:t>Hiffa</a:t>
            </a:r>
            <a:endParaRPr lang="en-US" sz="4400" dirty="0">
              <a:solidFill>
                <a:srgbClr val="002060"/>
              </a:solidFill>
              <a:latin typeface="Century Gothic"/>
            </a:endParaRPr>
          </a:p>
          <a:p>
            <a:pPr algn="ctr"/>
            <a:r>
              <a:rPr lang="en-US" sz="4400" dirty="0">
                <a:solidFill>
                  <a:srgbClr val="002060"/>
                </a:solidFill>
                <a:latin typeface="Century Gothic"/>
              </a:rPr>
              <a:t>Members: Tyler Hunt, Nathaniel Viana, Kevin Lukash</a:t>
            </a:r>
          </a:p>
        </p:txBody>
      </p:sp>
      <p:pic>
        <p:nvPicPr>
          <p:cNvPr id="22" name="Picture 21" descr="A black background with text&#10;&#10;AI-generated content may be incorrect.">
            <a:extLst>
              <a:ext uri="{FF2B5EF4-FFF2-40B4-BE49-F238E27FC236}">
                <a16:creationId xmlns:a16="http://schemas.microsoft.com/office/drawing/2014/main" id="{7471665C-8FBA-551F-5AFC-A89703106D25}"/>
              </a:ext>
            </a:extLst>
          </p:cNvPr>
          <p:cNvPicPr>
            <a:picLocks noChangeAspect="1"/>
          </p:cNvPicPr>
          <p:nvPr/>
        </p:nvPicPr>
        <p:blipFill>
          <a:blip r:embed="rId2"/>
          <a:srcRect l="213" t="49482" r="-769" b="-769"/>
          <a:stretch/>
        </p:blipFill>
        <p:spPr>
          <a:xfrm>
            <a:off x="21580459" y="437769"/>
            <a:ext cx="7489957" cy="3820160"/>
          </a:xfrm>
          <a:prstGeom prst="rect">
            <a:avLst/>
          </a:prstGeom>
        </p:spPr>
      </p:pic>
      <p:pic>
        <p:nvPicPr>
          <p:cNvPr id="25" name="Picture 24" descr="A qr code on a white background&#10;&#10;AI-generated content may be incorrect.">
            <a:extLst>
              <a:ext uri="{FF2B5EF4-FFF2-40B4-BE49-F238E27FC236}">
                <a16:creationId xmlns:a16="http://schemas.microsoft.com/office/drawing/2014/main" id="{A180F173-75B6-4D31-AD35-445175FB582A}"/>
              </a:ext>
            </a:extLst>
          </p:cNvPr>
          <p:cNvPicPr>
            <a:picLocks noChangeAspect="1"/>
          </p:cNvPicPr>
          <p:nvPr/>
        </p:nvPicPr>
        <p:blipFill>
          <a:blip r:embed="rId3"/>
          <a:stretch>
            <a:fillRect/>
          </a:stretch>
        </p:blipFill>
        <p:spPr>
          <a:xfrm>
            <a:off x="33118425" y="26389013"/>
            <a:ext cx="2971800" cy="4371975"/>
          </a:xfrm>
          <a:prstGeom prst="rect">
            <a:avLst/>
          </a:prstGeom>
        </p:spPr>
      </p:pic>
      <p:pic>
        <p:nvPicPr>
          <p:cNvPr id="26" name="Picture 25" descr="A qr code on a white background&#10;&#10;AI-generated content may be incorrect.">
            <a:extLst>
              <a:ext uri="{FF2B5EF4-FFF2-40B4-BE49-F238E27FC236}">
                <a16:creationId xmlns:a16="http://schemas.microsoft.com/office/drawing/2014/main" id="{A01FA997-6A3A-AC4A-3047-703B06476EE9}"/>
              </a:ext>
            </a:extLst>
          </p:cNvPr>
          <p:cNvPicPr>
            <a:picLocks noChangeAspect="1"/>
          </p:cNvPicPr>
          <p:nvPr/>
        </p:nvPicPr>
        <p:blipFill>
          <a:blip r:embed="rId4"/>
          <a:stretch>
            <a:fillRect/>
          </a:stretch>
        </p:blipFill>
        <p:spPr>
          <a:xfrm>
            <a:off x="36547425" y="26389013"/>
            <a:ext cx="3086100" cy="4371975"/>
          </a:xfrm>
          <a:prstGeom prst="rect">
            <a:avLst/>
          </a:prstGeom>
        </p:spPr>
      </p:pic>
      <p:pic>
        <p:nvPicPr>
          <p:cNvPr id="27" name="Picture 26" descr="A qr code on a white background&#10;&#10;AI-generated content may be incorrect.">
            <a:extLst>
              <a:ext uri="{FF2B5EF4-FFF2-40B4-BE49-F238E27FC236}">
                <a16:creationId xmlns:a16="http://schemas.microsoft.com/office/drawing/2014/main" id="{0F5ED10A-DCA1-02F5-DA88-7F434D1F083F}"/>
              </a:ext>
            </a:extLst>
          </p:cNvPr>
          <p:cNvPicPr>
            <a:picLocks noChangeAspect="1"/>
          </p:cNvPicPr>
          <p:nvPr/>
        </p:nvPicPr>
        <p:blipFill>
          <a:blip r:embed="rId5"/>
          <a:stretch>
            <a:fillRect/>
          </a:stretch>
        </p:blipFill>
        <p:spPr>
          <a:xfrm>
            <a:off x="40090725" y="26389013"/>
            <a:ext cx="2971800" cy="4371975"/>
          </a:xfrm>
          <a:prstGeom prst="rect">
            <a:avLst/>
          </a:prstGeom>
        </p:spPr>
      </p:pic>
      <p:sp>
        <p:nvSpPr>
          <p:cNvPr id="9" name="TextBox 8">
            <a:extLst>
              <a:ext uri="{FF2B5EF4-FFF2-40B4-BE49-F238E27FC236}">
                <a16:creationId xmlns:a16="http://schemas.microsoft.com/office/drawing/2014/main" id="{897D33DD-A0DB-04F0-D7C7-06ADE9225F4A}"/>
              </a:ext>
            </a:extLst>
          </p:cNvPr>
          <p:cNvSpPr txBox="1"/>
          <p:nvPr/>
        </p:nvSpPr>
        <p:spPr>
          <a:xfrm>
            <a:off x="37368278" y="1150418"/>
            <a:ext cx="539977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rgbClr val="002060"/>
                </a:solidFill>
                <a:latin typeface="Century Gothic"/>
              </a:rPr>
              <a:t>*Special thanks to Prof. Kuzmin!</a:t>
            </a:r>
          </a:p>
        </p:txBody>
      </p:sp>
      <p:pic>
        <p:nvPicPr>
          <p:cNvPr id="13" name="Picture 12" descr="A blue and black logo&#10;&#10;AI-generated content may be incorrect.">
            <a:extLst>
              <a:ext uri="{FF2B5EF4-FFF2-40B4-BE49-F238E27FC236}">
                <a16:creationId xmlns:a16="http://schemas.microsoft.com/office/drawing/2014/main" id="{879AD503-CA60-3834-0703-F1D40E17CD9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22828" y="3062041"/>
            <a:ext cx="2186134" cy="2665001"/>
          </a:xfrm>
          <a:prstGeom prst="rect">
            <a:avLst/>
          </a:prstGeom>
        </p:spPr>
      </p:pic>
      <p:pic>
        <p:nvPicPr>
          <p:cNvPr id="16" name="Graphic 15">
            <a:extLst>
              <a:ext uri="{FF2B5EF4-FFF2-40B4-BE49-F238E27FC236}">
                <a16:creationId xmlns:a16="http://schemas.microsoft.com/office/drawing/2014/main" id="{1E06A5D1-E76E-A73A-F427-E516048984F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059227" y="3248425"/>
            <a:ext cx="2186686" cy="2154686"/>
          </a:xfrm>
          <a:prstGeom prst="rect">
            <a:avLst/>
          </a:prstGeom>
        </p:spPr>
      </p:pic>
      <p:pic>
        <p:nvPicPr>
          <p:cNvPr id="18" name="Picture 17" descr="A blue waves on a black background&#10;&#10;AI-generated content may be incorrect.">
            <a:extLst>
              <a:ext uri="{FF2B5EF4-FFF2-40B4-BE49-F238E27FC236}">
                <a16:creationId xmlns:a16="http://schemas.microsoft.com/office/drawing/2014/main" id="{5C2DFAF1-4839-8359-3230-1375BA4FC17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753179" y="3438955"/>
            <a:ext cx="2995778" cy="1832417"/>
          </a:xfrm>
          <a:prstGeom prst="rect">
            <a:avLst/>
          </a:prstGeom>
        </p:spPr>
      </p:pic>
      <p:pic>
        <p:nvPicPr>
          <p:cNvPr id="1026" name="Picture 2">
            <a:extLst>
              <a:ext uri="{FF2B5EF4-FFF2-40B4-BE49-F238E27FC236}">
                <a16:creationId xmlns:a16="http://schemas.microsoft.com/office/drawing/2014/main" id="{FA30FBBB-4462-F2E1-A628-D132A30F317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57340" y="674042"/>
            <a:ext cx="3805654" cy="228339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AA81C1D7-1B6E-2543-EBF1-CABFF374E597}"/>
              </a:ext>
            </a:extLst>
          </p:cNvPr>
          <p:cNvPicPr>
            <a:picLocks noChangeAspect="1"/>
          </p:cNvPicPr>
          <p:nvPr/>
        </p:nvPicPr>
        <p:blipFill>
          <a:blip r:embed="rId11"/>
          <a:srcRect r="56470"/>
          <a:stretch/>
        </p:blipFill>
        <p:spPr>
          <a:xfrm>
            <a:off x="40705646" y="18649818"/>
            <a:ext cx="2454886" cy="5315692"/>
          </a:xfrm>
          <a:prstGeom prst="rect">
            <a:avLst/>
          </a:prstGeom>
        </p:spPr>
      </p:pic>
      <p:pic>
        <p:nvPicPr>
          <p:cNvPr id="33" name="Picture 32" descr="A blue and yellow snake logo&#10;&#10;AI-generated content may be incorrect.">
            <a:extLst>
              <a:ext uri="{FF2B5EF4-FFF2-40B4-BE49-F238E27FC236}">
                <a16:creationId xmlns:a16="http://schemas.microsoft.com/office/drawing/2014/main" id="{BEB40B28-B4D3-09D5-093B-C81146AE8180}"/>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402155" y="799787"/>
            <a:ext cx="1871989" cy="2054280"/>
          </a:xfrm>
          <a:prstGeom prst="rect">
            <a:avLst/>
          </a:prstGeom>
        </p:spPr>
      </p:pic>
      <p:pic>
        <p:nvPicPr>
          <p:cNvPr id="35" name="Picture 34" descr="A black background with a black square&#10;&#10;AI-generated content may be incorrect.">
            <a:extLst>
              <a:ext uri="{FF2B5EF4-FFF2-40B4-BE49-F238E27FC236}">
                <a16:creationId xmlns:a16="http://schemas.microsoft.com/office/drawing/2014/main" id="{995AD053-0543-5072-798C-AAB070DB9020}"/>
              </a:ext>
            </a:extLst>
          </p:cNvPr>
          <p:cNvPicPr>
            <a:picLocks noChangeAspect="1"/>
          </p:cNvPicPr>
          <p:nvPr/>
        </p:nvPicPr>
        <p:blipFill>
          <a:blip r:embed="rId13">
            <a:extLst>
              <a:ext uri="{28A0092B-C50C-407E-A947-70E740481C1C}">
                <a14:useLocalDpi xmlns:a14="http://schemas.microsoft.com/office/drawing/2010/main" val="0"/>
              </a:ext>
            </a:extLst>
          </a:blip>
          <a:srcRect l="-2748" t="41252" r="26813" b="-15507"/>
          <a:stretch/>
        </p:blipFill>
        <p:spPr>
          <a:xfrm rot="16200000">
            <a:off x="767227" y="628041"/>
            <a:ext cx="5554805" cy="5431909"/>
          </a:xfrm>
          <a:prstGeom prst="rect">
            <a:avLst/>
          </a:prstGeom>
        </p:spPr>
      </p:pic>
      <p:pic>
        <p:nvPicPr>
          <p:cNvPr id="36" name="Picture 35">
            <a:extLst>
              <a:ext uri="{FF2B5EF4-FFF2-40B4-BE49-F238E27FC236}">
                <a16:creationId xmlns:a16="http://schemas.microsoft.com/office/drawing/2014/main" id="{403D0A0B-40C8-5044-A896-A7597C588B02}"/>
              </a:ext>
            </a:extLst>
          </p:cNvPr>
          <p:cNvPicPr>
            <a:picLocks noChangeAspect="1"/>
          </p:cNvPicPr>
          <p:nvPr/>
        </p:nvPicPr>
        <p:blipFill>
          <a:blip r:embed="rId11"/>
          <a:srcRect l="-1" r="-2006" b="68942"/>
          <a:stretch/>
        </p:blipFill>
        <p:spPr>
          <a:xfrm>
            <a:off x="4649979" y="30202740"/>
            <a:ext cx="5752724" cy="1650973"/>
          </a:xfrm>
          <a:prstGeom prst="rect">
            <a:avLst/>
          </a:prstGeom>
        </p:spPr>
      </p:pic>
      <p:pic>
        <p:nvPicPr>
          <p:cNvPr id="19" name="Picture 18">
            <a:extLst>
              <a:ext uri="{FF2B5EF4-FFF2-40B4-BE49-F238E27FC236}">
                <a16:creationId xmlns:a16="http://schemas.microsoft.com/office/drawing/2014/main" id="{D9CCDB32-43BB-1B13-5252-5A5FB07E09F2}"/>
              </a:ext>
            </a:extLst>
          </p:cNvPr>
          <p:cNvPicPr>
            <a:picLocks noChangeAspect="1"/>
          </p:cNvPicPr>
          <p:nvPr/>
        </p:nvPicPr>
        <p:blipFill>
          <a:blip r:embed="rId14"/>
          <a:stretch>
            <a:fillRect/>
          </a:stretch>
        </p:blipFill>
        <p:spPr>
          <a:xfrm>
            <a:off x="11442586" y="27160166"/>
            <a:ext cx="10218817" cy="4638557"/>
          </a:xfrm>
          <a:prstGeom prst="rect">
            <a:avLst/>
          </a:prstGeom>
        </p:spPr>
      </p:pic>
      <p:pic>
        <p:nvPicPr>
          <p:cNvPr id="34" name="Picture 33" descr="A black background with white text&#10;&#10;AI-generated content may be incorrect.">
            <a:extLst>
              <a:ext uri="{FF2B5EF4-FFF2-40B4-BE49-F238E27FC236}">
                <a16:creationId xmlns:a16="http://schemas.microsoft.com/office/drawing/2014/main" id="{410397A6-BB80-A245-4401-81E648D4A4D8}"/>
              </a:ext>
            </a:extLst>
          </p:cNvPr>
          <p:cNvPicPr>
            <a:picLocks noChangeAspect="1"/>
          </p:cNvPicPr>
          <p:nvPr/>
        </p:nvPicPr>
        <p:blipFill>
          <a:blip r:embed="rId15">
            <a:extLst>
              <a:ext uri="{28A0092B-C50C-407E-A947-70E740481C1C}">
                <a14:useLocalDpi xmlns:a14="http://schemas.microsoft.com/office/drawing/2010/main" val="0"/>
              </a:ext>
            </a:extLst>
          </a:blip>
          <a:srcRect l="1000" r="5920"/>
          <a:stretch/>
        </p:blipFill>
        <p:spPr>
          <a:xfrm>
            <a:off x="16922201" y="17534091"/>
            <a:ext cx="4739202" cy="9077574"/>
          </a:xfrm>
          <a:prstGeom prst="rect">
            <a:avLst/>
          </a:prstGeom>
        </p:spPr>
      </p:pic>
      <p:pic>
        <p:nvPicPr>
          <p:cNvPr id="40" name="Picture 39" descr="A screenshot of a computer&#10;&#10;AI-generated content may be incorrect.">
            <a:extLst>
              <a:ext uri="{FF2B5EF4-FFF2-40B4-BE49-F238E27FC236}">
                <a16:creationId xmlns:a16="http://schemas.microsoft.com/office/drawing/2014/main" id="{ED6E6540-2DD4-50CF-FD97-17A0E2B6AA1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2121593" y="21902721"/>
            <a:ext cx="10441338" cy="4708944"/>
          </a:xfrm>
          <a:prstGeom prst="rect">
            <a:avLst/>
          </a:prstGeom>
        </p:spPr>
      </p:pic>
      <p:pic>
        <p:nvPicPr>
          <p:cNvPr id="44" name="Picture 43" descr="A screenshot of a computer&#10;&#10;AI-generated content may be incorrect.">
            <a:extLst>
              <a:ext uri="{FF2B5EF4-FFF2-40B4-BE49-F238E27FC236}">
                <a16:creationId xmlns:a16="http://schemas.microsoft.com/office/drawing/2014/main" id="{0E2F6FDA-9694-9A62-E54E-2AEFF8319590}"/>
              </a:ext>
            </a:extLst>
          </p:cNvPr>
          <p:cNvPicPr>
            <a:picLocks noChangeAspect="1"/>
          </p:cNvPicPr>
          <p:nvPr/>
        </p:nvPicPr>
        <p:blipFill>
          <a:blip r:embed="rId17">
            <a:alphaModFix/>
            <a:extLst>
              <a:ext uri="{28A0092B-C50C-407E-A947-70E740481C1C}">
                <a14:useLocalDpi xmlns:a14="http://schemas.microsoft.com/office/drawing/2010/main" val="0"/>
              </a:ext>
            </a:extLst>
          </a:blip>
          <a:srcRect l="19029" t="906" r="16766" b="2192"/>
          <a:stretch/>
        </p:blipFill>
        <p:spPr>
          <a:xfrm>
            <a:off x="11481722" y="17534090"/>
            <a:ext cx="4700065" cy="9077574"/>
          </a:xfrm>
          <a:prstGeom prst="rect">
            <a:avLst/>
          </a:prstGeom>
        </p:spPr>
      </p:pic>
      <p:pic>
        <p:nvPicPr>
          <p:cNvPr id="42" name="Picture 41" descr="A screenshot of a computer&#10;&#10;AI-generated content may be incorrect.">
            <a:extLst>
              <a:ext uri="{FF2B5EF4-FFF2-40B4-BE49-F238E27FC236}">
                <a16:creationId xmlns:a16="http://schemas.microsoft.com/office/drawing/2014/main" id="{5974E5D1-61BF-FEDB-6BD6-E5737E1E3F15}"/>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2118603" y="27142094"/>
            <a:ext cx="10441338" cy="4679286"/>
          </a:xfrm>
          <a:prstGeom prst="rect">
            <a:avLst/>
          </a:prstGeom>
        </p:spPr>
      </p:pic>
    </p:spTree>
    <p:extLst>
      <p:ext uri="{BB962C8B-B14F-4D97-AF65-F5344CB8AC3E}">
        <p14:creationId xmlns:p14="http://schemas.microsoft.com/office/powerpoint/2010/main" val="358771719"/>
      </p:ext>
    </p:extLst>
  </p:cSld>
  <p:clrMapOvr>
    <a:masterClrMapping/>
  </p:clrMapOvr>
</p:sld>
</file>

<file path=ppt/theme/theme1.xml><?xml version="1.0" encoding="utf-8"?>
<a:theme xmlns:a="http://schemas.openxmlformats.org/drawingml/2006/main" name="VanillaVTI">
  <a:themeElements>
    <a:clrScheme name="VanillaVTI">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VanillaVTI">
      <a:majorFont>
        <a:latin typeface="Neue Haas Grotesk Text Pro"/>
        <a:ea typeface=""/>
        <a:cs typeface=""/>
      </a:majorFont>
      <a:minorFont>
        <a:latin typeface="Neue Haas Grotesk Text Pro"/>
        <a:ea typeface=""/>
        <a:cs typeface=""/>
      </a:minorFont>
    </a:fontScheme>
    <a:fmtScheme name="Vanilla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AACC6CF0-9F86-48CC-9C4E-CA578EE0A0A0}" vid="{3BDE51FE-56D6-4100-AFB5-5B4AEDCE2EF6}"/>
    </a:ext>
  </a:extLst>
</a:theme>
</file>

<file path=ppt/theme/theme2.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11805296AE6634AA2D67B5769C7D932" ma:contentTypeVersion="6" ma:contentTypeDescription="Create a new document." ma:contentTypeScope="" ma:versionID="b5d53938b6a98be57a2f397b1e35a393">
  <xsd:schema xmlns:xsd="http://www.w3.org/2001/XMLSchema" xmlns:xs="http://www.w3.org/2001/XMLSchema" xmlns:p="http://schemas.microsoft.com/office/2006/metadata/properties" xmlns:ns3="651bde48-1b6b-4bf2-9659-ee16161a8803" targetNamespace="http://schemas.microsoft.com/office/2006/metadata/properties" ma:root="true" ma:fieldsID="b828b7db4234fde7e9afbddc46c6c275" ns3:_="">
    <xsd:import namespace="651bde48-1b6b-4bf2-9659-ee16161a8803"/>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1bde48-1b6b-4bf2-9659-ee16161a88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651bde48-1b6b-4bf2-9659-ee16161a8803" xsi:nil="true"/>
  </documentManagement>
</p:properties>
</file>

<file path=customXml/itemProps1.xml><?xml version="1.0" encoding="utf-8"?>
<ds:datastoreItem xmlns:ds="http://schemas.openxmlformats.org/officeDocument/2006/customXml" ds:itemID="{6020CBF3-6879-4162-8D1A-3F060D216C52}">
  <ds:schemaRefs>
    <ds:schemaRef ds:uri="http://schemas.microsoft.com/sharepoint/v3/contenttype/forms"/>
  </ds:schemaRefs>
</ds:datastoreItem>
</file>

<file path=customXml/itemProps2.xml><?xml version="1.0" encoding="utf-8"?>
<ds:datastoreItem xmlns:ds="http://schemas.openxmlformats.org/officeDocument/2006/customXml" ds:itemID="{AB63E924-83C8-4CF1-893E-C435A74F7F32}">
  <ds:schemaRefs>
    <ds:schemaRef ds:uri="651bde48-1b6b-4bf2-9659-ee16161a880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02093E1-82E2-4735-9470-353E305C32CB}">
  <ds:schemaRefs>
    <ds:schemaRef ds:uri="http://purl.org/dc/elements/1.1/"/>
    <ds:schemaRef ds:uri="651bde48-1b6b-4bf2-9659-ee16161a8803"/>
    <ds:schemaRef ds:uri="http://schemas.microsoft.com/office/2006/documentManagement/types"/>
    <ds:schemaRef ds:uri="http://schemas.microsoft.com/office/2006/metadata/properties"/>
    <ds:schemaRef ds:uri="http://www.w3.org/XML/1998/namespace"/>
    <ds:schemaRef ds:uri="http://purl.org/dc/terms/"/>
    <ds:schemaRef ds:uri="http://schemas.openxmlformats.org/package/2006/metadata/core-properti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36x48-Template-V2b</Template>
  <TotalTime>274</TotalTime>
  <Words>258</Words>
  <Application>Microsoft Office PowerPoint</Application>
  <PresentationFormat>Custom</PresentationFormat>
  <Paragraphs>44</Paragraphs>
  <Slides>1</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vt:i4>
      </vt:variant>
    </vt:vector>
  </HeadingPairs>
  <TitlesOfParts>
    <vt:vector size="11" baseType="lpstr">
      <vt:lpstr>Arial</vt:lpstr>
      <vt:lpstr>Arial Black</vt:lpstr>
      <vt:lpstr>Calibri</vt:lpstr>
      <vt:lpstr>Century Gothic</vt:lpstr>
      <vt:lpstr>Neue Haas Grotesk Text Pro</vt:lpstr>
      <vt:lpstr>Times New Roman</vt:lpstr>
      <vt:lpstr>Trebuchet MS</vt:lpstr>
      <vt:lpstr>VanillaVTI</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Lukash, Kevin</cp:lastModifiedBy>
  <cp:revision>345</cp:revision>
  <dcterms:created xsi:type="dcterms:W3CDTF">2012-02-03T19:11:35Z</dcterms:created>
  <dcterms:modified xsi:type="dcterms:W3CDTF">2025-04-18T00:48:48Z</dcterms:modified>
  <cp:category>Research poster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0x010100911805296AE6634AA2D67B5769C7D932</vt:lpwstr>
  </property>
</Properties>
</file>