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14DCE5-411A-4E42-AD3C-2494A4EAE779}" type="datetime1">
              <a:rPr lang="hu-HU" smtClean="0"/>
              <a:t>2023. 06. 07.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68516-3842-4620-B9B3-67F535CB3A5D}" type="datetime1">
              <a:rPr lang="hu-HU" smtClean="0"/>
              <a:t>2023. 06. 07.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Téglalap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Téglalap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Téglalap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Csoport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E8BDBE0D-D7BD-4B72-8656-1BA1EE15204D}" type="datetime1">
              <a:rPr lang="hu-HU" smtClean="0"/>
              <a:t>2023. 06. 07.</a:t>
            </a:fld>
            <a:endParaRPr lang="en-US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64A21-2A73-421C-B26A-59E41BBEFBEB}" type="datetime1">
              <a:rPr lang="hu-HU" smtClean="0"/>
              <a:t>2023. 06. 07.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CBEE9-063A-466D-A69B-CD20FA75015F}" type="datetime1">
              <a:rPr lang="hu-HU" smtClean="0"/>
              <a:t>2023. 06. 07.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A52B9-A8AB-438E-B534-4C40C3A9E74F}" type="datetime1">
              <a:rPr lang="hu-HU" smtClean="0"/>
              <a:t>2023. 06. 07.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Téglalap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Téglalap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Téglalap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11F62F7-5E21-4DF6-AD45-F2360C22BAAE}" type="datetime1">
              <a:rPr lang="hu-HU" smtClean="0"/>
              <a:t>2023. 06. 07.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AD0CF7-F942-4A78-BD5B-565FEA1F0330}" type="datetime1">
              <a:rPr lang="hu-HU" smtClean="0"/>
              <a:t>2023. 06. 07.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1E64E-AF4C-4D8A-B1A2-6376454CC97D}" type="datetime1">
              <a:rPr lang="hu-HU" smtClean="0"/>
              <a:t>2023. 06. 07.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77358-1C37-4F07-9A78-BAC0F950DA57}" type="datetime1">
              <a:rPr lang="hu-HU" smtClean="0"/>
              <a:t>2023. 06. 07.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B3493-9A23-4FBB-AEE0-C0E6D5F3648B}" type="datetime1">
              <a:rPr lang="hu-HU" smtClean="0"/>
              <a:t>2023. 06. 07.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45F6E80-D825-48C2-9648-1D1B31372F92}" type="datetime1">
              <a:rPr lang="hu-HU" smtClean="0"/>
              <a:t>2023. 06. 07.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977A4C8-8FD0-44EA-A473-E0338D05B7ED}" type="datetime1">
              <a:rPr lang="hu-HU" smtClean="0"/>
              <a:t>2023. 06. 07.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églalap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Téglalap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150E88-5DA4-48FE-971C-3A8E0386704F}" type="datetime1">
              <a:rPr lang="hu-HU" smtClean="0"/>
              <a:t>2023. 06. 07.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chatgpt" TargetMode="External"/><Relationship Id="rId2" Type="http://schemas.openxmlformats.org/officeDocument/2006/relationships/hyperlink" Target="https://www.kaggle.com/datasets/rtatman/chocolate-bar-rat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lnaidominik-gepitanulas-axj0gv-streamlit-app-5pbokg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Egy embléma közelképe&#10;&#10;Automatikusan létrehozott leírá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Téglalap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hu" sz="4400" dirty="0">
                <a:solidFill>
                  <a:schemeClr val="tx1"/>
                </a:solidFill>
              </a:rPr>
              <a:t>REGRESSZIÓ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hu" dirty="0">
                <a:solidFill>
                  <a:schemeClr val="tx1"/>
                </a:solidFill>
              </a:rPr>
              <a:t>REGRESSZIÓ BECSLÉS CSOKI MINŐSÉGRŐL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MODELLEK 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78D9EB5-8ED7-34BF-D0C3-D9941A81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RandomForest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DecisionTree</a:t>
            </a:r>
            <a:endParaRPr lang="hu-HU" dirty="0"/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F6C5398-99D5-16CB-1D56-5FB52A13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65719"/>
            <a:ext cx="3839111" cy="128605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34AB3BC-6D62-CF8D-9644-EF502E73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503287"/>
            <a:ext cx="647790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STATISZTIKAI ADATOK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78D9EB5-8ED7-34BF-D0C3-D9941A81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Csokoládékos százalékos felhasználása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06FB6A4-C8BE-5C2F-15CA-E54C2AA34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00652"/>
            <a:ext cx="4324954" cy="183858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066E864-64BC-988E-C41E-A77BE390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45" y="2103120"/>
            <a:ext cx="4886755" cy="41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5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KORRELELÁCIÓS MÁTRIX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E7B4778-89D2-473D-2106-CA97255CE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258" y="2103438"/>
            <a:ext cx="4909483" cy="3849687"/>
          </a:xfrm>
        </p:spPr>
      </p:pic>
    </p:spTree>
    <p:extLst>
      <p:ext uri="{BB962C8B-B14F-4D97-AF65-F5344CB8AC3E}">
        <p14:creationId xmlns:p14="http://schemas.microsoft.com/office/powerpoint/2010/main" val="407261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RATING RENDEZÉS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78D9EB5-8ED7-34BF-D0C3-D9941A81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658766" cy="3849624"/>
          </a:xfrm>
        </p:spPr>
        <p:txBody>
          <a:bodyPr/>
          <a:lstStyle/>
          <a:p>
            <a:r>
              <a:rPr lang="hu-HU" dirty="0"/>
              <a:t>Adatok átalakítása felhasználható formára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Függvény: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8741178-0373-9768-5148-5BD3B21D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24995"/>
            <a:ext cx="5275277" cy="248866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B562655-143F-B2DE-8235-C166BF18A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07" y="5048911"/>
            <a:ext cx="4363059" cy="1314633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8A8F1FC-3066-DE9D-F51D-DAAD0A499A86}"/>
              </a:ext>
            </a:extLst>
          </p:cNvPr>
          <p:cNvSpPr txBox="1"/>
          <p:nvPr/>
        </p:nvSpPr>
        <p:spPr>
          <a:xfrm>
            <a:off x="6486088" y="2051610"/>
            <a:ext cx="227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500" dirty="0"/>
              <a:t>Végeredmény</a:t>
            </a:r>
            <a:r>
              <a:rPr lang="hu-HU" dirty="0"/>
              <a:t>: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C5DED5A6-AE97-3497-651E-9E75F6550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088" y="2424994"/>
            <a:ext cx="5275276" cy="24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0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FELTANÍTÁS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78D9EB5-8ED7-34BF-D0C3-D9941A81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658766" cy="3849624"/>
          </a:xfrm>
        </p:spPr>
        <p:txBody>
          <a:bodyPr/>
          <a:lstStyle/>
          <a:p>
            <a:r>
              <a:rPr lang="hu-HU" dirty="0"/>
              <a:t>A rating még mindig nem a legjobb, de próbafeltanítás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Még egyáltalán nem pontos becslés: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DE!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9034B9D-D51D-CF7D-71A2-76D7B3AC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26092"/>
            <a:ext cx="3362794" cy="42868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D79E4DA-0A49-0495-0A49-4C390D81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43703"/>
            <a:ext cx="2286319" cy="42868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B82CDC5-61E0-6E9D-728F-CAA888FA2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003224"/>
            <a:ext cx="3229426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FELTANÍTÁS</a:t>
            </a:r>
          </a:p>
        </p:txBody>
      </p:sp>
      <p:sp>
        <p:nvSpPr>
          <p:cNvPr id="7" name="Tartalom helye 3">
            <a:extLst>
              <a:ext uri="{FF2B5EF4-FFF2-40B4-BE49-F238E27FC236}">
                <a16:creationId xmlns:a16="http://schemas.microsoft.com/office/drawing/2014/main" id="{AA16D778-BE97-2E4C-DFC9-4881D25B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658766" cy="3849624"/>
          </a:xfrm>
        </p:spPr>
        <p:txBody>
          <a:bodyPr/>
          <a:lstStyle/>
          <a:p>
            <a:r>
              <a:rPr lang="hu-HU" dirty="0"/>
              <a:t>Rating átalakítása ún. csillagokká: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90D9922-056D-87B2-4367-04336DFE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59025"/>
            <a:ext cx="3400900" cy="2476846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A2E56E8-5432-D9FD-DD45-0E2AB3DB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95" y="2103120"/>
            <a:ext cx="5858693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5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FELTANÍTÁS</a:t>
            </a:r>
          </a:p>
        </p:txBody>
      </p:sp>
      <p:sp>
        <p:nvSpPr>
          <p:cNvPr id="7" name="Tartalom helye 3">
            <a:extLst>
              <a:ext uri="{FF2B5EF4-FFF2-40B4-BE49-F238E27FC236}">
                <a16:creationId xmlns:a16="http://schemas.microsoft.com/office/drawing/2014/main" id="{AA16D778-BE97-2E4C-DFC9-4881D25B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658766" cy="3849624"/>
          </a:xfrm>
        </p:spPr>
        <p:txBody>
          <a:bodyPr/>
          <a:lstStyle/>
          <a:p>
            <a:r>
              <a:rPr lang="hu-HU" dirty="0"/>
              <a:t>Végső feltanítás: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Sokkal pontosabb becslés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EE28C7F-9AA6-FB6D-0710-D5C4F896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92145"/>
            <a:ext cx="3715268" cy="121937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9EE1824-A843-9F44-BE76-89DA3EE6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292715"/>
            <a:ext cx="3715268" cy="7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FELHASZNÁLT ANYAG</a:t>
            </a:r>
          </a:p>
        </p:txBody>
      </p:sp>
      <p:sp>
        <p:nvSpPr>
          <p:cNvPr id="7" name="Tartalom helye 3">
            <a:extLst>
              <a:ext uri="{FF2B5EF4-FFF2-40B4-BE49-F238E27FC236}">
                <a16:creationId xmlns:a16="http://schemas.microsoft.com/office/drawing/2014/main" id="{AA16D778-BE97-2E4C-DFC9-4881D25B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658766" cy="958862"/>
          </a:xfrm>
        </p:spPr>
        <p:txBody>
          <a:bodyPr>
            <a:normAutofit lnSpcReduction="10000"/>
          </a:bodyPr>
          <a:lstStyle/>
          <a:p>
            <a:r>
              <a:rPr lang="hu-HU" dirty="0">
                <a:hlinkClick r:id="rId2"/>
              </a:rPr>
              <a:t>https://www.kaggle.com/datasets/rtatman/chocolate-bar-ratings</a:t>
            </a:r>
            <a:endParaRPr lang="hu-HU" dirty="0"/>
          </a:p>
          <a:p>
            <a:r>
              <a:rPr lang="hu-HU" dirty="0">
                <a:hlinkClick r:id="rId3"/>
              </a:rPr>
              <a:t>https://openai.com/blog/chatgpt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08A0BB6B-9177-6C6C-4E7D-D5E82CC4B670}"/>
              </a:ext>
            </a:extLst>
          </p:cNvPr>
          <p:cNvSpPr txBox="1">
            <a:spLocks/>
          </p:cNvSpPr>
          <p:nvPr/>
        </p:nvSpPr>
        <p:spPr>
          <a:xfrm>
            <a:off x="1066800" y="274320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hu" dirty="0"/>
              <a:t>STREAMLIT LINK</a:t>
            </a: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828E0AA3-6AA4-D3A6-9512-2F3C77F35217}"/>
              </a:ext>
            </a:extLst>
          </p:cNvPr>
          <p:cNvSpPr txBox="1">
            <a:spLocks/>
          </p:cNvSpPr>
          <p:nvPr/>
        </p:nvSpPr>
        <p:spPr>
          <a:xfrm>
            <a:off x="1066800" y="3790988"/>
            <a:ext cx="5658766" cy="958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EBAD761E-B0AD-CE7F-AE0D-0C62F0FAD08F}"/>
              </a:ext>
            </a:extLst>
          </p:cNvPr>
          <p:cNvSpPr txBox="1">
            <a:spLocks/>
          </p:cNvSpPr>
          <p:nvPr/>
        </p:nvSpPr>
        <p:spPr>
          <a:xfrm>
            <a:off x="1066800" y="3790988"/>
            <a:ext cx="5658766" cy="958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hlinkClick r:id="rId4"/>
              </a:rPr>
              <a:t>https://tolnaidominik-gepitanulas-axj0gv-streamlit-app-5pbokg.streamlit.app/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981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24_TF78438558" id="{AB246F2A-2CBF-491E-A6C5-29DA362F2C33}" vid="{99588252-1777-460A-BE9C-614E107CF06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{A9670C33-3EF9-4939-872A-593F0CC11A46}tf78438558_win32</Template>
  <TotalTime>43</TotalTime>
  <Words>92</Words>
  <Application>Microsoft Office PowerPoint</Application>
  <PresentationFormat>Szélesvásznú</PresentationFormat>
  <Paragraphs>63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Garamond</vt:lpstr>
      <vt:lpstr>SavonVTI</vt:lpstr>
      <vt:lpstr>REGRESSZIÓ</vt:lpstr>
      <vt:lpstr>MODELLEK </vt:lpstr>
      <vt:lpstr>STATISZTIKAI ADATOK</vt:lpstr>
      <vt:lpstr>KORRELELÁCIÓS MÁTRIX</vt:lpstr>
      <vt:lpstr>RATING RENDEZÉS</vt:lpstr>
      <vt:lpstr>FELTANÍTÁS</vt:lpstr>
      <vt:lpstr>FELTANÍTÁS</vt:lpstr>
      <vt:lpstr>FELTANÍTÁS</vt:lpstr>
      <vt:lpstr>FELHASZNÁLT ANYAG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REGRESSZIÓ</dc:title>
  <dc:creator>Tolnai Dominik</dc:creator>
  <cp:lastModifiedBy>Tolnai Dominik</cp:lastModifiedBy>
  <cp:revision>6</cp:revision>
  <dcterms:created xsi:type="dcterms:W3CDTF">2023-06-07T07:21:08Z</dcterms:created>
  <dcterms:modified xsi:type="dcterms:W3CDTF">2023-06-07T08:04:51Z</dcterms:modified>
</cp:coreProperties>
</file>