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B09EC-A510-44CD-AA4F-5DAB5488B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F2DCA9-CB31-4C2B-8FF5-487AED01F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85B9B7-3D2A-42AD-97B1-076FF2E9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666A-A78F-4248-8032-92C06D8A5E1E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ACBADA-FD3B-43DA-B05B-E5F17AE2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0222B8-7FEC-409B-B859-75BDFC97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A8A2-0EAF-45C7-9988-C6B8A7254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68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9F076-D158-4DBE-B290-50B8DFB4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28D675-145D-424C-9EEE-02F88078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3691A8-7508-48B7-B7C5-29CECA2A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666A-A78F-4248-8032-92C06D8A5E1E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24281-00BF-4EDF-9463-F573E8B8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A4E2C8-9272-48A6-8605-46652A25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A8A2-0EAF-45C7-9988-C6B8A7254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00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72B431-E593-441D-B287-50E5F1844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01E619-1DFF-4354-9C7A-802F81FE1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55A21C-4D4C-4917-BEAD-836F33DD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666A-A78F-4248-8032-92C06D8A5E1E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778DBC-FB6B-4BF5-88E0-998BABC9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8051E0-AD8D-49EE-8D69-7056C68B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A8A2-0EAF-45C7-9988-C6B8A7254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38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612EE-379E-4B38-9B72-9B5AE061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7BB63C-4B46-4A77-A7D5-7EFA3CFB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D122D0-179A-4148-8EC0-623CD87F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666A-A78F-4248-8032-92C06D8A5E1E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8E2BA9-FBCF-4259-BDA0-9B4125DD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4F8DBF-5C7B-423B-BA34-68E87409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A8A2-0EAF-45C7-9988-C6B8A7254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87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BEC2C-C4CA-4FE3-9FF9-14DF66FF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280A53-DB2D-4CD6-934A-02DC50C8D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08D8F2-8037-4D73-B1BF-4D25A344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666A-A78F-4248-8032-92C06D8A5E1E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B63E3F-54EB-4FE0-9C16-4AF16FD6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F5D151-7838-4698-8832-C505F76D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A8A2-0EAF-45C7-9988-C6B8A7254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88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D34F6-6242-42CC-B581-D24421FE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991CD6-5CC4-47E9-B3A4-76E1DB55E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156B51-8E08-4DD7-B5ED-F4C0556DB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8FC1DC-B649-44BE-B297-DE55519C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666A-A78F-4248-8032-92C06D8A5E1E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55260B-47B9-4417-8181-45F2D994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6FA0D9-A7BA-4541-91EB-DAB7538D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A8A2-0EAF-45C7-9988-C6B8A7254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81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6469E-5D35-4F63-A73F-4CDED73E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5FABEB-76F9-4908-A8E1-D8651E3DE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22F228-A789-445E-84D4-BCCC91357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97ED267-7FEA-4D90-8BF7-F96222C88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73D418-B9A6-454A-9097-03EB2A3FD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A10AFB-C9DB-4795-8646-AD636212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666A-A78F-4248-8032-92C06D8A5E1E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6AE0FE-006F-448B-86B8-BA2A3BAA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459FA0-1B92-4145-96DD-AAFE14E7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A8A2-0EAF-45C7-9988-C6B8A7254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55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E7317-7896-4286-8853-8E503F8F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DA8AA1-A9E4-4739-8512-39048C51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666A-A78F-4248-8032-92C06D8A5E1E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E60F04-4759-45BE-B52A-8BCD9A41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CD216E-F821-4F38-B6E3-9A11D3C6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A8A2-0EAF-45C7-9988-C6B8A7254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06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DA417D-0ED4-4F40-9431-1F31F0AA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666A-A78F-4248-8032-92C06D8A5E1E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01AC44-CD96-4871-9078-E743D3E4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5D6B00-1771-4F53-976C-EDDCBC2B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A8A2-0EAF-45C7-9988-C6B8A7254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11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7D8BE-98B8-4FCD-84DA-00ABC017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5332A9-0F14-4599-831D-5F1FBBAA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1F7BA2-31D9-4BDF-8273-3DEF8CE54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71D925-6037-4C10-BD76-05FD9ECF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666A-A78F-4248-8032-92C06D8A5E1E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B967A0-D5BA-40BB-8D1A-64934EC0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6E4C38-601F-4ACD-8BDD-0627F711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A8A2-0EAF-45C7-9988-C6B8A7254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54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62C42-7027-4B75-B421-543B40A6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6F7D31-5273-43C4-9259-BCC893F5E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F6518F-E158-4D0F-B4FD-A4010FBA7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EEB5BC-0BD3-432D-ABA2-2B689E59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666A-A78F-4248-8032-92C06D8A5E1E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A06E1D-F395-4363-8B85-05AAB73F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0A7722-2132-459F-B828-BB69A780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A8A2-0EAF-45C7-9988-C6B8A7254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26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6E0C7-7689-4960-AF70-56D3B965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084011-F8FF-40EC-AC3F-20AC56BC5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CBEBEB-A9FD-4758-9A4E-9894F7572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5666A-A78F-4248-8032-92C06D8A5E1E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2AE4B1-931E-43B5-9ACA-8CAE6C734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A64DE-ACDC-483E-A8B6-D18DE957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3A8A2-0EAF-45C7-9988-C6B8A7254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4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6DIH7b82Qw" TargetMode="External"/><Relationship Id="rId2" Type="http://schemas.openxmlformats.org/officeDocument/2006/relationships/hyperlink" Target="https://www.youtube.com/watch?v=SKk3WVKc8Sw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C93AD-A9D9-42BC-BC00-35A6CEBE1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Webpage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F981EA-461C-4600-B6C8-2B9C4550A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best personal webpage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792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8D0B6DD-F439-45B6-AEB7-95DA6B42C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62" y="490331"/>
            <a:ext cx="11462899" cy="545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8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3B233C-D6C3-4F3B-8C15-8E4FCFC3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47" y="278296"/>
            <a:ext cx="11584936" cy="62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8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C67193-30CA-4D97-82C5-4F40020BA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04" y="597462"/>
            <a:ext cx="10392191" cy="115720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DD3366-737A-4F89-AEDA-5DC7E06FD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10" y="2372139"/>
            <a:ext cx="11662709" cy="360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9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A5E057-459B-4D46-8080-9CEB9D50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09537"/>
            <a:ext cx="84391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2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376FAF4-01EB-4648-9319-9B7BAA712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9262" y="280987"/>
            <a:ext cx="87534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9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34D7919-F304-4645-B05A-F0209B8166A2}"/>
              </a:ext>
            </a:extLst>
          </p:cNvPr>
          <p:cNvSpPr/>
          <p:nvPr/>
        </p:nvSpPr>
        <p:spPr>
          <a:xfrm>
            <a:off x="861391" y="609600"/>
            <a:ext cx="8010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What is a Website - YouTube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Difference Between A Website and A Webpage - YouTube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5917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</Words>
  <Application>Microsoft Office PowerPoint</Application>
  <PresentationFormat>Широкоэкранный</PresentationFormat>
  <Paragraphs>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Webpage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Webpage</dc:title>
  <dc:creator>Пользователь</dc:creator>
  <cp:lastModifiedBy>Пользователь</cp:lastModifiedBy>
  <cp:revision>3</cp:revision>
  <dcterms:created xsi:type="dcterms:W3CDTF">2020-09-15T13:49:55Z</dcterms:created>
  <dcterms:modified xsi:type="dcterms:W3CDTF">2020-09-15T14:10:11Z</dcterms:modified>
</cp:coreProperties>
</file>