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79" r:id="rId9"/>
    <p:sldId id="261" r:id="rId10"/>
    <p:sldId id="278" r:id="rId11"/>
    <p:sldId id="266" r:id="rId12"/>
    <p:sldId id="267" r:id="rId13"/>
    <p:sldId id="268" r:id="rId14"/>
    <p:sldId id="27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1D282-7493-4320-6ECF-5833A620A93D}" v="5" dt="2024-05-23T11:53:02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88" autoAdjust="0"/>
    <p:restoredTop sz="94648"/>
  </p:normalViewPr>
  <p:slideViewPr>
    <p:cSldViewPr snapToGrid="0">
      <p:cViewPr varScale="1">
        <p:scale>
          <a:sx n="121" d="100"/>
          <a:sy n="121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9BEFCE-95EF-40D0-9095-F16E63098795}" type="doc">
      <dgm:prSet loTypeId="urn:microsoft.com/office/officeart/2005/8/layout/list1#1" loCatId="list" qsTypeId="urn:microsoft.com/office/officeart/2005/8/quickstyle/simple1#1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4843B1C5-7D2D-4EC8-87FD-EF787D37BF48}">
      <dgm:prSet/>
      <dgm:spPr/>
      <dgm:t>
        <a:bodyPr/>
        <a:lstStyle/>
        <a:p>
          <a:r>
            <a:rPr lang="fr-FR" dirty="0"/>
            <a:t>Introduction :</a:t>
          </a:r>
          <a:endParaRPr lang="en-US" dirty="0"/>
        </a:p>
      </dgm:t>
    </dgm:pt>
    <dgm:pt modelId="{3B66AC6D-B550-472F-8D1F-DF773F9FB440}" type="parTrans" cxnId="{EE9F0531-2409-4132-B013-6328A182BA3E}">
      <dgm:prSet/>
      <dgm:spPr/>
      <dgm:t>
        <a:bodyPr/>
        <a:lstStyle/>
        <a:p>
          <a:endParaRPr lang="en-US"/>
        </a:p>
      </dgm:t>
    </dgm:pt>
    <dgm:pt modelId="{3E8AD3CD-9270-4E69-B056-0D75F4F7841B}" type="sibTrans" cxnId="{EE9F0531-2409-4132-B013-6328A182BA3E}">
      <dgm:prSet/>
      <dgm:spPr/>
      <dgm:t>
        <a:bodyPr/>
        <a:lstStyle/>
        <a:p>
          <a:endParaRPr lang="en-US"/>
        </a:p>
      </dgm:t>
    </dgm:pt>
    <dgm:pt modelId="{2723734A-C39F-47C2-AC6C-F21C35FEA8AD}">
      <dgm:prSet/>
      <dgm:spPr/>
      <dgm:t>
        <a:bodyPr/>
        <a:lstStyle/>
        <a:p>
          <a:r>
            <a:rPr lang="en-US" dirty="0" err="1"/>
            <a:t>Présentation</a:t>
          </a:r>
          <a:r>
            <a:rPr lang="en-US" dirty="0"/>
            <a:t> du </a:t>
          </a:r>
          <a:r>
            <a:rPr lang="en-US" dirty="0" err="1"/>
            <a:t>projet</a:t>
          </a:r>
          <a:endParaRPr lang="en-US" dirty="0"/>
        </a:p>
      </dgm:t>
    </dgm:pt>
    <dgm:pt modelId="{864F3E50-0838-4F47-8264-590994F52134}" type="parTrans" cxnId="{49D30EE6-1C51-4CD5-A8AF-B668F827CDCA}">
      <dgm:prSet/>
      <dgm:spPr/>
      <dgm:t>
        <a:bodyPr/>
        <a:lstStyle/>
        <a:p>
          <a:endParaRPr lang="fr-FR"/>
        </a:p>
      </dgm:t>
    </dgm:pt>
    <dgm:pt modelId="{83BC2E38-6B47-41C3-B781-B8CEC3203FC7}" type="sibTrans" cxnId="{49D30EE6-1C51-4CD5-A8AF-B668F827CDCA}">
      <dgm:prSet/>
      <dgm:spPr/>
      <dgm:t>
        <a:bodyPr/>
        <a:lstStyle/>
        <a:p>
          <a:endParaRPr lang="fr-FR"/>
        </a:p>
      </dgm:t>
    </dgm:pt>
    <dgm:pt modelId="{20104BE9-4E3F-4FAF-949B-3D6E8BB7938C}">
      <dgm:prSet/>
      <dgm:spPr/>
      <dgm:t>
        <a:bodyPr/>
        <a:lstStyle/>
        <a:p>
          <a:r>
            <a:rPr lang="en-US" dirty="0" err="1"/>
            <a:t>Câblage</a:t>
          </a:r>
          <a:endParaRPr lang="en-US" dirty="0"/>
        </a:p>
      </dgm:t>
    </dgm:pt>
    <dgm:pt modelId="{2DF97563-E75A-43CD-82F7-855F8547A0D4}" type="parTrans" cxnId="{B3F09825-9EA8-4958-8679-ED5F3E62AE6E}">
      <dgm:prSet/>
      <dgm:spPr/>
      <dgm:t>
        <a:bodyPr/>
        <a:lstStyle/>
        <a:p>
          <a:endParaRPr lang="fr-FR"/>
        </a:p>
      </dgm:t>
    </dgm:pt>
    <dgm:pt modelId="{36AB0590-DDBC-4B63-BC87-0AC6B712FC31}" type="sibTrans" cxnId="{B3F09825-9EA8-4958-8679-ED5F3E62AE6E}">
      <dgm:prSet/>
      <dgm:spPr/>
      <dgm:t>
        <a:bodyPr/>
        <a:lstStyle/>
        <a:p>
          <a:endParaRPr lang="fr-FR"/>
        </a:p>
      </dgm:t>
    </dgm:pt>
    <dgm:pt modelId="{79013EC1-6A0B-4613-9712-067C44D04F25}">
      <dgm:prSet/>
      <dgm:spPr/>
      <dgm:t>
        <a:bodyPr/>
        <a:lstStyle/>
        <a:p>
          <a:r>
            <a:rPr lang="fr-FR"/>
            <a:t>Fonctionnalité :</a:t>
          </a:r>
          <a:endParaRPr lang="en-US"/>
        </a:p>
      </dgm:t>
    </dgm:pt>
    <dgm:pt modelId="{0AE030AA-5660-455F-AB59-747CC2C73528}" type="parTrans" cxnId="{DDC778FA-0AEF-44F7-AD7F-5B0C046ABF7A}">
      <dgm:prSet/>
      <dgm:spPr/>
      <dgm:t>
        <a:bodyPr/>
        <a:lstStyle/>
        <a:p>
          <a:endParaRPr lang="en-US"/>
        </a:p>
      </dgm:t>
    </dgm:pt>
    <dgm:pt modelId="{FCEF4749-099B-4C0F-A66A-96DBCA6048D3}" type="sibTrans" cxnId="{DDC778FA-0AEF-44F7-AD7F-5B0C046ABF7A}">
      <dgm:prSet/>
      <dgm:spPr/>
      <dgm:t>
        <a:bodyPr/>
        <a:lstStyle/>
        <a:p>
          <a:endParaRPr lang="en-US"/>
        </a:p>
      </dgm:t>
    </dgm:pt>
    <dgm:pt modelId="{E9D0089F-0584-4F31-B058-CBA25547D39F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fr-FR"/>
            <a:t>IHM</a:t>
          </a:r>
          <a:endParaRPr lang="en-US"/>
        </a:p>
      </dgm:t>
    </dgm:pt>
    <dgm:pt modelId="{230A0660-7F8F-4DDF-A2BB-F16FDC7334E7}" type="parTrans" cxnId="{FA03A4CB-1DD9-457A-8012-E75DBA98390C}">
      <dgm:prSet/>
      <dgm:spPr/>
      <dgm:t>
        <a:bodyPr/>
        <a:lstStyle/>
        <a:p>
          <a:endParaRPr lang="en-US"/>
        </a:p>
      </dgm:t>
    </dgm:pt>
    <dgm:pt modelId="{9178E113-4450-42FB-BF97-EA1375652131}" type="sibTrans" cxnId="{FA03A4CB-1DD9-457A-8012-E75DBA98390C}">
      <dgm:prSet/>
      <dgm:spPr/>
      <dgm:t>
        <a:bodyPr/>
        <a:lstStyle/>
        <a:p>
          <a:endParaRPr lang="en-US"/>
        </a:p>
      </dgm:t>
    </dgm:pt>
    <dgm:pt modelId="{9CEB8F2A-A90A-4A4F-A6C5-F8F3B3AAC21B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fr-FR"/>
            <a:t>Mode Automatique</a:t>
          </a:r>
          <a:endParaRPr lang="en-US"/>
        </a:p>
      </dgm:t>
    </dgm:pt>
    <dgm:pt modelId="{83375814-DF1D-441C-A039-85242E3AFEFF}" type="parTrans" cxnId="{65A9694C-002B-443F-AEB4-15B44701FAEF}">
      <dgm:prSet/>
      <dgm:spPr/>
    </dgm:pt>
    <dgm:pt modelId="{03EF35A0-279E-4BDA-B69F-AD70655DA9F0}" type="sibTrans" cxnId="{65A9694C-002B-443F-AEB4-15B44701FAEF}">
      <dgm:prSet/>
      <dgm:spPr/>
    </dgm:pt>
    <dgm:pt modelId="{A7B6D919-491D-4633-A605-FB383FCD7959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fr-FR"/>
            <a:t>Mode Manuel</a:t>
          </a:r>
          <a:endParaRPr lang="en-US"/>
        </a:p>
      </dgm:t>
    </dgm:pt>
    <dgm:pt modelId="{0F7FAA8F-8889-47DD-B416-59B7E7E91768}" type="parTrans" cxnId="{A3B789BA-A92B-46E1-A98C-A71403D36CDF}">
      <dgm:prSet/>
      <dgm:spPr/>
    </dgm:pt>
    <dgm:pt modelId="{B41331CA-519F-41DB-99F6-A8C4357B542E}" type="sibTrans" cxnId="{A3B789BA-A92B-46E1-A98C-A71403D36CDF}">
      <dgm:prSet/>
      <dgm:spPr/>
    </dgm:pt>
    <dgm:pt modelId="{A76BE4B0-86E5-4229-B6E0-3D65CF381572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fr-FR"/>
            <a:t>Caméra</a:t>
          </a:r>
          <a:endParaRPr lang="en-US"/>
        </a:p>
      </dgm:t>
    </dgm:pt>
    <dgm:pt modelId="{5C05CEEA-0179-44B3-A014-746157FA49EE}" type="parTrans" cxnId="{EA73C8FC-C40A-43CF-8EBB-BB487FBE58E0}">
      <dgm:prSet/>
      <dgm:spPr/>
    </dgm:pt>
    <dgm:pt modelId="{8B8F97EF-8891-4668-95F7-7CCFE288FA0C}" type="sibTrans" cxnId="{EA73C8FC-C40A-43CF-8EBB-BB487FBE58E0}">
      <dgm:prSet/>
      <dgm:spPr/>
    </dgm:pt>
    <dgm:pt modelId="{2781CFBE-E03E-430D-AA5E-E1120F418674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fr-FR"/>
            <a:t>Lidar</a:t>
          </a:r>
          <a:endParaRPr lang="en-US"/>
        </a:p>
      </dgm:t>
    </dgm:pt>
    <dgm:pt modelId="{3BBA018A-744A-4145-94CA-84D2F0BED4DE}" type="parTrans" cxnId="{BABC73BF-0999-4881-B280-F9546C60F308}">
      <dgm:prSet/>
      <dgm:spPr/>
    </dgm:pt>
    <dgm:pt modelId="{79F6BFD7-CCE2-4383-B1E6-F05C8B259C48}" type="sibTrans" cxnId="{BABC73BF-0999-4881-B280-F9546C60F308}">
      <dgm:prSet/>
      <dgm:spPr/>
    </dgm:pt>
    <dgm:pt modelId="{272002D5-66D9-4859-9E92-2FCDB1FDD582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fr-FR" dirty="0"/>
            <a:t>Difficultés Rencontrées</a:t>
          </a:r>
          <a:endParaRPr lang="en-US" dirty="0"/>
        </a:p>
      </dgm:t>
    </dgm:pt>
    <dgm:pt modelId="{A36F3572-AD28-4A8A-B35B-B0B53B22AA18}" type="parTrans" cxnId="{3597EBB6-0235-45DA-9F42-F67867DDBB88}">
      <dgm:prSet/>
      <dgm:spPr/>
    </dgm:pt>
    <dgm:pt modelId="{3ADC90DF-C5D1-4A4A-9D0F-409A74741F48}" type="sibTrans" cxnId="{3597EBB6-0235-45DA-9F42-F67867DDBB88}">
      <dgm:prSet/>
      <dgm:spPr/>
    </dgm:pt>
    <dgm:pt modelId="{EDB81AF8-3D8E-4440-A9EB-513DF0AD12B2}">
      <dgm:prSet/>
      <dgm:spPr/>
      <dgm:t>
        <a:bodyPr/>
        <a:lstStyle/>
        <a:p>
          <a:r>
            <a:rPr lang="fr-FR"/>
            <a:t>Bilans Personnels</a:t>
          </a:r>
          <a:endParaRPr lang="en-US"/>
        </a:p>
      </dgm:t>
    </dgm:pt>
    <dgm:pt modelId="{696F59E6-C89B-41AF-9949-88A61928B926}" type="parTrans" cxnId="{5C637EB8-19F6-42BB-A4BE-1FCDC8EBAACA}">
      <dgm:prSet/>
      <dgm:spPr/>
      <dgm:t>
        <a:bodyPr/>
        <a:lstStyle/>
        <a:p>
          <a:endParaRPr lang="en-US"/>
        </a:p>
      </dgm:t>
    </dgm:pt>
    <dgm:pt modelId="{84DD0EC9-ECCF-4FB9-8A28-7DC8D8AF4663}" type="sibTrans" cxnId="{5C637EB8-19F6-42BB-A4BE-1FCDC8EBAACA}">
      <dgm:prSet/>
      <dgm:spPr/>
      <dgm:t>
        <a:bodyPr/>
        <a:lstStyle/>
        <a:p>
          <a:endParaRPr lang="en-US"/>
        </a:p>
      </dgm:t>
    </dgm:pt>
    <dgm:pt modelId="{1123209C-8D60-46B5-BA97-9C2ADD0E4D34}" type="pres">
      <dgm:prSet presAssocID="{EB9BEFCE-95EF-40D0-9095-F16E63098795}" presName="linear" presStyleCnt="0">
        <dgm:presLayoutVars>
          <dgm:dir/>
          <dgm:animLvl val="lvl"/>
          <dgm:resizeHandles val="exact"/>
        </dgm:presLayoutVars>
      </dgm:prSet>
      <dgm:spPr/>
    </dgm:pt>
    <dgm:pt modelId="{6FCA6334-9192-4732-8C86-7DC033E0CD30}" type="pres">
      <dgm:prSet presAssocID="{4843B1C5-7D2D-4EC8-87FD-EF787D37BF48}" presName="parentLin" presStyleCnt="0"/>
      <dgm:spPr/>
    </dgm:pt>
    <dgm:pt modelId="{3DB1BD72-C01F-4F53-BBD7-BD17E1654BB0}" type="pres">
      <dgm:prSet presAssocID="{4843B1C5-7D2D-4EC8-87FD-EF787D37BF48}" presName="parentLeftMargin" presStyleLbl="node1" presStyleIdx="0" presStyleCnt="3"/>
      <dgm:spPr/>
    </dgm:pt>
    <dgm:pt modelId="{C615998D-953C-4A2A-9946-0986A81525D3}" type="pres">
      <dgm:prSet presAssocID="{4843B1C5-7D2D-4EC8-87FD-EF787D37BF4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2114BFE-1315-4149-BE98-E29F8C4F4063}" type="pres">
      <dgm:prSet presAssocID="{4843B1C5-7D2D-4EC8-87FD-EF787D37BF48}" presName="negativeSpace" presStyleCnt="0"/>
      <dgm:spPr/>
    </dgm:pt>
    <dgm:pt modelId="{2ADF5321-DF2F-4CA9-B5C9-6F79C245D1D8}" type="pres">
      <dgm:prSet presAssocID="{4843B1C5-7D2D-4EC8-87FD-EF787D37BF48}" presName="childText" presStyleLbl="conFgAcc1" presStyleIdx="0" presStyleCnt="3">
        <dgm:presLayoutVars>
          <dgm:bulletEnabled val="1"/>
        </dgm:presLayoutVars>
      </dgm:prSet>
      <dgm:spPr/>
    </dgm:pt>
    <dgm:pt modelId="{D8B351E9-2764-4712-B8FC-BBC994C5BE18}" type="pres">
      <dgm:prSet presAssocID="{3E8AD3CD-9270-4E69-B056-0D75F4F7841B}" presName="spaceBetweenRectangles" presStyleCnt="0"/>
      <dgm:spPr/>
    </dgm:pt>
    <dgm:pt modelId="{12E6051E-46AC-4CDB-A69A-0C52D02CCFC8}" type="pres">
      <dgm:prSet presAssocID="{79013EC1-6A0B-4613-9712-067C44D04F25}" presName="parentLin" presStyleCnt="0"/>
      <dgm:spPr/>
    </dgm:pt>
    <dgm:pt modelId="{598E3E2E-A662-44AD-90B7-69148B03DCC6}" type="pres">
      <dgm:prSet presAssocID="{79013EC1-6A0B-4613-9712-067C44D04F25}" presName="parentLeftMargin" presStyleLbl="node1" presStyleIdx="0" presStyleCnt="3"/>
      <dgm:spPr/>
    </dgm:pt>
    <dgm:pt modelId="{F15B0A07-E9E9-43F1-BCFA-77088FE6FE49}" type="pres">
      <dgm:prSet presAssocID="{79013EC1-6A0B-4613-9712-067C44D04F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5D5BBA-7759-49DF-909E-9EDBE90E2BA7}" type="pres">
      <dgm:prSet presAssocID="{79013EC1-6A0B-4613-9712-067C44D04F25}" presName="negativeSpace" presStyleCnt="0"/>
      <dgm:spPr/>
    </dgm:pt>
    <dgm:pt modelId="{7561A8F0-EB6D-448D-901D-B4D8099751B3}" type="pres">
      <dgm:prSet presAssocID="{79013EC1-6A0B-4613-9712-067C44D04F25}" presName="childText" presStyleLbl="conFgAcc1" presStyleIdx="1" presStyleCnt="3">
        <dgm:presLayoutVars>
          <dgm:bulletEnabled val="1"/>
        </dgm:presLayoutVars>
      </dgm:prSet>
      <dgm:spPr/>
    </dgm:pt>
    <dgm:pt modelId="{3229A553-C3EC-434A-8DF8-0F9BA1CE34D9}" type="pres">
      <dgm:prSet presAssocID="{FCEF4749-099B-4C0F-A66A-96DBCA6048D3}" presName="spaceBetweenRectangles" presStyleCnt="0"/>
      <dgm:spPr/>
    </dgm:pt>
    <dgm:pt modelId="{834ADE10-8289-483E-A7BF-23151FFC8187}" type="pres">
      <dgm:prSet presAssocID="{EDB81AF8-3D8E-4440-A9EB-513DF0AD12B2}" presName="parentLin" presStyleCnt="0"/>
      <dgm:spPr/>
    </dgm:pt>
    <dgm:pt modelId="{50286EB2-89C4-4136-B66B-EADF4C0B3714}" type="pres">
      <dgm:prSet presAssocID="{EDB81AF8-3D8E-4440-A9EB-513DF0AD12B2}" presName="parentLeftMargin" presStyleLbl="node1" presStyleIdx="1" presStyleCnt="3"/>
      <dgm:spPr/>
    </dgm:pt>
    <dgm:pt modelId="{DBB7F4D3-C9B3-4D8B-AB0F-10913341A1FC}" type="pres">
      <dgm:prSet presAssocID="{EDB81AF8-3D8E-4440-A9EB-513DF0AD12B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8A58CFA-9453-4527-8B5D-4D2E20ED89B4}" type="pres">
      <dgm:prSet presAssocID="{EDB81AF8-3D8E-4440-A9EB-513DF0AD12B2}" presName="negativeSpace" presStyleCnt="0"/>
      <dgm:spPr/>
    </dgm:pt>
    <dgm:pt modelId="{E7EC548E-2C62-458B-B85A-B54678983276}" type="pres">
      <dgm:prSet presAssocID="{EDB81AF8-3D8E-4440-A9EB-513DF0AD12B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4F9BE07-281C-4E9C-AA8A-8D4C47E2BB74}" type="presOf" srcId="{2723734A-C39F-47C2-AC6C-F21C35FEA8AD}" destId="{2ADF5321-DF2F-4CA9-B5C9-6F79C245D1D8}" srcOrd="0" destOrd="0" presId="urn:microsoft.com/office/officeart/2005/8/layout/list1#1"/>
    <dgm:cxn modelId="{9DA6DE0D-E915-4B78-8B03-0998B4AEC5B9}" type="presOf" srcId="{79013EC1-6A0B-4613-9712-067C44D04F25}" destId="{598E3E2E-A662-44AD-90B7-69148B03DCC6}" srcOrd="0" destOrd="0" presId="urn:microsoft.com/office/officeart/2005/8/layout/list1#1"/>
    <dgm:cxn modelId="{84D6D11A-6533-4E04-AAEE-6E5C7D431F6B}" type="presOf" srcId="{4843B1C5-7D2D-4EC8-87FD-EF787D37BF48}" destId="{3DB1BD72-C01F-4F53-BBD7-BD17E1654BB0}" srcOrd="0" destOrd="0" presId="urn:microsoft.com/office/officeart/2005/8/layout/list1#1"/>
    <dgm:cxn modelId="{B3F09825-9EA8-4958-8679-ED5F3E62AE6E}" srcId="{4843B1C5-7D2D-4EC8-87FD-EF787D37BF48}" destId="{20104BE9-4E3F-4FAF-949B-3D6E8BB7938C}" srcOrd="1" destOrd="0" parTransId="{2DF97563-E75A-43CD-82F7-855F8547A0D4}" sibTransId="{36AB0590-DDBC-4B63-BC87-0AC6B712FC31}"/>
    <dgm:cxn modelId="{EE9F0531-2409-4132-B013-6328A182BA3E}" srcId="{EB9BEFCE-95EF-40D0-9095-F16E63098795}" destId="{4843B1C5-7D2D-4EC8-87FD-EF787D37BF48}" srcOrd="0" destOrd="0" parTransId="{3B66AC6D-B550-472F-8D1F-DF773F9FB440}" sibTransId="{3E8AD3CD-9270-4E69-B056-0D75F4F7841B}"/>
    <dgm:cxn modelId="{E89C523F-A845-4204-898B-A167D6E3289D}" type="presOf" srcId="{272002D5-66D9-4859-9E92-2FCDB1FDD582}" destId="{7561A8F0-EB6D-448D-901D-B4D8099751B3}" srcOrd="0" destOrd="5" presId="urn:microsoft.com/office/officeart/2005/8/layout/list1#1"/>
    <dgm:cxn modelId="{0B14F65F-2B1B-4B39-962D-20B96A62D006}" type="presOf" srcId="{2781CFBE-E03E-430D-AA5E-E1120F418674}" destId="{7561A8F0-EB6D-448D-901D-B4D8099751B3}" srcOrd="0" destOrd="4" presId="urn:microsoft.com/office/officeart/2005/8/layout/list1#1"/>
    <dgm:cxn modelId="{C86E1D47-8DE1-41D6-9DA3-B3022490D0A5}" type="presOf" srcId="{A76BE4B0-86E5-4229-B6E0-3D65CF381572}" destId="{7561A8F0-EB6D-448D-901D-B4D8099751B3}" srcOrd="0" destOrd="3" presId="urn:microsoft.com/office/officeart/2005/8/layout/list1#1"/>
    <dgm:cxn modelId="{65A9694C-002B-443F-AEB4-15B44701FAEF}" srcId="{79013EC1-6A0B-4613-9712-067C44D04F25}" destId="{9CEB8F2A-A90A-4A4F-A6C5-F8F3B3AAC21B}" srcOrd="1" destOrd="0" parTransId="{83375814-DF1D-441C-A039-85242E3AFEFF}" sibTransId="{03EF35A0-279E-4BDA-B69F-AD70655DA9F0}"/>
    <dgm:cxn modelId="{509F1F79-EFB9-4310-9B62-C0D79AF203BD}" type="presOf" srcId="{9CEB8F2A-A90A-4A4F-A6C5-F8F3B3AAC21B}" destId="{7561A8F0-EB6D-448D-901D-B4D8099751B3}" srcOrd="0" destOrd="1" presId="urn:microsoft.com/office/officeart/2005/8/layout/list1#1"/>
    <dgm:cxn modelId="{4B176B7A-F896-4577-A85A-8B0AA1E78EF3}" type="presOf" srcId="{EDB81AF8-3D8E-4440-A9EB-513DF0AD12B2}" destId="{50286EB2-89C4-4136-B66B-EADF4C0B3714}" srcOrd="0" destOrd="0" presId="urn:microsoft.com/office/officeart/2005/8/layout/list1#1"/>
    <dgm:cxn modelId="{536B4B91-1103-428C-AE40-455F6A5E5A7E}" type="presOf" srcId="{20104BE9-4E3F-4FAF-949B-3D6E8BB7938C}" destId="{2ADF5321-DF2F-4CA9-B5C9-6F79C245D1D8}" srcOrd="0" destOrd="1" presId="urn:microsoft.com/office/officeart/2005/8/layout/list1#1"/>
    <dgm:cxn modelId="{A9323F98-AAEA-40A2-81E6-D06186637EF9}" type="presOf" srcId="{E9D0089F-0584-4F31-B058-CBA25547D39F}" destId="{7561A8F0-EB6D-448D-901D-B4D8099751B3}" srcOrd="0" destOrd="0" presId="urn:microsoft.com/office/officeart/2005/8/layout/list1#1"/>
    <dgm:cxn modelId="{EE6BA99C-8BD0-40CE-AC71-3B3D076FE085}" type="presOf" srcId="{79013EC1-6A0B-4613-9712-067C44D04F25}" destId="{F15B0A07-E9E9-43F1-BCFA-77088FE6FE49}" srcOrd="1" destOrd="0" presId="urn:microsoft.com/office/officeart/2005/8/layout/list1#1"/>
    <dgm:cxn modelId="{CB393CB3-1F3A-4D34-8EA8-522D308AD04D}" type="presOf" srcId="{EB9BEFCE-95EF-40D0-9095-F16E63098795}" destId="{1123209C-8D60-46B5-BA97-9C2ADD0E4D34}" srcOrd="0" destOrd="0" presId="urn:microsoft.com/office/officeart/2005/8/layout/list1#1"/>
    <dgm:cxn modelId="{3597EBB6-0235-45DA-9F42-F67867DDBB88}" srcId="{79013EC1-6A0B-4613-9712-067C44D04F25}" destId="{272002D5-66D9-4859-9E92-2FCDB1FDD582}" srcOrd="5" destOrd="0" parTransId="{A36F3572-AD28-4A8A-B35B-B0B53B22AA18}" sibTransId="{3ADC90DF-C5D1-4A4A-9D0F-409A74741F48}"/>
    <dgm:cxn modelId="{5C637EB8-19F6-42BB-A4BE-1FCDC8EBAACA}" srcId="{EB9BEFCE-95EF-40D0-9095-F16E63098795}" destId="{EDB81AF8-3D8E-4440-A9EB-513DF0AD12B2}" srcOrd="2" destOrd="0" parTransId="{696F59E6-C89B-41AF-9949-88A61928B926}" sibTransId="{84DD0EC9-ECCF-4FB9-8A28-7DC8D8AF4663}"/>
    <dgm:cxn modelId="{A3B789BA-A92B-46E1-A98C-A71403D36CDF}" srcId="{79013EC1-6A0B-4613-9712-067C44D04F25}" destId="{A7B6D919-491D-4633-A605-FB383FCD7959}" srcOrd="2" destOrd="0" parTransId="{0F7FAA8F-8889-47DD-B416-59B7E7E91768}" sibTransId="{B41331CA-519F-41DB-99F6-A8C4357B542E}"/>
    <dgm:cxn modelId="{BABC73BF-0999-4881-B280-F9546C60F308}" srcId="{79013EC1-6A0B-4613-9712-067C44D04F25}" destId="{2781CFBE-E03E-430D-AA5E-E1120F418674}" srcOrd="4" destOrd="0" parTransId="{3BBA018A-744A-4145-94CA-84D2F0BED4DE}" sibTransId="{79F6BFD7-CCE2-4383-B1E6-F05C8B259C48}"/>
    <dgm:cxn modelId="{BA080EC7-7757-4C67-ABBF-91986C4DEE62}" type="presOf" srcId="{EDB81AF8-3D8E-4440-A9EB-513DF0AD12B2}" destId="{DBB7F4D3-C9B3-4D8B-AB0F-10913341A1FC}" srcOrd="1" destOrd="0" presId="urn:microsoft.com/office/officeart/2005/8/layout/list1#1"/>
    <dgm:cxn modelId="{FA03A4CB-1DD9-457A-8012-E75DBA98390C}" srcId="{79013EC1-6A0B-4613-9712-067C44D04F25}" destId="{E9D0089F-0584-4F31-B058-CBA25547D39F}" srcOrd="0" destOrd="0" parTransId="{230A0660-7F8F-4DDF-A2BB-F16FDC7334E7}" sibTransId="{9178E113-4450-42FB-BF97-EA1375652131}"/>
    <dgm:cxn modelId="{B97BA0E5-C28C-4FE6-A2A3-0E147833923D}" type="presOf" srcId="{4843B1C5-7D2D-4EC8-87FD-EF787D37BF48}" destId="{C615998D-953C-4A2A-9946-0986A81525D3}" srcOrd="1" destOrd="0" presId="urn:microsoft.com/office/officeart/2005/8/layout/list1#1"/>
    <dgm:cxn modelId="{49D30EE6-1C51-4CD5-A8AF-B668F827CDCA}" srcId="{4843B1C5-7D2D-4EC8-87FD-EF787D37BF48}" destId="{2723734A-C39F-47C2-AC6C-F21C35FEA8AD}" srcOrd="0" destOrd="0" parTransId="{864F3E50-0838-4F47-8264-590994F52134}" sibTransId="{83BC2E38-6B47-41C3-B781-B8CEC3203FC7}"/>
    <dgm:cxn modelId="{A4E178F9-9186-4122-9E5A-A5C4171769AB}" type="presOf" srcId="{A7B6D919-491D-4633-A605-FB383FCD7959}" destId="{7561A8F0-EB6D-448D-901D-B4D8099751B3}" srcOrd="0" destOrd="2" presId="urn:microsoft.com/office/officeart/2005/8/layout/list1#1"/>
    <dgm:cxn modelId="{DDC778FA-0AEF-44F7-AD7F-5B0C046ABF7A}" srcId="{EB9BEFCE-95EF-40D0-9095-F16E63098795}" destId="{79013EC1-6A0B-4613-9712-067C44D04F25}" srcOrd="1" destOrd="0" parTransId="{0AE030AA-5660-455F-AB59-747CC2C73528}" sibTransId="{FCEF4749-099B-4C0F-A66A-96DBCA6048D3}"/>
    <dgm:cxn modelId="{EA73C8FC-C40A-43CF-8EBB-BB487FBE58E0}" srcId="{79013EC1-6A0B-4613-9712-067C44D04F25}" destId="{A76BE4B0-86E5-4229-B6E0-3D65CF381572}" srcOrd="3" destOrd="0" parTransId="{5C05CEEA-0179-44B3-A014-746157FA49EE}" sibTransId="{8B8F97EF-8891-4668-95F7-7CCFE288FA0C}"/>
    <dgm:cxn modelId="{9AF897B5-B0BE-4499-B1E3-B7F812918477}" type="presParOf" srcId="{1123209C-8D60-46B5-BA97-9C2ADD0E4D34}" destId="{6FCA6334-9192-4732-8C86-7DC033E0CD30}" srcOrd="0" destOrd="0" presId="urn:microsoft.com/office/officeart/2005/8/layout/list1#1"/>
    <dgm:cxn modelId="{B7E1EC25-46D4-4B8F-AD19-1B72107EBC87}" type="presParOf" srcId="{6FCA6334-9192-4732-8C86-7DC033E0CD30}" destId="{3DB1BD72-C01F-4F53-BBD7-BD17E1654BB0}" srcOrd="0" destOrd="0" presId="urn:microsoft.com/office/officeart/2005/8/layout/list1#1"/>
    <dgm:cxn modelId="{99B2B3A6-FEAF-4BA0-8DA9-E94A477A1623}" type="presParOf" srcId="{6FCA6334-9192-4732-8C86-7DC033E0CD30}" destId="{C615998D-953C-4A2A-9946-0986A81525D3}" srcOrd="1" destOrd="0" presId="urn:microsoft.com/office/officeart/2005/8/layout/list1#1"/>
    <dgm:cxn modelId="{26E7AA0F-A886-48A5-9C4A-FFE64E3D3B05}" type="presParOf" srcId="{1123209C-8D60-46B5-BA97-9C2ADD0E4D34}" destId="{82114BFE-1315-4149-BE98-E29F8C4F4063}" srcOrd="1" destOrd="0" presId="urn:microsoft.com/office/officeart/2005/8/layout/list1#1"/>
    <dgm:cxn modelId="{087CBA25-B782-459E-8CCB-DA016A4F7CE4}" type="presParOf" srcId="{1123209C-8D60-46B5-BA97-9C2ADD0E4D34}" destId="{2ADF5321-DF2F-4CA9-B5C9-6F79C245D1D8}" srcOrd="2" destOrd="0" presId="urn:microsoft.com/office/officeart/2005/8/layout/list1#1"/>
    <dgm:cxn modelId="{6BC13E9B-1101-40A4-9640-6E35C367C0CF}" type="presParOf" srcId="{1123209C-8D60-46B5-BA97-9C2ADD0E4D34}" destId="{D8B351E9-2764-4712-B8FC-BBC994C5BE18}" srcOrd="3" destOrd="0" presId="urn:microsoft.com/office/officeart/2005/8/layout/list1#1"/>
    <dgm:cxn modelId="{19B9F30E-5AD9-47F8-B81C-45C5D7D3A005}" type="presParOf" srcId="{1123209C-8D60-46B5-BA97-9C2ADD0E4D34}" destId="{12E6051E-46AC-4CDB-A69A-0C52D02CCFC8}" srcOrd="4" destOrd="0" presId="urn:microsoft.com/office/officeart/2005/8/layout/list1#1"/>
    <dgm:cxn modelId="{7E90B4A4-653B-46B5-8E8B-EF7240B23E17}" type="presParOf" srcId="{12E6051E-46AC-4CDB-A69A-0C52D02CCFC8}" destId="{598E3E2E-A662-44AD-90B7-69148B03DCC6}" srcOrd="0" destOrd="0" presId="urn:microsoft.com/office/officeart/2005/8/layout/list1#1"/>
    <dgm:cxn modelId="{60081F4B-5369-4DAD-8851-A22D78D6AB42}" type="presParOf" srcId="{12E6051E-46AC-4CDB-A69A-0C52D02CCFC8}" destId="{F15B0A07-E9E9-43F1-BCFA-77088FE6FE49}" srcOrd="1" destOrd="0" presId="urn:microsoft.com/office/officeart/2005/8/layout/list1#1"/>
    <dgm:cxn modelId="{FF4840F1-225A-435A-BA49-A6A5014AB588}" type="presParOf" srcId="{1123209C-8D60-46B5-BA97-9C2ADD0E4D34}" destId="{9B5D5BBA-7759-49DF-909E-9EDBE90E2BA7}" srcOrd="5" destOrd="0" presId="urn:microsoft.com/office/officeart/2005/8/layout/list1#1"/>
    <dgm:cxn modelId="{2EA13F72-B483-49B1-9507-A4DB20916285}" type="presParOf" srcId="{1123209C-8D60-46B5-BA97-9C2ADD0E4D34}" destId="{7561A8F0-EB6D-448D-901D-B4D8099751B3}" srcOrd="6" destOrd="0" presId="urn:microsoft.com/office/officeart/2005/8/layout/list1#1"/>
    <dgm:cxn modelId="{71C0C072-E4C4-403E-A50C-F425E84DB74F}" type="presParOf" srcId="{1123209C-8D60-46B5-BA97-9C2ADD0E4D34}" destId="{3229A553-C3EC-434A-8DF8-0F9BA1CE34D9}" srcOrd="7" destOrd="0" presId="urn:microsoft.com/office/officeart/2005/8/layout/list1#1"/>
    <dgm:cxn modelId="{F0AA0704-D862-4F98-A318-254E5E44F807}" type="presParOf" srcId="{1123209C-8D60-46B5-BA97-9C2ADD0E4D34}" destId="{834ADE10-8289-483E-A7BF-23151FFC8187}" srcOrd="8" destOrd="0" presId="urn:microsoft.com/office/officeart/2005/8/layout/list1#1"/>
    <dgm:cxn modelId="{C7EB882B-815C-4682-88E0-5555BB74B3CA}" type="presParOf" srcId="{834ADE10-8289-483E-A7BF-23151FFC8187}" destId="{50286EB2-89C4-4136-B66B-EADF4C0B3714}" srcOrd="0" destOrd="0" presId="urn:microsoft.com/office/officeart/2005/8/layout/list1#1"/>
    <dgm:cxn modelId="{B5C41D98-6151-45BB-979B-AE09156A0A09}" type="presParOf" srcId="{834ADE10-8289-483E-A7BF-23151FFC8187}" destId="{DBB7F4D3-C9B3-4D8B-AB0F-10913341A1FC}" srcOrd="1" destOrd="0" presId="urn:microsoft.com/office/officeart/2005/8/layout/list1#1"/>
    <dgm:cxn modelId="{9B2E9B31-9943-4FD3-9882-60F2D61D6161}" type="presParOf" srcId="{1123209C-8D60-46B5-BA97-9C2ADD0E4D34}" destId="{88A58CFA-9453-4527-8B5D-4D2E20ED89B4}" srcOrd="9" destOrd="0" presId="urn:microsoft.com/office/officeart/2005/8/layout/list1#1"/>
    <dgm:cxn modelId="{6770F83D-B13D-4F1A-90B7-5DF44ED7E7AD}" type="presParOf" srcId="{1123209C-8D60-46B5-BA97-9C2ADD0E4D34}" destId="{E7EC548E-2C62-458B-B85A-B54678983276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F5321-DF2F-4CA9-B5C9-6F79C245D1D8}">
      <dsp:nvSpPr>
        <dsp:cNvPr id="0" name=""/>
        <dsp:cNvSpPr/>
      </dsp:nvSpPr>
      <dsp:spPr>
        <a:xfrm>
          <a:off x="0" y="358690"/>
          <a:ext cx="6024561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7573" tIns="374904" rIns="46757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Présentation</a:t>
          </a:r>
          <a:r>
            <a:rPr lang="en-US" sz="1800" kern="1200" dirty="0"/>
            <a:t> du </a:t>
          </a:r>
          <a:r>
            <a:rPr lang="en-US" sz="1800" kern="1200" dirty="0" err="1"/>
            <a:t>projet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Câblage</a:t>
          </a:r>
          <a:endParaRPr lang="en-US" sz="1800" kern="1200" dirty="0"/>
        </a:p>
      </dsp:txBody>
      <dsp:txXfrm>
        <a:off x="0" y="358690"/>
        <a:ext cx="6024561" cy="1020600"/>
      </dsp:txXfrm>
    </dsp:sp>
    <dsp:sp modelId="{C615998D-953C-4A2A-9946-0986A81525D3}">
      <dsp:nvSpPr>
        <dsp:cNvPr id="0" name=""/>
        <dsp:cNvSpPr/>
      </dsp:nvSpPr>
      <dsp:spPr>
        <a:xfrm>
          <a:off x="301228" y="93010"/>
          <a:ext cx="4217192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400" tIns="0" rIns="1594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Introduction :</a:t>
          </a:r>
          <a:endParaRPr lang="en-US" sz="1800" kern="1200" dirty="0"/>
        </a:p>
      </dsp:txBody>
      <dsp:txXfrm>
        <a:off x="327167" y="118949"/>
        <a:ext cx="4165314" cy="479482"/>
      </dsp:txXfrm>
    </dsp:sp>
    <dsp:sp modelId="{7561A8F0-EB6D-448D-901D-B4D8099751B3}">
      <dsp:nvSpPr>
        <dsp:cNvPr id="0" name=""/>
        <dsp:cNvSpPr/>
      </dsp:nvSpPr>
      <dsp:spPr>
        <a:xfrm>
          <a:off x="0" y="1742170"/>
          <a:ext cx="6024561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58243"/>
              <a:satOff val="-160"/>
              <a:lumOff val="34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7573" tIns="374904" rIns="46757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IHM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Mode Automatique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Mode Manuel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Caméra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Lidar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Difficultés Rencontrées</a:t>
          </a:r>
          <a:endParaRPr lang="en-US" sz="1800" kern="1200" dirty="0"/>
        </a:p>
      </dsp:txBody>
      <dsp:txXfrm>
        <a:off x="0" y="1742170"/>
        <a:ext cx="6024561" cy="2268000"/>
      </dsp:txXfrm>
    </dsp:sp>
    <dsp:sp modelId="{F15B0A07-E9E9-43F1-BCFA-77088FE6FE49}">
      <dsp:nvSpPr>
        <dsp:cNvPr id="0" name=""/>
        <dsp:cNvSpPr/>
      </dsp:nvSpPr>
      <dsp:spPr>
        <a:xfrm>
          <a:off x="301228" y="1476490"/>
          <a:ext cx="4217192" cy="531360"/>
        </a:xfrm>
        <a:prstGeom prst="roundRect">
          <a:avLst/>
        </a:prstGeom>
        <a:solidFill>
          <a:schemeClr val="accent2">
            <a:hueOff val="758243"/>
            <a:satOff val="-160"/>
            <a:lumOff val="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400" tIns="0" rIns="1594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Fonctionnalité :</a:t>
          </a:r>
          <a:endParaRPr lang="en-US" sz="1800" kern="1200"/>
        </a:p>
      </dsp:txBody>
      <dsp:txXfrm>
        <a:off x="327167" y="1502429"/>
        <a:ext cx="4165314" cy="479482"/>
      </dsp:txXfrm>
    </dsp:sp>
    <dsp:sp modelId="{E7EC548E-2C62-458B-B85A-B54678983276}">
      <dsp:nvSpPr>
        <dsp:cNvPr id="0" name=""/>
        <dsp:cNvSpPr/>
      </dsp:nvSpPr>
      <dsp:spPr>
        <a:xfrm>
          <a:off x="0" y="4373051"/>
          <a:ext cx="602456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516487"/>
              <a:satOff val="-320"/>
              <a:lumOff val="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7F4D3-C9B3-4D8B-AB0F-10913341A1FC}">
      <dsp:nvSpPr>
        <dsp:cNvPr id="0" name=""/>
        <dsp:cNvSpPr/>
      </dsp:nvSpPr>
      <dsp:spPr>
        <a:xfrm>
          <a:off x="301228" y="4107371"/>
          <a:ext cx="4217192" cy="531360"/>
        </a:xfrm>
        <a:prstGeom prst="roundRect">
          <a:avLst/>
        </a:prstGeom>
        <a:solidFill>
          <a:schemeClr val="accent2">
            <a:hueOff val="1516487"/>
            <a:satOff val="-320"/>
            <a:lumOff val="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400" tIns="0" rIns="1594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Bilans Personnels</a:t>
          </a:r>
          <a:endParaRPr lang="en-US" sz="1800" kern="1200"/>
        </a:p>
      </dsp:txBody>
      <dsp:txXfrm>
        <a:off x="327167" y="4133310"/>
        <a:ext cx="4165314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CED96-068A-4274-8614-CE8858D45159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DBC96-224C-4F47-B1D0-6020CB55D1D9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-1" fmla="*/ 4282900 w 4447989"/>
                <a:gd name="connsiteY0-2" fmla="*/ 2048959 h 5795027"/>
                <a:gd name="connsiteX1-3" fmla="*/ 4282900 w 4447989"/>
                <a:gd name="connsiteY1-4" fmla="*/ 2231503 h 5795027"/>
                <a:gd name="connsiteX2-5" fmla="*/ 4282900 w 4447989"/>
                <a:gd name="connsiteY2-6" fmla="*/ 2752557 h 5795027"/>
                <a:gd name="connsiteX3-7" fmla="*/ 4282900 w 4447989"/>
                <a:gd name="connsiteY3-8" fmla="*/ 3042471 h 5795027"/>
                <a:gd name="connsiteX4-9" fmla="*/ 4282900 w 4447989"/>
                <a:gd name="connsiteY4-10" fmla="*/ 3441681 h 5795027"/>
                <a:gd name="connsiteX5-11" fmla="*/ 4282900 w 4447989"/>
                <a:gd name="connsiteY5-12" fmla="*/ 3746068 h 5795027"/>
                <a:gd name="connsiteX6-13" fmla="*/ 3723546 w 4447989"/>
                <a:gd name="connsiteY6-14" fmla="*/ 4939455 h 5795027"/>
                <a:gd name="connsiteX7-15" fmla="*/ 2332829 w 4447989"/>
                <a:gd name="connsiteY7-16" fmla="*/ 5630311 h 5795027"/>
                <a:gd name="connsiteX8-17" fmla="*/ 2137940 w 4447989"/>
                <a:gd name="connsiteY8-18" fmla="*/ 5795027 h 5795027"/>
                <a:gd name="connsiteX9-19" fmla="*/ 1950069 w 4447989"/>
                <a:gd name="connsiteY9-20" fmla="*/ 5630311 h 5795027"/>
                <a:gd name="connsiteX10-21" fmla="*/ 559353 w 4447989"/>
                <a:gd name="connsiteY10-22" fmla="*/ 4939455 h 5795027"/>
                <a:gd name="connsiteX11-23" fmla="*/ 0 w 4447989"/>
                <a:gd name="connsiteY11-24" fmla="*/ 3746068 h 5795027"/>
                <a:gd name="connsiteX12-25" fmla="*/ 0 w 4447989"/>
                <a:gd name="connsiteY12-26" fmla="*/ 3441681 h 5795027"/>
                <a:gd name="connsiteX13-27" fmla="*/ 0 w 4447989"/>
                <a:gd name="connsiteY13-28" fmla="*/ 3042471 h 5795027"/>
                <a:gd name="connsiteX14-29" fmla="*/ 0 w 4447989"/>
                <a:gd name="connsiteY14-30" fmla="*/ 2752557 h 5795027"/>
                <a:gd name="connsiteX15-31" fmla="*/ 0 w 4447989"/>
                <a:gd name="connsiteY15-32" fmla="*/ 2231503 h 5795027"/>
                <a:gd name="connsiteX16-33" fmla="*/ 0 w 4447989"/>
                <a:gd name="connsiteY16-34" fmla="*/ 2048959 h 5795027"/>
                <a:gd name="connsiteX17-35" fmla="*/ 559354 w 4447989"/>
                <a:gd name="connsiteY17-36" fmla="*/ 855573 h 5795027"/>
                <a:gd name="connsiteX18-37" fmla="*/ 1950071 w 4447989"/>
                <a:gd name="connsiteY18-38" fmla="*/ 164715 h 5795027"/>
                <a:gd name="connsiteX19-39" fmla="*/ 2144960 w 4447989"/>
                <a:gd name="connsiteY19-40" fmla="*/ 0 h 5795027"/>
                <a:gd name="connsiteX20-41" fmla="*/ 2332832 w 4447989"/>
                <a:gd name="connsiteY20-42" fmla="*/ 164715 h 5795027"/>
                <a:gd name="connsiteX21-43" fmla="*/ 3723546 w 4447989"/>
                <a:gd name="connsiteY21-44" fmla="*/ 855573 h 5795027"/>
                <a:gd name="connsiteX22" fmla="*/ 4447989 w 4447989"/>
                <a:gd name="connsiteY22" fmla="*/ 2214048 h 5795027"/>
                <a:gd name="connsiteX0-45" fmla="*/ 4282900 w 4282900"/>
                <a:gd name="connsiteY0-46" fmla="*/ 2048959 h 5795027"/>
                <a:gd name="connsiteX1-47" fmla="*/ 4282900 w 4282900"/>
                <a:gd name="connsiteY1-48" fmla="*/ 2231503 h 5795027"/>
                <a:gd name="connsiteX2-49" fmla="*/ 4282900 w 4282900"/>
                <a:gd name="connsiteY2-50" fmla="*/ 2752557 h 5795027"/>
                <a:gd name="connsiteX3-51" fmla="*/ 4282900 w 4282900"/>
                <a:gd name="connsiteY3-52" fmla="*/ 3042471 h 5795027"/>
                <a:gd name="connsiteX4-53" fmla="*/ 4282900 w 4282900"/>
                <a:gd name="connsiteY4-54" fmla="*/ 3441681 h 5795027"/>
                <a:gd name="connsiteX5-55" fmla="*/ 4282900 w 4282900"/>
                <a:gd name="connsiteY5-56" fmla="*/ 3746068 h 5795027"/>
                <a:gd name="connsiteX6-57" fmla="*/ 3723546 w 4282900"/>
                <a:gd name="connsiteY6-58" fmla="*/ 4939455 h 5795027"/>
                <a:gd name="connsiteX7-59" fmla="*/ 2332829 w 4282900"/>
                <a:gd name="connsiteY7-60" fmla="*/ 5630311 h 5795027"/>
                <a:gd name="connsiteX8-61" fmla="*/ 2137940 w 4282900"/>
                <a:gd name="connsiteY8-62" fmla="*/ 5795027 h 5795027"/>
                <a:gd name="connsiteX9-63" fmla="*/ 1950069 w 4282900"/>
                <a:gd name="connsiteY9-64" fmla="*/ 5630311 h 5795027"/>
                <a:gd name="connsiteX10-65" fmla="*/ 559353 w 4282900"/>
                <a:gd name="connsiteY10-66" fmla="*/ 4939455 h 5795027"/>
                <a:gd name="connsiteX11-67" fmla="*/ 0 w 4282900"/>
                <a:gd name="connsiteY11-68" fmla="*/ 3746068 h 5795027"/>
                <a:gd name="connsiteX12-69" fmla="*/ 0 w 4282900"/>
                <a:gd name="connsiteY12-70" fmla="*/ 3441681 h 5795027"/>
                <a:gd name="connsiteX13-71" fmla="*/ 0 w 4282900"/>
                <a:gd name="connsiteY13-72" fmla="*/ 3042471 h 5795027"/>
                <a:gd name="connsiteX14-73" fmla="*/ 0 w 4282900"/>
                <a:gd name="connsiteY14-74" fmla="*/ 2752557 h 5795027"/>
                <a:gd name="connsiteX15-75" fmla="*/ 0 w 4282900"/>
                <a:gd name="connsiteY15-76" fmla="*/ 2231503 h 5795027"/>
                <a:gd name="connsiteX16-77" fmla="*/ 0 w 4282900"/>
                <a:gd name="connsiteY16-78" fmla="*/ 2048959 h 5795027"/>
                <a:gd name="connsiteX17-79" fmla="*/ 559354 w 4282900"/>
                <a:gd name="connsiteY17-80" fmla="*/ 855573 h 5795027"/>
                <a:gd name="connsiteX18-81" fmla="*/ 1950071 w 4282900"/>
                <a:gd name="connsiteY18-82" fmla="*/ 164715 h 5795027"/>
                <a:gd name="connsiteX19-83" fmla="*/ 2144960 w 4282900"/>
                <a:gd name="connsiteY19-84" fmla="*/ 0 h 5795027"/>
                <a:gd name="connsiteX20-85" fmla="*/ 2332832 w 4282900"/>
                <a:gd name="connsiteY20-86" fmla="*/ 164715 h 5795027"/>
                <a:gd name="connsiteX21-87" fmla="*/ 3723546 w 4282900"/>
                <a:gd name="connsiteY21-88" fmla="*/ 855573 h 5795027"/>
                <a:gd name="connsiteX0-89" fmla="*/ 4248071 w 4282900"/>
                <a:gd name="connsiteY0-90" fmla="*/ 1519558 h 5795027"/>
                <a:gd name="connsiteX1-91" fmla="*/ 4282900 w 4282900"/>
                <a:gd name="connsiteY1-92" fmla="*/ 2231503 h 5795027"/>
                <a:gd name="connsiteX2-93" fmla="*/ 4282900 w 4282900"/>
                <a:gd name="connsiteY2-94" fmla="*/ 2752557 h 5795027"/>
                <a:gd name="connsiteX3-95" fmla="*/ 4282900 w 4282900"/>
                <a:gd name="connsiteY3-96" fmla="*/ 3042471 h 5795027"/>
                <a:gd name="connsiteX4-97" fmla="*/ 4282900 w 4282900"/>
                <a:gd name="connsiteY4-98" fmla="*/ 3441681 h 5795027"/>
                <a:gd name="connsiteX5-99" fmla="*/ 4282900 w 4282900"/>
                <a:gd name="connsiteY5-100" fmla="*/ 3746068 h 5795027"/>
                <a:gd name="connsiteX6-101" fmla="*/ 3723546 w 4282900"/>
                <a:gd name="connsiteY6-102" fmla="*/ 4939455 h 5795027"/>
                <a:gd name="connsiteX7-103" fmla="*/ 2332829 w 4282900"/>
                <a:gd name="connsiteY7-104" fmla="*/ 5630311 h 5795027"/>
                <a:gd name="connsiteX8-105" fmla="*/ 2137940 w 4282900"/>
                <a:gd name="connsiteY8-106" fmla="*/ 5795027 h 5795027"/>
                <a:gd name="connsiteX9-107" fmla="*/ 1950069 w 4282900"/>
                <a:gd name="connsiteY9-108" fmla="*/ 5630311 h 5795027"/>
                <a:gd name="connsiteX10-109" fmla="*/ 559353 w 4282900"/>
                <a:gd name="connsiteY10-110" fmla="*/ 4939455 h 5795027"/>
                <a:gd name="connsiteX11-111" fmla="*/ 0 w 4282900"/>
                <a:gd name="connsiteY11-112" fmla="*/ 3746068 h 5795027"/>
                <a:gd name="connsiteX12-113" fmla="*/ 0 w 4282900"/>
                <a:gd name="connsiteY12-114" fmla="*/ 3441681 h 5795027"/>
                <a:gd name="connsiteX13-115" fmla="*/ 0 w 4282900"/>
                <a:gd name="connsiteY13-116" fmla="*/ 3042471 h 5795027"/>
                <a:gd name="connsiteX14-117" fmla="*/ 0 w 4282900"/>
                <a:gd name="connsiteY14-118" fmla="*/ 2752557 h 5795027"/>
                <a:gd name="connsiteX15-119" fmla="*/ 0 w 4282900"/>
                <a:gd name="connsiteY15-120" fmla="*/ 2231503 h 5795027"/>
                <a:gd name="connsiteX16-121" fmla="*/ 0 w 4282900"/>
                <a:gd name="connsiteY16-122" fmla="*/ 2048959 h 5795027"/>
                <a:gd name="connsiteX17-123" fmla="*/ 559354 w 4282900"/>
                <a:gd name="connsiteY17-124" fmla="*/ 855573 h 5795027"/>
                <a:gd name="connsiteX18-125" fmla="*/ 1950071 w 4282900"/>
                <a:gd name="connsiteY18-126" fmla="*/ 164715 h 5795027"/>
                <a:gd name="connsiteX19-127" fmla="*/ 2144960 w 4282900"/>
                <a:gd name="connsiteY19-128" fmla="*/ 0 h 5795027"/>
                <a:gd name="connsiteX20-129" fmla="*/ 2332832 w 4282900"/>
                <a:gd name="connsiteY20-130" fmla="*/ 164715 h 5795027"/>
                <a:gd name="connsiteX21-131" fmla="*/ 3723546 w 4282900"/>
                <a:gd name="connsiteY21-132" fmla="*/ 855573 h 5795027"/>
                <a:gd name="connsiteX0-133" fmla="*/ 4248071 w 4292243"/>
                <a:gd name="connsiteY0-134" fmla="*/ 1519558 h 5795027"/>
                <a:gd name="connsiteX1-135" fmla="*/ 4282900 w 4292243"/>
                <a:gd name="connsiteY1-136" fmla="*/ 2231503 h 5795027"/>
                <a:gd name="connsiteX2-137" fmla="*/ 4282900 w 4292243"/>
                <a:gd name="connsiteY2-138" fmla="*/ 2752557 h 5795027"/>
                <a:gd name="connsiteX3-139" fmla="*/ 4282900 w 4292243"/>
                <a:gd name="connsiteY3-140" fmla="*/ 3042471 h 5795027"/>
                <a:gd name="connsiteX4-141" fmla="*/ 4282900 w 4292243"/>
                <a:gd name="connsiteY4-142" fmla="*/ 3441681 h 5795027"/>
                <a:gd name="connsiteX5-143" fmla="*/ 4282900 w 4292243"/>
                <a:gd name="connsiteY5-144" fmla="*/ 3746068 h 5795027"/>
                <a:gd name="connsiteX6-145" fmla="*/ 3723546 w 4292243"/>
                <a:gd name="connsiteY6-146" fmla="*/ 4939455 h 5795027"/>
                <a:gd name="connsiteX7-147" fmla="*/ 2332829 w 4292243"/>
                <a:gd name="connsiteY7-148" fmla="*/ 5630311 h 5795027"/>
                <a:gd name="connsiteX8-149" fmla="*/ 2137940 w 4292243"/>
                <a:gd name="connsiteY8-150" fmla="*/ 5795027 h 5795027"/>
                <a:gd name="connsiteX9-151" fmla="*/ 1950069 w 4292243"/>
                <a:gd name="connsiteY9-152" fmla="*/ 5630311 h 5795027"/>
                <a:gd name="connsiteX10-153" fmla="*/ 559353 w 4292243"/>
                <a:gd name="connsiteY10-154" fmla="*/ 4939455 h 5795027"/>
                <a:gd name="connsiteX11-155" fmla="*/ 0 w 4292243"/>
                <a:gd name="connsiteY11-156" fmla="*/ 3746068 h 5795027"/>
                <a:gd name="connsiteX12-157" fmla="*/ 0 w 4292243"/>
                <a:gd name="connsiteY12-158" fmla="*/ 3441681 h 5795027"/>
                <a:gd name="connsiteX13-159" fmla="*/ 0 w 4292243"/>
                <a:gd name="connsiteY13-160" fmla="*/ 3042471 h 5795027"/>
                <a:gd name="connsiteX14-161" fmla="*/ 0 w 4292243"/>
                <a:gd name="connsiteY14-162" fmla="*/ 2752557 h 5795027"/>
                <a:gd name="connsiteX15-163" fmla="*/ 0 w 4292243"/>
                <a:gd name="connsiteY15-164" fmla="*/ 2231503 h 5795027"/>
                <a:gd name="connsiteX16-165" fmla="*/ 0 w 4292243"/>
                <a:gd name="connsiteY16-166" fmla="*/ 2048959 h 5795027"/>
                <a:gd name="connsiteX17-167" fmla="*/ 559354 w 4292243"/>
                <a:gd name="connsiteY17-168" fmla="*/ 855573 h 5795027"/>
                <a:gd name="connsiteX18-169" fmla="*/ 1950071 w 4292243"/>
                <a:gd name="connsiteY18-170" fmla="*/ 164715 h 5795027"/>
                <a:gd name="connsiteX19-171" fmla="*/ 2144960 w 4292243"/>
                <a:gd name="connsiteY19-172" fmla="*/ 0 h 5795027"/>
                <a:gd name="connsiteX20-173" fmla="*/ 2332832 w 4292243"/>
                <a:gd name="connsiteY20-174" fmla="*/ 164715 h 5795027"/>
                <a:gd name="connsiteX21-175" fmla="*/ 3723546 w 4292243"/>
                <a:gd name="connsiteY21-176" fmla="*/ 855573 h 5795027"/>
                <a:gd name="connsiteX0-177" fmla="*/ 4213242 w 4282900"/>
                <a:gd name="connsiteY0-178" fmla="*/ 1512593 h 5795027"/>
                <a:gd name="connsiteX1-179" fmla="*/ 4282900 w 4282900"/>
                <a:gd name="connsiteY1-180" fmla="*/ 2231503 h 5795027"/>
                <a:gd name="connsiteX2-181" fmla="*/ 4282900 w 4282900"/>
                <a:gd name="connsiteY2-182" fmla="*/ 2752557 h 5795027"/>
                <a:gd name="connsiteX3-183" fmla="*/ 4282900 w 4282900"/>
                <a:gd name="connsiteY3-184" fmla="*/ 3042471 h 5795027"/>
                <a:gd name="connsiteX4-185" fmla="*/ 4282900 w 4282900"/>
                <a:gd name="connsiteY4-186" fmla="*/ 3441681 h 5795027"/>
                <a:gd name="connsiteX5-187" fmla="*/ 4282900 w 4282900"/>
                <a:gd name="connsiteY5-188" fmla="*/ 3746068 h 5795027"/>
                <a:gd name="connsiteX6-189" fmla="*/ 3723546 w 4282900"/>
                <a:gd name="connsiteY6-190" fmla="*/ 4939455 h 5795027"/>
                <a:gd name="connsiteX7-191" fmla="*/ 2332829 w 4282900"/>
                <a:gd name="connsiteY7-192" fmla="*/ 5630311 h 5795027"/>
                <a:gd name="connsiteX8-193" fmla="*/ 2137940 w 4282900"/>
                <a:gd name="connsiteY8-194" fmla="*/ 5795027 h 5795027"/>
                <a:gd name="connsiteX9-195" fmla="*/ 1950069 w 4282900"/>
                <a:gd name="connsiteY9-196" fmla="*/ 5630311 h 5795027"/>
                <a:gd name="connsiteX10-197" fmla="*/ 559353 w 4282900"/>
                <a:gd name="connsiteY10-198" fmla="*/ 4939455 h 5795027"/>
                <a:gd name="connsiteX11-199" fmla="*/ 0 w 4282900"/>
                <a:gd name="connsiteY11-200" fmla="*/ 3746068 h 5795027"/>
                <a:gd name="connsiteX12-201" fmla="*/ 0 w 4282900"/>
                <a:gd name="connsiteY12-202" fmla="*/ 3441681 h 5795027"/>
                <a:gd name="connsiteX13-203" fmla="*/ 0 w 4282900"/>
                <a:gd name="connsiteY13-204" fmla="*/ 3042471 h 5795027"/>
                <a:gd name="connsiteX14-205" fmla="*/ 0 w 4282900"/>
                <a:gd name="connsiteY14-206" fmla="*/ 2752557 h 5795027"/>
                <a:gd name="connsiteX15-207" fmla="*/ 0 w 4282900"/>
                <a:gd name="connsiteY15-208" fmla="*/ 2231503 h 5795027"/>
                <a:gd name="connsiteX16-209" fmla="*/ 0 w 4282900"/>
                <a:gd name="connsiteY16-210" fmla="*/ 2048959 h 5795027"/>
                <a:gd name="connsiteX17-211" fmla="*/ 559354 w 4282900"/>
                <a:gd name="connsiteY17-212" fmla="*/ 855573 h 5795027"/>
                <a:gd name="connsiteX18-213" fmla="*/ 1950071 w 4282900"/>
                <a:gd name="connsiteY18-214" fmla="*/ 164715 h 5795027"/>
                <a:gd name="connsiteX19-215" fmla="*/ 2144960 w 4282900"/>
                <a:gd name="connsiteY19-216" fmla="*/ 0 h 5795027"/>
                <a:gd name="connsiteX20-217" fmla="*/ 2332832 w 4282900"/>
                <a:gd name="connsiteY20-218" fmla="*/ 164715 h 5795027"/>
                <a:gd name="connsiteX21-219" fmla="*/ 3723546 w 4282900"/>
                <a:gd name="connsiteY21-220" fmla="*/ 855573 h 5795027"/>
                <a:gd name="connsiteX0-221" fmla="*/ 4213242 w 4282900"/>
                <a:gd name="connsiteY0-222" fmla="*/ 1512593 h 5795027"/>
                <a:gd name="connsiteX1-223" fmla="*/ 4282900 w 4282900"/>
                <a:gd name="connsiteY1-224" fmla="*/ 2231503 h 5795027"/>
                <a:gd name="connsiteX2-225" fmla="*/ 4282900 w 4282900"/>
                <a:gd name="connsiteY2-226" fmla="*/ 2752557 h 5795027"/>
                <a:gd name="connsiteX3-227" fmla="*/ 4282900 w 4282900"/>
                <a:gd name="connsiteY3-228" fmla="*/ 3042471 h 5795027"/>
                <a:gd name="connsiteX4-229" fmla="*/ 4282900 w 4282900"/>
                <a:gd name="connsiteY4-230" fmla="*/ 3441681 h 5795027"/>
                <a:gd name="connsiteX5-231" fmla="*/ 4282900 w 4282900"/>
                <a:gd name="connsiteY5-232" fmla="*/ 3746068 h 5795027"/>
                <a:gd name="connsiteX6-233" fmla="*/ 3723546 w 4282900"/>
                <a:gd name="connsiteY6-234" fmla="*/ 4939455 h 5795027"/>
                <a:gd name="connsiteX7-235" fmla="*/ 2332829 w 4282900"/>
                <a:gd name="connsiteY7-236" fmla="*/ 5630311 h 5795027"/>
                <a:gd name="connsiteX8-237" fmla="*/ 2137940 w 4282900"/>
                <a:gd name="connsiteY8-238" fmla="*/ 5795027 h 5795027"/>
                <a:gd name="connsiteX9-239" fmla="*/ 1950069 w 4282900"/>
                <a:gd name="connsiteY9-240" fmla="*/ 5630311 h 5795027"/>
                <a:gd name="connsiteX10-241" fmla="*/ 559353 w 4282900"/>
                <a:gd name="connsiteY10-242" fmla="*/ 4939455 h 5795027"/>
                <a:gd name="connsiteX11-243" fmla="*/ 0 w 4282900"/>
                <a:gd name="connsiteY11-244" fmla="*/ 3746068 h 5795027"/>
                <a:gd name="connsiteX12-245" fmla="*/ 0 w 4282900"/>
                <a:gd name="connsiteY12-246" fmla="*/ 3441681 h 5795027"/>
                <a:gd name="connsiteX13-247" fmla="*/ 0 w 4282900"/>
                <a:gd name="connsiteY13-248" fmla="*/ 3042471 h 5795027"/>
                <a:gd name="connsiteX14-249" fmla="*/ 0 w 4282900"/>
                <a:gd name="connsiteY14-250" fmla="*/ 2752557 h 5795027"/>
                <a:gd name="connsiteX15-251" fmla="*/ 0 w 4282900"/>
                <a:gd name="connsiteY15-252" fmla="*/ 2231503 h 5795027"/>
                <a:gd name="connsiteX16-253" fmla="*/ 0 w 4282900"/>
                <a:gd name="connsiteY16-254" fmla="*/ 2048959 h 5795027"/>
                <a:gd name="connsiteX17-255" fmla="*/ 559354 w 4282900"/>
                <a:gd name="connsiteY17-256" fmla="*/ 855573 h 5795027"/>
                <a:gd name="connsiteX18-257" fmla="*/ 1950071 w 4282900"/>
                <a:gd name="connsiteY18-258" fmla="*/ 164715 h 5795027"/>
                <a:gd name="connsiteX19-259" fmla="*/ 2144960 w 4282900"/>
                <a:gd name="connsiteY19-260" fmla="*/ 0 h 5795027"/>
                <a:gd name="connsiteX20-261" fmla="*/ 2332832 w 4282900"/>
                <a:gd name="connsiteY20-262" fmla="*/ 164715 h 5795027"/>
                <a:gd name="connsiteX0-263" fmla="*/ 4213242 w 4282900"/>
                <a:gd name="connsiteY0-264" fmla="*/ 1512593 h 5795027"/>
                <a:gd name="connsiteX1-265" fmla="*/ 4282900 w 4282900"/>
                <a:gd name="connsiteY1-266" fmla="*/ 2231503 h 5795027"/>
                <a:gd name="connsiteX2-267" fmla="*/ 4282900 w 4282900"/>
                <a:gd name="connsiteY2-268" fmla="*/ 2752557 h 5795027"/>
                <a:gd name="connsiteX3-269" fmla="*/ 4282900 w 4282900"/>
                <a:gd name="connsiteY3-270" fmla="*/ 3042471 h 5795027"/>
                <a:gd name="connsiteX4-271" fmla="*/ 4282900 w 4282900"/>
                <a:gd name="connsiteY4-272" fmla="*/ 3441681 h 5795027"/>
                <a:gd name="connsiteX5-273" fmla="*/ 4282900 w 4282900"/>
                <a:gd name="connsiteY5-274" fmla="*/ 3746068 h 5795027"/>
                <a:gd name="connsiteX6-275" fmla="*/ 3723546 w 4282900"/>
                <a:gd name="connsiteY6-276" fmla="*/ 4939455 h 5795027"/>
                <a:gd name="connsiteX7-277" fmla="*/ 2332829 w 4282900"/>
                <a:gd name="connsiteY7-278" fmla="*/ 5630311 h 5795027"/>
                <a:gd name="connsiteX8-279" fmla="*/ 2137940 w 4282900"/>
                <a:gd name="connsiteY8-280" fmla="*/ 5795027 h 5795027"/>
                <a:gd name="connsiteX9-281" fmla="*/ 1950069 w 4282900"/>
                <a:gd name="connsiteY9-282" fmla="*/ 5630311 h 5795027"/>
                <a:gd name="connsiteX10-283" fmla="*/ 559353 w 4282900"/>
                <a:gd name="connsiteY10-284" fmla="*/ 4939455 h 5795027"/>
                <a:gd name="connsiteX11-285" fmla="*/ 0 w 4282900"/>
                <a:gd name="connsiteY11-286" fmla="*/ 3746068 h 5795027"/>
                <a:gd name="connsiteX12-287" fmla="*/ 0 w 4282900"/>
                <a:gd name="connsiteY12-288" fmla="*/ 3441681 h 5795027"/>
                <a:gd name="connsiteX13-289" fmla="*/ 0 w 4282900"/>
                <a:gd name="connsiteY13-290" fmla="*/ 3042471 h 5795027"/>
                <a:gd name="connsiteX14-291" fmla="*/ 0 w 4282900"/>
                <a:gd name="connsiteY14-292" fmla="*/ 2752557 h 5795027"/>
                <a:gd name="connsiteX15-293" fmla="*/ 0 w 4282900"/>
                <a:gd name="connsiteY15-294" fmla="*/ 2231503 h 5795027"/>
                <a:gd name="connsiteX16-295" fmla="*/ 0 w 4282900"/>
                <a:gd name="connsiteY16-296" fmla="*/ 2048959 h 5795027"/>
                <a:gd name="connsiteX17-297" fmla="*/ 559354 w 4282900"/>
                <a:gd name="connsiteY17-298" fmla="*/ 855573 h 5795027"/>
                <a:gd name="connsiteX18-299" fmla="*/ 1950071 w 4282900"/>
                <a:gd name="connsiteY18-300" fmla="*/ 164715 h 5795027"/>
                <a:gd name="connsiteX19-301" fmla="*/ 2144960 w 4282900"/>
                <a:gd name="connsiteY19-302" fmla="*/ 0 h 5795027"/>
                <a:gd name="connsiteX0-303" fmla="*/ 4213242 w 4282900"/>
                <a:gd name="connsiteY0-304" fmla="*/ 1512593 h 5795027"/>
                <a:gd name="connsiteX1-305" fmla="*/ 4282900 w 4282900"/>
                <a:gd name="connsiteY1-306" fmla="*/ 2231503 h 5795027"/>
                <a:gd name="connsiteX2-307" fmla="*/ 4282900 w 4282900"/>
                <a:gd name="connsiteY2-308" fmla="*/ 2752557 h 5795027"/>
                <a:gd name="connsiteX3-309" fmla="*/ 4282900 w 4282900"/>
                <a:gd name="connsiteY3-310" fmla="*/ 3042471 h 5795027"/>
                <a:gd name="connsiteX4-311" fmla="*/ 4282900 w 4282900"/>
                <a:gd name="connsiteY4-312" fmla="*/ 3441681 h 5795027"/>
                <a:gd name="connsiteX5-313" fmla="*/ 4282900 w 4282900"/>
                <a:gd name="connsiteY5-314" fmla="*/ 3746068 h 5795027"/>
                <a:gd name="connsiteX6-315" fmla="*/ 3723546 w 4282900"/>
                <a:gd name="connsiteY6-316" fmla="*/ 4939455 h 5795027"/>
                <a:gd name="connsiteX7-317" fmla="*/ 2332829 w 4282900"/>
                <a:gd name="connsiteY7-318" fmla="*/ 5630311 h 5795027"/>
                <a:gd name="connsiteX8-319" fmla="*/ 2137940 w 4282900"/>
                <a:gd name="connsiteY8-320" fmla="*/ 5795027 h 5795027"/>
                <a:gd name="connsiteX9-321" fmla="*/ 1950069 w 4282900"/>
                <a:gd name="connsiteY9-322" fmla="*/ 5630311 h 5795027"/>
                <a:gd name="connsiteX10-323" fmla="*/ 559353 w 4282900"/>
                <a:gd name="connsiteY10-324" fmla="*/ 4939455 h 5795027"/>
                <a:gd name="connsiteX11-325" fmla="*/ 0 w 4282900"/>
                <a:gd name="connsiteY11-326" fmla="*/ 3746068 h 5795027"/>
                <a:gd name="connsiteX12-327" fmla="*/ 0 w 4282900"/>
                <a:gd name="connsiteY12-328" fmla="*/ 3441681 h 5795027"/>
                <a:gd name="connsiteX13-329" fmla="*/ 0 w 4282900"/>
                <a:gd name="connsiteY13-330" fmla="*/ 3042471 h 5795027"/>
                <a:gd name="connsiteX14-331" fmla="*/ 0 w 4282900"/>
                <a:gd name="connsiteY14-332" fmla="*/ 2752557 h 5795027"/>
                <a:gd name="connsiteX15-333" fmla="*/ 0 w 4282900"/>
                <a:gd name="connsiteY15-334" fmla="*/ 2231503 h 5795027"/>
                <a:gd name="connsiteX16-335" fmla="*/ 0 w 4282900"/>
                <a:gd name="connsiteY16-336" fmla="*/ 2048959 h 5795027"/>
                <a:gd name="connsiteX17-337" fmla="*/ 559354 w 4282900"/>
                <a:gd name="connsiteY17-338" fmla="*/ 855573 h 5795027"/>
                <a:gd name="connsiteX18-339" fmla="*/ 2144960 w 4282900"/>
                <a:gd name="connsiteY18-340" fmla="*/ 0 h 5795027"/>
                <a:gd name="connsiteX0-341" fmla="*/ 4213242 w 4282900"/>
                <a:gd name="connsiteY0-342" fmla="*/ 1512593 h 5795027"/>
                <a:gd name="connsiteX1-343" fmla="*/ 4282900 w 4282900"/>
                <a:gd name="connsiteY1-344" fmla="*/ 2231503 h 5795027"/>
                <a:gd name="connsiteX2-345" fmla="*/ 4282900 w 4282900"/>
                <a:gd name="connsiteY2-346" fmla="*/ 2752557 h 5795027"/>
                <a:gd name="connsiteX3-347" fmla="*/ 4282900 w 4282900"/>
                <a:gd name="connsiteY3-348" fmla="*/ 3042471 h 5795027"/>
                <a:gd name="connsiteX4-349" fmla="*/ 4282900 w 4282900"/>
                <a:gd name="connsiteY4-350" fmla="*/ 3441681 h 5795027"/>
                <a:gd name="connsiteX5-351" fmla="*/ 4282900 w 4282900"/>
                <a:gd name="connsiteY5-352" fmla="*/ 3746068 h 5795027"/>
                <a:gd name="connsiteX6-353" fmla="*/ 3723546 w 4282900"/>
                <a:gd name="connsiteY6-354" fmla="*/ 4939455 h 5795027"/>
                <a:gd name="connsiteX7-355" fmla="*/ 2332829 w 4282900"/>
                <a:gd name="connsiteY7-356" fmla="*/ 5630311 h 5795027"/>
                <a:gd name="connsiteX8-357" fmla="*/ 2137940 w 4282900"/>
                <a:gd name="connsiteY8-358" fmla="*/ 5795027 h 5795027"/>
                <a:gd name="connsiteX9-359" fmla="*/ 1950069 w 4282900"/>
                <a:gd name="connsiteY9-360" fmla="*/ 5630311 h 5795027"/>
                <a:gd name="connsiteX10-361" fmla="*/ 559353 w 4282900"/>
                <a:gd name="connsiteY10-362" fmla="*/ 4939455 h 5795027"/>
                <a:gd name="connsiteX11-363" fmla="*/ 0 w 4282900"/>
                <a:gd name="connsiteY11-364" fmla="*/ 3746068 h 5795027"/>
                <a:gd name="connsiteX12-365" fmla="*/ 0 w 4282900"/>
                <a:gd name="connsiteY12-366" fmla="*/ 3441681 h 5795027"/>
                <a:gd name="connsiteX13-367" fmla="*/ 0 w 4282900"/>
                <a:gd name="connsiteY13-368" fmla="*/ 3042471 h 5795027"/>
                <a:gd name="connsiteX14-369" fmla="*/ 0 w 4282900"/>
                <a:gd name="connsiteY14-370" fmla="*/ 2752557 h 5795027"/>
                <a:gd name="connsiteX15-371" fmla="*/ 0 w 4282900"/>
                <a:gd name="connsiteY15-372" fmla="*/ 2231503 h 5795027"/>
                <a:gd name="connsiteX16-373" fmla="*/ 0 w 4282900"/>
                <a:gd name="connsiteY16-374" fmla="*/ 2048959 h 5795027"/>
                <a:gd name="connsiteX17-375" fmla="*/ 64279 w 4282900"/>
                <a:gd name="connsiteY17-376" fmla="*/ 1516418 h 5795027"/>
                <a:gd name="connsiteX18-377" fmla="*/ 559354 w 4282900"/>
                <a:gd name="connsiteY18-378" fmla="*/ 855573 h 5795027"/>
                <a:gd name="connsiteX19-379" fmla="*/ 2144960 w 4282900"/>
                <a:gd name="connsiteY19-380" fmla="*/ 0 h 5795027"/>
                <a:gd name="connsiteX0-381" fmla="*/ 4213242 w 4282900"/>
                <a:gd name="connsiteY0-382" fmla="*/ 657020 h 4939454"/>
                <a:gd name="connsiteX1-383" fmla="*/ 4282900 w 4282900"/>
                <a:gd name="connsiteY1-384" fmla="*/ 1375930 h 4939454"/>
                <a:gd name="connsiteX2-385" fmla="*/ 4282900 w 4282900"/>
                <a:gd name="connsiteY2-386" fmla="*/ 1896984 h 4939454"/>
                <a:gd name="connsiteX3-387" fmla="*/ 4282900 w 4282900"/>
                <a:gd name="connsiteY3-388" fmla="*/ 2186898 h 4939454"/>
                <a:gd name="connsiteX4-389" fmla="*/ 4282900 w 4282900"/>
                <a:gd name="connsiteY4-390" fmla="*/ 2586108 h 4939454"/>
                <a:gd name="connsiteX5-391" fmla="*/ 4282900 w 4282900"/>
                <a:gd name="connsiteY5-392" fmla="*/ 2890495 h 4939454"/>
                <a:gd name="connsiteX6-393" fmla="*/ 3723546 w 4282900"/>
                <a:gd name="connsiteY6-394" fmla="*/ 4083882 h 4939454"/>
                <a:gd name="connsiteX7-395" fmla="*/ 2332829 w 4282900"/>
                <a:gd name="connsiteY7-396" fmla="*/ 4774738 h 4939454"/>
                <a:gd name="connsiteX8-397" fmla="*/ 2137940 w 4282900"/>
                <a:gd name="connsiteY8-398" fmla="*/ 4939454 h 4939454"/>
                <a:gd name="connsiteX9-399" fmla="*/ 1950069 w 4282900"/>
                <a:gd name="connsiteY9-400" fmla="*/ 4774738 h 4939454"/>
                <a:gd name="connsiteX10-401" fmla="*/ 559353 w 4282900"/>
                <a:gd name="connsiteY10-402" fmla="*/ 4083882 h 4939454"/>
                <a:gd name="connsiteX11-403" fmla="*/ 0 w 4282900"/>
                <a:gd name="connsiteY11-404" fmla="*/ 2890495 h 4939454"/>
                <a:gd name="connsiteX12-405" fmla="*/ 0 w 4282900"/>
                <a:gd name="connsiteY12-406" fmla="*/ 2586108 h 4939454"/>
                <a:gd name="connsiteX13-407" fmla="*/ 0 w 4282900"/>
                <a:gd name="connsiteY13-408" fmla="*/ 2186898 h 4939454"/>
                <a:gd name="connsiteX14-409" fmla="*/ 0 w 4282900"/>
                <a:gd name="connsiteY14-410" fmla="*/ 1896984 h 4939454"/>
                <a:gd name="connsiteX15-411" fmla="*/ 0 w 4282900"/>
                <a:gd name="connsiteY15-412" fmla="*/ 1375930 h 4939454"/>
                <a:gd name="connsiteX16-413" fmla="*/ 0 w 4282900"/>
                <a:gd name="connsiteY16-414" fmla="*/ 1193386 h 4939454"/>
                <a:gd name="connsiteX17-415" fmla="*/ 64279 w 4282900"/>
                <a:gd name="connsiteY17-416" fmla="*/ 660845 h 4939454"/>
                <a:gd name="connsiteX18-417" fmla="*/ 559354 w 4282900"/>
                <a:gd name="connsiteY18-418" fmla="*/ 0 h 4939454"/>
                <a:gd name="connsiteX0-419" fmla="*/ 4213242 w 4282900"/>
                <a:gd name="connsiteY0-420" fmla="*/ 0 h 4282434"/>
                <a:gd name="connsiteX1-421" fmla="*/ 4282900 w 4282900"/>
                <a:gd name="connsiteY1-422" fmla="*/ 718910 h 4282434"/>
                <a:gd name="connsiteX2-423" fmla="*/ 4282900 w 4282900"/>
                <a:gd name="connsiteY2-424" fmla="*/ 1239964 h 4282434"/>
                <a:gd name="connsiteX3-425" fmla="*/ 4282900 w 4282900"/>
                <a:gd name="connsiteY3-426" fmla="*/ 1529878 h 4282434"/>
                <a:gd name="connsiteX4-427" fmla="*/ 4282900 w 4282900"/>
                <a:gd name="connsiteY4-428" fmla="*/ 1929088 h 4282434"/>
                <a:gd name="connsiteX5-429" fmla="*/ 4282900 w 4282900"/>
                <a:gd name="connsiteY5-430" fmla="*/ 2233475 h 4282434"/>
                <a:gd name="connsiteX6-431" fmla="*/ 3723546 w 4282900"/>
                <a:gd name="connsiteY6-432" fmla="*/ 3426862 h 4282434"/>
                <a:gd name="connsiteX7-433" fmla="*/ 2332829 w 4282900"/>
                <a:gd name="connsiteY7-434" fmla="*/ 4117718 h 4282434"/>
                <a:gd name="connsiteX8-435" fmla="*/ 2137940 w 4282900"/>
                <a:gd name="connsiteY8-436" fmla="*/ 4282434 h 4282434"/>
                <a:gd name="connsiteX9-437" fmla="*/ 1950069 w 4282900"/>
                <a:gd name="connsiteY9-438" fmla="*/ 4117718 h 4282434"/>
                <a:gd name="connsiteX10-439" fmla="*/ 559353 w 4282900"/>
                <a:gd name="connsiteY10-440" fmla="*/ 3426862 h 4282434"/>
                <a:gd name="connsiteX11-441" fmla="*/ 0 w 4282900"/>
                <a:gd name="connsiteY11-442" fmla="*/ 2233475 h 4282434"/>
                <a:gd name="connsiteX12-443" fmla="*/ 0 w 4282900"/>
                <a:gd name="connsiteY12-444" fmla="*/ 1929088 h 4282434"/>
                <a:gd name="connsiteX13-445" fmla="*/ 0 w 4282900"/>
                <a:gd name="connsiteY13-446" fmla="*/ 1529878 h 4282434"/>
                <a:gd name="connsiteX14-447" fmla="*/ 0 w 4282900"/>
                <a:gd name="connsiteY14-448" fmla="*/ 1239964 h 4282434"/>
                <a:gd name="connsiteX15-449" fmla="*/ 0 w 4282900"/>
                <a:gd name="connsiteY15-450" fmla="*/ 718910 h 4282434"/>
                <a:gd name="connsiteX16-451" fmla="*/ 0 w 4282900"/>
                <a:gd name="connsiteY16-452" fmla="*/ 536366 h 4282434"/>
                <a:gd name="connsiteX17-453" fmla="*/ 64279 w 4282900"/>
                <a:gd name="connsiteY17-454" fmla="*/ 3825 h 4282434"/>
                <a:gd name="connsiteX0-455" fmla="*/ 4213242 w 4282900"/>
                <a:gd name="connsiteY0-456" fmla="*/ 0 h 4282434"/>
                <a:gd name="connsiteX1-457" fmla="*/ 4282900 w 4282900"/>
                <a:gd name="connsiteY1-458" fmla="*/ 718910 h 4282434"/>
                <a:gd name="connsiteX2-459" fmla="*/ 4282900 w 4282900"/>
                <a:gd name="connsiteY2-460" fmla="*/ 1239964 h 4282434"/>
                <a:gd name="connsiteX3-461" fmla="*/ 4282900 w 4282900"/>
                <a:gd name="connsiteY3-462" fmla="*/ 1529878 h 4282434"/>
                <a:gd name="connsiteX4-463" fmla="*/ 4282900 w 4282900"/>
                <a:gd name="connsiteY4-464" fmla="*/ 1929088 h 4282434"/>
                <a:gd name="connsiteX5-465" fmla="*/ 4282900 w 4282900"/>
                <a:gd name="connsiteY5-466" fmla="*/ 2233475 h 4282434"/>
                <a:gd name="connsiteX6-467" fmla="*/ 3723546 w 4282900"/>
                <a:gd name="connsiteY6-468" fmla="*/ 3426862 h 4282434"/>
                <a:gd name="connsiteX7-469" fmla="*/ 2332829 w 4282900"/>
                <a:gd name="connsiteY7-470" fmla="*/ 4117718 h 4282434"/>
                <a:gd name="connsiteX8-471" fmla="*/ 2137940 w 4282900"/>
                <a:gd name="connsiteY8-472" fmla="*/ 4282434 h 4282434"/>
                <a:gd name="connsiteX9-473" fmla="*/ 1950069 w 4282900"/>
                <a:gd name="connsiteY9-474" fmla="*/ 4117718 h 4282434"/>
                <a:gd name="connsiteX10-475" fmla="*/ 559353 w 4282900"/>
                <a:gd name="connsiteY10-476" fmla="*/ 3426862 h 4282434"/>
                <a:gd name="connsiteX11-477" fmla="*/ 0 w 4282900"/>
                <a:gd name="connsiteY11-478" fmla="*/ 2233475 h 4282434"/>
                <a:gd name="connsiteX12-479" fmla="*/ 0 w 4282900"/>
                <a:gd name="connsiteY12-480" fmla="*/ 1929088 h 4282434"/>
                <a:gd name="connsiteX13-481" fmla="*/ 0 w 4282900"/>
                <a:gd name="connsiteY13-482" fmla="*/ 1529878 h 4282434"/>
                <a:gd name="connsiteX14-483" fmla="*/ 0 w 4282900"/>
                <a:gd name="connsiteY14-484" fmla="*/ 1239964 h 4282434"/>
                <a:gd name="connsiteX15-485" fmla="*/ 0 w 4282900"/>
                <a:gd name="connsiteY15-486" fmla="*/ 718910 h 4282434"/>
                <a:gd name="connsiteX16-487" fmla="*/ 0 w 4282900"/>
                <a:gd name="connsiteY16-488" fmla="*/ 536366 h 4282434"/>
                <a:gd name="connsiteX17-489" fmla="*/ 64279 w 4282900"/>
                <a:gd name="connsiteY17-490" fmla="*/ 3825 h 428243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-1" fmla="*/ 2144960 w 4282900"/>
                <a:gd name="connsiteY0-2" fmla="*/ 0 h 5795027"/>
                <a:gd name="connsiteX1-3" fmla="*/ 2332832 w 4282900"/>
                <a:gd name="connsiteY1-4" fmla="*/ 164715 h 5795027"/>
                <a:gd name="connsiteX2-5" fmla="*/ 2976290 w 4282900"/>
                <a:gd name="connsiteY2-6" fmla="*/ 524033 h 5795027"/>
                <a:gd name="connsiteX3-7" fmla="*/ 3723546 w 4282900"/>
                <a:gd name="connsiteY3-8" fmla="*/ 855573 h 5795027"/>
                <a:gd name="connsiteX4-9" fmla="*/ 4282900 w 4282900"/>
                <a:gd name="connsiteY4-10" fmla="*/ 2048959 h 5795027"/>
                <a:gd name="connsiteX5-11" fmla="*/ 4282900 w 4282900"/>
                <a:gd name="connsiteY5-12" fmla="*/ 2231503 h 5795027"/>
                <a:gd name="connsiteX6-13" fmla="*/ 4282900 w 4282900"/>
                <a:gd name="connsiteY6-14" fmla="*/ 2752557 h 5795027"/>
                <a:gd name="connsiteX7-15" fmla="*/ 4282900 w 4282900"/>
                <a:gd name="connsiteY7-16" fmla="*/ 3042471 h 5795027"/>
                <a:gd name="connsiteX8-17" fmla="*/ 4282900 w 4282900"/>
                <a:gd name="connsiteY8-18" fmla="*/ 3441681 h 5795027"/>
                <a:gd name="connsiteX9-19" fmla="*/ 4282900 w 4282900"/>
                <a:gd name="connsiteY9-20" fmla="*/ 3746068 h 5795027"/>
                <a:gd name="connsiteX10-21" fmla="*/ 3723546 w 4282900"/>
                <a:gd name="connsiteY10-22" fmla="*/ 4939455 h 5795027"/>
                <a:gd name="connsiteX11-23" fmla="*/ 2332829 w 4282900"/>
                <a:gd name="connsiteY11-24" fmla="*/ 5630311 h 5795027"/>
                <a:gd name="connsiteX12-25" fmla="*/ 2137940 w 4282900"/>
                <a:gd name="connsiteY12-26" fmla="*/ 5795027 h 5795027"/>
                <a:gd name="connsiteX13-27" fmla="*/ 1950069 w 4282900"/>
                <a:gd name="connsiteY13-28" fmla="*/ 5630311 h 5795027"/>
                <a:gd name="connsiteX14-29" fmla="*/ 559353 w 4282900"/>
                <a:gd name="connsiteY14-30" fmla="*/ 4939455 h 5795027"/>
                <a:gd name="connsiteX15-31" fmla="*/ 0 w 4282900"/>
                <a:gd name="connsiteY15-32" fmla="*/ 3746068 h 5795027"/>
                <a:gd name="connsiteX16-33" fmla="*/ 0 w 4282900"/>
                <a:gd name="connsiteY16-34" fmla="*/ 3441681 h 5795027"/>
                <a:gd name="connsiteX17-35" fmla="*/ 0 w 4282900"/>
                <a:gd name="connsiteY17-36" fmla="*/ 3042471 h 5795027"/>
                <a:gd name="connsiteX18-37" fmla="*/ 0 w 4282900"/>
                <a:gd name="connsiteY18-38" fmla="*/ 2752557 h 5795027"/>
                <a:gd name="connsiteX19-39" fmla="*/ 0 w 4282900"/>
                <a:gd name="connsiteY19-40" fmla="*/ 2231503 h 5795027"/>
                <a:gd name="connsiteX20-41" fmla="*/ 0 w 4282900"/>
                <a:gd name="connsiteY20-42" fmla="*/ 2048959 h 5795027"/>
                <a:gd name="connsiteX21-43" fmla="*/ 559354 w 4282900"/>
                <a:gd name="connsiteY21-44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-45" fmla="*/ 3723546 w 4282900"/>
                <a:gd name="connsiteY0-46" fmla="*/ 855573 h 5795027"/>
                <a:gd name="connsiteX1-47" fmla="*/ 4282900 w 4282900"/>
                <a:gd name="connsiteY1-48" fmla="*/ 2048959 h 5795027"/>
                <a:gd name="connsiteX2-49" fmla="*/ 4282900 w 4282900"/>
                <a:gd name="connsiteY2-50" fmla="*/ 2231503 h 5795027"/>
                <a:gd name="connsiteX3-51" fmla="*/ 4282900 w 4282900"/>
                <a:gd name="connsiteY3-52" fmla="*/ 2752557 h 5795027"/>
                <a:gd name="connsiteX4-53" fmla="*/ 4282900 w 4282900"/>
                <a:gd name="connsiteY4-54" fmla="*/ 3042471 h 5795027"/>
                <a:gd name="connsiteX5-55" fmla="*/ 4282900 w 4282900"/>
                <a:gd name="connsiteY5-56" fmla="*/ 3441681 h 5795027"/>
                <a:gd name="connsiteX6-57" fmla="*/ 4282900 w 4282900"/>
                <a:gd name="connsiteY6-58" fmla="*/ 3746068 h 5795027"/>
                <a:gd name="connsiteX7-59" fmla="*/ 3723546 w 4282900"/>
                <a:gd name="connsiteY7-60" fmla="*/ 4939455 h 5795027"/>
                <a:gd name="connsiteX8-61" fmla="*/ 2332829 w 4282900"/>
                <a:gd name="connsiteY8-62" fmla="*/ 5630311 h 5795027"/>
                <a:gd name="connsiteX9-63" fmla="*/ 2137940 w 4282900"/>
                <a:gd name="connsiteY9-64" fmla="*/ 5795027 h 5795027"/>
                <a:gd name="connsiteX10-65" fmla="*/ 1950069 w 4282900"/>
                <a:gd name="connsiteY10-66" fmla="*/ 5630311 h 5795027"/>
                <a:gd name="connsiteX11-67" fmla="*/ 559353 w 4282900"/>
                <a:gd name="connsiteY11-68" fmla="*/ 4939455 h 5795027"/>
                <a:gd name="connsiteX12-69" fmla="*/ 0 w 4282900"/>
                <a:gd name="connsiteY12-70" fmla="*/ 3746068 h 5795027"/>
                <a:gd name="connsiteX13-71" fmla="*/ 0 w 4282900"/>
                <a:gd name="connsiteY13-72" fmla="*/ 3441681 h 5795027"/>
                <a:gd name="connsiteX14-73" fmla="*/ 0 w 4282900"/>
                <a:gd name="connsiteY14-74" fmla="*/ 3042471 h 5795027"/>
                <a:gd name="connsiteX15-75" fmla="*/ 0 w 4282900"/>
                <a:gd name="connsiteY15-76" fmla="*/ 2752557 h 5795027"/>
                <a:gd name="connsiteX16-77" fmla="*/ 0 w 4282900"/>
                <a:gd name="connsiteY16-78" fmla="*/ 2231503 h 5795027"/>
                <a:gd name="connsiteX17-79" fmla="*/ 0 w 4282900"/>
                <a:gd name="connsiteY17-80" fmla="*/ 2048959 h 5795027"/>
                <a:gd name="connsiteX18-81" fmla="*/ 559354 w 4282900"/>
                <a:gd name="connsiteY18-82" fmla="*/ 855573 h 5795027"/>
                <a:gd name="connsiteX19-83" fmla="*/ 1950071 w 4282900"/>
                <a:gd name="connsiteY19-84" fmla="*/ 164715 h 5795027"/>
                <a:gd name="connsiteX20-85" fmla="*/ 2144960 w 4282900"/>
                <a:gd name="connsiteY20-86" fmla="*/ 0 h 5795027"/>
                <a:gd name="connsiteX21-87" fmla="*/ 2332832 w 4282900"/>
                <a:gd name="connsiteY21-88" fmla="*/ 164715 h 5795027"/>
                <a:gd name="connsiteX22-89" fmla="*/ 2976290 w 4282900"/>
                <a:gd name="connsiteY22-90" fmla="*/ 524033 h 5795027"/>
                <a:gd name="connsiteX23-91" fmla="*/ 3888635 w 4282900"/>
                <a:gd name="connsiteY23-92" fmla="*/ 1020662 h 5795027"/>
                <a:gd name="connsiteX0-93" fmla="*/ 4282900 w 4282900"/>
                <a:gd name="connsiteY0-94" fmla="*/ 2048959 h 5795027"/>
                <a:gd name="connsiteX1-95" fmla="*/ 4282900 w 4282900"/>
                <a:gd name="connsiteY1-96" fmla="*/ 2231503 h 5795027"/>
                <a:gd name="connsiteX2-97" fmla="*/ 4282900 w 4282900"/>
                <a:gd name="connsiteY2-98" fmla="*/ 2752557 h 5795027"/>
                <a:gd name="connsiteX3-99" fmla="*/ 4282900 w 4282900"/>
                <a:gd name="connsiteY3-100" fmla="*/ 3042471 h 5795027"/>
                <a:gd name="connsiteX4-101" fmla="*/ 4282900 w 4282900"/>
                <a:gd name="connsiteY4-102" fmla="*/ 3441681 h 5795027"/>
                <a:gd name="connsiteX5-103" fmla="*/ 4282900 w 4282900"/>
                <a:gd name="connsiteY5-104" fmla="*/ 3746068 h 5795027"/>
                <a:gd name="connsiteX6-105" fmla="*/ 3723546 w 4282900"/>
                <a:gd name="connsiteY6-106" fmla="*/ 4939455 h 5795027"/>
                <a:gd name="connsiteX7-107" fmla="*/ 2332829 w 4282900"/>
                <a:gd name="connsiteY7-108" fmla="*/ 5630311 h 5795027"/>
                <a:gd name="connsiteX8-109" fmla="*/ 2137940 w 4282900"/>
                <a:gd name="connsiteY8-110" fmla="*/ 5795027 h 5795027"/>
                <a:gd name="connsiteX9-111" fmla="*/ 1950069 w 4282900"/>
                <a:gd name="connsiteY9-112" fmla="*/ 5630311 h 5795027"/>
                <a:gd name="connsiteX10-113" fmla="*/ 559353 w 4282900"/>
                <a:gd name="connsiteY10-114" fmla="*/ 4939455 h 5795027"/>
                <a:gd name="connsiteX11-115" fmla="*/ 0 w 4282900"/>
                <a:gd name="connsiteY11-116" fmla="*/ 3746068 h 5795027"/>
                <a:gd name="connsiteX12-117" fmla="*/ 0 w 4282900"/>
                <a:gd name="connsiteY12-118" fmla="*/ 3441681 h 5795027"/>
                <a:gd name="connsiteX13-119" fmla="*/ 0 w 4282900"/>
                <a:gd name="connsiteY13-120" fmla="*/ 3042471 h 5795027"/>
                <a:gd name="connsiteX14-121" fmla="*/ 0 w 4282900"/>
                <a:gd name="connsiteY14-122" fmla="*/ 2752557 h 5795027"/>
                <a:gd name="connsiteX15-123" fmla="*/ 0 w 4282900"/>
                <a:gd name="connsiteY15-124" fmla="*/ 2231503 h 5795027"/>
                <a:gd name="connsiteX16-125" fmla="*/ 0 w 4282900"/>
                <a:gd name="connsiteY16-126" fmla="*/ 2048959 h 5795027"/>
                <a:gd name="connsiteX17-127" fmla="*/ 559354 w 4282900"/>
                <a:gd name="connsiteY17-128" fmla="*/ 855573 h 5795027"/>
                <a:gd name="connsiteX18-129" fmla="*/ 1950071 w 4282900"/>
                <a:gd name="connsiteY18-130" fmla="*/ 164715 h 5795027"/>
                <a:gd name="connsiteX19-131" fmla="*/ 2144960 w 4282900"/>
                <a:gd name="connsiteY19-132" fmla="*/ 0 h 5795027"/>
                <a:gd name="connsiteX20-133" fmla="*/ 2332832 w 4282900"/>
                <a:gd name="connsiteY20-134" fmla="*/ 164715 h 5795027"/>
                <a:gd name="connsiteX21-135" fmla="*/ 2976290 w 4282900"/>
                <a:gd name="connsiteY21-136" fmla="*/ 524033 h 5795027"/>
                <a:gd name="connsiteX22-137" fmla="*/ 3888635 w 4282900"/>
                <a:gd name="connsiteY22-138" fmla="*/ 1020662 h 5795027"/>
                <a:gd name="connsiteX0-139" fmla="*/ 4282900 w 4282900"/>
                <a:gd name="connsiteY0-140" fmla="*/ 2048959 h 5795027"/>
                <a:gd name="connsiteX1-141" fmla="*/ 4282900 w 4282900"/>
                <a:gd name="connsiteY1-142" fmla="*/ 2231503 h 5795027"/>
                <a:gd name="connsiteX2-143" fmla="*/ 4282900 w 4282900"/>
                <a:gd name="connsiteY2-144" fmla="*/ 2752557 h 5795027"/>
                <a:gd name="connsiteX3-145" fmla="*/ 4282900 w 4282900"/>
                <a:gd name="connsiteY3-146" fmla="*/ 3042471 h 5795027"/>
                <a:gd name="connsiteX4-147" fmla="*/ 4282900 w 4282900"/>
                <a:gd name="connsiteY4-148" fmla="*/ 3441681 h 5795027"/>
                <a:gd name="connsiteX5-149" fmla="*/ 4282900 w 4282900"/>
                <a:gd name="connsiteY5-150" fmla="*/ 3746068 h 5795027"/>
                <a:gd name="connsiteX6-151" fmla="*/ 3723546 w 4282900"/>
                <a:gd name="connsiteY6-152" fmla="*/ 4939455 h 5795027"/>
                <a:gd name="connsiteX7-153" fmla="*/ 2332829 w 4282900"/>
                <a:gd name="connsiteY7-154" fmla="*/ 5630311 h 5795027"/>
                <a:gd name="connsiteX8-155" fmla="*/ 2137940 w 4282900"/>
                <a:gd name="connsiteY8-156" fmla="*/ 5795027 h 5795027"/>
                <a:gd name="connsiteX9-157" fmla="*/ 1950069 w 4282900"/>
                <a:gd name="connsiteY9-158" fmla="*/ 5630311 h 5795027"/>
                <a:gd name="connsiteX10-159" fmla="*/ 559353 w 4282900"/>
                <a:gd name="connsiteY10-160" fmla="*/ 4939455 h 5795027"/>
                <a:gd name="connsiteX11-161" fmla="*/ 0 w 4282900"/>
                <a:gd name="connsiteY11-162" fmla="*/ 3746068 h 5795027"/>
                <a:gd name="connsiteX12-163" fmla="*/ 0 w 4282900"/>
                <a:gd name="connsiteY12-164" fmla="*/ 3441681 h 5795027"/>
                <a:gd name="connsiteX13-165" fmla="*/ 0 w 4282900"/>
                <a:gd name="connsiteY13-166" fmla="*/ 3042471 h 5795027"/>
                <a:gd name="connsiteX14-167" fmla="*/ 0 w 4282900"/>
                <a:gd name="connsiteY14-168" fmla="*/ 2752557 h 5795027"/>
                <a:gd name="connsiteX15-169" fmla="*/ 0 w 4282900"/>
                <a:gd name="connsiteY15-170" fmla="*/ 2231503 h 5795027"/>
                <a:gd name="connsiteX16-171" fmla="*/ 0 w 4282900"/>
                <a:gd name="connsiteY16-172" fmla="*/ 2048959 h 5795027"/>
                <a:gd name="connsiteX17-173" fmla="*/ 559354 w 4282900"/>
                <a:gd name="connsiteY17-174" fmla="*/ 855573 h 5795027"/>
                <a:gd name="connsiteX18-175" fmla="*/ 1950071 w 4282900"/>
                <a:gd name="connsiteY18-176" fmla="*/ 164715 h 5795027"/>
                <a:gd name="connsiteX19-177" fmla="*/ 2144960 w 4282900"/>
                <a:gd name="connsiteY19-178" fmla="*/ 0 h 5795027"/>
                <a:gd name="connsiteX20-179" fmla="*/ 2332832 w 4282900"/>
                <a:gd name="connsiteY20-180" fmla="*/ 164715 h 5795027"/>
                <a:gd name="connsiteX21-181" fmla="*/ 2976290 w 4282900"/>
                <a:gd name="connsiteY21-182" fmla="*/ 524033 h 5795027"/>
                <a:gd name="connsiteX0-183" fmla="*/ 4282900 w 4282900"/>
                <a:gd name="connsiteY0-184" fmla="*/ 2231503 h 5795027"/>
                <a:gd name="connsiteX1-185" fmla="*/ 4282900 w 4282900"/>
                <a:gd name="connsiteY1-186" fmla="*/ 2752557 h 5795027"/>
                <a:gd name="connsiteX2-187" fmla="*/ 4282900 w 4282900"/>
                <a:gd name="connsiteY2-188" fmla="*/ 3042471 h 5795027"/>
                <a:gd name="connsiteX3-189" fmla="*/ 4282900 w 4282900"/>
                <a:gd name="connsiteY3-190" fmla="*/ 3441681 h 5795027"/>
                <a:gd name="connsiteX4-191" fmla="*/ 4282900 w 4282900"/>
                <a:gd name="connsiteY4-192" fmla="*/ 3746068 h 5795027"/>
                <a:gd name="connsiteX5-193" fmla="*/ 3723546 w 4282900"/>
                <a:gd name="connsiteY5-194" fmla="*/ 4939455 h 5795027"/>
                <a:gd name="connsiteX6-195" fmla="*/ 2332829 w 4282900"/>
                <a:gd name="connsiteY6-196" fmla="*/ 5630311 h 5795027"/>
                <a:gd name="connsiteX7-197" fmla="*/ 2137940 w 4282900"/>
                <a:gd name="connsiteY7-198" fmla="*/ 5795027 h 5795027"/>
                <a:gd name="connsiteX8-199" fmla="*/ 1950069 w 4282900"/>
                <a:gd name="connsiteY8-200" fmla="*/ 5630311 h 5795027"/>
                <a:gd name="connsiteX9-201" fmla="*/ 559353 w 4282900"/>
                <a:gd name="connsiteY9-202" fmla="*/ 4939455 h 5795027"/>
                <a:gd name="connsiteX10-203" fmla="*/ 0 w 4282900"/>
                <a:gd name="connsiteY10-204" fmla="*/ 3746068 h 5795027"/>
                <a:gd name="connsiteX11-205" fmla="*/ 0 w 4282900"/>
                <a:gd name="connsiteY11-206" fmla="*/ 3441681 h 5795027"/>
                <a:gd name="connsiteX12-207" fmla="*/ 0 w 4282900"/>
                <a:gd name="connsiteY12-208" fmla="*/ 3042471 h 5795027"/>
                <a:gd name="connsiteX13-209" fmla="*/ 0 w 4282900"/>
                <a:gd name="connsiteY13-210" fmla="*/ 2752557 h 5795027"/>
                <a:gd name="connsiteX14-211" fmla="*/ 0 w 4282900"/>
                <a:gd name="connsiteY14-212" fmla="*/ 2231503 h 5795027"/>
                <a:gd name="connsiteX15-213" fmla="*/ 0 w 4282900"/>
                <a:gd name="connsiteY15-214" fmla="*/ 2048959 h 5795027"/>
                <a:gd name="connsiteX16-215" fmla="*/ 559354 w 4282900"/>
                <a:gd name="connsiteY16-216" fmla="*/ 855573 h 5795027"/>
                <a:gd name="connsiteX17-217" fmla="*/ 1950071 w 4282900"/>
                <a:gd name="connsiteY17-218" fmla="*/ 164715 h 5795027"/>
                <a:gd name="connsiteX18-219" fmla="*/ 2144960 w 4282900"/>
                <a:gd name="connsiteY18-220" fmla="*/ 0 h 5795027"/>
                <a:gd name="connsiteX19-221" fmla="*/ 2332832 w 4282900"/>
                <a:gd name="connsiteY19-222" fmla="*/ 164715 h 5795027"/>
                <a:gd name="connsiteX20-223" fmla="*/ 2976290 w 4282900"/>
                <a:gd name="connsiteY20-224" fmla="*/ 524033 h 5795027"/>
                <a:gd name="connsiteX0-225" fmla="*/ 4282900 w 4282900"/>
                <a:gd name="connsiteY0-226" fmla="*/ 2752557 h 5795027"/>
                <a:gd name="connsiteX1-227" fmla="*/ 4282900 w 4282900"/>
                <a:gd name="connsiteY1-228" fmla="*/ 3042471 h 5795027"/>
                <a:gd name="connsiteX2-229" fmla="*/ 4282900 w 4282900"/>
                <a:gd name="connsiteY2-230" fmla="*/ 3441681 h 5795027"/>
                <a:gd name="connsiteX3-231" fmla="*/ 4282900 w 4282900"/>
                <a:gd name="connsiteY3-232" fmla="*/ 3746068 h 5795027"/>
                <a:gd name="connsiteX4-233" fmla="*/ 3723546 w 4282900"/>
                <a:gd name="connsiteY4-234" fmla="*/ 4939455 h 5795027"/>
                <a:gd name="connsiteX5-235" fmla="*/ 2332829 w 4282900"/>
                <a:gd name="connsiteY5-236" fmla="*/ 5630311 h 5795027"/>
                <a:gd name="connsiteX6-237" fmla="*/ 2137940 w 4282900"/>
                <a:gd name="connsiteY6-238" fmla="*/ 5795027 h 5795027"/>
                <a:gd name="connsiteX7-239" fmla="*/ 1950069 w 4282900"/>
                <a:gd name="connsiteY7-240" fmla="*/ 5630311 h 5795027"/>
                <a:gd name="connsiteX8-241" fmla="*/ 559353 w 4282900"/>
                <a:gd name="connsiteY8-242" fmla="*/ 4939455 h 5795027"/>
                <a:gd name="connsiteX9-243" fmla="*/ 0 w 4282900"/>
                <a:gd name="connsiteY9-244" fmla="*/ 3746068 h 5795027"/>
                <a:gd name="connsiteX10-245" fmla="*/ 0 w 4282900"/>
                <a:gd name="connsiteY10-246" fmla="*/ 3441681 h 5795027"/>
                <a:gd name="connsiteX11-247" fmla="*/ 0 w 4282900"/>
                <a:gd name="connsiteY11-248" fmla="*/ 3042471 h 5795027"/>
                <a:gd name="connsiteX12-249" fmla="*/ 0 w 4282900"/>
                <a:gd name="connsiteY12-250" fmla="*/ 2752557 h 5795027"/>
                <a:gd name="connsiteX13-251" fmla="*/ 0 w 4282900"/>
                <a:gd name="connsiteY13-252" fmla="*/ 2231503 h 5795027"/>
                <a:gd name="connsiteX14-253" fmla="*/ 0 w 4282900"/>
                <a:gd name="connsiteY14-254" fmla="*/ 2048959 h 5795027"/>
                <a:gd name="connsiteX15-255" fmla="*/ 559354 w 4282900"/>
                <a:gd name="connsiteY15-256" fmla="*/ 855573 h 5795027"/>
                <a:gd name="connsiteX16-257" fmla="*/ 1950071 w 4282900"/>
                <a:gd name="connsiteY16-258" fmla="*/ 164715 h 5795027"/>
                <a:gd name="connsiteX17-259" fmla="*/ 2144960 w 4282900"/>
                <a:gd name="connsiteY17-260" fmla="*/ 0 h 5795027"/>
                <a:gd name="connsiteX18-261" fmla="*/ 2332832 w 4282900"/>
                <a:gd name="connsiteY18-262" fmla="*/ 164715 h 5795027"/>
                <a:gd name="connsiteX19-263" fmla="*/ 2976290 w 4282900"/>
                <a:gd name="connsiteY19-264" fmla="*/ 524033 h 5795027"/>
                <a:gd name="connsiteX0-265" fmla="*/ 4282900 w 4282900"/>
                <a:gd name="connsiteY0-266" fmla="*/ 3042471 h 5795027"/>
                <a:gd name="connsiteX1-267" fmla="*/ 4282900 w 4282900"/>
                <a:gd name="connsiteY1-268" fmla="*/ 3441681 h 5795027"/>
                <a:gd name="connsiteX2-269" fmla="*/ 4282900 w 4282900"/>
                <a:gd name="connsiteY2-270" fmla="*/ 3746068 h 5795027"/>
                <a:gd name="connsiteX3-271" fmla="*/ 3723546 w 4282900"/>
                <a:gd name="connsiteY3-272" fmla="*/ 4939455 h 5795027"/>
                <a:gd name="connsiteX4-273" fmla="*/ 2332829 w 4282900"/>
                <a:gd name="connsiteY4-274" fmla="*/ 5630311 h 5795027"/>
                <a:gd name="connsiteX5-275" fmla="*/ 2137940 w 4282900"/>
                <a:gd name="connsiteY5-276" fmla="*/ 5795027 h 5795027"/>
                <a:gd name="connsiteX6-277" fmla="*/ 1950069 w 4282900"/>
                <a:gd name="connsiteY6-278" fmla="*/ 5630311 h 5795027"/>
                <a:gd name="connsiteX7-279" fmla="*/ 559353 w 4282900"/>
                <a:gd name="connsiteY7-280" fmla="*/ 4939455 h 5795027"/>
                <a:gd name="connsiteX8-281" fmla="*/ 0 w 4282900"/>
                <a:gd name="connsiteY8-282" fmla="*/ 3746068 h 5795027"/>
                <a:gd name="connsiteX9-283" fmla="*/ 0 w 4282900"/>
                <a:gd name="connsiteY9-284" fmla="*/ 3441681 h 5795027"/>
                <a:gd name="connsiteX10-285" fmla="*/ 0 w 4282900"/>
                <a:gd name="connsiteY10-286" fmla="*/ 3042471 h 5795027"/>
                <a:gd name="connsiteX11-287" fmla="*/ 0 w 4282900"/>
                <a:gd name="connsiteY11-288" fmla="*/ 2752557 h 5795027"/>
                <a:gd name="connsiteX12-289" fmla="*/ 0 w 4282900"/>
                <a:gd name="connsiteY12-290" fmla="*/ 2231503 h 5795027"/>
                <a:gd name="connsiteX13-291" fmla="*/ 0 w 4282900"/>
                <a:gd name="connsiteY13-292" fmla="*/ 2048959 h 5795027"/>
                <a:gd name="connsiteX14-293" fmla="*/ 559354 w 4282900"/>
                <a:gd name="connsiteY14-294" fmla="*/ 855573 h 5795027"/>
                <a:gd name="connsiteX15-295" fmla="*/ 1950071 w 4282900"/>
                <a:gd name="connsiteY15-296" fmla="*/ 164715 h 5795027"/>
                <a:gd name="connsiteX16-297" fmla="*/ 2144960 w 4282900"/>
                <a:gd name="connsiteY16-298" fmla="*/ 0 h 5795027"/>
                <a:gd name="connsiteX17-299" fmla="*/ 2332832 w 4282900"/>
                <a:gd name="connsiteY17-300" fmla="*/ 164715 h 5795027"/>
                <a:gd name="connsiteX18-301" fmla="*/ 2976290 w 4282900"/>
                <a:gd name="connsiteY18-302" fmla="*/ 524033 h 5795027"/>
                <a:gd name="connsiteX0-303" fmla="*/ 4282900 w 4282900"/>
                <a:gd name="connsiteY0-304" fmla="*/ 3441681 h 5795027"/>
                <a:gd name="connsiteX1-305" fmla="*/ 4282900 w 4282900"/>
                <a:gd name="connsiteY1-306" fmla="*/ 3746068 h 5795027"/>
                <a:gd name="connsiteX2-307" fmla="*/ 3723546 w 4282900"/>
                <a:gd name="connsiteY2-308" fmla="*/ 4939455 h 5795027"/>
                <a:gd name="connsiteX3-309" fmla="*/ 2332829 w 4282900"/>
                <a:gd name="connsiteY3-310" fmla="*/ 5630311 h 5795027"/>
                <a:gd name="connsiteX4-311" fmla="*/ 2137940 w 4282900"/>
                <a:gd name="connsiteY4-312" fmla="*/ 5795027 h 5795027"/>
                <a:gd name="connsiteX5-313" fmla="*/ 1950069 w 4282900"/>
                <a:gd name="connsiteY5-314" fmla="*/ 5630311 h 5795027"/>
                <a:gd name="connsiteX6-315" fmla="*/ 559353 w 4282900"/>
                <a:gd name="connsiteY6-316" fmla="*/ 4939455 h 5795027"/>
                <a:gd name="connsiteX7-317" fmla="*/ 0 w 4282900"/>
                <a:gd name="connsiteY7-318" fmla="*/ 3746068 h 5795027"/>
                <a:gd name="connsiteX8-319" fmla="*/ 0 w 4282900"/>
                <a:gd name="connsiteY8-320" fmla="*/ 3441681 h 5795027"/>
                <a:gd name="connsiteX9-321" fmla="*/ 0 w 4282900"/>
                <a:gd name="connsiteY9-322" fmla="*/ 3042471 h 5795027"/>
                <a:gd name="connsiteX10-323" fmla="*/ 0 w 4282900"/>
                <a:gd name="connsiteY10-324" fmla="*/ 2752557 h 5795027"/>
                <a:gd name="connsiteX11-325" fmla="*/ 0 w 4282900"/>
                <a:gd name="connsiteY11-326" fmla="*/ 2231503 h 5795027"/>
                <a:gd name="connsiteX12-327" fmla="*/ 0 w 4282900"/>
                <a:gd name="connsiteY12-328" fmla="*/ 2048959 h 5795027"/>
                <a:gd name="connsiteX13-329" fmla="*/ 559354 w 4282900"/>
                <a:gd name="connsiteY13-330" fmla="*/ 855573 h 5795027"/>
                <a:gd name="connsiteX14-331" fmla="*/ 1950071 w 4282900"/>
                <a:gd name="connsiteY14-332" fmla="*/ 164715 h 5795027"/>
                <a:gd name="connsiteX15-333" fmla="*/ 2144960 w 4282900"/>
                <a:gd name="connsiteY15-334" fmla="*/ 0 h 5795027"/>
                <a:gd name="connsiteX16-335" fmla="*/ 2332832 w 4282900"/>
                <a:gd name="connsiteY16-336" fmla="*/ 164715 h 5795027"/>
                <a:gd name="connsiteX17-337" fmla="*/ 2976290 w 4282900"/>
                <a:gd name="connsiteY17-338" fmla="*/ 524033 h 5795027"/>
                <a:gd name="connsiteX0-339" fmla="*/ 4282900 w 4282900"/>
                <a:gd name="connsiteY0-340" fmla="*/ 3441681 h 5795027"/>
                <a:gd name="connsiteX1-341" fmla="*/ 3723546 w 4282900"/>
                <a:gd name="connsiteY1-342" fmla="*/ 4939455 h 5795027"/>
                <a:gd name="connsiteX2-343" fmla="*/ 2332829 w 4282900"/>
                <a:gd name="connsiteY2-344" fmla="*/ 5630311 h 5795027"/>
                <a:gd name="connsiteX3-345" fmla="*/ 2137940 w 4282900"/>
                <a:gd name="connsiteY3-346" fmla="*/ 5795027 h 5795027"/>
                <a:gd name="connsiteX4-347" fmla="*/ 1950069 w 4282900"/>
                <a:gd name="connsiteY4-348" fmla="*/ 5630311 h 5795027"/>
                <a:gd name="connsiteX5-349" fmla="*/ 559353 w 4282900"/>
                <a:gd name="connsiteY5-350" fmla="*/ 4939455 h 5795027"/>
                <a:gd name="connsiteX6-351" fmla="*/ 0 w 4282900"/>
                <a:gd name="connsiteY6-352" fmla="*/ 3746068 h 5795027"/>
                <a:gd name="connsiteX7-353" fmla="*/ 0 w 4282900"/>
                <a:gd name="connsiteY7-354" fmla="*/ 3441681 h 5795027"/>
                <a:gd name="connsiteX8-355" fmla="*/ 0 w 4282900"/>
                <a:gd name="connsiteY8-356" fmla="*/ 3042471 h 5795027"/>
                <a:gd name="connsiteX9-357" fmla="*/ 0 w 4282900"/>
                <a:gd name="connsiteY9-358" fmla="*/ 2752557 h 5795027"/>
                <a:gd name="connsiteX10-359" fmla="*/ 0 w 4282900"/>
                <a:gd name="connsiteY10-360" fmla="*/ 2231503 h 5795027"/>
                <a:gd name="connsiteX11-361" fmla="*/ 0 w 4282900"/>
                <a:gd name="connsiteY11-362" fmla="*/ 2048959 h 5795027"/>
                <a:gd name="connsiteX12-363" fmla="*/ 559354 w 4282900"/>
                <a:gd name="connsiteY12-364" fmla="*/ 855573 h 5795027"/>
                <a:gd name="connsiteX13-365" fmla="*/ 1950071 w 4282900"/>
                <a:gd name="connsiteY13-366" fmla="*/ 164715 h 5795027"/>
                <a:gd name="connsiteX14-367" fmla="*/ 2144960 w 4282900"/>
                <a:gd name="connsiteY14-368" fmla="*/ 0 h 5795027"/>
                <a:gd name="connsiteX15-369" fmla="*/ 2332832 w 4282900"/>
                <a:gd name="connsiteY15-370" fmla="*/ 164715 h 5795027"/>
                <a:gd name="connsiteX16-371" fmla="*/ 2976290 w 4282900"/>
                <a:gd name="connsiteY16-372" fmla="*/ 524033 h 5795027"/>
                <a:gd name="connsiteX0-373" fmla="*/ 3723546 w 3723546"/>
                <a:gd name="connsiteY0-374" fmla="*/ 4939455 h 5795027"/>
                <a:gd name="connsiteX1-375" fmla="*/ 2332829 w 3723546"/>
                <a:gd name="connsiteY1-376" fmla="*/ 5630311 h 5795027"/>
                <a:gd name="connsiteX2-377" fmla="*/ 2137940 w 3723546"/>
                <a:gd name="connsiteY2-378" fmla="*/ 5795027 h 5795027"/>
                <a:gd name="connsiteX3-379" fmla="*/ 1950069 w 3723546"/>
                <a:gd name="connsiteY3-380" fmla="*/ 5630311 h 5795027"/>
                <a:gd name="connsiteX4-381" fmla="*/ 559353 w 3723546"/>
                <a:gd name="connsiteY4-382" fmla="*/ 4939455 h 5795027"/>
                <a:gd name="connsiteX5-383" fmla="*/ 0 w 3723546"/>
                <a:gd name="connsiteY5-384" fmla="*/ 3746068 h 5795027"/>
                <a:gd name="connsiteX6-385" fmla="*/ 0 w 3723546"/>
                <a:gd name="connsiteY6-386" fmla="*/ 3441681 h 5795027"/>
                <a:gd name="connsiteX7-387" fmla="*/ 0 w 3723546"/>
                <a:gd name="connsiteY7-388" fmla="*/ 3042471 h 5795027"/>
                <a:gd name="connsiteX8-389" fmla="*/ 0 w 3723546"/>
                <a:gd name="connsiteY8-390" fmla="*/ 2752557 h 5795027"/>
                <a:gd name="connsiteX9-391" fmla="*/ 0 w 3723546"/>
                <a:gd name="connsiteY9-392" fmla="*/ 2231503 h 5795027"/>
                <a:gd name="connsiteX10-393" fmla="*/ 0 w 3723546"/>
                <a:gd name="connsiteY10-394" fmla="*/ 2048959 h 5795027"/>
                <a:gd name="connsiteX11-395" fmla="*/ 559354 w 3723546"/>
                <a:gd name="connsiteY11-396" fmla="*/ 855573 h 5795027"/>
                <a:gd name="connsiteX12-397" fmla="*/ 1950071 w 3723546"/>
                <a:gd name="connsiteY12-398" fmla="*/ 164715 h 5795027"/>
                <a:gd name="connsiteX13-399" fmla="*/ 2144960 w 3723546"/>
                <a:gd name="connsiteY13-400" fmla="*/ 0 h 5795027"/>
                <a:gd name="connsiteX14-401" fmla="*/ 2332832 w 3723546"/>
                <a:gd name="connsiteY14-402" fmla="*/ 164715 h 5795027"/>
                <a:gd name="connsiteX15-403" fmla="*/ 2976290 w 3723546"/>
                <a:gd name="connsiteY15-404" fmla="*/ 524033 h 5795027"/>
                <a:gd name="connsiteX0-405" fmla="*/ 3723546 w 3723546"/>
                <a:gd name="connsiteY0-406" fmla="*/ 4939455 h 5795027"/>
                <a:gd name="connsiteX1-407" fmla="*/ 2989878 w 3723546"/>
                <a:gd name="connsiteY1-408" fmla="*/ 5266109 h 5795027"/>
                <a:gd name="connsiteX2-409" fmla="*/ 2332829 w 3723546"/>
                <a:gd name="connsiteY2-410" fmla="*/ 5630311 h 5795027"/>
                <a:gd name="connsiteX3-411" fmla="*/ 2137940 w 3723546"/>
                <a:gd name="connsiteY3-412" fmla="*/ 5795027 h 5795027"/>
                <a:gd name="connsiteX4-413" fmla="*/ 1950069 w 3723546"/>
                <a:gd name="connsiteY4-414" fmla="*/ 5630311 h 5795027"/>
                <a:gd name="connsiteX5-415" fmla="*/ 559353 w 3723546"/>
                <a:gd name="connsiteY5-416" fmla="*/ 4939455 h 5795027"/>
                <a:gd name="connsiteX6-417" fmla="*/ 0 w 3723546"/>
                <a:gd name="connsiteY6-418" fmla="*/ 3746068 h 5795027"/>
                <a:gd name="connsiteX7-419" fmla="*/ 0 w 3723546"/>
                <a:gd name="connsiteY7-420" fmla="*/ 3441681 h 5795027"/>
                <a:gd name="connsiteX8-421" fmla="*/ 0 w 3723546"/>
                <a:gd name="connsiteY8-422" fmla="*/ 3042471 h 5795027"/>
                <a:gd name="connsiteX9-423" fmla="*/ 0 w 3723546"/>
                <a:gd name="connsiteY9-424" fmla="*/ 2752557 h 5795027"/>
                <a:gd name="connsiteX10-425" fmla="*/ 0 w 3723546"/>
                <a:gd name="connsiteY10-426" fmla="*/ 2231503 h 5795027"/>
                <a:gd name="connsiteX11-427" fmla="*/ 0 w 3723546"/>
                <a:gd name="connsiteY11-428" fmla="*/ 2048959 h 5795027"/>
                <a:gd name="connsiteX12-429" fmla="*/ 559354 w 3723546"/>
                <a:gd name="connsiteY12-430" fmla="*/ 855573 h 5795027"/>
                <a:gd name="connsiteX13-431" fmla="*/ 1950071 w 3723546"/>
                <a:gd name="connsiteY13-432" fmla="*/ 164715 h 5795027"/>
                <a:gd name="connsiteX14-433" fmla="*/ 2144960 w 3723546"/>
                <a:gd name="connsiteY14-434" fmla="*/ 0 h 5795027"/>
                <a:gd name="connsiteX15-435" fmla="*/ 2332832 w 3723546"/>
                <a:gd name="connsiteY15-436" fmla="*/ 164715 h 5795027"/>
                <a:gd name="connsiteX16-437" fmla="*/ 2976290 w 3723546"/>
                <a:gd name="connsiteY16-438" fmla="*/ 524033 h 5795027"/>
                <a:gd name="connsiteX0-439" fmla="*/ 2989878 w 2989878"/>
                <a:gd name="connsiteY0-440" fmla="*/ 5266109 h 5795027"/>
                <a:gd name="connsiteX1-441" fmla="*/ 2332829 w 2989878"/>
                <a:gd name="connsiteY1-442" fmla="*/ 5630311 h 5795027"/>
                <a:gd name="connsiteX2-443" fmla="*/ 2137940 w 2989878"/>
                <a:gd name="connsiteY2-444" fmla="*/ 5795027 h 5795027"/>
                <a:gd name="connsiteX3-445" fmla="*/ 1950069 w 2989878"/>
                <a:gd name="connsiteY3-446" fmla="*/ 5630311 h 5795027"/>
                <a:gd name="connsiteX4-447" fmla="*/ 559353 w 2989878"/>
                <a:gd name="connsiteY4-448" fmla="*/ 4939455 h 5795027"/>
                <a:gd name="connsiteX5-449" fmla="*/ 0 w 2989878"/>
                <a:gd name="connsiteY5-450" fmla="*/ 3746068 h 5795027"/>
                <a:gd name="connsiteX6-451" fmla="*/ 0 w 2989878"/>
                <a:gd name="connsiteY6-452" fmla="*/ 3441681 h 5795027"/>
                <a:gd name="connsiteX7-453" fmla="*/ 0 w 2989878"/>
                <a:gd name="connsiteY7-454" fmla="*/ 3042471 h 5795027"/>
                <a:gd name="connsiteX8-455" fmla="*/ 0 w 2989878"/>
                <a:gd name="connsiteY8-456" fmla="*/ 2752557 h 5795027"/>
                <a:gd name="connsiteX9-457" fmla="*/ 0 w 2989878"/>
                <a:gd name="connsiteY9-458" fmla="*/ 2231503 h 5795027"/>
                <a:gd name="connsiteX10-459" fmla="*/ 0 w 2989878"/>
                <a:gd name="connsiteY10-460" fmla="*/ 2048959 h 5795027"/>
                <a:gd name="connsiteX11-461" fmla="*/ 559354 w 2989878"/>
                <a:gd name="connsiteY11-462" fmla="*/ 855573 h 5795027"/>
                <a:gd name="connsiteX12-463" fmla="*/ 1950071 w 2989878"/>
                <a:gd name="connsiteY12-464" fmla="*/ 164715 h 5795027"/>
                <a:gd name="connsiteX13-465" fmla="*/ 2144960 w 2989878"/>
                <a:gd name="connsiteY13-466" fmla="*/ 0 h 5795027"/>
                <a:gd name="connsiteX14-467" fmla="*/ 2332832 w 2989878"/>
                <a:gd name="connsiteY14-468" fmla="*/ 164715 h 5795027"/>
                <a:gd name="connsiteX15-469" fmla="*/ 2976290 w 2989878"/>
                <a:gd name="connsiteY15-470" fmla="*/ 524033 h 5795027"/>
                <a:gd name="connsiteX0-471" fmla="*/ 2989878 w 2989878"/>
                <a:gd name="connsiteY0-472" fmla="*/ 5266109 h 5795027"/>
                <a:gd name="connsiteX1-473" fmla="*/ 2332829 w 2989878"/>
                <a:gd name="connsiteY1-474" fmla="*/ 5630311 h 5795027"/>
                <a:gd name="connsiteX2-475" fmla="*/ 2137940 w 2989878"/>
                <a:gd name="connsiteY2-476" fmla="*/ 5795027 h 5795027"/>
                <a:gd name="connsiteX3-477" fmla="*/ 1950069 w 2989878"/>
                <a:gd name="connsiteY3-478" fmla="*/ 5630311 h 5795027"/>
                <a:gd name="connsiteX4-479" fmla="*/ 559353 w 2989878"/>
                <a:gd name="connsiteY4-480" fmla="*/ 4939455 h 5795027"/>
                <a:gd name="connsiteX5-481" fmla="*/ 0 w 2989878"/>
                <a:gd name="connsiteY5-482" fmla="*/ 3746068 h 5795027"/>
                <a:gd name="connsiteX6-483" fmla="*/ 0 w 2989878"/>
                <a:gd name="connsiteY6-484" fmla="*/ 3441681 h 5795027"/>
                <a:gd name="connsiteX7-485" fmla="*/ 0 w 2989878"/>
                <a:gd name="connsiteY7-486" fmla="*/ 3042471 h 5795027"/>
                <a:gd name="connsiteX8-487" fmla="*/ 0 w 2989878"/>
                <a:gd name="connsiteY8-488" fmla="*/ 2752557 h 5795027"/>
                <a:gd name="connsiteX9-489" fmla="*/ 0 w 2989878"/>
                <a:gd name="connsiteY9-490" fmla="*/ 2231503 h 5795027"/>
                <a:gd name="connsiteX10-491" fmla="*/ 0 w 2989878"/>
                <a:gd name="connsiteY10-492" fmla="*/ 2048959 h 5795027"/>
                <a:gd name="connsiteX11-493" fmla="*/ 559354 w 2989878"/>
                <a:gd name="connsiteY11-494" fmla="*/ 855573 h 5795027"/>
                <a:gd name="connsiteX12-495" fmla="*/ 1950071 w 2989878"/>
                <a:gd name="connsiteY12-496" fmla="*/ 164715 h 5795027"/>
                <a:gd name="connsiteX13-497" fmla="*/ 2144960 w 2989878"/>
                <a:gd name="connsiteY13-498" fmla="*/ 0 h 5795027"/>
                <a:gd name="connsiteX14-499" fmla="*/ 2332832 w 2989878"/>
                <a:gd name="connsiteY14-500" fmla="*/ 164715 h 5795027"/>
                <a:gd name="connsiteX15-501" fmla="*/ 2976290 w 2989878"/>
                <a:gd name="connsiteY15-502" fmla="*/ 524033 h 5795027"/>
                <a:gd name="connsiteX0-503" fmla="*/ 2955049 w 2976290"/>
                <a:gd name="connsiteY0-504" fmla="*/ 5266109 h 5795027"/>
                <a:gd name="connsiteX1-505" fmla="*/ 2332829 w 2976290"/>
                <a:gd name="connsiteY1-506" fmla="*/ 5630311 h 5795027"/>
                <a:gd name="connsiteX2-507" fmla="*/ 2137940 w 2976290"/>
                <a:gd name="connsiteY2-508" fmla="*/ 5795027 h 5795027"/>
                <a:gd name="connsiteX3-509" fmla="*/ 1950069 w 2976290"/>
                <a:gd name="connsiteY3-510" fmla="*/ 5630311 h 5795027"/>
                <a:gd name="connsiteX4-511" fmla="*/ 559353 w 2976290"/>
                <a:gd name="connsiteY4-512" fmla="*/ 4939455 h 5795027"/>
                <a:gd name="connsiteX5-513" fmla="*/ 0 w 2976290"/>
                <a:gd name="connsiteY5-514" fmla="*/ 3746068 h 5795027"/>
                <a:gd name="connsiteX6-515" fmla="*/ 0 w 2976290"/>
                <a:gd name="connsiteY6-516" fmla="*/ 3441681 h 5795027"/>
                <a:gd name="connsiteX7-517" fmla="*/ 0 w 2976290"/>
                <a:gd name="connsiteY7-518" fmla="*/ 3042471 h 5795027"/>
                <a:gd name="connsiteX8-519" fmla="*/ 0 w 2976290"/>
                <a:gd name="connsiteY8-520" fmla="*/ 2752557 h 5795027"/>
                <a:gd name="connsiteX9-521" fmla="*/ 0 w 2976290"/>
                <a:gd name="connsiteY9-522" fmla="*/ 2231503 h 5795027"/>
                <a:gd name="connsiteX10-523" fmla="*/ 0 w 2976290"/>
                <a:gd name="connsiteY10-524" fmla="*/ 2048959 h 5795027"/>
                <a:gd name="connsiteX11-525" fmla="*/ 559354 w 2976290"/>
                <a:gd name="connsiteY11-526" fmla="*/ 855573 h 5795027"/>
                <a:gd name="connsiteX12-527" fmla="*/ 1950071 w 2976290"/>
                <a:gd name="connsiteY12-528" fmla="*/ 164715 h 5795027"/>
                <a:gd name="connsiteX13-529" fmla="*/ 2144960 w 2976290"/>
                <a:gd name="connsiteY13-530" fmla="*/ 0 h 5795027"/>
                <a:gd name="connsiteX14-531" fmla="*/ 2332832 w 2976290"/>
                <a:gd name="connsiteY14-532" fmla="*/ 164715 h 5795027"/>
                <a:gd name="connsiteX15-533" fmla="*/ 2976290 w 2976290"/>
                <a:gd name="connsiteY15-534" fmla="*/ 524033 h 5795027"/>
                <a:gd name="connsiteX0-535" fmla="*/ 2955049 w 2976290"/>
                <a:gd name="connsiteY0-536" fmla="*/ 5266109 h 5795027"/>
                <a:gd name="connsiteX1-537" fmla="*/ 2332829 w 2976290"/>
                <a:gd name="connsiteY1-538" fmla="*/ 5630311 h 5795027"/>
                <a:gd name="connsiteX2-539" fmla="*/ 2137940 w 2976290"/>
                <a:gd name="connsiteY2-540" fmla="*/ 5795027 h 5795027"/>
                <a:gd name="connsiteX3-541" fmla="*/ 1950069 w 2976290"/>
                <a:gd name="connsiteY3-542" fmla="*/ 5630311 h 5795027"/>
                <a:gd name="connsiteX4-543" fmla="*/ 559353 w 2976290"/>
                <a:gd name="connsiteY4-544" fmla="*/ 4939455 h 5795027"/>
                <a:gd name="connsiteX5-545" fmla="*/ 0 w 2976290"/>
                <a:gd name="connsiteY5-546" fmla="*/ 3746068 h 5795027"/>
                <a:gd name="connsiteX6-547" fmla="*/ 0 w 2976290"/>
                <a:gd name="connsiteY6-548" fmla="*/ 3441681 h 5795027"/>
                <a:gd name="connsiteX7-549" fmla="*/ 0 w 2976290"/>
                <a:gd name="connsiteY7-550" fmla="*/ 3042471 h 5795027"/>
                <a:gd name="connsiteX8-551" fmla="*/ 0 w 2976290"/>
                <a:gd name="connsiteY8-552" fmla="*/ 2752557 h 5795027"/>
                <a:gd name="connsiteX9-553" fmla="*/ 0 w 2976290"/>
                <a:gd name="connsiteY9-554" fmla="*/ 2231503 h 5795027"/>
                <a:gd name="connsiteX10-555" fmla="*/ 0 w 2976290"/>
                <a:gd name="connsiteY10-556" fmla="*/ 2048959 h 5795027"/>
                <a:gd name="connsiteX11-557" fmla="*/ 559354 w 2976290"/>
                <a:gd name="connsiteY11-558" fmla="*/ 855573 h 5795027"/>
                <a:gd name="connsiteX12-559" fmla="*/ 1950071 w 2976290"/>
                <a:gd name="connsiteY12-560" fmla="*/ 164715 h 5795027"/>
                <a:gd name="connsiteX13-561" fmla="*/ 2144960 w 2976290"/>
                <a:gd name="connsiteY13-562" fmla="*/ 0 h 5795027"/>
                <a:gd name="connsiteX14-563" fmla="*/ 2332832 w 2976290"/>
                <a:gd name="connsiteY14-564" fmla="*/ 164715 h 5795027"/>
                <a:gd name="connsiteX15-565" fmla="*/ 2976290 w 2976290"/>
                <a:gd name="connsiteY15-566" fmla="*/ 524033 h 5795027"/>
                <a:gd name="connsiteX0-567" fmla="*/ 2955049 w 2976290"/>
                <a:gd name="connsiteY0-568" fmla="*/ 5266109 h 5795027"/>
                <a:gd name="connsiteX1-569" fmla="*/ 2332829 w 2976290"/>
                <a:gd name="connsiteY1-570" fmla="*/ 5630311 h 5795027"/>
                <a:gd name="connsiteX2-571" fmla="*/ 2137940 w 2976290"/>
                <a:gd name="connsiteY2-572" fmla="*/ 5795027 h 5795027"/>
                <a:gd name="connsiteX3-573" fmla="*/ 1950069 w 2976290"/>
                <a:gd name="connsiteY3-574" fmla="*/ 5630311 h 5795027"/>
                <a:gd name="connsiteX4-575" fmla="*/ 559353 w 2976290"/>
                <a:gd name="connsiteY4-576" fmla="*/ 4939455 h 5795027"/>
                <a:gd name="connsiteX5-577" fmla="*/ 0 w 2976290"/>
                <a:gd name="connsiteY5-578" fmla="*/ 3746068 h 5795027"/>
                <a:gd name="connsiteX6-579" fmla="*/ 0 w 2976290"/>
                <a:gd name="connsiteY6-580" fmla="*/ 3441681 h 5795027"/>
                <a:gd name="connsiteX7-581" fmla="*/ 0 w 2976290"/>
                <a:gd name="connsiteY7-582" fmla="*/ 3042471 h 5795027"/>
                <a:gd name="connsiteX8-583" fmla="*/ 0 w 2976290"/>
                <a:gd name="connsiteY8-584" fmla="*/ 2752557 h 5795027"/>
                <a:gd name="connsiteX9-585" fmla="*/ 0 w 2976290"/>
                <a:gd name="connsiteY9-586" fmla="*/ 2231503 h 5795027"/>
                <a:gd name="connsiteX10-587" fmla="*/ 0 w 2976290"/>
                <a:gd name="connsiteY10-588" fmla="*/ 2048959 h 5795027"/>
                <a:gd name="connsiteX11-589" fmla="*/ 559354 w 2976290"/>
                <a:gd name="connsiteY11-590" fmla="*/ 855573 h 5795027"/>
                <a:gd name="connsiteX12-591" fmla="*/ 1950071 w 2976290"/>
                <a:gd name="connsiteY12-592" fmla="*/ 164715 h 5795027"/>
                <a:gd name="connsiteX13-593" fmla="*/ 2144960 w 2976290"/>
                <a:gd name="connsiteY13-594" fmla="*/ 0 h 5795027"/>
                <a:gd name="connsiteX14-595" fmla="*/ 2332832 w 2976290"/>
                <a:gd name="connsiteY14-596" fmla="*/ 164715 h 5795027"/>
                <a:gd name="connsiteX15-597" fmla="*/ 2976290 w 2976290"/>
                <a:gd name="connsiteY15-598" fmla="*/ 524033 h 5795027"/>
                <a:gd name="connsiteX0-599" fmla="*/ 2955049 w 2976290"/>
                <a:gd name="connsiteY0-600" fmla="*/ 5266109 h 5795027"/>
                <a:gd name="connsiteX1-601" fmla="*/ 2332829 w 2976290"/>
                <a:gd name="connsiteY1-602" fmla="*/ 5630311 h 5795027"/>
                <a:gd name="connsiteX2-603" fmla="*/ 2137940 w 2976290"/>
                <a:gd name="connsiteY2-604" fmla="*/ 5795027 h 5795027"/>
                <a:gd name="connsiteX3-605" fmla="*/ 1950069 w 2976290"/>
                <a:gd name="connsiteY3-606" fmla="*/ 5630311 h 5795027"/>
                <a:gd name="connsiteX4-607" fmla="*/ 559353 w 2976290"/>
                <a:gd name="connsiteY4-608" fmla="*/ 4939455 h 5795027"/>
                <a:gd name="connsiteX5-609" fmla="*/ 0 w 2976290"/>
                <a:gd name="connsiteY5-610" fmla="*/ 3746068 h 5795027"/>
                <a:gd name="connsiteX6-611" fmla="*/ 0 w 2976290"/>
                <a:gd name="connsiteY6-612" fmla="*/ 3441681 h 5795027"/>
                <a:gd name="connsiteX7-613" fmla="*/ 0 w 2976290"/>
                <a:gd name="connsiteY7-614" fmla="*/ 3042471 h 5795027"/>
                <a:gd name="connsiteX8-615" fmla="*/ 0 w 2976290"/>
                <a:gd name="connsiteY8-616" fmla="*/ 2752557 h 5795027"/>
                <a:gd name="connsiteX9-617" fmla="*/ 0 w 2976290"/>
                <a:gd name="connsiteY9-618" fmla="*/ 2231503 h 5795027"/>
                <a:gd name="connsiteX10-619" fmla="*/ 0 w 2976290"/>
                <a:gd name="connsiteY10-620" fmla="*/ 2048959 h 5795027"/>
                <a:gd name="connsiteX11-621" fmla="*/ 559354 w 2976290"/>
                <a:gd name="connsiteY11-622" fmla="*/ 855573 h 5795027"/>
                <a:gd name="connsiteX12-623" fmla="*/ 1950071 w 2976290"/>
                <a:gd name="connsiteY12-624" fmla="*/ 164715 h 5795027"/>
                <a:gd name="connsiteX13-625" fmla="*/ 2144960 w 2976290"/>
                <a:gd name="connsiteY13-626" fmla="*/ 0 h 5795027"/>
                <a:gd name="connsiteX14-627" fmla="*/ 2332832 w 2976290"/>
                <a:gd name="connsiteY14-628" fmla="*/ 164715 h 5795027"/>
                <a:gd name="connsiteX15-629" fmla="*/ 2976290 w 2976290"/>
                <a:gd name="connsiteY15-630" fmla="*/ 524033 h 5795027"/>
                <a:gd name="connsiteX0-631" fmla="*/ 2955049 w 2976290"/>
                <a:gd name="connsiteY0-632" fmla="*/ 5266109 h 5795027"/>
                <a:gd name="connsiteX1-633" fmla="*/ 2332829 w 2976290"/>
                <a:gd name="connsiteY1-634" fmla="*/ 5630311 h 5795027"/>
                <a:gd name="connsiteX2-635" fmla="*/ 2137940 w 2976290"/>
                <a:gd name="connsiteY2-636" fmla="*/ 5795027 h 5795027"/>
                <a:gd name="connsiteX3-637" fmla="*/ 1950069 w 2976290"/>
                <a:gd name="connsiteY3-638" fmla="*/ 5630311 h 5795027"/>
                <a:gd name="connsiteX4-639" fmla="*/ 559353 w 2976290"/>
                <a:gd name="connsiteY4-640" fmla="*/ 4939455 h 5795027"/>
                <a:gd name="connsiteX5-641" fmla="*/ 0 w 2976290"/>
                <a:gd name="connsiteY5-642" fmla="*/ 3746068 h 5795027"/>
                <a:gd name="connsiteX6-643" fmla="*/ 0 w 2976290"/>
                <a:gd name="connsiteY6-644" fmla="*/ 3441681 h 5795027"/>
                <a:gd name="connsiteX7-645" fmla="*/ 0 w 2976290"/>
                <a:gd name="connsiteY7-646" fmla="*/ 3042471 h 5795027"/>
                <a:gd name="connsiteX8-647" fmla="*/ 0 w 2976290"/>
                <a:gd name="connsiteY8-648" fmla="*/ 2752557 h 5795027"/>
                <a:gd name="connsiteX9-649" fmla="*/ 0 w 2976290"/>
                <a:gd name="connsiteY9-650" fmla="*/ 2231503 h 5795027"/>
                <a:gd name="connsiteX10-651" fmla="*/ 0 w 2976290"/>
                <a:gd name="connsiteY10-652" fmla="*/ 2048959 h 5795027"/>
                <a:gd name="connsiteX11-653" fmla="*/ 559354 w 2976290"/>
                <a:gd name="connsiteY11-654" fmla="*/ 855573 h 5795027"/>
                <a:gd name="connsiteX12-655" fmla="*/ 1950071 w 2976290"/>
                <a:gd name="connsiteY12-656" fmla="*/ 164715 h 5795027"/>
                <a:gd name="connsiteX13-657" fmla="*/ 2144960 w 2976290"/>
                <a:gd name="connsiteY13-658" fmla="*/ 0 h 5795027"/>
                <a:gd name="connsiteX14-659" fmla="*/ 2332832 w 2976290"/>
                <a:gd name="connsiteY14-660" fmla="*/ 164715 h 5795027"/>
                <a:gd name="connsiteX15-661" fmla="*/ 2976290 w 2976290"/>
                <a:gd name="connsiteY15-662" fmla="*/ 524033 h 5795027"/>
                <a:gd name="connsiteX0-663" fmla="*/ 2955049 w 2987296"/>
                <a:gd name="connsiteY0-664" fmla="*/ 5266109 h 5795027"/>
                <a:gd name="connsiteX1-665" fmla="*/ 2332829 w 2987296"/>
                <a:gd name="connsiteY1-666" fmla="*/ 5630311 h 5795027"/>
                <a:gd name="connsiteX2-667" fmla="*/ 2137940 w 2987296"/>
                <a:gd name="connsiteY2-668" fmla="*/ 5795027 h 5795027"/>
                <a:gd name="connsiteX3-669" fmla="*/ 1950069 w 2987296"/>
                <a:gd name="connsiteY3-670" fmla="*/ 5630311 h 5795027"/>
                <a:gd name="connsiteX4-671" fmla="*/ 559353 w 2987296"/>
                <a:gd name="connsiteY4-672" fmla="*/ 4939455 h 5795027"/>
                <a:gd name="connsiteX5-673" fmla="*/ 0 w 2987296"/>
                <a:gd name="connsiteY5-674" fmla="*/ 3746068 h 5795027"/>
                <a:gd name="connsiteX6-675" fmla="*/ 0 w 2987296"/>
                <a:gd name="connsiteY6-676" fmla="*/ 3441681 h 5795027"/>
                <a:gd name="connsiteX7-677" fmla="*/ 0 w 2987296"/>
                <a:gd name="connsiteY7-678" fmla="*/ 3042471 h 5795027"/>
                <a:gd name="connsiteX8-679" fmla="*/ 0 w 2987296"/>
                <a:gd name="connsiteY8-680" fmla="*/ 2752557 h 5795027"/>
                <a:gd name="connsiteX9-681" fmla="*/ 0 w 2987296"/>
                <a:gd name="connsiteY9-682" fmla="*/ 2231503 h 5795027"/>
                <a:gd name="connsiteX10-683" fmla="*/ 0 w 2987296"/>
                <a:gd name="connsiteY10-684" fmla="*/ 2048959 h 5795027"/>
                <a:gd name="connsiteX11-685" fmla="*/ 559354 w 2987296"/>
                <a:gd name="connsiteY11-686" fmla="*/ 855573 h 5795027"/>
                <a:gd name="connsiteX12-687" fmla="*/ 1950071 w 2987296"/>
                <a:gd name="connsiteY12-688" fmla="*/ 164715 h 5795027"/>
                <a:gd name="connsiteX13-689" fmla="*/ 2144960 w 2987296"/>
                <a:gd name="connsiteY13-690" fmla="*/ 0 h 5795027"/>
                <a:gd name="connsiteX14-691" fmla="*/ 2332832 w 2987296"/>
                <a:gd name="connsiteY14-692" fmla="*/ 164715 h 5795027"/>
                <a:gd name="connsiteX15-693" fmla="*/ 2987296 w 2987296"/>
                <a:gd name="connsiteY15-694" fmla="*/ 557051 h 57950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-1" fmla="*/ 4282900 w 4447989"/>
                <a:gd name="connsiteY0-2" fmla="*/ 2048959 h 5795027"/>
                <a:gd name="connsiteX1-3" fmla="*/ 4282900 w 4447989"/>
                <a:gd name="connsiteY1-4" fmla="*/ 2231503 h 5795027"/>
                <a:gd name="connsiteX2-5" fmla="*/ 4282900 w 4447989"/>
                <a:gd name="connsiteY2-6" fmla="*/ 2752557 h 5795027"/>
                <a:gd name="connsiteX3-7" fmla="*/ 4282900 w 4447989"/>
                <a:gd name="connsiteY3-8" fmla="*/ 3042471 h 5795027"/>
                <a:gd name="connsiteX4-9" fmla="*/ 4282900 w 4447989"/>
                <a:gd name="connsiteY4-10" fmla="*/ 3441681 h 5795027"/>
                <a:gd name="connsiteX5-11" fmla="*/ 4282900 w 4447989"/>
                <a:gd name="connsiteY5-12" fmla="*/ 3746068 h 5795027"/>
                <a:gd name="connsiteX6-13" fmla="*/ 3723546 w 4447989"/>
                <a:gd name="connsiteY6-14" fmla="*/ 4939455 h 5795027"/>
                <a:gd name="connsiteX7-15" fmla="*/ 2332829 w 4447989"/>
                <a:gd name="connsiteY7-16" fmla="*/ 5630311 h 5795027"/>
                <a:gd name="connsiteX8-17" fmla="*/ 2137940 w 4447989"/>
                <a:gd name="connsiteY8-18" fmla="*/ 5795027 h 5795027"/>
                <a:gd name="connsiteX9-19" fmla="*/ 1950069 w 4447989"/>
                <a:gd name="connsiteY9-20" fmla="*/ 5630311 h 5795027"/>
                <a:gd name="connsiteX10-21" fmla="*/ 559353 w 4447989"/>
                <a:gd name="connsiteY10-22" fmla="*/ 4939455 h 5795027"/>
                <a:gd name="connsiteX11-23" fmla="*/ 0 w 4447989"/>
                <a:gd name="connsiteY11-24" fmla="*/ 3746068 h 5795027"/>
                <a:gd name="connsiteX12-25" fmla="*/ 0 w 4447989"/>
                <a:gd name="connsiteY12-26" fmla="*/ 3441681 h 5795027"/>
                <a:gd name="connsiteX13-27" fmla="*/ 0 w 4447989"/>
                <a:gd name="connsiteY13-28" fmla="*/ 3042471 h 5795027"/>
                <a:gd name="connsiteX14-29" fmla="*/ 0 w 4447989"/>
                <a:gd name="connsiteY14-30" fmla="*/ 2752557 h 5795027"/>
                <a:gd name="connsiteX15-31" fmla="*/ 0 w 4447989"/>
                <a:gd name="connsiteY15-32" fmla="*/ 2231503 h 5795027"/>
                <a:gd name="connsiteX16-33" fmla="*/ 0 w 4447989"/>
                <a:gd name="connsiteY16-34" fmla="*/ 2048959 h 5795027"/>
                <a:gd name="connsiteX17-35" fmla="*/ 559354 w 4447989"/>
                <a:gd name="connsiteY17-36" fmla="*/ 855573 h 5795027"/>
                <a:gd name="connsiteX18-37" fmla="*/ 1950071 w 4447989"/>
                <a:gd name="connsiteY18-38" fmla="*/ 164715 h 5795027"/>
                <a:gd name="connsiteX19-39" fmla="*/ 2144960 w 4447989"/>
                <a:gd name="connsiteY19-40" fmla="*/ 0 h 5795027"/>
                <a:gd name="connsiteX20-41" fmla="*/ 2332832 w 4447989"/>
                <a:gd name="connsiteY20-42" fmla="*/ 164715 h 5795027"/>
                <a:gd name="connsiteX21-43" fmla="*/ 3723546 w 4447989"/>
                <a:gd name="connsiteY21-44" fmla="*/ 855573 h 5795027"/>
                <a:gd name="connsiteX22" fmla="*/ 4447989 w 4447989"/>
                <a:gd name="connsiteY22" fmla="*/ 2214048 h 5795027"/>
                <a:gd name="connsiteX0-45" fmla="*/ 4282900 w 4282900"/>
                <a:gd name="connsiteY0-46" fmla="*/ 2048959 h 5795027"/>
                <a:gd name="connsiteX1-47" fmla="*/ 4282900 w 4282900"/>
                <a:gd name="connsiteY1-48" fmla="*/ 2231503 h 5795027"/>
                <a:gd name="connsiteX2-49" fmla="*/ 4282900 w 4282900"/>
                <a:gd name="connsiteY2-50" fmla="*/ 2752557 h 5795027"/>
                <a:gd name="connsiteX3-51" fmla="*/ 4282900 w 4282900"/>
                <a:gd name="connsiteY3-52" fmla="*/ 3042471 h 5795027"/>
                <a:gd name="connsiteX4-53" fmla="*/ 4282900 w 4282900"/>
                <a:gd name="connsiteY4-54" fmla="*/ 3441681 h 5795027"/>
                <a:gd name="connsiteX5-55" fmla="*/ 4282900 w 4282900"/>
                <a:gd name="connsiteY5-56" fmla="*/ 3746068 h 5795027"/>
                <a:gd name="connsiteX6-57" fmla="*/ 3723546 w 4282900"/>
                <a:gd name="connsiteY6-58" fmla="*/ 4939455 h 5795027"/>
                <a:gd name="connsiteX7-59" fmla="*/ 2332829 w 4282900"/>
                <a:gd name="connsiteY7-60" fmla="*/ 5630311 h 5795027"/>
                <a:gd name="connsiteX8-61" fmla="*/ 2137940 w 4282900"/>
                <a:gd name="connsiteY8-62" fmla="*/ 5795027 h 5795027"/>
                <a:gd name="connsiteX9-63" fmla="*/ 1950069 w 4282900"/>
                <a:gd name="connsiteY9-64" fmla="*/ 5630311 h 5795027"/>
                <a:gd name="connsiteX10-65" fmla="*/ 559353 w 4282900"/>
                <a:gd name="connsiteY10-66" fmla="*/ 4939455 h 5795027"/>
                <a:gd name="connsiteX11-67" fmla="*/ 0 w 4282900"/>
                <a:gd name="connsiteY11-68" fmla="*/ 3746068 h 5795027"/>
                <a:gd name="connsiteX12-69" fmla="*/ 0 w 4282900"/>
                <a:gd name="connsiteY12-70" fmla="*/ 3441681 h 5795027"/>
                <a:gd name="connsiteX13-71" fmla="*/ 0 w 4282900"/>
                <a:gd name="connsiteY13-72" fmla="*/ 3042471 h 5795027"/>
                <a:gd name="connsiteX14-73" fmla="*/ 0 w 4282900"/>
                <a:gd name="connsiteY14-74" fmla="*/ 2752557 h 5795027"/>
                <a:gd name="connsiteX15-75" fmla="*/ 0 w 4282900"/>
                <a:gd name="connsiteY15-76" fmla="*/ 2231503 h 5795027"/>
                <a:gd name="connsiteX16-77" fmla="*/ 0 w 4282900"/>
                <a:gd name="connsiteY16-78" fmla="*/ 2048959 h 5795027"/>
                <a:gd name="connsiteX17-79" fmla="*/ 559354 w 4282900"/>
                <a:gd name="connsiteY17-80" fmla="*/ 855573 h 5795027"/>
                <a:gd name="connsiteX18-81" fmla="*/ 1950071 w 4282900"/>
                <a:gd name="connsiteY18-82" fmla="*/ 164715 h 5795027"/>
                <a:gd name="connsiteX19-83" fmla="*/ 2144960 w 4282900"/>
                <a:gd name="connsiteY19-84" fmla="*/ 0 h 5795027"/>
                <a:gd name="connsiteX20-85" fmla="*/ 2332832 w 4282900"/>
                <a:gd name="connsiteY20-86" fmla="*/ 164715 h 5795027"/>
                <a:gd name="connsiteX21-87" fmla="*/ 3723546 w 4282900"/>
                <a:gd name="connsiteY21-88" fmla="*/ 855573 h 5795027"/>
                <a:gd name="connsiteX0-89" fmla="*/ 4248071 w 4282900"/>
                <a:gd name="connsiteY0-90" fmla="*/ 1519558 h 5795027"/>
                <a:gd name="connsiteX1-91" fmla="*/ 4282900 w 4282900"/>
                <a:gd name="connsiteY1-92" fmla="*/ 2231503 h 5795027"/>
                <a:gd name="connsiteX2-93" fmla="*/ 4282900 w 4282900"/>
                <a:gd name="connsiteY2-94" fmla="*/ 2752557 h 5795027"/>
                <a:gd name="connsiteX3-95" fmla="*/ 4282900 w 4282900"/>
                <a:gd name="connsiteY3-96" fmla="*/ 3042471 h 5795027"/>
                <a:gd name="connsiteX4-97" fmla="*/ 4282900 w 4282900"/>
                <a:gd name="connsiteY4-98" fmla="*/ 3441681 h 5795027"/>
                <a:gd name="connsiteX5-99" fmla="*/ 4282900 w 4282900"/>
                <a:gd name="connsiteY5-100" fmla="*/ 3746068 h 5795027"/>
                <a:gd name="connsiteX6-101" fmla="*/ 3723546 w 4282900"/>
                <a:gd name="connsiteY6-102" fmla="*/ 4939455 h 5795027"/>
                <a:gd name="connsiteX7-103" fmla="*/ 2332829 w 4282900"/>
                <a:gd name="connsiteY7-104" fmla="*/ 5630311 h 5795027"/>
                <a:gd name="connsiteX8-105" fmla="*/ 2137940 w 4282900"/>
                <a:gd name="connsiteY8-106" fmla="*/ 5795027 h 5795027"/>
                <a:gd name="connsiteX9-107" fmla="*/ 1950069 w 4282900"/>
                <a:gd name="connsiteY9-108" fmla="*/ 5630311 h 5795027"/>
                <a:gd name="connsiteX10-109" fmla="*/ 559353 w 4282900"/>
                <a:gd name="connsiteY10-110" fmla="*/ 4939455 h 5795027"/>
                <a:gd name="connsiteX11-111" fmla="*/ 0 w 4282900"/>
                <a:gd name="connsiteY11-112" fmla="*/ 3746068 h 5795027"/>
                <a:gd name="connsiteX12-113" fmla="*/ 0 w 4282900"/>
                <a:gd name="connsiteY12-114" fmla="*/ 3441681 h 5795027"/>
                <a:gd name="connsiteX13-115" fmla="*/ 0 w 4282900"/>
                <a:gd name="connsiteY13-116" fmla="*/ 3042471 h 5795027"/>
                <a:gd name="connsiteX14-117" fmla="*/ 0 w 4282900"/>
                <a:gd name="connsiteY14-118" fmla="*/ 2752557 h 5795027"/>
                <a:gd name="connsiteX15-119" fmla="*/ 0 w 4282900"/>
                <a:gd name="connsiteY15-120" fmla="*/ 2231503 h 5795027"/>
                <a:gd name="connsiteX16-121" fmla="*/ 0 w 4282900"/>
                <a:gd name="connsiteY16-122" fmla="*/ 2048959 h 5795027"/>
                <a:gd name="connsiteX17-123" fmla="*/ 559354 w 4282900"/>
                <a:gd name="connsiteY17-124" fmla="*/ 855573 h 5795027"/>
                <a:gd name="connsiteX18-125" fmla="*/ 1950071 w 4282900"/>
                <a:gd name="connsiteY18-126" fmla="*/ 164715 h 5795027"/>
                <a:gd name="connsiteX19-127" fmla="*/ 2144960 w 4282900"/>
                <a:gd name="connsiteY19-128" fmla="*/ 0 h 5795027"/>
                <a:gd name="connsiteX20-129" fmla="*/ 2332832 w 4282900"/>
                <a:gd name="connsiteY20-130" fmla="*/ 164715 h 5795027"/>
                <a:gd name="connsiteX21-131" fmla="*/ 3723546 w 4282900"/>
                <a:gd name="connsiteY21-132" fmla="*/ 855573 h 5795027"/>
                <a:gd name="connsiteX0-133" fmla="*/ 4248071 w 4292243"/>
                <a:gd name="connsiteY0-134" fmla="*/ 1519558 h 5795027"/>
                <a:gd name="connsiteX1-135" fmla="*/ 4282900 w 4292243"/>
                <a:gd name="connsiteY1-136" fmla="*/ 2231503 h 5795027"/>
                <a:gd name="connsiteX2-137" fmla="*/ 4282900 w 4292243"/>
                <a:gd name="connsiteY2-138" fmla="*/ 2752557 h 5795027"/>
                <a:gd name="connsiteX3-139" fmla="*/ 4282900 w 4292243"/>
                <a:gd name="connsiteY3-140" fmla="*/ 3042471 h 5795027"/>
                <a:gd name="connsiteX4-141" fmla="*/ 4282900 w 4292243"/>
                <a:gd name="connsiteY4-142" fmla="*/ 3441681 h 5795027"/>
                <a:gd name="connsiteX5-143" fmla="*/ 4282900 w 4292243"/>
                <a:gd name="connsiteY5-144" fmla="*/ 3746068 h 5795027"/>
                <a:gd name="connsiteX6-145" fmla="*/ 3723546 w 4292243"/>
                <a:gd name="connsiteY6-146" fmla="*/ 4939455 h 5795027"/>
                <a:gd name="connsiteX7-147" fmla="*/ 2332829 w 4292243"/>
                <a:gd name="connsiteY7-148" fmla="*/ 5630311 h 5795027"/>
                <a:gd name="connsiteX8-149" fmla="*/ 2137940 w 4292243"/>
                <a:gd name="connsiteY8-150" fmla="*/ 5795027 h 5795027"/>
                <a:gd name="connsiteX9-151" fmla="*/ 1950069 w 4292243"/>
                <a:gd name="connsiteY9-152" fmla="*/ 5630311 h 5795027"/>
                <a:gd name="connsiteX10-153" fmla="*/ 559353 w 4292243"/>
                <a:gd name="connsiteY10-154" fmla="*/ 4939455 h 5795027"/>
                <a:gd name="connsiteX11-155" fmla="*/ 0 w 4292243"/>
                <a:gd name="connsiteY11-156" fmla="*/ 3746068 h 5795027"/>
                <a:gd name="connsiteX12-157" fmla="*/ 0 w 4292243"/>
                <a:gd name="connsiteY12-158" fmla="*/ 3441681 h 5795027"/>
                <a:gd name="connsiteX13-159" fmla="*/ 0 w 4292243"/>
                <a:gd name="connsiteY13-160" fmla="*/ 3042471 h 5795027"/>
                <a:gd name="connsiteX14-161" fmla="*/ 0 w 4292243"/>
                <a:gd name="connsiteY14-162" fmla="*/ 2752557 h 5795027"/>
                <a:gd name="connsiteX15-163" fmla="*/ 0 w 4292243"/>
                <a:gd name="connsiteY15-164" fmla="*/ 2231503 h 5795027"/>
                <a:gd name="connsiteX16-165" fmla="*/ 0 w 4292243"/>
                <a:gd name="connsiteY16-166" fmla="*/ 2048959 h 5795027"/>
                <a:gd name="connsiteX17-167" fmla="*/ 559354 w 4292243"/>
                <a:gd name="connsiteY17-168" fmla="*/ 855573 h 5795027"/>
                <a:gd name="connsiteX18-169" fmla="*/ 1950071 w 4292243"/>
                <a:gd name="connsiteY18-170" fmla="*/ 164715 h 5795027"/>
                <a:gd name="connsiteX19-171" fmla="*/ 2144960 w 4292243"/>
                <a:gd name="connsiteY19-172" fmla="*/ 0 h 5795027"/>
                <a:gd name="connsiteX20-173" fmla="*/ 2332832 w 4292243"/>
                <a:gd name="connsiteY20-174" fmla="*/ 164715 h 5795027"/>
                <a:gd name="connsiteX21-175" fmla="*/ 3723546 w 4292243"/>
                <a:gd name="connsiteY21-176" fmla="*/ 855573 h 5795027"/>
                <a:gd name="connsiteX0-177" fmla="*/ 4213242 w 4282900"/>
                <a:gd name="connsiteY0-178" fmla="*/ 1512593 h 5795027"/>
                <a:gd name="connsiteX1-179" fmla="*/ 4282900 w 4282900"/>
                <a:gd name="connsiteY1-180" fmla="*/ 2231503 h 5795027"/>
                <a:gd name="connsiteX2-181" fmla="*/ 4282900 w 4282900"/>
                <a:gd name="connsiteY2-182" fmla="*/ 2752557 h 5795027"/>
                <a:gd name="connsiteX3-183" fmla="*/ 4282900 w 4282900"/>
                <a:gd name="connsiteY3-184" fmla="*/ 3042471 h 5795027"/>
                <a:gd name="connsiteX4-185" fmla="*/ 4282900 w 4282900"/>
                <a:gd name="connsiteY4-186" fmla="*/ 3441681 h 5795027"/>
                <a:gd name="connsiteX5-187" fmla="*/ 4282900 w 4282900"/>
                <a:gd name="connsiteY5-188" fmla="*/ 3746068 h 5795027"/>
                <a:gd name="connsiteX6-189" fmla="*/ 3723546 w 4282900"/>
                <a:gd name="connsiteY6-190" fmla="*/ 4939455 h 5795027"/>
                <a:gd name="connsiteX7-191" fmla="*/ 2332829 w 4282900"/>
                <a:gd name="connsiteY7-192" fmla="*/ 5630311 h 5795027"/>
                <a:gd name="connsiteX8-193" fmla="*/ 2137940 w 4282900"/>
                <a:gd name="connsiteY8-194" fmla="*/ 5795027 h 5795027"/>
                <a:gd name="connsiteX9-195" fmla="*/ 1950069 w 4282900"/>
                <a:gd name="connsiteY9-196" fmla="*/ 5630311 h 5795027"/>
                <a:gd name="connsiteX10-197" fmla="*/ 559353 w 4282900"/>
                <a:gd name="connsiteY10-198" fmla="*/ 4939455 h 5795027"/>
                <a:gd name="connsiteX11-199" fmla="*/ 0 w 4282900"/>
                <a:gd name="connsiteY11-200" fmla="*/ 3746068 h 5795027"/>
                <a:gd name="connsiteX12-201" fmla="*/ 0 w 4282900"/>
                <a:gd name="connsiteY12-202" fmla="*/ 3441681 h 5795027"/>
                <a:gd name="connsiteX13-203" fmla="*/ 0 w 4282900"/>
                <a:gd name="connsiteY13-204" fmla="*/ 3042471 h 5795027"/>
                <a:gd name="connsiteX14-205" fmla="*/ 0 w 4282900"/>
                <a:gd name="connsiteY14-206" fmla="*/ 2752557 h 5795027"/>
                <a:gd name="connsiteX15-207" fmla="*/ 0 w 4282900"/>
                <a:gd name="connsiteY15-208" fmla="*/ 2231503 h 5795027"/>
                <a:gd name="connsiteX16-209" fmla="*/ 0 w 4282900"/>
                <a:gd name="connsiteY16-210" fmla="*/ 2048959 h 5795027"/>
                <a:gd name="connsiteX17-211" fmla="*/ 559354 w 4282900"/>
                <a:gd name="connsiteY17-212" fmla="*/ 855573 h 5795027"/>
                <a:gd name="connsiteX18-213" fmla="*/ 1950071 w 4282900"/>
                <a:gd name="connsiteY18-214" fmla="*/ 164715 h 5795027"/>
                <a:gd name="connsiteX19-215" fmla="*/ 2144960 w 4282900"/>
                <a:gd name="connsiteY19-216" fmla="*/ 0 h 5795027"/>
                <a:gd name="connsiteX20-217" fmla="*/ 2332832 w 4282900"/>
                <a:gd name="connsiteY20-218" fmla="*/ 164715 h 5795027"/>
                <a:gd name="connsiteX21-219" fmla="*/ 3723546 w 4282900"/>
                <a:gd name="connsiteY21-220" fmla="*/ 855573 h 5795027"/>
                <a:gd name="connsiteX0-221" fmla="*/ 4213242 w 4282900"/>
                <a:gd name="connsiteY0-222" fmla="*/ 1512593 h 5795027"/>
                <a:gd name="connsiteX1-223" fmla="*/ 4282900 w 4282900"/>
                <a:gd name="connsiteY1-224" fmla="*/ 2231503 h 5795027"/>
                <a:gd name="connsiteX2-225" fmla="*/ 4282900 w 4282900"/>
                <a:gd name="connsiteY2-226" fmla="*/ 2752557 h 5795027"/>
                <a:gd name="connsiteX3-227" fmla="*/ 4282900 w 4282900"/>
                <a:gd name="connsiteY3-228" fmla="*/ 3042471 h 5795027"/>
                <a:gd name="connsiteX4-229" fmla="*/ 4282900 w 4282900"/>
                <a:gd name="connsiteY4-230" fmla="*/ 3441681 h 5795027"/>
                <a:gd name="connsiteX5-231" fmla="*/ 4282900 w 4282900"/>
                <a:gd name="connsiteY5-232" fmla="*/ 3746068 h 5795027"/>
                <a:gd name="connsiteX6-233" fmla="*/ 3723546 w 4282900"/>
                <a:gd name="connsiteY6-234" fmla="*/ 4939455 h 5795027"/>
                <a:gd name="connsiteX7-235" fmla="*/ 2332829 w 4282900"/>
                <a:gd name="connsiteY7-236" fmla="*/ 5630311 h 5795027"/>
                <a:gd name="connsiteX8-237" fmla="*/ 2137940 w 4282900"/>
                <a:gd name="connsiteY8-238" fmla="*/ 5795027 h 5795027"/>
                <a:gd name="connsiteX9-239" fmla="*/ 1950069 w 4282900"/>
                <a:gd name="connsiteY9-240" fmla="*/ 5630311 h 5795027"/>
                <a:gd name="connsiteX10-241" fmla="*/ 559353 w 4282900"/>
                <a:gd name="connsiteY10-242" fmla="*/ 4939455 h 5795027"/>
                <a:gd name="connsiteX11-243" fmla="*/ 0 w 4282900"/>
                <a:gd name="connsiteY11-244" fmla="*/ 3746068 h 5795027"/>
                <a:gd name="connsiteX12-245" fmla="*/ 0 w 4282900"/>
                <a:gd name="connsiteY12-246" fmla="*/ 3441681 h 5795027"/>
                <a:gd name="connsiteX13-247" fmla="*/ 0 w 4282900"/>
                <a:gd name="connsiteY13-248" fmla="*/ 3042471 h 5795027"/>
                <a:gd name="connsiteX14-249" fmla="*/ 0 w 4282900"/>
                <a:gd name="connsiteY14-250" fmla="*/ 2752557 h 5795027"/>
                <a:gd name="connsiteX15-251" fmla="*/ 0 w 4282900"/>
                <a:gd name="connsiteY15-252" fmla="*/ 2231503 h 5795027"/>
                <a:gd name="connsiteX16-253" fmla="*/ 0 w 4282900"/>
                <a:gd name="connsiteY16-254" fmla="*/ 2048959 h 5795027"/>
                <a:gd name="connsiteX17-255" fmla="*/ 559354 w 4282900"/>
                <a:gd name="connsiteY17-256" fmla="*/ 855573 h 5795027"/>
                <a:gd name="connsiteX18-257" fmla="*/ 1950071 w 4282900"/>
                <a:gd name="connsiteY18-258" fmla="*/ 164715 h 5795027"/>
                <a:gd name="connsiteX19-259" fmla="*/ 2144960 w 4282900"/>
                <a:gd name="connsiteY19-260" fmla="*/ 0 h 5795027"/>
                <a:gd name="connsiteX20-261" fmla="*/ 2332832 w 4282900"/>
                <a:gd name="connsiteY20-262" fmla="*/ 164715 h 5795027"/>
                <a:gd name="connsiteX0-263" fmla="*/ 4213242 w 4282900"/>
                <a:gd name="connsiteY0-264" fmla="*/ 1512593 h 5795027"/>
                <a:gd name="connsiteX1-265" fmla="*/ 4282900 w 4282900"/>
                <a:gd name="connsiteY1-266" fmla="*/ 2231503 h 5795027"/>
                <a:gd name="connsiteX2-267" fmla="*/ 4282900 w 4282900"/>
                <a:gd name="connsiteY2-268" fmla="*/ 2752557 h 5795027"/>
                <a:gd name="connsiteX3-269" fmla="*/ 4282900 w 4282900"/>
                <a:gd name="connsiteY3-270" fmla="*/ 3042471 h 5795027"/>
                <a:gd name="connsiteX4-271" fmla="*/ 4282900 w 4282900"/>
                <a:gd name="connsiteY4-272" fmla="*/ 3441681 h 5795027"/>
                <a:gd name="connsiteX5-273" fmla="*/ 4282900 w 4282900"/>
                <a:gd name="connsiteY5-274" fmla="*/ 3746068 h 5795027"/>
                <a:gd name="connsiteX6-275" fmla="*/ 3723546 w 4282900"/>
                <a:gd name="connsiteY6-276" fmla="*/ 4939455 h 5795027"/>
                <a:gd name="connsiteX7-277" fmla="*/ 2332829 w 4282900"/>
                <a:gd name="connsiteY7-278" fmla="*/ 5630311 h 5795027"/>
                <a:gd name="connsiteX8-279" fmla="*/ 2137940 w 4282900"/>
                <a:gd name="connsiteY8-280" fmla="*/ 5795027 h 5795027"/>
                <a:gd name="connsiteX9-281" fmla="*/ 1950069 w 4282900"/>
                <a:gd name="connsiteY9-282" fmla="*/ 5630311 h 5795027"/>
                <a:gd name="connsiteX10-283" fmla="*/ 559353 w 4282900"/>
                <a:gd name="connsiteY10-284" fmla="*/ 4939455 h 5795027"/>
                <a:gd name="connsiteX11-285" fmla="*/ 0 w 4282900"/>
                <a:gd name="connsiteY11-286" fmla="*/ 3746068 h 5795027"/>
                <a:gd name="connsiteX12-287" fmla="*/ 0 w 4282900"/>
                <a:gd name="connsiteY12-288" fmla="*/ 3441681 h 5795027"/>
                <a:gd name="connsiteX13-289" fmla="*/ 0 w 4282900"/>
                <a:gd name="connsiteY13-290" fmla="*/ 3042471 h 5795027"/>
                <a:gd name="connsiteX14-291" fmla="*/ 0 w 4282900"/>
                <a:gd name="connsiteY14-292" fmla="*/ 2752557 h 5795027"/>
                <a:gd name="connsiteX15-293" fmla="*/ 0 w 4282900"/>
                <a:gd name="connsiteY15-294" fmla="*/ 2231503 h 5795027"/>
                <a:gd name="connsiteX16-295" fmla="*/ 0 w 4282900"/>
                <a:gd name="connsiteY16-296" fmla="*/ 2048959 h 5795027"/>
                <a:gd name="connsiteX17-297" fmla="*/ 559354 w 4282900"/>
                <a:gd name="connsiteY17-298" fmla="*/ 855573 h 5795027"/>
                <a:gd name="connsiteX18-299" fmla="*/ 1950071 w 4282900"/>
                <a:gd name="connsiteY18-300" fmla="*/ 164715 h 5795027"/>
                <a:gd name="connsiteX19-301" fmla="*/ 2144960 w 4282900"/>
                <a:gd name="connsiteY19-302" fmla="*/ 0 h 5795027"/>
                <a:gd name="connsiteX0-303" fmla="*/ 4213242 w 4282900"/>
                <a:gd name="connsiteY0-304" fmla="*/ 1512593 h 5795027"/>
                <a:gd name="connsiteX1-305" fmla="*/ 4282900 w 4282900"/>
                <a:gd name="connsiteY1-306" fmla="*/ 2231503 h 5795027"/>
                <a:gd name="connsiteX2-307" fmla="*/ 4282900 w 4282900"/>
                <a:gd name="connsiteY2-308" fmla="*/ 2752557 h 5795027"/>
                <a:gd name="connsiteX3-309" fmla="*/ 4282900 w 4282900"/>
                <a:gd name="connsiteY3-310" fmla="*/ 3042471 h 5795027"/>
                <a:gd name="connsiteX4-311" fmla="*/ 4282900 w 4282900"/>
                <a:gd name="connsiteY4-312" fmla="*/ 3441681 h 5795027"/>
                <a:gd name="connsiteX5-313" fmla="*/ 4282900 w 4282900"/>
                <a:gd name="connsiteY5-314" fmla="*/ 3746068 h 5795027"/>
                <a:gd name="connsiteX6-315" fmla="*/ 3723546 w 4282900"/>
                <a:gd name="connsiteY6-316" fmla="*/ 4939455 h 5795027"/>
                <a:gd name="connsiteX7-317" fmla="*/ 2332829 w 4282900"/>
                <a:gd name="connsiteY7-318" fmla="*/ 5630311 h 5795027"/>
                <a:gd name="connsiteX8-319" fmla="*/ 2137940 w 4282900"/>
                <a:gd name="connsiteY8-320" fmla="*/ 5795027 h 5795027"/>
                <a:gd name="connsiteX9-321" fmla="*/ 1950069 w 4282900"/>
                <a:gd name="connsiteY9-322" fmla="*/ 5630311 h 5795027"/>
                <a:gd name="connsiteX10-323" fmla="*/ 559353 w 4282900"/>
                <a:gd name="connsiteY10-324" fmla="*/ 4939455 h 5795027"/>
                <a:gd name="connsiteX11-325" fmla="*/ 0 w 4282900"/>
                <a:gd name="connsiteY11-326" fmla="*/ 3746068 h 5795027"/>
                <a:gd name="connsiteX12-327" fmla="*/ 0 w 4282900"/>
                <a:gd name="connsiteY12-328" fmla="*/ 3441681 h 5795027"/>
                <a:gd name="connsiteX13-329" fmla="*/ 0 w 4282900"/>
                <a:gd name="connsiteY13-330" fmla="*/ 3042471 h 5795027"/>
                <a:gd name="connsiteX14-331" fmla="*/ 0 w 4282900"/>
                <a:gd name="connsiteY14-332" fmla="*/ 2752557 h 5795027"/>
                <a:gd name="connsiteX15-333" fmla="*/ 0 w 4282900"/>
                <a:gd name="connsiteY15-334" fmla="*/ 2231503 h 5795027"/>
                <a:gd name="connsiteX16-335" fmla="*/ 0 w 4282900"/>
                <a:gd name="connsiteY16-336" fmla="*/ 2048959 h 5795027"/>
                <a:gd name="connsiteX17-337" fmla="*/ 559354 w 4282900"/>
                <a:gd name="connsiteY17-338" fmla="*/ 855573 h 5795027"/>
                <a:gd name="connsiteX18-339" fmla="*/ 2144960 w 4282900"/>
                <a:gd name="connsiteY18-340" fmla="*/ 0 h 5795027"/>
                <a:gd name="connsiteX0-341" fmla="*/ 4213242 w 4282900"/>
                <a:gd name="connsiteY0-342" fmla="*/ 1512593 h 5795027"/>
                <a:gd name="connsiteX1-343" fmla="*/ 4282900 w 4282900"/>
                <a:gd name="connsiteY1-344" fmla="*/ 2231503 h 5795027"/>
                <a:gd name="connsiteX2-345" fmla="*/ 4282900 w 4282900"/>
                <a:gd name="connsiteY2-346" fmla="*/ 2752557 h 5795027"/>
                <a:gd name="connsiteX3-347" fmla="*/ 4282900 w 4282900"/>
                <a:gd name="connsiteY3-348" fmla="*/ 3042471 h 5795027"/>
                <a:gd name="connsiteX4-349" fmla="*/ 4282900 w 4282900"/>
                <a:gd name="connsiteY4-350" fmla="*/ 3441681 h 5795027"/>
                <a:gd name="connsiteX5-351" fmla="*/ 4282900 w 4282900"/>
                <a:gd name="connsiteY5-352" fmla="*/ 3746068 h 5795027"/>
                <a:gd name="connsiteX6-353" fmla="*/ 3723546 w 4282900"/>
                <a:gd name="connsiteY6-354" fmla="*/ 4939455 h 5795027"/>
                <a:gd name="connsiteX7-355" fmla="*/ 2332829 w 4282900"/>
                <a:gd name="connsiteY7-356" fmla="*/ 5630311 h 5795027"/>
                <a:gd name="connsiteX8-357" fmla="*/ 2137940 w 4282900"/>
                <a:gd name="connsiteY8-358" fmla="*/ 5795027 h 5795027"/>
                <a:gd name="connsiteX9-359" fmla="*/ 1950069 w 4282900"/>
                <a:gd name="connsiteY9-360" fmla="*/ 5630311 h 5795027"/>
                <a:gd name="connsiteX10-361" fmla="*/ 559353 w 4282900"/>
                <a:gd name="connsiteY10-362" fmla="*/ 4939455 h 5795027"/>
                <a:gd name="connsiteX11-363" fmla="*/ 0 w 4282900"/>
                <a:gd name="connsiteY11-364" fmla="*/ 3746068 h 5795027"/>
                <a:gd name="connsiteX12-365" fmla="*/ 0 w 4282900"/>
                <a:gd name="connsiteY12-366" fmla="*/ 3441681 h 5795027"/>
                <a:gd name="connsiteX13-367" fmla="*/ 0 w 4282900"/>
                <a:gd name="connsiteY13-368" fmla="*/ 3042471 h 5795027"/>
                <a:gd name="connsiteX14-369" fmla="*/ 0 w 4282900"/>
                <a:gd name="connsiteY14-370" fmla="*/ 2752557 h 5795027"/>
                <a:gd name="connsiteX15-371" fmla="*/ 0 w 4282900"/>
                <a:gd name="connsiteY15-372" fmla="*/ 2231503 h 5795027"/>
                <a:gd name="connsiteX16-373" fmla="*/ 0 w 4282900"/>
                <a:gd name="connsiteY16-374" fmla="*/ 2048959 h 5795027"/>
                <a:gd name="connsiteX17-375" fmla="*/ 64279 w 4282900"/>
                <a:gd name="connsiteY17-376" fmla="*/ 1516418 h 5795027"/>
                <a:gd name="connsiteX18-377" fmla="*/ 559354 w 4282900"/>
                <a:gd name="connsiteY18-378" fmla="*/ 855573 h 5795027"/>
                <a:gd name="connsiteX19-379" fmla="*/ 2144960 w 4282900"/>
                <a:gd name="connsiteY19-380" fmla="*/ 0 h 5795027"/>
                <a:gd name="connsiteX0-381" fmla="*/ 4213242 w 4282900"/>
                <a:gd name="connsiteY0-382" fmla="*/ 657020 h 4939454"/>
                <a:gd name="connsiteX1-383" fmla="*/ 4282900 w 4282900"/>
                <a:gd name="connsiteY1-384" fmla="*/ 1375930 h 4939454"/>
                <a:gd name="connsiteX2-385" fmla="*/ 4282900 w 4282900"/>
                <a:gd name="connsiteY2-386" fmla="*/ 1896984 h 4939454"/>
                <a:gd name="connsiteX3-387" fmla="*/ 4282900 w 4282900"/>
                <a:gd name="connsiteY3-388" fmla="*/ 2186898 h 4939454"/>
                <a:gd name="connsiteX4-389" fmla="*/ 4282900 w 4282900"/>
                <a:gd name="connsiteY4-390" fmla="*/ 2586108 h 4939454"/>
                <a:gd name="connsiteX5-391" fmla="*/ 4282900 w 4282900"/>
                <a:gd name="connsiteY5-392" fmla="*/ 2890495 h 4939454"/>
                <a:gd name="connsiteX6-393" fmla="*/ 3723546 w 4282900"/>
                <a:gd name="connsiteY6-394" fmla="*/ 4083882 h 4939454"/>
                <a:gd name="connsiteX7-395" fmla="*/ 2332829 w 4282900"/>
                <a:gd name="connsiteY7-396" fmla="*/ 4774738 h 4939454"/>
                <a:gd name="connsiteX8-397" fmla="*/ 2137940 w 4282900"/>
                <a:gd name="connsiteY8-398" fmla="*/ 4939454 h 4939454"/>
                <a:gd name="connsiteX9-399" fmla="*/ 1950069 w 4282900"/>
                <a:gd name="connsiteY9-400" fmla="*/ 4774738 h 4939454"/>
                <a:gd name="connsiteX10-401" fmla="*/ 559353 w 4282900"/>
                <a:gd name="connsiteY10-402" fmla="*/ 4083882 h 4939454"/>
                <a:gd name="connsiteX11-403" fmla="*/ 0 w 4282900"/>
                <a:gd name="connsiteY11-404" fmla="*/ 2890495 h 4939454"/>
                <a:gd name="connsiteX12-405" fmla="*/ 0 w 4282900"/>
                <a:gd name="connsiteY12-406" fmla="*/ 2586108 h 4939454"/>
                <a:gd name="connsiteX13-407" fmla="*/ 0 w 4282900"/>
                <a:gd name="connsiteY13-408" fmla="*/ 2186898 h 4939454"/>
                <a:gd name="connsiteX14-409" fmla="*/ 0 w 4282900"/>
                <a:gd name="connsiteY14-410" fmla="*/ 1896984 h 4939454"/>
                <a:gd name="connsiteX15-411" fmla="*/ 0 w 4282900"/>
                <a:gd name="connsiteY15-412" fmla="*/ 1375930 h 4939454"/>
                <a:gd name="connsiteX16-413" fmla="*/ 0 w 4282900"/>
                <a:gd name="connsiteY16-414" fmla="*/ 1193386 h 4939454"/>
                <a:gd name="connsiteX17-415" fmla="*/ 64279 w 4282900"/>
                <a:gd name="connsiteY17-416" fmla="*/ 660845 h 4939454"/>
                <a:gd name="connsiteX18-417" fmla="*/ 559354 w 4282900"/>
                <a:gd name="connsiteY18-418" fmla="*/ 0 h 4939454"/>
                <a:gd name="connsiteX0-419" fmla="*/ 4213242 w 4282900"/>
                <a:gd name="connsiteY0-420" fmla="*/ 0 h 4282434"/>
                <a:gd name="connsiteX1-421" fmla="*/ 4282900 w 4282900"/>
                <a:gd name="connsiteY1-422" fmla="*/ 718910 h 4282434"/>
                <a:gd name="connsiteX2-423" fmla="*/ 4282900 w 4282900"/>
                <a:gd name="connsiteY2-424" fmla="*/ 1239964 h 4282434"/>
                <a:gd name="connsiteX3-425" fmla="*/ 4282900 w 4282900"/>
                <a:gd name="connsiteY3-426" fmla="*/ 1529878 h 4282434"/>
                <a:gd name="connsiteX4-427" fmla="*/ 4282900 w 4282900"/>
                <a:gd name="connsiteY4-428" fmla="*/ 1929088 h 4282434"/>
                <a:gd name="connsiteX5-429" fmla="*/ 4282900 w 4282900"/>
                <a:gd name="connsiteY5-430" fmla="*/ 2233475 h 4282434"/>
                <a:gd name="connsiteX6-431" fmla="*/ 3723546 w 4282900"/>
                <a:gd name="connsiteY6-432" fmla="*/ 3426862 h 4282434"/>
                <a:gd name="connsiteX7-433" fmla="*/ 2332829 w 4282900"/>
                <a:gd name="connsiteY7-434" fmla="*/ 4117718 h 4282434"/>
                <a:gd name="connsiteX8-435" fmla="*/ 2137940 w 4282900"/>
                <a:gd name="connsiteY8-436" fmla="*/ 4282434 h 4282434"/>
                <a:gd name="connsiteX9-437" fmla="*/ 1950069 w 4282900"/>
                <a:gd name="connsiteY9-438" fmla="*/ 4117718 h 4282434"/>
                <a:gd name="connsiteX10-439" fmla="*/ 559353 w 4282900"/>
                <a:gd name="connsiteY10-440" fmla="*/ 3426862 h 4282434"/>
                <a:gd name="connsiteX11-441" fmla="*/ 0 w 4282900"/>
                <a:gd name="connsiteY11-442" fmla="*/ 2233475 h 4282434"/>
                <a:gd name="connsiteX12-443" fmla="*/ 0 w 4282900"/>
                <a:gd name="connsiteY12-444" fmla="*/ 1929088 h 4282434"/>
                <a:gd name="connsiteX13-445" fmla="*/ 0 w 4282900"/>
                <a:gd name="connsiteY13-446" fmla="*/ 1529878 h 4282434"/>
                <a:gd name="connsiteX14-447" fmla="*/ 0 w 4282900"/>
                <a:gd name="connsiteY14-448" fmla="*/ 1239964 h 4282434"/>
                <a:gd name="connsiteX15-449" fmla="*/ 0 w 4282900"/>
                <a:gd name="connsiteY15-450" fmla="*/ 718910 h 4282434"/>
                <a:gd name="connsiteX16-451" fmla="*/ 0 w 4282900"/>
                <a:gd name="connsiteY16-452" fmla="*/ 536366 h 4282434"/>
                <a:gd name="connsiteX17-453" fmla="*/ 64279 w 4282900"/>
                <a:gd name="connsiteY17-454" fmla="*/ 3825 h 4282434"/>
                <a:gd name="connsiteX0-455" fmla="*/ 4213242 w 4282900"/>
                <a:gd name="connsiteY0-456" fmla="*/ 0 h 4282434"/>
                <a:gd name="connsiteX1-457" fmla="*/ 4282900 w 4282900"/>
                <a:gd name="connsiteY1-458" fmla="*/ 718910 h 4282434"/>
                <a:gd name="connsiteX2-459" fmla="*/ 4282900 w 4282900"/>
                <a:gd name="connsiteY2-460" fmla="*/ 1239964 h 4282434"/>
                <a:gd name="connsiteX3-461" fmla="*/ 4282900 w 4282900"/>
                <a:gd name="connsiteY3-462" fmla="*/ 1529878 h 4282434"/>
                <a:gd name="connsiteX4-463" fmla="*/ 4282900 w 4282900"/>
                <a:gd name="connsiteY4-464" fmla="*/ 1929088 h 4282434"/>
                <a:gd name="connsiteX5-465" fmla="*/ 4282900 w 4282900"/>
                <a:gd name="connsiteY5-466" fmla="*/ 2233475 h 4282434"/>
                <a:gd name="connsiteX6-467" fmla="*/ 3723546 w 4282900"/>
                <a:gd name="connsiteY6-468" fmla="*/ 3426862 h 4282434"/>
                <a:gd name="connsiteX7-469" fmla="*/ 2332829 w 4282900"/>
                <a:gd name="connsiteY7-470" fmla="*/ 4117718 h 4282434"/>
                <a:gd name="connsiteX8-471" fmla="*/ 2137940 w 4282900"/>
                <a:gd name="connsiteY8-472" fmla="*/ 4282434 h 4282434"/>
                <a:gd name="connsiteX9-473" fmla="*/ 1950069 w 4282900"/>
                <a:gd name="connsiteY9-474" fmla="*/ 4117718 h 4282434"/>
                <a:gd name="connsiteX10-475" fmla="*/ 559353 w 4282900"/>
                <a:gd name="connsiteY10-476" fmla="*/ 3426862 h 4282434"/>
                <a:gd name="connsiteX11-477" fmla="*/ 0 w 4282900"/>
                <a:gd name="connsiteY11-478" fmla="*/ 2233475 h 4282434"/>
                <a:gd name="connsiteX12-479" fmla="*/ 0 w 4282900"/>
                <a:gd name="connsiteY12-480" fmla="*/ 1929088 h 4282434"/>
                <a:gd name="connsiteX13-481" fmla="*/ 0 w 4282900"/>
                <a:gd name="connsiteY13-482" fmla="*/ 1529878 h 4282434"/>
                <a:gd name="connsiteX14-483" fmla="*/ 0 w 4282900"/>
                <a:gd name="connsiteY14-484" fmla="*/ 1239964 h 4282434"/>
                <a:gd name="connsiteX15-485" fmla="*/ 0 w 4282900"/>
                <a:gd name="connsiteY15-486" fmla="*/ 718910 h 4282434"/>
                <a:gd name="connsiteX16-487" fmla="*/ 0 w 4282900"/>
                <a:gd name="connsiteY16-488" fmla="*/ 536366 h 4282434"/>
                <a:gd name="connsiteX17-489" fmla="*/ 64279 w 4282900"/>
                <a:gd name="connsiteY17-490" fmla="*/ 3825 h 428243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-1" fmla="*/ 2144960 w 4282900"/>
                <a:gd name="connsiteY0-2" fmla="*/ 0 h 5795027"/>
                <a:gd name="connsiteX1-3" fmla="*/ 2332832 w 4282900"/>
                <a:gd name="connsiteY1-4" fmla="*/ 164715 h 5795027"/>
                <a:gd name="connsiteX2-5" fmla="*/ 2976290 w 4282900"/>
                <a:gd name="connsiteY2-6" fmla="*/ 524033 h 5795027"/>
                <a:gd name="connsiteX3-7" fmla="*/ 3723546 w 4282900"/>
                <a:gd name="connsiteY3-8" fmla="*/ 855573 h 5795027"/>
                <a:gd name="connsiteX4-9" fmla="*/ 4282900 w 4282900"/>
                <a:gd name="connsiteY4-10" fmla="*/ 2048959 h 5795027"/>
                <a:gd name="connsiteX5-11" fmla="*/ 4282900 w 4282900"/>
                <a:gd name="connsiteY5-12" fmla="*/ 2231503 h 5795027"/>
                <a:gd name="connsiteX6-13" fmla="*/ 4282900 w 4282900"/>
                <a:gd name="connsiteY6-14" fmla="*/ 2752557 h 5795027"/>
                <a:gd name="connsiteX7-15" fmla="*/ 4282900 w 4282900"/>
                <a:gd name="connsiteY7-16" fmla="*/ 3042471 h 5795027"/>
                <a:gd name="connsiteX8-17" fmla="*/ 4282900 w 4282900"/>
                <a:gd name="connsiteY8-18" fmla="*/ 3441681 h 5795027"/>
                <a:gd name="connsiteX9-19" fmla="*/ 4282900 w 4282900"/>
                <a:gd name="connsiteY9-20" fmla="*/ 3746068 h 5795027"/>
                <a:gd name="connsiteX10-21" fmla="*/ 3723546 w 4282900"/>
                <a:gd name="connsiteY10-22" fmla="*/ 4939455 h 5795027"/>
                <a:gd name="connsiteX11-23" fmla="*/ 2332829 w 4282900"/>
                <a:gd name="connsiteY11-24" fmla="*/ 5630311 h 5795027"/>
                <a:gd name="connsiteX12-25" fmla="*/ 2137940 w 4282900"/>
                <a:gd name="connsiteY12-26" fmla="*/ 5795027 h 5795027"/>
                <a:gd name="connsiteX13-27" fmla="*/ 1950069 w 4282900"/>
                <a:gd name="connsiteY13-28" fmla="*/ 5630311 h 5795027"/>
                <a:gd name="connsiteX14-29" fmla="*/ 559353 w 4282900"/>
                <a:gd name="connsiteY14-30" fmla="*/ 4939455 h 5795027"/>
                <a:gd name="connsiteX15-31" fmla="*/ 0 w 4282900"/>
                <a:gd name="connsiteY15-32" fmla="*/ 3746068 h 5795027"/>
                <a:gd name="connsiteX16-33" fmla="*/ 0 w 4282900"/>
                <a:gd name="connsiteY16-34" fmla="*/ 3441681 h 5795027"/>
                <a:gd name="connsiteX17-35" fmla="*/ 0 w 4282900"/>
                <a:gd name="connsiteY17-36" fmla="*/ 3042471 h 5795027"/>
                <a:gd name="connsiteX18-37" fmla="*/ 0 w 4282900"/>
                <a:gd name="connsiteY18-38" fmla="*/ 2752557 h 5795027"/>
                <a:gd name="connsiteX19-39" fmla="*/ 0 w 4282900"/>
                <a:gd name="connsiteY19-40" fmla="*/ 2231503 h 5795027"/>
                <a:gd name="connsiteX20-41" fmla="*/ 0 w 4282900"/>
                <a:gd name="connsiteY20-42" fmla="*/ 2048959 h 5795027"/>
                <a:gd name="connsiteX21-43" fmla="*/ 559354 w 4282900"/>
                <a:gd name="connsiteY21-44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-45" fmla="*/ 3723546 w 4282900"/>
                <a:gd name="connsiteY0-46" fmla="*/ 855573 h 5795027"/>
                <a:gd name="connsiteX1-47" fmla="*/ 4282900 w 4282900"/>
                <a:gd name="connsiteY1-48" fmla="*/ 2048959 h 5795027"/>
                <a:gd name="connsiteX2-49" fmla="*/ 4282900 w 4282900"/>
                <a:gd name="connsiteY2-50" fmla="*/ 2231503 h 5795027"/>
                <a:gd name="connsiteX3-51" fmla="*/ 4282900 w 4282900"/>
                <a:gd name="connsiteY3-52" fmla="*/ 2752557 h 5795027"/>
                <a:gd name="connsiteX4-53" fmla="*/ 4282900 w 4282900"/>
                <a:gd name="connsiteY4-54" fmla="*/ 3042471 h 5795027"/>
                <a:gd name="connsiteX5-55" fmla="*/ 4282900 w 4282900"/>
                <a:gd name="connsiteY5-56" fmla="*/ 3441681 h 5795027"/>
                <a:gd name="connsiteX6-57" fmla="*/ 4282900 w 4282900"/>
                <a:gd name="connsiteY6-58" fmla="*/ 3746068 h 5795027"/>
                <a:gd name="connsiteX7-59" fmla="*/ 3723546 w 4282900"/>
                <a:gd name="connsiteY7-60" fmla="*/ 4939455 h 5795027"/>
                <a:gd name="connsiteX8-61" fmla="*/ 2332829 w 4282900"/>
                <a:gd name="connsiteY8-62" fmla="*/ 5630311 h 5795027"/>
                <a:gd name="connsiteX9-63" fmla="*/ 2137940 w 4282900"/>
                <a:gd name="connsiteY9-64" fmla="*/ 5795027 h 5795027"/>
                <a:gd name="connsiteX10-65" fmla="*/ 1950069 w 4282900"/>
                <a:gd name="connsiteY10-66" fmla="*/ 5630311 h 5795027"/>
                <a:gd name="connsiteX11-67" fmla="*/ 559353 w 4282900"/>
                <a:gd name="connsiteY11-68" fmla="*/ 4939455 h 5795027"/>
                <a:gd name="connsiteX12-69" fmla="*/ 0 w 4282900"/>
                <a:gd name="connsiteY12-70" fmla="*/ 3746068 h 5795027"/>
                <a:gd name="connsiteX13-71" fmla="*/ 0 w 4282900"/>
                <a:gd name="connsiteY13-72" fmla="*/ 3441681 h 5795027"/>
                <a:gd name="connsiteX14-73" fmla="*/ 0 w 4282900"/>
                <a:gd name="connsiteY14-74" fmla="*/ 3042471 h 5795027"/>
                <a:gd name="connsiteX15-75" fmla="*/ 0 w 4282900"/>
                <a:gd name="connsiteY15-76" fmla="*/ 2752557 h 5795027"/>
                <a:gd name="connsiteX16-77" fmla="*/ 0 w 4282900"/>
                <a:gd name="connsiteY16-78" fmla="*/ 2231503 h 5795027"/>
                <a:gd name="connsiteX17-79" fmla="*/ 0 w 4282900"/>
                <a:gd name="connsiteY17-80" fmla="*/ 2048959 h 5795027"/>
                <a:gd name="connsiteX18-81" fmla="*/ 559354 w 4282900"/>
                <a:gd name="connsiteY18-82" fmla="*/ 855573 h 5795027"/>
                <a:gd name="connsiteX19-83" fmla="*/ 1950071 w 4282900"/>
                <a:gd name="connsiteY19-84" fmla="*/ 164715 h 5795027"/>
                <a:gd name="connsiteX20-85" fmla="*/ 2144960 w 4282900"/>
                <a:gd name="connsiteY20-86" fmla="*/ 0 h 5795027"/>
                <a:gd name="connsiteX21-87" fmla="*/ 2332832 w 4282900"/>
                <a:gd name="connsiteY21-88" fmla="*/ 164715 h 5795027"/>
                <a:gd name="connsiteX22-89" fmla="*/ 2976290 w 4282900"/>
                <a:gd name="connsiteY22-90" fmla="*/ 524033 h 5795027"/>
                <a:gd name="connsiteX23-91" fmla="*/ 3888635 w 4282900"/>
                <a:gd name="connsiteY23-92" fmla="*/ 1020662 h 5795027"/>
                <a:gd name="connsiteX0-93" fmla="*/ 4282900 w 4282900"/>
                <a:gd name="connsiteY0-94" fmla="*/ 2048959 h 5795027"/>
                <a:gd name="connsiteX1-95" fmla="*/ 4282900 w 4282900"/>
                <a:gd name="connsiteY1-96" fmla="*/ 2231503 h 5795027"/>
                <a:gd name="connsiteX2-97" fmla="*/ 4282900 w 4282900"/>
                <a:gd name="connsiteY2-98" fmla="*/ 2752557 h 5795027"/>
                <a:gd name="connsiteX3-99" fmla="*/ 4282900 w 4282900"/>
                <a:gd name="connsiteY3-100" fmla="*/ 3042471 h 5795027"/>
                <a:gd name="connsiteX4-101" fmla="*/ 4282900 w 4282900"/>
                <a:gd name="connsiteY4-102" fmla="*/ 3441681 h 5795027"/>
                <a:gd name="connsiteX5-103" fmla="*/ 4282900 w 4282900"/>
                <a:gd name="connsiteY5-104" fmla="*/ 3746068 h 5795027"/>
                <a:gd name="connsiteX6-105" fmla="*/ 3723546 w 4282900"/>
                <a:gd name="connsiteY6-106" fmla="*/ 4939455 h 5795027"/>
                <a:gd name="connsiteX7-107" fmla="*/ 2332829 w 4282900"/>
                <a:gd name="connsiteY7-108" fmla="*/ 5630311 h 5795027"/>
                <a:gd name="connsiteX8-109" fmla="*/ 2137940 w 4282900"/>
                <a:gd name="connsiteY8-110" fmla="*/ 5795027 h 5795027"/>
                <a:gd name="connsiteX9-111" fmla="*/ 1950069 w 4282900"/>
                <a:gd name="connsiteY9-112" fmla="*/ 5630311 h 5795027"/>
                <a:gd name="connsiteX10-113" fmla="*/ 559353 w 4282900"/>
                <a:gd name="connsiteY10-114" fmla="*/ 4939455 h 5795027"/>
                <a:gd name="connsiteX11-115" fmla="*/ 0 w 4282900"/>
                <a:gd name="connsiteY11-116" fmla="*/ 3746068 h 5795027"/>
                <a:gd name="connsiteX12-117" fmla="*/ 0 w 4282900"/>
                <a:gd name="connsiteY12-118" fmla="*/ 3441681 h 5795027"/>
                <a:gd name="connsiteX13-119" fmla="*/ 0 w 4282900"/>
                <a:gd name="connsiteY13-120" fmla="*/ 3042471 h 5795027"/>
                <a:gd name="connsiteX14-121" fmla="*/ 0 w 4282900"/>
                <a:gd name="connsiteY14-122" fmla="*/ 2752557 h 5795027"/>
                <a:gd name="connsiteX15-123" fmla="*/ 0 w 4282900"/>
                <a:gd name="connsiteY15-124" fmla="*/ 2231503 h 5795027"/>
                <a:gd name="connsiteX16-125" fmla="*/ 0 w 4282900"/>
                <a:gd name="connsiteY16-126" fmla="*/ 2048959 h 5795027"/>
                <a:gd name="connsiteX17-127" fmla="*/ 559354 w 4282900"/>
                <a:gd name="connsiteY17-128" fmla="*/ 855573 h 5795027"/>
                <a:gd name="connsiteX18-129" fmla="*/ 1950071 w 4282900"/>
                <a:gd name="connsiteY18-130" fmla="*/ 164715 h 5795027"/>
                <a:gd name="connsiteX19-131" fmla="*/ 2144960 w 4282900"/>
                <a:gd name="connsiteY19-132" fmla="*/ 0 h 5795027"/>
                <a:gd name="connsiteX20-133" fmla="*/ 2332832 w 4282900"/>
                <a:gd name="connsiteY20-134" fmla="*/ 164715 h 5795027"/>
                <a:gd name="connsiteX21-135" fmla="*/ 2976290 w 4282900"/>
                <a:gd name="connsiteY21-136" fmla="*/ 524033 h 5795027"/>
                <a:gd name="connsiteX22-137" fmla="*/ 3888635 w 4282900"/>
                <a:gd name="connsiteY22-138" fmla="*/ 1020662 h 5795027"/>
                <a:gd name="connsiteX0-139" fmla="*/ 4282900 w 4282900"/>
                <a:gd name="connsiteY0-140" fmla="*/ 2048959 h 5795027"/>
                <a:gd name="connsiteX1-141" fmla="*/ 4282900 w 4282900"/>
                <a:gd name="connsiteY1-142" fmla="*/ 2231503 h 5795027"/>
                <a:gd name="connsiteX2-143" fmla="*/ 4282900 w 4282900"/>
                <a:gd name="connsiteY2-144" fmla="*/ 2752557 h 5795027"/>
                <a:gd name="connsiteX3-145" fmla="*/ 4282900 w 4282900"/>
                <a:gd name="connsiteY3-146" fmla="*/ 3042471 h 5795027"/>
                <a:gd name="connsiteX4-147" fmla="*/ 4282900 w 4282900"/>
                <a:gd name="connsiteY4-148" fmla="*/ 3441681 h 5795027"/>
                <a:gd name="connsiteX5-149" fmla="*/ 4282900 w 4282900"/>
                <a:gd name="connsiteY5-150" fmla="*/ 3746068 h 5795027"/>
                <a:gd name="connsiteX6-151" fmla="*/ 3723546 w 4282900"/>
                <a:gd name="connsiteY6-152" fmla="*/ 4939455 h 5795027"/>
                <a:gd name="connsiteX7-153" fmla="*/ 2332829 w 4282900"/>
                <a:gd name="connsiteY7-154" fmla="*/ 5630311 h 5795027"/>
                <a:gd name="connsiteX8-155" fmla="*/ 2137940 w 4282900"/>
                <a:gd name="connsiteY8-156" fmla="*/ 5795027 h 5795027"/>
                <a:gd name="connsiteX9-157" fmla="*/ 1950069 w 4282900"/>
                <a:gd name="connsiteY9-158" fmla="*/ 5630311 h 5795027"/>
                <a:gd name="connsiteX10-159" fmla="*/ 559353 w 4282900"/>
                <a:gd name="connsiteY10-160" fmla="*/ 4939455 h 5795027"/>
                <a:gd name="connsiteX11-161" fmla="*/ 0 w 4282900"/>
                <a:gd name="connsiteY11-162" fmla="*/ 3746068 h 5795027"/>
                <a:gd name="connsiteX12-163" fmla="*/ 0 w 4282900"/>
                <a:gd name="connsiteY12-164" fmla="*/ 3441681 h 5795027"/>
                <a:gd name="connsiteX13-165" fmla="*/ 0 w 4282900"/>
                <a:gd name="connsiteY13-166" fmla="*/ 3042471 h 5795027"/>
                <a:gd name="connsiteX14-167" fmla="*/ 0 w 4282900"/>
                <a:gd name="connsiteY14-168" fmla="*/ 2752557 h 5795027"/>
                <a:gd name="connsiteX15-169" fmla="*/ 0 w 4282900"/>
                <a:gd name="connsiteY15-170" fmla="*/ 2231503 h 5795027"/>
                <a:gd name="connsiteX16-171" fmla="*/ 0 w 4282900"/>
                <a:gd name="connsiteY16-172" fmla="*/ 2048959 h 5795027"/>
                <a:gd name="connsiteX17-173" fmla="*/ 559354 w 4282900"/>
                <a:gd name="connsiteY17-174" fmla="*/ 855573 h 5795027"/>
                <a:gd name="connsiteX18-175" fmla="*/ 1950071 w 4282900"/>
                <a:gd name="connsiteY18-176" fmla="*/ 164715 h 5795027"/>
                <a:gd name="connsiteX19-177" fmla="*/ 2144960 w 4282900"/>
                <a:gd name="connsiteY19-178" fmla="*/ 0 h 5795027"/>
                <a:gd name="connsiteX20-179" fmla="*/ 2332832 w 4282900"/>
                <a:gd name="connsiteY20-180" fmla="*/ 164715 h 5795027"/>
                <a:gd name="connsiteX21-181" fmla="*/ 2976290 w 4282900"/>
                <a:gd name="connsiteY21-182" fmla="*/ 524033 h 5795027"/>
                <a:gd name="connsiteX0-183" fmla="*/ 4282900 w 4282900"/>
                <a:gd name="connsiteY0-184" fmla="*/ 2231503 h 5795027"/>
                <a:gd name="connsiteX1-185" fmla="*/ 4282900 w 4282900"/>
                <a:gd name="connsiteY1-186" fmla="*/ 2752557 h 5795027"/>
                <a:gd name="connsiteX2-187" fmla="*/ 4282900 w 4282900"/>
                <a:gd name="connsiteY2-188" fmla="*/ 3042471 h 5795027"/>
                <a:gd name="connsiteX3-189" fmla="*/ 4282900 w 4282900"/>
                <a:gd name="connsiteY3-190" fmla="*/ 3441681 h 5795027"/>
                <a:gd name="connsiteX4-191" fmla="*/ 4282900 w 4282900"/>
                <a:gd name="connsiteY4-192" fmla="*/ 3746068 h 5795027"/>
                <a:gd name="connsiteX5-193" fmla="*/ 3723546 w 4282900"/>
                <a:gd name="connsiteY5-194" fmla="*/ 4939455 h 5795027"/>
                <a:gd name="connsiteX6-195" fmla="*/ 2332829 w 4282900"/>
                <a:gd name="connsiteY6-196" fmla="*/ 5630311 h 5795027"/>
                <a:gd name="connsiteX7-197" fmla="*/ 2137940 w 4282900"/>
                <a:gd name="connsiteY7-198" fmla="*/ 5795027 h 5795027"/>
                <a:gd name="connsiteX8-199" fmla="*/ 1950069 w 4282900"/>
                <a:gd name="connsiteY8-200" fmla="*/ 5630311 h 5795027"/>
                <a:gd name="connsiteX9-201" fmla="*/ 559353 w 4282900"/>
                <a:gd name="connsiteY9-202" fmla="*/ 4939455 h 5795027"/>
                <a:gd name="connsiteX10-203" fmla="*/ 0 w 4282900"/>
                <a:gd name="connsiteY10-204" fmla="*/ 3746068 h 5795027"/>
                <a:gd name="connsiteX11-205" fmla="*/ 0 w 4282900"/>
                <a:gd name="connsiteY11-206" fmla="*/ 3441681 h 5795027"/>
                <a:gd name="connsiteX12-207" fmla="*/ 0 w 4282900"/>
                <a:gd name="connsiteY12-208" fmla="*/ 3042471 h 5795027"/>
                <a:gd name="connsiteX13-209" fmla="*/ 0 w 4282900"/>
                <a:gd name="connsiteY13-210" fmla="*/ 2752557 h 5795027"/>
                <a:gd name="connsiteX14-211" fmla="*/ 0 w 4282900"/>
                <a:gd name="connsiteY14-212" fmla="*/ 2231503 h 5795027"/>
                <a:gd name="connsiteX15-213" fmla="*/ 0 w 4282900"/>
                <a:gd name="connsiteY15-214" fmla="*/ 2048959 h 5795027"/>
                <a:gd name="connsiteX16-215" fmla="*/ 559354 w 4282900"/>
                <a:gd name="connsiteY16-216" fmla="*/ 855573 h 5795027"/>
                <a:gd name="connsiteX17-217" fmla="*/ 1950071 w 4282900"/>
                <a:gd name="connsiteY17-218" fmla="*/ 164715 h 5795027"/>
                <a:gd name="connsiteX18-219" fmla="*/ 2144960 w 4282900"/>
                <a:gd name="connsiteY18-220" fmla="*/ 0 h 5795027"/>
                <a:gd name="connsiteX19-221" fmla="*/ 2332832 w 4282900"/>
                <a:gd name="connsiteY19-222" fmla="*/ 164715 h 5795027"/>
                <a:gd name="connsiteX20-223" fmla="*/ 2976290 w 4282900"/>
                <a:gd name="connsiteY20-224" fmla="*/ 524033 h 5795027"/>
                <a:gd name="connsiteX0-225" fmla="*/ 4282900 w 4282900"/>
                <a:gd name="connsiteY0-226" fmla="*/ 2752557 h 5795027"/>
                <a:gd name="connsiteX1-227" fmla="*/ 4282900 w 4282900"/>
                <a:gd name="connsiteY1-228" fmla="*/ 3042471 h 5795027"/>
                <a:gd name="connsiteX2-229" fmla="*/ 4282900 w 4282900"/>
                <a:gd name="connsiteY2-230" fmla="*/ 3441681 h 5795027"/>
                <a:gd name="connsiteX3-231" fmla="*/ 4282900 w 4282900"/>
                <a:gd name="connsiteY3-232" fmla="*/ 3746068 h 5795027"/>
                <a:gd name="connsiteX4-233" fmla="*/ 3723546 w 4282900"/>
                <a:gd name="connsiteY4-234" fmla="*/ 4939455 h 5795027"/>
                <a:gd name="connsiteX5-235" fmla="*/ 2332829 w 4282900"/>
                <a:gd name="connsiteY5-236" fmla="*/ 5630311 h 5795027"/>
                <a:gd name="connsiteX6-237" fmla="*/ 2137940 w 4282900"/>
                <a:gd name="connsiteY6-238" fmla="*/ 5795027 h 5795027"/>
                <a:gd name="connsiteX7-239" fmla="*/ 1950069 w 4282900"/>
                <a:gd name="connsiteY7-240" fmla="*/ 5630311 h 5795027"/>
                <a:gd name="connsiteX8-241" fmla="*/ 559353 w 4282900"/>
                <a:gd name="connsiteY8-242" fmla="*/ 4939455 h 5795027"/>
                <a:gd name="connsiteX9-243" fmla="*/ 0 w 4282900"/>
                <a:gd name="connsiteY9-244" fmla="*/ 3746068 h 5795027"/>
                <a:gd name="connsiteX10-245" fmla="*/ 0 w 4282900"/>
                <a:gd name="connsiteY10-246" fmla="*/ 3441681 h 5795027"/>
                <a:gd name="connsiteX11-247" fmla="*/ 0 w 4282900"/>
                <a:gd name="connsiteY11-248" fmla="*/ 3042471 h 5795027"/>
                <a:gd name="connsiteX12-249" fmla="*/ 0 w 4282900"/>
                <a:gd name="connsiteY12-250" fmla="*/ 2752557 h 5795027"/>
                <a:gd name="connsiteX13-251" fmla="*/ 0 w 4282900"/>
                <a:gd name="connsiteY13-252" fmla="*/ 2231503 h 5795027"/>
                <a:gd name="connsiteX14-253" fmla="*/ 0 w 4282900"/>
                <a:gd name="connsiteY14-254" fmla="*/ 2048959 h 5795027"/>
                <a:gd name="connsiteX15-255" fmla="*/ 559354 w 4282900"/>
                <a:gd name="connsiteY15-256" fmla="*/ 855573 h 5795027"/>
                <a:gd name="connsiteX16-257" fmla="*/ 1950071 w 4282900"/>
                <a:gd name="connsiteY16-258" fmla="*/ 164715 h 5795027"/>
                <a:gd name="connsiteX17-259" fmla="*/ 2144960 w 4282900"/>
                <a:gd name="connsiteY17-260" fmla="*/ 0 h 5795027"/>
                <a:gd name="connsiteX18-261" fmla="*/ 2332832 w 4282900"/>
                <a:gd name="connsiteY18-262" fmla="*/ 164715 h 5795027"/>
                <a:gd name="connsiteX19-263" fmla="*/ 2976290 w 4282900"/>
                <a:gd name="connsiteY19-264" fmla="*/ 524033 h 5795027"/>
                <a:gd name="connsiteX0-265" fmla="*/ 4282900 w 4282900"/>
                <a:gd name="connsiteY0-266" fmla="*/ 3042471 h 5795027"/>
                <a:gd name="connsiteX1-267" fmla="*/ 4282900 w 4282900"/>
                <a:gd name="connsiteY1-268" fmla="*/ 3441681 h 5795027"/>
                <a:gd name="connsiteX2-269" fmla="*/ 4282900 w 4282900"/>
                <a:gd name="connsiteY2-270" fmla="*/ 3746068 h 5795027"/>
                <a:gd name="connsiteX3-271" fmla="*/ 3723546 w 4282900"/>
                <a:gd name="connsiteY3-272" fmla="*/ 4939455 h 5795027"/>
                <a:gd name="connsiteX4-273" fmla="*/ 2332829 w 4282900"/>
                <a:gd name="connsiteY4-274" fmla="*/ 5630311 h 5795027"/>
                <a:gd name="connsiteX5-275" fmla="*/ 2137940 w 4282900"/>
                <a:gd name="connsiteY5-276" fmla="*/ 5795027 h 5795027"/>
                <a:gd name="connsiteX6-277" fmla="*/ 1950069 w 4282900"/>
                <a:gd name="connsiteY6-278" fmla="*/ 5630311 h 5795027"/>
                <a:gd name="connsiteX7-279" fmla="*/ 559353 w 4282900"/>
                <a:gd name="connsiteY7-280" fmla="*/ 4939455 h 5795027"/>
                <a:gd name="connsiteX8-281" fmla="*/ 0 w 4282900"/>
                <a:gd name="connsiteY8-282" fmla="*/ 3746068 h 5795027"/>
                <a:gd name="connsiteX9-283" fmla="*/ 0 w 4282900"/>
                <a:gd name="connsiteY9-284" fmla="*/ 3441681 h 5795027"/>
                <a:gd name="connsiteX10-285" fmla="*/ 0 w 4282900"/>
                <a:gd name="connsiteY10-286" fmla="*/ 3042471 h 5795027"/>
                <a:gd name="connsiteX11-287" fmla="*/ 0 w 4282900"/>
                <a:gd name="connsiteY11-288" fmla="*/ 2752557 h 5795027"/>
                <a:gd name="connsiteX12-289" fmla="*/ 0 w 4282900"/>
                <a:gd name="connsiteY12-290" fmla="*/ 2231503 h 5795027"/>
                <a:gd name="connsiteX13-291" fmla="*/ 0 w 4282900"/>
                <a:gd name="connsiteY13-292" fmla="*/ 2048959 h 5795027"/>
                <a:gd name="connsiteX14-293" fmla="*/ 559354 w 4282900"/>
                <a:gd name="connsiteY14-294" fmla="*/ 855573 h 5795027"/>
                <a:gd name="connsiteX15-295" fmla="*/ 1950071 w 4282900"/>
                <a:gd name="connsiteY15-296" fmla="*/ 164715 h 5795027"/>
                <a:gd name="connsiteX16-297" fmla="*/ 2144960 w 4282900"/>
                <a:gd name="connsiteY16-298" fmla="*/ 0 h 5795027"/>
                <a:gd name="connsiteX17-299" fmla="*/ 2332832 w 4282900"/>
                <a:gd name="connsiteY17-300" fmla="*/ 164715 h 5795027"/>
                <a:gd name="connsiteX18-301" fmla="*/ 2976290 w 4282900"/>
                <a:gd name="connsiteY18-302" fmla="*/ 524033 h 5795027"/>
                <a:gd name="connsiteX0-303" fmla="*/ 4282900 w 4282900"/>
                <a:gd name="connsiteY0-304" fmla="*/ 3441681 h 5795027"/>
                <a:gd name="connsiteX1-305" fmla="*/ 4282900 w 4282900"/>
                <a:gd name="connsiteY1-306" fmla="*/ 3746068 h 5795027"/>
                <a:gd name="connsiteX2-307" fmla="*/ 3723546 w 4282900"/>
                <a:gd name="connsiteY2-308" fmla="*/ 4939455 h 5795027"/>
                <a:gd name="connsiteX3-309" fmla="*/ 2332829 w 4282900"/>
                <a:gd name="connsiteY3-310" fmla="*/ 5630311 h 5795027"/>
                <a:gd name="connsiteX4-311" fmla="*/ 2137940 w 4282900"/>
                <a:gd name="connsiteY4-312" fmla="*/ 5795027 h 5795027"/>
                <a:gd name="connsiteX5-313" fmla="*/ 1950069 w 4282900"/>
                <a:gd name="connsiteY5-314" fmla="*/ 5630311 h 5795027"/>
                <a:gd name="connsiteX6-315" fmla="*/ 559353 w 4282900"/>
                <a:gd name="connsiteY6-316" fmla="*/ 4939455 h 5795027"/>
                <a:gd name="connsiteX7-317" fmla="*/ 0 w 4282900"/>
                <a:gd name="connsiteY7-318" fmla="*/ 3746068 h 5795027"/>
                <a:gd name="connsiteX8-319" fmla="*/ 0 w 4282900"/>
                <a:gd name="connsiteY8-320" fmla="*/ 3441681 h 5795027"/>
                <a:gd name="connsiteX9-321" fmla="*/ 0 w 4282900"/>
                <a:gd name="connsiteY9-322" fmla="*/ 3042471 h 5795027"/>
                <a:gd name="connsiteX10-323" fmla="*/ 0 w 4282900"/>
                <a:gd name="connsiteY10-324" fmla="*/ 2752557 h 5795027"/>
                <a:gd name="connsiteX11-325" fmla="*/ 0 w 4282900"/>
                <a:gd name="connsiteY11-326" fmla="*/ 2231503 h 5795027"/>
                <a:gd name="connsiteX12-327" fmla="*/ 0 w 4282900"/>
                <a:gd name="connsiteY12-328" fmla="*/ 2048959 h 5795027"/>
                <a:gd name="connsiteX13-329" fmla="*/ 559354 w 4282900"/>
                <a:gd name="connsiteY13-330" fmla="*/ 855573 h 5795027"/>
                <a:gd name="connsiteX14-331" fmla="*/ 1950071 w 4282900"/>
                <a:gd name="connsiteY14-332" fmla="*/ 164715 h 5795027"/>
                <a:gd name="connsiteX15-333" fmla="*/ 2144960 w 4282900"/>
                <a:gd name="connsiteY15-334" fmla="*/ 0 h 5795027"/>
                <a:gd name="connsiteX16-335" fmla="*/ 2332832 w 4282900"/>
                <a:gd name="connsiteY16-336" fmla="*/ 164715 h 5795027"/>
                <a:gd name="connsiteX17-337" fmla="*/ 2976290 w 4282900"/>
                <a:gd name="connsiteY17-338" fmla="*/ 524033 h 5795027"/>
                <a:gd name="connsiteX0-339" fmla="*/ 4282900 w 4282900"/>
                <a:gd name="connsiteY0-340" fmla="*/ 3441681 h 5795027"/>
                <a:gd name="connsiteX1-341" fmla="*/ 3723546 w 4282900"/>
                <a:gd name="connsiteY1-342" fmla="*/ 4939455 h 5795027"/>
                <a:gd name="connsiteX2-343" fmla="*/ 2332829 w 4282900"/>
                <a:gd name="connsiteY2-344" fmla="*/ 5630311 h 5795027"/>
                <a:gd name="connsiteX3-345" fmla="*/ 2137940 w 4282900"/>
                <a:gd name="connsiteY3-346" fmla="*/ 5795027 h 5795027"/>
                <a:gd name="connsiteX4-347" fmla="*/ 1950069 w 4282900"/>
                <a:gd name="connsiteY4-348" fmla="*/ 5630311 h 5795027"/>
                <a:gd name="connsiteX5-349" fmla="*/ 559353 w 4282900"/>
                <a:gd name="connsiteY5-350" fmla="*/ 4939455 h 5795027"/>
                <a:gd name="connsiteX6-351" fmla="*/ 0 w 4282900"/>
                <a:gd name="connsiteY6-352" fmla="*/ 3746068 h 5795027"/>
                <a:gd name="connsiteX7-353" fmla="*/ 0 w 4282900"/>
                <a:gd name="connsiteY7-354" fmla="*/ 3441681 h 5795027"/>
                <a:gd name="connsiteX8-355" fmla="*/ 0 w 4282900"/>
                <a:gd name="connsiteY8-356" fmla="*/ 3042471 h 5795027"/>
                <a:gd name="connsiteX9-357" fmla="*/ 0 w 4282900"/>
                <a:gd name="connsiteY9-358" fmla="*/ 2752557 h 5795027"/>
                <a:gd name="connsiteX10-359" fmla="*/ 0 w 4282900"/>
                <a:gd name="connsiteY10-360" fmla="*/ 2231503 h 5795027"/>
                <a:gd name="connsiteX11-361" fmla="*/ 0 w 4282900"/>
                <a:gd name="connsiteY11-362" fmla="*/ 2048959 h 5795027"/>
                <a:gd name="connsiteX12-363" fmla="*/ 559354 w 4282900"/>
                <a:gd name="connsiteY12-364" fmla="*/ 855573 h 5795027"/>
                <a:gd name="connsiteX13-365" fmla="*/ 1950071 w 4282900"/>
                <a:gd name="connsiteY13-366" fmla="*/ 164715 h 5795027"/>
                <a:gd name="connsiteX14-367" fmla="*/ 2144960 w 4282900"/>
                <a:gd name="connsiteY14-368" fmla="*/ 0 h 5795027"/>
                <a:gd name="connsiteX15-369" fmla="*/ 2332832 w 4282900"/>
                <a:gd name="connsiteY15-370" fmla="*/ 164715 h 5795027"/>
                <a:gd name="connsiteX16-371" fmla="*/ 2976290 w 4282900"/>
                <a:gd name="connsiteY16-372" fmla="*/ 524033 h 5795027"/>
                <a:gd name="connsiteX0-373" fmla="*/ 3723546 w 3723546"/>
                <a:gd name="connsiteY0-374" fmla="*/ 4939455 h 5795027"/>
                <a:gd name="connsiteX1-375" fmla="*/ 2332829 w 3723546"/>
                <a:gd name="connsiteY1-376" fmla="*/ 5630311 h 5795027"/>
                <a:gd name="connsiteX2-377" fmla="*/ 2137940 w 3723546"/>
                <a:gd name="connsiteY2-378" fmla="*/ 5795027 h 5795027"/>
                <a:gd name="connsiteX3-379" fmla="*/ 1950069 w 3723546"/>
                <a:gd name="connsiteY3-380" fmla="*/ 5630311 h 5795027"/>
                <a:gd name="connsiteX4-381" fmla="*/ 559353 w 3723546"/>
                <a:gd name="connsiteY4-382" fmla="*/ 4939455 h 5795027"/>
                <a:gd name="connsiteX5-383" fmla="*/ 0 w 3723546"/>
                <a:gd name="connsiteY5-384" fmla="*/ 3746068 h 5795027"/>
                <a:gd name="connsiteX6-385" fmla="*/ 0 w 3723546"/>
                <a:gd name="connsiteY6-386" fmla="*/ 3441681 h 5795027"/>
                <a:gd name="connsiteX7-387" fmla="*/ 0 w 3723546"/>
                <a:gd name="connsiteY7-388" fmla="*/ 3042471 h 5795027"/>
                <a:gd name="connsiteX8-389" fmla="*/ 0 w 3723546"/>
                <a:gd name="connsiteY8-390" fmla="*/ 2752557 h 5795027"/>
                <a:gd name="connsiteX9-391" fmla="*/ 0 w 3723546"/>
                <a:gd name="connsiteY9-392" fmla="*/ 2231503 h 5795027"/>
                <a:gd name="connsiteX10-393" fmla="*/ 0 w 3723546"/>
                <a:gd name="connsiteY10-394" fmla="*/ 2048959 h 5795027"/>
                <a:gd name="connsiteX11-395" fmla="*/ 559354 w 3723546"/>
                <a:gd name="connsiteY11-396" fmla="*/ 855573 h 5795027"/>
                <a:gd name="connsiteX12-397" fmla="*/ 1950071 w 3723546"/>
                <a:gd name="connsiteY12-398" fmla="*/ 164715 h 5795027"/>
                <a:gd name="connsiteX13-399" fmla="*/ 2144960 w 3723546"/>
                <a:gd name="connsiteY13-400" fmla="*/ 0 h 5795027"/>
                <a:gd name="connsiteX14-401" fmla="*/ 2332832 w 3723546"/>
                <a:gd name="connsiteY14-402" fmla="*/ 164715 h 5795027"/>
                <a:gd name="connsiteX15-403" fmla="*/ 2976290 w 3723546"/>
                <a:gd name="connsiteY15-404" fmla="*/ 524033 h 5795027"/>
                <a:gd name="connsiteX0-405" fmla="*/ 3723546 w 3723546"/>
                <a:gd name="connsiteY0-406" fmla="*/ 4939455 h 5795027"/>
                <a:gd name="connsiteX1-407" fmla="*/ 2989878 w 3723546"/>
                <a:gd name="connsiteY1-408" fmla="*/ 5266109 h 5795027"/>
                <a:gd name="connsiteX2-409" fmla="*/ 2332829 w 3723546"/>
                <a:gd name="connsiteY2-410" fmla="*/ 5630311 h 5795027"/>
                <a:gd name="connsiteX3-411" fmla="*/ 2137940 w 3723546"/>
                <a:gd name="connsiteY3-412" fmla="*/ 5795027 h 5795027"/>
                <a:gd name="connsiteX4-413" fmla="*/ 1950069 w 3723546"/>
                <a:gd name="connsiteY4-414" fmla="*/ 5630311 h 5795027"/>
                <a:gd name="connsiteX5-415" fmla="*/ 559353 w 3723546"/>
                <a:gd name="connsiteY5-416" fmla="*/ 4939455 h 5795027"/>
                <a:gd name="connsiteX6-417" fmla="*/ 0 w 3723546"/>
                <a:gd name="connsiteY6-418" fmla="*/ 3746068 h 5795027"/>
                <a:gd name="connsiteX7-419" fmla="*/ 0 w 3723546"/>
                <a:gd name="connsiteY7-420" fmla="*/ 3441681 h 5795027"/>
                <a:gd name="connsiteX8-421" fmla="*/ 0 w 3723546"/>
                <a:gd name="connsiteY8-422" fmla="*/ 3042471 h 5795027"/>
                <a:gd name="connsiteX9-423" fmla="*/ 0 w 3723546"/>
                <a:gd name="connsiteY9-424" fmla="*/ 2752557 h 5795027"/>
                <a:gd name="connsiteX10-425" fmla="*/ 0 w 3723546"/>
                <a:gd name="connsiteY10-426" fmla="*/ 2231503 h 5795027"/>
                <a:gd name="connsiteX11-427" fmla="*/ 0 w 3723546"/>
                <a:gd name="connsiteY11-428" fmla="*/ 2048959 h 5795027"/>
                <a:gd name="connsiteX12-429" fmla="*/ 559354 w 3723546"/>
                <a:gd name="connsiteY12-430" fmla="*/ 855573 h 5795027"/>
                <a:gd name="connsiteX13-431" fmla="*/ 1950071 w 3723546"/>
                <a:gd name="connsiteY13-432" fmla="*/ 164715 h 5795027"/>
                <a:gd name="connsiteX14-433" fmla="*/ 2144960 w 3723546"/>
                <a:gd name="connsiteY14-434" fmla="*/ 0 h 5795027"/>
                <a:gd name="connsiteX15-435" fmla="*/ 2332832 w 3723546"/>
                <a:gd name="connsiteY15-436" fmla="*/ 164715 h 5795027"/>
                <a:gd name="connsiteX16-437" fmla="*/ 2976290 w 3723546"/>
                <a:gd name="connsiteY16-438" fmla="*/ 524033 h 5795027"/>
                <a:gd name="connsiteX0-439" fmla="*/ 2989878 w 2989878"/>
                <a:gd name="connsiteY0-440" fmla="*/ 5266109 h 5795027"/>
                <a:gd name="connsiteX1-441" fmla="*/ 2332829 w 2989878"/>
                <a:gd name="connsiteY1-442" fmla="*/ 5630311 h 5795027"/>
                <a:gd name="connsiteX2-443" fmla="*/ 2137940 w 2989878"/>
                <a:gd name="connsiteY2-444" fmla="*/ 5795027 h 5795027"/>
                <a:gd name="connsiteX3-445" fmla="*/ 1950069 w 2989878"/>
                <a:gd name="connsiteY3-446" fmla="*/ 5630311 h 5795027"/>
                <a:gd name="connsiteX4-447" fmla="*/ 559353 w 2989878"/>
                <a:gd name="connsiteY4-448" fmla="*/ 4939455 h 5795027"/>
                <a:gd name="connsiteX5-449" fmla="*/ 0 w 2989878"/>
                <a:gd name="connsiteY5-450" fmla="*/ 3746068 h 5795027"/>
                <a:gd name="connsiteX6-451" fmla="*/ 0 w 2989878"/>
                <a:gd name="connsiteY6-452" fmla="*/ 3441681 h 5795027"/>
                <a:gd name="connsiteX7-453" fmla="*/ 0 w 2989878"/>
                <a:gd name="connsiteY7-454" fmla="*/ 3042471 h 5795027"/>
                <a:gd name="connsiteX8-455" fmla="*/ 0 w 2989878"/>
                <a:gd name="connsiteY8-456" fmla="*/ 2752557 h 5795027"/>
                <a:gd name="connsiteX9-457" fmla="*/ 0 w 2989878"/>
                <a:gd name="connsiteY9-458" fmla="*/ 2231503 h 5795027"/>
                <a:gd name="connsiteX10-459" fmla="*/ 0 w 2989878"/>
                <a:gd name="connsiteY10-460" fmla="*/ 2048959 h 5795027"/>
                <a:gd name="connsiteX11-461" fmla="*/ 559354 w 2989878"/>
                <a:gd name="connsiteY11-462" fmla="*/ 855573 h 5795027"/>
                <a:gd name="connsiteX12-463" fmla="*/ 1950071 w 2989878"/>
                <a:gd name="connsiteY12-464" fmla="*/ 164715 h 5795027"/>
                <a:gd name="connsiteX13-465" fmla="*/ 2144960 w 2989878"/>
                <a:gd name="connsiteY13-466" fmla="*/ 0 h 5795027"/>
                <a:gd name="connsiteX14-467" fmla="*/ 2332832 w 2989878"/>
                <a:gd name="connsiteY14-468" fmla="*/ 164715 h 5795027"/>
                <a:gd name="connsiteX15-469" fmla="*/ 2976290 w 2989878"/>
                <a:gd name="connsiteY15-470" fmla="*/ 524033 h 5795027"/>
                <a:gd name="connsiteX0-471" fmla="*/ 2989878 w 2989878"/>
                <a:gd name="connsiteY0-472" fmla="*/ 5266109 h 5795027"/>
                <a:gd name="connsiteX1-473" fmla="*/ 2332829 w 2989878"/>
                <a:gd name="connsiteY1-474" fmla="*/ 5630311 h 5795027"/>
                <a:gd name="connsiteX2-475" fmla="*/ 2137940 w 2989878"/>
                <a:gd name="connsiteY2-476" fmla="*/ 5795027 h 5795027"/>
                <a:gd name="connsiteX3-477" fmla="*/ 1950069 w 2989878"/>
                <a:gd name="connsiteY3-478" fmla="*/ 5630311 h 5795027"/>
                <a:gd name="connsiteX4-479" fmla="*/ 559353 w 2989878"/>
                <a:gd name="connsiteY4-480" fmla="*/ 4939455 h 5795027"/>
                <a:gd name="connsiteX5-481" fmla="*/ 0 w 2989878"/>
                <a:gd name="connsiteY5-482" fmla="*/ 3746068 h 5795027"/>
                <a:gd name="connsiteX6-483" fmla="*/ 0 w 2989878"/>
                <a:gd name="connsiteY6-484" fmla="*/ 3441681 h 5795027"/>
                <a:gd name="connsiteX7-485" fmla="*/ 0 w 2989878"/>
                <a:gd name="connsiteY7-486" fmla="*/ 3042471 h 5795027"/>
                <a:gd name="connsiteX8-487" fmla="*/ 0 w 2989878"/>
                <a:gd name="connsiteY8-488" fmla="*/ 2752557 h 5795027"/>
                <a:gd name="connsiteX9-489" fmla="*/ 0 w 2989878"/>
                <a:gd name="connsiteY9-490" fmla="*/ 2231503 h 5795027"/>
                <a:gd name="connsiteX10-491" fmla="*/ 0 w 2989878"/>
                <a:gd name="connsiteY10-492" fmla="*/ 2048959 h 5795027"/>
                <a:gd name="connsiteX11-493" fmla="*/ 559354 w 2989878"/>
                <a:gd name="connsiteY11-494" fmla="*/ 855573 h 5795027"/>
                <a:gd name="connsiteX12-495" fmla="*/ 1950071 w 2989878"/>
                <a:gd name="connsiteY12-496" fmla="*/ 164715 h 5795027"/>
                <a:gd name="connsiteX13-497" fmla="*/ 2144960 w 2989878"/>
                <a:gd name="connsiteY13-498" fmla="*/ 0 h 5795027"/>
                <a:gd name="connsiteX14-499" fmla="*/ 2332832 w 2989878"/>
                <a:gd name="connsiteY14-500" fmla="*/ 164715 h 5795027"/>
                <a:gd name="connsiteX15-501" fmla="*/ 2976290 w 2989878"/>
                <a:gd name="connsiteY15-502" fmla="*/ 524033 h 5795027"/>
                <a:gd name="connsiteX0-503" fmla="*/ 2955049 w 2976290"/>
                <a:gd name="connsiteY0-504" fmla="*/ 5266109 h 5795027"/>
                <a:gd name="connsiteX1-505" fmla="*/ 2332829 w 2976290"/>
                <a:gd name="connsiteY1-506" fmla="*/ 5630311 h 5795027"/>
                <a:gd name="connsiteX2-507" fmla="*/ 2137940 w 2976290"/>
                <a:gd name="connsiteY2-508" fmla="*/ 5795027 h 5795027"/>
                <a:gd name="connsiteX3-509" fmla="*/ 1950069 w 2976290"/>
                <a:gd name="connsiteY3-510" fmla="*/ 5630311 h 5795027"/>
                <a:gd name="connsiteX4-511" fmla="*/ 559353 w 2976290"/>
                <a:gd name="connsiteY4-512" fmla="*/ 4939455 h 5795027"/>
                <a:gd name="connsiteX5-513" fmla="*/ 0 w 2976290"/>
                <a:gd name="connsiteY5-514" fmla="*/ 3746068 h 5795027"/>
                <a:gd name="connsiteX6-515" fmla="*/ 0 w 2976290"/>
                <a:gd name="connsiteY6-516" fmla="*/ 3441681 h 5795027"/>
                <a:gd name="connsiteX7-517" fmla="*/ 0 w 2976290"/>
                <a:gd name="connsiteY7-518" fmla="*/ 3042471 h 5795027"/>
                <a:gd name="connsiteX8-519" fmla="*/ 0 w 2976290"/>
                <a:gd name="connsiteY8-520" fmla="*/ 2752557 h 5795027"/>
                <a:gd name="connsiteX9-521" fmla="*/ 0 w 2976290"/>
                <a:gd name="connsiteY9-522" fmla="*/ 2231503 h 5795027"/>
                <a:gd name="connsiteX10-523" fmla="*/ 0 w 2976290"/>
                <a:gd name="connsiteY10-524" fmla="*/ 2048959 h 5795027"/>
                <a:gd name="connsiteX11-525" fmla="*/ 559354 w 2976290"/>
                <a:gd name="connsiteY11-526" fmla="*/ 855573 h 5795027"/>
                <a:gd name="connsiteX12-527" fmla="*/ 1950071 w 2976290"/>
                <a:gd name="connsiteY12-528" fmla="*/ 164715 h 5795027"/>
                <a:gd name="connsiteX13-529" fmla="*/ 2144960 w 2976290"/>
                <a:gd name="connsiteY13-530" fmla="*/ 0 h 5795027"/>
                <a:gd name="connsiteX14-531" fmla="*/ 2332832 w 2976290"/>
                <a:gd name="connsiteY14-532" fmla="*/ 164715 h 5795027"/>
                <a:gd name="connsiteX15-533" fmla="*/ 2976290 w 2976290"/>
                <a:gd name="connsiteY15-534" fmla="*/ 524033 h 5795027"/>
                <a:gd name="connsiteX0-535" fmla="*/ 2955049 w 2976290"/>
                <a:gd name="connsiteY0-536" fmla="*/ 5266109 h 5795027"/>
                <a:gd name="connsiteX1-537" fmla="*/ 2332829 w 2976290"/>
                <a:gd name="connsiteY1-538" fmla="*/ 5630311 h 5795027"/>
                <a:gd name="connsiteX2-539" fmla="*/ 2137940 w 2976290"/>
                <a:gd name="connsiteY2-540" fmla="*/ 5795027 h 5795027"/>
                <a:gd name="connsiteX3-541" fmla="*/ 1950069 w 2976290"/>
                <a:gd name="connsiteY3-542" fmla="*/ 5630311 h 5795027"/>
                <a:gd name="connsiteX4-543" fmla="*/ 559353 w 2976290"/>
                <a:gd name="connsiteY4-544" fmla="*/ 4939455 h 5795027"/>
                <a:gd name="connsiteX5-545" fmla="*/ 0 w 2976290"/>
                <a:gd name="connsiteY5-546" fmla="*/ 3746068 h 5795027"/>
                <a:gd name="connsiteX6-547" fmla="*/ 0 w 2976290"/>
                <a:gd name="connsiteY6-548" fmla="*/ 3441681 h 5795027"/>
                <a:gd name="connsiteX7-549" fmla="*/ 0 w 2976290"/>
                <a:gd name="connsiteY7-550" fmla="*/ 3042471 h 5795027"/>
                <a:gd name="connsiteX8-551" fmla="*/ 0 w 2976290"/>
                <a:gd name="connsiteY8-552" fmla="*/ 2752557 h 5795027"/>
                <a:gd name="connsiteX9-553" fmla="*/ 0 w 2976290"/>
                <a:gd name="connsiteY9-554" fmla="*/ 2231503 h 5795027"/>
                <a:gd name="connsiteX10-555" fmla="*/ 0 w 2976290"/>
                <a:gd name="connsiteY10-556" fmla="*/ 2048959 h 5795027"/>
                <a:gd name="connsiteX11-557" fmla="*/ 559354 w 2976290"/>
                <a:gd name="connsiteY11-558" fmla="*/ 855573 h 5795027"/>
                <a:gd name="connsiteX12-559" fmla="*/ 1950071 w 2976290"/>
                <a:gd name="connsiteY12-560" fmla="*/ 164715 h 5795027"/>
                <a:gd name="connsiteX13-561" fmla="*/ 2144960 w 2976290"/>
                <a:gd name="connsiteY13-562" fmla="*/ 0 h 5795027"/>
                <a:gd name="connsiteX14-563" fmla="*/ 2332832 w 2976290"/>
                <a:gd name="connsiteY14-564" fmla="*/ 164715 h 5795027"/>
                <a:gd name="connsiteX15-565" fmla="*/ 2976290 w 2976290"/>
                <a:gd name="connsiteY15-566" fmla="*/ 524033 h 5795027"/>
                <a:gd name="connsiteX0-567" fmla="*/ 2955049 w 2976290"/>
                <a:gd name="connsiteY0-568" fmla="*/ 5266109 h 5795027"/>
                <a:gd name="connsiteX1-569" fmla="*/ 2332829 w 2976290"/>
                <a:gd name="connsiteY1-570" fmla="*/ 5630311 h 5795027"/>
                <a:gd name="connsiteX2-571" fmla="*/ 2137940 w 2976290"/>
                <a:gd name="connsiteY2-572" fmla="*/ 5795027 h 5795027"/>
                <a:gd name="connsiteX3-573" fmla="*/ 1950069 w 2976290"/>
                <a:gd name="connsiteY3-574" fmla="*/ 5630311 h 5795027"/>
                <a:gd name="connsiteX4-575" fmla="*/ 559353 w 2976290"/>
                <a:gd name="connsiteY4-576" fmla="*/ 4939455 h 5795027"/>
                <a:gd name="connsiteX5-577" fmla="*/ 0 w 2976290"/>
                <a:gd name="connsiteY5-578" fmla="*/ 3746068 h 5795027"/>
                <a:gd name="connsiteX6-579" fmla="*/ 0 w 2976290"/>
                <a:gd name="connsiteY6-580" fmla="*/ 3441681 h 5795027"/>
                <a:gd name="connsiteX7-581" fmla="*/ 0 w 2976290"/>
                <a:gd name="connsiteY7-582" fmla="*/ 3042471 h 5795027"/>
                <a:gd name="connsiteX8-583" fmla="*/ 0 w 2976290"/>
                <a:gd name="connsiteY8-584" fmla="*/ 2752557 h 5795027"/>
                <a:gd name="connsiteX9-585" fmla="*/ 0 w 2976290"/>
                <a:gd name="connsiteY9-586" fmla="*/ 2231503 h 5795027"/>
                <a:gd name="connsiteX10-587" fmla="*/ 0 w 2976290"/>
                <a:gd name="connsiteY10-588" fmla="*/ 2048959 h 5795027"/>
                <a:gd name="connsiteX11-589" fmla="*/ 559354 w 2976290"/>
                <a:gd name="connsiteY11-590" fmla="*/ 855573 h 5795027"/>
                <a:gd name="connsiteX12-591" fmla="*/ 1950071 w 2976290"/>
                <a:gd name="connsiteY12-592" fmla="*/ 164715 h 5795027"/>
                <a:gd name="connsiteX13-593" fmla="*/ 2144960 w 2976290"/>
                <a:gd name="connsiteY13-594" fmla="*/ 0 h 5795027"/>
                <a:gd name="connsiteX14-595" fmla="*/ 2332832 w 2976290"/>
                <a:gd name="connsiteY14-596" fmla="*/ 164715 h 5795027"/>
                <a:gd name="connsiteX15-597" fmla="*/ 2976290 w 2976290"/>
                <a:gd name="connsiteY15-598" fmla="*/ 524033 h 5795027"/>
                <a:gd name="connsiteX0-599" fmla="*/ 2955049 w 2976290"/>
                <a:gd name="connsiteY0-600" fmla="*/ 5266109 h 5795027"/>
                <a:gd name="connsiteX1-601" fmla="*/ 2332829 w 2976290"/>
                <a:gd name="connsiteY1-602" fmla="*/ 5630311 h 5795027"/>
                <a:gd name="connsiteX2-603" fmla="*/ 2137940 w 2976290"/>
                <a:gd name="connsiteY2-604" fmla="*/ 5795027 h 5795027"/>
                <a:gd name="connsiteX3-605" fmla="*/ 1950069 w 2976290"/>
                <a:gd name="connsiteY3-606" fmla="*/ 5630311 h 5795027"/>
                <a:gd name="connsiteX4-607" fmla="*/ 559353 w 2976290"/>
                <a:gd name="connsiteY4-608" fmla="*/ 4939455 h 5795027"/>
                <a:gd name="connsiteX5-609" fmla="*/ 0 w 2976290"/>
                <a:gd name="connsiteY5-610" fmla="*/ 3746068 h 5795027"/>
                <a:gd name="connsiteX6-611" fmla="*/ 0 w 2976290"/>
                <a:gd name="connsiteY6-612" fmla="*/ 3441681 h 5795027"/>
                <a:gd name="connsiteX7-613" fmla="*/ 0 w 2976290"/>
                <a:gd name="connsiteY7-614" fmla="*/ 3042471 h 5795027"/>
                <a:gd name="connsiteX8-615" fmla="*/ 0 w 2976290"/>
                <a:gd name="connsiteY8-616" fmla="*/ 2752557 h 5795027"/>
                <a:gd name="connsiteX9-617" fmla="*/ 0 w 2976290"/>
                <a:gd name="connsiteY9-618" fmla="*/ 2231503 h 5795027"/>
                <a:gd name="connsiteX10-619" fmla="*/ 0 w 2976290"/>
                <a:gd name="connsiteY10-620" fmla="*/ 2048959 h 5795027"/>
                <a:gd name="connsiteX11-621" fmla="*/ 559354 w 2976290"/>
                <a:gd name="connsiteY11-622" fmla="*/ 855573 h 5795027"/>
                <a:gd name="connsiteX12-623" fmla="*/ 1950071 w 2976290"/>
                <a:gd name="connsiteY12-624" fmla="*/ 164715 h 5795027"/>
                <a:gd name="connsiteX13-625" fmla="*/ 2144960 w 2976290"/>
                <a:gd name="connsiteY13-626" fmla="*/ 0 h 5795027"/>
                <a:gd name="connsiteX14-627" fmla="*/ 2332832 w 2976290"/>
                <a:gd name="connsiteY14-628" fmla="*/ 164715 h 5795027"/>
                <a:gd name="connsiteX15-629" fmla="*/ 2976290 w 2976290"/>
                <a:gd name="connsiteY15-630" fmla="*/ 524033 h 5795027"/>
                <a:gd name="connsiteX0-631" fmla="*/ 2955049 w 2976290"/>
                <a:gd name="connsiteY0-632" fmla="*/ 5266109 h 5795027"/>
                <a:gd name="connsiteX1-633" fmla="*/ 2332829 w 2976290"/>
                <a:gd name="connsiteY1-634" fmla="*/ 5630311 h 5795027"/>
                <a:gd name="connsiteX2-635" fmla="*/ 2137940 w 2976290"/>
                <a:gd name="connsiteY2-636" fmla="*/ 5795027 h 5795027"/>
                <a:gd name="connsiteX3-637" fmla="*/ 1950069 w 2976290"/>
                <a:gd name="connsiteY3-638" fmla="*/ 5630311 h 5795027"/>
                <a:gd name="connsiteX4-639" fmla="*/ 559353 w 2976290"/>
                <a:gd name="connsiteY4-640" fmla="*/ 4939455 h 5795027"/>
                <a:gd name="connsiteX5-641" fmla="*/ 0 w 2976290"/>
                <a:gd name="connsiteY5-642" fmla="*/ 3746068 h 5795027"/>
                <a:gd name="connsiteX6-643" fmla="*/ 0 w 2976290"/>
                <a:gd name="connsiteY6-644" fmla="*/ 3441681 h 5795027"/>
                <a:gd name="connsiteX7-645" fmla="*/ 0 w 2976290"/>
                <a:gd name="connsiteY7-646" fmla="*/ 3042471 h 5795027"/>
                <a:gd name="connsiteX8-647" fmla="*/ 0 w 2976290"/>
                <a:gd name="connsiteY8-648" fmla="*/ 2752557 h 5795027"/>
                <a:gd name="connsiteX9-649" fmla="*/ 0 w 2976290"/>
                <a:gd name="connsiteY9-650" fmla="*/ 2231503 h 5795027"/>
                <a:gd name="connsiteX10-651" fmla="*/ 0 w 2976290"/>
                <a:gd name="connsiteY10-652" fmla="*/ 2048959 h 5795027"/>
                <a:gd name="connsiteX11-653" fmla="*/ 559354 w 2976290"/>
                <a:gd name="connsiteY11-654" fmla="*/ 855573 h 5795027"/>
                <a:gd name="connsiteX12-655" fmla="*/ 1950071 w 2976290"/>
                <a:gd name="connsiteY12-656" fmla="*/ 164715 h 5795027"/>
                <a:gd name="connsiteX13-657" fmla="*/ 2144960 w 2976290"/>
                <a:gd name="connsiteY13-658" fmla="*/ 0 h 5795027"/>
                <a:gd name="connsiteX14-659" fmla="*/ 2332832 w 2976290"/>
                <a:gd name="connsiteY14-660" fmla="*/ 164715 h 5795027"/>
                <a:gd name="connsiteX15-661" fmla="*/ 2976290 w 2976290"/>
                <a:gd name="connsiteY15-662" fmla="*/ 524033 h 5795027"/>
                <a:gd name="connsiteX0-663" fmla="*/ 2955049 w 2987296"/>
                <a:gd name="connsiteY0-664" fmla="*/ 5266109 h 5795027"/>
                <a:gd name="connsiteX1-665" fmla="*/ 2332829 w 2987296"/>
                <a:gd name="connsiteY1-666" fmla="*/ 5630311 h 5795027"/>
                <a:gd name="connsiteX2-667" fmla="*/ 2137940 w 2987296"/>
                <a:gd name="connsiteY2-668" fmla="*/ 5795027 h 5795027"/>
                <a:gd name="connsiteX3-669" fmla="*/ 1950069 w 2987296"/>
                <a:gd name="connsiteY3-670" fmla="*/ 5630311 h 5795027"/>
                <a:gd name="connsiteX4-671" fmla="*/ 559353 w 2987296"/>
                <a:gd name="connsiteY4-672" fmla="*/ 4939455 h 5795027"/>
                <a:gd name="connsiteX5-673" fmla="*/ 0 w 2987296"/>
                <a:gd name="connsiteY5-674" fmla="*/ 3746068 h 5795027"/>
                <a:gd name="connsiteX6-675" fmla="*/ 0 w 2987296"/>
                <a:gd name="connsiteY6-676" fmla="*/ 3441681 h 5795027"/>
                <a:gd name="connsiteX7-677" fmla="*/ 0 w 2987296"/>
                <a:gd name="connsiteY7-678" fmla="*/ 3042471 h 5795027"/>
                <a:gd name="connsiteX8-679" fmla="*/ 0 w 2987296"/>
                <a:gd name="connsiteY8-680" fmla="*/ 2752557 h 5795027"/>
                <a:gd name="connsiteX9-681" fmla="*/ 0 w 2987296"/>
                <a:gd name="connsiteY9-682" fmla="*/ 2231503 h 5795027"/>
                <a:gd name="connsiteX10-683" fmla="*/ 0 w 2987296"/>
                <a:gd name="connsiteY10-684" fmla="*/ 2048959 h 5795027"/>
                <a:gd name="connsiteX11-685" fmla="*/ 559354 w 2987296"/>
                <a:gd name="connsiteY11-686" fmla="*/ 855573 h 5795027"/>
                <a:gd name="connsiteX12-687" fmla="*/ 1950071 w 2987296"/>
                <a:gd name="connsiteY12-688" fmla="*/ 164715 h 5795027"/>
                <a:gd name="connsiteX13-689" fmla="*/ 2144960 w 2987296"/>
                <a:gd name="connsiteY13-690" fmla="*/ 0 h 5795027"/>
                <a:gd name="connsiteX14-691" fmla="*/ 2332832 w 2987296"/>
                <a:gd name="connsiteY14-692" fmla="*/ 164715 h 5795027"/>
                <a:gd name="connsiteX15-693" fmla="*/ 2987296 w 2987296"/>
                <a:gd name="connsiteY15-694" fmla="*/ 557051 h 57950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-1" fmla="*/ 4282900 w 4447989"/>
                <a:gd name="connsiteY0-2" fmla="*/ 2048959 h 5795027"/>
                <a:gd name="connsiteX1-3" fmla="*/ 4282900 w 4447989"/>
                <a:gd name="connsiteY1-4" fmla="*/ 2231503 h 5795027"/>
                <a:gd name="connsiteX2-5" fmla="*/ 4282900 w 4447989"/>
                <a:gd name="connsiteY2-6" fmla="*/ 2752557 h 5795027"/>
                <a:gd name="connsiteX3-7" fmla="*/ 4282900 w 4447989"/>
                <a:gd name="connsiteY3-8" fmla="*/ 3042471 h 5795027"/>
                <a:gd name="connsiteX4-9" fmla="*/ 4282900 w 4447989"/>
                <a:gd name="connsiteY4-10" fmla="*/ 3441681 h 5795027"/>
                <a:gd name="connsiteX5-11" fmla="*/ 4282900 w 4447989"/>
                <a:gd name="connsiteY5-12" fmla="*/ 3746068 h 5795027"/>
                <a:gd name="connsiteX6-13" fmla="*/ 3723546 w 4447989"/>
                <a:gd name="connsiteY6-14" fmla="*/ 4939455 h 5795027"/>
                <a:gd name="connsiteX7-15" fmla="*/ 2332829 w 4447989"/>
                <a:gd name="connsiteY7-16" fmla="*/ 5630311 h 5795027"/>
                <a:gd name="connsiteX8-17" fmla="*/ 2137940 w 4447989"/>
                <a:gd name="connsiteY8-18" fmla="*/ 5795027 h 5795027"/>
                <a:gd name="connsiteX9-19" fmla="*/ 1950069 w 4447989"/>
                <a:gd name="connsiteY9-20" fmla="*/ 5630311 h 5795027"/>
                <a:gd name="connsiteX10-21" fmla="*/ 559353 w 4447989"/>
                <a:gd name="connsiteY10-22" fmla="*/ 4939455 h 5795027"/>
                <a:gd name="connsiteX11-23" fmla="*/ 0 w 4447989"/>
                <a:gd name="connsiteY11-24" fmla="*/ 3746068 h 5795027"/>
                <a:gd name="connsiteX12-25" fmla="*/ 0 w 4447989"/>
                <a:gd name="connsiteY12-26" fmla="*/ 3441681 h 5795027"/>
                <a:gd name="connsiteX13-27" fmla="*/ 0 w 4447989"/>
                <a:gd name="connsiteY13-28" fmla="*/ 3042471 h 5795027"/>
                <a:gd name="connsiteX14-29" fmla="*/ 0 w 4447989"/>
                <a:gd name="connsiteY14-30" fmla="*/ 2752557 h 5795027"/>
                <a:gd name="connsiteX15-31" fmla="*/ 0 w 4447989"/>
                <a:gd name="connsiteY15-32" fmla="*/ 2231503 h 5795027"/>
                <a:gd name="connsiteX16-33" fmla="*/ 0 w 4447989"/>
                <a:gd name="connsiteY16-34" fmla="*/ 2048959 h 5795027"/>
                <a:gd name="connsiteX17-35" fmla="*/ 559354 w 4447989"/>
                <a:gd name="connsiteY17-36" fmla="*/ 855573 h 5795027"/>
                <a:gd name="connsiteX18-37" fmla="*/ 1950071 w 4447989"/>
                <a:gd name="connsiteY18-38" fmla="*/ 164715 h 5795027"/>
                <a:gd name="connsiteX19-39" fmla="*/ 2144960 w 4447989"/>
                <a:gd name="connsiteY19-40" fmla="*/ 0 h 5795027"/>
                <a:gd name="connsiteX20-41" fmla="*/ 2332832 w 4447989"/>
                <a:gd name="connsiteY20-42" fmla="*/ 164715 h 5795027"/>
                <a:gd name="connsiteX21-43" fmla="*/ 3723546 w 4447989"/>
                <a:gd name="connsiteY21-44" fmla="*/ 855573 h 5795027"/>
                <a:gd name="connsiteX22" fmla="*/ 4447989 w 4447989"/>
                <a:gd name="connsiteY22" fmla="*/ 2214048 h 5795027"/>
                <a:gd name="connsiteX0-45" fmla="*/ 4282900 w 4282900"/>
                <a:gd name="connsiteY0-46" fmla="*/ 2048959 h 5795027"/>
                <a:gd name="connsiteX1-47" fmla="*/ 4282900 w 4282900"/>
                <a:gd name="connsiteY1-48" fmla="*/ 2231503 h 5795027"/>
                <a:gd name="connsiteX2-49" fmla="*/ 4282900 w 4282900"/>
                <a:gd name="connsiteY2-50" fmla="*/ 2752557 h 5795027"/>
                <a:gd name="connsiteX3-51" fmla="*/ 4282900 w 4282900"/>
                <a:gd name="connsiteY3-52" fmla="*/ 3042471 h 5795027"/>
                <a:gd name="connsiteX4-53" fmla="*/ 4282900 w 4282900"/>
                <a:gd name="connsiteY4-54" fmla="*/ 3441681 h 5795027"/>
                <a:gd name="connsiteX5-55" fmla="*/ 4282900 w 4282900"/>
                <a:gd name="connsiteY5-56" fmla="*/ 3746068 h 5795027"/>
                <a:gd name="connsiteX6-57" fmla="*/ 3723546 w 4282900"/>
                <a:gd name="connsiteY6-58" fmla="*/ 4939455 h 5795027"/>
                <a:gd name="connsiteX7-59" fmla="*/ 2332829 w 4282900"/>
                <a:gd name="connsiteY7-60" fmla="*/ 5630311 h 5795027"/>
                <a:gd name="connsiteX8-61" fmla="*/ 2137940 w 4282900"/>
                <a:gd name="connsiteY8-62" fmla="*/ 5795027 h 5795027"/>
                <a:gd name="connsiteX9-63" fmla="*/ 1950069 w 4282900"/>
                <a:gd name="connsiteY9-64" fmla="*/ 5630311 h 5795027"/>
                <a:gd name="connsiteX10-65" fmla="*/ 559353 w 4282900"/>
                <a:gd name="connsiteY10-66" fmla="*/ 4939455 h 5795027"/>
                <a:gd name="connsiteX11-67" fmla="*/ 0 w 4282900"/>
                <a:gd name="connsiteY11-68" fmla="*/ 3746068 h 5795027"/>
                <a:gd name="connsiteX12-69" fmla="*/ 0 w 4282900"/>
                <a:gd name="connsiteY12-70" fmla="*/ 3441681 h 5795027"/>
                <a:gd name="connsiteX13-71" fmla="*/ 0 w 4282900"/>
                <a:gd name="connsiteY13-72" fmla="*/ 3042471 h 5795027"/>
                <a:gd name="connsiteX14-73" fmla="*/ 0 w 4282900"/>
                <a:gd name="connsiteY14-74" fmla="*/ 2752557 h 5795027"/>
                <a:gd name="connsiteX15-75" fmla="*/ 0 w 4282900"/>
                <a:gd name="connsiteY15-76" fmla="*/ 2231503 h 5795027"/>
                <a:gd name="connsiteX16-77" fmla="*/ 0 w 4282900"/>
                <a:gd name="connsiteY16-78" fmla="*/ 2048959 h 5795027"/>
                <a:gd name="connsiteX17-79" fmla="*/ 559354 w 4282900"/>
                <a:gd name="connsiteY17-80" fmla="*/ 855573 h 5795027"/>
                <a:gd name="connsiteX18-81" fmla="*/ 1950071 w 4282900"/>
                <a:gd name="connsiteY18-82" fmla="*/ 164715 h 5795027"/>
                <a:gd name="connsiteX19-83" fmla="*/ 2144960 w 4282900"/>
                <a:gd name="connsiteY19-84" fmla="*/ 0 h 5795027"/>
                <a:gd name="connsiteX20-85" fmla="*/ 2332832 w 4282900"/>
                <a:gd name="connsiteY20-86" fmla="*/ 164715 h 5795027"/>
                <a:gd name="connsiteX21-87" fmla="*/ 3723546 w 4282900"/>
                <a:gd name="connsiteY21-88" fmla="*/ 855573 h 5795027"/>
                <a:gd name="connsiteX0-89" fmla="*/ 4248071 w 4282900"/>
                <a:gd name="connsiteY0-90" fmla="*/ 1519558 h 5795027"/>
                <a:gd name="connsiteX1-91" fmla="*/ 4282900 w 4282900"/>
                <a:gd name="connsiteY1-92" fmla="*/ 2231503 h 5795027"/>
                <a:gd name="connsiteX2-93" fmla="*/ 4282900 w 4282900"/>
                <a:gd name="connsiteY2-94" fmla="*/ 2752557 h 5795027"/>
                <a:gd name="connsiteX3-95" fmla="*/ 4282900 w 4282900"/>
                <a:gd name="connsiteY3-96" fmla="*/ 3042471 h 5795027"/>
                <a:gd name="connsiteX4-97" fmla="*/ 4282900 w 4282900"/>
                <a:gd name="connsiteY4-98" fmla="*/ 3441681 h 5795027"/>
                <a:gd name="connsiteX5-99" fmla="*/ 4282900 w 4282900"/>
                <a:gd name="connsiteY5-100" fmla="*/ 3746068 h 5795027"/>
                <a:gd name="connsiteX6-101" fmla="*/ 3723546 w 4282900"/>
                <a:gd name="connsiteY6-102" fmla="*/ 4939455 h 5795027"/>
                <a:gd name="connsiteX7-103" fmla="*/ 2332829 w 4282900"/>
                <a:gd name="connsiteY7-104" fmla="*/ 5630311 h 5795027"/>
                <a:gd name="connsiteX8-105" fmla="*/ 2137940 w 4282900"/>
                <a:gd name="connsiteY8-106" fmla="*/ 5795027 h 5795027"/>
                <a:gd name="connsiteX9-107" fmla="*/ 1950069 w 4282900"/>
                <a:gd name="connsiteY9-108" fmla="*/ 5630311 h 5795027"/>
                <a:gd name="connsiteX10-109" fmla="*/ 559353 w 4282900"/>
                <a:gd name="connsiteY10-110" fmla="*/ 4939455 h 5795027"/>
                <a:gd name="connsiteX11-111" fmla="*/ 0 w 4282900"/>
                <a:gd name="connsiteY11-112" fmla="*/ 3746068 h 5795027"/>
                <a:gd name="connsiteX12-113" fmla="*/ 0 w 4282900"/>
                <a:gd name="connsiteY12-114" fmla="*/ 3441681 h 5795027"/>
                <a:gd name="connsiteX13-115" fmla="*/ 0 w 4282900"/>
                <a:gd name="connsiteY13-116" fmla="*/ 3042471 h 5795027"/>
                <a:gd name="connsiteX14-117" fmla="*/ 0 w 4282900"/>
                <a:gd name="connsiteY14-118" fmla="*/ 2752557 h 5795027"/>
                <a:gd name="connsiteX15-119" fmla="*/ 0 w 4282900"/>
                <a:gd name="connsiteY15-120" fmla="*/ 2231503 h 5795027"/>
                <a:gd name="connsiteX16-121" fmla="*/ 0 w 4282900"/>
                <a:gd name="connsiteY16-122" fmla="*/ 2048959 h 5795027"/>
                <a:gd name="connsiteX17-123" fmla="*/ 559354 w 4282900"/>
                <a:gd name="connsiteY17-124" fmla="*/ 855573 h 5795027"/>
                <a:gd name="connsiteX18-125" fmla="*/ 1950071 w 4282900"/>
                <a:gd name="connsiteY18-126" fmla="*/ 164715 h 5795027"/>
                <a:gd name="connsiteX19-127" fmla="*/ 2144960 w 4282900"/>
                <a:gd name="connsiteY19-128" fmla="*/ 0 h 5795027"/>
                <a:gd name="connsiteX20-129" fmla="*/ 2332832 w 4282900"/>
                <a:gd name="connsiteY20-130" fmla="*/ 164715 h 5795027"/>
                <a:gd name="connsiteX21-131" fmla="*/ 3723546 w 4282900"/>
                <a:gd name="connsiteY21-132" fmla="*/ 855573 h 5795027"/>
                <a:gd name="connsiteX0-133" fmla="*/ 4248071 w 4292243"/>
                <a:gd name="connsiteY0-134" fmla="*/ 1519558 h 5795027"/>
                <a:gd name="connsiteX1-135" fmla="*/ 4282900 w 4292243"/>
                <a:gd name="connsiteY1-136" fmla="*/ 2231503 h 5795027"/>
                <a:gd name="connsiteX2-137" fmla="*/ 4282900 w 4292243"/>
                <a:gd name="connsiteY2-138" fmla="*/ 2752557 h 5795027"/>
                <a:gd name="connsiteX3-139" fmla="*/ 4282900 w 4292243"/>
                <a:gd name="connsiteY3-140" fmla="*/ 3042471 h 5795027"/>
                <a:gd name="connsiteX4-141" fmla="*/ 4282900 w 4292243"/>
                <a:gd name="connsiteY4-142" fmla="*/ 3441681 h 5795027"/>
                <a:gd name="connsiteX5-143" fmla="*/ 4282900 w 4292243"/>
                <a:gd name="connsiteY5-144" fmla="*/ 3746068 h 5795027"/>
                <a:gd name="connsiteX6-145" fmla="*/ 3723546 w 4292243"/>
                <a:gd name="connsiteY6-146" fmla="*/ 4939455 h 5795027"/>
                <a:gd name="connsiteX7-147" fmla="*/ 2332829 w 4292243"/>
                <a:gd name="connsiteY7-148" fmla="*/ 5630311 h 5795027"/>
                <a:gd name="connsiteX8-149" fmla="*/ 2137940 w 4292243"/>
                <a:gd name="connsiteY8-150" fmla="*/ 5795027 h 5795027"/>
                <a:gd name="connsiteX9-151" fmla="*/ 1950069 w 4292243"/>
                <a:gd name="connsiteY9-152" fmla="*/ 5630311 h 5795027"/>
                <a:gd name="connsiteX10-153" fmla="*/ 559353 w 4292243"/>
                <a:gd name="connsiteY10-154" fmla="*/ 4939455 h 5795027"/>
                <a:gd name="connsiteX11-155" fmla="*/ 0 w 4292243"/>
                <a:gd name="connsiteY11-156" fmla="*/ 3746068 h 5795027"/>
                <a:gd name="connsiteX12-157" fmla="*/ 0 w 4292243"/>
                <a:gd name="connsiteY12-158" fmla="*/ 3441681 h 5795027"/>
                <a:gd name="connsiteX13-159" fmla="*/ 0 w 4292243"/>
                <a:gd name="connsiteY13-160" fmla="*/ 3042471 h 5795027"/>
                <a:gd name="connsiteX14-161" fmla="*/ 0 w 4292243"/>
                <a:gd name="connsiteY14-162" fmla="*/ 2752557 h 5795027"/>
                <a:gd name="connsiteX15-163" fmla="*/ 0 w 4292243"/>
                <a:gd name="connsiteY15-164" fmla="*/ 2231503 h 5795027"/>
                <a:gd name="connsiteX16-165" fmla="*/ 0 w 4292243"/>
                <a:gd name="connsiteY16-166" fmla="*/ 2048959 h 5795027"/>
                <a:gd name="connsiteX17-167" fmla="*/ 559354 w 4292243"/>
                <a:gd name="connsiteY17-168" fmla="*/ 855573 h 5795027"/>
                <a:gd name="connsiteX18-169" fmla="*/ 1950071 w 4292243"/>
                <a:gd name="connsiteY18-170" fmla="*/ 164715 h 5795027"/>
                <a:gd name="connsiteX19-171" fmla="*/ 2144960 w 4292243"/>
                <a:gd name="connsiteY19-172" fmla="*/ 0 h 5795027"/>
                <a:gd name="connsiteX20-173" fmla="*/ 2332832 w 4292243"/>
                <a:gd name="connsiteY20-174" fmla="*/ 164715 h 5795027"/>
                <a:gd name="connsiteX21-175" fmla="*/ 3723546 w 4292243"/>
                <a:gd name="connsiteY21-176" fmla="*/ 855573 h 5795027"/>
                <a:gd name="connsiteX0-177" fmla="*/ 4213242 w 4282900"/>
                <a:gd name="connsiteY0-178" fmla="*/ 1512593 h 5795027"/>
                <a:gd name="connsiteX1-179" fmla="*/ 4282900 w 4282900"/>
                <a:gd name="connsiteY1-180" fmla="*/ 2231503 h 5795027"/>
                <a:gd name="connsiteX2-181" fmla="*/ 4282900 w 4282900"/>
                <a:gd name="connsiteY2-182" fmla="*/ 2752557 h 5795027"/>
                <a:gd name="connsiteX3-183" fmla="*/ 4282900 w 4282900"/>
                <a:gd name="connsiteY3-184" fmla="*/ 3042471 h 5795027"/>
                <a:gd name="connsiteX4-185" fmla="*/ 4282900 w 4282900"/>
                <a:gd name="connsiteY4-186" fmla="*/ 3441681 h 5795027"/>
                <a:gd name="connsiteX5-187" fmla="*/ 4282900 w 4282900"/>
                <a:gd name="connsiteY5-188" fmla="*/ 3746068 h 5795027"/>
                <a:gd name="connsiteX6-189" fmla="*/ 3723546 w 4282900"/>
                <a:gd name="connsiteY6-190" fmla="*/ 4939455 h 5795027"/>
                <a:gd name="connsiteX7-191" fmla="*/ 2332829 w 4282900"/>
                <a:gd name="connsiteY7-192" fmla="*/ 5630311 h 5795027"/>
                <a:gd name="connsiteX8-193" fmla="*/ 2137940 w 4282900"/>
                <a:gd name="connsiteY8-194" fmla="*/ 5795027 h 5795027"/>
                <a:gd name="connsiteX9-195" fmla="*/ 1950069 w 4282900"/>
                <a:gd name="connsiteY9-196" fmla="*/ 5630311 h 5795027"/>
                <a:gd name="connsiteX10-197" fmla="*/ 559353 w 4282900"/>
                <a:gd name="connsiteY10-198" fmla="*/ 4939455 h 5795027"/>
                <a:gd name="connsiteX11-199" fmla="*/ 0 w 4282900"/>
                <a:gd name="connsiteY11-200" fmla="*/ 3746068 h 5795027"/>
                <a:gd name="connsiteX12-201" fmla="*/ 0 w 4282900"/>
                <a:gd name="connsiteY12-202" fmla="*/ 3441681 h 5795027"/>
                <a:gd name="connsiteX13-203" fmla="*/ 0 w 4282900"/>
                <a:gd name="connsiteY13-204" fmla="*/ 3042471 h 5795027"/>
                <a:gd name="connsiteX14-205" fmla="*/ 0 w 4282900"/>
                <a:gd name="connsiteY14-206" fmla="*/ 2752557 h 5795027"/>
                <a:gd name="connsiteX15-207" fmla="*/ 0 w 4282900"/>
                <a:gd name="connsiteY15-208" fmla="*/ 2231503 h 5795027"/>
                <a:gd name="connsiteX16-209" fmla="*/ 0 w 4282900"/>
                <a:gd name="connsiteY16-210" fmla="*/ 2048959 h 5795027"/>
                <a:gd name="connsiteX17-211" fmla="*/ 559354 w 4282900"/>
                <a:gd name="connsiteY17-212" fmla="*/ 855573 h 5795027"/>
                <a:gd name="connsiteX18-213" fmla="*/ 1950071 w 4282900"/>
                <a:gd name="connsiteY18-214" fmla="*/ 164715 h 5795027"/>
                <a:gd name="connsiteX19-215" fmla="*/ 2144960 w 4282900"/>
                <a:gd name="connsiteY19-216" fmla="*/ 0 h 5795027"/>
                <a:gd name="connsiteX20-217" fmla="*/ 2332832 w 4282900"/>
                <a:gd name="connsiteY20-218" fmla="*/ 164715 h 5795027"/>
                <a:gd name="connsiteX21-219" fmla="*/ 3723546 w 4282900"/>
                <a:gd name="connsiteY21-220" fmla="*/ 855573 h 5795027"/>
                <a:gd name="connsiteX0-221" fmla="*/ 4213242 w 4282900"/>
                <a:gd name="connsiteY0-222" fmla="*/ 1512593 h 5795027"/>
                <a:gd name="connsiteX1-223" fmla="*/ 4282900 w 4282900"/>
                <a:gd name="connsiteY1-224" fmla="*/ 2231503 h 5795027"/>
                <a:gd name="connsiteX2-225" fmla="*/ 4282900 w 4282900"/>
                <a:gd name="connsiteY2-226" fmla="*/ 2752557 h 5795027"/>
                <a:gd name="connsiteX3-227" fmla="*/ 4282900 w 4282900"/>
                <a:gd name="connsiteY3-228" fmla="*/ 3042471 h 5795027"/>
                <a:gd name="connsiteX4-229" fmla="*/ 4282900 w 4282900"/>
                <a:gd name="connsiteY4-230" fmla="*/ 3441681 h 5795027"/>
                <a:gd name="connsiteX5-231" fmla="*/ 4282900 w 4282900"/>
                <a:gd name="connsiteY5-232" fmla="*/ 3746068 h 5795027"/>
                <a:gd name="connsiteX6-233" fmla="*/ 3723546 w 4282900"/>
                <a:gd name="connsiteY6-234" fmla="*/ 4939455 h 5795027"/>
                <a:gd name="connsiteX7-235" fmla="*/ 2332829 w 4282900"/>
                <a:gd name="connsiteY7-236" fmla="*/ 5630311 h 5795027"/>
                <a:gd name="connsiteX8-237" fmla="*/ 2137940 w 4282900"/>
                <a:gd name="connsiteY8-238" fmla="*/ 5795027 h 5795027"/>
                <a:gd name="connsiteX9-239" fmla="*/ 1950069 w 4282900"/>
                <a:gd name="connsiteY9-240" fmla="*/ 5630311 h 5795027"/>
                <a:gd name="connsiteX10-241" fmla="*/ 559353 w 4282900"/>
                <a:gd name="connsiteY10-242" fmla="*/ 4939455 h 5795027"/>
                <a:gd name="connsiteX11-243" fmla="*/ 0 w 4282900"/>
                <a:gd name="connsiteY11-244" fmla="*/ 3746068 h 5795027"/>
                <a:gd name="connsiteX12-245" fmla="*/ 0 w 4282900"/>
                <a:gd name="connsiteY12-246" fmla="*/ 3441681 h 5795027"/>
                <a:gd name="connsiteX13-247" fmla="*/ 0 w 4282900"/>
                <a:gd name="connsiteY13-248" fmla="*/ 3042471 h 5795027"/>
                <a:gd name="connsiteX14-249" fmla="*/ 0 w 4282900"/>
                <a:gd name="connsiteY14-250" fmla="*/ 2752557 h 5795027"/>
                <a:gd name="connsiteX15-251" fmla="*/ 0 w 4282900"/>
                <a:gd name="connsiteY15-252" fmla="*/ 2231503 h 5795027"/>
                <a:gd name="connsiteX16-253" fmla="*/ 0 w 4282900"/>
                <a:gd name="connsiteY16-254" fmla="*/ 2048959 h 5795027"/>
                <a:gd name="connsiteX17-255" fmla="*/ 559354 w 4282900"/>
                <a:gd name="connsiteY17-256" fmla="*/ 855573 h 5795027"/>
                <a:gd name="connsiteX18-257" fmla="*/ 1950071 w 4282900"/>
                <a:gd name="connsiteY18-258" fmla="*/ 164715 h 5795027"/>
                <a:gd name="connsiteX19-259" fmla="*/ 2144960 w 4282900"/>
                <a:gd name="connsiteY19-260" fmla="*/ 0 h 5795027"/>
                <a:gd name="connsiteX20-261" fmla="*/ 2332832 w 4282900"/>
                <a:gd name="connsiteY20-262" fmla="*/ 164715 h 5795027"/>
                <a:gd name="connsiteX0-263" fmla="*/ 4213242 w 4282900"/>
                <a:gd name="connsiteY0-264" fmla="*/ 1512593 h 5795027"/>
                <a:gd name="connsiteX1-265" fmla="*/ 4282900 w 4282900"/>
                <a:gd name="connsiteY1-266" fmla="*/ 2231503 h 5795027"/>
                <a:gd name="connsiteX2-267" fmla="*/ 4282900 w 4282900"/>
                <a:gd name="connsiteY2-268" fmla="*/ 2752557 h 5795027"/>
                <a:gd name="connsiteX3-269" fmla="*/ 4282900 w 4282900"/>
                <a:gd name="connsiteY3-270" fmla="*/ 3042471 h 5795027"/>
                <a:gd name="connsiteX4-271" fmla="*/ 4282900 w 4282900"/>
                <a:gd name="connsiteY4-272" fmla="*/ 3441681 h 5795027"/>
                <a:gd name="connsiteX5-273" fmla="*/ 4282900 w 4282900"/>
                <a:gd name="connsiteY5-274" fmla="*/ 3746068 h 5795027"/>
                <a:gd name="connsiteX6-275" fmla="*/ 3723546 w 4282900"/>
                <a:gd name="connsiteY6-276" fmla="*/ 4939455 h 5795027"/>
                <a:gd name="connsiteX7-277" fmla="*/ 2332829 w 4282900"/>
                <a:gd name="connsiteY7-278" fmla="*/ 5630311 h 5795027"/>
                <a:gd name="connsiteX8-279" fmla="*/ 2137940 w 4282900"/>
                <a:gd name="connsiteY8-280" fmla="*/ 5795027 h 5795027"/>
                <a:gd name="connsiteX9-281" fmla="*/ 1950069 w 4282900"/>
                <a:gd name="connsiteY9-282" fmla="*/ 5630311 h 5795027"/>
                <a:gd name="connsiteX10-283" fmla="*/ 559353 w 4282900"/>
                <a:gd name="connsiteY10-284" fmla="*/ 4939455 h 5795027"/>
                <a:gd name="connsiteX11-285" fmla="*/ 0 w 4282900"/>
                <a:gd name="connsiteY11-286" fmla="*/ 3746068 h 5795027"/>
                <a:gd name="connsiteX12-287" fmla="*/ 0 w 4282900"/>
                <a:gd name="connsiteY12-288" fmla="*/ 3441681 h 5795027"/>
                <a:gd name="connsiteX13-289" fmla="*/ 0 w 4282900"/>
                <a:gd name="connsiteY13-290" fmla="*/ 3042471 h 5795027"/>
                <a:gd name="connsiteX14-291" fmla="*/ 0 w 4282900"/>
                <a:gd name="connsiteY14-292" fmla="*/ 2752557 h 5795027"/>
                <a:gd name="connsiteX15-293" fmla="*/ 0 w 4282900"/>
                <a:gd name="connsiteY15-294" fmla="*/ 2231503 h 5795027"/>
                <a:gd name="connsiteX16-295" fmla="*/ 0 w 4282900"/>
                <a:gd name="connsiteY16-296" fmla="*/ 2048959 h 5795027"/>
                <a:gd name="connsiteX17-297" fmla="*/ 559354 w 4282900"/>
                <a:gd name="connsiteY17-298" fmla="*/ 855573 h 5795027"/>
                <a:gd name="connsiteX18-299" fmla="*/ 1950071 w 4282900"/>
                <a:gd name="connsiteY18-300" fmla="*/ 164715 h 5795027"/>
                <a:gd name="connsiteX19-301" fmla="*/ 2144960 w 4282900"/>
                <a:gd name="connsiteY19-302" fmla="*/ 0 h 5795027"/>
                <a:gd name="connsiteX0-303" fmla="*/ 4213242 w 4282900"/>
                <a:gd name="connsiteY0-304" fmla="*/ 1512593 h 5795027"/>
                <a:gd name="connsiteX1-305" fmla="*/ 4282900 w 4282900"/>
                <a:gd name="connsiteY1-306" fmla="*/ 2231503 h 5795027"/>
                <a:gd name="connsiteX2-307" fmla="*/ 4282900 w 4282900"/>
                <a:gd name="connsiteY2-308" fmla="*/ 2752557 h 5795027"/>
                <a:gd name="connsiteX3-309" fmla="*/ 4282900 w 4282900"/>
                <a:gd name="connsiteY3-310" fmla="*/ 3042471 h 5795027"/>
                <a:gd name="connsiteX4-311" fmla="*/ 4282900 w 4282900"/>
                <a:gd name="connsiteY4-312" fmla="*/ 3441681 h 5795027"/>
                <a:gd name="connsiteX5-313" fmla="*/ 4282900 w 4282900"/>
                <a:gd name="connsiteY5-314" fmla="*/ 3746068 h 5795027"/>
                <a:gd name="connsiteX6-315" fmla="*/ 3723546 w 4282900"/>
                <a:gd name="connsiteY6-316" fmla="*/ 4939455 h 5795027"/>
                <a:gd name="connsiteX7-317" fmla="*/ 2332829 w 4282900"/>
                <a:gd name="connsiteY7-318" fmla="*/ 5630311 h 5795027"/>
                <a:gd name="connsiteX8-319" fmla="*/ 2137940 w 4282900"/>
                <a:gd name="connsiteY8-320" fmla="*/ 5795027 h 5795027"/>
                <a:gd name="connsiteX9-321" fmla="*/ 1950069 w 4282900"/>
                <a:gd name="connsiteY9-322" fmla="*/ 5630311 h 5795027"/>
                <a:gd name="connsiteX10-323" fmla="*/ 559353 w 4282900"/>
                <a:gd name="connsiteY10-324" fmla="*/ 4939455 h 5795027"/>
                <a:gd name="connsiteX11-325" fmla="*/ 0 w 4282900"/>
                <a:gd name="connsiteY11-326" fmla="*/ 3746068 h 5795027"/>
                <a:gd name="connsiteX12-327" fmla="*/ 0 w 4282900"/>
                <a:gd name="connsiteY12-328" fmla="*/ 3441681 h 5795027"/>
                <a:gd name="connsiteX13-329" fmla="*/ 0 w 4282900"/>
                <a:gd name="connsiteY13-330" fmla="*/ 3042471 h 5795027"/>
                <a:gd name="connsiteX14-331" fmla="*/ 0 w 4282900"/>
                <a:gd name="connsiteY14-332" fmla="*/ 2752557 h 5795027"/>
                <a:gd name="connsiteX15-333" fmla="*/ 0 w 4282900"/>
                <a:gd name="connsiteY15-334" fmla="*/ 2231503 h 5795027"/>
                <a:gd name="connsiteX16-335" fmla="*/ 0 w 4282900"/>
                <a:gd name="connsiteY16-336" fmla="*/ 2048959 h 5795027"/>
                <a:gd name="connsiteX17-337" fmla="*/ 559354 w 4282900"/>
                <a:gd name="connsiteY17-338" fmla="*/ 855573 h 5795027"/>
                <a:gd name="connsiteX18-339" fmla="*/ 2144960 w 4282900"/>
                <a:gd name="connsiteY18-340" fmla="*/ 0 h 5795027"/>
                <a:gd name="connsiteX0-341" fmla="*/ 4213242 w 4282900"/>
                <a:gd name="connsiteY0-342" fmla="*/ 1512593 h 5795027"/>
                <a:gd name="connsiteX1-343" fmla="*/ 4282900 w 4282900"/>
                <a:gd name="connsiteY1-344" fmla="*/ 2231503 h 5795027"/>
                <a:gd name="connsiteX2-345" fmla="*/ 4282900 w 4282900"/>
                <a:gd name="connsiteY2-346" fmla="*/ 2752557 h 5795027"/>
                <a:gd name="connsiteX3-347" fmla="*/ 4282900 w 4282900"/>
                <a:gd name="connsiteY3-348" fmla="*/ 3042471 h 5795027"/>
                <a:gd name="connsiteX4-349" fmla="*/ 4282900 w 4282900"/>
                <a:gd name="connsiteY4-350" fmla="*/ 3441681 h 5795027"/>
                <a:gd name="connsiteX5-351" fmla="*/ 4282900 w 4282900"/>
                <a:gd name="connsiteY5-352" fmla="*/ 3746068 h 5795027"/>
                <a:gd name="connsiteX6-353" fmla="*/ 3723546 w 4282900"/>
                <a:gd name="connsiteY6-354" fmla="*/ 4939455 h 5795027"/>
                <a:gd name="connsiteX7-355" fmla="*/ 2332829 w 4282900"/>
                <a:gd name="connsiteY7-356" fmla="*/ 5630311 h 5795027"/>
                <a:gd name="connsiteX8-357" fmla="*/ 2137940 w 4282900"/>
                <a:gd name="connsiteY8-358" fmla="*/ 5795027 h 5795027"/>
                <a:gd name="connsiteX9-359" fmla="*/ 1950069 w 4282900"/>
                <a:gd name="connsiteY9-360" fmla="*/ 5630311 h 5795027"/>
                <a:gd name="connsiteX10-361" fmla="*/ 559353 w 4282900"/>
                <a:gd name="connsiteY10-362" fmla="*/ 4939455 h 5795027"/>
                <a:gd name="connsiteX11-363" fmla="*/ 0 w 4282900"/>
                <a:gd name="connsiteY11-364" fmla="*/ 3746068 h 5795027"/>
                <a:gd name="connsiteX12-365" fmla="*/ 0 w 4282900"/>
                <a:gd name="connsiteY12-366" fmla="*/ 3441681 h 5795027"/>
                <a:gd name="connsiteX13-367" fmla="*/ 0 w 4282900"/>
                <a:gd name="connsiteY13-368" fmla="*/ 3042471 h 5795027"/>
                <a:gd name="connsiteX14-369" fmla="*/ 0 w 4282900"/>
                <a:gd name="connsiteY14-370" fmla="*/ 2752557 h 5795027"/>
                <a:gd name="connsiteX15-371" fmla="*/ 0 w 4282900"/>
                <a:gd name="connsiteY15-372" fmla="*/ 2231503 h 5795027"/>
                <a:gd name="connsiteX16-373" fmla="*/ 0 w 4282900"/>
                <a:gd name="connsiteY16-374" fmla="*/ 2048959 h 5795027"/>
                <a:gd name="connsiteX17-375" fmla="*/ 64279 w 4282900"/>
                <a:gd name="connsiteY17-376" fmla="*/ 1516418 h 5795027"/>
                <a:gd name="connsiteX18-377" fmla="*/ 559354 w 4282900"/>
                <a:gd name="connsiteY18-378" fmla="*/ 855573 h 5795027"/>
                <a:gd name="connsiteX19-379" fmla="*/ 2144960 w 4282900"/>
                <a:gd name="connsiteY19-380" fmla="*/ 0 h 5795027"/>
                <a:gd name="connsiteX0-381" fmla="*/ 4213242 w 4282900"/>
                <a:gd name="connsiteY0-382" fmla="*/ 657020 h 4939454"/>
                <a:gd name="connsiteX1-383" fmla="*/ 4282900 w 4282900"/>
                <a:gd name="connsiteY1-384" fmla="*/ 1375930 h 4939454"/>
                <a:gd name="connsiteX2-385" fmla="*/ 4282900 w 4282900"/>
                <a:gd name="connsiteY2-386" fmla="*/ 1896984 h 4939454"/>
                <a:gd name="connsiteX3-387" fmla="*/ 4282900 w 4282900"/>
                <a:gd name="connsiteY3-388" fmla="*/ 2186898 h 4939454"/>
                <a:gd name="connsiteX4-389" fmla="*/ 4282900 w 4282900"/>
                <a:gd name="connsiteY4-390" fmla="*/ 2586108 h 4939454"/>
                <a:gd name="connsiteX5-391" fmla="*/ 4282900 w 4282900"/>
                <a:gd name="connsiteY5-392" fmla="*/ 2890495 h 4939454"/>
                <a:gd name="connsiteX6-393" fmla="*/ 3723546 w 4282900"/>
                <a:gd name="connsiteY6-394" fmla="*/ 4083882 h 4939454"/>
                <a:gd name="connsiteX7-395" fmla="*/ 2332829 w 4282900"/>
                <a:gd name="connsiteY7-396" fmla="*/ 4774738 h 4939454"/>
                <a:gd name="connsiteX8-397" fmla="*/ 2137940 w 4282900"/>
                <a:gd name="connsiteY8-398" fmla="*/ 4939454 h 4939454"/>
                <a:gd name="connsiteX9-399" fmla="*/ 1950069 w 4282900"/>
                <a:gd name="connsiteY9-400" fmla="*/ 4774738 h 4939454"/>
                <a:gd name="connsiteX10-401" fmla="*/ 559353 w 4282900"/>
                <a:gd name="connsiteY10-402" fmla="*/ 4083882 h 4939454"/>
                <a:gd name="connsiteX11-403" fmla="*/ 0 w 4282900"/>
                <a:gd name="connsiteY11-404" fmla="*/ 2890495 h 4939454"/>
                <a:gd name="connsiteX12-405" fmla="*/ 0 w 4282900"/>
                <a:gd name="connsiteY12-406" fmla="*/ 2586108 h 4939454"/>
                <a:gd name="connsiteX13-407" fmla="*/ 0 w 4282900"/>
                <a:gd name="connsiteY13-408" fmla="*/ 2186898 h 4939454"/>
                <a:gd name="connsiteX14-409" fmla="*/ 0 w 4282900"/>
                <a:gd name="connsiteY14-410" fmla="*/ 1896984 h 4939454"/>
                <a:gd name="connsiteX15-411" fmla="*/ 0 w 4282900"/>
                <a:gd name="connsiteY15-412" fmla="*/ 1375930 h 4939454"/>
                <a:gd name="connsiteX16-413" fmla="*/ 0 w 4282900"/>
                <a:gd name="connsiteY16-414" fmla="*/ 1193386 h 4939454"/>
                <a:gd name="connsiteX17-415" fmla="*/ 64279 w 4282900"/>
                <a:gd name="connsiteY17-416" fmla="*/ 660845 h 4939454"/>
                <a:gd name="connsiteX18-417" fmla="*/ 559354 w 4282900"/>
                <a:gd name="connsiteY18-418" fmla="*/ 0 h 4939454"/>
                <a:gd name="connsiteX0-419" fmla="*/ 4213242 w 4282900"/>
                <a:gd name="connsiteY0-420" fmla="*/ 0 h 4282434"/>
                <a:gd name="connsiteX1-421" fmla="*/ 4282900 w 4282900"/>
                <a:gd name="connsiteY1-422" fmla="*/ 718910 h 4282434"/>
                <a:gd name="connsiteX2-423" fmla="*/ 4282900 w 4282900"/>
                <a:gd name="connsiteY2-424" fmla="*/ 1239964 h 4282434"/>
                <a:gd name="connsiteX3-425" fmla="*/ 4282900 w 4282900"/>
                <a:gd name="connsiteY3-426" fmla="*/ 1529878 h 4282434"/>
                <a:gd name="connsiteX4-427" fmla="*/ 4282900 w 4282900"/>
                <a:gd name="connsiteY4-428" fmla="*/ 1929088 h 4282434"/>
                <a:gd name="connsiteX5-429" fmla="*/ 4282900 w 4282900"/>
                <a:gd name="connsiteY5-430" fmla="*/ 2233475 h 4282434"/>
                <a:gd name="connsiteX6-431" fmla="*/ 3723546 w 4282900"/>
                <a:gd name="connsiteY6-432" fmla="*/ 3426862 h 4282434"/>
                <a:gd name="connsiteX7-433" fmla="*/ 2332829 w 4282900"/>
                <a:gd name="connsiteY7-434" fmla="*/ 4117718 h 4282434"/>
                <a:gd name="connsiteX8-435" fmla="*/ 2137940 w 4282900"/>
                <a:gd name="connsiteY8-436" fmla="*/ 4282434 h 4282434"/>
                <a:gd name="connsiteX9-437" fmla="*/ 1950069 w 4282900"/>
                <a:gd name="connsiteY9-438" fmla="*/ 4117718 h 4282434"/>
                <a:gd name="connsiteX10-439" fmla="*/ 559353 w 4282900"/>
                <a:gd name="connsiteY10-440" fmla="*/ 3426862 h 4282434"/>
                <a:gd name="connsiteX11-441" fmla="*/ 0 w 4282900"/>
                <a:gd name="connsiteY11-442" fmla="*/ 2233475 h 4282434"/>
                <a:gd name="connsiteX12-443" fmla="*/ 0 w 4282900"/>
                <a:gd name="connsiteY12-444" fmla="*/ 1929088 h 4282434"/>
                <a:gd name="connsiteX13-445" fmla="*/ 0 w 4282900"/>
                <a:gd name="connsiteY13-446" fmla="*/ 1529878 h 4282434"/>
                <a:gd name="connsiteX14-447" fmla="*/ 0 w 4282900"/>
                <a:gd name="connsiteY14-448" fmla="*/ 1239964 h 4282434"/>
                <a:gd name="connsiteX15-449" fmla="*/ 0 w 4282900"/>
                <a:gd name="connsiteY15-450" fmla="*/ 718910 h 4282434"/>
                <a:gd name="connsiteX16-451" fmla="*/ 0 w 4282900"/>
                <a:gd name="connsiteY16-452" fmla="*/ 536366 h 4282434"/>
                <a:gd name="connsiteX17-453" fmla="*/ 64279 w 4282900"/>
                <a:gd name="connsiteY17-454" fmla="*/ 3825 h 4282434"/>
                <a:gd name="connsiteX0-455" fmla="*/ 4213242 w 4282900"/>
                <a:gd name="connsiteY0-456" fmla="*/ 0 h 4282434"/>
                <a:gd name="connsiteX1-457" fmla="*/ 4282900 w 4282900"/>
                <a:gd name="connsiteY1-458" fmla="*/ 718910 h 4282434"/>
                <a:gd name="connsiteX2-459" fmla="*/ 4282900 w 4282900"/>
                <a:gd name="connsiteY2-460" fmla="*/ 1239964 h 4282434"/>
                <a:gd name="connsiteX3-461" fmla="*/ 4282900 w 4282900"/>
                <a:gd name="connsiteY3-462" fmla="*/ 1529878 h 4282434"/>
                <a:gd name="connsiteX4-463" fmla="*/ 4282900 w 4282900"/>
                <a:gd name="connsiteY4-464" fmla="*/ 1929088 h 4282434"/>
                <a:gd name="connsiteX5-465" fmla="*/ 4282900 w 4282900"/>
                <a:gd name="connsiteY5-466" fmla="*/ 2233475 h 4282434"/>
                <a:gd name="connsiteX6-467" fmla="*/ 3723546 w 4282900"/>
                <a:gd name="connsiteY6-468" fmla="*/ 3426862 h 4282434"/>
                <a:gd name="connsiteX7-469" fmla="*/ 2332829 w 4282900"/>
                <a:gd name="connsiteY7-470" fmla="*/ 4117718 h 4282434"/>
                <a:gd name="connsiteX8-471" fmla="*/ 2137940 w 4282900"/>
                <a:gd name="connsiteY8-472" fmla="*/ 4282434 h 4282434"/>
                <a:gd name="connsiteX9-473" fmla="*/ 1950069 w 4282900"/>
                <a:gd name="connsiteY9-474" fmla="*/ 4117718 h 4282434"/>
                <a:gd name="connsiteX10-475" fmla="*/ 559353 w 4282900"/>
                <a:gd name="connsiteY10-476" fmla="*/ 3426862 h 4282434"/>
                <a:gd name="connsiteX11-477" fmla="*/ 0 w 4282900"/>
                <a:gd name="connsiteY11-478" fmla="*/ 2233475 h 4282434"/>
                <a:gd name="connsiteX12-479" fmla="*/ 0 w 4282900"/>
                <a:gd name="connsiteY12-480" fmla="*/ 1929088 h 4282434"/>
                <a:gd name="connsiteX13-481" fmla="*/ 0 w 4282900"/>
                <a:gd name="connsiteY13-482" fmla="*/ 1529878 h 4282434"/>
                <a:gd name="connsiteX14-483" fmla="*/ 0 w 4282900"/>
                <a:gd name="connsiteY14-484" fmla="*/ 1239964 h 4282434"/>
                <a:gd name="connsiteX15-485" fmla="*/ 0 w 4282900"/>
                <a:gd name="connsiteY15-486" fmla="*/ 718910 h 4282434"/>
                <a:gd name="connsiteX16-487" fmla="*/ 0 w 4282900"/>
                <a:gd name="connsiteY16-488" fmla="*/ 536366 h 4282434"/>
                <a:gd name="connsiteX17-489" fmla="*/ 64279 w 4282900"/>
                <a:gd name="connsiteY17-490" fmla="*/ 3825 h 428243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-1" fmla="*/ 2144960 w 4282900"/>
                <a:gd name="connsiteY0-2" fmla="*/ 0 h 5795027"/>
                <a:gd name="connsiteX1-3" fmla="*/ 2332832 w 4282900"/>
                <a:gd name="connsiteY1-4" fmla="*/ 164715 h 5795027"/>
                <a:gd name="connsiteX2-5" fmla="*/ 2976290 w 4282900"/>
                <a:gd name="connsiteY2-6" fmla="*/ 524033 h 5795027"/>
                <a:gd name="connsiteX3-7" fmla="*/ 3723546 w 4282900"/>
                <a:gd name="connsiteY3-8" fmla="*/ 855573 h 5795027"/>
                <a:gd name="connsiteX4-9" fmla="*/ 4282900 w 4282900"/>
                <a:gd name="connsiteY4-10" fmla="*/ 2048959 h 5795027"/>
                <a:gd name="connsiteX5-11" fmla="*/ 4282900 w 4282900"/>
                <a:gd name="connsiteY5-12" fmla="*/ 2231503 h 5795027"/>
                <a:gd name="connsiteX6-13" fmla="*/ 4282900 w 4282900"/>
                <a:gd name="connsiteY6-14" fmla="*/ 2752557 h 5795027"/>
                <a:gd name="connsiteX7-15" fmla="*/ 4282900 w 4282900"/>
                <a:gd name="connsiteY7-16" fmla="*/ 3042471 h 5795027"/>
                <a:gd name="connsiteX8-17" fmla="*/ 4282900 w 4282900"/>
                <a:gd name="connsiteY8-18" fmla="*/ 3441681 h 5795027"/>
                <a:gd name="connsiteX9-19" fmla="*/ 4282900 w 4282900"/>
                <a:gd name="connsiteY9-20" fmla="*/ 3746068 h 5795027"/>
                <a:gd name="connsiteX10-21" fmla="*/ 3723546 w 4282900"/>
                <a:gd name="connsiteY10-22" fmla="*/ 4939455 h 5795027"/>
                <a:gd name="connsiteX11-23" fmla="*/ 2332829 w 4282900"/>
                <a:gd name="connsiteY11-24" fmla="*/ 5630311 h 5795027"/>
                <a:gd name="connsiteX12-25" fmla="*/ 2137940 w 4282900"/>
                <a:gd name="connsiteY12-26" fmla="*/ 5795027 h 5795027"/>
                <a:gd name="connsiteX13-27" fmla="*/ 1950069 w 4282900"/>
                <a:gd name="connsiteY13-28" fmla="*/ 5630311 h 5795027"/>
                <a:gd name="connsiteX14-29" fmla="*/ 559353 w 4282900"/>
                <a:gd name="connsiteY14-30" fmla="*/ 4939455 h 5795027"/>
                <a:gd name="connsiteX15-31" fmla="*/ 0 w 4282900"/>
                <a:gd name="connsiteY15-32" fmla="*/ 3746068 h 5795027"/>
                <a:gd name="connsiteX16-33" fmla="*/ 0 w 4282900"/>
                <a:gd name="connsiteY16-34" fmla="*/ 3441681 h 5795027"/>
                <a:gd name="connsiteX17-35" fmla="*/ 0 w 4282900"/>
                <a:gd name="connsiteY17-36" fmla="*/ 3042471 h 5795027"/>
                <a:gd name="connsiteX18-37" fmla="*/ 0 w 4282900"/>
                <a:gd name="connsiteY18-38" fmla="*/ 2752557 h 5795027"/>
                <a:gd name="connsiteX19-39" fmla="*/ 0 w 4282900"/>
                <a:gd name="connsiteY19-40" fmla="*/ 2231503 h 5795027"/>
                <a:gd name="connsiteX20-41" fmla="*/ 0 w 4282900"/>
                <a:gd name="connsiteY20-42" fmla="*/ 2048959 h 5795027"/>
                <a:gd name="connsiteX21-43" fmla="*/ 559354 w 4282900"/>
                <a:gd name="connsiteY21-44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-45" fmla="*/ 3723546 w 4282900"/>
                <a:gd name="connsiteY0-46" fmla="*/ 855573 h 5795027"/>
                <a:gd name="connsiteX1-47" fmla="*/ 4282900 w 4282900"/>
                <a:gd name="connsiteY1-48" fmla="*/ 2048959 h 5795027"/>
                <a:gd name="connsiteX2-49" fmla="*/ 4282900 w 4282900"/>
                <a:gd name="connsiteY2-50" fmla="*/ 2231503 h 5795027"/>
                <a:gd name="connsiteX3-51" fmla="*/ 4282900 w 4282900"/>
                <a:gd name="connsiteY3-52" fmla="*/ 2752557 h 5795027"/>
                <a:gd name="connsiteX4-53" fmla="*/ 4282900 w 4282900"/>
                <a:gd name="connsiteY4-54" fmla="*/ 3042471 h 5795027"/>
                <a:gd name="connsiteX5-55" fmla="*/ 4282900 w 4282900"/>
                <a:gd name="connsiteY5-56" fmla="*/ 3441681 h 5795027"/>
                <a:gd name="connsiteX6-57" fmla="*/ 4282900 w 4282900"/>
                <a:gd name="connsiteY6-58" fmla="*/ 3746068 h 5795027"/>
                <a:gd name="connsiteX7-59" fmla="*/ 3723546 w 4282900"/>
                <a:gd name="connsiteY7-60" fmla="*/ 4939455 h 5795027"/>
                <a:gd name="connsiteX8-61" fmla="*/ 2332829 w 4282900"/>
                <a:gd name="connsiteY8-62" fmla="*/ 5630311 h 5795027"/>
                <a:gd name="connsiteX9-63" fmla="*/ 2137940 w 4282900"/>
                <a:gd name="connsiteY9-64" fmla="*/ 5795027 h 5795027"/>
                <a:gd name="connsiteX10-65" fmla="*/ 1950069 w 4282900"/>
                <a:gd name="connsiteY10-66" fmla="*/ 5630311 h 5795027"/>
                <a:gd name="connsiteX11-67" fmla="*/ 559353 w 4282900"/>
                <a:gd name="connsiteY11-68" fmla="*/ 4939455 h 5795027"/>
                <a:gd name="connsiteX12-69" fmla="*/ 0 w 4282900"/>
                <a:gd name="connsiteY12-70" fmla="*/ 3746068 h 5795027"/>
                <a:gd name="connsiteX13-71" fmla="*/ 0 w 4282900"/>
                <a:gd name="connsiteY13-72" fmla="*/ 3441681 h 5795027"/>
                <a:gd name="connsiteX14-73" fmla="*/ 0 w 4282900"/>
                <a:gd name="connsiteY14-74" fmla="*/ 3042471 h 5795027"/>
                <a:gd name="connsiteX15-75" fmla="*/ 0 w 4282900"/>
                <a:gd name="connsiteY15-76" fmla="*/ 2752557 h 5795027"/>
                <a:gd name="connsiteX16-77" fmla="*/ 0 w 4282900"/>
                <a:gd name="connsiteY16-78" fmla="*/ 2231503 h 5795027"/>
                <a:gd name="connsiteX17-79" fmla="*/ 0 w 4282900"/>
                <a:gd name="connsiteY17-80" fmla="*/ 2048959 h 5795027"/>
                <a:gd name="connsiteX18-81" fmla="*/ 559354 w 4282900"/>
                <a:gd name="connsiteY18-82" fmla="*/ 855573 h 5795027"/>
                <a:gd name="connsiteX19-83" fmla="*/ 1950071 w 4282900"/>
                <a:gd name="connsiteY19-84" fmla="*/ 164715 h 5795027"/>
                <a:gd name="connsiteX20-85" fmla="*/ 2144960 w 4282900"/>
                <a:gd name="connsiteY20-86" fmla="*/ 0 h 5795027"/>
                <a:gd name="connsiteX21-87" fmla="*/ 2332832 w 4282900"/>
                <a:gd name="connsiteY21-88" fmla="*/ 164715 h 5795027"/>
                <a:gd name="connsiteX22-89" fmla="*/ 2976290 w 4282900"/>
                <a:gd name="connsiteY22-90" fmla="*/ 524033 h 5795027"/>
                <a:gd name="connsiteX23-91" fmla="*/ 3888635 w 4282900"/>
                <a:gd name="connsiteY23-92" fmla="*/ 1020662 h 5795027"/>
                <a:gd name="connsiteX0-93" fmla="*/ 4282900 w 4282900"/>
                <a:gd name="connsiteY0-94" fmla="*/ 2048959 h 5795027"/>
                <a:gd name="connsiteX1-95" fmla="*/ 4282900 w 4282900"/>
                <a:gd name="connsiteY1-96" fmla="*/ 2231503 h 5795027"/>
                <a:gd name="connsiteX2-97" fmla="*/ 4282900 w 4282900"/>
                <a:gd name="connsiteY2-98" fmla="*/ 2752557 h 5795027"/>
                <a:gd name="connsiteX3-99" fmla="*/ 4282900 w 4282900"/>
                <a:gd name="connsiteY3-100" fmla="*/ 3042471 h 5795027"/>
                <a:gd name="connsiteX4-101" fmla="*/ 4282900 w 4282900"/>
                <a:gd name="connsiteY4-102" fmla="*/ 3441681 h 5795027"/>
                <a:gd name="connsiteX5-103" fmla="*/ 4282900 w 4282900"/>
                <a:gd name="connsiteY5-104" fmla="*/ 3746068 h 5795027"/>
                <a:gd name="connsiteX6-105" fmla="*/ 3723546 w 4282900"/>
                <a:gd name="connsiteY6-106" fmla="*/ 4939455 h 5795027"/>
                <a:gd name="connsiteX7-107" fmla="*/ 2332829 w 4282900"/>
                <a:gd name="connsiteY7-108" fmla="*/ 5630311 h 5795027"/>
                <a:gd name="connsiteX8-109" fmla="*/ 2137940 w 4282900"/>
                <a:gd name="connsiteY8-110" fmla="*/ 5795027 h 5795027"/>
                <a:gd name="connsiteX9-111" fmla="*/ 1950069 w 4282900"/>
                <a:gd name="connsiteY9-112" fmla="*/ 5630311 h 5795027"/>
                <a:gd name="connsiteX10-113" fmla="*/ 559353 w 4282900"/>
                <a:gd name="connsiteY10-114" fmla="*/ 4939455 h 5795027"/>
                <a:gd name="connsiteX11-115" fmla="*/ 0 w 4282900"/>
                <a:gd name="connsiteY11-116" fmla="*/ 3746068 h 5795027"/>
                <a:gd name="connsiteX12-117" fmla="*/ 0 w 4282900"/>
                <a:gd name="connsiteY12-118" fmla="*/ 3441681 h 5795027"/>
                <a:gd name="connsiteX13-119" fmla="*/ 0 w 4282900"/>
                <a:gd name="connsiteY13-120" fmla="*/ 3042471 h 5795027"/>
                <a:gd name="connsiteX14-121" fmla="*/ 0 w 4282900"/>
                <a:gd name="connsiteY14-122" fmla="*/ 2752557 h 5795027"/>
                <a:gd name="connsiteX15-123" fmla="*/ 0 w 4282900"/>
                <a:gd name="connsiteY15-124" fmla="*/ 2231503 h 5795027"/>
                <a:gd name="connsiteX16-125" fmla="*/ 0 w 4282900"/>
                <a:gd name="connsiteY16-126" fmla="*/ 2048959 h 5795027"/>
                <a:gd name="connsiteX17-127" fmla="*/ 559354 w 4282900"/>
                <a:gd name="connsiteY17-128" fmla="*/ 855573 h 5795027"/>
                <a:gd name="connsiteX18-129" fmla="*/ 1950071 w 4282900"/>
                <a:gd name="connsiteY18-130" fmla="*/ 164715 h 5795027"/>
                <a:gd name="connsiteX19-131" fmla="*/ 2144960 w 4282900"/>
                <a:gd name="connsiteY19-132" fmla="*/ 0 h 5795027"/>
                <a:gd name="connsiteX20-133" fmla="*/ 2332832 w 4282900"/>
                <a:gd name="connsiteY20-134" fmla="*/ 164715 h 5795027"/>
                <a:gd name="connsiteX21-135" fmla="*/ 2976290 w 4282900"/>
                <a:gd name="connsiteY21-136" fmla="*/ 524033 h 5795027"/>
                <a:gd name="connsiteX22-137" fmla="*/ 3888635 w 4282900"/>
                <a:gd name="connsiteY22-138" fmla="*/ 1020662 h 5795027"/>
                <a:gd name="connsiteX0-139" fmla="*/ 4282900 w 4282900"/>
                <a:gd name="connsiteY0-140" fmla="*/ 2048959 h 5795027"/>
                <a:gd name="connsiteX1-141" fmla="*/ 4282900 w 4282900"/>
                <a:gd name="connsiteY1-142" fmla="*/ 2231503 h 5795027"/>
                <a:gd name="connsiteX2-143" fmla="*/ 4282900 w 4282900"/>
                <a:gd name="connsiteY2-144" fmla="*/ 2752557 h 5795027"/>
                <a:gd name="connsiteX3-145" fmla="*/ 4282900 w 4282900"/>
                <a:gd name="connsiteY3-146" fmla="*/ 3042471 h 5795027"/>
                <a:gd name="connsiteX4-147" fmla="*/ 4282900 w 4282900"/>
                <a:gd name="connsiteY4-148" fmla="*/ 3441681 h 5795027"/>
                <a:gd name="connsiteX5-149" fmla="*/ 4282900 w 4282900"/>
                <a:gd name="connsiteY5-150" fmla="*/ 3746068 h 5795027"/>
                <a:gd name="connsiteX6-151" fmla="*/ 3723546 w 4282900"/>
                <a:gd name="connsiteY6-152" fmla="*/ 4939455 h 5795027"/>
                <a:gd name="connsiteX7-153" fmla="*/ 2332829 w 4282900"/>
                <a:gd name="connsiteY7-154" fmla="*/ 5630311 h 5795027"/>
                <a:gd name="connsiteX8-155" fmla="*/ 2137940 w 4282900"/>
                <a:gd name="connsiteY8-156" fmla="*/ 5795027 h 5795027"/>
                <a:gd name="connsiteX9-157" fmla="*/ 1950069 w 4282900"/>
                <a:gd name="connsiteY9-158" fmla="*/ 5630311 h 5795027"/>
                <a:gd name="connsiteX10-159" fmla="*/ 559353 w 4282900"/>
                <a:gd name="connsiteY10-160" fmla="*/ 4939455 h 5795027"/>
                <a:gd name="connsiteX11-161" fmla="*/ 0 w 4282900"/>
                <a:gd name="connsiteY11-162" fmla="*/ 3746068 h 5795027"/>
                <a:gd name="connsiteX12-163" fmla="*/ 0 w 4282900"/>
                <a:gd name="connsiteY12-164" fmla="*/ 3441681 h 5795027"/>
                <a:gd name="connsiteX13-165" fmla="*/ 0 w 4282900"/>
                <a:gd name="connsiteY13-166" fmla="*/ 3042471 h 5795027"/>
                <a:gd name="connsiteX14-167" fmla="*/ 0 w 4282900"/>
                <a:gd name="connsiteY14-168" fmla="*/ 2752557 h 5795027"/>
                <a:gd name="connsiteX15-169" fmla="*/ 0 w 4282900"/>
                <a:gd name="connsiteY15-170" fmla="*/ 2231503 h 5795027"/>
                <a:gd name="connsiteX16-171" fmla="*/ 0 w 4282900"/>
                <a:gd name="connsiteY16-172" fmla="*/ 2048959 h 5795027"/>
                <a:gd name="connsiteX17-173" fmla="*/ 559354 w 4282900"/>
                <a:gd name="connsiteY17-174" fmla="*/ 855573 h 5795027"/>
                <a:gd name="connsiteX18-175" fmla="*/ 1950071 w 4282900"/>
                <a:gd name="connsiteY18-176" fmla="*/ 164715 h 5795027"/>
                <a:gd name="connsiteX19-177" fmla="*/ 2144960 w 4282900"/>
                <a:gd name="connsiteY19-178" fmla="*/ 0 h 5795027"/>
                <a:gd name="connsiteX20-179" fmla="*/ 2332832 w 4282900"/>
                <a:gd name="connsiteY20-180" fmla="*/ 164715 h 5795027"/>
                <a:gd name="connsiteX21-181" fmla="*/ 2976290 w 4282900"/>
                <a:gd name="connsiteY21-182" fmla="*/ 524033 h 5795027"/>
                <a:gd name="connsiteX0-183" fmla="*/ 4282900 w 4282900"/>
                <a:gd name="connsiteY0-184" fmla="*/ 2231503 h 5795027"/>
                <a:gd name="connsiteX1-185" fmla="*/ 4282900 w 4282900"/>
                <a:gd name="connsiteY1-186" fmla="*/ 2752557 h 5795027"/>
                <a:gd name="connsiteX2-187" fmla="*/ 4282900 w 4282900"/>
                <a:gd name="connsiteY2-188" fmla="*/ 3042471 h 5795027"/>
                <a:gd name="connsiteX3-189" fmla="*/ 4282900 w 4282900"/>
                <a:gd name="connsiteY3-190" fmla="*/ 3441681 h 5795027"/>
                <a:gd name="connsiteX4-191" fmla="*/ 4282900 w 4282900"/>
                <a:gd name="connsiteY4-192" fmla="*/ 3746068 h 5795027"/>
                <a:gd name="connsiteX5-193" fmla="*/ 3723546 w 4282900"/>
                <a:gd name="connsiteY5-194" fmla="*/ 4939455 h 5795027"/>
                <a:gd name="connsiteX6-195" fmla="*/ 2332829 w 4282900"/>
                <a:gd name="connsiteY6-196" fmla="*/ 5630311 h 5795027"/>
                <a:gd name="connsiteX7-197" fmla="*/ 2137940 w 4282900"/>
                <a:gd name="connsiteY7-198" fmla="*/ 5795027 h 5795027"/>
                <a:gd name="connsiteX8-199" fmla="*/ 1950069 w 4282900"/>
                <a:gd name="connsiteY8-200" fmla="*/ 5630311 h 5795027"/>
                <a:gd name="connsiteX9-201" fmla="*/ 559353 w 4282900"/>
                <a:gd name="connsiteY9-202" fmla="*/ 4939455 h 5795027"/>
                <a:gd name="connsiteX10-203" fmla="*/ 0 w 4282900"/>
                <a:gd name="connsiteY10-204" fmla="*/ 3746068 h 5795027"/>
                <a:gd name="connsiteX11-205" fmla="*/ 0 w 4282900"/>
                <a:gd name="connsiteY11-206" fmla="*/ 3441681 h 5795027"/>
                <a:gd name="connsiteX12-207" fmla="*/ 0 w 4282900"/>
                <a:gd name="connsiteY12-208" fmla="*/ 3042471 h 5795027"/>
                <a:gd name="connsiteX13-209" fmla="*/ 0 w 4282900"/>
                <a:gd name="connsiteY13-210" fmla="*/ 2752557 h 5795027"/>
                <a:gd name="connsiteX14-211" fmla="*/ 0 w 4282900"/>
                <a:gd name="connsiteY14-212" fmla="*/ 2231503 h 5795027"/>
                <a:gd name="connsiteX15-213" fmla="*/ 0 w 4282900"/>
                <a:gd name="connsiteY15-214" fmla="*/ 2048959 h 5795027"/>
                <a:gd name="connsiteX16-215" fmla="*/ 559354 w 4282900"/>
                <a:gd name="connsiteY16-216" fmla="*/ 855573 h 5795027"/>
                <a:gd name="connsiteX17-217" fmla="*/ 1950071 w 4282900"/>
                <a:gd name="connsiteY17-218" fmla="*/ 164715 h 5795027"/>
                <a:gd name="connsiteX18-219" fmla="*/ 2144960 w 4282900"/>
                <a:gd name="connsiteY18-220" fmla="*/ 0 h 5795027"/>
                <a:gd name="connsiteX19-221" fmla="*/ 2332832 w 4282900"/>
                <a:gd name="connsiteY19-222" fmla="*/ 164715 h 5795027"/>
                <a:gd name="connsiteX20-223" fmla="*/ 2976290 w 4282900"/>
                <a:gd name="connsiteY20-224" fmla="*/ 524033 h 5795027"/>
                <a:gd name="connsiteX0-225" fmla="*/ 4282900 w 4282900"/>
                <a:gd name="connsiteY0-226" fmla="*/ 2752557 h 5795027"/>
                <a:gd name="connsiteX1-227" fmla="*/ 4282900 w 4282900"/>
                <a:gd name="connsiteY1-228" fmla="*/ 3042471 h 5795027"/>
                <a:gd name="connsiteX2-229" fmla="*/ 4282900 w 4282900"/>
                <a:gd name="connsiteY2-230" fmla="*/ 3441681 h 5795027"/>
                <a:gd name="connsiteX3-231" fmla="*/ 4282900 w 4282900"/>
                <a:gd name="connsiteY3-232" fmla="*/ 3746068 h 5795027"/>
                <a:gd name="connsiteX4-233" fmla="*/ 3723546 w 4282900"/>
                <a:gd name="connsiteY4-234" fmla="*/ 4939455 h 5795027"/>
                <a:gd name="connsiteX5-235" fmla="*/ 2332829 w 4282900"/>
                <a:gd name="connsiteY5-236" fmla="*/ 5630311 h 5795027"/>
                <a:gd name="connsiteX6-237" fmla="*/ 2137940 w 4282900"/>
                <a:gd name="connsiteY6-238" fmla="*/ 5795027 h 5795027"/>
                <a:gd name="connsiteX7-239" fmla="*/ 1950069 w 4282900"/>
                <a:gd name="connsiteY7-240" fmla="*/ 5630311 h 5795027"/>
                <a:gd name="connsiteX8-241" fmla="*/ 559353 w 4282900"/>
                <a:gd name="connsiteY8-242" fmla="*/ 4939455 h 5795027"/>
                <a:gd name="connsiteX9-243" fmla="*/ 0 w 4282900"/>
                <a:gd name="connsiteY9-244" fmla="*/ 3746068 h 5795027"/>
                <a:gd name="connsiteX10-245" fmla="*/ 0 w 4282900"/>
                <a:gd name="connsiteY10-246" fmla="*/ 3441681 h 5795027"/>
                <a:gd name="connsiteX11-247" fmla="*/ 0 w 4282900"/>
                <a:gd name="connsiteY11-248" fmla="*/ 3042471 h 5795027"/>
                <a:gd name="connsiteX12-249" fmla="*/ 0 w 4282900"/>
                <a:gd name="connsiteY12-250" fmla="*/ 2752557 h 5795027"/>
                <a:gd name="connsiteX13-251" fmla="*/ 0 w 4282900"/>
                <a:gd name="connsiteY13-252" fmla="*/ 2231503 h 5795027"/>
                <a:gd name="connsiteX14-253" fmla="*/ 0 w 4282900"/>
                <a:gd name="connsiteY14-254" fmla="*/ 2048959 h 5795027"/>
                <a:gd name="connsiteX15-255" fmla="*/ 559354 w 4282900"/>
                <a:gd name="connsiteY15-256" fmla="*/ 855573 h 5795027"/>
                <a:gd name="connsiteX16-257" fmla="*/ 1950071 w 4282900"/>
                <a:gd name="connsiteY16-258" fmla="*/ 164715 h 5795027"/>
                <a:gd name="connsiteX17-259" fmla="*/ 2144960 w 4282900"/>
                <a:gd name="connsiteY17-260" fmla="*/ 0 h 5795027"/>
                <a:gd name="connsiteX18-261" fmla="*/ 2332832 w 4282900"/>
                <a:gd name="connsiteY18-262" fmla="*/ 164715 h 5795027"/>
                <a:gd name="connsiteX19-263" fmla="*/ 2976290 w 4282900"/>
                <a:gd name="connsiteY19-264" fmla="*/ 524033 h 5795027"/>
                <a:gd name="connsiteX0-265" fmla="*/ 4282900 w 4282900"/>
                <a:gd name="connsiteY0-266" fmla="*/ 3042471 h 5795027"/>
                <a:gd name="connsiteX1-267" fmla="*/ 4282900 w 4282900"/>
                <a:gd name="connsiteY1-268" fmla="*/ 3441681 h 5795027"/>
                <a:gd name="connsiteX2-269" fmla="*/ 4282900 w 4282900"/>
                <a:gd name="connsiteY2-270" fmla="*/ 3746068 h 5795027"/>
                <a:gd name="connsiteX3-271" fmla="*/ 3723546 w 4282900"/>
                <a:gd name="connsiteY3-272" fmla="*/ 4939455 h 5795027"/>
                <a:gd name="connsiteX4-273" fmla="*/ 2332829 w 4282900"/>
                <a:gd name="connsiteY4-274" fmla="*/ 5630311 h 5795027"/>
                <a:gd name="connsiteX5-275" fmla="*/ 2137940 w 4282900"/>
                <a:gd name="connsiteY5-276" fmla="*/ 5795027 h 5795027"/>
                <a:gd name="connsiteX6-277" fmla="*/ 1950069 w 4282900"/>
                <a:gd name="connsiteY6-278" fmla="*/ 5630311 h 5795027"/>
                <a:gd name="connsiteX7-279" fmla="*/ 559353 w 4282900"/>
                <a:gd name="connsiteY7-280" fmla="*/ 4939455 h 5795027"/>
                <a:gd name="connsiteX8-281" fmla="*/ 0 w 4282900"/>
                <a:gd name="connsiteY8-282" fmla="*/ 3746068 h 5795027"/>
                <a:gd name="connsiteX9-283" fmla="*/ 0 w 4282900"/>
                <a:gd name="connsiteY9-284" fmla="*/ 3441681 h 5795027"/>
                <a:gd name="connsiteX10-285" fmla="*/ 0 w 4282900"/>
                <a:gd name="connsiteY10-286" fmla="*/ 3042471 h 5795027"/>
                <a:gd name="connsiteX11-287" fmla="*/ 0 w 4282900"/>
                <a:gd name="connsiteY11-288" fmla="*/ 2752557 h 5795027"/>
                <a:gd name="connsiteX12-289" fmla="*/ 0 w 4282900"/>
                <a:gd name="connsiteY12-290" fmla="*/ 2231503 h 5795027"/>
                <a:gd name="connsiteX13-291" fmla="*/ 0 w 4282900"/>
                <a:gd name="connsiteY13-292" fmla="*/ 2048959 h 5795027"/>
                <a:gd name="connsiteX14-293" fmla="*/ 559354 w 4282900"/>
                <a:gd name="connsiteY14-294" fmla="*/ 855573 h 5795027"/>
                <a:gd name="connsiteX15-295" fmla="*/ 1950071 w 4282900"/>
                <a:gd name="connsiteY15-296" fmla="*/ 164715 h 5795027"/>
                <a:gd name="connsiteX16-297" fmla="*/ 2144960 w 4282900"/>
                <a:gd name="connsiteY16-298" fmla="*/ 0 h 5795027"/>
                <a:gd name="connsiteX17-299" fmla="*/ 2332832 w 4282900"/>
                <a:gd name="connsiteY17-300" fmla="*/ 164715 h 5795027"/>
                <a:gd name="connsiteX18-301" fmla="*/ 2976290 w 4282900"/>
                <a:gd name="connsiteY18-302" fmla="*/ 524033 h 5795027"/>
                <a:gd name="connsiteX0-303" fmla="*/ 4282900 w 4282900"/>
                <a:gd name="connsiteY0-304" fmla="*/ 3441681 h 5795027"/>
                <a:gd name="connsiteX1-305" fmla="*/ 4282900 w 4282900"/>
                <a:gd name="connsiteY1-306" fmla="*/ 3746068 h 5795027"/>
                <a:gd name="connsiteX2-307" fmla="*/ 3723546 w 4282900"/>
                <a:gd name="connsiteY2-308" fmla="*/ 4939455 h 5795027"/>
                <a:gd name="connsiteX3-309" fmla="*/ 2332829 w 4282900"/>
                <a:gd name="connsiteY3-310" fmla="*/ 5630311 h 5795027"/>
                <a:gd name="connsiteX4-311" fmla="*/ 2137940 w 4282900"/>
                <a:gd name="connsiteY4-312" fmla="*/ 5795027 h 5795027"/>
                <a:gd name="connsiteX5-313" fmla="*/ 1950069 w 4282900"/>
                <a:gd name="connsiteY5-314" fmla="*/ 5630311 h 5795027"/>
                <a:gd name="connsiteX6-315" fmla="*/ 559353 w 4282900"/>
                <a:gd name="connsiteY6-316" fmla="*/ 4939455 h 5795027"/>
                <a:gd name="connsiteX7-317" fmla="*/ 0 w 4282900"/>
                <a:gd name="connsiteY7-318" fmla="*/ 3746068 h 5795027"/>
                <a:gd name="connsiteX8-319" fmla="*/ 0 w 4282900"/>
                <a:gd name="connsiteY8-320" fmla="*/ 3441681 h 5795027"/>
                <a:gd name="connsiteX9-321" fmla="*/ 0 w 4282900"/>
                <a:gd name="connsiteY9-322" fmla="*/ 3042471 h 5795027"/>
                <a:gd name="connsiteX10-323" fmla="*/ 0 w 4282900"/>
                <a:gd name="connsiteY10-324" fmla="*/ 2752557 h 5795027"/>
                <a:gd name="connsiteX11-325" fmla="*/ 0 w 4282900"/>
                <a:gd name="connsiteY11-326" fmla="*/ 2231503 h 5795027"/>
                <a:gd name="connsiteX12-327" fmla="*/ 0 w 4282900"/>
                <a:gd name="connsiteY12-328" fmla="*/ 2048959 h 5795027"/>
                <a:gd name="connsiteX13-329" fmla="*/ 559354 w 4282900"/>
                <a:gd name="connsiteY13-330" fmla="*/ 855573 h 5795027"/>
                <a:gd name="connsiteX14-331" fmla="*/ 1950071 w 4282900"/>
                <a:gd name="connsiteY14-332" fmla="*/ 164715 h 5795027"/>
                <a:gd name="connsiteX15-333" fmla="*/ 2144960 w 4282900"/>
                <a:gd name="connsiteY15-334" fmla="*/ 0 h 5795027"/>
                <a:gd name="connsiteX16-335" fmla="*/ 2332832 w 4282900"/>
                <a:gd name="connsiteY16-336" fmla="*/ 164715 h 5795027"/>
                <a:gd name="connsiteX17-337" fmla="*/ 2976290 w 4282900"/>
                <a:gd name="connsiteY17-338" fmla="*/ 524033 h 5795027"/>
                <a:gd name="connsiteX0-339" fmla="*/ 4282900 w 4282900"/>
                <a:gd name="connsiteY0-340" fmla="*/ 3441681 h 5795027"/>
                <a:gd name="connsiteX1-341" fmla="*/ 3723546 w 4282900"/>
                <a:gd name="connsiteY1-342" fmla="*/ 4939455 h 5795027"/>
                <a:gd name="connsiteX2-343" fmla="*/ 2332829 w 4282900"/>
                <a:gd name="connsiteY2-344" fmla="*/ 5630311 h 5795027"/>
                <a:gd name="connsiteX3-345" fmla="*/ 2137940 w 4282900"/>
                <a:gd name="connsiteY3-346" fmla="*/ 5795027 h 5795027"/>
                <a:gd name="connsiteX4-347" fmla="*/ 1950069 w 4282900"/>
                <a:gd name="connsiteY4-348" fmla="*/ 5630311 h 5795027"/>
                <a:gd name="connsiteX5-349" fmla="*/ 559353 w 4282900"/>
                <a:gd name="connsiteY5-350" fmla="*/ 4939455 h 5795027"/>
                <a:gd name="connsiteX6-351" fmla="*/ 0 w 4282900"/>
                <a:gd name="connsiteY6-352" fmla="*/ 3746068 h 5795027"/>
                <a:gd name="connsiteX7-353" fmla="*/ 0 w 4282900"/>
                <a:gd name="connsiteY7-354" fmla="*/ 3441681 h 5795027"/>
                <a:gd name="connsiteX8-355" fmla="*/ 0 w 4282900"/>
                <a:gd name="connsiteY8-356" fmla="*/ 3042471 h 5795027"/>
                <a:gd name="connsiteX9-357" fmla="*/ 0 w 4282900"/>
                <a:gd name="connsiteY9-358" fmla="*/ 2752557 h 5795027"/>
                <a:gd name="connsiteX10-359" fmla="*/ 0 w 4282900"/>
                <a:gd name="connsiteY10-360" fmla="*/ 2231503 h 5795027"/>
                <a:gd name="connsiteX11-361" fmla="*/ 0 w 4282900"/>
                <a:gd name="connsiteY11-362" fmla="*/ 2048959 h 5795027"/>
                <a:gd name="connsiteX12-363" fmla="*/ 559354 w 4282900"/>
                <a:gd name="connsiteY12-364" fmla="*/ 855573 h 5795027"/>
                <a:gd name="connsiteX13-365" fmla="*/ 1950071 w 4282900"/>
                <a:gd name="connsiteY13-366" fmla="*/ 164715 h 5795027"/>
                <a:gd name="connsiteX14-367" fmla="*/ 2144960 w 4282900"/>
                <a:gd name="connsiteY14-368" fmla="*/ 0 h 5795027"/>
                <a:gd name="connsiteX15-369" fmla="*/ 2332832 w 4282900"/>
                <a:gd name="connsiteY15-370" fmla="*/ 164715 h 5795027"/>
                <a:gd name="connsiteX16-371" fmla="*/ 2976290 w 4282900"/>
                <a:gd name="connsiteY16-372" fmla="*/ 524033 h 5795027"/>
                <a:gd name="connsiteX0-373" fmla="*/ 3723546 w 3723546"/>
                <a:gd name="connsiteY0-374" fmla="*/ 4939455 h 5795027"/>
                <a:gd name="connsiteX1-375" fmla="*/ 2332829 w 3723546"/>
                <a:gd name="connsiteY1-376" fmla="*/ 5630311 h 5795027"/>
                <a:gd name="connsiteX2-377" fmla="*/ 2137940 w 3723546"/>
                <a:gd name="connsiteY2-378" fmla="*/ 5795027 h 5795027"/>
                <a:gd name="connsiteX3-379" fmla="*/ 1950069 w 3723546"/>
                <a:gd name="connsiteY3-380" fmla="*/ 5630311 h 5795027"/>
                <a:gd name="connsiteX4-381" fmla="*/ 559353 w 3723546"/>
                <a:gd name="connsiteY4-382" fmla="*/ 4939455 h 5795027"/>
                <a:gd name="connsiteX5-383" fmla="*/ 0 w 3723546"/>
                <a:gd name="connsiteY5-384" fmla="*/ 3746068 h 5795027"/>
                <a:gd name="connsiteX6-385" fmla="*/ 0 w 3723546"/>
                <a:gd name="connsiteY6-386" fmla="*/ 3441681 h 5795027"/>
                <a:gd name="connsiteX7-387" fmla="*/ 0 w 3723546"/>
                <a:gd name="connsiteY7-388" fmla="*/ 3042471 h 5795027"/>
                <a:gd name="connsiteX8-389" fmla="*/ 0 w 3723546"/>
                <a:gd name="connsiteY8-390" fmla="*/ 2752557 h 5795027"/>
                <a:gd name="connsiteX9-391" fmla="*/ 0 w 3723546"/>
                <a:gd name="connsiteY9-392" fmla="*/ 2231503 h 5795027"/>
                <a:gd name="connsiteX10-393" fmla="*/ 0 w 3723546"/>
                <a:gd name="connsiteY10-394" fmla="*/ 2048959 h 5795027"/>
                <a:gd name="connsiteX11-395" fmla="*/ 559354 w 3723546"/>
                <a:gd name="connsiteY11-396" fmla="*/ 855573 h 5795027"/>
                <a:gd name="connsiteX12-397" fmla="*/ 1950071 w 3723546"/>
                <a:gd name="connsiteY12-398" fmla="*/ 164715 h 5795027"/>
                <a:gd name="connsiteX13-399" fmla="*/ 2144960 w 3723546"/>
                <a:gd name="connsiteY13-400" fmla="*/ 0 h 5795027"/>
                <a:gd name="connsiteX14-401" fmla="*/ 2332832 w 3723546"/>
                <a:gd name="connsiteY14-402" fmla="*/ 164715 h 5795027"/>
                <a:gd name="connsiteX15-403" fmla="*/ 2976290 w 3723546"/>
                <a:gd name="connsiteY15-404" fmla="*/ 524033 h 5795027"/>
                <a:gd name="connsiteX0-405" fmla="*/ 3723546 w 3723546"/>
                <a:gd name="connsiteY0-406" fmla="*/ 4939455 h 5795027"/>
                <a:gd name="connsiteX1-407" fmla="*/ 2989878 w 3723546"/>
                <a:gd name="connsiteY1-408" fmla="*/ 5266109 h 5795027"/>
                <a:gd name="connsiteX2-409" fmla="*/ 2332829 w 3723546"/>
                <a:gd name="connsiteY2-410" fmla="*/ 5630311 h 5795027"/>
                <a:gd name="connsiteX3-411" fmla="*/ 2137940 w 3723546"/>
                <a:gd name="connsiteY3-412" fmla="*/ 5795027 h 5795027"/>
                <a:gd name="connsiteX4-413" fmla="*/ 1950069 w 3723546"/>
                <a:gd name="connsiteY4-414" fmla="*/ 5630311 h 5795027"/>
                <a:gd name="connsiteX5-415" fmla="*/ 559353 w 3723546"/>
                <a:gd name="connsiteY5-416" fmla="*/ 4939455 h 5795027"/>
                <a:gd name="connsiteX6-417" fmla="*/ 0 w 3723546"/>
                <a:gd name="connsiteY6-418" fmla="*/ 3746068 h 5795027"/>
                <a:gd name="connsiteX7-419" fmla="*/ 0 w 3723546"/>
                <a:gd name="connsiteY7-420" fmla="*/ 3441681 h 5795027"/>
                <a:gd name="connsiteX8-421" fmla="*/ 0 w 3723546"/>
                <a:gd name="connsiteY8-422" fmla="*/ 3042471 h 5795027"/>
                <a:gd name="connsiteX9-423" fmla="*/ 0 w 3723546"/>
                <a:gd name="connsiteY9-424" fmla="*/ 2752557 h 5795027"/>
                <a:gd name="connsiteX10-425" fmla="*/ 0 w 3723546"/>
                <a:gd name="connsiteY10-426" fmla="*/ 2231503 h 5795027"/>
                <a:gd name="connsiteX11-427" fmla="*/ 0 w 3723546"/>
                <a:gd name="connsiteY11-428" fmla="*/ 2048959 h 5795027"/>
                <a:gd name="connsiteX12-429" fmla="*/ 559354 w 3723546"/>
                <a:gd name="connsiteY12-430" fmla="*/ 855573 h 5795027"/>
                <a:gd name="connsiteX13-431" fmla="*/ 1950071 w 3723546"/>
                <a:gd name="connsiteY13-432" fmla="*/ 164715 h 5795027"/>
                <a:gd name="connsiteX14-433" fmla="*/ 2144960 w 3723546"/>
                <a:gd name="connsiteY14-434" fmla="*/ 0 h 5795027"/>
                <a:gd name="connsiteX15-435" fmla="*/ 2332832 w 3723546"/>
                <a:gd name="connsiteY15-436" fmla="*/ 164715 h 5795027"/>
                <a:gd name="connsiteX16-437" fmla="*/ 2976290 w 3723546"/>
                <a:gd name="connsiteY16-438" fmla="*/ 524033 h 5795027"/>
                <a:gd name="connsiteX0-439" fmla="*/ 2989878 w 2989878"/>
                <a:gd name="connsiteY0-440" fmla="*/ 5266109 h 5795027"/>
                <a:gd name="connsiteX1-441" fmla="*/ 2332829 w 2989878"/>
                <a:gd name="connsiteY1-442" fmla="*/ 5630311 h 5795027"/>
                <a:gd name="connsiteX2-443" fmla="*/ 2137940 w 2989878"/>
                <a:gd name="connsiteY2-444" fmla="*/ 5795027 h 5795027"/>
                <a:gd name="connsiteX3-445" fmla="*/ 1950069 w 2989878"/>
                <a:gd name="connsiteY3-446" fmla="*/ 5630311 h 5795027"/>
                <a:gd name="connsiteX4-447" fmla="*/ 559353 w 2989878"/>
                <a:gd name="connsiteY4-448" fmla="*/ 4939455 h 5795027"/>
                <a:gd name="connsiteX5-449" fmla="*/ 0 w 2989878"/>
                <a:gd name="connsiteY5-450" fmla="*/ 3746068 h 5795027"/>
                <a:gd name="connsiteX6-451" fmla="*/ 0 w 2989878"/>
                <a:gd name="connsiteY6-452" fmla="*/ 3441681 h 5795027"/>
                <a:gd name="connsiteX7-453" fmla="*/ 0 w 2989878"/>
                <a:gd name="connsiteY7-454" fmla="*/ 3042471 h 5795027"/>
                <a:gd name="connsiteX8-455" fmla="*/ 0 w 2989878"/>
                <a:gd name="connsiteY8-456" fmla="*/ 2752557 h 5795027"/>
                <a:gd name="connsiteX9-457" fmla="*/ 0 w 2989878"/>
                <a:gd name="connsiteY9-458" fmla="*/ 2231503 h 5795027"/>
                <a:gd name="connsiteX10-459" fmla="*/ 0 w 2989878"/>
                <a:gd name="connsiteY10-460" fmla="*/ 2048959 h 5795027"/>
                <a:gd name="connsiteX11-461" fmla="*/ 559354 w 2989878"/>
                <a:gd name="connsiteY11-462" fmla="*/ 855573 h 5795027"/>
                <a:gd name="connsiteX12-463" fmla="*/ 1950071 w 2989878"/>
                <a:gd name="connsiteY12-464" fmla="*/ 164715 h 5795027"/>
                <a:gd name="connsiteX13-465" fmla="*/ 2144960 w 2989878"/>
                <a:gd name="connsiteY13-466" fmla="*/ 0 h 5795027"/>
                <a:gd name="connsiteX14-467" fmla="*/ 2332832 w 2989878"/>
                <a:gd name="connsiteY14-468" fmla="*/ 164715 h 5795027"/>
                <a:gd name="connsiteX15-469" fmla="*/ 2976290 w 2989878"/>
                <a:gd name="connsiteY15-470" fmla="*/ 524033 h 5795027"/>
                <a:gd name="connsiteX0-471" fmla="*/ 2989878 w 2989878"/>
                <a:gd name="connsiteY0-472" fmla="*/ 5266109 h 5795027"/>
                <a:gd name="connsiteX1-473" fmla="*/ 2332829 w 2989878"/>
                <a:gd name="connsiteY1-474" fmla="*/ 5630311 h 5795027"/>
                <a:gd name="connsiteX2-475" fmla="*/ 2137940 w 2989878"/>
                <a:gd name="connsiteY2-476" fmla="*/ 5795027 h 5795027"/>
                <a:gd name="connsiteX3-477" fmla="*/ 1950069 w 2989878"/>
                <a:gd name="connsiteY3-478" fmla="*/ 5630311 h 5795027"/>
                <a:gd name="connsiteX4-479" fmla="*/ 559353 w 2989878"/>
                <a:gd name="connsiteY4-480" fmla="*/ 4939455 h 5795027"/>
                <a:gd name="connsiteX5-481" fmla="*/ 0 w 2989878"/>
                <a:gd name="connsiteY5-482" fmla="*/ 3746068 h 5795027"/>
                <a:gd name="connsiteX6-483" fmla="*/ 0 w 2989878"/>
                <a:gd name="connsiteY6-484" fmla="*/ 3441681 h 5795027"/>
                <a:gd name="connsiteX7-485" fmla="*/ 0 w 2989878"/>
                <a:gd name="connsiteY7-486" fmla="*/ 3042471 h 5795027"/>
                <a:gd name="connsiteX8-487" fmla="*/ 0 w 2989878"/>
                <a:gd name="connsiteY8-488" fmla="*/ 2752557 h 5795027"/>
                <a:gd name="connsiteX9-489" fmla="*/ 0 w 2989878"/>
                <a:gd name="connsiteY9-490" fmla="*/ 2231503 h 5795027"/>
                <a:gd name="connsiteX10-491" fmla="*/ 0 w 2989878"/>
                <a:gd name="connsiteY10-492" fmla="*/ 2048959 h 5795027"/>
                <a:gd name="connsiteX11-493" fmla="*/ 559354 w 2989878"/>
                <a:gd name="connsiteY11-494" fmla="*/ 855573 h 5795027"/>
                <a:gd name="connsiteX12-495" fmla="*/ 1950071 w 2989878"/>
                <a:gd name="connsiteY12-496" fmla="*/ 164715 h 5795027"/>
                <a:gd name="connsiteX13-497" fmla="*/ 2144960 w 2989878"/>
                <a:gd name="connsiteY13-498" fmla="*/ 0 h 5795027"/>
                <a:gd name="connsiteX14-499" fmla="*/ 2332832 w 2989878"/>
                <a:gd name="connsiteY14-500" fmla="*/ 164715 h 5795027"/>
                <a:gd name="connsiteX15-501" fmla="*/ 2976290 w 2989878"/>
                <a:gd name="connsiteY15-502" fmla="*/ 524033 h 5795027"/>
                <a:gd name="connsiteX0-503" fmla="*/ 2955049 w 2976290"/>
                <a:gd name="connsiteY0-504" fmla="*/ 5266109 h 5795027"/>
                <a:gd name="connsiteX1-505" fmla="*/ 2332829 w 2976290"/>
                <a:gd name="connsiteY1-506" fmla="*/ 5630311 h 5795027"/>
                <a:gd name="connsiteX2-507" fmla="*/ 2137940 w 2976290"/>
                <a:gd name="connsiteY2-508" fmla="*/ 5795027 h 5795027"/>
                <a:gd name="connsiteX3-509" fmla="*/ 1950069 w 2976290"/>
                <a:gd name="connsiteY3-510" fmla="*/ 5630311 h 5795027"/>
                <a:gd name="connsiteX4-511" fmla="*/ 559353 w 2976290"/>
                <a:gd name="connsiteY4-512" fmla="*/ 4939455 h 5795027"/>
                <a:gd name="connsiteX5-513" fmla="*/ 0 w 2976290"/>
                <a:gd name="connsiteY5-514" fmla="*/ 3746068 h 5795027"/>
                <a:gd name="connsiteX6-515" fmla="*/ 0 w 2976290"/>
                <a:gd name="connsiteY6-516" fmla="*/ 3441681 h 5795027"/>
                <a:gd name="connsiteX7-517" fmla="*/ 0 w 2976290"/>
                <a:gd name="connsiteY7-518" fmla="*/ 3042471 h 5795027"/>
                <a:gd name="connsiteX8-519" fmla="*/ 0 w 2976290"/>
                <a:gd name="connsiteY8-520" fmla="*/ 2752557 h 5795027"/>
                <a:gd name="connsiteX9-521" fmla="*/ 0 w 2976290"/>
                <a:gd name="connsiteY9-522" fmla="*/ 2231503 h 5795027"/>
                <a:gd name="connsiteX10-523" fmla="*/ 0 w 2976290"/>
                <a:gd name="connsiteY10-524" fmla="*/ 2048959 h 5795027"/>
                <a:gd name="connsiteX11-525" fmla="*/ 559354 w 2976290"/>
                <a:gd name="connsiteY11-526" fmla="*/ 855573 h 5795027"/>
                <a:gd name="connsiteX12-527" fmla="*/ 1950071 w 2976290"/>
                <a:gd name="connsiteY12-528" fmla="*/ 164715 h 5795027"/>
                <a:gd name="connsiteX13-529" fmla="*/ 2144960 w 2976290"/>
                <a:gd name="connsiteY13-530" fmla="*/ 0 h 5795027"/>
                <a:gd name="connsiteX14-531" fmla="*/ 2332832 w 2976290"/>
                <a:gd name="connsiteY14-532" fmla="*/ 164715 h 5795027"/>
                <a:gd name="connsiteX15-533" fmla="*/ 2976290 w 2976290"/>
                <a:gd name="connsiteY15-534" fmla="*/ 524033 h 5795027"/>
                <a:gd name="connsiteX0-535" fmla="*/ 2955049 w 2976290"/>
                <a:gd name="connsiteY0-536" fmla="*/ 5266109 h 5795027"/>
                <a:gd name="connsiteX1-537" fmla="*/ 2332829 w 2976290"/>
                <a:gd name="connsiteY1-538" fmla="*/ 5630311 h 5795027"/>
                <a:gd name="connsiteX2-539" fmla="*/ 2137940 w 2976290"/>
                <a:gd name="connsiteY2-540" fmla="*/ 5795027 h 5795027"/>
                <a:gd name="connsiteX3-541" fmla="*/ 1950069 w 2976290"/>
                <a:gd name="connsiteY3-542" fmla="*/ 5630311 h 5795027"/>
                <a:gd name="connsiteX4-543" fmla="*/ 559353 w 2976290"/>
                <a:gd name="connsiteY4-544" fmla="*/ 4939455 h 5795027"/>
                <a:gd name="connsiteX5-545" fmla="*/ 0 w 2976290"/>
                <a:gd name="connsiteY5-546" fmla="*/ 3746068 h 5795027"/>
                <a:gd name="connsiteX6-547" fmla="*/ 0 w 2976290"/>
                <a:gd name="connsiteY6-548" fmla="*/ 3441681 h 5795027"/>
                <a:gd name="connsiteX7-549" fmla="*/ 0 w 2976290"/>
                <a:gd name="connsiteY7-550" fmla="*/ 3042471 h 5795027"/>
                <a:gd name="connsiteX8-551" fmla="*/ 0 w 2976290"/>
                <a:gd name="connsiteY8-552" fmla="*/ 2752557 h 5795027"/>
                <a:gd name="connsiteX9-553" fmla="*/ 0 w 2976290"/>
                <a:gd name="connsiteY9-554" fmla="*/ 2231503 h 5795027"/>
                <a:gd name="connsiteX10-555" fmla="*/ 0 w 2976290"/>
                <a:gd name="connsiteY10-556" fmla="*/ 2048959 h 5795027"/>
                <a:gd name="connsiteX11-557" fmla="*/ 559354 w 2976290"/>
                <a:gd name="connsiteY11-558" fmla="*/ 855573 h 5795027"/>
                <a:gd name="connsiteX12-559" fmla="*/ 1950071 w 2976290"/>
                <a:gd name="connsiteY12-560" fmla="*/ 164715 h 5795027"/>
                <a:gd name="connsiteX13-561" fmla="*/ 2144960 w 2976290"/>
                <a:gd name="connsiteY13-562" fmla="*/ 0 h 5795027"/>
                <a:gd name="connsiteX14-563" fmla="*/ 2332832 w 2976290"/>
                <a:gd name="connsiteY14-564" fmla="*/ 164715 h 5795027"/>
                <a:gd name="connsiteX15-565" fmla="*/ 2976290 w 2976290"/>
                <a:gd name="connsiteY15-566" fmla="*/ 524033 h 5795027"/>
                <a:gd name="connsiteX0-567" fmla="*/ 2955049 w 2976290"/>
                <a:gd name="connsiteY0-568" fmla="*/ 5266109 h 5795027"/>
                <a:gd name="connsiteX1-569" fmla="*/ 2332829 w 2976290"/>
                <a:gd name="connsiteY1-570" fmla="*/ 5630311 h 5795027"/>
                <a:gd name="connsiteX2-571" fmla="*/ 2137940 w 2976290"/>
                <a:gd name="connsiteY2-572" fmla="*/ 5795027 h 5795027"/>
                <a:gd name="connsiteX3-573" fmla="*/ 1950069 w 2976290"/>
                <a:gd name="connsiteY3-574" fmla="*/ 5630311 h 5795027"/>
                <a:gd name="connsiteX4-575" fmla="*/ 559353 w 2976290"/>
                <a:gd name="connsiteY4-576" fmla="*/ 4939455 h 5795027"/>
                <a:gd name="connsiteX5-577" fmla="*/ 0 w 2976290"/>
                <a:gd name="connsiteY5-578" fmla="*/ 3746068 h 5795027"/>
                <a:gd name="connsiteX6-579" fmla="*/ 0 w 2976290"/>
                <a:gd name="connsiteY6-580" fmla="*/ 3441681 h 5795027"/>
                <a:gd name="connsiteX7-581" fmla="*/ 0 w 2976290"/>
                <a:gd name="connsiteY7-582" fmla="*/ 3042471 h 5795027"/>
                <a:gd name="connsiteX8-583" fmla="*/ 0 w 2976290"/>
                <a:gd name="connsiteY8-584" fmla="*/ 2752557 h 5795027"/>
                <a:gd name="connsiteX9-585" fmla="*/ 0 w 2976290"/>
                <a:gd name="connsiteY9-586" fmla="*/ 2231503 h 5795027"/>
                <a:gd name="connsiteX10-587" fmla="*/ 0 w 2976290"/>
                <a:gd name="connsiteY10-588" fmla="*/ 2048959 h 5795027"/>
                <a:gd name="connsiteX11-589" fmla="*/ 559354 w 2976290"/>
                <a:gd name="connsiteY11-590" fmla="*/ 855573 h 5795027"/>
                <a:gd name="connsiteX12-591" fmla="*/ 1950071 w 2976290"/>
                <a:gd name="connsiteY12-592" fmla="*/ 164715 h 5795027"/>
                <a:gd name="connsiteX13-593" fmla="*/ 2144960 w 2976290"/>
                <a:gd name="connsiteY13-594" fmla="*/ 0 h 5795027"/>
                <a:gd name="connsiteX14-595" fmla="*/ 2332832 w 2976290"/>
                <a:gd name="connsiteY14-596" fmla="*/ 164715 h 5795027"/>
                <a:gd name="connsiteX15-597" fmla="*/ 2976290 w 2976290"/>
                <a:gd name="connsiteY15-598" fmla="*/ 524033 h 5795027"/>
                <a:gd name="connsiteX0-599" fmla="*/ 2955049 w 2976290"/>
                <a:gd name="connsiteY0-600" fmla="*/ 5266109 h 5795027"/>
                <a:gd name="connsiteX1-601" fmla="*/ 2332829 w 2976290"/>
                <a:gd name="connsiteY1-602" fmla="*/ 5630311 h 5795027"/>
                <a:gd name="connsiteX2-603" fmla="*/ 2137940 w 2976290"/>
                <a:gd name="connsiteY2-604" fmla="*/ 5795027 h 5795027"/>
                <a:gd name="connsiteX3-605" fmla="*/ 1950069 w 2976290"/>
                <a:gd name="connsiteY3-606" fmla="*/ 5630311 h 5795027"/>
                <a:gd name="connsiteX4-607" fmla="*/ 559353 w 2976290"/>
                <a:gd name="connsiteY4-608" fmla="*/ 4939455 h 5795027"/>
                <a:gd name="connsiteX5-609" fmla="*/ 0 w 2976290"/>
                <a:gd name="connsiteY5-610" fmla="*/ 3746068 h 5795027"/>
                <a:gd name="connsiteX6-611" fmla="*/ 0 w 2976290"/>
                <a:gd name="connsiteY6-612" fmla="*/ 3441681 h 5795027"/>
                <a:gd name="connsiteX7-613" fmla="*/ 0 w 2976290"/>
                <a:gd name="connsiteY7-614" fmla="*/ 3042471 h 5795027"/>
                <a:gd name="connsiteX8-615" fmla="*/ 0 w 2976290"/>
                <a:gd name="connsiteY8-616" fmla="*/ 2752557 h 5795027"/>
                <a:gd name="connsiteX9-617" fmla="*/ 0 w 2976290"/>
                <a:gd name="connsiteY9-618" fmla="*/ 2231503 h 5795027"/>
                <a:gd name="connsiteX10-619" fmla="*/ 0 w 2976290"/>
                <a:gd name="connsiteY10-620" fmla="*/ 2048959 h 5795027"/>
                <a:gd name="connsiteX11-621" fmla="*/ 559354 w 2976290"/>
                <a:gd name="connsiteY11-622" fmla="*/ 855573 h 5795027"/>
                <a:gd name="connsiteX12-623" fmla="*/ 1950071 w 2976290"/>
                <a:gd name="connsiteY12-624" fmla="*/ 164715 h 5795027"/>
                <a:gd name="connsiteX13-625" fmla="*/ 2144960 w 2976290"/>
                <a:gd name="connsiteY13-626" fmla="*/ 0 h 5795027"/>
                <a:gd name="connsiteX14-627" fmla="*/ 2332832 w 2976290"/>
                <a:gd name="connsiteY14-628" fmla="*/ 164715 h 5795027"/>
                <a:gd name="connsiteX15-629" fmla="*/ 2976290 w 2976290"/>
                <a:gd name="connsiteY15-630" fmla="*/ 524033 h 5795027"/>
                <a:gd name="connsiteX0-631" fmla="*/ 2955049 w 2976290"/>
                <a:gd name="connsiteY0-632" fmla="*/ 5266109 h 5795027"/>
                <a:gd name="connsiteX1-633" fmla="*/ 2332829 w 2976290"/>
                <a:gd name="connsiteY1-634" fmla="*/ 5630311 h 5795027"/>
                <a:gd name="connsiteX2-635" fmla="*/ 2137940 w 2976290"/>
                <a:gd name="connsiteY2-636" fmla="*/ 5795027 h 5795027"/>
                <a:gd name="connsiteX3-637" fmla="*/ 1950069 w 2976290"/>
                <a:gd name="connsiteY3-638" fmla="*/ 5630311 h 5795027"/>
                <a:gd name="connsiteX4-639" fmla="*/ 559353 w 2976290"/>
                <a:gd name="connsiteY4-640" fmla="*/ 4939455 h 5795027"/>
                <a:gd name="connsiteX5-641" fmla="*/ 0 w 2976290"/>
                <a:gd name="connsiteY5-642" fmla="*/ 3746068 h 5795027"/>
                <a:gd name="connsiteX6-643" fmla="*/ 0 w 2976290"/>
                <a:gd name="connsiteY6-644" fmla="*/ 3441681 h 5795027"/>
                <a:gd name="connsiteX7-645" fmla="*/ 0 w 2976290"/>
                <a:gd name="connsiteY7-646" fmla="*/ 3042471 h 5795027"/>
                <a:gd name="connsiteX8-647" fmla="*/ 0 w 2976290"/>
                <a:gd name="connsiteY8-648" fmla="*/ 2752557 h 5795027"/>
                <a:gd name="connsiteX9-649" fmla="*/ 0 w 2976290"/>
                <a:gd name="connsiteY9-650" fmla="*/ 2231503 h 5795027"/>
                <a:gd name="connsiteX10-651" fmla="*/ 0 w 2976290"/>
                <a:gd name="connsiteY10-652" fmla="*/ 2048959 h 5795027"/>
                <a:gd name="connsiteX11-653" fmla="*/ 559354 w 2976290"/>
                <a:gd name="connsiteY11-654" fmla="*/ 855573 h 5795027"/>
                <a:gd name="connsiteX12-655" fmla="*/ 1950071 w 2976290"/>
                <a:gd name="connsiteY12-656" fmla="*/ 164715 h 5795027"/>
                <a:gd name="connsiteX13-657" fmla="*/ 2144960 w 2976290"/>
                <a:gd name="connsiteY13-658" fmla="*/ 0 h 5795027"/>
                <a:gd name="connsiteX14-659" fmla="*/ 2332832 w 2976290"/>
                <a:gd name="connsiteY14-660" fmla="*/ 164715 h 5795027"/>
                <a:gd name="connsiteX15-661" fmla="*/ 2976290 w 2976290"/>
                <a:gd name="connsiteY15-662" fmla="*/ 524033 h 5795027"/>
                <a:gd name="connsiteX0-663" fmla="*/ 2955049 w 2987296"/>
                <a:gd name="connsiteY0-664" fmla="*/ 5266109 h 5795027"/>
                <a:gd name="connsiteX1-665" fmla="*/ 2332829 w 2987296"/>
                <a:gd name="connsiteY1-666" fmla="*/ 5630311 h 5795027"/>
                <a:gd name="connsiteX2-667" fmla="*/ 2137940 w 2987296"/>
                <a:gd name="connsiteY2-668" fmla="*/ 5795027 h 5795027"/>
                <a:gd name="connsiteX3-669" fmla="*/ 1950069 w 2987296"/>
                <a:gd name="connsiteY3-670" fmla="*/ 5630311 h 5795027"/>
                <a:gd name="connsiteX4-671" fmla="*/ 559353 w 2987296"/>
                <a:gd name="connsiteY4-672" fmla="*/ 4939455 h 5795027"/>
                <a:gd name="connsiteX5-673" fmla="*/ 0 w 2987296"/>
                <a:gd name="connsiteY5-674" fmla="*/ 3746068 h 5795027"/>
                <a:gd name="connsiteX6-675" fmla="*/ 0 w 2987296"/>
                <a:gd name="connsiteY6-676" fmla="*/ 3441681 h 5795027"/>
                <a:gd name="connsiteX7-677" fmla="*/ 0 w 2987296"/>
                <a:gd name="connsiteY7-678" fmla="*/ 3042471 h 5795027"/>
                <a:gd name="connsiteX8-679" fmla="*/ 0 w 2987296"/>
                <a:gd name="connsiteY8-680" fmla="*/ 2752557 h 5795027"/>
                <a:gd name="connsiteX9-681" fmla="*/ 0 w 2987296"/>
                <a:gd name="connsiteY9-682" fmla="*/ 2231503 h 5795027"/>
                <a:gd name="connsiteX10-683" fmla="*/ 0 w 2987296"/>
                <a:gd name="connsiteY10-684" fmla="*/ 2048959 h 5795027"/>
                <a:gd name="connsiteX11-685" fmla="*/ 559354 w 2987296"/>
                <a:gd name="connsiteY11-686" fmla="*/ 855573 h 5795027"/>
                <a:gd name="connsiteX12-687" fmla="*/ 1950071 w 2987296"/>
                <a:gd name="connsiteY12-688" fmla="*/ 164715 h 5795027"/>
                <a:gd name="connsiteX13-689" fmla="*/ 2144960 w 2987296"/>
                <a:gd name="connsiteY13-690" fmla="*/ 0 h 5795027"/>
                <a:gd name="connsiteX14-691" fmla="*/ 2332832 w 2987296"/>
                <a:gd name="connsiteY14-692" fmla="*/ 164715 h 5795027"/>
                <a:gd name="connsiteX15-693" fmla="*/ 2987296 w 2987296"/>
                <a:gd name="connsiteY15-694" fmla="*/ 557051 h 57950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Électronique"/>
          <p:cNvPicPr>
            <a:picLocks noChangeAspect="1"/>
          </p:cNvPicPr>
          <p:nvPr/>
        </p:nvPicPr>
        <p:blipFill rotWithShape="1">
          <a:blip r:embed="rId2"/>
          <a:srcRect t="15730"/>
          <a:stretch>
            <a:fillRect/>
          </a:stretch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09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rgbClr val="000000">
              <a:alpha val="499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73388" y="1976553"/>
            <a:ext cx="3149221" cy="732859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PFR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60070" y="3261361"/>
            <a:ext cx="2775858" cy="1727199"/>
          </a:xfrm>
        </p:spPr>
        <p:txBody>
          <a:bodyPr>
            <a:normAutofit fontScale="92500"/>
          </a:bodyPr>
          <a:lstStyle/>
          <a:p>
            <a:pPr marL="171450" indent="-171450" algn="ctr">
              <a:buFontTx/>
              <a:buChar char="-"/>
            </a:pPr>
            <a:r>
              <a:rPr lang="fr-FR" sz="1000" dirty="0">
                <a:solidFill>
                  <a:srgbClr val="FFFFFF"/>
                </a:solidFill>
              </a:rPr>
              <a:t>Bastide Guillaume</a:t>
            </a:r>
          </a:p>
          <a:p>
            <a:pPr marL="171450" indent="-171450" algn="ctr">
              <a:buFontTx/>
              <a:buChar char="-"/>
            </a:pPr>
            <a:r>
              <a:rPr lang="fr-FR" sz="1000" dirty="0">
                <a:solidFill>
                  <a:srgbClr val="FFFFFF"/>
                </a:solidFill>
              </a:rPr>
              <a:t>duong Long</a:t>
            </a:r>
          </a:p>
          <a:p>
            <a:pPr marL="171450" indent="-171450" algn="ctr">
              <a:buFontTx/>
              <a:buChar char="-"/>
            </a:pPr>
            <a:r>
              <a:rPr lang="fr-FR" sz="1000" dirty="0">
                <a:solidFill>
                  <a:srgbClr val="FFFFFF"/>
                </a:solidFill>
              </a:rPr>
              <a:t> Queffelec Thibault</a:t>
            </a:r>
          </a:p>
          <a:p>
            <a:pPr marL="171450" indent="-171450" algn="ctr">
              <a:buFontTx/>
              <a:buChar char="-"/>
            </a:pPr>
            <a:r>
              <a:rPr lang="fr-FR" sz="1000" dirty="0">
                <a:solidFill>
                  <a:srgbClr val="FFFFFF"/>
                </a:solidFill>
              </a:rPr>
              <a:t> GLOUX Nicolas</a:t>
            </a:r>
          </a:p>
          <a:p>
            <a:pPr marL="171450" indent="-171450" algn="ctr">
              <a:buFontTx/>
              <a:buChar char="-"/>
            </a:pPr>
            <a:r>
              <a:rPr lang="fr-FR" sz="1000" dirty="0" err="1">
                <a:solidFill>
                  <a:srgbClr val="FFFFFF"/>
                </a:solidFill>
              </a:rPr>
              <a:t>Randriamarovelo</a:t>
            </a:r>
            <a:r>
              <a:rPr lang="fr-FR" sz="1000" dirty="0">
                <a:solidFill>
                  <a:srgbClr val="FFFFFF"/>
                </a:solidFill>
              </a:rPr>
              <a:t> </a:t>
            </a:r>
            <a:r>
              <a:rPr lang="fr-FR" sz="1000" dirty="0" err="1">
                <a:solidFill>
                  <a:srgbClr val="FFFFFF"/>
                </a:solidFill>
              </a:rPr>
              <a:t>Tolotra</a:t>
            </a:r>
            <a:endParaRPr lang="fr-FR" sz="1000" dirty="0">
              <a:solidFill>
                <a:srgbClr val="FFFFFF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fr-FR" sz="1000" dirty="0">
                <a:solidFill>
                  <a:srgbClr val="FFFFFF"/>
                </a:solidFill>
              </a:rPr>
              <a:t>Seck </a:t>
            </a:r>
            <a:r>
              <a:rPr lang="fr-FR" sz="1000" dirty="0" err="1">
                <a:solidFill>
                  <a:srgbClr val="FFFFFF"/>
                </a:solidFill>
              </a:rPr>
              <a:t>Adji</a:t>
            </a:r>
            <a:endParaRPr lang="fr-FR" sz="1000" dirty="0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7379" y="386817"/>
            <a:ext cx="9076329" cy="1064277"/>
          </a:xfrm>
        </p:spPr>
        <p:txBody>
          <a:bodyPr/>
          <a:lstStyle/>
          <a:p>
            <a:pPr algn="ctr"/>
            <a:r>
              <a:rPr lang="fr-FR" dirty="0"/>
              <a:t>Mode Manuel</a:t>
            </a:r>
          </a:p>
        </p:txBody>
      </p:sp>
      <p:pic>
        <p:nvPicPr>
          <p:cNvPr id="104" name="Imag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1135380" y="1912620"/>
            <a:ext cx="3032760" cy="30327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Image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4168140" y="1913255"/>
            <a:ext cx="3489325" cy="3032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 3"/>
          <p:cNvSpPr/>
          <p:nvPr/>
        </p:nvSpPr>
        <p:spPr>
          <a:xfrm>
            <a:off x="7339330" y="1913255"/>
            <a:ext cx="3546475" cy="3031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5" name="Rectangle 4"/>
          <p:cNvSpPr/>
          <p:nvPr/>
        </p:nvSpPr>
        <p:spPr>
          <a:xfrm>
            <a:off x="7851140" y="2268855"/>
            <a:ext cx="2716530" cy="2398395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6" name="Rectangle 5"/>
          <p:cNvSpPr/>
          <p:nvPr/>
        </p:nvSpPr>
        <p:spPr>
          <a:xfrm>
            <a:off x="8710930" y="3139440"/>
            <a:ext cx="370840" cy="477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24" name="Rectangle : coins arrondis 23"/>
          <p:cNvSpPr/>
          <p:nvPr/>
        </p:nvSpPr>
        <p:spPr>
          <a:xfrm>
            <a:off x="8578850" y="3429000"/>
            <a:ext cx="132080" cy="2381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" name="Rectangle : coins arrondis 23"/>
          <p:cNvSpPr/>
          <p:nvPr/>
        </p:nvSpPr>
        <p:spPr>
          <a:xfrm>
            <a:off x="9081770" y="3429000"/>
            <a:ext cx="132080" cy="2381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8" name="Rectangle : coins arrondis 23"/>
          <p:cNvSpPr/>
          <p:nvPr/>
        </p:nvSpPr>
        <p:spPr>
          <a:xfrm>
            <a:off x="9081770" y="3063240"/>
            <a:ext cx="132080" cy="2381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Rectangle : coins arrondis 23"/>
          <p:cNvSpPr/>
          <p:nvPr/>
        </p:nvSpPr>
        <p:spPr>
          <a:xfrm>
            <a:off x="8578850" y="3063240"/>
            <a:ext cx="132080" cy="2381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grpSp>
        <p:nvGrpSpPr>
          <p:cNvPr id="81" name="Groupe 80"/>
          <p:cNvGrpSpPr/>
          <p:nvPr/>
        </p:nvGrpSpPr>
        <p:grpSpPr>
          <a:xfrm>
            <a:off x="8834755" y="3065145"/>
            <a:ext cx="125730" cy="76200"/>
            <a:chOff x="3115002" y="2077722"/>
            <a:chExt cx="895350" cy="264325"/>
          </a:xfrm>
        </p:grpSpPr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3115002" y="2194410"/>
              <a:ext cx="895350" cy="147637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3176916" y="2085111"/>
              <a:ext cx="295275" cy="10930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3657927" y="2077722"/>
              <a:ext cx="295275" cy="10930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grpSp>
        <p:nvGrpSpPr>
          <p:cNvPr id="10" name="Groupe 80"/>
          <p:cNvGrpSpPr/>
          <p:nvPr/>
        </p:nvGrpSpPr>
        <p:grpSpPr>
          <a:xfrm rot="16200000">
            <a:off x="8630285" y="3326765"/>
            <a:ext cx="95250" cy="76200"/>
            <a:chOff x="3115002" y="2077722"/>
            <a:chExt cx="895350" cy="264325"/>
          </a:xfrm>
        </p:grpSpPr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3115002" y="2194410"/>
              <a:ext cx="895350" cy="147637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3176916" y="2085111"/>
              <a:ext cx="295275" cy="10930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3" name="Rectangle 12"/>
            <p:cNvSpPr>
              <a:spLocks noChangeAspect="1"/>
            </p:cNvSpPr>
            <p:nvPr/>
          </p:nvSpPr>
          <p:spPr>
            <a:xfrm>
              <a:off x="3657927" y="2077722"/>
              <a:ext cx="295275" cy="10930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grpSp>
        <p:nvGrpSpPr>
          <p:cNvPr id="14" name="Groupe 80"/>
          <p:cNvGrpSpPr/>
          <p:nvPr/>
        </p:nvGrpSpPr>
        <p:grpSpPr>
          <a:xfrm rot="5400000">
            <a:off x="9077960" y="3326765"/>
            <a:ext cx="95250" cy="76200"/>
            <a:chOff x="3115002" y="2077722"/>
            <a:chExt cx="895350" cy="264325"/>
          </a:xfrm>
        </p:grpSpPr>
        <p:sp>
          <p:nvSpPr>
            <p:cNvPr id="15" name="Rectangle 14"/>
            <p:cNvSpPr>
              <a:spLocks noChangeAspect="1"/>
            </p:cNvSpPr>
            <p:nvPr/>
          </p:nvSpPr>
          <p:spPr>
            <a:xfrm>
              <a:off x="3115002" y="2194410"/>
              <a:ext cx="895350" cy="147637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3176916" y="2085111"/>
              <a:ext cx="295275" cy="10930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3657927" y="2077722"/>
              <a:ext cx="295275" cy="10930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23" name="Arc 22"/>
          <p:cNvSpPr/>
          <p:nvPr/>
        </p:nvSpPr>
        <p:spPr>
          <a:xfrm rot="19200000">
            <a:off x="8683625" y="2970530"/>
            <a:ext cx="406400" cy="370840"/>
          </a:xfrm>
          <a:prstGeom prst="arc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25" name="Arc 24"/>
          <p:cNvSpPr/>
          <p:nvPr/>
        </p:nvSpPr>
        <p:spPr>
          <a:xfrm rot="19200000">
            <a:off x="8616315" y="2815590"/>
            <a:ext cx="530860" cy="502920"/>
          </a:xfrm>
          <a:prstGeom prst="arc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26" name="Arc 25"/>
          <p:cNvSpPr/>
          <p:nvPr/>
        </p:nvSpPr>
        <p:spPr>
          <a:xfrm rot="19200000">
            <a:off x="8399145" y="2713355"/>
            <a:ext cx="853440" cy="713740"/>
          </a:xfrm>
          <a:prstGeom prst="arc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28" name="Arc 27"/>
          <p:cNvSpPr/>
          <p:nvPr/>
        </p:nvSpPr>
        <p:spPr>
          <a:xfrm rot="2640000">
            <a:off x="8956675" y="3187700"/>
            <a:ext cx="406400" cy="370840"/>
          </a:xfrm>
          <a:prstGeom prst="arc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29" name="Arc 28"/>
          <p:cNvSpPr/>
          <p:nvPr/>
        </p:nvSpPr>
        <p:spPr>
          <a:xfrm rot="13620000">
            <a:off x="8474710" y="3206750"/>
            <a:ext cx="406400" cy="370840"/>
          </a:xfrm>
          <a:prstGeom prst="arc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0" name="Arc 29"/>
          <p:cNvSpPr/>
          <p:nvPr/>
        </p:nvSpPr>
        <p:spPr>
          <a:xfrm rot="2640000">
            <a:off x="8985250" y="3121660"/>
            <a:ext cx="530860" cy="502920"/>
          </a:xfrm>
          <a:prstGeom prst="arc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1" name="Arc 30"/>
          <p:cNvSpPr/>
          <p:nvPr/>
        </p:nvSpPr>
        <p:spPr>
          <a:xfrm rot="13800000">
            <a:off x="8331835" y="3176905"/>
            <a:ext cx="530860" cy="502920"/>
          </a:xfrm>
          <a:prstGeom prst="arc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2" name="Arc 31"/>
          <p:cNvSpPr/>
          <p:nvPr/>
        </p:nvSpPr>
        <p:spPr>
          <a:xfrm rot="2280000">
            <a:off x="8847455" y="3007995"/>
            <a:ext cx="853440" cy="713740"/>
          </a:xfrm>
          <a:prstGeom prst="arc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3" name="Arc 32"/>
          <p:cNvSpPr/>
          <p:nvPr/>
        </p:nvSpPr>
        <p:spPr>
          <a:xfrm rot="13920000">
            <a:off x="8191500" y="3111500"/>
            <a:ext cx="853440" cy="713740"/>
          </a:xfrm>
          <a:prstGeom prst="arc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pic>
        <p:nvPicPr>
          <p:cNvPr id="107" name="Image 106"/>
          <p:cNvPicPr/>
          <p:nvPr/>
        </p:nvPicPr>
        <p:blipFill>
          <a:blip r:embed="rId4"/>
          <a:stretch>
            <a:fillRect/>
          </a:stretch>
        </p:blipFill>
        <p:spPr>
          <a:xfrm>
            <a:off x="9881870" y="4114165"/>
            <a:ext cx="512445" cy="4991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67379" y="386817"/>
            <a:ext cx="9076329" cy="1064277"/>
          </a:xfrm>
        </p:spPr>
        <p:txBody>
          <a:bodyPr/>
          <a:lstStyle/>
          <a:p>
            <a:pPr algn="ctr"/>
            <a:r>
              <a:rPr lang="fr-FR" dirty="0"/>
              <a:t>Caméra</a:t>
            </a:r>
          </a:p>
        </p:txBody>
      </p:sp>
      <p:pic>
        <p:nvPicPr>
          <p:cNvPr id="7" name="Image 6" descr="e6svatq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2162175"/>
            <a:ext cx="6586855" cy="25336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085" y="1901190"/>
            <a:ext cx="4932680" cy="3056255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67379" y="386817"/>
            <a:ext cx="9076329" cy="1064277"/>
          </a:xfrm>
        </p:spPr>
        <p:txBody>
          <a:bodyPr/>
          <a:lstStyle/>
          <a:p>
            <a:pPr algn="ctr"/>
            <a:r>
              <a:rPr lang="fr-FR" dirty="0"/>
              <a:t>Lidar</a:t>
            </a:r>
          </a:p>
        </p:txBody>
      </p:sp>
      <p:pic>
        <p:nvPicPr>
          <p:cNvPr id="6" name="Image 5" descr="s6l59rq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210" y="1702435"/>
            <a:ext cx="3453765" cy="3453765"/>
          </a:xfrm>
          <a:prstGeom prst="rect">
            <a:avLst/>
          </a:prstGeom>
        </p:spPr>
      </p:pic>
      <p:pic>
        <p:nvPicPr>
          <p:cNvPr id="7" name="Image 6" descr="0f3gygwt"/>
          <p:cNvPicPr>
            <a:picLocks noChangeAspect="1"/>
          </p:cNvPicPr>
          <p:nvPr/>
        </p:nvPicPr>
        <p:blipFill>
          <a:blip r:embed="rId3"/>
          <a:srcRect r="7115"/>
          <a:stretch>
            <a:fillRect/>
          </a:stretch>
        </p:blipFill>
        <p:spPr>
          <a:xfrm>
            <a:off x="239395" y="1702435"/>
            <a:ext cx="3208020" cy="3453765"/>
          </a:xfrm>
          <a:prstGeom prst="rect">
            <a:avLst/>
          </a:prstGeom>
        </p:spPr>
      </p:pic>
      <p:pic>
        <p:nvPicPr>
          <p:cNvPr id="8" name="Image 7" descr="94zlfi1a"/>
          <p:cNvPicPr>
            <a:picLocks noChangeAspect="1"/>
          </p:cNvPicPr>
          <p:nvPr/>
        </p:nvPicPr>
        <p:blipFill>
          <a:blip r:embed="rId4"/>
          <a:srcRect l="15886" r="18780"/>
          <a:stretch>
            <a:fillRect/>
          </a:stretch>
        </p:blipFill>
        <p:spPr>
          <a:xfrm>
            <a:off x="6784975" y="1702435"/>
            <a:ext cx="5189220" cy="3453765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4"/>
          <p:cNvSpPr>
            <a:spLocks noGrp="1"/>
          </p:cNvSpPr>
          <p:nvPr/>
        </p:nvSpPr>
        <p:spPr>
          <a:xfrm>
            <a:off x="1094379" y="51381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Difficultés Rencontrées</a:t>
            </a:r>
          </a:p>
        </p:txBody>
      </p:sp>
      <p:sp>
        <p:nvSpPr>
          <p:cNvPr id="8" name="Zone de texte 7"/>
          <p:cNvSpPr txBox="1"/>
          <p:nvPr/>
        </p:nvSpPr>
        <p:spPr>
          <a:xfrm>
            <a:off x="767080" y="2173605"/>
            <a:ext cx="6096000" cy="3579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4000">
                <a:solidFill>
                  <a:schemeClr val="dk1"/>
                </a:solidFill>
                <a:sym typeface="+mn-ea"/>
              </a:rPr>
              <a:t>IHM</a:t>
            </a:r>
            <a:endParaRPr lang="en-US" sz="4000">
              <a:solidFill>
                <a:schemeClr val="dk1"/>
              </a:solidFill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4000">
                <a:solidFill>
                  <a:schemeClr val="dk1"/>
                </a:solidFill>
                <a:sym typeface="+mn-ea"/>
              </a:rPr>
              <a:t>Mode Automatique</a:t>
            </a:r>
            <a:endParaRPr lang="en-US" sz="4000">
              <a:solidFill>
                <a:schemeClr val="dk1"/>
              </a:solidFill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4000">
                <a:solidFill>
                  <a:schemeClr val="dk1"/>
                </a:solidFill>
                <a:sym typeface="+mn-ea"/>
              </a:rPr>
              <a:t>Mode Manuel</a:t>
            </a:r>
            <a:endParaRPr lang="en-US" sz="4000">
              <a:solidFill>
                <a:schemeClr val="dk1"/>
              </a:solidFill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4000">
                <a:solidFill>
                  <a:schemeClr val="dk1"/>
                </a:solidFill>
                <a:sym typeface="+mn-ea"/>
              </a:rPr>
              <a:t>Caméra</a:t>
            </a:r>
            <a:endParaRPr lang="en-US" sz="4000">
              <a:solidFill>
                <a:schemeClr val="dk1"/>
              </a:solidFill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4000">
                <a:solidFill>
                  <a:schemeClr val="dk1"/>
                </a:solidFill>
                <a:sym typeface="+mn-ea"/>
              </a:rPr>
              <a:t>Lidar</a:t>
            </a:r>
            <a:endParaRPr lang="fr-FR" altLang="en-US" sz="4000">
              <a:solidFill>
                <a:schemeClr val="dk1"/>
              </a:solidFill>
              <a:sym typeface="+mn-ea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Grp="1" noUngrp="1" noRot="1" noChangeAspect="1" noMove="1" noResize="1"/>
          </p:cNvGrpSpPr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-1" fmla="*/ 4282900 w 4447989"/>
                <a:gd name="connsiteY0-2" fmla="*/ 2048959 h 5795027"/>
                <a:gd name="connsiteX1-3" fmla="*/ 4282900 w 4447989"/>
                <a:gd name="connsiteY1-4" fmla="*/ 2231503 h 5795027"/>
                <a:gd name="connsiteX2-5" fmla="*/ 4282900 w 4447989"/>
                <a:gd name="connsiteY2-6" fmla="*/ 2752557 h 5795027"/>
                <a:gd name="connsiteX3-7" fmla="*/ 4282900 w 4447989"/>
                <a:gd name="connsiteY3-8" fmla="*/ 3042471 h 5795027"/>
                <a:gd name="connsiteX4-9" fmla="*/ 4282900 w 4447989"/>
                <a:gd name="connsiteY4-10" fmla="*/ 3441681 h 5795027"/>
                <a:gd name="connsiteX5-11" fmla="*/ 4282900 w 4447989"/>
                <a:gd name="connsiteY5-12" fmla="*/ 3746068 h 5795027"/>
                <a:gd name="connsiteX6-13" fmla="*/ 3723546 w 4447989"/>
                <a:gd name="connsiteY6-14" fmla="*/ 4939455 h 5795027"/>
                <a:gd name="connsiteX7-15" fmla="*/ 2332829 w 4447989"/>
                <a:gd name="connsiteY7-16" fmla="*/ 5630311 h 5795027"/>
                <a:gd name="connsiteX8-17" fmla="*/ 2137940 w 4447989"/>
                <a:gd name="connsiteY8-18" fmla="*/ 5795027 h 5795027"/>
                <a:gd name="connsiteX9-19" fmla="*/ 1950069 w 4447989"/>
                <a:gd name="connsiteY9-20" fmla="*/ 5630311 h 5795027"/>
                <a:gd name="connsiteX10-21" fmla="*/ 559353 w 4447989"/>
                <a:gd name="connsiteY10-22" fmla="*/ 4939455 h 5795027"/>
                <a:gd name="connsiteX11-23" fmla="*/ 0 w 4447989"/>
                <a:gd name="connsiteY11-24" fmla="*/ 3746068 h 5795027"/>
                <a:gd name="connsiteX12-25" fmla="*/ 0 w 4447989"/>
                <a:gd name="connsiteY12-26" fmla="*/ 3441681 h 5795027"/>
                <a:gd name="connsiteX13-27" fmla="*/ 0 w 4447989"/>
                <a:gd name="connsiteY13-28" fmla="*/ 3042471 h 5795027"/>
                <a:gd name="connsiteX14-29" fmla="*/ 0 w 4447989"/>
                <a:gd name="connsiteY14-30" fmla="*/ 2752557 h 5795027"/>
                <a:gd name="connsiteX15-31" fmla="*/ 0 w 4447989"/>
                <a:gd name="connsiteY15-32" fmla="*/ 2231503 h 5795027"/>
                <a:gd name="connsiteX16-33" fmla="*/ 0 w 4447989"/>
                <a:gd name="connsiteY16-34" fmla="*/ 2048959 h 5795027"/>
                <a:gd name="connsiteX17-35" fmla="*/ 559354 w 4447989"/>
                <a:gd name="connsiteY17-36" fmla="*/ 855573 h 5795027"/>
                <a:gd name="connsiteX18-37" fmla="*/ 1950071 w 4447989"/>
                <a:gd name="connsiteY18-38" fmla="*/ 164715 h 5795027"/>
                <a:gd name="connsiteX19-39" fmla="*/ 2144960 w 4447989"/>
                <a:gd name="connsiteY19-40" fmla="*/ 0 h 5795027"/>
                <a:gd name="connsiteX20-41" fmla="*/ 2332832 w 4447989"/>
                <a:gd name="connsiteY20-42" fmla="*/ 164715 h 5795027"/>
                <a:gd name="connsiteX21-43" fmla="*/ 3723546 w 4447989"/>
                <a:gd name="connsiteY21-44" fmla="*/ 855573 h 5795027"/>
                <a:gd name="connsiteX22" fmla="*/ 4447989 w 4447989"/>
                <a:gd name="connsiteY22" fmla="*/ 2214048 h 5795027"/>
                <a:gd name="connsiteX0-45" fmla="*/ 4282900 w 4282900"/>
                <a:gd name="connsiteY0-46" fmla="*/ 2048959 h 5795027"/>
                <a:gd name="connsiteX1-47" fmla="*/ 4282900 w 4282900"/>
                <a:gd name="connsiteY1-48" fmla="*/ 2231503 h 5795027"/>
                <a:gd name="connsiteX2-49" fmla="*/ 4282900 w 4282900"/>
                <a:gd name="connsiteY2-50" fmla="*/ 2752557 h 5795027"/>
                <a:gd name="connsiteX3-51" fmla="*/ 4282900 w 4282900"/>
                <a:gd name="connsiteY3-52" fmla="*/ 3042471 h 5795027"/>
                <a:gd name="connsiteX4-53" fmla="*/ 4282900 w 4282900"/>
                <a:gd name="connsiteY4-54" fmla="*/ 3441681 h 5795027"/>
                <a:gd name="connsiteX5-55" fmla="*/ 4282900 w 4282900"/>
                <a:gd name="connsiteY5-56" fmla="*/ 3746068 h 5795027"/>
                <a:gd name="connsiteX6-57" fmla="*/ 3723546 w 4282900"/>
                <a:gd name="connsiteY6-58" fmla="*/ 4939455 h 5795027"/>
                <a:gd name="connsiteX7-59" fmla="*/ 2332829 w 4282900"/>
                <a:gd name="connsiteY7-60" fmla="*/ 5630311 h 5795027"/>
                <a:gd name="connsiteX8-61" fmla="*/ 2137940 w 4282900"/>
                <a:gd name="connsiteY8-62" fmla="*/ 5795027 h 5795027"/>
                <a:gd name="connsiteX9-63" fmla="*/ 1950069 w 4282900"/>
                <a:gd name="connsiteY9-64" fmla="*/ 5630311 h 5795027"/>
                <a:gd name="connsiteX10-65" fmla="*/ 559353 w 4282900"/>
                <a:gd name="connsiteY10-66" fmla="*/ 4939455 h 5795027"/>
                <a:gd name="connsiteX11-67" fmla="*/ 0 w 4282900"/>
                <a:gd name="connsiteY11-68" fmla="*/ 3746068 h 5795027"/>
                <a:gd name="connsiteX12-69" fmla="*/ 0 w 4282900"/>
                <a:gd name="connsiteY12-70" fmla="*/ 3441681 h 5795027"/>
                <a:gd name="connsiteX13-71" fmla="*/ 0 w 4282900"/>
                <a:gd name="connsiteY13-72" fmla="*/ 3042471 h 5795027"/>
                <a:gd name="connsiteX14-73" fmla="*/ 0 w 4282900"/>
                <a:gd name="connsiteY14-74" fmla="*/ 2752557 h 5795027"/>
                <a:gd name="connsiteX15-75" fmla="*/ 0 w 4282900"/>
                <a:gd name="connsiteY15-76" fmla="*/ 2231503 h 5795027"/>
                <a:gd name="connsiteX16-77" fmla="*/ 0 w 4282900"/>
                <a:gd name="connsiteY16-78" fmla="*/ 2048959 h 5795027"/>
                <a:gd name="connsiteX17-79" fmla="*/ 559354 w 4282900"/>
                <a:gd name="connsiteY17-80" fmla="*/ 855573 h 5795027"/>
                <a:gd name="connsiteX18-81" fmla="*/ 1950071 w 4282900"/>
                <a:gd name="connsiteY18-82" fmla="*/ 164715 h 5795027"/>
                <a:gd name="connsiteX19-83" fmla="*/ 2144960 w 4282900"/>
                <a:gd name="connsiteY19-84" fmla="*/ 0 h 5795027"/>
                <a:gd name="connsiteX20-85" fmla="*/ 2332832 w 4282900"/>
                <a:gd name="connsiteY20-86" fmla="*/ 164715 h 5795027"/>
                <a:gd name="connsiteX21-87" fmla="*/ 3723546 w 4282900"/>
                <a:gd name="connsiteY21-88" fmla="*/ 855573 h 5795027"/>
                <a:gd name="connsiteX0-89" fmla="*/ 4248071 w 4282900"/>
                <a:gd name="connsiteY0-90" fmla="*/ 1519558 h 5795027"/>
                <a:gd name="connsiteX1-91" fmla="*/ 4282900 w 4282900"/>
                <a:gd name="connsiteY1-92" fmla="*/ 2231503 h 5795027"/>
                <a:gd name="connsiteX2-93" fmla="*/ 4282900 w 4282900"/>
                <a:gd name="connsiteY2-94" fmla="*/ 2752557 h 5795027"/>
                <a:gd name="connsiteX3-95" fmla="*/ 4282900 w 4282900"/>
                <a:gd name="connsiteY3-96" fmla="*/ 3042471 h 5795027"/>
                <a:gd name="connsiteX4-97" fmla="*/ 4282900 w 4282900"/>
                <a:gd name="connsiteY4-98" fmla="*/ 3441681 h 5795027"/>
                <a:gd name="connsiteX5-99" fmla="*/ 4282900 w 4282900"/>
                <a:gd name="connsiteY5-100" fmla="*/ 3746068 h 5795027"/>
                <a:gd name="connsiteX6-101" fmla="*/ 3723546 w 4282900"/>
                <a:gd name="connsiteY6-102" fmla="*/ 4939455 h 5795027"/>
                <a:gd name="connsiteX7-103" fmla="*/ 2332829 w 4282900"/>
                <a:gd name="connsiteY7-104" fmla="*/ 5630311 h 5795027"/>
                <a:gd name="connsiteX8-105" fmla="*/ 2137940 w 4282900"/>
                <a:gd name="connsiteY8-106" fmla="*/ 5795027 h 5795027"/>
                <a:gd name="connsiteX9-107" fmla="*/ 1950069 w 4282900"/>
                <a:gd name="connsiteY9-108" fmla="*/ 5630311 h 5795027"/>
                <a:gd name="connsiteX10-109" fmla="*/ 559353 w 4282900"/>
                <a:gd name="connsiteY10-110" fmla="*/ 4939455 h 5795027"/>
                <a:gd name="connsiteX11-111" fmla="*/ 0 w 4282900"/>
                <a:gd name="connsiteY11-112" fmla="*/ 3746068 h 5795027"/>
                <a:gd name="connsiteX12-113" fmla="*/ 0 w 4282900"/>
                <a:gd name="connsiteY12-114" fmla="*/ 3441681 h 5795027"/>
                <a:gd name="connsiteX13-115" fmla="*/ 0 w 4282900"/>
                <a:gd name="connsiteY13-116" fmla="*/ 3042471 h 5795027"/>
                <a:gd name="connsiteX14-117" fmla="*/ 0 w 4282900"/>
                <a:gd name="connsiteY14-118" fmla="*/ 2752557 h 5795027"/>
                <a:gd name="connsiteX15-119" fmla="*/ 0 w 4282900"/>
                <a:gd name="connsiteY15-120" fmla="*/ 2231503 h 5795027"/>
                <a:gd name="connsiteX16-121" fmla="*/ 0 w 4282900"/>
                <a:gd name="connsiteY16-122" fmla="*/ 2048959 h 5795027"/>
                <a:gd name="connsiteX17-123" fmla="*/ 559354 w 4282900"/>
                <a:gd name="connsiteY17-124" fmla="*/ 855573 h 5795027"/>
                <a:gd name="connsiteX18-125" fmla="*/ 1950071 w 4282900"/>
                <a:gd name="connsiteY18-126" fmla="*/ 164715 h 5795027"/>
                <a:gd name="connsiteX19-127" fmla="*/ 2144960 w 4282900"/>
                <a:gd name="connsiteY19-128" fmla="*/ 0 h 5795027"/>
                <a:gd name="connsiteX20-129" fmla="*/ 2332832 w 4282900"/>
                <a:gd name="connsiteY20-130" fmla="*/ 164715 h 5795027"/>
                <a:gd name="connsiteX21-131" fmla="*/ 3723546 w 4282900"/>
                <a:gd name="connsiteY21-132" fmla="*/ 855573 h 5795027"/>
                <a:gd name="connsiteX0-133" fmla="*/ 4248071 w 4292243"/>
                <a:gd name="connsiteY0-134" fmla="*/ 1519558 h 5795027"/>
                <a:gd name="connsiteX1-135" fmla="*/ 4282900 w 4292243"/>
                <a:gd name="connsiteY1-136" fmla="*/ 2231503 h 5795027"/>
                <a:gd name="connsiteX2-137" fmla="*/ 4282900 w 4292243"/>
                <a:gd name="connsiteY2-138" fmla="*/ 2752557 h 5795027"/>
                <a:gd name="connsiteX3-139" fmla="*/ 4282900 w 4292243"/>
                <a:gd name="connsiteY3-140" fmla="*/ 3042471 h 5795027"/>
                <a:gd name="connsiteX4-141" fmla="*/ 4282900 w 4292243"/>
                <a:gd name="connsiteY4-142" fmla="*/ 3441681 h 5795027"/>
                <a:gd name="connsiteX5-143" fmla="*/ 4282900 w 4292243"/>
                <a:gd name="connsiteY5-144" fmla="*/ 3746068 h 5795027"/>
                <a:gd name="connsiteX6-145" fmla="*/ 3723546 w 4292243"/>
                <a:gd name="connsiteY6-146" fmla="*/ 4939455 h 5795027"/>
                <a:gd name="connsiteX7-147" fmla="*/ 2332829 w 4292243"/>
                <a:gd name="connsiteY7-148" fmla="*/ 5630311 h 5795027"/>
                <a:gd name="connsiteX8-149" fmla="*/ 2137940 w 4292243"/>
                <a:gd name="connsiteY8-150" fmla="*/ 5795027 h 5795027"/>
                <a:gd name="connsiteX9-151" fmla="*/ 1950069 w 4292243"/>
                <a:gd name="connsiteY9-152" fmla="*/ 5630311 h 5795027"/>
                <a:gd name="connsiteX10-153" fmla="*/ 559353 w 4292243"/>
                <a:gd name="connsiteY10-154" fmla="*/ 4939455 h 5795027"/>
                <a:gd name="connsiteX11-155" fmla="*/ 0 w 4292243"/>
                <a:gd name="connsiteY11-156" fmla="*/ 3746068 h 5795027"/>
                <a:gd name="connsiteX12-157" fmla="*/ 0 w 4292243"/>
                <a:gd name="connsiteY12-158" fmla="*/ 3441681 h 5795027"/>
                <a:gd name="connsiteX13-159" fmla="*/ 0 w 4292243"/>
                <a:gd name="connsiteY13-160" fmla="*/ 3042471 h 5795027"/>
                <a:gd name="connsiteX14-161" fmla="*/ 0 w 4292243"/>
                <a:gd name="connsiteY14-162" fmla="*/ 2752557 h 5795027"/>
                <a:gd name="connsiteX15-163" fmla="*/ 0 w 4292243"/>
                <a:gd name="connsiteY15-164" fmla="*/ 2231503 h 5795027"/>
                <a:gd name="connsiteX16-165" fmla="*/ 0 w 4292243"/>
                <a:gd name="connsiteY16-166" fmla="*/ 2048959 h 5795027"/>
                <a:gd name="connsiteX17-167" fmla="*/ 559354 w 4292243"/>
                <a:gd name="connsiteY17-168" fmla="*/ 855573 h 5795027"/>
                <a:gd name="connsiteX18-169" fmla="*/ 1950071 w 4292243"/>
                <a:gd name="connsiteY18-170" fmla="*/ 164715 h 5795027"/>
                <a:gd name="connsiteX19-171" fmla="*/ 2144960 w 4292243"/>
                <a:gd name="connsiteY19-172" fmla="*/ 0 h 5795027"/>
                <a:gd name="connsiteX20-173" fmla="*/ 2332832 w 4292243"/>
                <a:gd name="connsiteY20-174" fmla="*/ 164715 h 5795027"/>
                <a:gd name="connsiteX21-175" fmla="*/ 3723546 w 4292243"/>
                <a:gd name="connsiteY21-176" fmla="*/ 855573 h 5795027"/>
                <a:gd name="connsiteX0-177" fmla="*/ 4213242 w 4282900"/>
                <a:gd name="connsiteY0-178" fmla="*/ 1512593 h 5795027"/>
                <a:gd name="connsiteX1-179" fmla="*/ 4282900 w 4282900"/>
                <a:gd name="connsiteY1-180" fmla="*/ 2231503 h 5795027"/>
                <a:gd name="connsiteX2-181" fmla="*/ 4282900 w 4282900"/>
                <a:gd name="connsiteY2-182" fmla="*/ 2752557 h 5795027"/>
                <a:gd name="connsiteX3-183" fmla="*/ 4282900 w 4282900"/>
                <a:gd name="connsiteY3-184" fmla="*/ 3042471 h 5795027"/>
                <a:gd name="connsiteX4-185" fmla="*/ 4282900 w 4282900"/>
                <a:gd name="connsiteY4-186" fmla="*/ 3441681 h 5795027"/>
                <a:gd name="connsiteX5-187" fmla="*/ 4282900 w 4282900"/>
                <a:gd name="connsiteY5-188" fmla="*/ 3746068 h 5795027"/>
                <a:gd name="connsiteX6-189" fmla="*/ 3723546 w 4282900"/>
                <a:gd name="connsiteY6-190" fmla="*/ 4939455 h 5795027"/>
                <a:gd name="connsiteX7-191" fmla="*/ 2332829 w 4282900"/>
                <a:gd name="connsiteY7-192" fmla="*/ 5630311 h 5795027"/>
                <a:gd name="connsiteX8-193" fmla="*/ 2137940 w 4282900"/>
                <a:gd name="connsiteY8-194" fmla="*/ 5795027 h 5795027"/>
                <a:gd name="connsiteX9-195" fmla="*/ 1950069 w 4282900"/>
                <a:gd name="connsiteY9-196" fmla="*/ 5630311 h 5795027"/>
                <a:gd name="connsiteX10-197" fmla="*/ 559353 w 4282900"/>
                <a:gd name="connsiteY10-198" fmla="*/ 4939455 h 5795027"/>
                <a:gd name="connsiteX11-199" fmla="*/ 0 w 4282900"/>
                <a:gd name="connsiteY11-200" fmla="*/ 3746068 h 5795027"/>
                <a:gd name="connsiteX12-201" fmla="*/ 0 w 4282900"/>
                <a:gd name="connsiteY12-202" fmla="*/ 3441681 h 5795027"/>
                <a:gd name="connsiteX13-203" fmla="*/ 0 w 4282900"/>
                <a:gd name="connsiteY13-204" fmla="*/ 3042471 h 5795027"/>
                <a:gd name="connsiteX14-205" fmla="*/ 0 w 4282900"/>
                <a:gd name="connsiteY14-206" fmla="*/ 2752557 h 5795027"/>
                <a:gd name="connsiteX15-207" fmla="*/ 0 w 4282900"/>
                <a:gd name="connsiteY15-208" fmla="*/ 2231503 h 5795027"/>
                <a:gd name="connsiteX16-209" fmla="*/ 0 w 4282900"/>
                <a:gd name="connsiteY16-210" fmla="*/ 2048959 h 5795027"/>
                <a:gd name="connsiteX17-211" fmla="*/ 559354 w 4282900"/>
                <a:gd name="connsiteY17-212" fmla="*/ 855573 h 5795027"/>
                <a:gd name="connsiteX18-213" fmla="*/ 1950071 w 4282900"/>
                <a:gd name="connsiteY18-214" fmla="*/ 164715 h 5795027"/>
                <a:gd name="connsiteX19-215" fmla="*/ 2144960 w 4282900"/>
                <a:gd name="connsiteY19-216" fmla="*/ 0 h 5795027"/>
                <a:gd name="connsiteX20-217" fmla="*/ 2332832 w 4282900"/>
                <a:gd name="connsiteY20-218" fmla="*/ 164715 h 5795027"/>
                <a:gd name="connsiteX21-219" fmla="*/ 3723546 w 4282900"/>
                <a:gd name="connsiteY21-220" fmla="*/ 855573 h 5795027"/>
                <a:gd name="connsiteX0-221" fmla="*/ 4213242 w 4282900"/>
                <a:gd name="connsiteY0-222" fmla="*/ 1512593 h 5795027"/>
                <a:gd name="connsiteX1-223" fmla="*/ 4282900 w 4282900"/>
                <a:gd name="connsiteY1-224" fmla="*/ 2231503 h 5795027"/>
                <a:gd name="connsiteX2-225" fmla="*/ 4282900 w 4282900"/>
                <a:gd name="connsiteY2-226" fmla="*/ 2752557 h 5795027"/>
                <a:gd name="connsiteX3-227" fmla="*/ 4282900 w 4282900"/>
                <a:gd name="connsiteY3-228" fmla="*/ 3042471 h 5795027"/>
                <a:gd name="connsiteX4-229" fmla="*/ 4282900 w 4282900"/>
                <a:gd name="connsiteY4-230" fmla="*/ 3441681 h 5795027"/>
                <a:gd name="connsiteX5-231" fmla="*/ 4282900 w 4282900"/>
                <a:gd name="connsiteY5-232" fmla="*/ 3746068 h 5795027"/>
                <a:gd name="connsiteX6-233" fmla="*/ 3723546 w 4282900"/>
                <a:gd name="connsiteY6-234" fmla="*/ 4939455 h 5795027"/>
                <a:gd name="connsiteX7-235" fmla="*/ 2332829 w 4282900"/>
                <a:gd name="connsiteY7-236" fmla="*/ 5630311 h 5795027"/>
                <a:gd name="connsiteX8-237" fmla="*/ 2137940 w 4282900"/>
                <a:gd name="connsiteY8-238" fmla="*/ 5795027 h 5795027"/>
                <a:gd name="connsiteX9-239" fmla="*/ 1950069 w 4282900"/>
                <a:gd name="connsiteY9-240" fmla="*/ 5630311 h 5795027"/>
                <a:gd name="connsiteX10-241" fmla="*/ 559353 w 4282900"/>
                <a:gd name="connsiteY10-242" fmla="*/ 4939455 h 5795027"/>
                <a:gd name="connsiteX11-243" fmla="*/ 0 w 4282900"/>
                <a:gd name="connsiteY11-244" fmla="*/ 3746068 h 5795027"/>
                <a:gd name="connsiteX12-245" fmla="*/ 0 w 4282900"/>
                <a:gd name="connsiteY12-246" fmla="*/ 3441681 h 5795027"/>
                <a:gd name="connsiteX13-247" fmla="*/ 0 w 4282900"/>
                <a:gd name="connsiteY13-248" fmla="*/ 3042471 h 5795027"/>
                <a:gd name="connsiteX14-249" fmla="*/ 0 w 4282900"/>
                <a:gd name="connsiteY14-250" fmla="*/ 2752557 h 5795027"/>
                <a:gd name="connsiteX15-251" fmla="*/ 0 w 4282900"/>
                <a:gd name="connsiteY15-252" fmla="*/ 2231503 h 5795027"/>
                <a:gd name="connsiteX16-253" fmla="*/ 0 w 4282900"/>
                <a:gd name="connsiteY16-254" fmla="*/ 2048959 h 5795027"/>
                <a:gd name="connsiteX17-255" fmla="*/ 559354 w 4282900"/>
                <a:gd name="connsiteY17-256" fmla="*/ 855573 h 5795027"/>
                <a:gd name="connsiteX18-257" fmla="*/ 1950071 w 4282900"/>
                <a:gd name="connsiteY18-258" fmla="*/ 164715 h 5795027"/>
                <a:gd name="connsiteX19-259" fmla="*/ 2144960 w 4282900"/>
                <a:gd name="connsiteY19-260" fmla="*/ 0 h 5795027"/>
                <a:gd name="connsiteX20-261" fmla="*/ 2332832 w 4282900"/>
                <a:gd name="connsiteY20-262" fmla="*/ 164715 h 5795027"/>
                <a:gd name="connsiteX0-263" fmla="*/ 4213242 w 4282900"/>
                <a:gd name="connsiteY0-264" fmla="*/ 1512593 h 5795027"/>
                <a:gd name="connsiteX1-265" fmla="*/ 4282900 w 4282900"/>
                <a:gd name="connsiteY1-266" fmla="*/ 2231503 h 5795027"/>
                <a:gd name="connsiteX2-267" fmla="*/ 4282900 w 4282900"/>
                <a:gd name="connsiteY2-268" fmla="*/ 2752557 h 5795027"/>
                <a:gd name="connsiteX3-269" fmla="*/ 4282900 w 4282900"/>
                <a:gd name="connsiteY3-270" fmla="*/ 3042471 h 5795027"/>
                <a:gd name="connsiteX4-271" fmla="*/ 4282900 w 4282900"/>
                <a:gd name="connsiteY4-272" fmla="*/ 3441681 h 5795027"/>
                <a:gd name="connsiteX5-273" fmla="*/ 4282900 w 4282900"/>
                <a:gd name="connsiteY5-274" fmla="*/ 3746068 h 5795027"/>
                <a:gd name="connsiteX6-275" fmla="*/ 3723546 w 4282900"/>
                <a:gd name="connsiteY6-276" fmla="*/ 4939455 h 5795027"/>
                <a:gd name="connsiteX7-277" fmla="*/ 2332829 w 4282900"/>
                <a:gd name="connsiteY7-278" fmla="*/ 5630311 h 5795027"/>
                <a:gd name="connsiteX8-279" fmla="*/ 2137940 w 4282900"/>
                <a:gd name="connsiteY8-280" fmla="*/ 5795027 h 5795027"/>
                <a:gd name="connsiteX9-281" fmla="*/ 1950069 w 4282900"/>
                <a:gd name="connsiteY9-282" fmla="*/ 5630311 h 5795027"/>
                <a:gd name="connsiteX10-283" fmla="*/ 559353 w 4282900"/>
                <a:gd name="connsiteY10-284" fmla="*/ 4939455 h 5795027"/>
                <a:gd name="connsiteX11-285" fmla="*/ 0 w 4282900"/>
                <a:gd name="connsiteY11-286" fmla="*/ 3746068 h 5795027"/>
                <a:gd name="connsiteX12-287" fmla="*/ 0 w 4282900"/>
                <a:gd name="connsiteY12-288" fmla="*/ 3441681 h 5795027"/>
                <a:gd name="connsiteX13-289" fmla="*/ 0 w 4282900"/>
                <a:gd name="connsiteY13-290" fmla="*/ 3042471 h 5795027"/>
                <a:gd name="connsiteX14-291" fmla="*/ 0 w 4282900"/>
                <a:gd name="connsiteY14-292" fmla="*/ 2752557 h 5795027"/>
                <a:gd name="connsiteX15-293" fmla="*/ 0 w 4282900"/>
                <a:gd name="connsiteY15-294" fmla="*/ 2231503 h 5795027"/>
                <a:gd name="connsiteX16-295" fmla="*/ 0 w 4282900"/>
                <a:gd name="connsiteY16-296" fmla="*/ 2048959 h 5795027"/>
                <a:gd name="connsiteX17-297" fmla="*/ 559354 w 4282900"/>
                <a:gd name="connsiteY17-298" fmla="*/ 855573 h 5795027"/>
                <a:gd name="connsiteX18-299" fmla="*/ 1950071 w 4282900"/>
                <a:gd name="connsiteY18-300" fmla="*/ 164715 h 5795027"/>
                <a:gd name="connsiteX19-301" fmla="*/ 2144960 w 4282900"/>
                <a:gd name="connsiteY19-302" fmla="*/ 0 h 5795027"/>
                <a:gd name="connsiteX0-303" fmla="*/ 4213242 w 4282900"/>
                <a:gd name="connsiteY0-304" fmla="*/ 1512593 h 5795027"/>
                <a:gd name="connsiteX1-305" fmla="*/ 4282900 w 4282900"/>
                <a:gd name="connsiteY1-306" fmla="*/ 2231503 h 5795027"/>
                <a:gd name="connsiteX2-307" fmla="*/ 4282900 w 4282900"/>
                <a:gd name="connsiteY2-308" fmla="*/ 2752557 h 5795027"/>
                <a:gd name="connsiteX3-309" fmla="*/ 4282900 w 4282900"/>
                <a:gd name="connsiteY3-310" fmla="*/ 3042471 h 5795027"/>
                <a:gd name="connsiteX4-311" fmla="*/ 4282900 w 4282900"/>
                <a:gd name="connsiteY4-312" fmla="*/ 3441681 h 5795027"/>
                <a:gd name="connsiteX5-313" fmla="*/ 4282900 w 4282900"/>
                <a:gd name="connsiteY5-314" fmla="*/ 3746068 h 5795027"/>
                <a:gd name="connsiteX6-315" fmla="*/ 3723546 w 4282900"/>
                <a:gd name="connsiteY6-316" fmla="*/ 4939455 h 5795027"/>
                <a:gd name="connsiteX7-317" fmla="*/ 2332829 w 4282900"/>
                <a:gd name="connsiteY7-318" fmla="*/ 5630311 h 5795027"/>
                <a:gd name="connsiteX8-319" fmla="*/ 2137940 w 4282900"/>
                <a:gd name="connsiteY8-320" fmla="*/ 5795027 h 5795027"/>
                <a:gd name="connsiteX9-321" fmla="*/ 1950069 w 4282900"/>
                <a:gd name="connsiteY9-322" fmla="*/ 5630311 h 5795027"/>
                <a:gd name="connsiteX10-323" fmla="*/ 559353 w 4282900"/>
                <a:gd name="connsiteY10-324" fmla="*/ 4939455 h 5795027"/>
                <a:gd name="connsiteX11-325" fmla="*/ 0 w 4282900"/>
                <a:gd name="connsiteY11-326" fmla="*/ 3746068 h 5795027"/>
                <a:gd name="connsiteX12-327" fmla="*/ 0 w 4282900"/>
                <a:gd name="connsiteY12-328" fmla="*/ 3441681 h 5795027"/>
                <a:gd name="connsiteX13-329" fmla="*/ 0 w 4282900"/>
                <a:gd name="connsiteY13-330" fmla="*/ 3042471 h 5795027"/>
                <a:gd name="connsiteX14-331" fmla="*/ 0 w 4282900"/>
                <a:gd name="connsiteY14-332" fmla="*/ 2752557 h 5795027"/>
                <a:gd name="connsiteX15-333" fmla="*/ 0 w 4282900"/>
                <a:gd name="connsiteY15-334" fmla="*/ 2231503 h 5795027"/>
                <a:gd name="connsiteX16-335" fmla="*/ 0 w 4282900"/>
                <a:gd name="connsiteY16-336" fmla="*/ 2048959 h 5795027"/>
                <a:gd name="connsiteX17-337" fmla="*/ 559354 w 4282900"/>
                <a:gd name="connsiteY17-338" fmla="*/ 855573 h 5795027"/>
                <a:gd name="connsiteX18-339" fmla="*/ 2144960 w 4282900"/>
                <a:gd name="connsiteY18-340" fmla="*/ 0 h 5795027"/>
                <a:gd name="connsiteX0-341" fmla="*/ 4213242 w 4282900"/>
                <a:gd name="connsiteY0-342" fmla="*/ 1512593 h 5795027"/>
                <a:gd name="connsiteX1-343" fmla="*/ 4282900 w 4282900"/>
                <a:gd name="connsiteY1-344" fmla="*/ 2231503 h 5795027"/>
                <a:gd name="connsiteX2-345" fmla="*/ 4282900 w 4282900"/>
                <a:gd name="connsiteY2-346" fmla="*/ 2752557 h 5795027"/>
                <a:gd name="connsiteX3-347" fmla="*/ 4282900 w 4282900"/>
                <a:gd name="connsiteY3-348" fmla="*/ 3042471 h 5795027"/>
                <a:gd name="connsiteX4-349" fmla="*/ 4282900 w 4282900"/>
                <a:gd name="connsiteY4-350" fmla="*/ 3441681 h 5795027"/>
                <a:gd name="connsiteX5-351" fmla="*/ 4282900 w 4282900"/>
                <a:gd name="connsiteY5-352" fmla="*/ 3746068 h 5795027"/>
                <a:gd name="connsiteX6-353" fmla="*/ 3723546 w 4282900"/>
                <a:gd name="connsiteY6-354" fmla="*/ 4939455 h 5795027"/>
                <a:gd name="connsiteX7-355" fmla="*/ 2332829 w 4282900"/>
                <a:gd name="connsiteY7-356" fmla="*/ 5630311 h 5795027"/>
                <a:gd name="connsiteX8-357" fmla="*/ 2137940 w 4282900"/>
                <a:gd name="connsiteY8-358" fmla="*/ 5795027 h 5795027"/>
                <a:gd name="connsiteX9-359" fmla="*/ 1950069 w 4282900"/>
                <a:gd name="connsiteY9-360" fmla="*/ 5630311 h 5795027"/>
                <a:gd name="connsiteX10-361" fmla="*/ 559353 w 4282900"/>
                <a:gd name="connsiteY10-362" fmla="*/ 4939455 h 5795027"/>
                <a:gd name="connsiteX11-363" fmla="*/ 0 w 4282900"/>
                <a:gd name="connsiteY11-364" fmla="*/ 3746068 h 5795027"/>
                <a:gd name="connsiteX12-365" fmla="*/ 0 w 4282900"/>
                <a:gd name="connsiteY12-366" fmla="*/ 3441681 h 5795027"/>
                <a:gd name="connsiteX13-367" fmla="*/ 0 w 4282900"/>
                <a:gd name="connsiteY13-368" fmla="*/ 3042471 h 5795027"/>
                <a:gd name="connsiteX14-369" fmla="*/ 0 w 4282900"/>
                <a:gd name="connsiteY14-370" fmla="*/ 2752557 h 5795027"/>
                <a:gd name="connsiteX15-371" fmla="*/ 0 w 4282900"/>
                <a:gd name="connsiteY15-372" fmla="*/ 2231503 h 5795027"/>
                <a:gd name="connsiteX16-373" fmla="*/ 0 w 4282900"/>
                <a:gd name="connsiteY16-374" fmla="*/ 2048959 h 5795027"/>
                <a:gd name="connsiteX17-375" fmla="*/ 64279 w 4282900"/>
                <a:gd name="connsiteY17-376" fmla="*/ 1516418 h 5795027"/>
                <a:gd name="connsiteX18-377" fmla="*/ 559354 w 4282900"/>
                <a:gd name="connsiteY18-378" fmla="*/ 855573 h 5795027"/>
                <a:gd name="connsiteX19-379" fmla="*/ 2144960 w 4282900"/>
                <a:gd name="connsiteY19-380" fmla="*/ 0 h 5795027"/>
                <a:gd name="connsiteX0-381" fmla="*/ 4213242 w 4282900"/>
                <a:gd name="connsiteY0-382" fmla="*/ 657020 h 4939454"/>
                <a:gd name="connsiteX1-383" fmla="*/ 4282900 w 4282900"/>
                <a:gd name="connsiteY1-384" fmla="*/ 1375930 h 4939454"/>
                <a:gd name="connsiteX2-385" fmla="*/ 4282900 w 4282900"/>
                <a:gd name="connsiteY2-386" fmla="*/ 1896984 h 4939454"/>
                <a:gd name="connsiteX3-387" fmla="*/ 4282900 w 4282900"/>
                <a:gd name="connsiteY3-388" fmla="*/ 2186898 h 4939454"/>
                <a:gd name="connsiteX4-389" fmla="*/ 4282900 w 4282900"/>
                <a:gd name="connsiteY4-390" fmla="*/ 2586108 h 4939454"/>
                <a:gd name="connsiteX5-391" fmla="*/ 4282900 w 4282900"/>
                <a:gd name="connsiteY5-392" fmla="*/ 2890495 h 4939454"/>
                <a:gd name="connsiteX6-393" fmla="*/ 3723546 w 4282900"/>
                <a:gd name="connsiteY6-394" fmla="*/ 4083882 h 4939454"/>
                <a:gd name="connsiteX7-395" fmla="*/ 2332829 w 4282900"/>
                <a:gd name="connsiteY7-396" fmla="*/ 4774738 h 4939454"/>
                <a:gd name="connsiteX8-397" fmla="*/ 2137940 w 4282900"/>
                <a:gd name="connsiteY8-398" fmla="*/ 4939454 h 4939454"/>
                <a:gd name="connsiteX9-399" fmla="*/ 1950069 w 4282900"/>
                <a:gd name="connsiteY9-400" fmla="*/ 4774738 h 4939454"/>
                <a:gd name="connsiteX10-401" fmla="*/ 559353 w 4282900"/>
                <a:gd name="connsiteY10-402" fmla="*/ 4083882 h 4939454"/>
                <a:gd name="connsiteX11-403" fmla="*/ 0 w 4282900"/>
                <a:gd name="connsiteY11-404" fmla="*/ 2890495 h 4939454"/>
                <a:gd name="connsiteX12-405" fmla="*/ 0 w 4282900"/>
                <a:gd name="connsiteY12-406" fmla="*/ 2586108 h 4939454"/>
                <a:gd name="connsiteX13-407" fmla="*/ 0 w 4282900"/>
                <a:gd name="connsiteY13-408" fmla="*/ 2186898 h 4939454"/>
                <a:gd name="connsiteX14-409" fmla="*/ 0 w 4282900"/>
                <a:gd name="connsiteY14-410" fmla="*/ 1896984 h 4939454"/>
                <a:gd name="connsiteX15-411" fmla="*/ 0 w 4282900"/>
                <a:gd name="connsiteY15-412" fmla="*/ 1375930 h 4939454"/>
                <a:gd name="connsiteX16-413" fmla="*/ 0 w 4282900"/>
                <a:gd name="connsiteY16-414" fmla="*/ 1193386 h 4939454"/>
                <a:gd name="connsiteX17-415" fmla="*/ 64279 w 4282900"/>
                <a:gd name="connsiteY17-416" fmla="*/ 660845 h 4939454"/>
                <a:gd name="connsiteX18-417" fmla="*/ 559354 w 4282900"/>
                <a:gd name="connsiteY18-418" fmla="*/ 0 h 4939454"/>
                <a:gd name="connsiteX0-419" fmla="*/ 4213242 w 4282900"/>
                <a:gd name="connsiteY0-420" fmla="*/ 0 h 4282434"/>
                <a:gd name="connsiteX1-421" fmla="*/ 4282900 w 4282900"/>
                <a:gd name="connsiteY1-422" fmla="*/ 718910 h 4282434"/>
                <a:gd name="connsiteX2-423" fmla="*/ 4282900 w 4282900"/>
                <a:gd name="connsiteY2-424" fmla="*/ 1239964 h 4282434"/>
                <a:gd name="connsiteX3-425" fmla="*/ 4282900 w 4282900"/>
                <a:gd name="connsiteY3-426" fmla="*/ 1529878 h 4282434"/>
                <a:gd name="connsiteX4-427" fmla="*/ 4282900 w 4282900"/>
                <a:gd name="connsiteY4-428" fmla="*/ 1929088 h 4282434"/>
                <a:gd name="connsiteX5-429" fmla="*/ 4282900 w 4282900"/>
                <a:gd name="connsiteY5-430" fmla="*/ 2233475 h 4282434"/>
                <a:gd name="connsiteX6-431" fmla="*/ 3723546 w 4282900"/>
                <a:gd name="connsiteY6-432" fmla="*/ 3426862 h 4282434"/>
                <a:gd name="connsiteX7-433" fmla="*/ 2332829 w 4282900"/>
                <a:gd name="connsiteY7-434" fmla="*/ 4117718 h 4282434"/>
                <a:gd name="connsiteX8-435" fmla="*/ 2137940 w 4282900"/>
                <a:gd name="connsiteY8-436" fmla="*/ 4282434 h 4282434"/>
                <a:gd name="connsiteX9-437" fmla="*/ 1950069 w 4282900"/>
                <a:gd name="connsiteY9-438" fmla="*/ 4117718 h 4282434"/>
                <a:gd name="connsiteX10-439" fmla="*/ 559353 w 4282900"/>
                <a:gd name="connsiteY10-440" fmla="*/ 3426862 h 4282434"/>
                <a:gd name="connsiteX11-441" fmla="*/ 0 w 4282900"/>
                <a:gd name="connsiteY11-442" fmla="*/ 2233475 h 4282434"/>
                <a:gd name="connsiteX12-443" fmla="*/ 0 w 4282900"/>
                <a:gd name="connsiteY12-444" fmla="*/ 1929088 h 4282434"/>
                <a:gd name="connsiteX13-445" fmla="*/ 0 w 4282900"/>
                <a:gd name="connsiteY13-446" fmla="*/ 1529878 h 4282434"/>
                <a:gd name="connsiteX14-447" fmla="*/ 0 w 4282900"/>
                <a:gd name="connsiteY14-448" fmla="*/ 1239964 h 4282434"/>
                <a:gd name="connsiteX15-449" fmla="*/ 0 w 4282900"/>
                <a:gd name="connsiteY15-450" fmla="*/ 718910 h 4282434"/>
                <a:gd name="connsiteX16-451" fmla="*/ 0 w 4282900"/>
                <a:gd name="connsiteY16-452" fmla="*/ 536366 h 4282434"/>
                <a:gd name="connsiteX17-453" fmla="*/ 64279 w 4282900"/>
                <a:gd name="connsiteY17-454" fmla="*/ 3825 h 4282434"/>
                <a:gd name="connsiteX0-455" fmla="*/ 4213242 w 4282900"/>
                <a:gd name="connsiteY0-456" fmla="*/ 0 h 4282434"/>
                <a:gd name="connsiteX1-457" fmla="*/ 4282900 w 4282900"/>
                <a:gd name="connsiteY1-458" fmla="*/ 718910 h 4282434"/>
                <a:gd name="connsiteX2-459" fmla="*/ 4282900 w 4282900"/>
                <a:gd name="connsiteY2-460" fmla="*/ 1239964 h 4282434"/>
                <a:gd name="connsiteX3-461" fmla="*/ 4282900 w 4282900"/>
                <a:gd name="connsiteY3-462" fmla="*/ 1529878 h 4282434"/>
                <a:gd name="connsiteX4-463" fmla="*/ 4282900 w 4282900"/>
                <a:gd name="connsiteY4-464" fmla="*/ 1929088 h 4282434"/>
                <a:gd name="connsiteX5-465" fmla="*/ 4282900 w 4282900"/>
                <a:gd name="connsiteY5-466" fmla="*/ 2233475 h 4282434"/>
                <a:gd name="connsiteX6-467" fmla="*/ 3723546 w 4282900"/>
                <a:gd name="connsiteY6-468" fmla="*/ 3426862 h 4282434"/>
                <a:gd name="connsiteX7-469" fmla="*/ 2332829 w 4282900"/>
                <a:gd name="connsiteY7-470" fmla="*/ 4117718 h 4282434"/>
                <a:gd name="connsiteX8-471" fmla="*/ 2137940 w 4282900"/>
                <a:gd name="connsiteY8-472" fmla="*/ 4282434 h 4282434"/>
                <a:gd name="connsiteX9-473" fmla="*/ 1950069 w 4282900"/>
                <a:gd name="connsiteY9-474" fmla="*/ 4117718 h 4282434"/>
                <a:gd name="connsiteX10-475" fmla="*/ 559353 w 4282900"/>
                <a:gd name="connsiteY10-476" fmla="*/ 3426862 h 4282434"/>
                <a:gd name="connsiteX11-477" fmla="*/ 0 w 4282900"/>
                <a:gd name="connsiteY11-478" fmla="*/ 2233475 h 4282434"/>
                <a:gd name="connsiteX12-479" fmla="*/ 0 w 4282900"/>
                <a:gd name="connsiteY12-480" fmla="*/ 1929088 h 4282434"/>
                <a:gd name="connsiteX13-481" fmla="*/ 0 w 4282900"/>
                <a:gd name="connsiteY13-482" fmla="*/ 1529878 h 4282434"/>
                <a:gd name="connsiteX14-483" fmla="*/ 0 w 4282900"/>
                <a:gd name="connsiteY14-484" fmla="*/ 1239964 h 4282434"/>
                <a:gd name="connsiteX15-485" fmla="*/ 0 w 4282900"/>
                <a:gd name="connsiteY15-486" fmla="*/ 718910 h 4282434"/>
                <a:gd name="connsiteX16-487" fmla="*/ 0 w 4282900"/>
                <a:gd name="connsiteY16-488" fmla="*/ 536366 h 4282434"/>
                <a:gd name="connsiteX17-489" fmla="*/ 64279 w 4282900"/>
                <a:gd name="connsiteY17-490" fmla="*/ 3825 h 428243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-1" fmla="*/ 2144960 w 4282900"/>
                <a:gd name="connsiteY0-2" fmla="*/ 0 h 5795027"/>
                <a:gd name="connsiteX1-3" fmla="*/ 2332832 w 4282900"/>
                <a:gd name="connsiteY1-4" fmla="*/ 164715 h 5795027"/>
                <a:gd name="connsiteX2-5" fmla="*/ 2976290 w 4282900"/>
                <a:gd name="connsiteY2-6" fmla="*/ 524033 h 5795027"/>
                <a:gd name="connsiteX3-7" fmla="*/ 3723546 w 4282900"/>
                <a:gd name="connsiteY3-8" fmla="*/ 855573 h 5795027"/>
                <a:gd name="connsiteX4-9" fmla="*/ 4282900 w 4282900"/>
                <a:gd name="connsiteY4-10" fmla="*/ 2048959 h 5795027"/>
                <a:gd name="connsiteX5-11" fmla="*/ 4282900 w 4282900"/>
                <a:gd name="connsiteY5-12" fmla="*/ 2231503 h 5795027"/>
                <a:gd name="connsiteX6-13" fmla="*/ 4282900 w 4282900"/>
                <a:gd name="connsiteY6-14" fmla="*/ 2752557 h 5795027"/>
                <a:gd name="connsiteX7-15" fmla="*/ 4282900 w 4282900"/>
                <a:gd name="connsiteY7-16" fmla="*/ 3042471 h 5795027"/>
                <a:gd name="connsiteX8-17" fmla="*/ 4282900 w 4282900"/>
                <a:gd name="connsiteY8-18" fmla="*/ 3441681 h 5795027"/>
                <a:gd name="connsiteX9-19" fmla="*/ 4282900 w 4282900"/>
                <a:gd name="connsiteY9-20" fmla="*/ 3746068 h 5795027"/>
                <a:gd name="connsiteX10-21" fmla="*/ 3723546 w 4282900"/>
                <a:gd name="connsiteY10-22" fmla="*/ 4939455 h 5795027"/>
                <a:gd name="connsiteX11-23" fmla="*/ 2332829 w 4282900"/>
                <a:gd name="connsiteY11-24" fmla="*/ 5630311 h 5795027"/>
                <a:gd name="connsiteX12-25" fmla="*/ 2137940 w 4282900"/>
                <a:gd name="connsiteY12-26" fmla="*/ 5795027 h 5795027"/>
                <a:gd name="connsiteX13-27" fmla="*/ 1950069 w 4282900"/>
                <a:gd name="connsiteY13-28" fmla="*/ 5630311 h 5795027"/>
                <a:gd name="connsiteX14-29" fmla="*/ 559353 w 4282900"/>
                <a:gd name="connsiteY14-30" fmla="*/ 4939455 h 5795027"/>
                <a:gd name="connsiteX15-31" fmla="*/ 0 w 4282900"/>
                <a:gd name="connsiteY15-32" fmla="*/ 3746068 h 5795027"/>
                <a:gd name="connsiteX16-33" fmla="*/ 0 w 4282900"/>
                <a:gd name="connsiteY16-34" fmla="*/ 3441681 h 5795027"/>
                <a:gd name="connsiteX17-35" fmla="*/ 0 w 4282900"/>
                <a:gd name="connsiteY17-36" fmla="*/ 3042471 h 5795027"/>
                <a:gd name="connsiteX18-37" fmla="*/ 0 w 4282900"/>
                <a:gd name="connsiteY18-38" fmla="*/ 2752557 h 5795027"/>
                <a:gd name="connsiteX19-39" fmla="*/ 0 w 4282900"/>
                <a:gd name="connsiteY19-40" fmla="*/ 2231503 h 5795027"/>
                <a:gd name="connsiteX20-41" fmla="*/ 0 w 4282900"/>
                <a:gd name="connsiteY20-42" fmla="*/ 2048959 h 5795027"/>
                <a:gd name="connsiteX21-43" fmla="*/ 559354 w 4282900"/>
                <a:gd name="connsiteY21-44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-45" fmla="*/ 3723546 w 4282900"/>
                <a:gd name="connsiteY0-46" fmla="*/ 855573 h 5795027"/>
                <a:gd name="connsiteX1-47" fmla="*/ 4282900 w 4282900"/>
                <a:gd name="connsiteY1-48" fmla="*/ 2048959 h 5795027"/>
                <a:gd name="connsiteX2-49" fmla="*/ 4282900 w 4282900"/>
                <a:gd name="connsiteY2-50" fmla="*/ 2231503 h 5795027"/>
                <a:gd name="connsiteX3-51" fmla="*/ 4282900 w 4282900"/>
                <a:gd name="connsiteY3-52" fmla="*/ 2752557 h 5795027"/>
                <a:gd name="connsiteX4-53" fmla="*/ 4282900 w 4282900"/>
                <a:gd name="connsiteY4-54" fmla="*/ 3042471 h 5795027"/>
                <a:gd name="connsiteX5-55" fmla="*/ 4282900 w 4282900"/>
                <a:gd name="connsiteY5-56" fmla="*/ 3441681 h 5795027"/>
                <a:gd name="connsiteX6-57" fmla="*/ 4282900 w 4282900"/>
                <a:gd name="connsiteY6-58" fmla="*/ 3746068 h 5795027"/>
                <a:gd name="connsiteX7-59" fmla="*/ 3723546 w 4282900"/>
                <a:gd name="connsiteY7-60" fmla="*/ 4939455 h 5795027"/>
                <a:gd name="connsiteX8-61" fmla="*/ 2332829 w 4282900"/>
                <a:gd name="connsiteY8-62" fmla="*/ 5630311 h 5795027"/>
                <a:gd name="connsiteX9-63" fmla="*/ 2137940 w 4282900"/>
                <a:gd name="connsiteY9-64" fmla="*/ 5795027 h 5795027"/>
                <a:gd name="connsiteX10-65" fmla="*/ 1950069 w 4282900"/>
                <a:gd name="connsiteY10-66" fmla="*/ 5630311 h 5795027"/>
                <a:gd name="connsiteX11-67" fmla="*/ 559353 w 4282900"/>
                <a:gd name="connsiteY11-68" fmla="*/ 4939455 h 5795027"/>
                <a:gd name="connsiteX12-69" fmla="*/ 0 w 4282900"/>
                <a:gd name="connsiteY12-70" fmla="*/ 3746068 h 5795027"/>
                <a:gd name="connsiteX13-71" fmla="*/ 0 w 4282900"/>
                <a:gd name="connsiteY13-72" fmla="*/ 3441681 h 5795027"/>
                <a:gd name="connsiteX14-73" fmla="*/ 0 w 4282900"/>
                <a:gd name="connsiteY14-74" fmla="*/ 3042471 h 5795027"/>
                <a:gd name="connsiteX15-75" fmla="*/ 0 w 4282900"/>
                <a:gd name="connsiteY15-76" fmla="*/ 2752557 h 5795027"/>
                <a:gd name="connsiteX16-77" fmla="*/ 0 w 4282900"/>
                <a:gd name="connsiteY16-78" fmla="*/ 2231503 h 5795027"/>
                <a:gd name="connsiteX17-79" fmla="*/ 0 w 4282900"/>
                <a:gd name="connsiteY17-80" fmla="*/ 2048959 h 5795027"/>
                <a:gd name="connsiteX18-81" fmla="*/ 559354 w 4282900"/>
                <a:gd name="connsiteY18-82" fmla="*/ 855573 h 5795027"/>
                <a:gd name="connsiteX19-83" fmla="*/ 1950071 w 4282900"/>
                <a:gd name="connsiteY19-84" fmla="*/ 164715 h 5795027"/>
                <a:gd name="connsiteX20-85" fmla="*/ 2144960 w 4282900"/>
                <a:gd name="connsiteY20-86" fmla="*/ 0 h 5795027"/>
                <a:gd name="connsiteX21-87" fmla="*/ 2332832 w 4282900"/>
                <a:gd name="connsiteY21-88" fmla="*/ 164715 h 5795027"/>
                <a:gd name="connsiteX22-89" fmla="*/ 2976290 w 4282900"/>
                <a:gd name="connsiteY22-90" fmla="*/ 524033 h 5795027"/>
                <a:gd name="connsiteX23-91" fmla="*/ 3888635 w 4282900"/>
                <a:gd name="connsiteY23-92" fmla="*/ 1020662 h 5795027"/>
                <a:gd name="connsiteX0-93" fmla="*/ 4282900 w 4282900"/>
                <a:gd name="connsiteY0-94" fmla="*/ 2048959 h 5795027"/>
                <a:gd name="connsiteX1-95" fmla="*/ 4282900 w 4282900"/>
                <a:gd name="connsiteY1-96" fmla="*/ 2231503 h 5795027"/>
                <a:gd name="connsiteX2-97" fmla="*/ 4282900 w 4282900"/>
                <a:gd name="connsiteY2-98" fmla="*/ 2752557 h 5795027"/>
                <a:gd name="connsiteX3-99" fmla="*/ 4282900 w 4282900"/>
                <a:gd name="connsiteY3-100" fmla="*/ 3042471 h 5795027"/>
                <a:gd name="connsiteX4-101" fmla="*/ 4282900 w 4282900"/>
                <a:gd name="connsiteY4-102" fmla="*/ 3441681 h 5795027"/>
                <a:gd name="connsiteX5-103" fmla="*/ 4282900 w 4282900"/>
                <a:gd name="connsiteY5-104" fmla="*/ 3746068 h 5795027"/>
                <a:gd name="connsiteX6-105" fmla="*/ 3723546 w 4282900"/>
                <a:gd name="connsiteY6-106" fmla="*/ 4939455 h 5795027"/>
                <a:gd name="connsiteX7-107" fmla="*/ 2332829 w 4282900"/>
                <a:gd name="connsiteY7-108" fmla="*/ 5630311 h 5795027"/>
                <a:gd name="connsiteX8-109" fmla="*/ 2137940 w 4282900"/>
                <a:gd name="connsiteY8-110" fmla="*/ 5795027 h 5795027"/>
                <a:gd name="connsiteX9-111" fmla="*/ 1950069 w 4282900"/>
                <a:gd name="connsiteY9-112" fmla="*/ 5630311 h 5795027"/>
                <a:gd name="connsiteX10-113" fmla="*/ 559353 w 4282900"/>
                <a:gd name="connsiteY10-114" fmla="*/ 4939455 h 5795027"/>
                <a:gd name="connsiteX11-115" fmla="*/ 0 w 4282900"/>
                <a:gd name="connsiteY11-116" fmla="*/ 3746068 h 5795027"/>
                <a:gd name="connsiteX12-117" fmla="*/ 0 w 4282900"/>
                <a:gd name="connsiteY12-118" fmla="*/ 3441681 h 5795027"/>
                <a:gd name="connsiteX13-119" fmla="*/ 0 w 4282900"/>
                <a:gd name="connsiteY13-120" fmla="*/ 3042471 h 5795027"/>
                <a:gd name="connsiteX14-121" fmla="*/ 0 w 4282900"/>
                <a:gd name="connsiteY14-122" fmla="*/ 2752557 h 5795027"/>
                <a:gd name="connsiteX15-123" fmla="*/ 0 w 4282900"/>
                <a:gd name="connsiteY15-124" fmla="*/ 2231503 h 5795027"/>
                <a:gd name="connsiteX16-125" fmla="*/ 0 w 4282900"/>
                <a:gd name="connsiteY16-126" fmla="*/ 2048959 h 5795027"/>
                <a:gd name="connsiteX17-127" fmla="*/ 559354 w 4282900"/>
                <a:gd name="connsiteY17-128" fmla="*/ 855573 h 5795027"/>
                <a:gd name="connsiteX18-129" fmla="*/ 1950071 w 4282900"/>
                <a:gd name="connsiteY18-130" fmla="*/ 164715 h 5795027"/>
                <a:gd name="connsiteX19-131" fmla="*/ 2144960 w 4282900"/>
                <a:gd name="connsiteY19-132" fmla="*/ 0 h 5795027"/>
                <a:gd name="connsiteX20-133" fmla="*/ 2332832 w 4282900"/>
                <a:gd name="connsiteY20-134" fmla="*/ 164715 h 5795027"/>
                <a:gd name="connsiteX21-135" fmla="*/ 2976290 w 4282900"/>
                <a:gd name="connsiteY21-136" fmla="*/ 524033 h 5795027"/>
                <a:gd name="connsiteX22-137" fmla="*/ 3888635 w 4282900"/>
                <a:gd name="connsiteY22-138" fmla="*/ 1020662 h 5795027"/>
                <a:gd name="connsiteX0-139" fmla="*/ 4282900 w 4282900"/>
                <a:gd name="connsiteY0-140" fmla="*/ 2048959 h 5795027"/>
                <a:gd name="connsiteX1-141" fmla="*/ 4282900 w 4282900"/>
                <a:gd name="connsiteY1-142" fmla="*/ 2231503 h 5795027"/>
                <a:gd name="connsiteX2-143" fmla="*/ 4282900 w 4282900"/>
                <a:gd name="connsiteY2-144" fmla="*/ 2752557 h 5795027"/>
                <a:gd name="connsiteX3-145" fmla="*/ 4282900 w 4282900"/>
                <a:gd name="connsiteY3-146" fmla="*/ 3042471 h 5795027"/>
                <a:gd name="connsiteX4-147" fmla="*/ 4282900 w 4282900"/>
                <a:gd name="connsiteY4-148" fmla="*/ 3441681 h 5795027"/>
                <a:gd name="connsiteX5-149" fmla="*/ 4282900 w 4282900"/>
                <a:gd name="connsiteY5-150" fmla="*/ 3746068 h 5795027"/>
                <a:gd name="connsiteX6-151" fmla="*/ 3723546 w 4282900"/>
                <a:gd name="connsiteY6-152" fmla="*/ 4939455 h 5795027"/>
                <a:gd name="connsiteX7-153" fmla="*/ 2332829 w 4282900"/>
                <a:gd name="connsiteY7-154" fmla="*/ 5630311 h 5795027"/>
                <a:gd name="connsiteX8-155" fmla="*/ 2137940 w 4282900"/>
                <a:gd name="connsiteY8-156" fmla="*/ 5795027 h 5795027"/>
                <a:gd name="connsiteX9-157" fmla="*/ 1950069 w 4282900"/>
                <a:gd name="connsiteY9-158" fmla="*/ 5630311 h 5795027"/>
                <a:gd name="connsiteX10-159" fmla="*/ 559353 w 4282900"/>
                <a:gd name="connsiteY10-160" fmla="*/ 4939455 h 5795027"/>
                <a:gd name="connsiteX11-161" fmla="*/ 0 w 4282900"/>
                <a:gd name="connsiteY11-162" fmla="*/ 3746068 h 5795027"/>
                <a:gd name="connsiteX12-163" fmla="*/ 0 w 4282900"/>
                <a:gd name="connsiteY12-164" fmla="*/ 3441681 h 5795027"/>
                <a:gd name="connsiteX13-165" fmla="*/ 0 w 4282900"/>
                <a:gd name="connsiteY13-166" fmla="*/ 3042471 h 5795027"/>
                <a:gd name="connsiteX14-167" fmla="*/ 0 w 4282900"/>
                <a:gd name="connsiteY14-168" fmla="*/ 2752557 h 5795027"/>
                <a:gd name="connsiteX15-169" fmla="*/ 0 w 4282900"/>
                <a:gd name="connsiteY15-170" fmla="*/ 2231503 h 5795027"/>
                <a:gd name="connsiteX16-171" fmla="*/ 0 w 4282900"/>
                <a:gd name="connsiteY16-172" fmla="*/ 2048959 h 5795027"/>
                <a:gd name="connsiteX17-173" fmla="*/ 559354 w 4282900"/>
                <a:gd name="connsiteY17-174" fmla="*/ 855573 h 5795027"/>
                <a:gd name="connsiteX18-175" fmla="*/ 1950071 w 4282900"/>
                <a:gd name="connsiteY18-176" fmla="*/ 164715 h 5795027"/>
                <a:gd name="connsiteX19-177" fmla="*/ 2144960 w 4282900"/>
                <a:gd name="connsiteY19-178" fmla="*/ 0 h 5795027"/>
                <a:gd name="connsiteX20-179" fmla="*/ 2332832 w 4282900"/>
                <a:gd name="connsiteY20-180" fmla="*/ 164715 h 5795027"/>
                <a:gd name="connsiteX21-181" fmla="*/ 2976290 w 4282900"/>
                <a:gd name="connsiteY21-182" fmla="*/ 524033 h 5795027"/>
                <a:gd name="connsiteX0-183" fmla="*/ 4282900 w 4282900"/>
                <a:gd name="connsiteY0-184" fmla="*/ 2231503 h 5795027"/>
                <a:gd name="connsiteX1-185" fmla="*/ 4282900 w 4282900"/>
                <a:gd name="connsiteY1-186" fmla="*/ 2752557 h 5795027"/>
                <a:gd name="connsiteX2-187" fmla="*/ 4282900 w 4282900"/>
                <a:gd name="connsiteY2-188" fmla="*/ 3042471 h 5795027"/>
                <a:gd name="connsiteX3-189" fmla="*/ 4282900 w 4282900"/>
                <a:gd name="connsiteY3-190" fmla="*/ 3441681 h 5795027"/>
                <a:gd name="connsiteX4-191" fmla="*/ 4282900 w 4282900"/>
                <a:gd name="connsiteY4-192" fmla="*/ 3746068 h 5795027"/>
                <a:gd name="connsiteX5-193" fmla="*/ 3723546 w 4282900"/>
                <a:gd name="connsiteY5-194" fmla="*/ 4939455 h 5795027"/>
                <a:gd name="connsiteX6-195" fmla="*/ 2332829 w 4282900"/>
                <a:gd name="connsiteY6-196" fmla="*/ 5630311 h 5795027"/>
                <a:gd name="connsiteX7-197" fmla="*/ 2137940 w 4282900"/>
                <a:gd name="connsiteY7-198" fmla="*/ 5795027 h 5795027"/>
                <a:gd name="connsiteX8-199" fmla="*/ 1950069 w 4282900"/>
                <a:gd name="connsiteY8-200" fmla="*/ 5630311 h 5795027"/>
                <a:gd name="connsiteX9-201" fmla="*/ 559353 w 4282900"/>
                <a:gd name="connsiteY9-202" fmla="*/ 4939455 h 5795027"/>
                <a:gd name="connsiteX10-203" fmla="*/ 0 w 4282900"/>
                <a:gd name="connsiteY10-204" fmla="*/ 3746068 h 5795027"/>
                <a:gd name="connsiteX11-205" fmla="*/ 0 w 4282900"/>
                <a:gd name="connsiteY11-206" fmla="*/ 3441681 h 5795027"/>
                <a:gd name="connsiteX12-207" fmla="*/ 0 w 4282900"/>
                <a:gd name="connsiteY12-208" fmla="*/ 3042471 h 5795027"/>
                <a:gd name="connsiteX13-209" fmla="*/ 0 w 4282900"/>
                <a:gd name="connsiteY13-210" fmla="*/ 2752557 h 5795027"/>
                <a:gd name="connsiteX14-211" fmla="*/ 0 w 4282900"/>
                <a:gd name="connsiteY14-212" fmla="*/ 2231503 h 5795027"/>
                <a:gd name="connsiteX15-213" fmla="*/ 0 w 4282900"/>
                <a:gd name="connsiteY15-214" fmla="*/ 2048959 h 5795027"/>
                <a:gd name="connsiteX16-215" fmla="*/ 559354 w 4282900"/>
                <a:gd name="connsiteY16-216" fmla="*/ 855573 h 5795027"/>
                <a:gd name="connsiteX17-217" fmla="*/ 1950071 w 4282900"/>
                <a:gd name="connsiteY17-218" fmla="*/ 164715 h 5795027"/>
                <a:gd name="connsiteX18-219" fmla="*/ 2144960 w 4282900"/>
                <a:gd name="connsiteY18-220" fmla="*/ 0 h 5795027"/>
                <a:gd name="connsiteX19-221" fmla="*/ 2332832 w 4282900"/>
                <a:gd name="connsiteY19-222" fmla="*/ 164715 h 5795027"/>
                <a:gd name="connsiteX20-223" fmla="*/ 2976290 w 4282900"/>
                <a:gd name="connsiteY20-224" fmla="*/ 524033 h 5795027"/>
                <a:gd name="connsiteX0-225" fmla="*/ 4282900 w 4282900"/>
                <a:gd name="connsiteY0-226" fmla="*/ 2752557 h 5795027"/>
                <a:gd name="connsiteX1-227" fmla="*/ 4282900 w 4282900"/>
                <a:gd name="connsiteY1-228" fmla="*/ 3042471 h 5795027"/>
                <a:gd name="connsiteX2-229" fmla="*/ 4282900 w 4282900"/>
                <a:gd name="connsiteY2-230" fmla="*/ 3441681 h 5795027"/>
                <a:gd name="connsiteX3-231" fmla="*/ 4282900 w 4282900"/>
                <a:gd name="connsiteY3-232" fmla="*/ 3746068 h 5795027"/>
                <a:gd name="connsiteX4-233" fmla="*/ 3723546 w 4282900"/>
                <a:gd name="connsiteY4-234" fmla="*/ 4939455 h 5795027"/>
                <a:gd name="connsiteX5-235" fmla="*/ 2332829 w 4282900"/>
                <a:gd name="connsiteY5-236" fmla="*/ 5630311 h 5795027"/>
                <a:gd name="connsiteX6-237" fmla="*/ 2137940 w 4282900"/>
                <a:gd name="connsiteY6-238" fmla="*/ 5795027 h 5795027"/>
                <a:gd name="connsiteX7-239" fmla="*/ 1950069 w 4282900"/>
                <a:gd name="connsiteY7-240" fmla="*/ 5630311 h 5795027"/>
                <a:gd name="connsiteX8-241" fmla="*/ 559353 w 4282900"/>
                <a:gd name="connsiteY8-242" fmla="*/ 4939455 h 5795027"/>
                <a:gd name="connsiteX9-243" fmla="*/ 0 w 4282900"/>
                <a:gd name="connsiteY9-244" fmla="*/ 3746068 h 5795027"/>
                <a:gd name="connsiteX10-245" fmla="*/ 0 w 4282900"/>
                <a:gd name="connsiteY10-246" fmla="*/ 3441681 h 5795027"/>
                <a:gd name="connsiteX11-247" fmla="*/ 0 w 4282900"/>
                <a:gd name="connsiteY11-248" fmla="*/ 3042471 h 5795027"/>
                <a:gd name="connsiteX12-249" fmla="*/ 0 w 4282900"/>
                <a:gd name="connsiteY12-250" fmla="*/ 2752557 h 5795027"/>
                <a:gd name="connsiteX13-251" fmla="*/ 0 w 4282900"/>
                <a:gd name="connsiteY13-252" fmla="*/ 2231503 h 5795027"/>
                <a:gd name="connsiteX14-253" fmla="*/ 0 w 4282900"/>
                <a:gd name="connsiteY14-254" fmla="*/ 2048959 h 5795027"/>
                <a:gd name="connsiteX15-255" fmla="*/ 559354 w 4282900"/>
                <a:gd name="connsiteY15-256" fmla="*/ 855573 h 5795027"/>
                <a:gd name="connsiteX16-257" fmla="*/ 1950071 w 4282900"/>
                <a:gd name="connsiteY16-258" fmla="*/ 164715 h 5795027"/>
                <a:gd name="connsiteX17-259" fmla="*/ 2144960 w 4282900"/>
                <a:gd name="connsiteY17-260" fmla="*/ 0 h 5795027"/>
                <a:gd name="connsiteX18-261" fmla="*/ 2332832 w 4282900"/>
                <a:gd name="connsiteY18-262" fmla="*/ 164715 h 5795027"/>
                <a:gd name="connsiteX19-263" fmla="*/ 2976290 w 4282900"/>
                <a:gd name="connsiteY19-264" fmla="*/ 524033 h 5795027"/>
                <a:gd name="connsiteX0-265" fmla="*/ 4282900 w 4282900"/>
                <a:gd name="connsiteY0-266" fmla="*/ 3042471 h 5795027"/>
                <a:gd name="connsiteX1-267" fmla="*/ 4282900 w 4282900"/>
                <a:gd name="connsiteY1-268" fmla="*/ 3441681 h 5795027"/>
                <a:gd name="connsiteX2-269" fmla="*/ 4282900 w 4282900"/>
                <a:gd name="connsiteY2-270" fmla="*/ 3746068 h 5795027"/>
                <a:gd name="connsiteX3-271" fmla="*/ 3723546 w 4282900"/>
                <a:gd name="connsiteY3-272" fmla="*/ 4939455 h 5795027"/>
                <a:gd name="connsiteX4-273" fmla="*/ 2332829 w 4282900"/>
                <a:gd name="connsiteY4-274" fmla="*/ 5630311 h 5795027"/>
                <a:gd name="connsiteX5-275" fmla="*/ 2137940 w 4282900"/>
                <a:gd name="connsiteY5-276" fmla="*/ 5795027 h 5795027"/>
                <a:gd name="connsiteX6-277" fmla="*/ 1950069 w 4282900"/>
                <a:gd name="connsiteY6-278" fmla="*/ 5630311 h 5795027"/>
                <a:gd name="connsiteX7-279" fmla="*/ 559353 w 4282900"/>
                <a:gd name="connsiteY7-280" fmla="*/ 4939455 h 5795027"/>
                <a:gd name="connsiteX8-281" fmla="*/ 0 w 4282900"/>
                <a:gd name="connsiteY8-282" fmla="*/ 3746068 h 5795027"/>
                <a:gd name="connsiteX9-283" fmla="*/ 0 w 4282900"/>
                <a:gd name="connsiteY9-284" fmla="*/ 3441681 h 5795027"/>
                <a:gd name="connsiteX10-285" fmla="*/ 0 w 4282900"/>
                <a:gd name="connsiteY10-286" fmla="*/ 3042471 h 5795027"/>
                <a:gd name="connsiteX11-287" fmla="*/ 0 w 4282900"/>
                <a:gd name="connsiteY11-288" fmla="*/ 2752557 h 5795027"/>
                <a:gd name="connsiteX12-289" fmla="*/ 0 w 4282900"/>
                <a:gd name="connsiteY12-290" fmla="*/ 2231503 h 5795027"/>
                <a:gd name="connsiteX13-291" fmla="*/ 0 w 4282900"/>
                <a:gd name="connsiteY13-292" fmla="*/ 2048959 h 5795027"/>
                <a:gd name="connsiteX14-293" fmla="*/ 559354 w 4282900"/>
                <a:gd name="connsiteY14-294" fmla="*/ 855573 h 5795027"/>
                <a:gd name="connsiteX15-295" fmla="*/ 1950071 w 4282900"/>
                <a:gd name="connsiteY15-296" fmla="*/ 164715 h 5795027"/>
                <a:gd name="connsiteX16-297" fmla="*/ 2144960 w 4282900"/>
                <a:gd name="connsiteY16-298" fmla="*/ 0 h 5795027"/>
                <a:gd name="connsiteX17-299" fmla="*/ 2332832 w 4282900"/>
                <a:gd name="connsiteY17-300" fmla="*/ 164715 h 5795027"/>
                <a:gd name="connsiteX18-301" fmla="*/ 2976290 w 4282900"/>
                <a:gd name="connsiteY18-302" fmla="*/ 524033 h 5795027"/>
                <a:gd name="connsiteX0-303" fmla="*/ 4282900 w 4282900"/>
                <a:gd name="connsiteY0-304" fmla="*/ 3441681 h 5795027"/>
                <a:gd name="connsiteX1-305" fmla="*/ 4282900 w 4282900"/>
                <a:gd name="connsiteY1-306" fmla="*/ 3746068 h 5795027"/>
                <a:gd name="connsiteX2-307" fmla="*/ 3723546 w 4282900"/>
                <a:gd name="connsiteY2-308" fmla="*/ 4939455 h 5795027"/>
                <a:gd name="connsiteX3-309" fmla="*/ 2332829 w 4282900"/>
                <a:gd name="connsiteY3-310" fmla="*/ 5630311 h 5795027"/>
                <a:gd name="connsiteX4-311" fmla="*/ 2137940 w 4282900"/>
                <a:gd name="connsiteY4-312" fmla="*/ 5795027 h 5795027"/>
                <a:gd name="connsiteX5-313" fmla="*/ 1950069 w 4282900"/>
                <a:gd name="connsiteY5-314" fmla="*/ 5630311 h 5795027"/>
                <a:gd name="connsiteX6-315" fmla="*/ 559353 w 4282900"/>
                <a:gd name="connsiteY6-316" fmla="*/ 4939455 h 5795027"/>
                <a:gd name="connsiteX7-317" fmla="*/ 0 w 4282900"/>
                <a:gd name="connsiteY7-318" fmla="*/ 3746068 h 5795027"/>
                <a:gd name="connsiteX8-319" fmla="*/ 0 w 4282900"/>
                <a:gd name="connsiteY8-320" fmla="*/ 3441681 h 5795027"/>
                <a:gd name="connsiteX9-321" fmla="*/ 0 w 4282900"/>
                <a:gd name="connsiteY9-322" fmla="*/ 3042471 h 5795027"/>
                <a:gd name="connsiteX10-323" fmla="*/ 0 w 4282900"/>
                <a:gd name="connsiteY10-324" fmla="*/ 2752557 h 5795027"/>
                <a:gd name="connsiteX11-325" fmla="*/ 0 w 4282900"/>
                <a:gd name="connsiteY11-326" fmla="*/ 2231503 h 5795027"/>
                <a:gd name="connsiteX12-327" fmla="*/ 0 w 4282900"/>
                <a:gd name="connsiteY12-328" fmla="*/ 2048959 h 5795027"/>
                <a:gd name="connsiteX13-329" fmla="*/ 559354 w 4282900"/>
                <a:gd name="connsiteY13-330" fmla="*/ 855573 h 5795027"/>
                <a:gd name="connsiteX14-331" fmla="*/ 1950071 w 4282900"/>
                <a:gd name="connsiteY14-332" fmla="*/ 164715 h 5795027"/>
                <a:gd name="connsiteX15-333" fmla="*/ 2144960 w 4282900"/>
                <a:gd name="connsiteY15-334" fmla="*/ 0 h 5795027"/>
                <a:gd name="connsiteX16-335" fmla="*/ 2332832 w 4282900"/>
                <a:gd name="connsiteY16-336" fmla="*/ 164715 h 5795027"/>
                <a:gd name="connsiteX17-337" fmla="*/ 2976290 w 4282900"/>
                <a:gd name="connsiteY17-338" fmla="*/ 524033 h 5795027"/>
                <a:gd name="connsiteX0-339" fmla="*/ 4282900 w 4282900"/>
                <a:gd name="connsiteY0-340" fmla="*/ 3441681 h 5795027"/>
                <a:gd name="connsiteX1-341" fmla="*/ 3723546 w 4282900"/>
                <a:gd name="connsiteY1-342" fmla="*/ 4939455 h 5795027"/>
                <a:gd name="connsiteX2-343" fmla="*/ 2332829 w 4282900"/>
                <a:gd name="connsiteY2-344" fmla="*/ 5630311 h 5795027"/>
                <a:gd name="connsiteX3-345" fmla="*/ 2137940 w 4282900"/>
                <a:gd name="connsiteY3-346" fmla="*/ 5795027 h 5795027"/>
                <a:gd name="connsiteX4-347" fmla="*/ 1950069 w 4282900"/>
                <a:gd name="connsiteY4-348" fmla="*/ 5630311 h 5795027"/>
                <a:gd name="connsiteX5-349" fmla="*/ 559353 w 4282900"/>
                <a:gd name="connsiteY5-350" fmla="*/ 4939455 h 5795027"/>
                <a:gd name="connsiteX6-351" fmla="*/ 0 w 4282900"/>
                <a:gd name="connsiteY6-352" fmla="*/ 3746068 h 5795027"/>
                <a:gd name="connsiteX7-353" fmla="*/ 0 w 4282900"/>
                <a:gd name="connsiteY7-354" fmla="*/ 3441681 h 5795027"/>
                <a:gd name="connsiteX8-355" fmla="*/ 0 w 4282900"/>
                <a:gd name="connsiteY8-356" fmla="*/ 3042471 h 5795027"/>
                <a:gd name="connsiteX9-357" fmla="*/ 0 w 4282900"/>
                <a:gd name="connsiteY9-358" fmla="*/ 2752557 h 5795027"/>
                <a:gd name="connsiteX10-359" fmla="*/ 0 w 4282900"/>
                <a:gd name="connsiteY10-360" fmla="*/ 2231503 h 5795027"/>
                <a:gd name="connsiteX11-361" fmla="*/ 0 w 4282900"/>
                <a:gd name="connsiteY11-362" fmla="*/ 2048959 h 5795027"/>
                <a:gd name="connsiteX12-363" fmla="*/ 559354 w 4282900"/>
                <a:gd name="connsiteY12-364" fmla="*/ 855573 h 5795027"/>
                <a:gd name="connsiteX13-365" fmla="*/ 1950071 w 4282900"/>
                <a:gd name="connsiteY13-366" fmla="*/ 164715 h 5795027"/>
                <a:gd name="connsiteX14-367" fmla="*/ 2144960 w 4282900"/>
                <a:gd name="connsiteY14-368" fmla="*/ 0 h 5795027"/>
                <a:gd name="connsiteX15-369" fmla="*/ 2332832 w 4282900"/>
                <a:gd name="connsiteY15-370" fmla="*/ 164715 h 5795027"/>
                <a:gd name="connsiteX16-371" fmla="*/ 2976290 w 4282900"/>
                <a:gd name="connsiteY16-372" fmla="*/ 524033 h 5795027"/>
                <a:gd name="connsiteX0-373" fmla="*/ 3723546 w 3723546"/>
                <a:gd name="connsiteY0-374" fmla="*/ 4939455 h 5795027"/>
                <a:gd name="connsiteX1-375" fmla="*/ 2332829 w 3723546"/>
                <a:gd name="connsiteY1-376" fmla="*/ 5630311 h 5795027"/>
                <a:gd name="connsiteX2-377" fmla="*/ 2137940 w 3723546"/>
                <a:gd name="connsiteY2-378" fmla="*/ 5795027 h 5795027"/>
                <a:gd name="connsiteX3-379" fmla="*/ 1950069 w 3723546"/>
                <a:gd name="connsiteY3-380" fmla="*/ 5630311 h 5795027"/>
                <a:gd name="connsiteX4-381" fmla="*/ 559353 w 3723546"/>
                <a:gd name="connsiteY4-382" fmla="*/ 4939455 h 5795027"/>
                <a:gd name="connsiteX5-383" fmla="*/ 0 w 3723546"/>
                <a:gd name="connsiteY5-384" fmla="*/ 3746068 h 5795027"/>
                <a:gd name="connsiteX6-385" fmla="*/ 0 w 3723546"/>
                <a:gd name="connsiteY6-386" fmla="*/ 3441681 h 5795027"/>
                <a:gd name="connsiteX7-387" fmla="*/ 0 w 3723546"/>
                <a:gd name="connsiteY7-388" fmla="*/ 3042471 h 5795027"/>
                <a:gd name="connsiteX8-389" fmla="*/ 0 w 3723546"/>
                <a:gd name="connsiteY8-390" fmla="*/ 2752557 h 5795027"/>
                <a:gd name="connsiteX9-391" fmla="*/ 0 w 3723546"/>
                <a:gd name="connsiteY9-392" fmla="*/ 2231503 h 5795027"/>
                <a:gd name="connsiteX10-393" fmla="*/ 0 w 3723546"/>
                <a:gd name="connsiteY10-394" fmla="*/ 2048959 h 5795027"/>
                <a:gd name="connsiteX11-395" fmla="*/ 559354 w 3723546"/>
                <a:gd name="connsiteY11-396" fmla="*/ 855573 h 5795027"/>
                <a:gd name="connsiteX12-397" fmla="*/ 1950071 w 3723546"/>
                <a:gd name="connsiteY12-398" fmla="*/ 164715 h 5795027"/>
                <a:gd name="connsiteX13-399" fmla="*/ 2144960 w 3723546"/>
                <a:gd name="connsiteY13-400" fmla="*/ 0 h 5795027"/>
                <a:gd name="connsiteX14-401" fmla="*/ 2332832 w 3723546"/>
                <a:gd name="connsiteY14-402" fmla="*/ 164715 h 5795027"/>
                <a:gd name="connsiteX15-403" fmla="*/ 2976290 w 3723546"/>
                <a:gd name="connsiteY15-404" fmla="*/ 524033 h 5795027"/>
                <a:gd name="connsiteX0-405" fmla="*/ 3723546 w 3723546"/>
                <a:gd name="connsiteY0-406" fmla="*/ 4939455 h 5795027"/>
                <a:gd name="connsiteX1-407" fmla="*/ 2989878 w 3723546"/>
                <a:gd name="connsiteY1-408" fmla="*/ 5266109 h 5795027"/>
                <a:gd name="connsiteX2-409" fmla="*/ 2332829 w 3723546"/>
                <a:gd name="connsiteY2-410" fmla="*/ 5630311 h 5795027"/>
                <a:gd name="connsiteX3-411" fmla="*/ 2137940 w 3723546"/>
                <a:gd name="connsiteY3-412" fmla="*/ 5795027 h 5795027"/>
                <a:gd name="connsiteX4-413" fmla="*/ 1950069 w 3723546"/>
                <a:gd name="connsiteY4-414" fmla="*/ 5630311 h 5795027"/>
                <a:gd name="connsiteX5-415" fmla="*/ 559353 w 3723546"/>
                <a:gd name="connsiteY5-416" fmla="*/ 4939455 h 5795027"/>
                <a:gd name="connsiteX6-417" fmla="*/ 0 w 3723546"/>
                <a:gd name="connsiteY6-418" fmla="*/ 3746068 h 5795027"/>
                <a:gd name="connsiteX7-419" fmla="*/ 0 w 3723546"/>
                <a:gd name="connsiteY7-420" fmla="*/ 3441681 h 5795027"/>
                <a:gd name="connsiteX8-421" fmla="*/ 0 w 3723546"/>
                <a:gd name="connsiteY8-422" fmla="*/ 3042471 h 5795027"/>
                <a:gd name="connsiteX9-423" fmla="*/ 0 w 3723546"/>
                <a:gd name="connsiteY9-424" fmla="*/ 2752557 h 5795027"/>
                <a:gd name="connsiteX10-425" fmla="*/ 0 w 3723546"/>
                <a:gd name="connsiteY10-426" fmla="*/ 2231503 h 5795027"/>
                <a:gd name="connsiteX11-427" fmla="*/ 0 w 3723546"/>
                <a:gd name="connsiteY11-428" fmla="*/ 2048959 h 5795027"/>
                <a:gd name="connsiteX12-429" fmla="*/ 559354 w 3723546"/>
                <a:gd name="connsiteY12-430" fmla="*/ 855573 h 5795027"/>
                <a:gd name="connsiteX13-431" fmla="*/ 1950071 w 3723546"/>
                <a:gd name="connsiteY13-432" fmla="*/ 164715 h 5795027"/>
                <a:gd name="connsiteX14-433" fmla="*/ 2144960 w 3723546"/>
                <a:gd name="connsiteY14-434" fmla="*/ 0 h 5795027"/>
                <a:gd name="connsiteX15-435" fmla="*/ 2332832 w 3723546"/>
                <a:gd name="connsiteY15-436" fmla="*/ 164715 h 5795027"/>
                <a:gd name="connsiteX16-437" fmla="*/ 2976290 w 3723546"/>
                <a:gd name="connsiteY16-438" fmla="*/ 524033 h 5795027"/>
                <a:gd name="connsiteX0-439" fmla="*/ 2989878 w 2989878"/>
                <a:gd name="connsiteY0-440" fmla="*/ 5266109 h 5795027"/>
                <a:gd name="connsiteX1-441" fmla="*/ 2332829 w 2989878"/>
                <a:gd name="connsiteY1-442" fmla="*/ 5630311 h 5795027"/>
                <a:gd name="connsiteX2-443" fmla="*/ 2137940 w 2989878"/>
                <a:gd name="connsiteY2-444" fmla="*/ 5795027 h 5795027"/>
                <a:gd name="connsiteX3-445" fmla="*/ 1950069 w 2989878"/>
                <a:gd name="connsiteY3-446" fmla="*/ 5630311 h 5795027"/>
                <a:gd name="connsiteX4-447" fmla="*/ 559353 w 2989878"/>
                <a:gd name="connsiteY4-448" fmla="*/ 4939455 h 5795027"/>
                <a:gd name="connsiteX5-449" fmla="*/ 0 w 2989878"/>
                <a:gd name="connsiteY5-450" fmla="*/ 3746068 h 5795027"/>
                <a:gd name="connsiteX6-451" fmla="*/ 0 w 2989878"/>
                <a:gd name="connsiteY6-452" fmla="*/ 3441681 h 5795027"/>
                <a:gd name="connsiteX7-453" fmla="*/ 0 w 2989878"/>
                <a:gd name="connsiteY7-454" fmla="*/ 3042471 h 5795027"/>
                <a:gd name="connsiteX8-455" fmla="*/ 0 w 2989878"/>
                <a:gd name="connsiteY8-456" fmla="*/ 2752557 h 5795027"/>
                <a:gd name="connsiteX9-457" fmla="*/ 0 w 2989878"/>
                <a:gd name="connsiteY9-458" fmla="*/ 2231503 h 5795027"/>
                <a:gd name="connsiteX10-459" fmla="*/ 0 w 2989878"/>
                <a:gd name="connsiteY10-460" fmla="*/ 2048959 h 5795027"/>
                <a:gd name="connsiteX11-461" fmla="*/ 559354 w 2989878"/>
                <a:gd name="connsiteY11-462" fmla="*/ 855573 h 5795027"/>
                <a:gd name="connsiteX12-463" fmla="*/ 1950071 w 2989878"/>
                <a:gd name="connsiteY12-464" fmla="*/ 164715 h 5795027"/>
                <a:gd name="connsiteX13-465" fmla="*/ 2144960 w 2989878"/>
                <a:gd name="connsiteY13-466" fmla="*/ 0 h 5795027"/>
                <a:gd name="connsiteX14-467" fmla="*/ 2332832 w 2989878"/>
                <a:gd name="connsiteY14-468" fmla="*/ 164715 h 5795027"/>
                <a:gd name="connsiteX15-469" fmla="*/ 2976290 w 2989878"/>
                <a:gd name="connsiteY15-470" fmla="*/ 524033 h 5795027"/>
                <a:gd name="connsiteX0-471" fmla="*/ 2989878 w 2989878"/>
                <a:gd name="connsiteY0-472" fmla="*/ 5266109 h 5795027"/>
                <a:gd name="connsiteX1-473" fmla="*/ 2332829 w 2989878"/>
                <a:gd name="connsiteY1-474" fmla="*/ 5630311 h 5795027"/>
                <a:gd name="connsiteX2-475" fmla="*/ 2137940 w 2989878"/>
                <a:gd name="connsiteY2-476" fmla="*/ 5795027 h 5795027"/>
                <a:gd name="connsiteX3-477" fmla="*/ 1950069 w 2989878"/>
                <a:gd name="connsiteY3-478" fmla="*/ 5630311 h 5795027"/>
                <a:gd name="connsiteX4-479" fmla="*/ 559353 w 2989878"/>
                <a:gd name="connsiteY4-480" fmla="*/ 4939455 h 5795027"/>
                <a:gd name="connsiteX5-481" fmla="*/ 0 w 2989878"/>
                <a:gd name="connsiteY5-482" fmla="*/ 3746068 h 5795027"/>
                <a:gd name="connsiteX6-483" fmla="*/ 0 w 2989878"/>
                <a:gd name="connsiteY6-484" fmla="*/ 3441681 h 5795027"/>
                <a:gd name="connsiteX7-485" fmla="*/ 0 w 2989878"/>
                <a:gd name="connsiteY7-486" fmla="*/ 3042471 h 5795027"/>
                <a:gd name="connsiteX8-487" fmla="*/ 0 w 2989878"/>
                <a:gd name="connsiteY8-488" fmla="*/ 2752557 h 5795027"/>
                <a:gd name="connsiteX9-489" fmla="*/ 0 w 2989878"/>
                <a:gd name="connsiteY9-490" fmla="*/ 2231503 h 5795027"/>
                <a:gd name="connsiteX10-491" fmla="*/ 0 w 2989878"/>
                <a:gd name="connsiteY10-492" fmla="*/ 2048959 h 5795027"/>
                <a:gd name="connsiteX11-493" fmla="*/ 559354 w 2989878"/>
                <a:gd name="connsiteY11-494" fmla="*/ 855573 h 5795027"/>
                <a:gd name="connsiteX12-495" fmla="*/ 1950071 w 2989878"/>
                <a:gd name="connsiteY12-496" fmla="*/ 164715 h 5795027"/>
                <a:gd name="connsiteX13-497" fmla="*/ 2144960 w 2989878"/>
                <a:gd name="connsiteY13-498" fmla="*/ 0 h 5795027"/>
                <a:gd name="connsiteX14-499" fmla="*/ 2332832 w 2989878"/>
                <a:gd name="connsiteY14-500" fmla="*/ 164715 h 5795027"/>
                <a:gd name="connsiteX15-501" fmla="*/ 2976290 w 2989878"/>
                <a:gd name="connsiteY15-502" fmla="*/ 524033 h 5795027"/>
                <a:gd name="connsiteX0-503" fmla="*/ 2955049 w 2976290"/>
                <a:gd name="connsiteY0-504" fmla="*/ 5266109 h 5795027"/>
                <a:gd name="connsiteX1-505" fmla="*/ 2332829 w 2976290"/>
                <a:gd name="connsiteY1-506" fmla="*/ 5630311 h 5795027"/>
                <a:gd name="connsiteX2-507" fmla="*/ 2137940 w 2976290"/>
                <a:gd name="connsiteY2-508" fmla="*/ 5795027 h 5795027"/>
                <a:gd name="connsiteX3-509" fmla="*/ 1950069 w 2976290"/>
                <a:gd name="connsiteY3-510" fmla="*/ 5630311 h 5795027"/>
                <a:gd name="connsiteX4-511" fmla="*/ 559353 w 2976290"/>
                <a:gd name="connsiteY4-512" fmla="*/ 4939455 h 5795027"/>
                <a:gd name="connsiteX5-513" fmla="*/ 0 w 2976290"/>
                <a:gd name="connsiteY5-514" fmla="*/ 3746068 h 5795027"/>
                <a:gd name="connsiteX6-515" fmla="*/ 0 w 2976290"/>
                <a:gd name="connsiteY6-516" fmla="*/ 3441681 h 5795027"/>
                <a:gd name="connsiteX7-517" fmla="*/ 0 w 2976290"/>
                <a:gd name="connsiteY7-518" fmla="*/ 3042471 h 5795027"/>
                <a:gd name="connsiteX8-519" fmla="*/ 0 w 2976290"/>
                <a:gd name="connsiteY8-520" fmla="*/ 2752557 h 5795027"/>
                <a:gd name="connsiteX9-521" fmla="*/ 0 w 2976290"/>
                <a:gd name="connsiteY9-522" fmla="*/ 2231503 h 5795027"/>
                <a:gd name="connsiteX10-523" fmla="*/ 0 w 2976290"/>
                <a:gd name="connsiteY10-524" fmla="*/ 2048959 h 5795027"/>
                <a:gd name="connsiteX11-525" fmla="*/ 559354 w 2976290"/>
                <a:gd name="connsiteY11-526" fmla="*/ 855573 h 5795027"/>
                <a:gd name="connsiteX12-527" fmla="*/ 1950071 w 2976290"/>
                <a:gd name="connsiteY12-528" fmla="*/ 164715 h 5795027"/>
                <a:gd name="connsiteX13-529" fmla="*/ 2144960 w 2976290"/>
                <a:gd name="connsiteY13-530" fmla="*/ 0 h 5795027"/>
                <a:gd name="connsiteX14-531" fmla="*/ 2332832 w 2976290"/>
                <a:gd name="connsiteY14-532" fmla="*/ 164715 h 5795027"/>
                <a:gd name="connsiteX15-533" fmla="*/ 2976290 w 2976290"/>
                <a:gd name="connsiteY15-534" fmla="*/ 524033 h 5795027"/>
                <a:gd name="connsiteX0-535" fmla="*/ 2955049 w 2976290"/>
                <a:gd name="connsiteY0-536" fmla="*/ 5266109 h 5795027"/>
                <a:gd name="connsiteX1-537" fmla="*/ 2332829 w 2976290"/>
                <a:gd name="connsiteY1-538" fmla="*/ 5630311 h 5795027"/>
                <a:gd name="connsiteX2-539" fmla="*/ 2137940 w 2976290"/>
                <a:gd name="connsiteY2-540" fmla="*/ 5795027 h 5795027"/>
                <a:gd name="connsiteX3-541" fmla="*/ 1950069 w 2976290"/>
                <a:gd name="connsiteY3-542" fmla="*/ 5630311 h 5795027"/>
                <a:gd name="connsiteX4-543" fmla="*/ 559353 w 2976290"/>
                <a:gd name="connsiteY4-544" fmla="*/ 4939455 h 5795027"/>
                <a:gd name="connsiteX5-545" fmla="*/ 0 w 2976290"/>
                <a:gd name="connsiteY5-546" fmla="*/ 3746068 h 5795027"/>
                <a:gd name="connsiteX6-547" fmla="*/ 0 w 2976290"/>
                <a:gd name="connsiteY6-548" fmla="*/ 3441681 h 5795027"/>
                <a:gd name="connsiteX7-549" fmla="*/ 0 w 2976290"/>
                <a:gd name="connsiteY7-550" fmla="*/ 3042471 h 5795027"/>
                <a:gd name="connsiteX8-551" fmla="*/ 0 w 2976290"/>
                <a:gd name="connsiteY8-552" fmla="*/ 2752557 h 5795027"/>
                <a:gd name="connsiteX9-553" fmla="*/ 0 w 2976290"/>
                <a:gd name="connsiteY9-554" fmla="*/ 2231503 h 5795027"/>
                <a:gd name="connsiteX10-555" fmla="*/ 0 w 2976290"/>
                <a:gd name="connsiteY10-556" fmla="*/ 2048959 h 5795027"/>
                <a:gd name="connsiteX11-557" fmla="*/ 559354 w 2976290"/>
                <a:gd name="connsiteY11-558" fmla="*/ 855573 h 5795027"/>
                <a:gd name="connsiteX12-559" fmla="*/ 1950071 w 2976290"/>
                <a:gd name="connsiteY12-560" fmla="*/ 164715 h 5795027"/>
                <a:gd name="connsiteX13-561" fmla="*/ 2144960 w 2976290"/>
                <a:gd name="connsiteY13-562" fmla="*/ 0 h 5795027"/>
                <a:gd name="connsiteX14-563" fmla="*/ 2332832 w 2976290"/>
                <a:gd name="connsiteY14-564" fmla="*/ 164715 h 5795027"/>
                <a:gd name="connsiteX15-565" fmla="*/ 2976290 w 2976290"/>
                <a:gd name="connsiteY15-566" fmla="*/ 524033 h 5795027"/>
                <a:gd name="connsiteX0-567" fmla="*/ 2955049 w 2976290"/>
                <a:gd name="connsiteY0-568" fmla="*/ 5266109 h 5795027"/>
                <a:gd name="connsiteX1-569" fmla="*/ 2332829 w 2976290"/>
                <a:gd name="connsiteY1-570" fmla="*/ 5630311 h 5795027"/>
                <a:gd name="connsiteX2-571" fmla="*/ 2137940 w 2976290"/>
                <a:gd name="connsiteY2-572" fmla="*/ 5795027 h 5795027"/>
                <a:gd name="connsiteX3-573" fmla="*/ 1950069 w 2976290"/>
                <a:gd name="connsiteY3-574" fmla="*/ 5630311 h 5795027"/>
                <a:gd name="connsiteX4-575" fmla="*/ 559353 w 2976290"/>
                <a:gd name="connsiteY4-576" fmla="*/ 4939455 h 5795027"/>
                <a:gd name="connsiteX5-577" fmla="*/ 0 w 2976290"/>
                <a:gd name="connsiteY5-578" fmla="*/ 3746068 h 5795027"/>
                <a:gd name="connsiteX6-579" fmla="*/ 0 w 2976290"/>
                <a:gd name="connsiteY6-580" fmla="*/ 3441681 h 5795027"/>
                <a:gd name="connsiteX7-581" fmla="*/ 0 w 2976290"/>
                <a:gd name="connsiteY7-582" fmla="*/ 3042471 h 5795027"/>
                <a:gd name="connsiteX8-583" fmla="*/ 0 w 2976290"/>
                <a:gd name="connsiteY8-584" fmla="*/ 2752557 h 5795027"/>
                <a:gd name="connsiteX9-585" fmla="*/ 0 w 2976290"/>
                <a:gd name="connsiteY9-586" fmla="*/ 2231503 h 5795027"/>
                <a:gd name="connsiteX10-587" fmla="*/ 0 w 2976290"/>
                <a:gd name="connsiteY10-588" fmla="*/ 2048959 h 5795027"/>
                <a:gd name="connsiteX11-589" fmla="*/ 559354 w 2976290"/>
                <a:gd name="connsiteY11-590" fmla="*/ 855573 h 5795027"/>
                <a:gd name="connsiteX12-591" fmla="*/ 1950071 w 2976290"/>
                <a:gd name="connsiteY12-592" fmla="*/ 164715 h 5795027"/>
                <a:gd name="connsiteX13-593" fmla="*/ 2144960 w 2976290"/>
                <a:gd name="connsiteY13-594" fmla="*/ 0 h 5795027"/>
                <a:gd name="connsiteX14-595" fmla="*/ 2332832 w 2976290"/>
                <a:gd name="connsiteY14-596" fmla="*/ 164715 h 5795027"/>
                <a:gd name="connsiteX15-597" fmla="*/ 2976290 w 2976290"/>
                <a:gd name="connsiteY15-598" fmla="*/ 524033 h 5795027"/>
                <a:gd name="connsiteX0-599" fmla="*/ 2955049 w 2976290"/>
                <a:gd name="connsiteY0-600" fmla="*/ 5266109 h 5795027"/>
                <a:gd name="connsiteX1-601" fmla="*/ 2332829 w 2976290"/>
                <a:gd name="connsiteY1-602" fmla="*/ 5630311 h 5795027"/>
                <a:gd name="connsiteX2-603" fmla="*/ 2137940 w 2976290"/>
                <a:gd name="connsiteY2-604" fmla="*/ 5795027 h 5795027"/>
                <a:gd name="connsiteX3-605" fmla="*/ 1950069 w 2976290"/>
                <a:gd name="connsiteY3-606" fmla="*/ 5630311 h 5795027"/>
                <a:gd name="connsiteX4-607" fmla="*/ 559353 w 2976290"/>
                <a:gd name="connsiteY4-608" fmla="*/ 4939455 h 5795027"/>
                <a:gd name="connsiteX5-609" fmla="*/ 0 w 2976290"/>
                <a:gd name="connsiteY5-610" fmla="*/ 3746068 h 5795027"/>
                <a:gd name="connsiteX6-611" fmla="*/ 0 w 2976290"/>
                <a:gd name="connsiteY6-612" fmla="*/ 3441681 h 5795027"/>
                <a:gd name="connsiteX7-613" fmla="*/ 0 w 2976290"/>
                <a:gd name="connsiteY7-614" fmla="*/ 3042471 h 5795027"/>
                <a:gd name="connsiteX8-615" fmla="*/ 0 w 2976290"/>
                <a:gd name="connsiteY8-616" fmla="*/ 2752557 h 5795027"/>
                <a:gd name="connsiteX9-617" fmla="*/ 0 w 2976290"/>
                <a:gd name="connsiteY9-618" fmla="*/ 2231503 h 5795027"/>
                <a:gd name="connsiteX10-619" fmla="*/ 0 w 2976290"/>
                <a:gd name="connsiteY10-620" fmla="*/ 2048959 h 5795027"/>
                <a:gd name="connsiteX11-621" fmla="*/ 559354 w 2976290"/>
                <a:gd name="connsiteY11-622" fmla="*/ 855573 h 5795027"/>
                <a:gd name="connsiteX12-623" fmla="*/ 1950071 w 2976290"/>
                <a:gd name="connsiteY12-624" fmla="*/ 164715 h 5795027"/>
                <a:gd name="connsiteX13-625" fmla="*/ 2144960 w 2976290"/>
                <a:gd name="connsiteY13-626" fmla="*/ 0 h 5795027"/>
                <a:gd name="connsiteX14-627" fmla="*/ 2332832 w 2976290"/>
                <a:gd name="connsiteY14-628" fmla="*/ 164715 h 5795027"/>
                <a:gd name="connsiteX15-629" fmla="*/ 2976290 w 2976290"/>
                <a:gd name="connsiteY15-630" fmla="*/ 524033 h 5795027"/>
                <a:gd name="connsiteX0-631" fmla="*/ 2955049 w 2976290"/>
                <a:gd name="connsiteY0-632" fmla="*/ 5266109 h 5795027"/>
                <a:gd name="connsiteX1-633" fmla="*/ 2332829 w 2976290"/>
                <a:gd name="connsiteY1-634" fmla="*/ 5630311 h 5795027"/>
                <a:gd name="connsiteX2-635" fmla="*/ 2137940 w 2976290"/>
                <a:gd name="connsiteY2-636" fmla="*/ 5795027 h 5795027"/>
                <a:gd name="connsiteX3-637" fmla="*/ 1950069 w 2976290"/>
                <a:gd name="connsiteY3-638" fmla="*/ 5630311 h 5795027"/>
                <a:gd name="connsiteX4-639" fmla="*/ 559353 w 2976290"/>
                <a:gd name="connsiteY4-640" fmla="*/ 4939455 h 5795027"/>
                <a:gd name="connsiteX5-641" fmla="*/ 0 w 2976290"/>
                <a:gd name="connsiteY5-642" fmla="*/ 3746068 h 5795027"/>
                <a:gd name="connsiteX6-643" fmla="*/ 0 w 2976290"/>
                <a:gd name="connsiteY6-644" fmla="*/ 3441681 h 5795027"/>
                <a:gd name="connsiteX7-645" fmla="*/ 0 w 2976290"/>
                <a:gd name="connsiteY7-646" fmla="*/ 3042471 h 5795027"/>
                <a:gd name="connsiteX8-647" fmla="*/ 0 w 2976290"/>
                <a:gd name="connsiteY8-648" fmla="*/ 2752557 h 5795027"/>
                <a:gd name="connsiteX9-649" fmla="*/ 0 w 2976290"/>
                <a:gd name="connsiteY9-650" fmla="*/ 2231503 h 5795027"/>
                <a:gd name="connsiteX10-651" fmla="*/ 0 w 2976290"/>
                <a:gd name="connsiteY10-652" fmla="*/ 2048959 h 5795027"/>
                <a:gd name="connsiteX11-653" fmla="*/ 559354 w 2976290"/>
                <a:gd name="connsiteY11-654" fmla="*/ 855573 h 5795027"/>
                <a:gd name="connsiteX12-655" fmla="*/ 1950071 w 2976290"/>
                <a:gd name="connsiteY12-656" fmla="*/ 164715 h 5795027"/>
                <a:gd name="connsiteX13-657" fmla="*/ 2144960 w 2976290"/>
                <a:gd name="connsiteY13-658" fmla="*/ 0 h 5795027"/>
                <a:gd name="connsiteX14-659" fmla="*/ 2332832 w 2976290"/>
                <a:gd name="connsiteY14-660" fmla="*/ 164715 h 5795027"/>
                <a:gd name="connsiteX15-661" fmla="*/ 2976290 w 2976290"/>
                <a:gd name="connsiteY15-662" fmla="*/ 524033 h 5795027"/>
                <a:gd name="connsiteX0-663" fmla="*/ 2955049 w 2987296"/>
                <a:gd name="connsiteY0-664" fmla="*/ 5266109 h 5795027"/>
                <a:gd name="connsiteX1-665" fmla="*/ 2332829 w 2987296"/>
                <a:gd name="connsiteY1-666" fmla="*/ 5630311 h 5795027"/>
                <a:gd name="connsiteX2-667" fmla="*/ 2137940 w 2987296"/>
                <a:gd name="connsiteY2-668" fmla="*/ 5795027 h 5795027"/>
                <a:gd name="connsiteX3-669" fmla="*/ 1950069 w 2987296"/>
                <a:gd name="connsiteY3-670" fmla="*/ 5630311 h 5795027"/>
                <a:gd name="connsiteX4-671" fmla="*/ 559353 w 2987296"/>
                <a:gd name="connsiteY4-672" fmla="*/ 4939455 h 5795027"/>
                <a:gd name="connsiteX5-673" fmla="*/ 0 w 2987296"/>
                <a:gd name="connsiteY5-674" fmla="*/ 3746068 h 5795027"/>
                <a:gd name="connsiteX6-675" fmla="*/ 0 w 2987296"/>
                <a:gd name="connsiteY6-676" fmla="*/ 3441681 h 5795027"/>
                <a:gd name="connsiteX7-677" fmla="*/ 0 w 2987296"/>
                <a:gd name="connsiteY7-678" fmla="*/ 3042471 h 5795027"/>
                <a:gd name="connsiteX8-679" fmla="*/ 0 w 2987296"/>
                <a:gd name="connsiteY8-680" fmla="*/ 2752557 h 5795027"/>
                <a:gd name="connsiteX9-681" fmla="*/ 0 w 2987296"/>
                <a:gd name="connsiteY9-682" fmla="*/ 2231503 h 5795027"/>
                <a:gd name="connsiteX10-683" fmla="*/ 0 w 2987296"/>
                <a:gd name="connsiteY10-684" fmla="*/ 2048959 h 5795027"/>
                <a:gd name="connsiteX11-685" fmla="*/ 559354 w 2987296"/>
                <a:gd name="connsiteY11-686" fmla="*/ 855573 h 5795027"/>
                <a:gd name="connsiteX12-687" fmla="*/ 1950071 w 2987296"/>
                <a:gd name="connsiteY12-688" fmla="*/ 164715 h 5795027"/>
                <a:gd name="connsiteX13-689" fmla="*/ 2144960 w 2987296"/>
                <a:gd name="connsiteY13-690" fmla="*/ 0 h 5795027"/>
                <a:gd name="connsiteX14-691" fmla="*/ 2332832 w 2987296"/>
                <a:gd name="connsiteY14-692" fmla="*/ 164715 h 5795027"/>
                <a:gd name="connsiteX15-693" fmla="*/ 2987296 w 2987296"/>
                <a:gd name="connsiteY15-694" fmla="*/ 557051 h 57950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157594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88827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5220" y="1983179"/>
            <a:ext cx="3313444" cy="1851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Merci pour </a:t>
            </a:r>
            <a:r>
              <a:rPr lang="en-US" dirty="0" err="1"/>
              <a:t>votre</a:t>
            </a:r>
            <a:r>
              <a:rPr lang="en-US" dirty="0"/>
              <a:t> attention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Plan</a:t>
            </a:r>
          </a:p>
        </p:txBody>
      </p:sp>
      <p:cxnSp>
        <p:nvCxnSpPr>
          <p:cNvPr id="29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359630" y="185247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Espace réservé du contenu 2"/>
          <p:cNvGraphicFramePr>
            <a:graphicFrameLocks noGrp="1"/>
          </p:cNvGraphicFramePr>
          <p:nvPr>
            <p:ph idx="1"/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Grp="1" noUngrp="1" noRot="1" noChangeAspect="1" noMove="1" noResize="1"/>
          </p:cNvGrpSpPr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-1" fmla="*/ 4282900 w 4447989"/>
                <a:gd name="connsiteY0-2" fmla="*/ 2048959 h 5795027"/>
                <a:gd name="connsiteX1-3" fmla="*/ 4282900 w 4447989"/>
                <a:gd name="connsiteY1-4" fmla="*/ 2231503 h 5795027"/>
                <a:gd name="connsiteX2-5" fmla="*/ 4282900 w 4447989"/>
                <a:gd name="connsiteY2-6" fmla="*/ 2752557 h 5795027"/>
                <a:gd name="connsiteX3-7" fmla="*/ 4282900 w 4447989"/>
                <a:gd name="connsiteY3-8" fmla="*/ 3042471 h 5795027"/>
                <a:gd name="connsiteX4-9" fmla="*/ 4282900 w 4447989"/>
                <a:gd name="connsiteY4-10" fmla="*/ 3441681 h 5795027"/>
                <a:gd name="connsiteX5-11" fmla="*/ 4282900 w 4447989"/>
                <a:gd name="connsiteY5-12" fmla="*/ 3746068 h 5795027"/>
                <a:gd name="connsiteX6-13" fmla="*/ 3723546 w 4447989"/>
                <a:gd name="connsiteY6-14" fmla="*/ 4939455 h 5795027"/>
                <a:gd name="connsiteX7-15" fmla="*/ 2332829 w 4447989"/>
                <a:gd name="connsiteY7-16" fmla="*/ 5630311 h 5795027"/>
                <a:gd name="connsiteX8-17" fmla="*/ 2137940 w 4447989"/>
                <a:gd name="connsiteY8-18" fmla="*/ 5795027 h 5795027"/>
                <a:gd name="connsiteX9-19" fmla="*/ 1950069 w 4447989"/>
                <a:gd name="connsiteY9-20" fmla="*/ 5630311 h 5795027"/>
                <a:gd name="connsiteX10-21" fmla="*/ 559353 w 4447989"/>
                <a:gd name="connsiteY10-22" fmla="*/ 4939455 h 5795027"/>
                <a:gd name="connsiteX11-23" fmla="*/ 0 w 4447989"/>
                <a:gd name="connsiteY11-24" fmla="*/ 3746068 h 5795027"/>
                <a:gd name="connsiteX12-25" fmla="*/ 0 w 4447989"/>
                <a:gd name="connsiteY12-26" fmla="*/ 3441681 h 5795027"/>
                <a:gd name="connsiteX13-27" fmla="*/ 0 w 4447989"/>
                <a:gd name="connsiteY13-28" fmla="*/ 3042471 h 5795027"/>
                <a:gd name="connsiteX14-29" fmla="*/ 0 w 4447989"/>
                <a:gd name="connsiteY14-30" fmla="*/ 2752557 h 5795027"/>
                <a:gd name="connsiteX15-31" fmla="*/ 0 w 4447989"/>
                <a:gd name="connsiteY15-32" fmla="*/ 2231503 h 5795027"/>
                <a:gd name="connsiteX16-33" fmla="*/ 0 w 4447989"/>
                <a:gd name="connsiteY16-34" fmla="*/ 2048959 h 5795027"/>
                <a:gd name="connsiteX17-35" fmla="*/ 559354 w 4447989"/>
                <a:gd name="connsiteY17-36" fmla="*/ 855573 h 5795027"/>
                <a:gd name="connsiteX18-37" fmla="*/ 1950071 w 4447989"/>
                <a:gd name="connsiteY18-38" fmla="*/ 164715 h 5795027"/>
                <a:gd name="connsiteX19-39" fmla="*/ 2144960 w 4447989"/>
                <a:gd name="connsiteY19-40" fmla="*/ 0 h 5795027"/>
                <a:gd name="connsiteX20-41" fmla="*/ 2332832 w 4447989"/>
                <a:gd name="connsiteY20-42" fmla="*/ 164715 h 5795027"/>
                <a:gd name="connsiteX21-43" fmla="*/ 3723546 w 4447989"/>
                <a:gd name="connsiteY21-44" fmla="*/ 855573 h 5795027"/>
                <a:gd name="connsiteX22" fmla="*/ 4447989 w 4447989"/>
                <a:gd name="connsiteY22" fmla="*/ 2214048 h 5795027"/>
                <a:gd name="connsiteX0-45" fmla="*/ 4282900 w 4282900"/>
                <a:gd name="connsiteY0-46" fmla="*/ 2048959 h 5795027"/>
                <a:gd name="connsiteX1-47" fmla="*/ 4282900 w 4282900"/>
                <a:gd name="connsiteY1-48" fmla="*/ 2231503 h 5795027"/>
                <a:gd name="connsiteX2-49" fmla="*/ 4282900 w 4282900"/>
                <a:gd name="connsiteY2-50" fmla="*/ 2752557 h 5795027"/>
                <a:gd name="connsiteX3-51" fmla="*/ 4282900 w 4282900"/>
                <a:gd name="connsiteY3-52" fmla="*/ 3042471 h 5795027"/>
                <a:gd name="connsiteX4-53" fmla="*/ 4282900 w 4282900"/>
                <a:gd name="connsiteY4-54" fmla="*/ 3441681 h 5795027"/>
                <a:gd name="connsiteX5-55" fmla="*/ 4282900 w 4282900"/>
                <a:gd name="connsiteY5-56" fmla="*/ 3746068 h 5795027"/>
                <a:gd name="connsiteX6-57" fmla="*/ 3723546 w 4282900"/>
                <a:gd name="connsiteY6-58" fmla="*/ 4939455 h 5795027"/>
                <a:gd name="connsiteX7-59" fmla="*/ 2332829 w 4282900"/>
                <a:gd name="connsiteY7-60" fmla="*/ 5630311 h 5795027"/>
                <a:gd name="connsiteX8-61" fmla="*/ 2137940 w 4282900"/>
                <a:gd name="connsiteY8-62" fmla="*/ 5795027 h 5795027"/>
                <a:gd name="connsiteX9-63" fmla="*/ 1950069 w 4282900"/>
                <a:gd name="connsiteY9-64" fmla="*/ 5630311 h 5795027"/>
                <a:gd name="connsiteX10-65" fmla="*/ 559353 w 4282900"/>
                <a:gd name="connsiteY10-66" fmla="*/ 4939455 h 5795027"/>
                <a:gd name="connsiteX11-67" fmla="*/ 0 w 4282900"/>
                <a:gd name="connsiteY11-68" fmla="*/ 3746068 h 5795027"/>
                <a:gd name="connsiteX12-69" fmla="*/ 0 w 4282900"/>
                <a:gd name="connsiteY12-70" fmla="*/ 3441681 h 5795027"/>
                <a:gd name="connsiteX13-71" fmla="*/ 0 w 4282900"/>
                <a:gd name="connsiteY13-72" fmla="*/ 3042471 h 5795027"/>
                <a:gd name="connsiteX14-73" fmla="*/ 0 w 4282900"/>
                <a:gd name="connsiteY14-74" fmla="*/ 2752557 h 5795027"/>
                <a:gd name="connsiteX15-75" fmla="*/ 0 w 4282900"/>
                <a:gd name="connsiteY15-76" fmla="*/ 2231503 h 5795027"/>
                <a:gd name="connsiteX16-77" fmla="*/ 0 w 4282900"/>
                <a:gd name="connsiteY16-78" fmla="*/ 2048959 h 5795027"/>
                <a:gd name="connsiteX17-79" fmla="*/ 559354 w 4282900"/>
                <a:gd name="connsiteY17-80" fmla="*/ 855573 h 5795027"/>
                <a:gd name="connsiteX18-81" fmla="*/ 1950071 w 4282900"/>
                <a:gd name="connsiteY18-82" fmla="*/ 164715 h 5795027"/>
                <a:gd name="connsiteX19-83" fmla="*/ 2144960 w 4282900"/>
                <a:gd name="connsiteY19-84" fmla="*/ 0 h 5795027"/>
                <a:gd name="connsiteX20-85" fmla="*/ 2332832 w 4282900"/>
                <a:gd name="connsiteY20-86" fmla="*/ 164715 h 5795027"/>
                <a:gd name="connsiteX21-87" fmla="*/ 3723546 w 4282900"/>
                <a:gd name="connsiteY21-88" fmla="*/ 855573 h 5795027"/>
                <a:gd name="connsiteX0-89" fmla="*/ 4248071 w 4282900"/>
                <a:gd name="connsiteY0-90" fmla="*/ 1519558 h 5795027"/>
                <a:gd name="connsiteX1-91" fmla="*/ 4282900 w 4282900"/>
                <a:gd name="connsiteY1-92" fmla="*/ 2231503 h 5795027"/>
                <a:gd name="connsiteX2-93" fmla="*/ 4282900 w 4282900"/>
                <a:gd name="connsiteY2-94" fmla="*/ 2752557 h 5795027"/>
                <a:gd name="connsiteX3-95" fmla="*/ 4282900 w 4282900"/>
                <a:gd name="connsiteY3-96" fmla="*/ 3042471 h 5795027"/>
                <a:gd name="connsiteX4-97" fmla="*/ 4282900 w 4282900"/>
                <a:gd name="connsiteY4-98" fmla="*/ 3441681 h 5795027"/>
                <a:gd name="connsiteX5-99" fmla="*/ 4282900 w 4282900"/>
                <a:gd name="connsiteY5-100" fmla="*/ 3746068 h 5795027"/>
                <a:gd name="connsiteX6-101" fmla="*/ 3723546 w 4282900"/>
                <a:gd name="connsiteY6-102" fmla="*/ 4939455 h 5795027"/>
                <a:gd name="connsiteX7-103" fmla="*/ 2332829 w 4282900"/>
                <a:gd name="connsiteY7-104" fmla="*/ 5630311 h 5795027"/>
                <a:gd name="connsiteX8-105" fmla="*/ 2137940 w 4282900"/>
                <a:gd name="connsiteY8-106" fmla="*/ 5795027 h 5795027"/>
                <a:gd name="connsiteX9-107" fmla="*/ 1950069 w 4282900"/>
                <a:gd name="connsiteY9-108" fmla="*/ 5630311 h 5795027"/>
                <a:gd name="connsiteX10-109" fmla="*/ 559353 w 4282900"/>
                <a:gd name="connsiteY10-110" fmla="*/ 4939455 h 5795027"/>
                <a:gd name="connsiteX11-111" fmla="*/ 0 w 4282900"/>
                <a:gd name="connsiteY11-112" fmla="*/ 3746068 h 5795027"/>
                <a:gd name="connsiteX12-113" fmla="*/ 0 w 4282900"/>
                <a:gd name="connsiteY12-114" fmla="*/ 3441681 h 5795027"/>
                <a:gd name="connsiteX13-115" fmla="*/ 0 w 4282900"/>
                <a:gd name="connsiteY13-116" fmla="*/ 3042471 h 5795027"/>
                <a:gd name="connsiteX14-117" fmla="*/ 0 w 4282900"/>
                <a:gd name="connsiteY14-118" fmla="*/ 2752557 h 5795027"/>
                <a:gd name="connsiteX15-119" fmla="*/ 0 w 4282900"/>
                <a:gd name="connsiteY15-120" fmla="*/ 2231503 h 5795027"/>
                <a:gd name="connsiteX16-121" fmla="*/ 0 w 4282900"/>
                <a:gd name="connsiteY16-122" fmla="*/ 2048959 h 5795027"/>
                <a:gd name="connsiteX17-123" fmla="*/ 559354 w 4282900"/>
                <a:gd name="connsiteY17-124" fmla="*/ 855573 h 5795027"/>
                <a:gd name="connsiteX18-125" fmla="*/ 1950071 w 4282900"/>
                <a:gd name="connsiteY18-126" fmla="*/ 164715 h 5795027"/>
                <a:gd name="connsiteX19-127" fmla="*/ 2144960 w 4282900"/>
                <a:gd name="connsiteY19-128" fmla="*/ 0 h 5795027"/>
                <a:gd name="connsiteX20-129" fmla="*/ 2332832 w 4282900"/>
                <a:gd name="connsiteY20-130" fmla="*/ 164715 h 5795027"/>
                <a:gd name="connsiteX21-131" fmla="*/ 3723546 w 4282900"/>
                <a:gd name="connsiteY21-132" fmla="*/ 855573 h 5795027"/>
                <a:gd name="connsiteX0-133" fmla="*/ 4248071 w 4292243"/>
                <a:gd name="connsiteY0-134" fmla="*/ 1519558 h 5795027"/>
                <a:gd name="connsiteX1-135" fmla="*/ 4282900 w 4292243"/>
                <a:gd name="connsiteY1-136" fmla="*/ 2231503 h 5795027"/>
                <a:gd name="connsiteX2-137" fmla="*/ 4282900 w 4292243"/>
                <a:gd name="connsiteY2-138" fmla="*/ 2752557 h 5795027"/>
                <a:gd name="connsiteX3-139" fmla="*/ 4282900 w 4292243"/>
                <a:gd name="connsiteY3-140" fmla="*/ 3042471 h 5795027"/>
                <a:gd name="connsiteX4-141" fmla="*/ 4282900 w 4292243"/>
                <a:gd name="connsiteY4-142" fmla="*/ 3441681 h 5795027"/>
                <a:gd name="connsiteX5-143" fmla="*/ 4282900 w 4292243"/>
                <a:gd name="connsiteY5-144" fmla="*/ 3746068 h 5795027"/>
                <a:gd name="connsiteX6-145" fmla="*/ 3723546 w 4292243"/>
                <a:gd name="connsiteY6-146" fmla="*/ 4939455 h 5795027"/>
                <a:gd name="connsiteX7-147" fmla="*/ 2332829 w 4292243"/>
                <a:gd name="connsiteY7-148" fmla="*/ 5630311 h 5795027"/>
                <a:gd name="connsiteX8-149" fmla="*/ 2137940 w 4292243"/>
                <a:gd name="connsiteY8-150" fmla="*/ 5795027 h 5795027"/>
                <a:gd name="connsiteX9-151" fmla="*/ 1950069 w 4292243"/>
                <a:gd name="connsiteY9-152" fmla="*/ 5630311 h 5795027"/>
                <a:gd name="connsiteX10-153" fmla="*/ 559353 w 4292243"/>
                <a:gd name="connsiteY10-154" fmla="*/ 4939455 h 5795027"/>
                <a:gd name="connsiteX11-155" fmla="*/ 0 w 4292243"/>
                <a:gd name="connsiteY11-156" fmla="*/ 3746068 h 5795027"/>
                <a:gd name="connsiteX12-157" fmla="*/ 0 w 4292243"/>
                <a:gd name="connsiteY12-158" fmla="*/ 3441681 h 5795027"/>
                <a:gd name="connsiteX13-159" fmla="*/ 0 w 4292243"/>
                <a:gd name="connsiteY13-160" fmla="*/ 3042471 h 5795027"/>
                <a:gd name="connsiteX14-161" fmla="*/ 0 w 4292243"/>
                <a:gd name="connsiteY14-162" fmla="*/ 2752557 h 5795027"/>
                <a:gd name="connsiteX15-163" fmla="*/ 0 w 4292243"/>
                <a:gd name="connsiteY15-164" fmla="*/ 2231503 h 5795027"/>
                <a:gd name="connsiteX16-165" fmla="*/ 0 w 4292243"/>
                <a:gd name="connsiteY16-166" fmla="*/ 2048959 h 5795027"/>
                <a:gd name="connsiteX17-167" fmla="*/ 559354 w 4292243"/>
                <a:gd name="connsiteY17-168" fmla="*/ 855573 h 5795027"/>
                <a:gd name="connsiteX18-169" fmla="*/ 1950071 w 4292243"/>
                <a:gd name="connsiteY18-170" fmla="*/ 164715 h 5795027"/>
                <a:gd name="connsiteX19-171" fmla="*/ 2144960 w 4292243"/>
                <a:gd name="connsiteY19-172" fmla="*/ 0 h 5795027"/>
                <a:gd name="connsiteX20-173" fmla="*/ 2332832 w 4292243"/>
                <a:gd name="connsiteY20-174" fmla="*/ 164715 h 5795027"/>
                <a:gd name="connsiteX21-175" fmla="*/ 3723546 w 4292243"/>
                <a:gd name="connsiteY21-176" fmla="*/ 855573 h 5795027"/>
                <a:gd name="connsiteX0-177" fmla="*/ 4213242 w 4282900"/>
                <a:gd name="connsiteY0-178" fmla="*/ 1512593 h 5795027"/>
                <a:gd name="connsiteX1-179" fmla="*/ 4282900 w 4282900"/>
                <a:gd name="connsiteY1-180" fmla="*/ 2231503 h 5795027"/>
                <a:gd name="connsiteX2-181" fmla="*/ 4282900 w 4282900"/>
                <a:gd name="connsiteY2-182" fmla="*/ 2752557 h 5795027"/>
                <a:gd name="connsiteX3-183" fmla="*/ 4282900 w 4282900"/>
                <a:gd name="connsiteY3-184" fmla="*/ 3042471 h 5795027"/>
                <a:gd name="connsiteX4-185" fmla="*/ 4282900 w 4282900"/>
                <a:gd name="connsiteY4-186" fmla="*/ 3441681 h 5795027"/>
                <a:gd name="connsiteX5-187" fmla="*/ 4282900 w 4282900"/>
                <a:gd name="connsiteY5-188" fmla="*/ 3746068 h 5795027"/>
                <a:gd name="connsiteX6-189" fmla="*/ 3723546 w 4282900"/>
                <a:gd name="connsiteY6-190" fmla="*/ 4939455 h 5795027"/>
                <a:gd name="connsiteX7-191" fmla="*/ 2332829 w 4282900"/>
                <a:gd name="connsiteY7-192" fmla="*/ 5630311 h 5795027"/>
                <a:gd name="connsiteX8-193" fmla="*/ 2137940 w 4282900"/>
                <a:gd name="connsiteY8-194" fmla="*/ 5795027 h 5795027"/>
                <a:gd name="connsiteX9-195" fmla="*/ 1950069 w 4282900"/>
                <a:gd name="connsiteY9-196" fmla="*/ 5630311 h 5795027"/>
                <a:gd name="connsiteX10-197" fmla="*/ 559353 w 4282900"/>
                <a:gd name="connsiteY10-198" fmla="*/ 4939455 h 5795027"/>
                <a:gd name="connsiteX11-199" fmla="*/ 0 w 4282900"/>
                <a:gd name="connsiteY11-200" fmla="*/ 3746068 h 5795027"/>
                <a:gd name="connsiteX12-201" fmla="*/ 0 w 4282900"/>
                <a:gd name="connsiteY12-202" fmla="*/ 3441681 h 5795027"/>
                <a:gd name="connsiteX13-203" fmla="*/ 0 w 4282900"/>
                <a:gd name="connsiteY13-204" fmla="*/ 3042471 h 5795027"/>
                <a:gd name="connsiteX14-205" fmla="*/ 0 w 4282900"/>
                <a:gd name="connsiteY14-206" fmla="*/ 2752557 h 5795027"/>
                <a:gd name="connsiteX15-207" fmla="*/ 0 w 4282900"/>
                <a:gd name="connsiteY15-208" fmla="*/ 2231503 h 5795027"/>
                <a:gd name="connsiteX16-209" fmla="*/ 0 w 4282900"/>
                <a:gd name="connsiteY16-210" fmla="*/ 2048959 h 5795027"/>
                <a:gd name="connsiteX17-211" fmla="*/ 559354 w 4282900"/>
                <a:gd name="connsiteY17-212" fmla="*/ 855573 h 5795027"/>
                <a:gd name="connsiteX18-213" fmla="*/ 1950071 w 4282900"/>
                <a:gd name="connsiteY18-214" fmla="*/ 164715 h 5795027"/>
                <a:gd name="connsiteX19-215" fmla="*/ 2144960 w 4282900"/>
                <a:gd name="connsiteY19-216" fmla="*/ 0 h 5795027"/>
                <a:gd name="connsiteX20-217" fmla="*/ 2332832 w 4282900"/>
                <a:gd name="connsiteY20-218" fmla="*/ 164715 h 5795027"/>
                <a:gd name="connsiteX21-219" fmla="*/ 3723546 w 4282900"/>
                <a:gd name="connsiteY21-220" fmla="*/ 855573 h 5795027"/>
                <a:gd name="connsiteX0-221" fmla="*/ 4213242 w 4282900"/>
                <a:gd name="connsiteY0-222" fmla="*/ 1512593 h 5795027"/>
                <a:gd name="connsiteX1-223" fmla="*/ 4282900 w 4282900"/>
                <a:gd name="connsiteY1-224" fmla="*/ 2231503 h 5795027"/>
                <a:gd name="connsiteX2-225" fmla="*/ 4282900 w 4282900"/>
                <a:gd name="connsiteY2-226" fmla="*/ 2752557 h 5795027"/>
                <a:gd name="connsiteX3-227" fmla="*/ 4282900 w 4282900"/>
                <a:gd name="connsiteY3-228" fmla="*/ 3042471 h 5795027"/>
                <a:gd name="connsiteX4-229" fmla="*/ 4282900 w 4282900"/>
                <a:gd name="connsiteY4-230" fmla="*/ 3441681 h 5795027"/>
                <a:gd name="connsiteX5-231" fmla="*/ 4282900 w 4282900"/>
                <a:gd name="connsiteY5-232" fmla="*/ 3746068 h 5795027"/>
                <a:gd name="connsiteX6-233" fmla="*/ 3723546 w 4282900"/>
                <a:gd name="connsiteY6-234" fmla="*/ 4939455 h 5795027"/>
                <a:gd name="connsiteX7-235" fmla="*/ 2332829 w 4282900"/>
                <a:gd name="connsiteY7-236" fmla="*/ 5630311 h 5795027"/>
                <a:gd name="connsiteX8-237" fmla="*/ 2137940 w 4282900"/>
                <a:gd name="connsiteY8-238" fmla="*/ 5795027 h 5795027"/>
                <a:gd name="connsiteX9-239" fmla="*/ 1950069 w 4282900"/>
                <a:gd name="connsiteY9-240" fmla="*/ 5630311 h 5795027"/>
                <a:gd name="connsiteX10-241" fmla="*/ 559353 w 4282900"/>
                <a:gd name="connsiteY10-242" fmla="*/ 4939455 h 5795027"/>
                <a:gd name="connsiteX11-243" fmla="*/ 0 w 4282900"/>
                <a:gd name="connsiteY11-244" fmla="*/ 3746068 h 5795027"/>
                <a:gd name="connsiteX12-245" fmla="*/ 0 w 4282900"/>
                <a:gd name="connsiteY12-246" fmla="*/ 3441681 h 5795027"/>
                <a:gd name="connsiteX13-247" fmla="*/ 0 w 4282900"/>
                <a:gd name="connsiteY13-248" fmla="*/ 3042471 h 5795027"/>
                <a:gd name="connsiteX14-249" fmla="*/ 0 w 4282900"/>
                <a:gd name="connsiteY14-250" fmla="*/ 2752557 h 5795027"/>
                <a:gd name="connsiteX15-251" fmla="*/ 0 w 4282900"/>
                <a:gd name="connsiteY15-252" fmla="*/ 2231503 h 5795027"/>
                <a:gd name="connsiteX16-253" fmla="*/ 0 w 4282900"/>
                <a:gd name="connsiteY16-254" fmla="*/ 2048959 h 5795027"/>
                <a:gd name="connsiteX17-255" fmla="*/ 559354 w 4282900"/>
                <a:gd name="connsiteY17-256" fmla="*/ 855573 h 5795027"/>
                <a:gd name="connsiteX18-257" fmla="*/ 1950071 w 4282900"/>
                <a:gd name="connsiteY18-258" fmla="*/ 164715 h 5795027"/>
                <a:gd name="connsiteX19-259" fmla="*/ 2144960 w 4282900"/>
                <a:gd name="connsiteY19-260" fmla="*/ 0 h 5795027"/>
                <a:gd name="connsiteX20-261" fmla="*/ 2332832 w 4282900"/>
                <a:gd name="connsiteY20-262" fmla="*/ 164715 h 5795027"/>
                <a:gd name="connsiteX0-263" fmla="*/ 4213242 w 4282900"/>
                <a:gd name="connsiteY0-264" fmla="*/ 1512593 h 5795027"/>
                <a:gd name="connsiteX1-265" fmla="*/ 4282900 w 4282900"/>
                <a:gd name="connsiteY1-266" fmla="*/ 2231503 h 5795027"/>
                <a:gd name="connsiteX2-267" fmla="*/ 4282900 w 4282900"/>
                <a:gd name="connsiteY2-268" fmla="*/ 2752557 h 5795027"/>
                <a:gd name="connsiteX3-269" fmla="*/ 4282900 w 4282900"/>
                <a:gd name="connsiteY3-270" fmla="*/ 3042471 h 5795027"/>
                <a:gd name="connsiteX4-271" fmla="*/ 4282900 w 4282900"/>
                <a:gd name="connsiteY4-272" fmla="*/ 3441681 h 5795027"/>
                <a:gd name="connsiteX5-273" fmla="*/ 4282900 w 4282900"/>
                <a:gd name="connsiteY5-274" fmla="*/ 3746068 h 5795027"/>
                <a:gd name="connsiteX6-275" fmla="*/ 3723546 w 4282900"/>
                <a:gd name="connsiteY6-276" fmla="*/ 4939455 h 5795027"/>
                <a:gd name="connsiteX7-277" fmla="*/ 2332829 w 4282900"/>
                <a:gd name="connsiteY7-278" fmla="*/ 5630311 h 5795027"/>
                <a:gd name="connsiteX8-279" fmla="*/ 2137940 w 4282900"/>
                <a:gd name="connsiteY8-280" fmla="*/ 5795027 h 5795027"/>
                <a:gd name="connsiteX9-281" fmla="*/ 1950069 w 4282900"/>
                <a:gd name="connsiteY9-282" fmla="*/ 5630311 h 5795027"/>
                <a:gd name="connsiteX10-283" fmla="*/ 559353 w 4282900"/>
                <a:gd name="connsiteY10-284" fmla="*/ 4939455 h 5795027"/>
                <a:gd name="connsiteX11-285" fmla="*/ 0 w 4282900"/>
                <a:gd name="connsiteY11-286" fmla="*/ 3746068 h 5795027"/>
                <a:gd name="connsiteX12-287" fmla="*/ 0 w 4282900"/>
                <a:gd name="connsiteY12-288" fmla="*/ 3441681 h 5795027"/>
                <a:gd name="connsiteX13-289" fmla="*/ 0 w 4282900"/>
                <a:gd name="connsiteY13-290" fmla="*/ 3042471 h 5795027"/>
                <a:gd name="connsiteX14-291" fmla="*/ 0 w 4282900"/>
                <a:gd name="connsiteY14-292" fmla="*/ 2752557 h 5795027"/>
                <a:gd name="connsiteX15-293" fmla="*/ 0 w 4282900"/>
                <a:gd name="connsiteY15-294" fmla="*/ 2231503 h 5795027"/>
                <a:gd name="connsiteX16-295" fmla="*/ 0 w 4282900"/>
                <a:gd name="connsiteY16-296" fmla="*/ 2048959 h 5795027"/>
                <a:gd name="connsiteX17-297" fmla="*/ 559354 w 4282900"/>
                <a:gd name="connsiteY17-298" fmla="*/ 855573 h 5795027"/>
                <a:gd name="connsiteX18-299" fmla="*/ 1950071 w 4282900"/>
                <a:gd name="connsiteY18-300" fmla="*/ 164715 h 5795027"/>
                <a:gd name="connsiteX19-301" fmla="*/ 2144960 w 4282900"/>
                <a:gd name="connsiteY19-302" fmla="*/ 0 h 5795027"/>
                <a:gd name="connsiteX0-303" fmla="*/ 4213242 w 4282900"/>
                <a:gd name="connsiteY0-304" fmla="*/ 1512593 h 5795027"/>
                <a:gd name="connsiteX1-305" fmla="*/ 4282900 w 4282900"/>
                <a:gd name="connsiteY1-306" fmla="*/ 2231503 h 5795027"/>
                <a:gd name="connsiteX2-307" fmla="*/ 4282900 w 4282900"/>
                <a:gd name="connsiteY2-308" fmla="*/ 2752557 h 5795027"/>
                <a:gd name="connsiteX3-309" fmla="*/ 4282900 w 4282900"/>
                <a:gd name="connsiteY3-310" fmla="*/ 3042471 h 5795027"/>
                <a:gd name="connsiteX4-311" fmla="*/ 4282900 w 4282900"/>
                <a:gd name="connsiteY4-312" fmla="*/ 3441681 h 5795027"/>
                <a:gd name="connsiteX5-313" fmla="*/ 4282900 w 4282900"/>
                <a:gd name="connsiteY5-314" fmla="*/ 3746068 h 5795027"/>
                <a:gd name="connsiteX6-315" fmla="*/ 3723546 w 4282900"/>
                <a:gd name="connsiteY6-316" fmla="*/ 4939455 h 5795027"/>
                <a:gd name="connsiteX7-317" fmla="*/ 2332829 w 4282900"/>
                <a:gd name="connsiteY7-318" fmla="*/ 5630311 h 5795027"/>
                <a:gd name="connsiteX8-319" fmla="*/ 2137940 w 4282900"/>
                <a:gd name="connsiteY8-320" fmla="*/ 5795027 h 5795027"/>
                <a:gd name="connsiteX9-321" fmla="*/ 1950069 w 4282900"/>
                <a:gd name="connsiteY9-322" fmla="*/ 5630311 h 5795027"/>
                <a:gd name="connsiteX10-323" fmla="*/ 559353 w 4282900"/>
                <a:gd name="connsiteY10-324" fmla="*/ 4939455 h 5795027"/>
                <a:gd name="connsiteX11-325" fmla="*/ 0 w 4282900"/>
                <a:gd name="connsiteY11-326" fmla="*/ 3746068 h 5795027"/>
                <a:gd name="connsiteX12-327" fmla="*/ 0 w 4282900"/>
                <a:gd name="connsiteY12-328" fmla="*/ 3441681 h 5795027"/>
                <a:gd name="connsiteX13-329" fmla="*/ 0 w 4282900"/>
                <a:gd name="connsiteY13-330" fmla="*/ 3042471 h 5795027"/>
                <a:gd name="connsiteX14-331" fmla="*/ 0 w 4282900"/>
                <a:gd name="connsiteY14-332" fmla="*/ 2752557 h 5795027"/>
                <a:gd name="connsiteX15-333" fmla="*/ 0 w 4282900"/>
                <a:gd name="connsiteY15-334" fmla="*/ 2231503 h 5795027"/>
                <a:gd name="connsiteX16-335" fmla="*/ 0 w 4282900"/>
                <a:gd name="connsiteY16-336" fmla="*/ 2048959 h 5795027"/>
                <a:gd name="connsiteX17-337" fmla="*/ 559354 w 4282900"/>
                <a:gd name="connsiteY17-338" fmla="*/ 855573 h 5795027"/>
                <a:gd name="connsiteX18-339" fmla="*/ 2144960 w 4282900"/>
                <a:gd name="connsiteY18-340" fmla="*/ 0 h 5795027"/>
                <a:gd name="connsiteX0-341" fmla="*/ 4213242 w 4282900"/>
                <a:gd name="connsiteY0-342" fmla="*/ 1512593 h 5795027"/>
                <a:gd name="connsiteX1-343" fmla="*/ 4282900 w 4282900"/>
                <a:gd name="connsiteY1-344" fmla="*/ 2231503 h 5795027"/>
                <a:gd name="connsiteX2-345" fmla="*/ 4282900 w 4282900"/>
                <a:gd name="connsiteY2-346" fmla="*/ 2752557 h 5795027"/>
                <a:gd name="connsiteX3-347" fmla="*/ 4282900 w 4282900"/>
                <a:gd name="connsiteY3-348" fmla="*/ 3042471 h 5795027"/>
                <a:gd name="connsiteX4-349" fmla="*/ 4282900 w 4282900"/>
                <a:gd name="connsiteY4-350" fmla="*/ 3441681 h 5795027"/>
                <a:gd name="connsiteX5-351" fmla="*/ 4282900 w 4282900"/>
                <a:gd name="connsiteY5-352" fmla="*/ 3746068 h 5795027"/>
                <a:gd name="connsiteX6-353" fmla="*/ 3723546 w 4282900"/>
                <a:gd name="connsiteY6-354" fmla="*/ 4939455 h 5795027"/>
                <a:gd name="connsiteX7-355" fmla="*/ 2332829 w 4282900"/>
                <a:gd name="connsiteY7-356" fmla="*/ 5630311 h 5795027"/>
                <a:gd name="connsiteX8-357" fmla="*/ 2137940 w 4282900"/>
                <a:gd name="connsiteY8-358" fmla="*/ 5795027 h 5795027"/>
                <a:gd name="connsiteX9-359" fmla="*/ 1950069 w 4282900"/>
                <a:gd name="connsiteY9-360" fmla="*/ 5630311 h 5795027"/>
                <a:gd name="connsiteX10-361" fmla="*/ 559353 w 4282900"/>
                <a:gd name="connsiteY10-362" fmla="*/ 4939455 h 5795027"/>
                <a:gd name="connsiteX11-363" fmla="*/ 0 w 4282900"/>
                <a:gd name="connsiteY11-364" fmla="*/ 3746068 h 5795027"/>
                <a:gd name="connsiteX12-365" fmla="*/ 0 w 4282900"/>
                <a:gd name="connsiteY12-366" fmla="*/ 3441681 h 5795027"/>
                <a:gd name="connsiteX13-367" fmla="*/ 0 w 4282900"/>
                <a:gd name="connsiteY13-368" fmla="*/ 3042471 h 5795027"/>
                <a:gd name="connsiteX14-369" fmla="*/ 0 w 4282900"/>
                <a:gd name="connsiteY14-370" fmla="*/ 2752557 h 5795027"/>
                <a:gd name="connsiteX15-371" fmla="*/ 0 w 4282900"/>
                <a:gd name="connsiteY15-372" fmla="*/ 2231503 h 5795027"/>
                <a:gd name="connsiteX16-373" fmla="*/ 0 w 4282900"/>
                <a:gd name="connsiteY16-374" fmla="*/ 2048959 h 5795027"/>
                <a:gd name="connsiteX17-375" fmla="*/ 64279 w 4282900"/>
                <a:gd name="connsiteY17-376" fmla="*/ 1516418 h 5795027"/>
                <a:gd name="connsiteX18-377" fmla="*/ 559354 w 4282900"/>
                <a:gd name="connsiteY18-378" fmla="*/ 855573 h 5795027"/>
                <a:gd name="connsiteX19-379" fmla="*/ 2144960 w 4282900"/>
                <a:gd name="connsiteY19-380" fmla="*/ 0 h 5795027"/>
                <a:gd name="connsiteX0-381" fmla="*/ 4213242 w 4282900"/>
                <a:gd name="connsiteY0-382" fmla="*/ 657020 h 4939454"/>
                <a:gd name="connsiteX1-383" fmla="*/ 4282900 w 4282900"/>
                <a:gd name="connsiteY1-384" fmla="*/ 1375930 h 4939454"/>
                <a:gd name="connsiteX2-385" fmla="*/ 4282900 w 4282900"/>
                <a:gd name="connsiteY2-386" fmla="*/ 1896984 h 4939454"/>
                <a:gd name="connsiteX3-387" fmla="*/ 4282900 w 4282900"/>
                <a:gd name="connsiteY3-388" fmla="*/ 2186898 h 4939454"/>
                <a:gd name="connsiteX4-389" fmla="*/ 4282900 w 4282900"/>
                <a:gd name="connsiteY4-390" fmla="*/ 2586108 h 4939454"/>
                <a:gd name="connsiteX5-391" fmla="*/ 4282900 w 4282900"/>
                <a:gd name="connsiteY5-392" fmla="*/ 2890495 h 4939454"/>
                <a:gd name="connsiteX6-393" fmla="*/ 3723546 w 4282900"/>
                <a:gd name="connsiteY6-394" fmla="*/ 4083882 h 4939454"/>
                <a:gd name="connsiteX7-395" fmla="*/ 2332829 w 4282900"/>
                <a:gd name="connsiteY7-396" fmla="*/ 4774738 h 4939454"/>
                <a:gd name="connsiteX8-397" fmla="*/ 2137940 w 4282900"/>
                <a:gd name="connsiteY8-398" fmla="*/ 4939454 h 4939454"/>
                <a:gd name="connsiteX9-399" fmla="*/ 1950069 w 4282900"/>
                <a:gd name="connsiteY9-400" fmla="*/ 4774738 h 4939454"/>
                <a:gd name="connsiteX10-401" fmla="*/ 559353 w 4282900"/>
                <a:gd name="connsiteY10-402" fmla="*/ 4083882 h 4939454"/>
                <a:gd name="connsiteX11-403" fmla="*/ 0 w 4282900"/>
                <a:gd name="connsiteY11-404" fmla="*/ 2890495 h 4939454"/>
                <a:gd name="connsiteX12-405" fmla="*/ 0 w 4282900"/>
                <a:gd name="connsiteY12-406" fmla="*/ 2586108 h 4939454"/>
                <a:gd name="connsiteX13-407" fmla="*/ 0 w 4282900"/>
                <a:gd name="connsiteY13-408" fmla="*/ 2186898 h 4939454"/>
                <a:gd name="connsiteX14-409" fmla="*/ 0 w 4282900"/>
                <a:gd name="connsiteY14-410" fmla="*/ 1896984 h 4939454"/>
                <a:gd name="connsiteX15-411" fmla="*/ 0 w 4282900"/>
                <a:gd name="connsiteY15-412" fmla="*/ 1375930 h 4939454"/>
                <a:gd name="connsiteX16-413" fmla="*/ 0 w 4282900"/>
                <a:gd name="connsiteY16-414" fmla="*/ 1193386 h 4939454"/>
                <a:gd name="connsiteX17-415" fmla="*/ 64279 w 4282900"/>
                <a:gd name="connsiteY17-416" fmla="*/ 660845 h 4939454"/>
                <a:gd name="connsiteX18-417" fmla="*/ 559354 w 4282900"/>
                <a:gd name="connsiteY18-418" fmla="*/ 0 h 4939454"/>
                <a:gd name="connsiteX0-419" fmla="*/ 4213242 w 4282900"/>
                <a:gd name="connsiteY0-420" fmla="*/ 0 h 4282434"/>
                <a:gd name="connsiteX1-421" fmla="*/ 4282900 w 4282900"/>
                <a:gd name="connsiteY1-422" fmla="*/ 718910 h 4282434"/>
                <a:gd name="connsiteX2-423" fmla="*/ 4282900 w 4282900"/>
                <a:gd name="connsiteY2-424" fmla="*/ 1239964 h 4282434"/>
                <a:gd name="connsiteX3-425" fmla="*/ 4282900 w 4282900"/>
                <a:gd name="connsiteY3-426" fmla="*/ 1529878 h 4282434"/>
                <a:gd name="connsiteX4-427" fmla="*/ 4282900 w 4282900"/>
                <a:gd name="connsiteY4-428" fmla="*/ 1929088 h 4282434"/>
                <a:gd name="connsiteX5-429" fmla="*/ 4282900 w 4282900"/>
                <a:gd name="connsiteY5-430" fmla="*/ 2233475 h 4282434"/>
                <a:gd name="connsiteX6-431" fmla="*/ 3723546 w 4282900"/>
                <a:gd name="connsiteY6-432" fmla="*/ 3426862 h 4282434"/>
                <a:gd name="connsiteX7-433" fmla="*/ 2332829 w 4282900"/>
                <a:gd name="connsiteY7-434" fmla="*/ 4117718 h 4282434"/>
                <a:gd name="connsiteX8-435" fmla="*/ 2137940 w 4282900"/>
                <a:gd name="connsiteY8-436" fmla="*/ 4282434 h 4282434"/>
                <a:gd name="connsiteX9-437" fmla="*/ 1950069 w 4282900"/>
                <a:gd name="connsiteY9-438" fmla="*/ 4117718 h 4282434"/>
                <a:gd name="connsiteX10-439" fmla="*/ 559353 w 4282900"/>
                <a:gd name="connsiteY10-440" fmla="*/ 3426862 h 4282434"/>
                <a:gd name="connsiteX11-441" fmla="*/ 0 w 4282900"/>
                <a:gd name="connsiteY11-442" fmla="*/ 2233475 h 4282434"/>
                <a:gd name="connsiteX12-443" fmla="*/ 0 w 4282900"/>
                <a:gd name="connsiteY12-444" fmla="*/ 1929088 h 4282434"/>
                <a:gd name="connsiteX13-445" fmla="*/ 0 w 4282900"/>
                <a:gd name="connsiteY13-446" fmla="*/ 1529878 h 4282434"/>
                <a:gd name="connsiteX14-447" fmla="*/ 0 w 4282900"/>
                <a:gd name="connsiteY14-448" fmla="*/ 1239964 h 4282434"/>
                <a:gd name="connsiteX15-449" fmla="*/ 0 w 4282900"/>
                <a:gd name="connsiteY15-450" fmla="*/ 718910 h 4282434"/>
                <a:gd name="connsiteX16-451" fmla="*/ 0 w 4282900"/>
                <a:gd name="connsiteY16-452" fmla="*/ 536366 h 4282434"/>
                <a:gd name="connsiteX17-453" fmla="*/ 64279 w 4282900"/>
                <a:gd name="connsiteY17-454" fmla="*/ 3825 h 4282434"/>
                <a:gd name="connsiteX0-455" fmla="*/ 4213242 w 4282900"/>
                <a:gd name="connsiteY0-456" fmla="*/ 0 h 4282434"/>
                <a:gd name="connsiteX1-457" fmla="*/ 4282900 w 4282900"/>
                <a:gd name="connsiteY1-458" fmla="*/ 718910 h 4282434"/>
                <a:gd name="connsiteX2-459" fmla="*/ 4282900 w 4282900"/>
                <a:gd name="connsiteY2-460" fmla="*/ 1239964 h 4282434"/>
                <a:gd name="connsiteX3-461" fmla="*/ 4282900 w 4282900"/>
                <a:gd name="connsiteY3-462" fmla="*/ 1529878 h 4282434"/>
                <a:gd name="connsiteX4-463" fmla="*/ 4282900 w 4282900"/>
                <a:gd name="connsiteY4-464" fmla="*/ 1929088 h 4282434"/>
                <a:gd name="connsiteX5-465" fmla="*/ 4282900 w 4282900"/>
                <a:gd name="connsiteY5-466" fmla="*/ 2233475 h 4282434"/>
                <a:gd name="connsiteX6-467" fmla="*/ 3723546 w 4282900"/>
                <a:gd name="connsiteY6-468" fmla="*/ 3426862 h 4282434"/>
                <a:gd name="connsiteX7-469" fmla="*/ 2332829 w 4282900"/>
                <a:gd name="connsiteY7-470" fmla="*/ 4117718 h 4282434"/>
                <a:gd name="connsiteX8-471" fmla="*/ 2137940 w 4282900"/>
                <a:gd name="connsiteY8-472" fmla="*/ 4282434 h 4282434"/>
                <a:gd name="connsiteX9-473" fmla="*/ 1950069 w 4282900"/>
                <a:gd name="connsiteY9-474" fmla="*/ 4117718 h 4282434"/>
                <a:gd name="connsiteX10-475" fmla="*/ 559353 w 4282900"/>
                <a:gd name="connsiteY10-476" fmla="*/ 3426862 h 4282434"/>
                <a:gd name="connsiteX11-477" fmla="*/ 0 w 4282900"/>
                <a:gd name="connsiteY11-478" fmla="*/ 2233475 h 4282434"/>
                <a:gd name="connsiteX12-479" fmla="*/ 0 w 4282900"/>
                <a:gd name="connsiteY12-480" fmla="*/ 1929088 h 4282434"/>
                <a:gd name="connsiteX13-481" fmla="*/ 0 w 4282900"/>
                <a:gd name="connsiteY13-482" fmla="*/ 1529878 h 4282434"/>
                <a:gd name="connsiteX14-483" fmla="*/ 0 w 4282900"/>
                <a:gd name="connsiteY14-484" fmla="*/ 1239964 h 4282434"/>
                <a:gd name="connsiteX15-485" fmla="*/ 0 w 4282900"/>
                <a:gd name="connsiteY15-486" fmla="*/ 718910 h 4282434"/>
                <a:gd name="connsiteX16-487" fmla="*/ 0 w 4282900"/>
                <a:gd name="connsiteY16-488" fmla="*/ 536366 h 4282434"/>
                <a:gd name="connsiteX17-489" fmla="*/ 64279 w 4282900"/>
                <a:gd name="connsiteY17-490" fmla="*/ 3825 h 428243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-1" fmla="*/ 2144960 w 4282900"/>
                <a:gd name="connsiteY0-2" fmla="*/ 0 h 5795027"/>
                <a:gd name="connsiteX1-3" fmla="*/ 2332832 w 4282900"/>
                <a:gd name="connsiteY1-4" fmla="*/ 164715 h 5795027"/>
                <a:gd name="connsiteX2-5" fmla="*/ 2976290 w 4282900"/>
                <a:gd name="connsiteY2-6" fmla="*/ 524033 h 5795027"/>
                <a:gd name="connsiteX3-7" fmla="*/ 3723546 w 4282900"/>
                <a:gd name="connsiteY3-8" fmla="*/ 855573 h 5795027"/>
                <a:gd name="connsiteX4-9" fmla="*/ 4282900 w 4282900"/>
                <a:gd name="connsiteY4-10" fmla="*/ 2048959 h 5795027"/>
                <a:gd name="connsiteX5-11" fmla="*/ 4282900 w 4282900"/>
                <a:gd name="connsiteY5-12" fmla="*/ 2231503 h 5795027"/>
                <a:gd name="connsiteX6-13" fmla="*/ 4282900 w 4282900"/>
                <a:gd name="connsiteY6-14" fmla="*/ 2752557 h 5795027"/>
                <a:gd name="connsiteX7-15" fmla="*/ 4282900 w 4282900"/>
                <a:gd name="connsiteY7-16" fmla="*/ 3042471 h 5795027"/>
                <a:gd name="connsiteX8-17" fmla="*/ 4282900 w 4282900"/>
                <a:gd name="connsiteY8-18" fmla="*/ 3441681 h 5795027"/>
                <a:gd name="connsiteX9-19" fmla="*/ 4282900 w 4282900"/>
                <a:gd name="connsiteY9-20" fmla="*/ 3746068 h 5795027"/>
                <a:gd name="connsiteX10-21" fmla="*/ 3723546 w 4282900"/>
                <a:gd name="connsiteY10-22" fmla="*/ 4939455 h 5795027"/>
                <a:gd name="connsiteX11-23" fmla="*/ 2332829 w 4282900"/>
                <a:gd name="connsiteY11-24" fmla="*/ 5630311 h 5795027"/>
                <a:gd name="connsiteX12-25" fmla="*/ 2137940 w 4282900"/>
                <a:gd name="connsiteY12-26" fmla="*/ 5795027 h 5795027"/>
                <a:gd name="connsiteX13-27" fmla="*/ 1950069 w 4282900"/>
                <a:gd name="connsiteY13-28" fmla="*/ 5630311 h 5795027"/>
                <a:gd name="connsiteX14-29" fmla="*/ 559353 w 4282900"/>
                <a:gd name="connsiteY14-30" fmla="*/ 4939455 h 5795027"/>
                <a:gd name="connsiteX15-31" fmla="*/ 0 w 4282900"/>
                <a:gd name="connsiteY15-32" fmla="*/ 3746068 h 5795027"/>
                <a:gd name="connsiteX16-33" fmla="*/ 0 w 4282900"/>
                <a:gd name="connsiteY16-34" fmla="*/ 3441681 h 5795027"/>
                <a:gd name="connsiteX17-35" fmla="*/ 0 w 4282900"/>
                <a:gd name="connsiteY17-36" fmla="*/ 3042471 h 5795027"/>
                <a:gd name="connsiteX18-37" fmla="*/ 0 w 4282900"/>
                <a:gd name="connsiteY18-38" fmla="*/ 2752557 h 5795027"/>
                <a:gd name="connsiteX19-39" fmla="*/ 0 w 4282900"/>
                <a:gd name="connsiteY19-40" fmla="*/ 2231503 h 5795027"/>
                <a:gd name="connsiteX20-41" fmla="*/ 0 w 4282900"/>
                <a:gd name="connsiteY20-42" fmla="*/ 2048959 h 5795027"/>
                <a:gd name="connsiteX21-43" fmla="*/ 559354 w 4282900"/>
                <a:gd name="connsiteY21-44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-45" fmla="*/ 3723546 w 4282900"/>
                <a:gd name="connsiteY0-46" fmla="*/ 855573 h 5795027"/>
                <a:gd name="connsiteX1-47" fmla="*/ 4282900 w 4282900"/>
                <a:gd name="connsiteY1-48" fmla="*/ 2048959 h 5795027"/>
                <a:gd name="connsiteX2-49" fmla="*/ 4282900 w 4282900"/>
                <a:gd name="connsiteY2-50" fmla="*/ 2231503 h 5795027"/>
                <a:gd name="connsiteX3-51" fmla="*/ 4282900 w 4282900"/>
                <a:gd name="connsiteY3-52" fmla="*/ 2752557 h 5795027"/>
                <a:gd name="connsiteX4-53" fmla="*/ 4282900 w 4282900"/>
                <a:gd name="connsiteY4-54" fmla="*/ 3042471 h 5795027"/>
                <a:gd name="connsiteX5-55" fmla="*/ 4282900 w 4282900"/>
                <a:gd name="connsiteY5-56" fmla="*/ 3441681 h 5795027"/>
                <a:gd name="connsiteX6-57" fmla="*/ 4282900 w 4282900"/>
                <a:gd name="connsiteY6-58" fmla="*/ 3746068 h 5795027"/>
                <a:gd name="connsiteX7-59" fmla="*/ 3723546 w 4282900"/>
                <a:gd name="connsiteY7-60" fmla="*/ 4939455 h 5795027"/>
                <a:gd name="connsiteX8-61" fmla="*/ 2332829 w 4282900"/>
                <a:gd name="connsiteY8-62" fmla="*/ 5630311 h 5795027"/>
                <a:gd name="connsiteX9-63" fmla="*/ 2137940 w 4282900"/>
                <a:gd name="connsiteY9-64" fmla="*/ 5795027 h 5795027"/>
                <a:gd name="connsiteX10-65" fmla="*/ 1950069 w 4282900"/>
                <a:gd name="connsiteY10-66" fmla="*/ 5630311 h 5795027"/>
                <a:gd name="connsiteX11-67" fmla="*/ 559353 w 4282900"/>
                <a:gd name="connsiteY11-68" fmla="*/ 4939455 h 5795027"/>
                <a:gd name="connsiteX12-69" fmla="*/ 0 w 4282900"/>
                <a:gd name="connsiteY12-70" fmla="*/ 3746068 h 5795027"/>
                <a:gd name="connsiteX13-71" fmla="*/ 0 w 4282900"/>
                <a:gd name="connsiteY13-72" fmla="*/ 3441681 h 5795027"/>
                <a:gd name="connsiteX14-73" fmla="*/ 0 w 4282900"/>
                <a:gd name="connsiteY14-74" fmla="*/ 3042471 h 5795027"/>
                <a:gd name="connsiteX15-75" fmla="*/ 0 w 4282900"/>
                <a:gd name="connsiteY15-76" fmla="*/ 2752557 h 5795027"/>
                <a:gd name="connsiteX16-77" fmla="*/ 0 w 4282900"/>
                <a:gd name="connsiteY16-78" fmla="*/ 2231503 h 5795027"/>
                <a:gd name="connsiteX17-79" fmla="*/ 0 w 4282900"/>
                <a:gd name="connsiteY17-80" fmla="*/ 2048959 h 5795027"/>
                <a:gd name="connsiteX18-81" fmla="*/ 559354 w 4282900"/>
                <a:gd name="connsiteY18-82" fmla="*/ 855573 h 5795027"/>
                <a:gd name="connsiteX19-83" fmla="*/ 1950071 w 4282900"/>
                <a:gd name="connsiteY19-84" fmla="*/ 164715 h 5795027"/>
                <a:gd name="connsiteX20-85" fmla="*/ 2144960 w 4282900"/>
                <a:gd name="connsiteY20-86" fmla="*/ 0 h 5795027"/>
                <a:gd name="connsiteX21-87" fmla="*/ 2332832 w 4282900"/>
                <a:gd name="connsiteY21-88" fmla="*/ 164715 h 5795027"/>
                <a:gd name="connsiteX22-89" fmla="*/ 2976290 w 4282900"/>
                <a:gd name="connsiteY22-90" fmla="*/ 524033 h 5795027"/>
                <a:gd name="connsiteX23-91" fmla="*/ 3888635 w 4282900"/>
                <a:gd name="connsiteY23-92" fmla="*/ 1020662 h 5795027"/>
                <a:gd name="connsiteX0-93" fmla="*/ 4282900 w 4282900"/>
                <a:gd name="connsiteY0-94" fmla="*/ 2048959 h 5795027"/>
                <a:gd name="connsiteX1-95" fmla="*/ 4282900 w 4282900"/>
                <a:gd name="connsiteY1-96" fmla="*/ 2231503 h 5795027"/>
                <a:gd name="connsiteX2-97" fmla="*/ 4282900 w 4282900"/>
                <a:gd name="connsiteY2-98" fmla="*/ 2752557 h 5795027"/>
                <a:gd name="connsiteX3-99" fmla="*/ 4282900 w 4282900"/>
                <a:gd name="connsiteY3-100" fmla="*/ 3042471 h 5795027"/>
                <a:gd name="connsiteX4-101" fmla="*/ 4282900 w 4282900"/>
                <a:gd name="connsiteY4-102" fmla="*/ 3441681 h 5795027"/>
                <a:gd name="connsiteX5-103" fmla="*/ 4282900 w 4282900"/>
                <a:gd name="connsiteY5-104" fmla="*/ 3746068 h 5795027"/>
                <a:gd name="connsiteX6-105" fmla="*/ 3723546 w 4282900"/>
                <a:gd name="connsiteY6-106" fmla="*/ 4939455 h 5795027"/>
                <a:gd name="connsiteX7-107" fmla="*/ 2332829 w 4282900"/>
                <a:gd name="connsiteY7-108" fmla="*/ 5630311 h 5795027"/>
                <a:gd name="connsiteX8-109" fmla="*/ 2137940 w 4282900"/>
                <a:gd name="connsiteY8-110" fmla="*/ 5795027 h 5795027"/>
                <a:gd name="connsiteX9-111" fmla="*/ 1950069 w 4282900"/>
                <a:gd name="connsiteY9-112" fmla="*/ 5630311 h 5795027"/>
                <a:gd name="connsiteX10-113" fmla="*/ 559353 w 4282900"/>
                <a:gd name="connsiteY10-114" fmla="*/ 4939455 h 5795027"/>
                <a:gd name="connsiteX11-115" fmla="*/ 0 w 4282900"/>
                <a:gd name="connsiteY11-116" fmla="*/ 3746068 h 5795027"/>
                <a:gd name="connsiteX12-117" fmla="*/ 0 w 4282900"/>
                <a:gd name="connsiteY12-118" fmla="*/ 3441681 h 5795027"/>
                <a:gd name="connsiteX13-119" fmla="*/ 0 w 4282900"/>
                <a:gd name="connsiteY13-120" fmla="*/ 3042471 h 5795027"/>
                <a:gd name="connsiteX14-121" fmla="*/ 0 w 4282900"/>
                <a:gd name="connsiteY14-122" fmla="*/ 2752557 h 5795027"/>
                <a:gd name="connsiteX15-123" fmla="*/ 0 w 4282900"/>
                <a:gd name="connsiteY15-124" fmla="*/ 2231503 h 5795027"/>
                <a:gd name="connsiteX16-125" fmla="*/ 0 w 4282900"/>
                <a:gd name="connsiteY16-126" fmla="*/ 2048959 h 5795027"/>
                <a:gd name="connsiteX17-127" fmla="*/ 559354 w 4282900"/>
                <a:gd name="connsiteY17-128" fmla="*/ 855573 h 5795027"/>
                <a:gd name="connsiteX18-129" fmla="*/ 1950071 w 4282900"/>
                <a:gd name="connsiteY18-130" fmla="*/ 164715 h 5795027"/>
                <a:gd name="connsiteX19-131" fmla="*/ 2144960 w 4282900"/>
                <a:gd name="connsiteY19-132" fmla="*/ 0 h 5795027"/>
                <a:gd name="connsiteX20-133" fmla="*/ 2332832 w 4282900"/>
                <a:gd name="connsiteY20-134" fmla="*/ 164715 h 5795027"/>
                <a:gd name="connsiteX21-135" fmla="*/ 2976290 w 4282900"/>
                <a:gd name="connsiteY21-136" fmla="*/ 524033 h 5795027"/>
                <a:gd name="connsiteX22-137" fmla="*/ 3888635 w 4282900"/>
                <a:gd name="connsiteY22-138" fmla="*/ 1020662 h 5795027"/>
                <a:gd name="connsiteX0-139" fmla="*/ 4282900 w 4282900"/>
                <a:gd name="connsiteY0-140" fmla="*/ 2048959 h 5795027"/>
                <a:gd name="connsiteX1-141" fmla="*/ 4282900 w 4282900"/>
                <a:gd name="connsiteY1-142" fmla="*/ 2231503 h 5795027"/>
                <a:gd name="connsiteX2-143" fmla="*/ 4282900 w 4282900"/>
                <a:gd name="connsiteY2-144" fmla="*/ 2752557 h 5795027"/>
                <a:gd name="connsiteX3-145" fmla="*/ 4282900 w 4282900"/>
                <a:gd name="connsiteY3-146" fmla="*/ 3042471 h 5795027"/>
                <a:gd name="connsiteX4-147" fmla="*/ 4282900 w 4282900"/>
                <a:gd name="connsiteY4-148" fmla="*/ 3441681 h 5795027"/>
                <a:gd name="connsiteX5-149" fmla="*/ 4282900 w 4282900"/>
                <a:gd name="connsiteY5-150" fmla="*/ 3746068 h 5795027"/>
                <a:gd name="connsiteX6-151" fmla="*/ 3723546 w 4282900"/>
                <a:gd name="connsiteY6-152" fmla="*/ 4939455 h 5795027"/>
                <a:gd name="connsiteX7-153" fmla="*/ 2332829 w 4282900"/>
                <a:gd name="connsiteY7-154" fmla="*/ 5630311 h 5795027"/>
                <a:gd name="connsiteX8-155" fmla="*/ 2137940 w 4282900"/>
                <a:gd name="connsiteY8-156" fmla="*/ 5795027 h 5795027"/>
                <a:gd name="connsiteX9-157" fmla="*/ 1950069 w 4282900"/>
                <a:gd name="connsiteY9-158" fmla="*/ 5630311 h 5795027"/>
                <a:gd name="connsiteX10-159" fmla="*/ 559353 w 4282900"/>
                <a:gd name="connsiteY10-160" fmla="*/ 4939455 h 5795027"/>
                <a:gd name="connsiteX11-161" fmla="*/ 0 w 4282900"/>
                <a:gd name="connsiteY11-162" fmla="*/ 3746068 h 5795027"/>
                <a:gd name="connsiteX12-163" fmla="*/ 0 w 4282900"/>
                <a:gd name="connsiteY12-164" fmla="*/ 3441681 h 5795027"/>
                <a:gd name="connsiteX13-165" fmla="*/ 0 w 4282900"/>
                <a:gd name="connsiteY13-166" fmla="*/ 3042471 h 5795027"/>
                <a:gd name="connsiteX14-167" fmla="*/ 0 w 4282900"/>
                <a:gd name="connsiteY14-168" fmla="*/ 2752557 h 5795027"/>
                <a:gd name="connsiteX15-169" fmla="*/ 0 w 4282900"/>
                <a:gd name="connsiteY15-170" fmla="*/ 2231503 h 5795027"/>
                <a:gd name="connsiteX16-171" fmla="*/ 0 w 4282900"/>
                <a:gd name="connsiteY16-172" fmla="*/ 2048959 h 5795027"/>
                <a:gd name="connsiteX17-173" fmla="*/ 559354 w 4282900"/>
                <a:gd name="connsiteY17-174" fmla="*/ 855573 h 5795027"/>
                <a:gd name="connsiteX18-175" fmla="*/ 1950071 w 4282900"/>
                <a:gd name="connsiteY18-176" fmla="*/ 164715 h 5795027"/>
                <a:gd name="connsiteX19-177" fmla="*/ 2144960 w 4282900"/>
                <a:gd name="connsiteY19-178" fmla="*/ 0 h 5795027"/>
                <a:gd name="connsiteX20-179" fmla="*/ 2332832 w 4282900"/>
                <a:gd name="connsiteY20-180" fmla="*/ 164715 h 5795027"/>
                <a:gd name="connsiteX21-181" fmla="*/ 2976290 w 4282900"/>
                <a:gd name="connsiteY21-182" fmla="*/ 524033 h 5795027"/>
                <a:gd name="connsiteX0-183" fmla="*/ 4282900 w 4282900"/>
                <a:gd name="connsiteY0-184" fmla="*/ 2231503 h 5795027"/>
                <a:gd name="connsiteX1-185" fmla="*/ 4282900 w 4282900"/>
                <a:gd name="connsiteY1-186" fmla="*/ 2752557 h 5795027"/>
                <a:gd name="connsiteX2-187" fmla="*/ 4282900 w 4282900"/>
                <a:gd name="connsiteY2-188" fmla="*/ 3042471 h 5795027"/>
                <a:gd name="connsiteX3-189" fmla="*/ 4282900 w 4282900"/>
                <a:gd name="connsiteY3-190" fmla="*/ 3441681 h 5795027"/>
                <a:gd name="connsiteX4-191" fmla="*/ 4282900 w 4282900"/>
                <a:gd name="connsiteY4-192" fmla="*/ 3746068 h 5795027"/>
                <a:gd name="connsiteX5-193" fmla="*/ 3723546 w 4282900"/>
                <a:gd name="connsiteY5-194" fmla="*/ 4939455 h 5795027"/>
                <a:gd name="connsiteX6-195" fmla="*/ 2332829 w 4282900"/>
                <a:gd name="connsiteY6-196" fmla="*/ 5630311 h 5795027"/>
                <a:gd name="connsiteX7-197" fmla="*/ 2137940 w 4282900"/>
                <a:gd name="connsiteY7-198" fmla="*/ 5795027 h 5795027"/>
                <a:gd name="connsiteX8-199" fmla="*/ 1950069 w 4282900"/>
                <a:gd name="connsiteY8-200" fmla="*/ 5630311 h 5795027"/>
                <a:gd name="connsiteX9-201" fmla="*/ 559353 w 4282900"/>
                <a:gd name="connsiteY9-202" fmla="*/ 4939455 h 5795027"/>
                <a:gd name="connsiteX10-203" fmla="*/ 0 w 4282900"/>
                <a:gd name="connsiteY10-204" fmla="*/ 3746068 h 5795027"/>
                <a:gd name="connsiteX11-205" fmla="*/ 0 w 4282900"/>
                <a:gd name="connsiteY11-206" fmla="*/ 3441681 h 5795027"/>
                <a:gd name="connsiteX12-207" fmla="*/ 0 w 4282900"/>
                <a:gd name="connsiteY12-208" fmla="*/ 3042471 h 5795027"/>
                <a:gd name="connsiteX13-209" fmla="*/ 0 w 4282900"/>
                <a:gd name="connsiteY13-210" fmla="*/ 2752557 h 5795027"/>
                <a:gd name="connsiteX14-211" fmla="*/ 0 w 4282900"/>
                <a:gd name="connsiteY14-212" fmla="*/ 2231503 h 5795027"/>
                <a:gd name="connsiteX15-213" fmla="*/ 0 w 4282900"/>
                <a:gd name="connsiteY15-214" fmla="*/ 2048959 h 5795027"/>
                <a:gd name="connsiteX16-215" fmla="*/ 559354 w 4282900"/>
                <a:gd name="connsiteY16-216" fmla="*/ 855573 h 5795027"/>
                <a:gd name="connsiteX17-217" fmla="*/ 1950071 w 4282900"/>
                <a:gd name="connsiteY17-218" fmla="*/ 164715 h 5795027"/>
                <a:gd name="connsiteX18-219" fmla="*/ 2144960 w 4282900"/>
                <a:gd name="connsiteY18-220" fmla="*/ 0 h 5795027"/>
                <a:gd name="connsiteX19-221" fmla="*/ 2332832 w 4282900"/>
                <a:gd name="connsiteY19-222" fmla="*/ 164715 h 5795027"/>
                <a:gd name="connsiteX20-223" fmla="*/ 2976290 w 4282900"/>
                <a:gd name="connsiteY20-224" fmla="*/ 524033 h 5795027"/>
                <a:gd name="connsiteX0-225" fmla="*/ 4282900 w 4282900"/>
                <a:gd name="connsiteY0-226" fmla="*/ 2752557 h 5795027"/>
                <a:gd name="connsiteX1-227" fmla="*/ 4282900 w 4282900"/>
                <a:gd name="connsiteY1-228" fmla="*/ 3042471 h 5795027"/>
                <a:gd name="connsiteX2-229" fmla="*/ 4282900 w 4282900"/>
                <a:gd name="connsiteY2-230" fmla="*/ 3441681 h 5795027"/>
                <a:gd name="connsiteX3-231" fmla="*/ 4282900 w 4282900"/>
                <a:gd name="connsiteY3-232" fmla="*/ 3746068 h 5795027"/>
                <a:gd name="connsiteX4-233" fmla="*/ 3723546 w 4282900"/>
                <a:gd name="connsiteY4-234" fmla="*/ 4939455 h 5795027"/>
                <a:gd name="connsiteX5-235" fmla="*/ 2332829 w 4282900"/>
                <a:gd name="connsiteY5-236" fmla="*/ 5630311 h 5795027"/>
                <a:gd name="connsiteX6-237" fmla="*/ 2137940 w 4282900"/>
                <a:gd name="connsiteY6-238" fmla="*/ 5795027 h 5795027"/>
                <a:gd name="connsiteX7-239" fmla="*/ 1950069 w 4282900"/>
                <a:gd name="connsiteY7-240" fmla="*/ 5630311 h 5795027"/>
                <a:gd name="connsiteX8-241" fmla="*/ 559353 w 4282900"/>
                <a:gd name="connsiteY8-242" fmla="*/ 4939455 h 5795027"/>
                <a:gd name="connsiteX9-243" fmla="*/ 0 w 4282900"/>
                <a:gd name="connsiteY9-244" fmla="*/ 3746068 h 5795027"/>
                <a:gd name="connsiteX10-245" fmla="*/ 0 w 4282900"/>
                <a:gd name="connsiteY10-246" fmla="*/ 3441681 h 5795027"/>
                <a:gd name="connsiteX11-247" fmla="*/ 0 w 4282900"/>
                <a:gd name="connsiteY11-248" fmla="*/ 3042471 h 5795027"/>
                <a:gd name="connsiteX12-249" fmla="*/ 0 w 4282900"/>
                <a:gd name="connsiteY12-250" fmla="*/ 2752557 h 5795027"/>
                <a:gd name="connsiteX13-251" fmla="*/ 0 w 4282900"/>
                <a:gd name="connsiteY13-252" fmla="*/ 2231503 h 5795027"/>
                <a:gd name="connsiteX14-253" fmla="*/ 0 w 4282900"/>
                <a:gd name="connsiteY14-254" fmla="*/ 2048959 h 5795027"/>
                <a:gd name="connsiteX15-255" fmla="*/ 559354 w 4282900"/>
                <a:gd name="connsiteY15-256" fmla="*/ 855573 h 5795027"/>
                <a:gd name="connsiteX16-257" fmla="*/ 1950071 w 4282900"/>
                <a:gd name="connsiteY16-258" fmla="*/ 164715 h 5795027"/>
                <a:gd name="connsiteX17-259" fmla="*/ 2144960 w 4282900"/>
                <a:gd name="connsiteY17-260" fmla="*/ 0 h 5795027"/>
                <a:gd name="connsiteX18-261" fmla="*/ 2332832 w 4282900"/>
                <a:gd name="connsiteY18-262" fmla="*/ 164715 h 5795027"/>
                <a:gd name="connsiteX19-263" fmla="*/ 2976290 w 4282900"/>
                <a:gd name="connsiteY19-264" fmla="*/ 524033 h 5795027"/>
                <a:gd name="connsiteX0-265" fmla="*/ 4282900 w 4282900"/>
                <a:gd name="connsiteY0-266" fmla="*/ 3042471 h 5795027"/>
                <a:gd name="connsiteX1-267" fmla="*/ 4282900 w 4282900"/>
                <a:gd name="connsiteY1-268" fmla="*/ 3441681 h 5795027"/>
                <a:gd name="connsiteX2-269" fmla="*/ 4282900 w 4282900"/>
                <a:gd name="connsiteY2-270" fmla="*/ 3746068 h 5795027"/>
                <a:gd name="connsiteX3-271" fmla="*/ 3723546 w 4282900"/>
                <a:gd name="connsiteY3-272" fmla="*/ 4939455 h 5795027"/>
                <a:gd name="connsiteX4-273" fmla="*/ 2332829 w 4282900"/>
                <a:gd name="connsiteY4-274" fmla="*/ 5630311 h 5795027"/>
                <a:gd name="connsiteX5-275" fmla="*/ 2137940 w 4282900"/>
                <a:gd name="connsiteY5-276" fmla="*/ 5795027 h 5795027"/>
                <a:gd name="connsiteX6-277" fmla="*/ 1950069 w 4282900"/>
                <a:gd name="connsiteY6-278" fmla="*/ 5630311 h 5795027"/>
                <a:gd name="connsiteX7-279" fmla="*/ 559353 w 4282900"/>
                <a:gd name="connsiteY7-280" fmla="*/ 4939455 h 5795027"/>
                <a:gd name="connsiteX8-281" fmla="*/ 0 w 4282900"/>
                <a:gd name="connsiteY8-282" fmla="*/ 3746068 h 5795027"/>
                <a:gd name="connsiteX9-283" fmla="*/ 0 w 4282900"/>
                <a:gd name="connsiteY9-284" fmla="*/ 3441681 h 5795027"/>
                <a:gd name="connsiteX10-285" fmla="*/ 0 w 4282900"/>
                <a:gd name="connsiteY10-286" fmla="*/ 3042471 h 5795027"/>
                <a:gd name="connsiteX11-287" fmla="*/ 0 w 4282900"/>
                <a:gd name="connsiteY11-288" fmla="*/ 2752557 h 5795027"/>
                <a:gd name="connsiteX12-289" fmla="*/ 0 w 4282900"/>
                <a:gd name="connsiteY12-290" fmla="*/ 2231503 h 5795027"/>
                <a:gd name="connsiteX13-291" fmla="*/ 0 w 4282900"/>
                <a:gd name="connsiteY13-292" fmla="*/ 2048959 h 5795027"/>
                <a:gd name="connsiteX14-293" fmla="*/ 559354 w 4282900"/>
                <a:gd name="connsiteY14-294" fmla="*/ 855573 h 5795027"/>
                <a:gd name="connsiteX15-295" fmla="*/ 1950071 w 4282900"/>
                <a:gd name="connsiteY15-296" fmla="*/ 164715 h 5795027"/>
                <a:gd name="connsiteX16-297" fmla="*/ 2144960 w 4282900"/>
                <a:gd name="connsiteY16-298" fmla="*/ 0 h 5795027"/>
                <a:gd name="connsiteX17-299" fmla="*/ 2332832 w 4282900"/>
                <a:gd name="connsiteY17-300" fmla="*/ 164715 h 5795027"/>
                <a:gd name="connsiteX18-301" fmla="*/ 2976290 w 4282900"/>
                <a:gd name="connsiteY18-302" fmla="*/ 524033 h 5795027"/>
                <a:gd name="connsiteX0-303" fmla="*/ 4282900 w 4282900"/>
                <a:gd name="connsiteY0-304" fmla="*/ 3441681 h 5795027"/>
                <a:gd name="connsiteX1-305" fmla="*/ 4282900 w 4282900"/>
                <a:gd name="connsiteY1-306" fmla="*/ 3746068 h 5795027"/>
                <a:gd name="connsiteX2-307" fmla="*/ 3723546 w 4282900"/>
                <a:gd name="connsiteY2-308" fmla="*/ 4939455 h 5795027"/>
                <a:gd name="connsiteX3-309" fmla="*/ 2332829 w 4282900"/>
                <a:gd name="connsiteY3-310" fmla="*/ 5630311 h 5795027"/>
                <a:gd name="connsiteX4-311" fmla="*/ 2137940 w 4282900"/>
                <a:gd name="connsiteY4-312" fmla="*/ 5795027 h 5795027"/>
                <a:gd name="connsiteX5-313" fmla="*/ 1950069 w 4282900"/>
                <a:gd name="connsiteY5-314" fmla="*/ 5630311 h 5795027"/>
                <a:gd name="connsiteX6-315" fmla="*/ 559353 w 4282900"/>
                <a:gd name="connsiteY6-316" fmla="*/ 4939455 h 5795027"/>
                <a:gd name="connsiteX7-317" fmla="*/ 0 w 4282900"/>
                <a:gd name="connsiteY7-318" fmla="*/ 3746068 h 5795027"/>
                <a:gd name="connsiteX8-319" fmla="*/ 0 w 4282900"/>
                <a:gd name="connsiteY8-320" fmla="*/ 3441681 h 5795027"/>
                <a:gd name="connsiteX9-321" fmla="*/ 0 w 4282900"/>
                <a:gd name="connsiteY9-322" fmla="*/ 3042471 h 5795027"/>
                <a:gd name="connsiteX10-323" fmla="*/ 0 w 4282900"/>
                <a:gd name="connsiteY10-324" fmla="*/ 2752557 h 5795027"/>
                <a:gd name="connsiteX11-325" fmla="*/ 0 w 4282900"/>
                <a:gd name="connsiteY11-326" fmla="*/ 2231503 h 5795027"/>
                <a:gd name="connsiteX12-327" fmla="*/ 0 w 4282900"/>
                <a:gd name="connsiteY12-328" fmla="*/ 2048959 h 5795027"/>
                <a:gd name="connsiteX13-329" fmla="*/ 559354 w 4282900"/>
                <a:gd name="connsiteY13-330" fmla="*/ 855573 h 5795027"/>
                <a:gd name="connsiteX14-331" fmla="*/ 1950071 w 4282900"/>
                <a:gd name="connsiteY14-332" fmla="*/ 164715 h 5795027"/>
                <a:gd name="connsiteX15-333" fmla="*/ 2144960 w 4282900"/>
                <a:gd name="connsiteY15-334" fmla="*/ 0 h 5795027"/>
                <a:gd name="connsiteX16-335" fmla="*/ 2332832 w 4282900"/>
                <a:gd name="connsiteY16-336" fmla="*/ 164715 h 5795027"/>
                <a:gd name="connsiteX17-337" fmla="*/ 2976290 w 4282900"/>
                <a:gd name="connsiteY17-338" fmla="*/ 524033 h 5795027"/>
                <a:gd name="connsiteX0-339" fmla="*/ 4282900 w 4282900"/>
                <a:gd name="connsiteY0-340" fmla="*/ 3441681 h 5795027"/>
                <a:gd name="connsiteX1-341" fmla="*/ 3723546 w 4282900"/>
                <a:gd name="connsiteY1-342" fmla="*/ 4939455 h 5795027"/>
                <a:gd name="connsiteX2-343" fmla="*/ 2332829 w 4282900"/>
                <a:gd name="connsiteY2-344" fmla="*/ 5630311 h 5795027"/>
                <a:gd name="connsiteX3-345" fmla="*/ 2137940 w 4282900"/>
                <a:gd name="connsiteY3-346" fmla="*/ 5795027 h 5795027"/>
                <a:gd name="connsiteX4-347" fmla="*/ 1950069 w 4282900"/>
                <a:gd name="connsiteY4-348" fmla="*/ 5630311 h 5795027"/>
                <a:gd name="connsiteX5-349" fmla="*/ 559353 w 4282900"/>
                <a:gd name="connsiteY5-350" fmla="*/ 4939455 h 5795027"/>
                <a:gd name="connsiteX6-351" fmla="*/ 0 w 4282900"/>
                <a:gd name="connsiteY6-352" fmla="*/ 3746068 h 5795027"/>
                <a:gd name="connsiteX7-353" fmla="*/ 0 w 4282900"/>
                <a:gd name="connsiteY7-354" fmla="*/ 3441681 h 5795027"/>
                <a:gd name="connsiteX8-355" fmla="*/ 0 w 4282900"/>
                <a:gd name="connsiteY8-356" fmla="*/ 3042471 h 5795027"/>
                <a:gd name="connsiteX9-357" fmla="*/ 0 w 4282900"/>
                <a:gd name="connsiteY9-358" fmla="*/ 2752557 h 5795027"/>
                <a:gd name="connsiteX10-359" fmla="*/ 0 w 4282900"/>
                <a:gd name="connsiteY10-360" fmla="*/ 2231503 h 5795027"/>
                <a:gd name="connsiteX11-361" fmla="*/ 0 w 4282900"/>
                <a:gd name="connsiteY11-362" fmla="*/ 2048959 h 5795027"/>
                <a:gd name="connsiteX12-363" fmla="*/ 559354 w 4282900"/>
                <a:gd name="connsiteY12-364" fmla="*/ 855573 h 5795027"/>
                <a:gd name="connsiteX13-365" fmla="*/ 1950071 w 4282900"/>
                <a:gd name="connsiteY13-366" fmla="*/ 164715 h 5795027"/>
                <a:gd name="connsiteX14-367" fmla="*/ 2144960 w 4282900"/>
                <a:gd name="connsiteY14-368" fmla="*/ 0 h 5795027"/>
                <a:gd name="connsiteX15-369" fmla="*/ 2332832 w 4282900"/>
                <a:gd name="connsiteY15-370" fmla="*/ 164715 h 5795027"/>
                <a:gd name="connsiteX16-371" fmla="*/ 2976290 w 4282900"/>
                <a:gd name="connsiteY16-372" fmla="*/ 524033 h 5795027"/>
                <a:gd name="connsiteX0-373" fmla="*/ 3723546 w 3723546"/>
                <a:gd name="connsiteY0-374" fmla="*/ 4939455 h 5795027"/>
                <a:gd name="connsiteX1-375" fmla="*/ 2332829 w 3723546"/>
                <a:gd name="connsiteY1-376" fmla="*/ 5630311 h 5795027"/>
                <a:gd name="connsiteX2-377" fmla="*/ 2137940 w 3723546"/>
                <a:gd name="connsiteY2-378" fmla="*/ 5795027 h 5795027"/>
                <a:gd name="connsiteX3-379" fmla="*/ 1950069 w 3723546"/>
                <a:gd name="connsiteY3-380" fmla="*/ 5630311 h 5795027"/>
                <a:gd name="connsiteX4-381" fmla="*/ 559353 w 3723546"/>
                <a:gd name="connsiteY4-382" fmla="*/ 4939455 h 5795027"/>
                <a:gd name="connsiteX5-383" fmla="*/ 0 w 3723546"/>
                <a:gd name="connsiteY5-384" fmla="*/ 3746068 h 5795027"/>
                <a:gd name="connsiteX6-385" fmla="*/ 0 w 3723546"/>
                <a:gd name="connsiteY6-386" fmla="*/ 3441681 h 5795027"/>
                <a:gd name="connsiteX7-387" fmla="*/ 0 w 3723546"/>
                <a:gd name="connsiteY7-388" fmla="*/ 3042471 h 5795027"/>
                <a:gd name="connsiteX8-389" fmla="*/ 0 w 3723546"/>
                <a:gd name="connsiteY8-390" fmla="*/ 2752557 h 5795027"/>
                <a:gd name="connsiteX9-391" fmla="*/ 0 w 3723546"/>
                <a:gd name="connsiteY9-392" fmla="*/ 2231503 h 5795027"/>
                <a:gd name="connsiteX10-393" fmla="*/ 0 w 3723546"/>
                <a:gd name="connsiteY10-394" fmla="*/ 2048959 h 5795027"/>
                <a:gd name="connsiteX11-395" fmla="*/ 559354 w 3723546"/>
                <a:gd name="connsiteY11-396" fmla="*/ 855573 h 5795027"/>
                <a:gd name="connsiteX12-397" fmla="*/ 1950071 w 3723546"/>
                <a:gd name="connsiteY12-398" fmla="*/ 164715 h 5795027"/>
                <a:gd name="connsiteX13-399" fmla="*/ 2144960 w 3723546"/>
                <a:gd name="connsiteY13-400" fmla="*/ 0 h 5795027"/>
                <a:gd name="connsiteX14-401" fmla="*/ 2332832 w 3723546"/>
                <a:gd name="connsiteY14-402" fmla="*/ 164715 h 5795027"/>
                <a:gd name="connsiteX15-403" fmla="*/ 2976290 w 3723546"/>
                <a:gd name="connsiteY15-404" fmla="*/ 524033 h 5795027"/>
                <a:gd name="connsiteX0-405" fmla="*/ 3723546 w 3723546"/>
                <a:gd name="connsiteY0-406" fmla="*/ 4939455 h 5795027"/>
                <a:gd name="connsiteX1-407" fmla="*/ 2989878 w 3723546"/>
                <a:gd name="connsiteY1-408" fmla="*/ 5266109 h 5795027"/>
                <a:gd name="connsiteX2-409" fmla="*/ 2332829 w 3723546"/>
                <a:gd name="connsiteY2-410" fmla="*/ 5630311 h 5795027"/>
                <a:gd name="connsiteX3-411" fmla="*/ 2137940 w 3723546"/>
                <a:gd name="connsiteY3-412" fmla="*/ 5795027 h 5795027"/>
                <a:gd name="connsiteX4-413" fmla="*/ 1950069 w 3723546"/>
                <a:gd name="connsiteY4-414" fmla="*/ 5630311 h 5795027"/>
                <a:gd name="connsiteX5-415" fmla="*/ 559353 w 3723546"/>
                <a:gd name="connsiteY5-416" fmla="*/ 4939455 h 5795027"/>
                <a:gd name="connsiteX6-417" fmla="*/ 0 w 3723546"/>
                <a:gd name="connsiteY6-418" fmla="*/ 3746068 h 5795027"/>
                <a:gd name="connsiteX7-419" fmla="*/ 0 w 3723546"/>
                <a:gd name="connsiteY7-420" fmla="*/ 3441681 h 5795027"/>
                <a:gd name="connsiteX8-421" fmla="*/ 0 w 3723546"/>
                <a:gd name="connsiteY8-422" fmla="*/ 3042471 h 5795027"/>
                <a:gd name="connsiteX9-423" fmla="*/ 0 w 3723546"/>
                <a:gd name="connsiteY9-424" fmla="*/ 2752557 h 5795027"/>
                <a:gd name="connsiteX10-425" fmla="*/ 0 w 3723546"/>
                <a:gd name="connsiteY10-426" fmla="*/ 2231503 h 5795027"/>
                <a:gd name="connsiteX11-427" fmla="*/ 0 w 3723546"/>
                <a:gd name="connsiteY11-428" fmla="*/ 2048959 h 5795027"/>
                <a:gd name="connsiteX12-429" fmla="*/ 559354 w 3723546"/>
                <a:gd name="connsiteY12-430" fmla="*/ 855573 h 5795027"/>
                <a:gd name="connsiteX13-431" fmla="*/ 1950071 w 3723546"/>
                <a:gd name="connsiteY13-432" fmla="*/ 164715 h 5795027"/>
                <a:gd name="connsiteX14-433" fmla="*/ 2144960 w 3723546"/>
                <a:gd name="connsiteY14-434" fmla="*/ 0 h 5795027"/>
                <a:gd name="connsiteX15-435" fmla="*/ 2332832 w 3723546"/>
                <a:gd name="connsiteY15-436" fmla="*/ 164715 h 5795027"/>
                <a:gd name="connsiteX16-437" fmla="*/ 2976290 w 3723546"/>
                <a:gd name="connsiteY16-438" fmla="*/ 524033 h 5795027"/>
                <a:gd name="connsiteX0-439" fmla="*/ 2989878 w 2989878"/>
                <a:gd name="connsiteY0-440" fmla="*/ 5266109 h 5795027"/>
                <a:gd name="connsiteX1-441" fmla="*/ 2332829 w 2989878"/>
                <a:gd name="connsiteY1-442" fmla="*/ 5630311 h 5795027"/>
                <a:gd name="connsiteX2-443" fmla="*/ 2137940 w 2989878"/>
                <a:gd name="connsiteY2-444" fmla="*/ 5795027 h 5795027"/>
                <a:gd name="connsiteX3-445" fmla="*/ 1950069 w 2989878"/>
                <a:gd name="connsiteY3-446" fmla="*/ 5630311 h 5795027"/>
                <a:gd name="connsiteX4-447" fmla="*/ 559353 w 2989878"/>
                <a:gd name="connsiteY4-448" fmla="*/ 4939455 h 5795027"/>
                <a:gd name="connsiteX5-449" fmla="*/ 0 w 2989878"/>
                <a:gd name="connsiteY5-450" fmla="*/ 3746068 h 5795027"/>
                <a:gd name="connsiteX6-451" fmla="*/ 0 w 2989878"/>
                <a:gd name="connsiteY6-452" fmla="*/ 3441681 h 5795027"/>
                <a:gd name="connsiteX7-453" fmla="*/ 0 w 2989878"/>
                <a:gd name="connsiteY7-454" fmla="*/ 3042471 h 5795027"/>
                <a:gd name="connsiteX8-455" fmla="*/ 0 w 2989878"/>
                <a:gd name="connsiteY8-456" fmla="*/ 2752557 h 5795027"/>
                <a:gd name="connsiteX9-457" fmla="*/ 0 w 2989878"/>
                <a:gd name="connsiteY9-458" fmla="*/ 2231503 h 5795027"/>
                <a:gd name="connsiteX10-459" fmla="*/ 0 w 2989878"/>
                <a:gd name="connsiteY10-460" fmla="*/ 2048959 h 5795027"/>
                <a:gd name="connsiteX11-461" fmla="*/ 559354 w 2989878"/>
                <a:gd name="connsiteY11-462" fmla="*/ 855573 h 5795027"/>
                <a:gd name="connsiteX12-463" fmla="*/ 1950071 w 2989878"/>
                <a:gd name="connsiteY12-464" fmla="*/ 164715 h 5795027"/>
                <a:gd name="connsiteX13-465" fmla="*/ 2144960 w 2989878"/>
                <a:gd name="connsiteY13-466" fmla="*/ 0 h 5795027"/>
                <a:gd name="connsiteX14-467" fmla="*/ 2332832 w 2989878"/>
                <a:gd name="connsiteY14-468" fmla="*/ 164715 h 5795027"/>
                <a:gd name="connsiteX15-469" fmla="*/ 2976290 w 2989878"/>
                <a:gd name="connsiteY15-470" fmla="*/ 524033 h 5795027"/>
                <a:gd name="connsiteX0-471" fmla="*/ 2989878 w 2989878"/>
                <a:gd name="connsiteY0-472" fmla="*/ 5266109 h 5795027"/>
                <a:gd name="connsiteX1-473" fmla="*/ 2332829 w 2989878"/>
                <a:gd name="connsiteY1-474" fmla="*/ 5630311 h 5795027"/>
                <a:gd name="connsiteX2-475" fmla="*/ 2137940 w 2989878"/>
                <a:gd name="connsiteY2-476" fmla="*/ 5795027 h 5795027"/>
                <a:gd name="connsiteX3-477" fmla="*/ 1950069 w 2989878"/>
                <a:gd name="connsiteY3-478" fmla="*/ 5630311 h 5795027"/>
                <a:gd name="connsiteX4-479" fmla="*/ 559353 w 2989878"/>
                <a:gd name="connsiteY4-480" fmla="*/ 4939455 h 5795027"/>
                <a:gd name="connsiteX5-481" fmla="*/ 0 w 2989878"/>
                <a:gd name="connsiteY5-482" fmla="*/ 3746068 h 5795027"/>
                <a:gd name="connsiteX6-483" fmla="*/ 0 w 2989878"/>
                <a:gd name="connsiteY6-484" fmla="*/ 3441681 h 5795027"/>
                <a:gd name="connsiteX7-485" fmla="*/ 0 w 2989878"/>
                <a:gd name="connsiteY7-486" fmla="*/ 3042471 h 5795027"/>
                <a:gd name="connsiteX8-487" fmla="*/ 0 w 2989878"/>
                <a:gd name="connsiteY8-488" fmla="*/ 2752557 h 5795027"/>
                <a:gd name="connsiteX9-489" fmla="*/ 0 w 2989878"/>
                <a:gd name="connsiteY9-490" fmla="*/ 2231503 h 5795027"/>
                <a:gd name="connsiteX10-491" fmla="*/ 0 w 2989878"/>
                <a:gd name="connsiteY10-492" fmla="*/ 2048959 h 5795027"/>
                <a:gd name="connsiteX11-493" fmla="*/ 559354 w 2989878"/>
                <a:gd name="connsiteY11-494" fmla="*/ 855573 h 5795027"/>
                <a:gd name="connsiteX12-495" fmla="*/ 1950071 w 2989878"/>
                <a:gd name="connsiteY12-496" fmla="*/ 164715 h 5795027"/>
                <a:gd name="connsiteX13-497" fmla="*/ 2144960 w 2989878"/>
                <a:gd name="connsiteY13-498" fmla="*/ 0 h 5795027"/>
                <a:gd name="connsiteX14-499" fmla="*/ 2332832 w 2989878"/>
                <a:gd name="connsiteY14-500" fmla="*/ 164715 h 5795027"/>
                <a:gd name="connsiteX15-501" fmla="*/ 2976290 w 2989878"/>
                <a:gd name="connsiteY15-502" fmla="*/ 524033 h 5795027"/>
                <a:gd name="connsiteX0-503" fmla="*/ 2955049 w 2976290"/>
                <a:gd name="connsiteY0-504" fmla="*/ 5266109 h 5795027"/>
                <a:gd name="connsiteX1-505" fmla="*/ 2332829 w 2976290"/>
                <a:gd name="connsiteY1-506" fmla="*/ 5630311 h 5795027"/>
                <a:gd name="connsiteX2-507" fmla="*/ 2137940 w 2976290"/>
                <a:gd name="connsiteY2-508" fmla="*/ 5795027 h 5795027"/>
                <a:gd name="connsiteX3-509" fmla="*/ 1950069 w 2976290"/>
                <a:gd name="connsiteY3-510" fmla="*/ 5630311 h 5795027"/>
                <a:gd name="connsiteX4-511" fmla="*/ 559353 w 2976290"/>
                <a:gd name="connsiteY4-512" fmla="*/ 4939455 h 5795027"/>
                <a:gd name="connsiteX5-513" fmla="*/ 0 w 2976290"/>
                <a:gd name="connsiteY5-514" fmla="*/ 3746068 h 5795027"/>
                <a:gd name="connsiteX6-515" fmla="*/ 0 w 2976290"/>
                <a:gd name="connsiteY6-516" fmla="*/ 3441681 h 5795027"/>
                <a:gd name="connsiteX7-517" fmla="*/ 0 w 2976290"/>
                <a:gd name="connsiteY7-518" fmla="*/ 3042471 h 5795027"/>
                <a:gd name="connsiteX8-519" fmla="*/ 0 w 2976290"/>
                <a:gd name="connsiteY8-520" fmla="*/ 2752557 h 5795027"/>
                <a:gd name="connsiteX9-521" fmla="*/ 0 w 2976290"/>
                <a:gd name="connsiteY9-522" fmla="*/ 2231503 h 5795027"/>
                <a:gd name="connsiteX10-523" fmla="*/ 0 w 2976290"/>
                <a:gd name="connsiteY10-524" fmla="*/ 2048959 h 5795027"/>
                <a:gd name="connsiteX11-525" fmla="*/ 559354 w 2976290"/>
                <a:gd name="connsiteY11-526" fmla="*/ 855573 h 5795027"/>
                <a:gd name="connsiteX12-527" fmla="*/ 1950071 w 2976290"/>
                <a:gd name="connsiteY12-528" fmla="*/ 164715 h 5795027"/>
                <a:gd name="connsiteX13-529" fmla="*/ 2144960 w 2976290"/>
                <a:gd name="connsiteY13-530" fmla="*/ 0 h 5795027"/>
                <a:gd name="connsiteX14-531" fmla="*/ 2332832 w 2976290"/>
                <a:gd name="connsiteY14-532" fmla="*/ 164715 h 5795027"/>
                <a:gd name="connsiteX15-533" fmla="*/ 2976290 w 2976290"/>
                <a:gd name="connsiteY15-534" fmla="*/ 524033 h 5795027"/>
                <a:gd name="connsiteX0-535" fmla="*/ 2955049 w 2976290"/>
                <a:gd name="connsiteY0-536" fmla="*/ 5266109 h 5795027"/>
                <a:gd name="connsiteX1-537" fmla="*/ 2332829 w 2976290"/>
                <a:gd name="connsiteY1-538" fmla="*/ 5630311 h 5795027"/>
                <a:gd name="connsiteX2-539" fmla="*/ 2137940 w 2976290"/>
                <a:gd name="connsiteY2-540" fmla="*/ 5795027 h 5795027"/>
                <a:gd name="connsiteX3-541" fmla="*/ 1950069 w 2976290"/>
                <a:gd name="connsiteY3-542" fmla="*/ 5630311 h 5795027"/>
                <a:gd name="connsiteX4-543" fmla="*/ 559353 w 2976290"/>
                <a:gd name="connsiteY4-544" fmla="*/ 4939455 h 5795027"/>
                <a:gd name="connsiteX5-545" fmla="*/ 0 w 2976290"/>
                <a:gd name="connsiteY5-546" fmla="*/ 3746068 h 5795027"/>
                <a:gd name="connsiteX6-547" fmla="*/ 0 w 2976290"/>
                <a:gd name="connsiteY6-548" fmla="*/ 3441681 h 5795027"/>
                <a:gd name="connsiteX7-549" fmla="*/ 0 w 2976290"/>
                <a:gd name="connsiteY7-550" fmla="*/ 3042471 h 5795027"/>
                <a:gd name="connsiteX8-551" fmla="*/ 0 w 2976290"/>
                <a:gd name="connsiteY8-552" fmla="*/ 2752557 h 5795027"/>
                <a:gd name="connsiteX9-553" fmla="*/ 0 w 2976290"/>
                <a:gd name="connsiteY9-554" fmla="*/ 2231503 h 5795027"/>
                <a:gd name="connsiteX10-555" fmla="*/ 0 w 2976290"/>
                <a:gd name="connsiteY10-556" fmla="*/ 2048959 h 5795027"/>
                <a:gd name="connsiteX11-557" fmla="*/ 559354 w 2976290"/>
                <a:gd name="connsiteY11-558" fmla="*/ 855573 h 5795027"/>
                <a:gd name="connsiteX12-559" fmla="*/ 1950071 w 2976290"/>
                <a:gd name="connsiteY12-560" fmla="*/ 164715 h 5795027"/>
                <a:gd name="connsiteX13-561" fmla="*/ 2144960 w 2976290"/>
                <a:gd name="connsiteY13-562" fmla="*/ 0 h 5795027"/>
                <a:gd name="connsiteX14-563" fmla="*/ 2332832 w 2976290"/>
                <a:gd name="connsiteY14-564" fmla="*/ 164715 h 5795027"/>
                <a:gd name="connsiteX15-565" fmla="*/ 2976290 w 2976290"/>
                <a:gd name="connsiteY15-566" fmla="*/ 524033 h 5795027"/>
                <a:gd name="connsiteX0-567" fmla="*/ 2955049 w 2976290"/>
                <a:gd name="connsiteY0-568" fmla="*/ 5266109 h 5795027"/>
                <a:gd name="connsiteX1-569" fmla="*/ 2332829 w 2976290"/>
                <a:gd name="connsiteY1-570" fmla="*/ 5630311 h 5795027"/>
                <a:gd name="connsiteX2-571" fmla="*/ 2137940 w 2976290"/>
                <a:gd name="connsiteY2-572" fmla="*/ 5795027 h 5795027"/>
                <a:gd name="connsiteX3-573" fmla="*/ 1950069 w 2976290"/>
                <a:gd name="connsiteY3-574" fmla="*/ 5630311 h 5795027"/>
                <a:gd name="connsiteX4-575" fmla="*/ 559353 w 2976290"/>
                <a:gd name="connsiteY4-576" fmla="*/ 4939455 h 5795027"/>
                <a:gd name="connsiteX5-577" fmla="*/ 0 w 2976290"/>
                <a:gd name="connsiteY5-578" fmla="*/ 3746068 h 5795027"/>
                <a:gd name="connsiteX6-579" fmla="*/ 0 w 2976290"/>
                <a:gd name="connsiteY6-580" fmla="*/ 3441681 h 5795027"/>
                <a:gd name="connsiteX7-581" fmla="*/ 0 w 2976290"/>
                <a:gd name="connsiteY7-582" fmla="*/ 3042471 h 5795027"/>
                <a:gd name="connsiteX8-583" fmla="*/ 0 w 2976290"/>
                <a:gd name="connsiteY8-584" fmla="*/ 2752557 h 5795027"/>
                <a:gd name="connsiteX9-585" fmla="*/ 0 w 2976290"/>
                <a:gd name="connsiteY9-586" fmla="*/ 2231503 h 5795027"/>
                <a:gd name="connsiteX10-587" fmla="*/ 0 w 2976290"/>
                <a:gd name="connsiteY10-588" fmla="*/ 2048959 h 5795027"/>
                <a:gd name="connsiteX11-589" fmla="*/ 559354 w 2976290"/>
                <a:gd name="connsiteY11-590" fmla="*/ 855573 h 5795027"/>
                <a:gd name="connsiteX12-591" fmla="*/ 1950071 w 2976290"/>
                <a:gd name="connsiteY12-592" fmla="*/ 164715 h 5795027"/>
                <a:gd name="connsiteX13-593" fmla="*/ 2144960 w 2976290"/>
                <a:gd name="connsiteY13-594" fmla="*/ 0 h 5795027"/>
                <a:gd name="connsiteX14-595" fmla="*/ 2332832 w 2976290"/>
                <a:gd name="connsiteY14-596" fmla="*/ 164715 h 5795027"/>
                <a:gd name="connsiteX15-597" fmla="*/ 2976290 w 2976290"/>
                <a:gd name="connsiteY15-598" fmla="*/ 524033 h 5795027"/>
                <a:gd name="connsiteX0-599" fmla="*/ 2955049 w 2976290"/>
                <a:gd name="connsiteY0-600" fmla="*/ 5266109 h 5795027"/>
                <a:gd name="connsiteX1-601" fmla="*/ 2332829 w 2976290"/>
                <a:gd name="connsiteY1-602" fmla="*/ 5630311 h 5795027"/>
                <a:gd name="connsiteX2-603" fmla="*/ 2137940 w 2976290"/>
                <a:gd name="connsiteY2-604" fmla="*/ 5795027 h 5795027"/>
                <a:gd name="connsiteX3-605" fmla="*/ 1950069 w 2976290"/>
                <a:gd name="connsiteY3-606" fmla="*/ 5630311 h 5795027"/>
                <a:gd name="connsiteX4-607" fmla="*/ 559353 w 2976290"/>
                <a:gd name="connsiteY4-608" fmla="*/ 4939455 h 5795027"/>
                <a:gd name="connsiteX5-609" fmla="*/ 0 w 2976290"/>
                <a:gd name="connsiteY5-610" fmla="*/ 3746068 h 5795027"/>
                <a:gd name="connsiteX6-611" fmla="*/ 0 w 2976290"/>
                <a:gd name="connsiteY6-612" fmla="*/ 3441681 h 5795027"/>
                <a:gd name="connsiteX7-613" fmla="*/ 0 w 2976290"/>
                <a:gd name="connsiteY7-614" fmla="*/ 3042471 h 5795027"/>
                <a:gd name="connsiteX8-615" fmla="*/ 0 w 2976290"/>
                <a:gd name="connsiteY8-616" fmla="*/ 2752557 h 5795027"/>
                <a:gd name="connsiteX9-617" fmla="*/ 0 w 2976290"/>
                <a:gd name="connsiteY9-618" fmla="*/ 2231503 h 5795027"/>
                <a:gd name="connsiteX10-619" fmla="*/ 0 w 2976290"/>
                <a:gd name="connsiteY10-620" fmla="*/ 2048959 h 5795027"/>
                <a:gd name="connsiteX11-621" fmla="*/ 559354 w 2976290"/>
                <a:gd name="connsiteY11-622" fmla="*/ 855573 h 5795027"/>
                <a:gd name="connsiteX12-623" fmla="*/ 1950071 w 2976290"/>
                <a:gd name="connsiteY12-624" fmla="*/ 164715 h 5795027"/>
                <a:gd name="connsiteX13-625" fmla="*/ 2144960 w 2976290"/>
                <a:gd name="connsiteY13-626" fmla="*/ 0 h 5795027"/>
                <a:gd name="connsiteX14-627" fmla="*/ 2332832 w 2976290"/>
                <a:gd name="connsiteY14-628" fmla="*/ 164715 h 5795027"/>
                <a:gd name="connsiteX15-629" fmla="*/ 2976290 w 2976290"/>
                <a:gd name="connsiteY15-630" fmla="*/ 524033 h 5795027"/>
                <a:gd name="connsiteX0-631" fmla="*/ 2955049 w 2976290"/>
                <a:gd name="connsiteY0-632" fmla="*/ 5266109 h 5795027"/>
                <a:gd name="connsiteX1-633" fmla="*/ 2332829 w 2976290"/>
                <a:gd name="connsiteY1-634" fmla="*/ 5630311 h 5795027"/>
                <a:gd name="connsiteX2-635" fmla="*/ 2137940 w 2976290"/>
                <a:gd name="connsiteY2-636" fmla="*/ 5795027 h 5795027"/>
                <a:gd name="connsiteX3-637" fmla="*/ 1950069 w 2976290"/>
                <a:gd name="connsiteY3-638" fmla="*/ 5630311 h 5795027"/>
                <a:gd name="connsiteX4-639" fmla="*/ 559353 w 2976290"/>
                <a:gd name="connsiteY4-640" fmla="*/ 4939455 h 5795027"/>
                <a:gd name="connsiteX5-641" fmla="*/ 0 w 2976290"/>
                <a:gd name="connsiteY5-642" fmla="*/ 3746068 h 5795027"/>
                <a:gd name="connsiteX6-643" fmla="*/ 0 w 2976290"/>
                <a:gd name="connsiteY6-644" fmla="*/ 3441681 h 5795027"/>
                <a:gd name="connsiteX7-645" fmla="*/ 0 w 2976290"/>
                <a:gd name="connsiteY7-646" fmla="*/ 3042471 h 5795027"/>
                <a:gd name="connsiteX8-647" fmla="*/ 0 w 2976290"/>
                <a:gd name="connsiteY8-648" fmla="*/ 2752557 h 5795027"/>
                <a:gd name="connsiteX9-649" fmla="*/ 0 w 2976290"/>
                <a:gd name="connsiteY9-650" fmla="*/ 2231503 h 5795027"/>
                <a:gd name="connsiteX10-651" fmla="*/ 0 w 2976290"/>
                <a:gd name="connsiteY10-652" fmla="*/ 2048959 h 5795027"/>
                <a:gd name="connsiteX11-653" fmla="*/ 559354 w 2976290"/>
                <a:gd name="connsiteY11-654" fmla="*/ 855573 h 5795027"/>
                <a:gd name="connsiteX12-655" fmla="*/ 1950071 w 2976290"/>
                <a:gd name="connsiteY12-656" fmla="*/ 164715 h 5795027"/>
                <a:gd name="connsiteX13-657" fmla="*/ 2144960 w 2976290"/>
                <a:gd name="connsiteY13-658" fmla="*/ 0 h 5795027"/>
                <a:gd name="connsiteX14-659" fmla="*/ 2332832 w 2976290"/>
                <a:gd name="connsiteY14-660" fmla="*/ 164715 h 5795027"/>
                <a:gd name="connsiteX15-661" fmla="*/ 2976290 w 2976290"/>
                <a:gd name="connsiteY15-662" fmla="*/ 524033 h 5795027"/>
                <a:gd name="connsiteX0-663" fmla="*/ 2955049 w 2987296"/>
                <a:gd name="connsiteY0-664" fmla="*/ 5266109 h 5795027"/>
                <a:gd name="connsiteX1-665" fmla="*/ 2332829 w 2987296"/>
                <a:gd name="connsiteY1-666" fmla="*/ 5630311 h 5795027"/>
                <a:gd name="connsiteX2-667" fmla="*/ 2137940 w 2987296"/>
                <a:gd name="connsiteY2-668" fmla="*/ 5795027 h 5795027"/>
                <a:gd name="connsiteX3-669" fmla="*/ 1950069 w 2987296"/>
                <a:gd name="connsiteY3-670" fmla="*/ 5630311 h 5795027"/>
                <a:gd name="connsiteX4-671" fmla="*/ 559353 w 2987296"/>
                <a:gd name="connsiteY4-672" fmla="*/ 4939455 h 5795027"/>
                <a:gd name="connsiteX5-673" fmla="*/ 0 w 2987296"/>
                <a:gd name="connsiteY5-674" fmla="*/ 3746068 h 5795027"/>
                <a:gd name="connsiteX6-675" fmla="*/ 0 w 2987296"/>
                <a:gd name="connsiteY6-676" fmla="*/ 3441681 h 5795027"/>
                <a:gd name="connsiteX7-677" fmla="*/ 0 w 2987296"/>
                <a:gd name="connsiteY7-678" fmla="*/ 3042471 h 5795027"/>
                <a:gd name="connsiteX8-679" fmla="*/ 0 w 2987296"/>
                <a:gd name="connsiteY8-680" fmla="*/ 2752557 h 5795027"/>
                <a:gd name="connsiteX9-681" fmla="*/ 0 w 2987296"/>
                <a:gd name="connsiteY9-682" fmla="*/ 2231503 h 5795027"/>
                <a:gd name="connsiteX10-683" fmla="*/ 0 w 2987296"/>
                <a:gd name="connsiteY10-684" fmla="*/ 2048959 h 5795027"/>
                <a:gd name="connsiteX11-685" fmla="*/ 559354 w 2987296"/>
                <a:gd name="connsiteY11-686" fmla="*/ 855573 h 5795027"/>
                <a:gd name="connsiteX12-687" fmla="*/ 1950071 w 2987296"/>
                <a:gd name="connsiteY12-688" fmla="*/ 164715 h 5795027"/>
                <a:gd name="connsiteX13-689" fmla="*/ 2144960 w 2987296"/>
                <a:gd name="connsiteY13-690" fmla="*/ 0 h 5795027"/>
                <a:gd name="connsiteX14-691" fmla="*/ 2332832 w 2987296"/>
                <a:gd name="connsiteY14-692" fmla="*/ 164715 h 5795027"/>
                <a:gd name="connsiteX15-693" fmla="*/ 2987296 w 2987296"/>
                <a:gd name="connsiteY15-694" fmla="*/ 557051 h 57950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0001" y="1475754"/>
            <a:ext cx="5025385" cy="22706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INTRODUCTION</a:t>
            </a:r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153415" y="1292115"/>
            <a:ext cx="3152219" cy="426514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205556" y="1362666"/>
            <a:ext cx="3047936" cy="4124044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543777" y="0"/>
            <a:ext cx="3047936" cy="2023367"/>
          </a:xfrm>
          <a:custGeom>
            <a:avLst/>
            <a:gdLst>
              <a:gd name="connsiteX0" fmla="*/ 0 w 3047936"/>
              <a:gd name="connsiteY0" fmla="*/ 0 h 2023367"/>
              <a:gd name="connsiteX1" fmla="*/ 3047936 w 3047936"/>
              <a:gd name="connsiteY1" fmla="*/ 0 h 2023367"/>
              <a:gd name="connsiteX2" fmla="*/ 3047936 w 3047936"/>
              <a:gd name="connsiteY2" fmla="*/ 64504 h 2023367"/>
              <a:gd name="connsiteX3" fmla="*/ 3047936 w 3047936"/>
              <a:gd name="connsiteY3" fmla="*/ 348603 h 2023367"/>
              <a:gd name="connsiteX4" fmla="*/ 3047936 w 3047936"/>
              <a:gd name="connsiteY4" fmla="*/ 565221 h 2023367"/>
              <a:gd name="connsiteX5" fmla="*/ 2649871 w 3047936"/>
              <a:gd name="connsiteY5" fmla="*/ 1414497 h 2023367"/>
              <a:gd name="connsiteX6" fmla="*/ 1660163 w 3047936"/>
              <a:gd name="connsiteY6" fmla="*/ 1906147 h 2023367"/>
              <a:gd name="connsiteX7" fmla="*/ 1521470 w 3047936"/>
              <a:gd name="connsiteY7" fmla="*/ 2023367 h 2023367"/>
              <a:gd name="connsiteX8" fmla="*/ 1387771 w 3047936"/>
              <a:gd name="connsiteY8" fmla="*/ 1906147 h 2023367"/>
              <a:gd name="connsiteX9" fmla="*/ 398065 w 3047936"/>
              <a:gd name="connsiteY9" fmla="*/ 1414497 h 2023367"/>
              <a:gd name="connsiteX10" fmla="*/ 0 w 3047936"/>
              <a:gd name="connsiteY10" fmla="*/ 565221 h 2023367"/>
              <a:gd name="connsiteX11" fmla="*/ 0 w 3047936"/>
              <a:gd name="connsiteY11" fmla="*/ 348603 h 2023367"/>
              <a:gd name="connsiteX12" fmla="*/ 0 w 3047936"/>
              <a:gd name="connsiteY12" fmla="*/ 64504 h 2023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7936" h="2023367">
                <a:moveTo>
                  <a:pt x="0" y="0"/>
                </a:moveTo>
                <a:lnTo>
                  <a:pt x="3047936" y="0"/>
                </a:lnTo>
                <a:lnTo>
                  <a:pt x="3047936" y="64504"/>
                </a:lnTo>
                <a:lnTo>
                  <a:pt x="3047936" y="348603"/>
                </a:lnTo>
                <a:lnTo>
                  <a:pt x="3047936" y="565221"/>
                </a:lnTo>
                <a:cubicBezTo>
                  <a:pt x="3047936" y="1003676"/>
                  <a:pt x="2923541" y="1223137"/>
                  <a:pt x="2649871" y="1414497"/>
                </a:cubicBezTo>
                <a:cubicBezTo>
                  <a:pt x="2365260" y="1579389"/>
                  <a:pt x="1991682" y="1649957"/>
                  <a:pt x="1660163" y="1906147"/>
                </a:cubicBezTo>
                <a:lnTo>
                  <a:pt x="1521470" y="2023367"/>
                </a:lnTo>
                <a:lnTo>
                  <a:pt x="1387771" y="1906147"/>
                </a:lnTo>
                <a:cubicBezTo>
                  <a:pt x="1056252" y="1649957"/>
                  <a:pt x="682674" y="1579389"/>
                  <a:pt x="398065" y="1414497"/>
                </a:cubicBezTo>
                <a:cubicBezTo>
                  <a:pt x="124394" y="1223137"/>
                  <a:pt x="0" y="1003676"/>
                  <a:pt x="0" y="565221"/>
                </a:cubicBezTo>
                <a:lnTo>
                  <a:pt x="0" y="348603"/>
                </a:lnTo>
                <a:lnTo>
                  <a:pt x="0" y="64504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91637" y="0"/>
            <a:ext cx="3152219" cy="2093918"/>
          </a:xfrm>
          <a:custGeom>
            <a:avLst/>
            <a:gdLst>
              <a:gd name="connsiteX0" fmla="*/ 0 w 3152219"/>
              <a:gd name="connsiteY0" fmla="*/ 0 h 2093918"/>
              <a:gd name="connsiteX1" fmla="*/ 3152219 w 3152219"/>
              <a:gd name="connsiteY1" fmla="*/ 0 h 2093918"/>
              <a:gd name="connsiteX2" fmla="*/ 3152219 w 3152219"/>
              <a:gd name="connsiteY2" fmla="*/ 68034 h 2093918"/>
              <a:gd name="connsiteX3" fmla="*/ 3152219 w 3152219"/>
              <a:gd name="connsiteY3" fmla="*/ 361853 h 2093918"/>
              <a:gd name="connsiteX4" fmla="*/ 3152219 w 3152219"/>
              <a:gd name="connsiteY4" fmla="*/ 585882 h 2093918"/>
              <a:gd name="connsiteX5" fmla="*/ 2740534 w 3152219"/>
              <a:gd name="connsiteY5" fmla="*/ 1464216 h 2093918"/>
              <a:gd name="connsiteX6" fmla="*/ 1716965 w 3152219"/>
              <a:gd name="connsiteY6" fmla="*/ 1972687 h 2093918"/>
              <a:gd name="connsiteX7" fmla="*/ 1573526 w 3152219"/>
              <a:gd name="connsiteY7" fmla="*/ 2093918 h 2093918"/>
              <a:gd name="connsiteX8" fmla="*/ 1435253 w 3152219"/>
              <a:gd name="connsiteY8" fmla="*/ 1972687 h 2093918"/>
              <a:gd name="connsiteX9" fmla="*/ 411685 w 3152219"/>
              <a:gd name="connsiteY9" fmla="*/ 1464216 h 2093918"/>
              <a:gd name="connsiteX10" fmla="*/ 0 w 3152219"/>
              <a:gd name="connsiteY10" fmla="*/ 585882 h 2093918"/>
              <a:gd name="connsiteX11" fmla="*/ 0 w 3152219"/>
              <a:gd name="connsiteY11" fmla="*/ 361853 h 2093918"/>
              <a:gd name="connsiteX12" fmla="*/ 0 w 3152219"/>
              <a:gd name="connsiteY12" fmla="*/ 68034 h 2093918"/>
              <a:gd name="connsiteX0-1" fmla="*/ 3152219 w 3243659"/>
              <a:gd name="connsiteY0-2" fmla="*/ 0 h 2093918"/>
              <a:gd name="connsiteX1-3" fmla="*/ 3152219 w 3243659"/>
              <a:gd name="connsiteY1-4" fmla="*/ 68034 h 2093918"/>
              <a:gd name="connsiteX2-5" fmla="*/ 3152219 w 3243659"/>
              <a:gd name="connsiteY2-6" fmla="*/ 361853 h 2093918"/>
              <a:gd name="connsiteX3-7" fmla="*/ 3152219 w 3243659"/>
              <a:gd name="connsiteY3-8" fmla="*/ 585882 h 2093918"/>
              <a:gd name="connsiteX4-9" fmla="*/ 2740534 w 3243659"/>
              <a:gd name="connsiteY4-10" fmla="*/ 1464216 h 2093918"/>
              <a:gd name="connsiteX5-11" fmla="*/ 1716965 w 3243659"/>
              <a:gd name="connsiteY5-12" fmla="*/ 1972687 h 2093918"/>
              <a:gd name="connsiteX6-13" fmla="*/ 1573526 w 3243659"/>
              <a:gd name="connsiteY6-14" fmla="*/ 2093918 h 2093918"/>
              <a:gd name="connsiteX7-15" fmla="*/ 1435253 w 3243659"/>
              <a:gd name="connsiteY7-16" fmla="*/ 1972687 h 2093918"/>
              <a:gd name="connsiteX8-17" fmla="*/ 411685 w 3243659"/>
              <a:gd name="connsiteY8-18" fmla="*/ 1464216 h 2093918"/>
              <a:gd name="connsiteX9-19" fmla="*/ 0 w 3243659"/>
              <a:gd name="connsiteY9-20" fmla="*/ 585882 h 2093918"/>
              <a:gd name="connsiteX10-21" fmla="*/ 0 w 3243659"/>
              <a:gd name="connsiteY10-22" fmla="*/ 361853 h 2093918"/>
              <a:gd name="connsiteX11-23" fmla="*/ 0 w 3243659"/>
              <a:gd name="connsiteY11-24" fmla="*/ 68034 h 2093918"/>
              <a:gd name="connsiteX12-25" fmla="*/ 0 w 3243659"/>
              <a:gd name="connsiteY12-26" fmla="*/ 0 h 2093918"/>
              <a:gd name="connsiteX13" fmla="*/ 3243659 w 3243659"/>
              <a:gd name="connsiteY13" fmla="*/ 91440 h 2093918"/>
              <a:gd name="connsiteX0-27" fmla="*/ 3152219 w 3152219"/>
              <a:gd name="connsiteY0-28" fmla="*/ 0 h 2093918"/>
              <a:gd name="connsiteX1-29" fmla="*/ 3152219 w 3152219"/>
              <a:gd name="connsiteY1-30" fmla="*/ 68034 h 2093918"/>
              <a:gd name="connsiteX2-31" fmla="*/ 3152219 w 3152219"/>
              <a:gd name="connsiteY2-32" fmla="*/ 361853 h 2093918"/>
              <a:gd name="connsiteX3-33" fmla="*/ 3152219 w 3152219"/>
              <a:gd name="connsiteY3-34" fmla="*/ 585882 h 2093918"/>
              <a:gd name="connsiteX4-35" fmla="*/ 2740534 w 3152219"/>
              <a:gd name="connsiteY4-36" fmla="*/ 1464216 h 2093918"/>
              <a:gd name="connsiteX5-37" fmla="*/ 1716965 w 3152219"/>
              <a:gd name="connsiteY5-38" fmla="*/ 1972687 h 2093918"/>
              <a:gd name="connsiteX6-39" fmla="*/ 1573526 w 3152219"/>
              <a:gd name="connsiteY6-40" fmla="*/ 2093918 h 2093918"/>
              <a:gd name="connsiteX7-41" fmla="*/ 1435253 w 3152219"/>
              <a:gd name="connsiteY7-42" fmla="*/ 1972687 h 2093918"/>
              <a:gd name="connsiteX8-43" fmla="*/ 411685 w 3152219"/>
              <a:gd name="connsiteY8-44" fmla="*/ 1464216 h 2093918"/>
              <a:gd name="connsiteX9-45" fmla="*/ 0 w 3152219"/>
              <a:gd name="connsiteY9-46" fmla="*/ 585882 h 2093918"/>
              <a:gd name="connsiteX10-47" fmla="*/ 0 w 3152219"/>
              <a:gd name="connsiteY10-48" fmla="*/ 361853 h 2093918"/>
              <a:gd name="connsiteX11-49" fmla="*/ 0 w 3152219"/>
              <a:gd name="connsiteY11-50" fmla="*/ 68034 h 2093918"/>
              <a:gd name="connsiteX12-51" fmla="*/ 0 w 3152219"/>
              <a:gd name="connsiteY12-52" fmla="*/ 0 h 2093918"/>
              <a:gd name="connsiteX0-53" fmla="*/ 3152219 w 3152219"/>
              <a:gd name="connsiteY0-54" fmla="*/ 0 h 2093918"/>
              <a:gd name="connsiteX1-55" fmla="*/ 3152219 w 3152219"/>
              <a:gd name="connsiteY1-56" fmla="*/ 68034 h 2093918"/>
              <a:gd name="connsiteX2-57" fmla="*/ 3152219 w 3152219"/>
              <a:gd name="connsiteY2-58" fmla="*/ 585882 h 2093918"/>
              <a:gd name="connsiteX3-59" fmla="*/ 2740534 w 3152219"/>
              <a:gd name="connsiteY3-60" fmla="*/ 1464216 h 2093918"/>
              <a:gd name="connsiteX4-61" fmla="*/ 1716965 w 3152219"/>
              <a:gd name="connsiteY4-62" fmla="*/ 1972687 h 2093918"/>
              <a:gd name="connsiteX5-63" fmla="*/ 1573526 w 3152219"/>
              <a:gd name="connsiteY5-64" fmla="*/ 2093918 h 2093918"/>
              <a:gd name="connsiteX6-65" fmla="*/ 1435253 w 3152219"/>
              <a:gd name="connsiteY6-66" fmla="*/ 1972687 h 2093918"/>
              <a:gd name="connsiteX7-67" fmla="*/ 411685 w 3152219"/>
              <a:gd name="connsiteY7-68" fmla="*/ 1464216 h 2093918"/>
              <a:gd name="connsiteX8-69" fmla="*/ 0 w 3152219"/>
              <a:gd name="connsiteY8-70" fmla="*/ 585882 h 2093918"/>
              <a:gd name="connsiteX9-71" fmla="*/ 0 w 3152219"/>
              <a:gd name="connsiteY9-72" fmla="*/ 361853 h 2093918"/>
              <a:gd name="connsiteX10-73" fmla="*/ 0 w 3152219"/>
              <a:gd name="connsiteY10-74" fmla="*/ 68034 h 2093918"/>
              <a:gd name="connsiteX11-75" fmla="*/ 0 w 3152219"/>
              <a:gd name="connsiteY11-76" fmla="*/ 0 h 2093918"/>
              <a:gd name="connsiteX0-77" fmla="*/ 3152219 w 3152219"/>
              <a:gd name="connsiteY0-78" fmla="*/ 0 h 2093918"/>
              <a:gd name="connsiteX1-79" fmla="*/ 3152219 w 3152219"/>
              <a:gd name="connsiteY1-80" fmla="*/ 68034 h 2093918"/>
              <a:gd name="connsiteX2-81" fmla="*/ 3152219 w 3152219"/>
              <a:gd name="connsiteY2-82" fmla="*/ 585882 h 2093918"/>
              <a:gd name="connsiteX3-83" fmla="*/ 2740534 w 3152219"/>
              <a:gd name="connsiteY3-84" fmla="*/ 1464216 h 2093918"/>
              <a:gd name="connsiteX4-85" fmla="*/ 1716965 w 3152219"/>
              <a:gd name="connsiteY4-86" fmla="*/ 1972687 h 2093918"/>
              <a:gd name="connsiteX5-87" fmla="*/ 1573526 w 3152219"/>
              <a:gd name="connsiteY5-88" fmla="*/ 2093918 h 2093918"/>
              <a:gd name="connsiteX6-89" fmla="*/ 1435253 w 3152219"/>
              <a:gd name="connsiteY6-90" fmla="*/ 1972687 h 2093918"/>
              <a:gd name="connsiteX7-91" fmla="*/ 411685 w 3152219"/>
              <a:gd name="connsiteY7-92" fmla="*/ 1464216 h 2093918"/>
              <a:gd name="connsiteX8-93" fmla="*/ 0 w 3152219"/>
              <a:gd name="connsiteY8-94" fmla="*/ 585882 h 2093918"/>
              <a:gd name="connsiteX9-95" fmla="*/ 0 w 3152219"/>
              <a:gd name="connsiteY9-96" fmla="*/ 68034 h 2093918"/>
              <a:gd name="connsiteX10-97" fmla="*/ 0 w 3152219"/>
              <a:gd name="connsiteY10-98" fmla="*/ 0 h 20939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3152219" h="2093918">
                <a:moveTo>
                  <a:pt x="3152219" y="0"/>
                </a:moveTo>
                <a:lnTo>
                  <a:pt x="3152219" y="68034"/>
                </a:lnTo>
                <a:lnTo>
                  <a:pt x="3152219" y="585882"/>
                </a:lnTo>
                <a:cubicBezTo>
                  <a:pt x="3152219" y="1039339"/>
                  <a:pt x="3023568" y="1266308"/>
                  <a:pt x="2740534" y="1464216"/>
                </a:cubicBezTo>
                <a:cubicBezTo>
                  <a:pt x="2446186" y="1634750"/>
                  <a:pt x="2059826" y="1707732"/>
                  <a:pt x="1716965" y="1972687"/>
                </a:cubicBezTo>
                <a:lnTo>
                  <a:pt x="1573526" y="2093918"/>
                </a:lnTo>
                <a:lnTo>
                  <a:pt x="1435253" y="1972687"/>
                </a:lnTo>
                <a:cubicBezTo>
                  <a:pt x="1092391" y="1707732"/>
                  <a:pt x="706031" y="1634750"/>
                  <a:pt x="411685" y="1464216"/>
                </a:cubicBezTo>
                <a:cubicBezTo>
                  <a:pt x="128650" y="1266308"/>
                  <a:pt x="0" y="1039339"/>
                  <a:pt x="0" y="585882"/>
                </a:cubicBezTo>
                <a:lnTo>
                  <a:pt x="0" y="68034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543777" y="4820545"/>
            <a:ext cx="3047936" cy="2051860"/>
          </a:xfrm>
          <a:custGeom>
            <a:avLst/>
            <a:gdLst>
              <a:gd name="connsiteX0" fmla="*/ 1526466 w 3047936"/>
              <a:gd name="connsiteY0" fmla="*/ 0 h 2051860"/>
              <a:gd name="connsiteX1" fmla="*/ 1660165 w 3047936"/>
              <a:gd name="connsiteY1" fmla="*/ 117220 h 2051860"/>
              <a:gd name="connsiteX2" fmla="*/ 2649871 w 3047936"/>
              <a:gd name="connsiteY2" fmla="*/ 608871 h 2051860"/>
              <a:gd name="connsiteX3" fmla="*/ 3047936 w 3047936"/>
              <a:gd name="connsiteY3" fmla="*/ 1458146 h 2051860"/>
              <a:gd name="connsiteX4" fmla="*/ 3047936 w 3047936"/>
              <a:gd name="connsiteY4" fmla="*/ 1588054 h 2051860"/>
              <a:gd name="connsiteX5" fmla="*/ 3047936 w 3047936"/>
              <a:gd name="connsiteY5" fmla="*/ 1958864 h 2051860"/>
              <a:gd name="connsiteX6" fmla="*/ 3047936 w 3047936"/>
              <a:gd name="connsiteY6" fmla="*/ 2051860 h 2051860"/>
              <a:gd name="connsiteX7" fmla="*/ 0 w 3047936"/>
              <a:gd name="connsiteY7" fmla="*/ 2051860 h 2051860"/>
              <a:gd name="connsiteX8" fmla="*/ 0 w 3047936"/>
              <a:gd name="connsiteY8" fmla="*/ 1958864 h 2051860"/>
              <a:gd name="connsiteX9" fmla="*/ 0 w 3047936"/>
              <a:gd name="connsiteY9" fmla="*/ 1588054 h 2051860"/>
              <a:gd name="connsiteX10" fmla="*/ 0 w 3047936"/>
              <a:gd name="connsiteY10" fmla="*/ 1458146 h 2051860"/>
              <a:gd name="connsiteX11" fmla="*/ 398066 w 3047936"/>
              <a:gd name="connsiteY11" fmla="*/ 608871 h 2051860"/>
              <a:gd name="connsiteX12" fmla="*/ 1387773 w 3047936"/>
              <a:gd name="connsiteY12" fmla="*/ 117220 h 205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7936" h="2051860">
                <a:moveTo>
                  <a:pt x="1526466" y="0"/>
                </a:moveTo>
                <a:lnTo>
                  <a:pt x="1660165" y="117220"/>
                </a:lnTo>
                <a:cubicBezTo>
                  <a:pt x="1991684" y="373411"/>
                  <a:pt x="2365262" y="443978"/>
                  <a:pt x="2649871" y="608871"/>
                </a:cubicBezTo>
                <a:cubicBezTo>
                  <a:pt x="2923543" y="800231"/>
                  <a:pt x="3047936" y="1019692"/>
                  <a:pt x="3047936" y="1458146"/>
                </a:cubicBezTo>
                <a:lnTo>
                  <a:pt x="3047936" y="1588054"/>
                </a:lnTo>
                <a:lnTo>
                  <a:pt x="3047936" y="1958864"/>
                </a:lnTo>
                <a:lnTo>
                  <a:pt x="3047936" y="2051860"/>
                </a:lnTo>
                <a:lnTo>
                  <a:pt x="0" y="2051860"/>
                </a:lnTo>
                <a:lnTo>
                  <a:pt x="0" y="1958864"/>
                </a:lnTo>
                <a:lnTo>
                  <a:pt x="0" y="1588054"/>
                </a:lnTo>
                <a:lnTo>
                  <a:pt x="0" y="1458146"/>
                </a:lnTo>
                <a:cubicBezTo>
                  <a:pt x="0" y="1019692"/>
                  <a:pt x="124395" y="800231"/>
                  <a:pt x="398066" y="608871"/>
                </a:cubicBezTo>
                <a:cubicBezTo>
                  <a:pt x="682676" y="443978"/>
                  <a:pt x="1056254" y="373411"/>
                  <a:pt x="1387773" y="117220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91636" y="4749994"/>
            <a:ext cx="3154449" cy="2108006"/>
          </a:xfrm>
          <a:custGeom>
            <a:avLst/>
            <a:gdLst>
              <a:gd name="connsiteX0" fmla="*/ 1578693 w 3152219"/>
              <a:gd name="connsiteY0" fmla="*/ 0 h 2108006"/>
              <a:gd name="connsiteX1" fmla="*/ 1716967 w 3152219"/>
              <a:gd name="connsiteY1" fmla="*/ 121231 h 2108006"/>
              <a:gd name="connsiteX2" fmla="*/ 2740534 w 3152219"/>
              <a:gd name="connsiteY2" fmla="*/ 629703 h 2108006"/>
              <a:gd name="connsiteX3" fmla="*/ 3152219 w 3152219"/>
              <a:gd name="connsiteY3" fmla="*/ 1508036 h 2108006"/>
              <a:gd name="connsiteX4" fmla="*/ 3152219 w 3152219"/>
              <a:gd name="connsiteY4" fmla="*/ 1642389 h 2108006"/>
              <a:gd name="connsiteX5" fmla="*/ 3152219 w 3152219"/>
              <a:gd name="connsiteY5" fmla="*/ 2025885 h 2108006"/>
              <a:gd name="connsiteX6" fmla="*/ 3152219 w 3152219"/>
              <a:gd name="connsiteY6" fmla="*/ 2108006 h 2108006"/>
              <a:gd name="connsiteX7" fmla="*/ 0 w 3152219"/>
              <a:gd name="connsiteY7" fmla="*/ 2108006 h 2108006"/>
              <a:gd name="connsiteX8" fmla="*/ 0 w 3152219"/>
              <a:gd name="connsiteY8" fmla="*/ 2025885 h 2108006"/>
              <a:gd name="connsiteX9" fmla="*/ 0 w 3152219"/>
              <a:gd name="connsiteY9" fmla="*/ 1642389 h 2108006"/>
              <a:gd name="connsiteX10" fmla="*/ 0 w 3152219"/>
              <a:gd name="connsiteY10" fmla="*/ 1508036 h 2108006"/>
              <a:gd name="connsiteX11" fmla="*/ 411685 w 3152219"/>
              <a:gd name="connsiteY11" fmla="*/ 629703 h 2108006"/>
              <a:gd name="connsiteX12" fmla="*/ 1435255 w 3152219"/>
              <a:gd name="connsiteY12" fmla="*/ 121231 h 2108006"/>
              <a:gd name="connsiteX0-1" fmla="*/ 3152219 w 3243659"/>
              <a:gd name="connsiteY0-2" fmla="*/ 2108006 h 2199446"/>
              <a:gd name="connsiteX1-3" fmla="*/ 0 w 3243659"/>
              <a:gd name="connsiteY1-4" fmla="*/ 2108006 h 2199446"/>
              <a:gd name="connsiteX2-5" fmla="*/ 0 w 3243659"/>
              <a:gd name="connsiteY2-6" fmla="*/ 2025885 h 2199446"/>
              <a:gd name="connsiteX3-7" fmla="*/ 0 w 3243659"/>
              <a:gd name="connsiteY3-8" fmla="*/ 1642389 h 2199446"/>
              <a:gd name="connsiteX4-9" fmla="*/ 0 w 3243659"/>
              <a:gd name="connsiteY4-10" fmla="*/ 1508036 h 2199446"/>
              <a:gd name="connsiteX5-11" fmla="*/ 411685 w 3243659"/>
              <a:gd name="connsiteY5-12" fmla="*/ 629703 h 2199446"/>
              <a:gd name="connsiteX6-13" fmla="*/ 1435255 w 3243659"/>
              <a:gd name="connsiteY6-14" fmla="*/ 121231 h 2199446"/>
              <a:gd name="connsiteX7-15" fmla="*/ 1578693 w 3243659"/>
              <a:gd name="connsiteY7-16" fmla="*/ 0 h 2199446"/>
              <a:gd name="connsiteX8-17" fmla="*/ 1716967 w 3243659"/>
              <a:gd name="connsiteY8-18" fmla="*/ 121231 h 2199446"/>
              <a:gd name="connsiteX9-19" fmla="*/ 2740534 w 3243659"/>
              <a:gd name="connsiteY9-20" fmla="*/ 629703 h 2199446"/>
              <a:gd name="connsiteX10-21" fmla="*/ 3152219 w 3243659"/>
              <a:gd name="connsiteY10-22" fmla="*/ 1508036 h 2199446"/>
              <a:gd name="connsiteX11-23" fmla="*/ 3152219 w 3243659"/>
              <a:gd name="connsiteY11-24" fmla="*/ 1642389 h 2199446"/>
              <a:gd name="connsiteX12-25" fmla="*/ 3152219 w 3243659"/>
              <a:gd name="connsiteY12-26" fmla="*/ 2025885 h 2199446"/>
              <a:gd name="connsiteX13" fmla="*/ 3243659 w 3243659"/>
              <a:gd name="connsiteY13" fmla="*/ 2199446 h 2199446"/>
              <a:gd name="connsiteX0-27" fmla="*/ 0 w 3243659"/>
              <a:gd name="connsiteY0-28" fmla="*/ 2108006 h 2199446"/>
              <a:gd name="connsiteX1-29" fmla="*/ 0 w 3243659"/>
              <a:gd name="connsiteY1-30" fmla="*/ 2025885 h 2199446"/>
              <a:gd name="connsiteX2-31" fmla="*/ 0 w 3243659"/>
              <a:gd name="connsiteY2-32" fmla="*/ 1642389 h 2199446"/>
              <a:gd name="connsiteX3-33" fmla="*/ 0 w 3243659"/>
              <a:gd name="connsiteY3-34" fmla="*/ 1508036 h 2199446"/>
              <a:gd name="connsiteX4-35" fmla="*/ 411685 w 3243659"/>
              <a:gd name="connsiteY4-36" fmla="*/ 629703 h 2199446"/>
              <a:gd name="connsiteX5-37" fmla="*/ 1435255 w 3243659"/>
              <a:gd name="connsiteY5-38" fmla="*/ 121231 h 2199446"/>
              <a:gd name="connsiteX6-39" fmla="*/ 1578693 w 3243659"/>
              <a:gd name="connsiteY6-40" fmla="*/ 0 h 2199446"/>
              <a:gd name="connsiteX7-41" fmla="*/ 1716967 w 3243659"/>
              <a:gd name="connsiteY7-42" fmla="*/ 121231 h 2199446"/>
              <a:gd name="connsiteX8-43" fmla="*/ 2740534 w 3243659"/>
              <a:gd name="connsiteY8-44" fmla="*/ 629703 h 2199446"/>
              <a:gd name="connsiteX9-45" fmla="*/ 3152219 w 3243659"/>
              <a:gd name="connsiteY9-46" fmla="*/ 1508036 h 2199446"/>
              <a:gd name="connsiteX10-47" fmla="*/ 3152219 w 3243659"/>
              <a:gd name="connsiteY10-48" fmla="*/ 1642389 h 2199446"/>
              <a:gd name="connsiteX11-49" fmla="*/ 3152219 w 3243659"/>
              <a:gd name="connsiteY11-50" fmla="*/ 2025885 h 2199446"/>
              <a:gd name="connsiteX12-51" fmla="*/ 3243659 w 3243659"/>
              <a:gd name="connsiteY12-52" fmla="*/ 2199446 h 2199446"/>
              <a:gd name="connsiteX0-53" fmla="*/ 0 w 3243659"/>
              <a:gd name="connsiteY0-54" fmla="*/ 2108006 h 2199446"/>
              <a:gd name="connsiteX1-55" fmla="*/ 0 w 3243659"/>
              <a:gd name="connsiteY1-56" fmla="*/ 1642389 h 2199446"/>
              <a:gd name="connsiteX2-57" fmla="*/ 0 w 3243659"/>
              <a:gd name="connsiteY2-58" fmla="*/ 1508036 h 2199446"/>
              <a:gd name="connsiteX3-59" fmla="*/ 411685 w 3243659"/>
              <a:gd name="connsiteY3-60" fmla="*/ 629703 h 2199446"/>
              <a:gd name="connsiteX4-61" fmla="*/ 1435255 w 3243659"/>
              <a:gd name="connsiteY4-62" fmla="*/ 121231 h 2199446"/>
              <a:gd name="connsiteX5-63" fmla="*/ 1578693 w 3243659"/>
              <a:gd name="connsiteY5-64" fmla="*/ 0 h 2199446"/>
              <a:gd name="connsiteX6-65" fmla="*/ 1716967 w 3243659"/>
              <a:gd name="connsiteY6-66" fmla="*/ 121231 h 2199446"/>
              <a:gd name="connsiteX7-67" fmla="*/ 2740534 w 3243659"/>
              <a:gd name="connsiteY7-68" fmla="*/ 629703 h 2199446"/>
              <a:gd name="connsiteX8-69" fmla="*/ 3152219 w 3243659"/>
              <a:gd name="connsiteY8-70" fmla="*/ 1508036 h 2199446"/>
              <a:gd name="connsiteX9-71" fmla="*/ 3152219 w 3243659"/>
              <a:gd name="connsiteY9-72" fmla="*/ 1642389 h 2199446"/>
              <a:gd name="connsiteX10-73" fmla="*/ 3152219 w 3243659"/>
              <a:gd name="connsiteY10-74" fmla="*/ 2025885 h 2199446"/>
              <a:gd name="connsiteX11-75" fmla="*/ 3243659 w 3243659"/>
              <a:gd name="connsiteY11-76" fmla="*/ 2199446 h 2199446"/>
              <a:gd name="connsiteX0-77" fmla="*/ 0 w 3243659"/>
              <a:gd name="connsiteY0-78" fmla="*/ 2108006 h 2199446"/>
              <a:gd name="connsiteX1-79" fmla="*/ 0 w 3243659"/>
              <a:gd name="connsiteY1-80" fmla="*/ 1642389 h 2199446"/>
              <a:gd name="connsiteX2-81" fmla="*/ 0 w 3243659"/>
              <a:gd name="connsiteY2-82" fmla="*/ 1508036 h 2199446"/>
              <a:gd name="connsiteX3-83" fmla="*/ 411685 w 3243659"/>
              <a:gd name="connsiteY3-84" fmla="*/ 629703 h 2199446"/>
              <a:gd name="connsiteX4-85" fmla="*/ 1435255 w 3243659"/>
              <a:gd name="connsiteY4-86" fmla="*/ 121231 h 2199446"/>
              <a:gd name="connsiteX5-87" fmla="*/ 1578693 w 3243659"/>
              <a:gd name="connsiteY5-88" fmla="*/ 0 h 2199446"/>
              <a:gd name="connsiteX6-89" fmla="*/ 1716967 w 3243659"/>
              <a:gd name="connsiteY6-90" fmla="*/ 121231 h 2199446"/>
              <a:gd name="connsiteX7-91" fmla="*/ 2740534 w 3243659"/>
              <a:gd name="connsiteY7-92" fmla="*/ 629703 h 2199446"/>
              <a:gd name="connsiteX8-93" fmla="*/ 3152219 w 3243659"/>
              <a:gd name="connsiteY8-94" fmla="*/ 1508036 h 2199446"/>
              <a:gd name="connsiteX9-95" fmla="*/ 3152219 w 3243659"/>
              <a:gd name="connsiteY9-96" fmla="*/ 2025885 h 2199446"/>
              <a:gd name="connsiteX10-97" fmla="*/ 3243659 w 3243659"/>
              <a:gd name="connsiteY10-98" fmla="*/ 2199446 h 2199446"/>
              <a:gd name="connsiteX0-99" fmla="*/ 0 w 3154449"/>
              <a:gd name="connsiteY0-100" fmla="*/ 2108006 h 2108006"/>
              <a:gd name="connsiteX1-101" fmla="*/ 0 w 3154449"/>
              <a:gd name="connsiteY1-102" fmla="*/ 1642389 h 2108006"/>
              <a:gd name="connsiteX2-103" fmla="*/ 0 w 3154449"/>
              <a:gd name="connsiteY2-104" fmla="*/ 1508036 h 2108006"/>
              <a:gd name="connsiteX3-105" fmla="*/ 411685 w 3154449"/>
              <a:gd name="connsiteY3-106" fmla="*/ 629703 h 2108006"/>
              <a:gd name="connsiteX4-107" fmla="*/ 1435255 w 3154449"/>
              <a:gd name="connsiteY4-108" fmla="*/ 121231 h 2108006"/>
              <a:gd name="connsiteX5-109" fmla="*/ 1578693 w 3154449"/>
              <a:gd name="connsiteY5-110" fmla="*/ 0 h 2108006"/>
              <a:gd name="connsiteX6-111" fmla="*/ 1716967 w 3154449"/>
              <a:gd name="connsiteY6-112" fmla="*/ 121231 h 2108006"/>
              <a:gd name="connsiteX7-113" fmla="*/ 2740534 w 3154449"/>
              <a:gd name="connsiteY7-114" fmla="*/ 629703 h 2108006"/>
              <a:gd name="connsiteX8-115" fmla="*/ 3152219 w 3154449"/>
              <a:gd name="connsiteY8-116" fmla="*/ 1508036 h 2108006"/>
              <a:gd name="connsiteX9-117" fmla="*/ 3152219 w 3154449"/>
              <a:gd name="connsiteY9-118" fmla="*/ 2025885 h 2108006"/>
              <a:gd name="connsiteX10-119" fmla="*/ 3154449 w 3154449"/>
              <a:gd name="connsiteY10-120" fmla="*/ 2096855 h 2108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3154449" h="2108006">
                <a:moveTo>
                  <a:pt x="0" y="2108006"/>
                </a:moveTo>
                <a:lnTo>
                  <a:pt x="0" y="1642389"/>
                </a:lnTo>
                <a:lnTo>
                  <a:pt x="0" y="1508036"/>
                </a:lnTo>
                <a:cubicBezTo>
                  <a:pt x="0" y="1054580"/>
                  <a:pt x="128651" y="827611"/>
                  <a:pt x="411685" y="629703"/>
                </a:cubicBezTo>
                <a:cubicBezTo>
                  <a:pt x="706034" y="459168"/>
                  <a:pt x="1092393" y="386187"/>
                  <a:pt x="1435255" y="121231"/>
                </a:cubicBezTo>
                <a:lnTo>
                  <a:pt x="1578693" y="0"/>
                </a:lnTo>
                <a:lnTo>
                  <a:pt x="1716967" y="121231"/>
                </a:lnTo>
                <a:cubicBezTo>
                  <a:pt x="2059828" y="386187"/>
                  <a:pt x="2446188" y="459168"/>
                  <a:pt x="2740534" y="629703"/>
                </a:cubicBezTo>
                <a:cubicBezTo>
                  <a:pt x="3023570" y="827611"/>
                  <a:pt x="3152219" y="1054580"/>
                  <a:pt x="3152219" y="1508036"/>
                </a:cubicBezTo>
                <a:lnTo>
                  <a:pt x="3152219" y="2025885"/>
                </a:lnTo>
                <a:cubicBezTo>
                  <a:pt x="3152219" y="2053259"/>
                  <a:pt x="3154449" y="2096855"/>
                  <a:pt x="3154449" y="2096855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0" name="Imag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6933565" y="1362710"/>
            <a:ext cx="4055110" cy="4020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Présentation</a:t>
            </a:r>
            <a:r>
              <a:rPr lang="en-US" dirty="0"/>
              <a:t> du </a:t>
            </a:r>
            <a:r>
              <a:rPr lang="fr-FR" dirty="0"/>
              <a:t>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66470" y="2248535"/>
            <a:ext cx="9648825" cy="2865120"/>
          </a:xfrm>
        </p:spPr>
        <p:txBody>
          <a:bodyPr>
            <a:noAutofit/>
          </a:bodyPr>
          <a:lstStyle/>
          <a:p>
            <a:r>
              <a:rPr lang="fr-FR" sz="2800" dirty="0"/>
              <a:t>Contrôle à distance</a:t>
            </a:r>
          </a:p>
          <a:p>
            <a:r>
              <a:rPr lang="fr-FR" sz="2800" dirty="0"/>
              <a:t>Interface de contrôle</a:t>
            </a:r>
          </a:p>
          <a:p>
            <a:r>
              <a:rPr lang="fr-FR" sz="2800" dirty="0"/>
              <a:t>Déplacement manuel et automatique</a:t>
            </a:r>
          </a:p>
          <a:p>
            <a:r>
              <a:rPr lang="fr-FR" sz="2800" dirty="0"/>
              <a:t>Reconnaissance vocale</a:t>
            </a:r>
          </a:p>
          <a:p>
            <a:r>
              <a:rPr lang="fr-FR" sz="2800" dirty="0"/>
              <a:t>Reconnaissance d’obstacle</a:t>
            </a:r>
          </a:p>
          <a:p>
            <a:r>
              <a:rPr lang="fr-FR" sz="2800" dirty="0"/>
              <a:t>Cartographie en temps réel </a:t>
            </a:r>
          </a:p>
          <a:p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6470" y="548640"/>
            <a:ext cx="10422890" cy="1064260"/>
          </a:xfrm>
        </p:spPr>
        <p:txBody>
          <a:bodyPr/>
          <a:lstStyle/>
          <a:p>
            <a:pPr algn="ctr"/>
            <a:r>
              <a:rPr lang="fr-FR" dirty="0"/>
              <a:t>Câblage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1586241" y="2349429"/>
            <a:ext cx="3962400" cy="3962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0" name="Rectangle : coins arrondis 9"/>
          <p:cNvSpPr>
            <a:spLocks noChangeAspect="1"/>
          </p:cNvSpPr>
          <p:nvPr/>
        </p:nvSpPr>
        <p:spPr>
          <a:xfrm>
            <a:off x="462291" y="2116067"/>
            <a:ext cx="1047750" cy="17383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1" name="Rectangle : coins arrondis 10"/>
          <p:cNvSpPr>
            <a:spLocks noChangeAspect="1"/>
          </p:cNvSpPr>
          <p:nvPr/>
        </p:nvSpPr>
        <p:spPr>
          <a:xfrm>
            <a:off x="462291" y="4723535"/>
            <a:ext cx="1047750" cy="17383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1691016" y="2458966"/>
            <a:ext cx="3743325" cy="3743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/>
          </a:p>
        </p:txBody>
      </p:sp>
      <p:sp>
        <p:nvSpPr>
          <p:cNvPr id="16" name="ZoneTexte 13"/>
          <p:cNvSpPr txBox="1">
            <a:spLocks noChangeAspect="1"/>
          </p:cNvSpPr>
          <p:nvPr/>
        </p:nvSpPr>
        <p:spPr>
          <a:xfrm>
            <a:off x="1247786" y="1351764"/>
            <a:ext cx="1047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Caméra</a:t>
            </a:r>
          </a:p>
        </p:txBody>
      </p:sp>
      <p:cxnSp>
        <p:nvCxnSpPr>
          <p:cNvPr id="17" name="Connecteur droit 16"/>
          <p:cNvCxnSpPr>
            <a:cxnSpLocks noChangeAspect="1"/>
            <a:stCxn id="90" idx="1"/>
            <a:endCxn id="16" idx="2"/>
          </p:cNvCxnSpPr>
          <p:nvPr/>
        </p:nvCxnSpPr>
        <p:spPr>
          <a:xfrm flipH="1" flipV="1">
            <a:off x="1771661" y="1720462"/>
            <a:ext cx="1343025" cy="1318260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1" name="Groupe 80"/>
          <p:cNvGrpSpPr/>
          <p:nvPr/>
        </p:nvGrpSpPr>
        <p:grpSpPr>
          <a:xfrm>
            <a:off x="3115002" y="2077722"/>
            <a:ext cx="895350" cy="264325"/>
            <a:chOff x="3115002" y="2077722"/>
            <a:chExt cx="895350" cy="264325"/>
          </a:xfrm>
        </p:grpSpPr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3115002" y="2194410"/>
              <a:ext cx="895350" cy="147637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3176916" y="2085111"/>
              <a:ext cx="295275" cy="10930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3657927" y="2077722"/>
              <a:ext cx="295275" cy="10930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22" name="ZoneTexte 20"/>
          <p:cNvSpPr txBox="1">
            <a:spLocks noChangeAspect="1"/>
          </p:cNvSpPr>
          <p:nvPr/>
        </p:nvSpPr>
        <p:spPr>
          <a:xfrm>
            <a:off x="2295533" y="1721613"/>
            <a:ext cx="261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Capteur ultrason frontal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44027" y="2349429"/>
            <a:ext cx="3962400" cy="3962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4" name="Rectangle : coins arrondis 23"/>
          <p:cNvSpPr/>
          <p:nvPr/>
        </p:nvSpPr>
        <p:spPr>
          <a:xfrm>
            <a:off x="5620077" y="2116067"/>
            <a:ext cx="1047750" cy="17383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5" name="Rectangle : coins arrondis 24"/>
          <p:cNvSpPr/>
          <p:nvPr/>
        </p:nvSpPr>
        <p:spPr>
          <a:xfrm>
            <a:off x="5620077" y="4723535"/>
            <a:ext cx="1047750" cy="17383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6" name="Rectangle : coins arrondis 25"/>
          <p:cNvSpPr/>
          <p:nvPr/>
        </p:nvSpPr>
        <p:spPr>
          <a:xfrm>
            <a:off x="10782627" y="2116067"/>
            <a:ext cx="1047750" cy="17383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7" name="Rectangle : coins arrondis 26"/>
          <p:cNvSpPr/>
          <p:nvPr/>
        </p:nvSpPr>
        <p:spPr>
          <a:xfrm>
            <a:off x="10782627" y="4723535"/>
            <a:ext cx="1047750" cy="17383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6848802" y="2458966"/>
            <a:ext cx="3743325" cy="3743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9" name="Rectangle : coins arrondis 28"/>
          <p:cNvSpPr/>
          <p:nvPr/>
        </p:nvSpPr>
        <p:spPr>
          <a:xfrm>
            <a:off x="6872614" y="3380509"/>
            <a:ext cx="800100" cy="19050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9896802" y="3340029"/>
            <a:ext cx="800100" cy="16859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8168328" y="3959154"/>
            <a:ext cx="885825" cy="1905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8168328" y="4587804"/>
            <a:ext cx="885825" cy="1276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8334702" y="2085111"/>
            <a:ext cx="295275" cy="10930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8815713" y="2077722"/>
            <a:ext cx="295275" cy="10930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ZoneTexte 36"/>
          <p:cNvSpPr txBox="1"/>
          <p:nvPr/>
        </p:nvSpPr>
        <p:spPr>
          <a:xfrm>
            <a:off x="7413949" y="1721613"/>
            <a:ext cx="261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Capteur ultrason frontal</a:t>
            </a:r>
          </a:p>
        </p:txBody>
      </p:sp>
      <p:sp>
        <p:nvSpPr>
          <p:cNvPr id="38" name="Éclair 37"/>
          <p:cNvSpPr/>
          <p:nvPr/>
        </p:nvSpPr>
        <p:spPr>
          <a:xfrm rot="1801420">
            <a:off x="7046069" y="4043241"/>
            <a:ext cx="361108" cy="495122"/>
          </a:xfrm>
          <a:prstGeom prst="lightningBol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9" name="ZoneTexte 40"/>
          <p:cNvSpPr txBox="1"/>
          <p:nvPr/>
        </p:nvSpPr>
        <p:spPr>
          <a:xfrm>
            <a:off x="6775295" y="4656859"/>
            <a:ext cx="1443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Batterie </a:t>
            </a:r>
          </a:p>
          <a:p>
            <a:r>
              <a:rPr lang="fr-FR" dirty="0"/>
              <a:t>  12V</a:t>
            </a:r>
          </a:p>
        </p:txBody>
      </p:sp>
      <p:sp>
        <p:nvSpPr>
          <p:cNvPr id="40" name="ZoneTexte 41"/>
          <p:cNvSpPr txBox="1"/>
          <p:nvPr/>
        </p:nvSpPr>
        <p:spPr>
          <a:xfrm>
            <a:off x="8098790" y="3941445"/>
            <a:ext cx="10121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dirty="0"/>
              <a:t>Arduino </a:t>
            </a:r>
            <a:r>
              <a:rPr lang="fr-FR" sz="1600" dirty="0" err="1"/>
              <a:t>Uno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846421" y="2694710"/>
            <a:ext cx="800100" cy="581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6846421" y="5305868"/>
            <a:ext cx="800100" cy="581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9777742" y="2694710"/>
            <a:ext cx="800100" cy="581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9777742" y="5305868"/>
            <a:ext cx="800100" cy="581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Rectangle : coins arrondis 44"/>
          <p:cNvSpPr/>
          <p:nvPr/>
        </p:nvSpPr>
        <p:spPr>
          <a:xfrm>
            <a:off x="10177792" y="4587804"/>
            <a:ext cx="109535" cy="361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8185949" y="4018374"/>
            <a:ext cx="45719" cy="54485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8986367" y="4014030"/>
            <a:ext cx="45719" cy="54485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 rot="16200000">
            <a:off x="8586378" y="3630090"/>
            <a:ext cx="45719" cy="7352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/>
          <p:cNvCxnSpPr>
            <a:endCxn id="45" idx="3"/>
          </p:cNvCxnSpPr>
          <p:nvPr/>
        </p:nvCxnSpPr>
        <p:spPr>
          <a:xfrm flipH="1">
            <a:off x="10287327" y="4595487"/>
            <a:ext cx="611981" cy="1732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16200000">
            <a:off x="8843339" y="1978072"/>
            <a:ext cx="47745" cy="143529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9318160" y="3047176"/>
            <a:ext cx="266701" cy="22855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9311019" y="3389103"/>
            <a:ext cx="266701" cy="22855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3" name="Connecteur droit 52"/>
          <p:cNvCxnSpPr/>
          <p:nvPr/>
        </p:nvCxnSpPr>
        <p:spPr>
          <a:xfrm flipV="1">
            <a:off x="9922995" y="3380509"/>
            <a:ext cx="0" cy="16144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9956329" y="3378124"/>
            <a:ext cx="0" cy="16144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 : en angle 54"/>
          <p:cNvCxnSpPr/>
          <p:nvPr/>
        </p:nvCxnSpPr>
        <p:spPr>
          <a:xfrm rot="16200000" flipH="1">
            <a:off x="8699158" y="3542313"/>
            <a:ext cx="862015" cy="1814137"/>
          </a:xfrm>
          <a:prstGeom prst="bentConnector4">
            <a:avLst>
              <a:gd name="adj1" fmla="val -18784"/>
              <a:gd name="adj2" fmla="val 4853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eur : en angle 55"/>
          <p:cNvCxnSpPr>
            <a:stCxn id="46" idx="0"/>
          </p:cNvCxnSpPr>
          <p:nvPr/>
        </p:nvCxnSpPr>
        <p:spPr>
          <a:xfrm rot="16200000" flipH="1">
            <a:off x="8717488" y="3509695"/>
            <a:ext cx="802792" cy="1820151"/>
          </a:xfrm>
          <a:prstGeom prst="bentConnector4">
            <a:avLst>
              <a:gd name="adj1" fmla="val -28476"/>
              <a:gd name="adj2" fmla="val 50628"/>
            </a:avLst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Connecteur : en angle 56"/>
          <p:cNvCxnSpPr>
            <a:stCxn id="46" idx="1"/>
          </p:cNvCxnSpPr>
          <p:nvPr/>
        </p:nvCxnSpPr>
        <p:spPr>
          <a:xfrm rot="10800000" flipH="1">
            <a:off x="8185949" y="2694714"/>
            <a:ext cx="131288" cy="1596089"/>
          </a:xfrm>
          <a:prstGeom prst="bentConnector4">
            <a:avLst>
              <a:gd name="adj1" fmla="val -174121"/>
              <a:gd name="adj2" fmla="val 58534"/>
            </a:avLst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Connecteur : en angle 57"/>
          <p:cNvCxnSpPr/>
          <p:nvPr/>
        </p:nvCxnSpPr>
        <p:spPr>
          <a:xfrm rot="10800000" flipH="1">
            <a:off x="8182774" y="2664022"/>
            <a:ext cx="100884" cy="1671231"/>
          </a:xfrm>
          <a:prstGeom prst="bentConnector4">
            <a:avLst>
              <a:gd name="adj1" fmla="val -267510"/>
              <a:gd name="adj2" fmla="val 5967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9055144" y="5660486"/>
            <a:ext cx="722598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7656270" y="5674214"/>
            <a:ext cx="52603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7646521" y="5790028"/>
            <a:ext cx="53578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9049080" y="5790028"/>
            <a:ext cx="72866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 : en angle 62"/>
          <p:cNvCxnSpPr>
            <a:stCxn id="32" idx="1"/>
            <a:endCxn id="41" idx="3"/>
          </p:cNvCxnSpPr>
          <p:nvPr/>
        </p:nvCxnSpPr>
        <p:spPr>
          <a:xfrm rot="10800000">
            <a:off x="7646522" y="2985223"/>
            <a:ext cx="521807" cy="2240756"/>
          </a:xfrm>
          <a:prstGeom prst="bentConnector3">
            <a:avLst>
              <a:gd name="adj1" fmla="val 78294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 : en angle 63"/>
          <p:cNvCxnSpPr/>
          <p:nvPr/>
        </p:nvCxnSpPr>
        <p:spPr>
          <a:xfrm rot="10800000">
            <a:off x="7646522" y="2894731"/>
            <a:ext cx="521807" cy="2240756"/>
          </a:xfrm>
          <a:prstGeom prst="bentConnector3">
            <a:avLst>
              <a:gd name="adj1" fmla="val 60952"/>
            </a:avLst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7666762" y="4821167"/>
            <a:ext cx="49329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7675036" y="4942302"/>
            <a:ext cx="49329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 : en angle 66"/>
          <p:cNvCxnSpPr/>
          <p:nvPr/>
        </p:nvCxnSpPr>
        <p:spPr>
          <a:xfrm flipV="1">
            <a:off x="9054153" y="2837582"/>
            <a:ext cx="723589" cy="2240756"/>
          </a:xfrm>
          <a:prstGeom prst="bentConnector3">
            <a:avLst>
              <a:gd name="adj1" fmla="val 86199"/>
            </a:avLst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 : en angle 67"/>
          <p:cNvCxnSpPr>
            <a:stCxn id="32" idx="3"/>
            <a:endCxn id="43" idx="1"/>
          </p:cNvCxnSpPr>
          <p:nvPr/>
        </p:nvCxnSpPr>
        <p:spPr>
          <a:xfrm flipV="1">
            <a:off x="9054153" y="2985223"/>
            <a:ext cx="723589" cy="2240756"/>
          </a:xfrm>
          <a:prstGeom prst="bentConnector3">
            <a:avLst>
              <a:gd name="adj1" fmla="val 94756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432333" y="5509040"/>
            <a:ext cx="330994" cy="870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8432333" y="5261790"/>
            <a:ext cx="330994" cy="870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8427884" y="5017841"/>
            <a:ext cx="330994" cy="870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2" name="ZoneTexte 74"/>
          <p:cNvSpPr txBox="1"/>
          <p:nvPr/>
        </p:nvSpPr>
        <p:spPr>
          <a:xfrm>
            <a:off x="8241030" y="4768850"/>
            <a:ext cx="869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Shield</a:t>
            </a:r>
          </a:p>
          <a:p>
            <a:r>
              <a:rPr lang="fr-FR" dirty="0">
                <a:solidFill>
                  <a:schemeClr val="bg1"/>
                </a:solidFill>
              </a:rPr>
              <a:t>L293D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905244" y="4642681"/>
            <a:ext cx="119381" cy="35946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8233215" y="5393800"/>
            <a:ext cx="88505" cy="27600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75" name="Connecteur droit 74"/>
          <p:cNvCxnSpPr/>
          <p:nvPr/>
        </p:nvCxnSpPr>
        <p:spPr>
          <a:xfrm>
            <a:off x="8626781" y="2258939"/>
            <a:ext cx="1605778" cy="1387672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stCxn id="73" idx="3"/>
          </p:cNvCxnSpPr>
          <p:nvPr/>
        </p:nvCxnSpPr>
        <p:spPr>
          <a:xfrm flipV="1">
            <a:off x="9024625" y="3609241"/>
            <a:ext cx="1186502" cy="121317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8272788" y="2194410"/>
            <a:ext cx="895350" cy="14763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grpSp>
        <p:nvGrpSpPr>
          <p:cNvPr id="82" name="Groupe 81"/>
          <p:cNvGrpSpPr/>
          <p:nvPr/>
        </p:nvGrpSpPr>
        <p:grpSpPr>
          <a:xfrm rot="16200000">
            <a:off x="-108017" y="4105138"/>
            <a:ext cx="895350" cy="264325"/>
            <a:chOff x="3115002" y="2077722"/>
            <a:chExt cx="895350" cy="264325"/>
          </a:xfrm>
        </p:grpSpPr>
        <p:sp>
          <p:nvSpPr>
            <p:cNvPr id="83" name="Rectangle 82"/>
            <p:cNvSpPr>
              <a:spLocks noChangeAspect="1"/>
            </p:cNvSpPr>
            <p:nvPr/>
          </p:nvSpPr>
          <p:spPr>
            <a:xfrm>
              <a:off x="3115002" y="2194410"/>
              <a:ext cx="895350" cy="147637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Rectangle 83"/>
            <p:cNvSpPr>
              <a:spLocks noChangeAspect="1"/>
            </p:cNvSpPr>
            <p:nvPr/>
          </p:nvSpPr>
          <p:spPr>
            <a:xfrm>
              <a:off x="3176916" y="2085111"/>
              <a:ext cx="295275" cy="10930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>
              <a:off x="3657927" y="2077722"/>
              <a:ext cx="295275" cy="10930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3" name="ZoneTexte 36"/>
          <p:cNvSpPr txBox="1"/>
          <p:nvPr/>
        </p:nvSpPr>
        <p:spPr>
          <a:xfrm>
            <a:off x="10899140" y="4316730"/>
            <a:ext cx="993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HC-05</a:t>
            </a:r>
          </a:p>
        </p:txBody>
      </p:sp>
      <p:grpSp>
        <p:nvGrpSpPr>
          <p:cNvPr id="4" name="Groupe 81"/>
          <p:cNvGrpSpPr/>
          <p:nvPr/>
        </p:nvGrpSpPr>
        <p:grpSpPr>
          <a:xfrm rot="16200000" flipV="1">
            <a:off x="11519535" y="4157345"/>
            <a:ext cx="895350" cy="273685"/>
            <a:chOff x="3115002" y="2077722"/>
            <a:chExt cx="895350" cy="264325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3115002" y="2194410"/>
              <a:ext cx="895350" cy="147637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3176916" y="2085111"/>
              <a:ext cx="295275" cy="10930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3657927" y="2077722"/>
              <a:ext cx="295275" cy="10930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8" name="Rectangle : coins arrondis 44"/>
          <p:cNvSpPr/>
          <p:nvPr/>
        </p:nvSpPr>
        <p:spPr>
          <a:xfrm>
            <a:off x="10177792" y="3959154"/>
            <a:ext cx="109535" cy="3619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79" name="Connecteur droit 78"/>
          <p:cNvCxnSpPr/>
          <p:nvPr/>
        </p:nvCxnSpPr>
        <p:spPr>
          <a:xfrm flipH="1">
            <a:off x="10286692" y="4025892"/>
            <a:ext cx="611981" cy="1732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ZoneTexte 36"/>
          <p:cNvSpPr txBox="1"/>
          <p:nvPr/>
        </p:nvSpPr>
        <p:spPr>
          <a:xfrm>
            <a:off x="10837545" y="3846830"/>
            <a:ext cx="993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Pile</a:t>
            </a:r>
          </a:p>
        </p:txBody>
      </p:sp>
      <p:cxnSp>
        <p:nvCxnSpPr>
          <p:cNvPr id="86" name="Connecteur droit 85"/>
          <p:cNvCxnSpPr/>
          <p:nvPr/>
        </p:nvCxnSpPr>
        <p:spPr>
          <a:xfrm flipV="1">
            <a:off x="10196359" y="4316973"/>
            <a:ext cx="0" cy="2667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10260494" y="4321418"/>
            <a:ext cx="0" cy="266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eur droit 87"/>
          <p:cNvCxnSpPr>
            <a:cxnSpLocks noChangeAspect="1"/>
          </p:cNvCxnSpPr>
          <p:nvPr/>
        </p:nvCxnSpPr>
        <p:spPr>
          <a:xfrm flipH="1">
            <a:off x="2011691" y="5596502"/>
            <a:ext cx="1005840" cy="963930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ZoneTexte 13"/>
          <p:cNvSpPr txBox="1">
            <a:spLocks noChangeAspect="1"/>
          </p:cNvSpPr>
          <p:nvPr/>
        </p:nvSpPr>
        <p:spPr>
          <a:xfrm>
            <a:off x="1358276" y="6489549"/>
            <a:ext cx="1047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Batterie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114675" y="2736215"/>
            <a:ext cx="895985" cy="6038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2" name="Espace réservé du numéro de diapositive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5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F9A6E3-77CD-B811-72E6-75A37DD06AB5}"/>
              </a:ext>
            </a:extLst>
          </p:cNvPr>
          <p:cNvSpPr/>
          <p:nvPr/>
        </p:nvSpPr>
        <p:spPr>
          <a:xfrm>
            <a:off x="3025346" y="5186143"/>
            <a:ext cx="1005840" cy="6038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Grp="1" noUngrp="1" noRot="1" noChangeAspect="1" noMove="1" noResize="1"/>
          </p:cNvGrpSpPr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-1" fmla="*/ 4282900 w 4447989"/>
                <a:gd name="connsiteY0-2" fmla="*/ 2048959 h 5795027"/>
                <a:gd name="connsiteX1-3" fmla="*/ 4282900 w 4447989"/>
                <a:gd name="connsiteY1-4" fmla="*/ 2231503 h 5795027"/>
                <a:gd name="connsiteX2-5" fmla="*/ 4282900 w 4447989"/>
                <a:gd name="connsiteY2-6" fmla="*/ 2752557 h 5795027"/>
                <a:gd name="connsiteX3-7" fmla="*/ 4282900 w 4447989"/>
                <a:gd name="connsiteY3-8" fmla="*/ 3042471 h 5795027"/>
                <a:gd name="connsiteX4-9" fmla="*/ 4282900 w 4447989"/>
                <a:gd name="connsiteY4-10" fmla="*/ 3441681 h 5795027"/>
                <a:gd name="connsiteX5-11" fmla="*/ 4282900 w 4447989"/>
                <a:gd name="connsiteY5-12" fmla="*/ 3746068 h 5795027"/>
                <a:gd name="connsiteX6-13" fmla="*/ 3723546 w 4447989"/>
                <a:gd name="connsiteY6-14" fmla="*/ 4939455 h 5795027"/>
                <a:gd name="connsiteX7-15" fmla="*/ 2332829 w 4447989"/>
                <a:gd name="connsiteY7-16" fmla="*/ 5630311 h 5795027"/>
                <a:gd name="connsiteX8-17" fmla="*/ 2137940 w 4447989"/>
                <a:gd name="connsiteY8-18" fmla="*/ 5795027 h 5795027"/>
                <a:gd name="connsiteX9-19" fmla="*/ 1950069 w 4447989"/>
                <a:gd name="connsiteY9-20" fmla="*/ 5630311 h 5795027"/>
                <a:gd name="connsiteX10-21" fmla="*/ 559353 w 4447989"/>
                <a:gd name="connsiteY10-22" fmla="*/ 4939455 h 5795027"/>
                <a:gd name="connsiteX11-23" fmla="*/ 0 w 4447989"/>
                <a:gd name="connsiteY11-24" fmla="*/ 3746068 h 5795027"/>
                <a:gd name="connsiteX12-25" fmla="*/ 0 w 4447989"/>
                <a:gd name="connsiteY12-26" fmla="*/ 3441681 h 5795027"/>
                <a:gd name="connsiteX13-27" fmla="*/ 0 w 4447989"/>
                <a:gd name="connsiteY13-28" fmla="*/ 3042471 h 5795027"/>
                <a:gd name="connsiteX14-29" fmla="*/ 0 w 4447989"/>
                <a:gd name="connsiteY14-30" fmla="*/ 2752557 h 5795027"/>
                <a:gd name="connsiteX15-31" fmla="*/ 0 w 4447989"/>
                <a:gd name="connsiteY15-32" fmla="*/ 2231503 h 5795027"/>
                <a:gd name="connsiteX16-33" fmla="*/ 0 w 4447989"/>
                <a:gd name="connsiteY16-34" fmla="*/ 2048959 h 5795027"/>
                <a:gd name="connsiteX17-35" fmla="*/ 559354 w 4447989"/>
                <a:gd name="connsiteY17-36" fmla="*/ 855573 h 5795027"/>
                <a:gd name="connsiteX18-37" fmla="*/ 1950071 w 4447989"/>
                <a:gd name="connsiteY18-38" fmla="*/ 164715 h 5795027"/>
                <a:gd name="connsiteX19-39" fmla="*/ 2144960 w 4447989"/>
                <a:gd name="connsiteY19-40" fmla="*/ 0 h 5795027"/>
                <a:gd name="connsiteX20-41" fmla="*/ 2332832 w 4447989"/>
                <a:gd name="connsiteY20-42" fmla="*/ 164715 h 5795027"/>
                <a:gd name="connsiteX21-43" fmla="*/ 3723546 w 4447989"/>
                <a:gd name="connsiteY21-44" fmla="*/ 855573 h 5795027"/>
                <a:gd name="connsiteX22" fmla="*/ 4447989 w 4447989"/>
                <a:gd name="connsiteY22" fmla="*/ 2214048 h 5795027"/>
                <a:gd name="connsiteX0-45" fmla="*/ 4282900 w 4282900"/>
                <a:gd name="connsiteY0-46" fmla="*/ 2048959 h 5795027"/>
                <a:gd name="connsiteX1-47" fmla="*/ 4282900 w 4282900"/>
                <a:gd name="connsiteY1-48" fmla="*/ 2231503 h 5795027"/>
                <a:gd name="connsiteX2-49" fmla="*/ 4282900 w 4282900"/>
                <a:gd name="connsiteY2-50" fmla="*/ 2752557 h 5795027"/>
                <a:gd name="connsiteX3-51" fmla="*/ 4282900 w 4282900"/>
                <a:gd name="connsiteY3-52" fmla="*/ 3042471 h 5795027"/>
                <a:gd name="connsiteX4-53" fmla="*/ 4282900 w 4282900"/>
                <a:gd name="connsiteY4-54" fmla="*/ 3441681 h 5795027"/>
                <a:gd name="connsiteX5-55" fmla="*/ 4282900 w 4282900"/>
                <a:gd name="connsiteY5-56" fmla="*/ 3746068 h 5795027"/>
                <a:gd name="connsiteX6-57" fmla="*/ 3723546 w 4282900"/>
                <a:gd name="connsiteY6-58" fmla="*/ 4939455 h 5795027"/>
                <a:gd name="connsiteX7-59" fmla="*/ 2332829 w 4282900"/>
                <a:gd name="connsiteY7-60" fmla="*/ 5630311 h 5795027"/>
                <a:gd name="connsiteX8-61" fmla="*/ 2137940 w 4282900"/>
                <a:gd name="connsiteY8-62" fmla="*/ 5795027 h 5795027"/>
                <a:gd name="connsiteX9-63" fmla="*/ 1950069 w 4282900"/>
                <a:gd name="connsiteY9-64" fmla="*/ 5630311 h 5795027"/>
                <a:gd name="connsiteX10-65" fmla="*/ 559353 w 4282900"/>
                <a:gd name="connsiteY10-66" fmla="*/ 4939455 h 5795027"/>
                <a:gd name="connsiteX11-67" fmla="*/ 0 w 4282900"/>
                <a:gd name="connsiteY11-68" fmla="*/ 3746068 h 5795027"/>
                <a:gd name="connsiteX12-69" fmla="*/ 0 w 4282900"/>
                <a:gd name="connsiteY12-70" fmla="*/ 3441681 h 5795027"/>
                <a:gd name="connsiteX13-71" fmla="*/ 0 w 4282900"/>
                <a:gd name="connsiteY13-72" fmla="*/ 3042471 h 5795027"/>
                <a:gd name="connsiteX14-73" fmla="*/ 0 w 4282900"/>
                <a:gd name="connsiteY14-74" fmla="*/ 2752557 h 5795027"/>
                <a:gd name="connsiteX15-75" fmla="*/ 0 w 4282900"/>
                <a:gd name="connsiteY15-76" fmla="*/ 2231503 h 5795027"/>
                <a:gd name="connsiteX16-77" fmla="*/ 0 w 4282900"/>
                <a:gd name="connsiteY16-78" fmla="*/ 2048959 h 5795027"/>
                <a:gd name="connsiteX17-79" fmla="*/ 559354 w 4282900"/>
                <a:gd name="connsiteY17-80" fmla="*/ 855573 h 5795027"/>
                <a:gd name="connsiteX18-81" fmla="*/ 1950071 w 4282900"/>
                <a:gd name="connsiteY18-82" fmla="*/ 164715 h 5795027"/>
                <a:gd name="connsiteX19-83" fmla="*/ 2144960 w 4282900"/>
                <a:gd name="connsiteY19-84" fmla="*/ 0 h 5795027"/>
                <a:gd name="connsiteX20-85" fmla="*/ 2332832 w 4282900"/>
                <a:gd name="connsiteY20-86" fmla="*/ 164715 h 5795027"/>
                <a:gd name="connsiteX21-87" fmla="*/ 3723546 w 4282900"/>
                <a:gd name="connsiteY21-88" fmla="*/ 855573 h 5795027"/>
                <a:gd name="connsiteX0-89" fmla="*/ 4248071 w 4282900"/>
                <a:gd name="connsiteY0-90" fmla="*/ 1519558 h 5795027"/>
                <a:gd name="connsiteX1-91" fmla="*/ 4282900 w 4282900"/>
                <a:gd name="connsiteY1-92" fmla="*/ 2231503 h 5795027"/>
                <a:gd name="connsiteX2-93" fmla="*/ 4282900 w 4282900"/>
                <a:gd name="connsiteY2-94" fmla="*/ 2752557 h 5795027"/>
                <a:gd name="connsiteX3-95" fmla="*/ 4282900 w 4282900"/>
                <a:gd name="connsiteY3-96" fmla="*/ 3042471 h 5795027"/>
                <a:gd name="connsiteX4-97" fmla="*/ 4282900 w 4282900"/>
                <a:gd name="connsiteY4-98" fmla="*/ 3441681 h 5795027"/>
                <a:gd name="connsiteX5-99" fmla="*/ 4282900 w 4282900"/>
                <a:gd name="connsiteY5-100" fmla="*/ 3746068 h 5795027"/>
                <a:gd name="connsiteX6-101" fmla="*/ 3723546 w 4282900"/>
                <a:gd name="connsiteY6-102" fmla="*/ 4939455 h 5795027"/>
                <a:gd name="connsiteX7-103" fmla="*/ 2332829 w 4282900"/>
                <a:gd name="connsiteY7-104" fmla="*/ 5630311 h 5795027"/>
                <a:gd name="connsiteX8-105" fmla="*/ 2137940 w 4282900"/>
                <a:gd name="connsiteY8-106" fmla="*/ 5795027 h 5795027"/>
                <a:gd name="connsiteX9-107" fmla="*/ 1950069 w 4282900"/>
                <a:gd name="connsiteY9-108" fmla="*/ 5630311 h 5795027"/>
                <a:gd name="connsiteX10-109" fmla="*/ 559353 w 4282900"/>
                <a:gd name="connsiteY10-110" fmla="*/ 4939455 h 5795027"/>
                <a:gd name="connsiteX11-111" fmla="*/ 0 w 4282900"/>
                <a:gd name="connsiteY11-112" fmla="*/ 3746068 h 5795027"/>
                <a:gd name="connsiteX12-113" fmla="*/ 0 w 4282900"/>
                <a:gd name="connsiteY12-114" fmla="*/ 3441681 h 5795027"/>
                <a:gd name="connsiteX13-115" fmla="*/ 0 w 4282900"/>
                <a:gd name="connsiteY13-116" fmla="*/ 3042471 h 5795027"/>
                <a:gd name="connsiteX14-117" fmla="*/ 0 w 4282900"/>
                <a:gd name="connsiteY14-118" fmla="*/ 2752557 h 5795027"/>
                <a:gd name="connsiteX15-119" fmla="*/ 0 w 4282900"/>
                <a:gd name="connsiteY15-120" fmla="*/ 2231503 h 5795027"/>
                <a:gd name="connsiteX16-121" fmla="*/ 0 w 4282900"/>
                <a:gd name="connsiteY16-122" fmla="*/ 2048959 h 5795027"/>
                <a:gd name="connsiteX17-123" fmla="*/ 559354 w 4282900"/>
                <a:gd name="connsiteY17-124" fmla="*/ 855573 h 5795027"/>
                <a:gd name="connsiteX18-125" fmla="*/ 1950071 w 4282900"/>
                <a:gd name="connsiteY18-126" fmla="*/ 164715 h 5795027"/>
                <a:gd name="connsiteX19-127" fmla="*/ 2144960 w 4282900"/>
                <a:gd name="connsiteY19-128" fmla="*/ 0 h 5795027"/>
                <a:gd name="connsiteX20-129" fmla="*/ 2332832 w 4282900"/>
                <a:gd name="connsiteY20-130" fmla="*/ 164715 h 5795027"/>
                <a:gd name="connsiteX21-131" fmla="*/ 3723546 w 4282900"/>
                <a:gd name="connsiteY21-132" fmla="*/ 855573 h 5795027"/>
                <a:gd name="connsiteX0-133" fmla="*/ 4248071 w 4292243"/>
                <a:gd name="connsiteY0-134" fmla="*/ 1519558 h 5795027"/>
                <a:gd name="connsiteX1-135" fmla="*/ 4282900 w 4292243"/>
                <a:gd name="connsiteY1-136" fmla="*/ 2231503 h 5795027"/>
                <a:gd name="connsiteX2-137" fmla="*/ 4282900 w 4292243"/>
                <a:gd name="connsiteY2-138" fmla="*/ 2752557 h 5795027"/>
                <a:gd name="connsiteX3-139" fmla="*/ 4282900 w 4292243"/>
                <a:gd name="connsiteY3-140" fmla="*/ 3042471 h 5795027"/>
                <a:gd name="connsiteX4-141" fmla="*/ 4282900 w 4292243"/>
                <a:gd name="connsiteY4-142" fmla="*/ 3441681 h 5795027"/>
                <a:gd name="connsiteX5-143" fmla="*/ 4282900 w 4292243"/>
                <a:gd name="connsiteY5-144" fmla="*/ 3746068 h 5795027"/>
                <a:gd name="connsiteX6-145" fmla="*/ 3723546 w 4292243"/>
                <a:gd name="connsiteY6-146" fmla="*/ 4939455 h 5795027"/>
                <a:gd name="connsiteX7-147" fmla="*/ 2332829 w 4292243"/>
                <a:gd name="connsiteY7-148" fmla="*/ 5630311 h 5795027"/>
                <a:gd name="connsiteX8-149" fmla="*/ 2137940 w 4292243"/>
                <a:gd name="connsiteY8-150" fmla="*/ 5795027 h 5795027"/>
                <a:gd name="connsiteX9-151" fmla="*/ 1950069 w 4292243"/>
                <a:gd name="connsiteY9-152" fmla="*/ 5630311 h 5795027"/>
                <a:gd name="connsiteX10-153" fmla="*/ 559353 w 4292243"/>
                <a:gd name="connsiteY10-154" fmla="*/ 4939455 h 5795027"/>
                <a:gd name="connsiteX11-155" fmla="*/ 0 w 4292243"/>
                <a:gd name="connsiteY11-156" fmla="*/ 3746068 h 5795027"/>
                <a:gd name="connsiteX12-157" fmla="*/ 0 w 4292243"/>
                <a:gd name="connsiteY12-158" fmla="*/ 3441681 h 5795027"/>
                <a:gd name="connsiteX13-159" fmla="*/ 0 w 4292243"/>
                <a:gd name="connsiteY13-160" fmla="*/ 3042471 h 5795027"/>
                <a:gd name="connsiteX14-161" fmla="*/ 0 w 4292243"/>
                <a:gd name="connsiteY14-162" fmla="*/ 2752557 h 5795027"/>
                <a:gd name="connsiteX15-163" fmla="*/ 0 w 4292243"/>
                <a:gd name="connsiteY15-164" fmla="*/ 2231503 h 5795027"/>
                <a:gd name="connsiteX16-165" fmla="*/ 0 w 4292243"/>
                <a:gd name="connsiteY16-166" fmla="*/ 2048959 h 5795027"/>
                <a:gd name="connsiteX17-167" fmla="*/ 559354 w 4292243"/>
                <a:gd name="connsiteY17-168" fmla="*/ 855573 h 5795027"/>
                <a:gd name="connsiteX18-169" fmla="*/ 1950071 w 4292243"/>
                <a:gd name="connsiteY18-170" fmla="*/ 164715 h 5795027"/>
                <a:gd name="connsiteX19-171" fmla="*/ 2144960 w 4292243"/>
                <a:gd name="connsiteY19-172" fmla="*/ 0 h 5795027"/>
                <a:gd name="connsiteX20-173" fmla="*/ 2332832 w 4292243"/>
                <a:gd name="connsiteY20-174" fmla="*/ 164715 h 5795027"/>
                <a:gd name="connsiteX21-175" fmla="*/ 3723546 w 4292243"/>
                <a:gd name="connsiteY21-176" fmla="*/ 855573 h 5795027"/>
                <a:gd name="connsiteX0-177" fmla="*/ 4213242 w 4282900"/>
                <a:gd name="connsiteY0-178" fmla="*/ 1512593 h 5795027"/>
                <a:gd name="connsiteX1-179" fmla="*/ 4282900 w 4282900"/>
                <a:gd name="connsiteY1-180" fmla="*/ 2231503 h 5795027"/>
                <a:gd name="connsiteX2-181" fmla="*/ 4282900 w 4282900"/>
                <a:gd name="connsiteY2-182" fmla="*/ 2752557 h 5795027"/>
                <a:gd name="connsiteX3-183" fmla="*/ 4282900 w 4282900"/>
                <a:gd name="connsiteY3-184" fmla="*/ 3042471 h 5795027"/>
                <a:gd name="connsiteX4-185" fmla="*/ 4282900 w 4282900"/>
                <a:gd name="connsiteY4-186" fmla="*/ 3441681 h 5795027"/>
                <a:gd name="connsiteX5-187" fmla="*/ 4282900 w 4282900"/>
                <a:gd name="connsiteY5-188" fmla="*/ 3746068 h 5795027"/>
                <a:gd name="connsiteX6-189" fmla="*/ 3723546 w 4282900"/>
                <a:gd name="connsiteY6-190" fmla="*/ 4939455 h 5795027"/>
                <a:gd name="connsiteX7-191" fmla="*/ 2332829 w 4282900"/>
                <a:gd name="connsiteY7-192" fmla="*/ 5630311 h 5795027"/>
                <a:gd name="connsiteX8-193" fmla="*/ 2137940 w 4282900"/>
                <a:gd name="connsiteY8-194" fmla="*/ 5795027 h 5795027"/>
                <a:gd name="connsiteX9-195" fmla="*/ 1950069 w 4282900"/>
                <a:gd name="connsiteY9-196" fmla="*/ 5630311 h 5795027"/>
                <a:gd name="connsiteX10-197" fmla="*/ 559353 w 4282900"/>
                <a:gd name="connsiteY10-198" fmla="*/ 4939455 h 5795027"/>
                <a:gd name="connsiteX11-199" fmla="*/ 0 w 4282900"/>
                <a:gd name="connsiteY11-200" fmla="*/ 3746068 h 5795027"/>
                <a:gd name="connsiteX12-201" fmla="*/ 0 w 4282900"/>
                <a:gd name="connsiteY12-202" fmla="*/ 3441681 h 5795027"/>
                <a:gd name="connsiteX13-203" fmla="*/ 0 w 4282900"/>
                <a:gd name="connsiteY13-204" fmla="*/ 3042471 h 5795027"/>
                <a:gd name="connsiteX14-205" fmla="*/ 0 w 4282900"/>
                <a:gd name="connsiteY14-206" fmla="*/ 2752557 h 5795027"/>
                <a:gd name="connsiteX15-207" fmla="*/ 0 w 4282900"/>
                <a:gd name="connsiteY15-208" fmla="*/ 2231503 h 5795027"/>
                <a:gd name="connsiteX16-209" fmla="*/ 0 w 4282900"/>
                <a:gd name="connsiteY16-210" fmla="*/ 2048959 h 5795027"/>
                <a:gd name="connsiteX17-211" fmla="*/ 559354 w 4282900"/>
                <a:gd name="connsiteY17-212" fmla="*/ 855573 h 5795027"/>
                <a:gd name="connsiteX18-213" fmla="*/ 1950071 w 4282900"/>
                <a:gd name="connsiteY18-214" fmla="*/ 164715 h 5795027"/>
                <a:gd name="connsiteX19-215" fmla="*/ 2144960 w 4282900"/>
                <a:gd name="connsiteY19-216" fmla="*/ 0 h 5795027"/>
                <a:gd name="connsiteX20-217" fmla="*/ 2332832 w 4282900"/>
                <a:gd name="connsiteY20-218" fmla="*/ 164715 h 5795027"/>
                <a:gd name="connsiteX21-219" fmla="*/ 3723546 w 4282900"/>
                <a:gd name="connsiteY21-220" fmla="*/ 855573 h 5795027"/>
                <a:gd name="connsiteX0-221" fmla="*/ 4213242 w 4282900"/>
                <a:gd name="connsiteY0-222" fmla="*/ 1512593 h 5795027"/>
                <a:gd name="connsiteX1-223" fmla="*/ 4282900 w 4282900"/>
                <a:gd name="connsiteY1-224" fmla="*/ 2231503 h 5795027"/>
                <a:gd name="connsiteX2-225" fmla="*/ 4282900 w 4282900"/>
                <a:gd name="connsiteY2-226" fmla="*/ 2752557 h 5795027"/>
                <a:gd name="connsiteX3-227" fmla="*/ 4282900 w 4282900"/>
                <a:gd name="connsiteY3-228" fmla="*/ 3042471 h 5795027"/>
                <a:gd name="connsiteX4-229" fmla="*/ 4282900 w 4282900"/>
                <a:gd name="connsiteY4-230" fmla="*/ 3441681 h 5795027"/>
                <a:gd name="connsiteX5-231" fmla="*/ 4282900 w 4282900"/>
                <a:gd name="connsiteY5-232" fmla="*/ 3746068 h 5795027"/>
                <a:gd name="connsiteX6-233" fmla="*/ 3723546 w 4282900"/>
                <a:gd name="connsiteY6-234" fmla="*/ 4939455 h 5795027"/>
                <a:gd name="connsiteX7-235" fmla="*/ 2332829 w 4282900"/>
                <a:gd name="connsiteY7-236" fmla="*/ 5630311 h 5795027"/>
                <a:gd name="connsiteX8-237" fmla="*/ 2137940 w 4282900"/>
                <a:gd name="connsiteY8-238" fmla="*/ 5795027 h 5795027"/>
                <a:gd name="connsiteX9-239" fmla="*/ 1950069 w 4282900"/>
                <a:gd name="connsiteY9-240" fmla="*/ 5630311 h 5795027"/>
                <a:gd name="connsiteX10-241" fmla="*/ 559353 w 4282900"/>
                <a:gd name="connsiteY10-242" fmla="*/ 4939455 h 5795027"/>
                <a:gd name="connsiteX11-243" fmla="*/ 0 w 4282900"/>
                <a:gd name="connsiteY11-244" fmla="*/ 3746068 h 5795027"/>
                <a:gd name="connsiteX12-245" fmla="*/ 0 w 4282900"/>
                <a:gd name="connsiteY12-246" fmla="*/ 3441681 h 5795027"/>
                <a:gd name="connsiteX13-247" fmla="*/ 0 w 4282900"/>
                <a:gd name="connsiteY13-248" fmla="*/ 3042471 h 5795027"/>
                <a:gd name="connsiteX14-249" fmla="*/ 0 w 4282900"/>
                <a:gd name="connsiteY14-250" fmla="*/ 2752557 h 5795027"/>
                <a:gd name="connsiteX15-251" fmla="*/ 0 w 4282900"/>
                <a:gd name="connsiteY15-252" fmla="*/ 2231503 h 5795027"/>
                <a:gd name="connsiteX16-253" fmla="*/ 0 w 4282900"/>
                <a:gd name="connsiteY16-254" fmla="*/ 2048959 h 5795027"/>
                <a:gd name="connsiteX17-255" fmla="*/ 559354 w 4282900"/>
                <a:gd name="connsiteY17-256" fmla="*/ 855573 h 5795027"/>
                <a:gd name="connsiteX18-257" fmla="*/ 1950071 w 4282900"/>
                <a:gd name="connsiteY18-258" fmla="*/ 164715 h 5795027"/>
                <a:gd name="connsiteX19-259" fmla="*/ 2144960 w 4282900"/>
                <a:gd name="connsiteY19-260" fmla="*/ 0 h 5795027"/>
                <a:gd name="connsiteX20-261" fmla="*/ 2332832 w 4282900"/>
                <a:gd name="connsiteY20-262" fmla="*/ 164715 h 5795027"/>
                <a:gd name="connsiteX0-263" fmla="*/ 4213242 w 4282900"/>
                <a:gd name="connsiteY0-264" fmla="*/ 1512593 h 5795027"/>
                <a:gd name="connsiteX1-265" fmla="*/ 4282900 w 4282900"/>
                <a:gd name="connsiteY1-266" fmla="*/ 2231503 h 5795027"/>
                <a:gd name="connsiteX2-267" fmla="*/ 4282900 w 4282900"/>
                <a:gd name="connsiteY2-268" fmla="*/ 2752557 h 5795027"/>
                <a:gd name="connsiteX3-269" fmla="*/ 4282900 w 4282900"/>
                <a:gd name="connsiteY3-270" fmla="*/ 3042471 h 5795027"/>
                <a:gd name="connsiteX4-271" fmla="*/ 4282900 w 4282900"/>
                <a:gd name="connsiteY4-272" fmla="*/ 3441681 h 5795027"/>
                <a:gd name="connsiteX5-273" fmla="*/ 4282900 w 4282900"/>
                <a:gd name="connsiteY5-274" fmla="*/ 3746068 h 5795027"/>
                <a:gd name="connsiteX6-275" fmla="*/ 3723546 w 4282900"/>
                <a:gd name="connsiteY6-276" fmla="*/ 4939455 h 5795027"/>
                <a:gd name="connsiteX7-277" fmla="*/ 2332829 w 4282900"/>
                <a:gd name="connsiteY7-278" fmla="*/ 5630311 h 5795027"/>
                <a:gd name="connsiteX8-279" fmla="*/ 2137940 w 4282900"/>
                <a:gd name="connsiteY8-280" fmla="*/ 5795027 h 5795027"/>
                <a:gd name="connsiteX9-281" fmla="*/ 1950069 w 4282900"/>
                <a:gd name="connsiteY9-282" fmla="*/ 5630311 h 5795027"/>
                <a:gd name="connsiteX10-283" fmla="*/ 559353 w 4282900"/>
                <a:gd name="connsiteY10-284" fmla="*/ 4939455 h 5795027"/>
                <a:gd name="connsiteX11-285" fmla="*/ 0 w 4282900"/>
                <a:gd name="connsiteY11-286" fmla="*/ 3746068 h 5795027"/>
                <a:gd name="connsiteX12-287" fmla="*/ 0 w 4282900"/>
                <a:gd name="connsiteY12-288" fmla="*/ 3441681 h 5795027"/>
                <a:gd name="connsiteX13-289" fmla="*/ 0 w 4282900"/>
                <a:gd name="connsiteY13-290" fmla="*/ 3042471 h 5795027"/>
                <a:gd name="connsiteX14-291" fmla="*/ 0 w 4282900"/>
                <a:gd name="connsiteY14-292" fmla="*/ 2752557 h 5795027"/>
                <a:gd name="connsiteX15-293" fmla="*/ 0 w 4282900"/>
                <a:gd name="connsiteY15-294" fmla="*/ 2231503 h 5795027"/>
                <a:gd name="connsiteX16-295" fmla="*/ 0 w 4282900"/>
                <a:gd name="connsiteY16-296" fmla="*/ 2048959 h 5795027"/>
                <a:gd name="connsiteX17-297" fmla="*/ 559354 w 4282900"/>
                <a:gd name="connsiteY17-298" fmla="*/ 855573 h 5795027"/>
                <a:gd name="connsiteX18-299" fmla="*/ 1950071 w 4282900"/>
                <a:gd name="connsiteY18-300" fmla="*/ 164715 h 5795027"/>
                <a:gd name="connsiteX19-301" fmla="*/ 2144960 w 4282900"/>
                <a:gd name="connsiteY19-302" fmla="*/ 0 h 5795027"/>
                <a:gd name="connsiteX0-303" fmla="*/ 4213242 w 4282900"/>
                <a:gd name="connsiteY0-304" fmla="*/ 1512593 h 5795027"/>
                <a:gd name="connsiteX1-305" fmla="*/ 4282900 w 4282900"/>
                <a:gd name="connsiteY1-306" fmla="*/ 2231503 h 5795027"/>
                <a:gd name="connsiteX2-307" fmla="*/ 4282900 w 4282900"/>
                <a:gd name="connsiteY2-308" fmla="*/ 2752557 h 5795027"/>
                <a:gd name="connsiteX3-309" fmla="*/ 4282900 w 4282900"/>
                <a:gd name="connsiteY3-310" fmla="*/ 3042471 h 5795027"/>
                <a:gd name="connsiteX4-311" fmla="*/ 4282900 w 4282900"/>
                <a:gd name="connsiteY4-312" fmla="*/ 3441681 h 5795027"/>
                <a:gd name="connsiteX5-313" fmla="*/ 4282900 w 4282900"/>
                <a:gd name="connsiteY5-314" fmla="*/ 3746068 h 5795027"/>
                <a:gd name="connsiteX6-315" fmla="*/ 3723546 w 4282900"/>
                <a:gd name="connsiteY6-316" fmla="*/ 4939455 h 5795027"/>
                <a:gd name="connsiteX7-317" fmla="*/ 2332829 w 4282900"/>
                <a:gd name="connsiteY7-318" fmla="*/ 5630311 h 5795027"/>
                <a:gd name="connsiteX8-319" fmla="*/ 2137940 w 4282900"/>
                <a:gd name="connsiteY8-320" fmla="*/ 5795027 h 5795027"/>
                <a:gd name="connsiteX9-321" fmla="*/ 1950069 w 4282900"/>
                <a:gd name="connsiteY9-322" fmla="*/ 5630311 h 5795027"/>
                <a:gd name="connsiteX10-323" fmla="*/ 559353 w 4282900"/>
                <a:gd name="connsiteY10-324" fmla="*/ 4939455 h 5795027"/>
                <a:gd name="connsiteX11-325" fmla="*/ 0 w 4282900"/>
                <a:gd name="connsiteY11-326" fmla="*/ 3746068 h 5795027"/>
                <a:gd name="connsiteX12-327" fmla="*/ 0 w 4282900"/>
                <a:gd name="connsiteY12-328" fmla="*/ 3441681 h 5795027"/>
                <a:gd name="connsiteX13-329" fmla="*/ 0 w 4282900"/>
                <a:gd name="connsiteY13-330" fmla="*/ 3042471 h 5795027"/>
                <a:gd name="connsiteX14-331" fmla="*/ 0 w 4282900"/>
                <a:gd name="connsiteY14-332" fmla="*/ 2752557 h 5795027"/>
                <a:gd name="connsiteX15-333" fmla="*/ 0 w 4282900"/>
                <a:gd name="connsiteY15-334" fmla="*/ 2231503 h 5795027"/>
                <a:gd name="connsiteX16-335" fmla="*/ 0 w 4282900"/>
                <a:gd name="connsiteY16-336" fmla="*/ 2048959 h 5795027"/>
                <a:gd name="connsiteX17-337" fmla="*/ 559354 w 4282900"/>
                <a:gd name="connsiteY17-338" fmla="*/ 855573 h 5795027"/>
                <a:gd name="connsiteX18-339" fmla="*/ 2144960 w 4282900"/>
                <a:gd name="connsiteY18-340" fmla="*/ 0 h 5795027"/>
                <a:gd name="connsiteX0-341" fmla="*/ 4213242 w 4282900"/>
                <a:gd name="connsiteY0-342" fmla="*/ 1512593 h 5795027"/>
                <a:gd name="connsiteX1-343" fmla="*/ 4282900 w 4282900"/>
                <a:gd name="connsiteY1-344" fmla="*/ 2231503 h 5795027"/>
                <a:gd name="connsiteX2-345" fmla="*/ 4282900 w 4282900"/>
                <a:gd name="connsiteY2-346" fmla="*/ 2752557 h 5795027"/>
                <a:gd name="connsiteX3-347" fmla="*/ 4282900 w 4282900"/>
                <a:gd name="connsiteY3-348" fmla="*/ 3042471 h 5795027"/>
                <a:gd name="connsiteX4-349" fmla="*/ 4282900 w 4282900"/>
                <a:gd name="connsiteY4-350" fmla="*/ 3441681 h 5795027"/>
                <a:gd name="connsiteX5-351" fmla="*/ 4282900 w 4282900"/>
                <a:gd name="connsiteY5-352" fmla="*/ 3746068 h 5795027"/>
                <a:gd name="connsiteX6-353" fmla="*/ 3723546 w 4282900"/>
                <a:gd name="connsiteY6-354" fmla="*/ 4939455 h 5795027"/>
                <a:gd name="connsiteX7-355" fmla="*/ 2332829 w 4282900"/>
                <a:gd name="connsiteY7-356" fmla="*/ 5630311 h 5795027"/>
                <a:gd name="connsiteX8-357" fmla="*/ 2137940 w 4282900"/>
                <a:gd name="connsiteY8-358" fmla="*/ 5795027 h 5795027"/>
                <a:gd name="connsiteX9-359" fmla="*/ 1950069 w 4282900"/>
                <a:gd name="connsiteY9-360" fmla="*/ 5630311 h 5795027"/>
                <a:gd name="connsiteX10-361" fmla="*/ 559353 w 4282900"/>
                <a:gd name="connsiteY10-362" fmla="*/ 4939455 h 5795027"/>
                <a:gd name="connsiteX11-363" fmla="*/ 0 w 4282900"/>
                <a:gd name="connsiteY11-364" fmla="*/ 3746068 h 5795027"/>
                <a:gd name="connsiteX12-365" fmla="*/ 0 w 4282900"/>
                <a:gd name="connsiteY12-366" fmla="*/ 3441681 h 5795027"/>
                <a:gd name="connsiteX13-367" fmla="*/ 0 w 4282900"/>
                <a:gd name="connsiteY13-368" fmla="*/ 3042471 h 5795027"/>
                <a:gd name="connsiteX14-369" fmla="*/ 0 w 4282900"/>
                <a:gd name="connsiteY14-370" fmla="*/ 2752557 h 5795027"/>
                <a:gd name="connsiteX15-371" fmla="*/ 0 w 4282900"/>
                <a:gd name="connsiteY15-372" fmla="*/ 2231503 h 5795027"/>
                <a:gd name="connsiteX16-373" fmla="*/ 0 w 4282900"/>
                <a:gd name="connsiteY16-374" fmla="*/ 2048959 h 5795027"/>
                <a:gd name="connsiteX17-375" fmla="*/ 64279 w 4282900"/>
                <a:gd name="connsiteY17-376" fmla="*/ 1516418 h 5795027"/>
                <a:gd name="connsiteX18-377" fmla="*/ 559354 w 4282900"/>
                <a:gd name="connsiteY18-378" fmla="*/ 855573 h 5795027"/>
                <a:gd name="connsiteX19-379" fmla="*/ 2144960 w 4282900"/>
                <a:gd name="connsiteY19-380" fmla="*/ 0 h 5795027"/>
                <a:gd name="connsiteX0-381" fmla="*/ 4213242 w 4282900"/>
                <a:gd name="connsiteY0-382" fmla="*/ 657020 h 4939454"/>
                <a:gd name="connsiteX1-383" fmla="*/ 4282900 w 4282900"/>
                <a:gd name="connsiteY1-384" fmla="*/ 1375930 h 4939454"/>
                <a:gd name="connsiteX2-385" fmla="*/ 4282900 w 4282900"/>
                <a:gd name="connsiteY2-386" fmla="*/ 1896984 h 4939454"/>
                <a:gd name="connsiteX3-387" fmla="*/ 4282900 w 4282900"/>
                <a:gd name="connsiteY3-388" fmla="*/ 2186898 h 4939454"/>
                <a:gd name="connsiteX4-389" fmla="*/ 4282900 w 4282900"/>
                <a:gd name="connsiteY4-390" fmla="*/ 2586108 h 4939454"/>
                <a:gd name="connsiteX5-391" fmla="*/ 4282900 w 4282900"/>
                <a:gd name="connsiteY5-392" fmla="*/ 2890495 h 4939454"/>
                <a:gd name="connsiteX6-393" fmla="*/ 3723546 w 4282900"/>
                <a:gd name="connsiteY6-394" fmla="*/ 4083882 h 4939454"/>
                <a:gd name="connsiteX7-395" fmla="*/ 2332829 w 4282900"/>
                <a:gd name="connsiteY7-396" fmla="*/ 4774738 h 4939454"/>
                <a:gd name="connsiteX8-397" fmla="*/ 2137940 w 4282900"/>
                <a:gd name="connsiteY8-398" fmla="*/ 4939454 h 4939454"/>
                <a:gd name="connsiteX9-399" fmla="*/ 1950069 w 4282900"/>
                <a:gd name="connsiteY9-400" fmla="*/ 4774738 h 4939454"/>
                <a:gd name="connsiteX10-401" fmla="*/ 559353 w 4282900"/>
                <a:gd name="connsiteY10-402" fmla="*/ 4083882 h 4939454"/>
                <a:gd name="connsiteX11-403" fmla="*/ 0 w 4282900"/>
                <a:gd name="connsiteY11-404" fmla="*/ 2890495 h 4939454"/>
                <a:gd name="connsiteX12-405" fmla="*/ 0 w 4282900"/>
                <a:gd name="connsiteY12-406" fmla="*/ 2586108 h 4939454"/>
                <a:gd name="connsiteX13-407" fmla="*/ 0 w 4282900"/>
                <a:gd name="connsiteY13-408" fmla="*/ 2186898 h 4939454"/>
                <a:gd name="connsiteX14-409" fmla="*/ 0 w 4282900"/>
                <a:gd name="connsiteY14-410" fmla="*/ 1896984 h 4939454"/>
                <a:gd name="connsiteX15-411" fmla="*/ 0 w 4282900"/>
                <a:gd name="connsiteY15-412" fmla="*/ 1375930 h 4939454"/>
                <a:gd name="connsiteX16-413" fmla="*/ 0 w 4282900"/>
                <a:gd name="connsiteY16-414" fmla="*/ 1193386 h 4939454"/>
                <a:gd name="connsiteX17-415" fmla="*/ 64279 w 4282900"/>
                <a:gd name="connsiteY17-416" fmla="*/ 660845 h 4939454"/>
                <a:gd name="connsiteX18-417" fmla="*/ 559354 w 4282900"/>
                <a:gd name="connsiteY18-418" fmla="*/ 0 h 4939454"/>
                <a:gd name="connsiteX0-419" fmla="*/ 4213242 w 4282900"/>
                <a:gd name="connsiteY0-420" fmla="*/ 0 h 4282434"/>
                <a:gd name="connsiteX1-421" fmla="*/ 4282900 w 4282900"/>
                <a:gd name="connsiteY1-422" fmla="*/ 718910 h 4282434"/>
                <a:gd name="connsiteX2-423" fmla="*/ 4282900 w 4282900"/>
                <a:gd name="connsiteY2-424" fmla="*/ 1239964 h 4282434"/>
                <a:gd name="connsiteX3-425" fmla="*/ 4282900 w 4282900"/>
                <a:gd name="connsiteY3-426" fmla="*/ 1529878 h 4282434"/>
                <a:gd name="connsiteX4-427" fmla="*/ 4282900 w 4282900"/>
                <a:gd name="connsiteY4-428" fmla="*/ 1929088 h 4282434"/>
                <a:gd name="connsiteX5-429" fmla="*/ 4282900 w 4282900"/>
                <a:gd name="connsiteY5-430" fmla="*/ 2233475 h 4282434"/>
                <a:gd name="connsiteX6-431" fmla="*/ 3723546 w 4282900"/>
                <a:gd name="connsiteY6-432" fmla="*/ 3426862 h 4282434"/>
                <a:gd name="connsiteX7-433" fmla="*/ 2332829 w 4282900"/>
                <a:gd name="connsiteY7-434" fmla="*/ 4117718 h 4282434"/>
                <a:gd name="connsiteX8-435" fmla="*/ 2137940 w 4282900"/>
                <a:gd name="connsiteY8-436" fmla="*/ 4282434 h 4282434"/>
                <a:gd name="connsiteX9-437" fmla="*/ 1950069 w 4282900"/>
                <a:gd name="connsiteY9-438" fmla="*/ 4117718 h 4282434"/>
                <a:gd name="connsiteX10-439" fmla="*/ 559353 w 4282900"/>
                <a:gd name="connsiteY10-440" fmla="*/ 3426862 h 4282434"/>
                <a:gd name="connsiteX11-441" fmla="*/ 0 w 4282900"/>
                <a:gd name="connsiteY11-442" fmla="*/ 2233475 h 4282434"/>
                <a:gd name="connsiteX12-443" fmla="*/ 0 w 4282900"/>
                <a:gd name="connsiteY12-444" fmla="*/ 1929088 h 4282434"/>
                <a:gd name="connsiteX13-445" fmla="*/ 0 w 4282900"/>
                <a:gd name="connsiteY13-446" fmla="*/ 1529878 h 4282434"/>
                <a:gd name="connsiteX14-447" fmla="*/ 0 w 4282900"/>
                <a:gd name="connsiteY14-448" fmla="*/ 1239964 h 4282434"/>
                <a:gd name="connsiteX15-449" fmla="*/ 0 w 4282900"/>
                <a:gd name="connsiteY15-450" fmla="*/ 718910 h 4282434"/>
                <a:gd name="connsiteX16-451" fmla="*/ 0 w 4282900"/>
                <a:gd name="connsiteY16-452" fmla="*/ 536366 h 4282434"/>
                <a:gd name="connsiteX17-453" fmla="*/ 64279 w 4282900"/>
                <a:gd name="connsiteY17-454" fmla="*/ 3825 h 4282434"/>
                <a:gd name="connsiteX0-455" fmla="*/ 4213242 w 4282900"/>
                <a:gd name="connsiteY0-456" fmla="*/ 0 h 4282434"/>
                <a:gd name="connsiteX1-457" fmla="*/ 4282900 w 4282900"/>
                <a:gd name="connsiteY1-458" fmla="*/ 718910 h 4282434"/>
                <a:gd name="connsiteX2-459" fmla="*/ 4282900 w 4282900"/>
                <a:gd name="connsiteY2-460" fmla="*/ 1239964 h 4282434"/>
                <a:gd name="connsiteX3-461" fmla="*/ 4282900 w 4282900"/>
                <a:gd name="connsiteY3-462" fmla="*/ 1529878 h 4282434"/>
                <a:gd name="connsiteX4-463" fmla="*/ 4282900 w 4282900"/>
                <a:gd name="connsiteY4-464" fmla="*/ 1929088 h 4282434"/>
                <a:gd name="connsiteX5-465" fmla="*/ 4282900 w 4282900"/>
                <a:gd name="connsiteY5-466" fmla="*/ 2233475 h 4282434"/>
                <a:gd name="connsiteX6-467" fmla="*/ 3723546 w 4282900"/>
                <a:gd name="connsiteY6-468" fmla="*/ 3426862 h 4282434"/>
                <a:gd name="connsiteX7-469" fmla="*/ 2332829 w 4282900"/>
                <a:gd name="connsiteY7-470" fmla="*/ 4117718 h 4282434"/>
                <a:gd name="connsiteX8-471" fmla="*/ 2137940 w 4282900"/>
                <a:gd name="connsiteY8-472" fmla="*/ 4282434 h 4282434"/>
                <a:gd name="connsiteX9-473" fmla="*/ 1950069 w 4282900"/>
                <a:gd name="connsiteY9-474" fmla="*/ 4117718 h 4282434"/>
                <a:gd name="connsiteX10-475" fmla="*/ 559353 w 4282900"/>
                <a:gd name="connsiteY10-476" fmla="*/ 3426862 h 4282434"/>
                <a:gd name="connsiteX11-477" fmla="*/ 0 w 4282900"/>
                <a:gd name="connsiteY11-478" fmla="*/ 2233475 h 4282434"/>
                <a:gd name="connsiteX12-479" fmla="*/ 0 w 4282900"/>
                <a:gd name="connsiteY12-480" fmla="*/ 1929088 h 4282434"/>
                <a:gd name="connsiteX13-481" fmla="*/ 0 w 4282900"/>
                <a:gd name="connsiteY13-482" fmla="*/ 1529878 h 4282434"/>
                <a:gd name="connsiteX14-483" fmla="*/ 0 w 4282900"/>
                <a:gd name="connsiteY14-484" fmla="*/ 1239964 h 4282434"/>
                <a:gd name="connsiteX15-485" fmla="*/ 0 w 4282900"/>
                <a:gd name="connsiteY15-486" fmla="*/ 718910 h 4282434"/>
                <a:gd name="connsiteX16-487" fmla="*/ 0 w 4282900"/>
                <a:gd name="connsiteY16-488" fmla="*/ 536366 h 4282434"/>
                <a:gd name="connsiteX17-489" fmla="*/ 64279 w 4282900"/>
                <a:gd name="connsiteY17-490" fmla="*/ 3825 h 428243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-1" fmla="*/ 2144960 w 4282900"/>
                <a:gd name="connsiteY0-2" fmla="*/ 0 h 5795027"/>
                <a:gd name="connsiteX1-3" fmla="*/ 2332832 w 4282900"/>
                <a:gd name="connsiteY1-4" fmla="*/ 164715 h 5795027"/>
                <a:gd name="connsiteX2-5" fmla="*/ 2976290 w 4282900"/>
                <a:gd name="connsiteY2-6" fmla="*/ 524033 h 5795027"/>
                <a:gd name="connsiteX3-7" fmla="*/ 3723546 w 4282900"/>
                <a:gd name="connsiteY3-8" fmla="*/ 855573 h 5795027"/>
                <a:gd name="connsiteX4-9" fmla="*/ 4282900 w 4282900"/>
                <a:gd name="connsiteY4-10" fmla="*/ 2048959 h 5795027"/>
                <a:gd name="connsiteX5-11" fmla="*/ 4282900 w 4282900"/>
                <a:gd name="connsiteY5-12" fmla="*/ 2231503 h 5795027"/>
                <a:gd name="connsiteX6-13" fmla="*/ 4282900 w 4282900"/>
                <a:gd name="connsiteY6-14" fmla="*/ 2752557 h 5795027"/>
                <a:gd name="connsiteX7-15" fmla="*/ 4282900 w 4282900"/>
                <a:gd name="connsiteY7-16" fmla="*/ 3042471 h 5795027"/>
                <a:gd name="connsiteX8-17" fmla="*/ 4282900 w 4282900"/>
                <a:gd name="connsiteY8-18" fmla="*/ 3441681 h 5795027"/>
                <a:gd name="connsiteX9-19" fmla="*/ 4282900 w 4282900"/>
                <a:gd name="connsiteY9-20" fmla="*/ 3746068 h 5795027"/>
                <a:gd name="connsiteX10-21" fmla="*/ 3723546 w 4282900"/>
                <a:gd name="connsiteY10-22" fmla="*/ 4939455 h 5795027"/>
                <a:gd name="connsiteX11-23" fmla="*/ 2332829 w 4282900"/>
                <a:gd name="connsiteY11-24" fmla="*/ 5630311 h 5795027"/>
                <a:gd name="connsiteX12-25" fmla="*/ 2137940 w 4282900"/>
                <a:gd name="connsiteY12-26" fmla="*/ 5795027 h 5795027"/>
                <a:gd name="connsiteX13-27" fmla="*/ 1950069 w 4282900"/>
                <a:gd name="connsiteY13-28" fmla="*/ 5630311 h 5795027"/>
                <a:gd name="connsiteX14-29" fmla="*/ 559353 w 4282900"/>
                <a:gd name="connsiteY14-30" fmla="*/ 4939455 h 5795027"/>
                <a:gd name="connsiteX15-31" fmla="*/ 0 w 4282900"/>
                <a:gd name="connsiteY15-32" fmla="*/ 3746068 h 5795027"/>
                <a:gd name="connsiteX16-33" fmla="*/ 0 w 4282900"/>
                <a:gd name="connsiteY16-34" fmla="*/ 3441681 h 5795027"/>
                <a:gd name="connsiteX17-35" fmla="*/ 0 w 4282900"/>
                <a:gd name="connsiteY17-36" fmla="*/ 3042471 h 5795027"/>
                <a:gd name="connsiteX18-37" fmla="*/ 0 w 4282900"/>
                <a:gd name="connsiteY18-38" fmla="*/ 2752557 h 5795027"/>
                <a:gd name="connsiteX19-39" fmla="*/ 0 w 4282900"/>
                <a:gd name="connsiteY19-40" fmla="*/ 2231503 h 5795027"/>
                <a:gd name="connsiteX20-41" fmla="*/ 0 w 4282900"/>
                <a:gd name="connsiteY20-42" fmla="*/ 2048959 h 5795027"/>
                <a:gd name="connsiteX21-43" fmla="*/ 559354 w 4282900"/>
                <a:gd name="connsiteY21-44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-45" fmla="*/ 3723546 w 4282900"/>
                <a:gd name="connsiteY0-46" fmla="*/ 855573 h 5795027"/>
                <a:gd name="connsiteX1-47" fmla="*/ 4282900 w 4282900"/>
                <a:gd name="connsiteY1-48" fmla="*/ 2048959 h 5795027"/>
                <a:gd name="connsiteX2-49" fmla="*/ 4282900 w 4282900"/>
                <a:gd name="connsiteY2-50" fmla="*/ 2231503 h 5795027"/>
                <a:gd name="connsiteX3-51" fmla="*/ 4282900 w 4282900"/>
                <a:gd name="connsiteY3-52" fmla="*/ 2752557 h 5795027"/>
                <a:gd name="connsiteX4-53" fmla="*/ 4282900 w 4282900"/>
                <a:gd name="connsiteY4-54" fmla="*/ 3042471 h 5795027"/>
                <a:gd name="connsiteX5-55" fmla="*/ 4282900 w 4282900"/>
                <a:gd name="connsiteY5-56" fmla="*/ 3441681 h 5795027"/>
                <a:gd name="connsiteX6-57" fmla="*/ 4282900 w 4282900"/>
                <a:gd name="connsiteY6-58" fmla="*/ 3746068 h 5795027"/>
                <a:gd name="connsiteX7-59" fmla="*/ 3723546 w 4282900"/>
                <a:gd name="connsiteY7-60" fmla="*/ 4939455 h 5795027"/>
                <a:gd name="connsiteX8-61" fmla="*/ 2332829 w 4282900"/>
                <a:gd name="connsiteY8-62" fmla="*/ 5630311 h 5795027"/>
                <a:gd name="connsiteX9-63" fmla="*/ 2137940 w 4282900"/>
                <a:gd name="connsiteY9-64" fmla="*/ 5795027 h 5795027"/>
                <a:gd name="connsiteX10-65" fmla="*/ 1950069 w 4282900"/>
                <a:gd name="connsiteY10-66" fmla="*/ 5630311 h 5795027"/>
                <a:gd name="connsiteX11-67" fmla="*/ 559353 w 4282900"/>
                <a:gd name="connsiteY11-68" fmla="*/ 4939455 h 5795027"/>
                <a:gd name="connsiteX12-69" fmla="*/ 0 w 4282900"/>
                <a:gd name="connsiteY12-70" fmla="*/ 3746068 h 5795027"/>
                <a:gd name="connsiteX13-71" fmla="*/ 0 w 4282900"/>
                <a:gd name="connsiteY13-72" fmla="*/ 3441681 h 5795027"/>
                <a:gd name="connsiteX14-73" fmla="*/ 0 w 4282900"/>
                <a:gd name="connsiteY14-74" fmla="*/ 3042471 h 5795027"/>
                <a:gd name="connsiteX15-75" fmla="*/ 0 w 4282900"/>
                <a:gd name="connsiteY15-76" fmla="*/ 2752557 h 5795027"/>
                <a:gd name="connsiteX16-77" fmla="*/ 0 w 4282900"/>
                <a:gd name="connsiteY16-78" fmla="*/ 2231503 h 5795027"/>
                <a:gd name="connsiteX17-79" fmla="*/ 0 w 4282900"/>
                <a:gd name="connsiteY17-80" fmla="*/ 2048959 h 5795027"/>
                <a:gd name="connsiteX18-81" fmla="*/ 559354 w 4282900"/>
                <a:gd name="connsiteY18-82" fmla="*/ 855573 h 5795027"/>
                <a:gd name="connsiteX19-83" fmla="*/ 1950071 w 4282900"/>
                <a:gd name="connsiteY19-84" fmla="*/ 164715 h 5795027"/>
                <a:gd name="connsiteX20-85" fmla="*/ 2144960 w 4282900"/>
                <a:gd name="connsiteY20-86" fmla="*/ 0 h 5795027"/>
                <a:gd name="connsiteX21-87" fmla="*/ 2332832 w 4282900"/>
                <a:gd name="connsiteY21-88" fmla="*/ 164715 h 5795027"/>
                <a:gd name="connsiteX22-89" fmla="*/ 2976290 w 4282900"/>
                <a:gd name="connsiteY22-90" fmla="*/ 524033 h 5795027"/>
                <a:gd name="connsiteX23-91" fmla="*/ 3888635 w 4282900"/>
                <a:gd name="connsiteY23-92" fmla="*/ 1020662 h 5795027"/>
                <a:gd name="connsiteX0-93" fmla="*/ 4282900 w 4282900"/>
                <a:gd name="connsiteY0-94" fmla="*/ 2048959 h 5795027"/>
                <a:gd name="connsiteX1-95" fmla="*/ 4282900 w 4282900"/>
                <a:gd name="connsiteY1-96" fmla="*/ 2231503 h 5795027"/>
                <a:gd name="connsiteX2-97" fmla="*/ 4282900 w 4282900"/>
                <a:gd name="connsiteY2-98" fmla="*/ 2752557 h 5795027"/>
                <a:gd name="connsiteX3-99" fmla="*/ 4282900 w 4282900"/>
                <a:gd name="connsiteY3-100" fmla="*/ 3042471 h 5795027"/>
                <a:gd name="connsiteX4-101" fmla="*/ 4282900 w 4282900"/>
                <a:gd name="connsiteY4-102" fmla="*/ 3441681 h 5795027"/>
                <a:gd name="connsiteX5-103" fmla="*/ 4282900 w 4282900"/>
                <a:gd name="connsiteY5-104" fmla="*/ 3746068 h 5795027"/>
                <a:gd name="connsiteX6-105" fmla="*/ 3723546 w 4282900"/>
                <a:gd name="connsiteY6-106" fmla="*/ 4939455 h 5795027"/>
                <a:gd name="connsiteX7-107" fmla="*/ 2332829 w 4282900"/>
                <a:gd name="connsiteY7-108" fmla="*/ 5630311 h 5795027"/>
                <a:gd name="connsiteX8-109" fmla="*/ 2137940 w 4282900"/>
                <a:gd name="connsiteY8-110" fmla="*/ 5795027 h 5795027"/>
                <a:gd name="connsiteX9-111" fmla="*/ 1950069 w 4282900"/>
                <a:gd name="connsiteY9-112" fmla="*/ 5630311 h 5795027"/>
                <a:gd name="connsiteX10-113" fmla="*/ 559353 w 4282900"/>
                <a:gd name="connsiteY10-114" fmla="*/ 4939455 h 5795027"/>
                <a:gd name="connsiteX11-115" fmla="*/ 0 w 4282900"/>
                <a:gd name="connsiteY11-116" fmla="*/ 3746068 h 5795027"/>
                <a:gd name="connsiteX12-117" fmla="*/ 0 w 4282900"/>
                <a:gd name="connsiteY12-118" fmla="*/ 3441681 h 5795027"/>
                <a:gd name="connsiteX13-119" fmla="*/ 0 w 4282900"/>
                <a:gd name="connsiteY13-120" fmla="*/ 3042471 h 5795027"/>
                <a:gd name="connsiteX14-121" fmla="*/ 0 w 4282900"/>
                <a:gd name="connsiteY14-122" fmla="*/ 2752557 h 5795027"/>
                <a:gd name="connsiteX15-123" fmla="*/ 0 w 4282900"/>
                <a:gd name="connsiteY15-124" fmla="*/ 2231503 h 5795027"/>
                <a:gd name="connsiteX16-125" fmla="*/ 0 w 4282900"/>
                <a:gd name="connsiteY16-126" fmla="*/ 2048959 h 5795027"/>
                <a:gd name="connsiteX17-127" fmla="*/ 559354 w 4282900"/>
                <a:gd name="connsiteY17-128" fmla="*/ 855573 h 5795027"/>
                <a:gd name="connsiteX18-129" fmla="*/ 1950071 w 4282900"/>
                <a:gd name="connsiteY18-130" fmla="*/ 164715 h 5795027"/>
                <a:gd name="connsiteX19-131" fmla="*/ 2144960 w 4282900"/>
                <a:gd name="connsiteY19-132" fmla="*/ 0 h 5795027"/>
                <a:gd name="connsiteX20-133" fmla="*/ 2332832 w 4282900"/>
                <a:gd name="connsiteY20-134" fmla="*/ 164715 h 5795027"/>
                <a:gd name="connsiteX21-135" fmla="*/ 2976290 w 4282900"/>
                <a:gd name="connsiteY21-136" fmla="*/ 524033 h 5795027"/>
                <a:gd name="connsiteX22-137" fmla="*/ 3888635 w 4282900"/>
                <a:gd name="connsiteY22-138" fmla="*/ 1020662 h 5795027"/>
                <a:gd name="connsiteX0-139" fmla="*/ 4282900 w 4282900"/>
                <a:gd name="connsiteY0-140" fmla="*/ 2048959 h 5795027"/>
                <a:gd name="connsiteX1-141" fmla="*/ 4282900 w 4282900"/>
                <a:gd name="connsiteY1-142" fmla="*/ 2231503 h 5795027"/>
                <a:gd name="connsiteX2-143" fmla="*/ 4282900 w 4282900"/>
                <a:gd name="connsiteY2-144" fmla="*/ 2752557 h 5795027"/>
                <a:gd name="connsiteX3-145" fmla="*/ 4282900 w 4282900"/>
                <a:gd name="connsiteY3-146" fmla="*/ 3042471 h 5795027"/>
                <a:gd name="connsiteX4-147" fmla="*/ 4282900 w 4282900"/>
                <a:gd name="connsiteY4-148" fmla="*/ 3441681 h 5795027"/>
                <a:gd name="connsiteX5-149" fmla="*/ 4282900 w 4282900"/>
                <a:gd name="connsiteY5-150" fmla="*/ 3746068 h 5795027"/>
                <a:gd name="connsiteX6-151" fmla="*/ 3723546 w 4282900"/>
                <a:gd name="connsiteY6-152" fmla="*/ 4939455 h 5795027"/>
                <a:gd name="connsiteX7-153" fmla="*/ 2332829 w 4282900"/>
                <a:gd name="connsiteY7-154" fmla="*/ 5630311 h 5795027"/>
                <a:gd name="connsiteX8-155" fmla="*/ 2137940 w 4282900"/>
                <a:gd name="connsiteY8-156" fmla="*/ 5795027 h 5795027"/>
                <a:gd name="connsiteX9-157" fmla="*/ 1950069 w 4282900"/>
                <a:gd name="connsiteY9-158" fmla="*/ 5630311 h 5795027"/>
                <a:gd name="connsiteX10-159" fmla="*/ 559353 w 4282900"/>
                <a:gd name="connsiteY10-160" fmla="*/ 4939455 h 5795027"/>
                <a:gd name="connsiteX11-161" fmla="*/ 0 w 4282900"/>
                <a:gd name="connsiteY11-162" fmla="*/ 3746068 h 5795027"/>
                <a:gd name="connsiteX12-163" fmla="*/ 0 w 4282900"/>
                <a:gd name="connsiteY12-164" fmla="*/ 3441681 h 5795027"/>
                <a:gd name="connsiteX13-165" fmla="*/ 0 w 4282900"/>
                <a:gd name="connsiteY13-166" fmla="*/ 3042471 h 5795027"/>
                <a:gd name="connsiteX14-167" fmla="*/ 0 w 4282900"/>
                <a:gd name="connsiteY14-168" fmla="*/ 2752557 h 5795027"/>
                <a:gd name="connsiteX15-169" fmla="*/ 0 w 4282900"/>
                <a:gd name="connsiteY15-170" fmla="*/ 2231503 h 5795027"/>
                <a:gd name="connsiteX16-171" fmla="*/ 0 w 4282900"/>
                <a:gd name="connsiteY16-172" fmla="*/ 2048959 h 5795027"/>
                <a:gd name="connsiteX17-173" fmla="*/ 559354 w 4282900"/>
                <a:gd name="connsiteY17-174" fmla="*/ 855573 h 5795027"/>
                <a:gd name="connsiteX18-175" fmla="*/ 1950071 w 4282900"/>
                <a:gd name="connsiteY18-176" fmla="*/ 164715 h 5795027"/>
                <a:gd name="connsiteX19-177" fmla="*/ 2144960 w 4282900"/>
                <a:gd name="connsiteY19-178" fmla="*/ 0 h 5795027"/>
                <a:gd name="connsiteX20-179" fmla="*/ 2332832 w 4282900"/>
                <a:gd name="connsiteY20-180" fmla="*/ 164715 h 5795027"/>
                <a:gd name="connsiteX21-181" fmla="*/ 2976290 w 4282900"/>
                <a:gd name="connsiteY21-182" fmla="*/ 524033 h 5795027"/>
                <a:gd name="connsiteX0-183" fmla="*/ 4282900 w 4282900"/>
                <a:gd name="connsiteY0-184" fmla="*/ 2231503 h 5795027"/>
                <a:gd name="connsiteX1-185" fmla="*/ 4282900 w 4282900"/>
                <a:gd name="connsiteY1-186" fmla="*/ 2752557 h 5795027"/>
                <a:gd name="connsiteX2-187" fmla="*/ 4282900 w 4282900"/>
                <a:gd name="connsiteY2-188" fmla="*/ 3042471 h 5795027"/>
                <a:gd name="connsiteX3-189" fmla="*/ 4282900 w 4282900"/>
                <a:gd name="connsiteY3-190" fmla="*/ 3441681 h 5795027"/>
                <a:gd name="connsiteX4-191" fmla="*/ 4282900 w 4282900"/>
                <a:gd name="connsiteY4-192" fmla="*/ 3746068 h 5795027"/>
                <a:gd name="connsiteX5-193" fmla="*/ 3723546 w 4282900"/>
                <a:gd name="connsiteY5-194" fmla="*/ 4939455 h 5795027"/>
                <a:gd name="connsiteX6-195" fmla="*/ 2332829 w 4282900"/>
                <a:gd name="connsiteY6-196" fmla="*/ 5630311 h 5795027"/>
                <a:gd name="connsiteX7-197" fmla="*/ 2137940 w 4282900"/>
                <a:gd name="connsiteY7-198" fmla="*/ 5795027 h 5795027"/>
                <a:gd name="connsiteX8-199" fmla="*/ 1950069 w 4282900"/>
                <a:gd name="connsiteY8-200" fmla="*/ 5630311 h 5795027"/>
                <a:gd name="connsiteX9-201" fmla="*/ 559353 w 4282900"/>
                <a:gd name="connsiteY9-202" fmla="*/ 4939455 h 5795027"/>
                <a:gd name="connsiteX10-203" fmla="*/ 0 w 4282900"/>
                <a:gd name="connsiteY10-204" fmla="*/ 3746068 h 5795027"/>
                <a:gd name="connsiteX11-205" fmla="*/ 0 w 4282900"/>
                <a:gd name="connsiteY11-206" fmla="*/ 3441681 h 5795027"/>
                <a:gd name="connsiteX12-207" fmla="*/ 0 w 4282900"/>
                <a:gd name="connsiteY12-208" fmla="*/ 3042471 h 5795027"/>
                <a:gd name="connsiteX13-209" fmla="*/ 0 w 4282900"/>
                <a:gd name="connsiteY13-210" fmla="*/ 2752557 h 5795027"/>
                <a:gd name="connsiteX14-211" fmla="*/ 0 w 4282900"/>
                <a:gd name="connsiteY14-212" fmla="*/ 2231503 h 5795027"/>
                <a:gd name="connsiteX15-213" fmla="*/ 0 w 4282900"/>
                <a:gd name="connsiteY15-214" fmla="*/ 2048959 h 5795027"/>
                <a:gd name="connsiteX16-215" fmla="*/ 559354 w 4282900"/>
                <a:gd name="connsiteY16-216" fmla="*/ 855573 h 5795027"/>
                <a:gd name="connsiteX17-217" fmla="*/ 1950071 w 4282900"/>
                <a:gd name="connsiteY17-218" fmla="*/ 164715 h 5795027"/>
                <a:gd name="connsiteX18-219" fmla="*/ 2144960 w 4282900"/>
                <a:gd name="connsiteY18-220" fmla="*/ 0 h 5795027"/>
                <a:gd name="connsiteX19-221" fmla="*/ 2332832 w 4282900"/>
                <a:gd name="connsiteY19-222" fmla="*/ 164715 h 5795027"/>
                <a:gd name="connsiteX20-223" fmla="*/ 2976290 w 4282900"/>
                <a:gd name="connsiteY20-224" fmla="*/ 524033 h 5795027"/>
                <a:gd name="connsiteX0-225" fmla="*/ 4282900 w 4282900"/>
                <a:gd name="connsiteY0-226" fmla="*/ 2752557 h 5795027"/>
                <a:gd name="connsiteX1-227" fmla="*/ 4282900 w 4282900"/>
                <a:gd name="connsiteY1-228" fmla="*/ 3042471 h 5795027"/>
                <a:gd name="connsiteX2-229" fmla="*/ 4282900 w 4282900"/>
                <a:gd name="connsiteY2-230" fmla="*/ 3441681 h 5795027"/>
                <a:gd name="connsiteX3-231" fmla="*/ 4282900 w 4282900"/>
                <a:gd name="connsiteY3-232" fmla="*/ 3746068 h 5795027"/>
                <a:gd name="connsiteX4-233" fmla="*/ 3723546 w 4282900"/>
                <a:gd name="connsiteY4-234" fmla="*/ 4939455 h 5795027"/>
                <a:gd name="connsiteX5-235" fmla="*/ 2332829 w 4282900"/>
                <a:gd name="connsiteY5-236" fmla="*/ 5630311 h 5795027"/>
                <a:gd name="connsiteX6-237" fmla="*/ 2137940 w 4282900"/>
                <a:gd name="connsiteY6-238" fmla="*/ 5795027 h 5795027"/>
                <a:gd name="connsiteX7-239" fmla="*/ 1950069 w 4282900"/>
                <a:gd name="connsiteY7-240" fmla="*/ 5630311 h 5795027"/>
                <a:gd name="connsiteX8-241" fmla="*/ 559353 w 4282900"/>
                <a:gd name="connsiteY8-242" fmla="*/ 4939455 h 5795027"/>
                <a:gd name="connsiteX9-243" fmla="*/ 0 w 4282900"/>
                <a:gd name="connsiteY9-244" fmla="*/ 3746068 h 5795027"/>
                <a:gd name="connsiteX10-245" fmla="*/ 0 w 4282900"/>
                <a:gd name="connsiteY10-246" fmla="*/ 3441681 h 5795027"/>
                <a:gd name="connsiteX11-247" fmla="*/ 0 w 4282900"/>
                <a:gd name="connsiteY11-248" fmla="*/ 3042471 h 5795027"/>
                <a:gd name="connsiteX12-249" fmla="*/ 0 w 4282900"/>
                <a:gd name="connsiteY12-250" fmla="*/ 2752557 h 5795027"/>
                <a:gd name="connsiteX13-251" fmla="*/ 0 w 4282900"/>
                <a:gd name="connsiteY13-252" fmla="*/ 2231503 h 5795027"/>
                <a:gd name="connsiteX14-253" fmla="*/ 0 w 4282900"/>
                <a:gd name="connsiteY14-254" fmla="*/ 2048959 h 5795027"/>
                <a:gd name="connsiteX15-255" fmla="*/ 559354 w 4282900"/>
                <a:gd name="connsiteY15-256" fmla="*/ 855573 h 5795027"/>
                <a:gd name="connsiteX16-257" fmla="*/ 1950071 w 4282900"/>
                <a:gd name="connsiteY16-258" fmla="*/ 164715 h 5795027"/>
                <a:gd name="connsiteX17-259" fmla="*/ 2144960 w 4282900"/>
                <a:gd name="connsiteY17-260" fmla="*/ 0 h 5795027"/>
                <a:gd name="connsiteX18-261" fmla="*/ 2332832 w 4282900"/>
                <a:gd name="connsiteY18-262" fmla="*/ 164715 h 5795027"/>
                <a:gd name="connsiteX19-263" fmla="*/ 2976290 w 4282900"/>
                <a:gd name="connsiteY19-264" fmla="*/ 524033 h 5795027"/>
                <a:gd name="connsiteX0-265" fmla="*/ 4282900 w 4282900"/>
                <a:gd name="connsiteY0-266" fmla="*/ 3042471 h 5795027"/>
                <a:gd name="connsiteX1-267" fmla="*/ 4282900 w 4282900"/>
                <a:gd name="connsiteY1-268" fmla="*/ 3441681 h 5795027"/>
                <a:gd name="connsiteX2-269" fmla="*/ 4282900 w 4282900"/>
                <a:gd name="connsiteY2-270" fmla="*/ 3746068 h 5795027"/>
                <a:gd name="connsiteX3-271" fmla="*/ 3723546 w 4282900"/>
                <a:gd name="connsiteY3-272" fmla="*/ 4939455 h 5795027"/>
                <a:gd name="connsiteX4-273" fmla="*/ 2332829 w 4282900"/>
                <a:gd name="connsiteY4-274" fmla="*/ 5630311 h 5795027"/>
                <a:gd name="connsiteX5-275" fmla="*/ 2137940 w 4282900"/>
                <a:gd name="connsiteY5-276" fmla="*/ 5795027 h 5795027"/>
                <a:gd name="connsiteX6-277" fmla="*/ 1950069 w 4282900"/>
                <a:gd name="connsiteY6-278" fmla="*/ 5630311 h 5795027"/>
                <a:gd name="connsiteX7-279" fmla="*/ 559353 w 4282900"/>
                <a:gd name="connsiteY7-280" fmla="*/ 4939455 h 5795027"/>
                <a:gd name="connsiteX8-281" fmla="*/ 0 w 4282900"/>
                <a:gd name="connsiteY8-282" fmla="*/ 3746068 h 5795027"/>
                <a:gd name="connsiteX9-283" fmla="*/ 0 w 4282900"/>
                <a:gd name="connsiteY9-284" fmla="*/ 3441681 h 5795027"/>
                <a:gd name="connsiteX10-285" fmla="*/ 0 w 4282900"/>
                <a:gd name="connsiteY10-286" fmla="*/ 3042471 h 5795027"/>
                <a:gd name="connsiteX11-287" fmla="*/ 0 w 4282900"/>
                <a:gd name="connsiteY11-288" fmla="*/ 2752557 h 5795027"/>
                <a:gd name="connsiteX12-289" fmla="*/ 0 w 4282900"/>
                <a:gd name="connsiteY12-290" fmla="*/ 2231503 h 5795027"/>
                <a:gd name="connsiteX13-291" fmla="*/ 0 w 4282900"/>
                <a:gd name="connsiteY13-292" fmla="*/ 2048959 h 5795027"/>
                <a:gd name="connsiteX14-293" fmla="*/ 559354 w 4282900"/>
                <a:gd name="connsiteY14-294" fmla="*/ 855573 h 5795027"/>
                <a:gd name="connsiteX15-295" fmla="*/ 1950071 w 4282900"/>
                <a:gd name="connsiteY15-296" fmla="*/ 164715 h 5795027"/>
                <a:gd name="connsiteX16-297" fmla="*/ 2144960 w 4282900"/>
                <a:gd name="connsiteY16-298" fmla="*/ 0 h 5795027"/>
                <a:gd name="connsiteX17-299" fmla="*/ 2332832 w 4282900"/>
                <a:gd name="connsiteY17-300" fmla="*/ 164715 h 5795027"/>
                <a:gd name="connsiteX18-301" fmla="*/ 2976290 w 4282900"/>
                <a:gd name="connsiteY18-302" fmla="*/ 524033 h 5795027"/>
                <a:gd name="connsiteX0-303" fmla="*/ 4282900 w 4282900"/>
                <a:gd name="connsiteY0-304" fmla="*/ 3441681 h 5795027"/>
                <a:gd name="connsiteX1-305" fmla="*/ 4282900 w 4282900"/>
                <a:gd name="connsiteY1-306" fmla="*/ 3746068 h 5795027"/>
                <a:gd name="connsiteX2-307" fmla="*/ 3723546 w 4282900"/>
                <a:gd name="connsiteY2-308" fmla="*/ 4939455 h 5795027"/>
                <a:gd name="connsiteX3-309" fmla="*/ 2332829 w 4282900"/>
                <a:gd name="connsiteY3-310" fmla="*/ 5630311 h 5795027"/>
                <a:gd name="connsiteX4-311" fmla="*/ 2137940 w 4282900"/>
                <a:gd name="connsiteY4-312" fmla="*/ 5795027 h 5795027"/>
                <a:gd name="connsiteX5-313" fmla="*/ 1950069 w 4282900"/>
                <a:gd name="connsiteY5-314" fmla="*/ 5630311 h 5795027"/>
                <a:gd name="connsiteX6-315" fmla="*/ 559353 w 4282900"/>
                <a:gd name="connsiteY6-316" fmla="*/ 4939455 h 5795027"/>
                <a:gd name="connsiteX7-317" fmla="*/ 0 w 4282900"/>
                <a:gd name="connsiteY7-318" fmla="*/ 3746068 h 5795027"/>
                <a:gd name="connsiteX8-319" fmla="*/ 0 w 4282900"/>
                <a:gd name="connsiteY8-320" fmla="*/ 3441681 h 5795027"/>
                <a:gd name="connsiteX9-321" fmla="*/ 0 w 4282900"/>
                <a:gd name="connsiteY9-322" fmla="*/ 3042471 h 5795027"/>
                <a:gd name="connsiteX10-323" fmla="*/ 0 w 4282900"/>
                <a:gd name="connsiteY10-324" fmla="*/ 2752557 h 5795027"/>
                <a:gd name="connsiteX11-325" fmla="*/ 0 w 4282900"/>
                <a:gd name="connsiteY11-326" fmla="*/ 2231503 h 5795027"/>
                <a:gd name="connsiteX12-327" fmla="*/ 0 w 4282900"/>
                <a:gd name="connsiteY12-328" fmla="*/ 2048959 h 5795027"/>
                <a:gd name="connsiteX13-329" fmla="*/ 559354 w 4282900"/>
                <a:gd name="connsiteY13-330" fmla="*/ 855573 h 5795027"/>
                <a:gd name="connsiteX14-331" fmla="*/ 1950071 w 4282900"/>
                <a:gd name="connsiteY14-332" fmla="*/ 164715 h 5795027"/>
                <a:gd name="connsiteX15-333" fmla="*/ 2144960 w 4282900"/>
                <a:gd name="connsiteY15-334" fmla="*/ 0 h 5795027"/>
                <a:gd name="connsiteX16-335" fmla="*/ 2332832 w 4282900"/>
                <a:gd name="connsiteY16-336" fmla="*/ 164715 h 5795027"/>
                <a:gd name="connsiteX17-337" fmla="*/ 2976290 w 4282900"/>
                <a:gd name="connsiteY17-338" fmla="*/ 524033 h 5795027"/>
                <a:gd name="connsiteX0-339" fmla="*/ 4282900 w 4282900"/>
                <a:gd name="connsiteY0-340" fmla="*/ 3441681 h 5795027"/>
                <a:gd name="connsiteX1-341" fmla="*/ 3723546 w 4282900"/>
                <a:gd name="connsiteY1-342" fmla="*/ 4939455 h 5795027"/>
                <a:gd name="connsiteX2-343" fmla="*/ 2332829 w 4282900"/>
                <a:gd name="connsiteY2-344" fmla="*/ 5630311 h 5795027"/>
                <a:gd name="connsiteX3-345" fmla="*/ 2137940 w 4282900"/>
                <a:gd name="connsiteY3-346" fmla="*/ 5795027 h 5795027"/>
                <a:gd name="connsiteX4-347" fmla="*/ 1950069 w 4282900"/>
                <a:gd name="connsiteY4-348" fmla="*/ 5630311 h 5795027"/>
                <a:gd name="connsiteX5-349" fmla="*/ 559353 w 4282900"/>
                <a:gd name="connsiteY5-350" fmla="*/ 4939455 h 5795027"/>
                <a:gd name="connsiteX6-351" fmla="*/ 0 w 4282900"/>
                <a:gd name="connsiteY6-352" fmla="*/ 3746068 h 5795027"/>
                <a:gd name="connsiteX7-353" fmla="*/ 0 w 4282900"/>
                <a:gd name="connsiteY7-354" fmla="*/ 3441681 h 5795027"/>
                <a:gd name="connsiteX8-355" fmla="*/ 0 w 4282900"/>
                <a:gd name="connsiteY8-356" fmla="*/ 3042471 h 5795027"/>
                <a:gd name="connsiteX9-357" fmla="*/ 0 w 4282900"/>
                <a:gd name="connsiteY9-358" fmla="*/ 2752557 h 5795027"/>
                <a:gd name="connsiteX10-359" fmla="*/ 0 w 4282900"/>
                <a:gd name="connsiteY10-360" fmla="*/ 2231503 h 5795027"/>
                <a:gd name="connsiteX11-361" fmla="*/ 0 w 4282900"/>
                <a:gd name="connsiteY11-362" fmla="*/ 2048959 h 5795027"/>
                <a:gd name="connsiteX12-363" fmla="*/ 559354 w 4282900"/>
                <a:gd name="connsiteY12-364" fmla="*/ 855573 h 5795027"/>
                <a:gd name="connsiteX13-365" fmla="*/ 1950071 w 4282900"/>
                <a:gd name="connsiteY13-366" fmla="*/ 164715 h 5795027"/>
                <a:gd name="connsiteX14-367" fmla="*/ 2144960 w 4282900"/>
                <a:gd name="connsiteY14-368" fmla="*/ 0 h 5795027"/>
                <a:gd name="connsiteX15-369" fmla="*/ 2332832 w 4282900"/>
                <a:gd name="connsiteY15-370" fmla="*/ 164715 h 5795027"/>
                <a:gd name="connsiteX16-371" fmla="*/ 2976290 w 4282900"/>
                <a:gd name="connsiteY16-372" fmla="*/ 524033 h 5795027"/>
                <a:gd name="connsiteX0-373" fmla="*/ 3723546 w 3723546"/>
                <a:gd name="connsiteY0-374" fmla="*/ 4939455 h 5795027"/>
                <a:gd name="connsiteX1-375" fmla="*/ 2332829 w 3723546"/>
                <a:gd name="connsiteY1-376" fmla="*/ 5630311 h 5795027"/>
                <a:gd name="connsiteX2-377" fmla="*/ 2137940 w 3723546"/>
                <a:gd name="connsiteY2-378" fmla="*/ 5795027 h 5795027"/>
                <a:gd name="connsiteX3-379" fmla="*/ 1950069 w 3723546"/>
                <a:gd name="connsiteY3-380" fmla="*/ 5630311 h 5795027"/>
                <a:gd name="connsiteX4-381" fmla="*/ 559353 w 3723546"/>
                <a:gd name="connsiteY4-382" fmla="*/ 4939455 h 5795027"/>
                <a:gd name="connsiteX5-383" fmla="*/ 0 w 3723546"/>
                <a:gd name="connsiteY5-384" fmla="*/ 3746068 h 5795027"/>
                <a:gd name="connsiteX6-385" fmla="*/ 0 w 3723546"/>
                <a:gd name="connsiteY6-386" fmla="*/ 3441681 h 5795027"/>
                <a:gd name="connsiteX7-387" fmla="*/ 0 w 3723546"/>
                <a:gd name="connsiteY7-388" fmla="*/ 3042471 h 5795027"/>
                <a:gd name="connsiteX8-389" fmla="*/ 0 w 3723546"/>
                <a:gd name="connsiteY8-390" fmla="*/ 2752557 h 5795027"/>
                <a:gd name="connsiteX9-391" fmla="*/ 0 w 3723546"/>
                <a:gd name="connsiteY9-392" fmla="*/ 2231503 h 5795027"/>
                <a:gd name="connsiteX10-393" fmla="*/ 0 w 3723546"/>
                <a:gd name="connsiteY10-394" fmla="*/ 2048959 h 5795027"/>
                <a:gd name="connsiteX11-395" fmla="*/ 559354 w 3723546"/>
                <a:gd name="connsiteY11-396" fmla="*/ 855573 h 5795027"/>
                <a:gd name="connsiteX12-397" fmla="*/ 1950071 w 3723546"/>
                <a:gd name="connsiteY12-398" fmla="*/ 164715 h 5795027"/>
                <a:gd name="connsiteX13-399" fmla="*/ 2144960 w 3723546"/>
                <a:gd name="connsiteY13-400" fmla="*/ 0 h 5795027"/>
                <a:gd name="connsiteX14-401" fmla="*/ 2332832 w 3723546"/>
                <a:gd name="connsiteY14-402" fmla="*/ 164715 h 5795027"/>
                <a:gd name="connsiteX15-403" fmla="*/ 2976290 w 3723546"/>
                <a:gd name="connsiteY15-404" fmla="*/ 524033 h 5795027"/>
                <a:gd name="connsiteX0-405" fmla="*/ 3723546 w 3723546"/>
                <a:gd name="connsiteY0-406" fmla="*/ 4939455 h 5795027"/>
                <a:gd name="connsiteX1-407" fmla="*/ 2989878 w 3723546"/>
                <a:gd name="connsiteY1-408" fmla="*/ 5266109 h 5795027"/>
                <a:gd name="connsiteX2-409" fmla="*/ 2332829 w 3723546"/>
                <a:gd name="connsiteY2-410" fmla="*/ 5630311 h 5795027"/>
                <a:gd name="connsiteX3-411" fmla="*/ 2137940 w 3723546"/>
                <a:gd name="connsiteY3-412" fmla="*/ 5795027 h 5795027"/>
                <a:gd name="connsiteX4-413" fmla="*/ 1950069 w 3723546"/>
                <a:gd name="connsiteY4-414" fmla="*/ 5630311 h 5795027"/>
                <a:gd name="connsiteX5-415" fmla="*/ 559353 w 3723546"/>
                <a:gd name="connsiteY5-416" fmla="*/ 4939455 h 5795027"/>
                <a:gd name="connsiteX6-417" fmla="*/ 0 w 3723546"/>
                <a:gd name="connsiteY6-418" fmla="*/ 3746068 h 5795027"/>
                <a:gd name="connsiteX7-419" fmla="*/ 0 w 3723546"/>
                <a:gd name="connsiteY7-420" fmla="*/ 3441681 h 5795027"/>
                <a:gd name="connsiteX8-421" fmla="*/ 0 w 3723546"/>
                <a:gd name="connsiteY8-422" fmla="*/ 3042471 h 5795027"/>
                <a:gd name="connsiteX9-423" fmla="*/ 0 w 3723546"/>
                <a:gd name="connsiteY9-424" fmla="*/ 2752557 h 5795027"/>
                <a:gd name="connsiteX10-425" fmla="*/ 0 w 3723546"/>
                <a:gd name="connsiteY10-426" fmla="*/ 2231503 h 5795027"/>
                <a:gd name="connsiteX11-427" fmla="*/ 0 w 3723546"/>
                <a:gd name="connsiteY11-428" fmla="*/ 2048959 h 5795027"/>
                <a:gd name="connsiteX12-429" fmla="*/ 559354 w 3723546"/>
                <a:gd name="connsiteY12-430" fmla="*/ 855573 h 5795027"/>
                <a:gd name="connsiteX13-431" fmla="*/ 1950071 w 3723546"/>
                <a:gd name="connsiteY13-432" fmla="*/ 164715 h 5795027"/>
                <a:gd name="connsiteX14-433" fmla="*/ 2144960 w 3723546"/>
                <a:gd name="connsiteY14-434" fmla="*/ 0 h 5795027"/>
                <a:gd name="connsiteX15-435" fmla="*/ 2332832 w 3723546"/>
                <a:gd name="connsiteY15-436" fmla="*/ 164715 h 5795027"/>
                <a:gd name="connsiteX16-437" fmla="*/ 2976290 w 3723546"/>
                <a:gd name="connsiteY16-438" fmla="*/ 524033 h 5795027"/>
                <a:gd name="connsiteX0-439" fmla="*/ 2989878 w 2989878"/>
                <a:gd name="connsiteY0-440" fmla="*/ 5266109 h 5795027"/>
                <a:gd name="connsiteX1-441" fmla="*/ 2332829 w 2989878"/>
                <a:gd name="connsiteY1-442" fmla="*/ 5630311 h 5795027"/>
                <a:gd name="connsiteX2-443" fmla="*/ 2137940 w 2989878"/>
                <a:gd name="connsiteY2-444" fmla="*/ 5795027 h 5795027"/>
                <a:gd name="connsiteX3-445" fmla="*/ 1950069 w 2989878"/>
                <a:gd name="connsiteY3-446" fmla="*/ 5630311 h 5795027"/>
                <a:gd name="connsiteX4-447" fmla="*/ 559353 w 2989878"/>
                <a:gd name="connsiteY4-448" fmla="*/ 4939455 h 5795027"/>
                <a:gd name="connsiteX5-449" fmla="*/ 0 w 2989878"/>
                <a:gd name="connsiteY5-450" fmla="*/ 3746068 h 5795027"/>
                <a:gd name="connsiteX6-451" fmla="*/ 0 w 2989878"/>
                <a:gd name="connsiteY6-452" fmla="*/ 3441681 h 5795027"/>
                <a:gd name="connsiteX7-453" fmla="*/ 0 w 2989878"/>
                <a:gd name="connsiteY7-454" fmla="*/ 3042471 h 5795027"/>
                <a:gd name="connsiteX8-455" fmla="*/ 0 w 2989878"/>
                <a:gd name="connsiteY8-456" fmla="*/ 2752557 h 5795027"/>
                <a:gd name="connsiteX9-457" fmla="*/ 0 w 2989878"/>
                <a:gd name="connsiteY9-458" fmla="*/ 2231503 h 5795027"/>
                <a:gd name="connsiteX10-459" fmla="*/ 0 w 2989878"/>
                <a:gd name="connsiteY10-460" fmla="*/ 2048959 h 5795027"/>
                <a:gd name="connsiteX11-461" fmla="*/ 559354 w 2989878"/>
                <a:gd name="connsiteY11-462" fmla="*/ 855573 h 5795027"/>
                <a:gd name="connsiteX12-463" fmla="*/ 1950071 w 2989878"/>
                <a:gd name="connsiteY12-464" fmla="*/ 164715 h 5795027"/>
                <a:gd name="connsiteX13-465" fmla="*/ 2144960 w 2989878"/>
                <a:gd name="connsiteY13-466" fmla="*/ 0 h 5795027"/>
                <a:gd name="connsiteX14-467" fmla="*/ 2332832 w 2989878"/>
                <a:gd name="connsiteY14-468" fmla="*/ 164715 h 5795027"/>
                <a:gd name="connsiteX15-469" fmla="*/ 2976290 w 2989878"/>
                <a:gd name="connsiteY15-470" fmla="*/ 524033 h 5795027"/>
                <a:gd name="connsiteX0-471" fmla="*/ 2989878 w 2989878"/>
                <a:gd name="connsiteY0-472" fmla="*/ 5266109 h 5795027"/>
                <a:gd name="connsiteX1-473" fmla="*/ 2332829 w 2989878"/>
                <a:gd name="connsiteY1-474" fmla="*/ 5630311 h 5795027"/>
                <a:gd name="connsiteX2-475" fmla="*/ 2137940 w 2989878"/>
                <a:gd name="connsiteY2-476" fmla="*/ 5795027 h 5795027"/>
                <a:gd name="connsiteX3-477" fmla="*/ 1950069 w 2989878"/>
                <a:gd name="connsiteY3-478" fmla="*/ 5630311 h 5795027"/>
                <a:gd name="connsiteX4-479" fmla="*/ 559353 w 2989878"/>
                <a:gd name="connsiteY4-480" fmla="*/ 4939455 h 5795027"/>
                <a:gd name="connsiteX5-481" fmla="*/ 0 w 2989878"/>
                <a:gd name="connsiteY5-482" fmla="*/ 3746068 h 5795027"/>
                <a:gd name="connsiteX6-483" fmla="*/ 0 w 2989878"/>
                <a:gd name="connsiteY6-484" fmla="*/ 3441681 h 5795027"/>
                <a:gd name="connsiteX7-485" fmla="*/ 0 w 2989878"/>
                <a:gd name="connsiteY7-486" fmla="*/ 3042471 h 5795027"/>
                <a:gd name="connsiteX8-487" fmla="*/ 0 w 2989878"/>
                <a:gd name="connsiteY8-488" fmla="*/ 2752557 h 5795027"/>
                <a:gd name="connsiteX9-489" fmla="*/ 0 w 2989878"/>
                <a:gd name="connsiteY9-490" fmla="*/ 2231503 h 5795027"/>
                <a:gd name="connsiteX10-491" fmla="*/ 0 w 2989878"/>
                <a:gd name="connsiteY10-492" fmla="*/ 2048959 h 5795027"/>
                <a:gd name="connsiteX11-493" fmla="*/ 559354 w 2989878"/>
                <a:gd name="connsiteY11-494" fmla="*/ 855573 h 5795027"/>
                <a:gd name="connsiteX12-495" fmla="*/ 1950071 w 2989878"/>
                <a:gd name="connsiteY12-496" fmla="*/ 164715 h 5795027"/>
                <a:gd name="connsiteX13-497" fmla="*/ 2144960 w 2989878"/>
                <a:gd name="connsiteY13-498" fmla="*/ 0 h 5795027"/>
                <a:gd name="connsiteX14-499" fmla="*/ 2332832 w 2989878"/>
                <a:gd name="connsiteY14-500" fmla="*/ 164715 h 5795027"/>
                <a:gd name="connsiteX15-501" fmla="*/ 2976290 w 2989878"/>
                <a:gd name="connsiteY15-502" fmla="*/ 524033 h 5795027"/>
                <a:gd name="connsiteX0-503" fmla="*/ 2955049 w 2976290"/>
                <a:gd name="connsiteY0-504" fmla="*/ 5266109 h 5795027"/>
                <a:gd name="connsiteX1-505" fmla="*/ 2332829 w 2976290"/>
                <a:gd name="connsiteY1-506" fmla="*/ 5630311 h 5795027"/>
                <a:gd name="connsiteX2-507" fmla="*/ 2137940 w 2976290"/>
                <a:gd name="connsiteY2-508" fmla="*/ 5795027 h 5795027"/>
                <a:gd name="connsiteX3-509" fmla="*/ 1950069 w 2976290"/>
                <a:gd name="connsiteY3-510" fmla="*/ 5630311 h 5795027"/>
                <a:gd name="connsiteX4-511" fmla="*/ 559353 w 2976290"/>
                <a:gd name="connsiteY4-512" fmla="*/ 4939455 h 5795027"/>
                <a:gd name="connsiteX5-513" fmla="*/ 0 w 2976290"/>
                <a:gd name="connsiteY5-514" fmla="*/ 3746068 h 5795027"/>
                <a:gd name="connsiteX6-515" fmla="*/ 0 w 2976290"/>
                <a:gd name="connsiteY6-516" fmla="*/ 3441681 h 5795027"/>
                <a:gd name="connsiteX7-517" fmla="*/ 0 w 2976290"/>
                <a:gd name="connsiteY7-518" fmla="*/ 3042471 h 5795027"/>
                <a:gd name="connsiteX8-519" fmla="*/ 0 w 2976290"/>
                <a:gd name="connsiteY8-520" fmla="*/ 2752557 h 5795027"/>
                <a:gd name="connsiteX9-521" fmla="*/ 0 w 2976290"/>
                <a:gd name="connsiteY9-522" fmla="*/ 2231503 h 5795027"/>
                <a:gd name="connsiteX10-523" fmla="*/ 0 w 2976290"/>
                <a:gd name="connsiteY10-524" fmla="*/ 2048959 h 5795027"/>
                <a:gd name="connsiteX11-525" fmla="*/ 559354 w 2976290"/>
                <a:gd name="connsiteY11-526" fmla="*/ 855573 h 5795027"/>
                <a:gd name="connsiteX12-527" fmla="*/ 1950071 w 2976290"/>
                <a:gd name="connsiteY12-528" fmla="*/ 164715 h 5795027"/>
                <a:gd name="connsiteX13-529" fmla="*/ 2144960 w 2976290"/>
                <a:gd name="connsiteY13-530" fmla="*/ 0 h 5795027"/>
                <a:gd name="connsiteX14-531" fmla="*/ 2332832 w 2976290"/>
                <a:gd name="connsiteY14-532" fmla="*/ 164715 h 5795027"/>
                <a:gd name="connsiteX15-533" fmla="*/ 2976290 w 2976290"/>
                <a:gd name="connsiteY15-534" fmla="*/ 524033 h 5795027"/>
                <a:gd name="connsiteX0-535" fmla="*/ 2955049 w 2976290"/>
                <a:gd name="connsiteY0-536" fmla="*/ 5266109 h 5795027"/>
                <a:gd name="connsiteX1-537" fmla="*/ 2332829 w 2976290"/>
                <a:gd name="connsiteY1-538" fmla="*/ 5630311 h 5795027"/>
                <a:gd name="connsiteX2-539" fmla="*/ 2137940 w 2976290"/>
                <a:gd name="connsiteY2-540" fmla="*/ 5795027 h 5795027"/>
                <a:gd name="connsiteX3-541" fmla="*/ 1950069 w 2976290"/>
                <a:gd name="connsiteY3-542" fmla="*/ 5630311 h 5795027"/>
                <a:gd name="connsiteX4-543" fmla="*/ 559353 w 2976290"/>
                <a:gd name="connsiteY4-544" fmla="*/ 4939455 h 5795027"/>
                <a:gd name="connsiteX5-545" fmla="*/ 0 w 2976290"/>
                <a:gd name="connsiteY5-546" fmla="*/ 3746068 h 5795027"/>
                <a:gd name="connsiteX6-547" fmla="*/ 0 w 2976290"/>
                <a:gd name="connsiteY6-548" fmla="*/ 3441681 h 5795027"/>
                <a:gd name="connsiteX7-549" fmla="*/ 0 w 2976290"/>
                <a:gd name="connsiteY7-550" fmla="*/ 3042471 h 5795027"/>
                <a:gd name="connsiteX8-551" fmla="*/ 0 w 2976290"/>
                <a:gd name="connsiteY8-552" fmla="*/ 2752557 h 5795027"/>
                <a:gd name="connsiteX9-553" fmla="*/ 0 w 2976290"/>
                <a:gd name="connsiteY9-554" fmla="*/ 2231503 h 5795027"/>
                <a:gd name="connsiteX10-555" fmla="*/ 0 w 2976290"/>
                <a:gd name="connsiteY10-556" fmla="*/ 2048959 h 5795027"/>
                <a:gd name="connsiteX11-557" fmla="*/ 559354 w 2976290"/>
                <a:gd name="connsiteY11-558" fmla="*/ 855573 h 5795027"/>
                <a:gd name="connsiteX12-559" fmla="*/ 1950071 w 2976290"/>
                <a:gd name="connsiteY12-560" fmla="*/ 164715 h 5795027"/>
                <a:gd name="connsiteX13-561" fmla="*/ 2144960 w 2976290"/>
                <a:gd name="connsiteY13-562" fmla="*/ 0 h 5795027"/>
                <a:gd name="connsiteX14-563" fmla="*/ 2332832 w 2976290"/>
                <a:gd name="connsiteY14-564" fmla="*/ 164715 h 5795027"/>
                <a:gd name="connsiteX15-565" fmla="*/ 2976290 w 2976290"/>
                <a:gd name="connsiteY15-566" fmla="*/ 524033 h 5795027"/>
                <a:gd name="connsiteX0-567" fmla="*/ 2955049 w 2976290"/>
                <a:gd name="connsiteY0-568" fmla="*/ 5266109 h 5795027"/>
                <a:gd name="connsiteX1-569" fmla="*/ 2332829 w 2976290"/>
                <a:gd name="connsiteY1-570" fmla="*/ 5630311 h 5795027"/>
                <a:gd name="connsiteX2-571" fmla="*/ 2137940 w 2976290"/>
                <a:gd name="connsiteY2-572" fmla="*/ 5795027 h 5795027"/>
                <a:gd name="connsiteX3-573" fmla="*/ 1950069 w 2976290"/>
                <a:gd name="connsiteY3-574" fmla="*/ 5630311 h 5795027"/>
                <a:gd name="connsiteX4-575" fmla="*/ 559353 w 2976290"/>
                <a:gd name="connsiteY4-576" fmla="*/ 4939455 h 5795027"/>
                <a:gd name="connsiteX5-577" fmla="*/ 0 w 2976290"/>
                <a:gd name="connsiteY5-578" fmla="*/ 3746068 h 5795027"/>
                <a:gd name="connsiteX6-579" fmla="*/ 0 w 2976290"/>
                <a:gd name="connsiteY6-580" fmla="*/ 3441681 h 5795027"/>
                <a:gd name="connsiteX7-581" fmla="*/ 0 w 2976290"/>
                <a:gd name="connsiteY7-582" fmla="*/ 3042471 h 5795027"/>
                <a:gd name="connsiteX8-583" fmla="*/ 0 w 2976290"/>
                <a:gd name="connsiteY8-584" fmla="*/ 2752557 h 5795027"/>
                <a:gd name="connsiteX9-585" fmla="*/ 0 w 2976290"/>
                <a:gd name="connsiteY9-586" fmla="*/ 2231503 h 5795027"/>
                <a:gd name="connsiteX10-587" fmla="*/ 0 w 2976290"/>
                <a:gd name="connsiteY10-588" fmla="*/ 2048959 h 5795027"/>
                <a:gd name="connsiteX11-589" fmla="*/ 559354 w 2976290"/>
                <a:gd name="connsiteY11-590" fmla="*/ 855573 h 5795027"/>
                <a:gd name="connsiteX12-591" fmla="*/ 1950071 w 2976290"/>
                <a:gd name="connsiteY12-592" fmla="*/ 164715 h 5795027"/>
                <a:gd name="connsiteX13-593" fmla="*/ 2144960 w 2976290"/>
                <a:gd name="connsiteY13-594" fmla="*/ 0 h 5795027"/>
                <a:gd name="connsiteX14-595" fmla="*/ 2332832 w 2976290"/>
                <a:gd name="connsiteY14-596" fmla="*/ 164715 h 5795027"/>
                <a:gd name="connsiteX15-597" fmla="*/ 2976290 w 2976290"/>
                <a:gd name="connsiteY15-598" fmla="*/ 524033 h 5795027"/>
                <a:gd name="connsiteX0-599" fmla="*/ 2955049 w 2976290"/>
                <a:gd name="connsiteY0-600" fmla="*/ 5266109 h 5795027"/>
                <a:gd name="connsiteX1-601" fmla="*/ 2332829 w 2976290"/>
                <a:gd name="connsiteY1-602" fmla="*/ 5630311 h 5795027"/>
                <a:gd name="connsiteX2-603" fmla="*/ 2137940 w 2976290"/>
                <a:gd name="connsiteY2-604" fmla="*/ 5795027 h 5795027"/>
                <a:gd name="connsiteX3-605" fmla="*/ 1950069 w 2976290"/>
                <a:gd name="connsiteY3-606" fmla="*/ 5630311 h 5795027"/>
                <a:gd name="connsiteX4-607" fmla="*/ 559353 w 2976290"/>
                <a:gd name="connsiteY4-608" fmla="*/ 4939455 h 5795027"/>
                <a:gd name="connsiteX5-609" fmla="*/ 0 w 2976290"/>
                <a:gd name="connsiteY5-610" fmla="*/ 3746068 h 5795027"/>
                <a:gd name="connsiteX6-611" fmla="*/ 0 w 2976290"/>
                <a:gd name="connsiteY6-612" fmla="*/ 3441681 h 5795027"/>
                <a:gd name="connsiteX7-613" fmla="*/ 0 w 2976290"/>
                <a:gd name="connsiteY7-614" fmla="*/ 3042471 h 5795027"/>
                <a:gd name="connsiteX8-615" fmla="*/ 0 w 2976290"/>
                <a:gd name="connsiteY8-616" fmla="*/ 2752557 h 5795027"/>
                <a:gd name="connsiteX9-617" fmla="*/ 0 w 2976290"/>
                <a:gd name="connsiteY9-618" fmla="*/ 2231503 h 5795027"/>
                <a:gd name="connsiteX10-619" fmla="*/ 0 w 2976290"/>
                <a:gd name="connsiteY10-620" fmla="*/ 2048959 h 5795027"/>
                <a:gd name="connsiteX11-621" fmla="*/ 559354 w 2976290"/>
                <a:gd name="connsiteY11-622" fmla="*/ 855573 h 5795027"/>
                <a:gd name="connsiteX12-623" fmla="*/ 1950071 w 2976290"/>
                <a:gd name="connsiteY12-624" fmla="*/ 164715 h 5795027"/>
                <a:gd name="connsiteX13-625" fmla="*/ 2144960 w 2976290"/>
                <a:gd name="connsiteY13-626" fmla="*/ 0 h 5795027"/>
                <a:gd name="connsiteX14-627" fmla="*/ 2332832 w 2976290"/>
                <a:gd name="connsiteY14-628" fmla="*/ 164715 h 5795027"/>
                <a:gd name="connsiteX15-629" fmla="*/ 2976290 w 2976290"/>
                <a:gd name="connsiteY15-630" fmla="*/ 524033 h 5795027"/>
                <a:gd name="connsiteX0-631" fmla="*/ 2955049 w 2976290"/>
                <a:gd name="connsiteY0-632" fmla="*/ 5266109 h 5795027"/>
                <a:gd name="connsiteX1-633" fmla="*/ 2332829 w 2976290"/>
                <a:gd name="connsiteY1-634" fmla="*/ 5630311 h 5795027"/>
                <a:gd name="connsiteX2-635" fmla="*/ 2137940 w 2976290"/>
                <a:gd name="connsiteY2-636" fmla="*/ 5795027 h 5795027"/>
                <a:gd name="connsiteX3-637" fmla="*/ 1950069 w 2976290"/>
                <a:gd name="connsiteY3-638" fmla="*/ 5630311 h 5795027"/>
                <a:gd name="connsiteX4-639" fmla="*/ 559353 w 2976290"/>
                <a:gd name="connsiteY4-640" fmla="*/ 4939455 h 5795027"/>
                <a:gd name="connsiteX5-641" fmla="*/ 0 w 2976290"/>
                <a:gd name="connsiteY5-642" fmla="*/ 3746068 h 5795027"/>
                <a:gd name="connsiteX6-643" fmla="*/ 0 w 2976290"/>
                <a:gd name="connsiteY6-644" fmla="*/ 3441681 h 5795027"/>
                <a:gd name="connsiteX7-645" fmla="*/ 0 w 2976290"/>
                <a:gd name="connsiteY7-646" fmla="*/ 3042471 h 5795027"/>
                <a:gd name="connsiteX8-647" fmla="*/ 0 w 2976290"/>
                <a:gd name="connsiteY8-648" fmla="*/ 2752557 h 5795027"/>
                <a:gd name="connsiteX9-649" fmla="*/ 0 w 2976290"/>
                <a:gd name="connsiteY9-650" fmla="*/ 2231503 h 5795027"/>
                <a:gd name="connsiteX10-651" fmla="*/ 0 w 2976290"/>
                <a:gd name="connsiteY10-652" fmla="*/ 2048959 h 5795027"/>
                <a:gd name="connsiteX11-653" fmla="*/ 559354 w 2976290"/>
                <a:gd name="connsiteY11-654" fmla="*/ 855573 h 5795027"/>
                <a:gd name="connsiteX12-655" fmla="*/ 1950071 w 2976290"/>
                <a:gd name="connsiteY12-656" fmla="*/ 164715 h 5795027"/>
                <a:gd name="connsiteX13-657" fmla="*/ 2144960 w 2976290"/>
                <a:gd name="connsiteY13-658" fmla="*/ 0 h 5795027"/>
                <a:gd name="connsiteX14-659" fmla="*/ 2332832 w 2976290"/>
                <a:gd name="connsiteY14-660" fmla="*/ 164715 h 5795027"/>
                <a:gd name="connsiteX15-661" fmla="*/ 2976290 w 2976290"/>
                <a:gd name="connsiteY15-662" fmla="*/ 524033 h 5795027"/>
                <a:gd name="connsiteX0-663" fmla="*/ 2955049 w 2987296"/>
                <a:gd name="connsiteY0-664" fmla="*/ 5266109 h 5795027"/>
                <a:gd name="connsiteX1-665" fmla="*/ 2332829 w 2987296"/>
                <a:gd name="connsiteY1-666" fmla="*/ 5630311 h 5795027"/>
                <a:gd name="connsiteX2-667" fmla="*/ 2137940 w 2987296"/>
                <a:gd name="connsiteY2-668" fmla="*/ 5795027 h 5795027"/>
                <a:gd name="connsiteX3-669" fmla="*/ 1950069 w 2987296"/>
                <a:gd name="connsiteY3-670" fmla="*/ 5630311 h 5795027"/>
                <a:gd name="connsiteX4-671" fmla="*/ 559353 w 2987296"/>
                <a:gd name="connsiteY4-672" fmla="*/ 4939455 h 5795027"/>
                <a:gd name="connsiteX5-673" fmla="*/ 0 w 2987296"/>
                <a:gd name="connsiteY5-674" fmla="*/ 3746068 h 5795027"/>
                <a:gd name="connsiteX6-675" fmla="*/ 0 w 2987296"/>
                <a:gd name="connsiteY6-676" fmla="*/ 3441681 h 5795027"/>
                <a:gd name="connsiteX7-677" fmla="*/ 0 w 2987296"/>
                <a:gd name="connsiteY7-678" fmla="*/ 3042471 h 5795027"/>
                <a:gd name="connsiteX8-679" fmla="*/ 0 w 2987296"/>
                <a:gd name="connsiteY8-680" fmla="*/ 2752557 h 5795027"/>
                <a:gd name="connsiteX9-681" fmla="*/ 0 w 2987296"/>
                <a:gd name="connsiteY9-682" fmla="*/ 2231503 h 5795027"/>
                <a:gd name="connsiteX10-683" fmla="*/ 0 w 2987296"/>
                <a:gd name="connsiteY10-684" fmla="*/ 2048959 h 5795027"/>
                <a:gd name="connsiteX11-685" fmla="*/ 559354 w 2987296"/>
                <a:gd name="connsiteY11-686" fmla="*/ 855573 h 5795027"/>
                <a:gd name="connsiteX12-687" fmla="*/ 1950071 w 2987296"/>
                <a:gd name="connsiteY12-688" fmla="*/ 164715 h 5795027"/>
                <a:gd name="connsiteX13-689" fmla="*/ 2144960 w 2987296"/>
                <a:gd name="connsiteY13-690" fmla="*/ 0 h 5795027"/>
                <a:gd name="connsiteX14-691" fmla="*/ 2332832 w 2987296"/>
                <a:gd name="connsiteY14-692" fmla="*/ 164715 h 5795027"/>
                <a:gd name="connsiteX15-693" fmla="*/ 2987296 w 2987296"/>
                <a:gd name="connsiteY15-694" fmla="*/ 557051 h 57950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552100" y="0"/>
            <a:ext cx="3047936" cy="2062022"/>
          </a:xfrm>
          <a:custGeom>
            <a:avLst/>
            <a:gdLst>
              <a:gd name="connsiteX0" fmla="*/ 0 w 3047936"/>
              <a:gd name="connsiteY0" fmla="*/ 0 h 2062022"/>
              <a:gd name="connsiteX1" fmla="*/ 3047936 w 3047936"/>
              <a:gd name="connsiteY1" fmla="*/ 0 h 2062022"/>
              <a:gd name="connsiteX2" fmla="*/ 3047936 w 3047936"/>
              <a:gd name="connsiteY2" fmla="*/ 103159 h 2062022"/>
              <a:gd name="connsiteX3" fmla="*/ 3047936 w 3047936"/>
              <a:gd name="connsiteY3" fmla="*/ 387258 h 2062022"/>
              <a:gd name="connsiteX4" fmla="*/ 3047936 w 3047936"/>
              <a:gd name="connsiteY4" fmla="*/ 603876 h 2062022"/>
              <a:gd name="connsiteX5" fmla="*/ 2649871 w 3047936"/>
              <a:gd name="connsiteY5" fmla="*/ 1453152 h 2062022"/>
              <a:gd name="connsiteX6" fmla="*/ 1660164 w 3047936"/>
              <a:gd name="connsiteY6" fmla="*/ 1944802 h 2062022"/>
              <a:gd name="connsiteX7" fmla="*/ 1521470 w 3047936"/>
              <a:gd name="connsiteY7" fmla="*/ 2062022 h 2062022"/>
              <a:gd name="connsiteX8" fmla="*/ 1387771 w 3047936"/>
              <a:gd name="connsiteY8" fmla="*/ 1944802 h 2062022"/>
              <a:gd name="connsiteX9" fmla="*/ 398065 w 3047936"/>
              <a:gd name="connsiteY9" fmla="*/ 1453152 h 2062022"/>
              <a:gd name="connsiteX10" fmla="*/ 0 w 3047936"/>
              <a:gd name="connsiteY10" fmla="*/ 603876 h 2062022"/>
              <a:gd name="connsiteX11" fmla="*/ 0 w 3047936"/>
              <a:gd name="connsiteY11" fmla="*/ 387258 h 2062022"/>
              <a:gd name="connsiteX12" fmla="*/ 0 w 3047936"/>
              <a:gd name="connsiteY12" fmla="*/ 103159 h 206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7936" h="2062022">
                <a:moveTo>
                  <a:pt x="0" y="0"/>
                </a:moveTo>
                <a:lnTo>
                  <a:pt x="3047936" y="0"/>
                </a:lnTo>
                <a:lnTo>
                  <a:pt x="3047936" y="103159"/>
                </a:lnTo>
                <a:lnTo>
                  <a:pt x="3047936" y="387258"/>
                </a:lnTo>
                <a:lnTo>
                  <a:pt x="3047936" y="603876"/>
                </a:lnTo>
                <a:cubicBezTo>
                  <a:pt x="3047936" y="1042331"/>
                  <a:pt x="2923541" y="1261792"/>
                  <a:pt x="2649871" y="1453152"/>
                </a:cubicBezTo>
                <a:cubicBezTo>
                  <a:pt x="2365260" y="1618044"/>
                  <a:pt x="1991682" y="1688612"/>
                  <a:pt x="1660164" y="1944802"/>
                </a:cubicBezTo>
                <a:lnTo>
                  <a:pt x="1521470" y="2062022"/>
                </a:lnTo>
                <a:lnTo>
                  <a:pt x="1387771" y="1944802"/>
                </a:lnTo>
                <a:cubicBezTo>
                  <a:pt x="1056252" y="1688612"/>
                  <a:pt x="682674" y="1618044"/>
                  <a:pt x="398065" y="1453152"/>
                </a:cubicBezTo>
                <a:cubicBezTo>
                  <a:pt x="124394" y="1261792"/>
                  <a:pt x="0" y="1042331"/>
                  <a:pt x="0" y="603876"/>
                </a:cubicBezTo>
                <a:lnTo>
                  <a:pt x="0" y="387258"/>
                </a:lnTo>
                <a:lnTo>
                  <a:pt x="0" y="103159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71822" y="1205038"/>
            <a:ext cx="5361830" cy="25449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FONCTIONNALIT</a:t>
            </a:r>
            <a:r>
              <a:rPr lang="fr-FR" altLang="en-US" sz="4400"/>
              <a:t>ÉS</a:t>
            </a:r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91415" y="1401321"/>
            <a:ext cx="3047936" cy="4124044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48551" y="1330770"/>
            <a:ext cx="3152219" cy="426514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499959" y="0"/>
            <a:ext cx="3152219" cy="2132573"/>
          </a:xfrm>
          <a:custGeom>
            <a:avLst/>
            <a:gdLst>
              <a:gd name="connsiteX0" fmla="*/ 0 w 3152219"/>
              <a:gd name="connsiteY0" fmla="*/ 0 h 2132573"/>
              <a:gd name="connsiteX1" fmla="*/ 3152219 w 3152219"/>
              <a:gd name="connsiteY1" fmla="*/ 0 h 2132573"/>
              <a:gd name="connsiteX2" fmla="*/ 3152219 w 3152219"/>
              <a:gd name="connsiteY2" fmla="*/ 106689 h 2132573"/>
              <a:gd name="connsiteX3" fmla="*/ 3152219 w 3152219"/>
              <a:gd name="connsiteY3" fmla="*/ 400508 h 2132573"/>
              <a:gd name="connsiteX4" fmla="*/ 3152219 w 3152219"/>
              <a:gd name="connsiteY4" fmla="*/ 624537 h 2132573"/>
              <a:gd name="connsiteX5" fmla="*/ 2740534 w 3152219"/>
              <a:gd name="connsiteY5" fmla="*/ 1502871 h 2132573"/>
              <a:gd name="connsiteX6" fmla="*/ 1716965 w 3152219"/>
              <a:gd name="connsiteY6" fmla="*/ 2011342 h 2132573"/>
              <a:gd name="connsiteX7" fmla="*/ 1573526 w 3152219"/>
              <a:gd name="connsiteY7" fmla="*/ 2132573 h 2132573"/>
              <a:gd name="connsiteX8" fmla="*/ 1435253 w 3152219"/>
              <a:gd name="connsiteY8" fmla="*/ 2011342 h 2132573"/>
              <a:gd name="connsiteX9" fmla="*/ 411685 w 3152219"/>
              <a:gd name="connsiteY9" fmla="*/ 1502871 h 2132573"/>
              <a:gd name="connsiteX10" fmla="*/ 0 w 3152219"/>
              <a:gd name="connsiteY10" fmla="*/ 624537 h 2132573"/>
              <a:gd name="connsiteX11" fmla="*/ 0 w 3152219"/>
              <a:gd name="connsiteY11" fmla="*/ 400508 h 2132573"/>
              <a:gd name="connsiteX12" fmla="*/ 0 w 3152219"/>
              <a:gd name="connsiteY12" fmla="*/ 106689 h 2132573"/>
              <a:gd name="connsiteX0-1" fmla="*/ 0 w 3152219"/>
              <a:gd name="connsiteY0-2" fmla="*/ 0 h 2132573"/>
              <a:gd name="connsiteX1-3" fmla="*/ 3152219 w 3152219"/>
              <a:gd name="connsiteY1-4" fmla="*/ 0 h 2132573"/>
              <a:gd name="connsiteX2-5" fmla="*/ 3152219 w 3152219"/>
              <a:gd name="connsiteY2-6" fmla="*/ 106689 h 2132573"/>
              <a:gd name="connsiteX3-7" fmla="*/ 3152219 w 3152219"/>
              <a:gd name="connsiteY3-8" fmla="*/ 400508 h 2132573"/>
              <a:gd name="connsiteX4-9" fmla="*/ 3152219 w 3152219"/>
              <a:gd name="connsiteY4-10" fmla="*/ 624537 h 2132573"/>
              <a:gd name="connsiteX5-11" fmla="*/ 2740534 w 3152219"/>
              <a:gd name="connsiteY5-12" fmla="*/ 1502871 h 2132573"/>
              <a:gd name="connsiteX6-13" fmla="*/ 1716965 w 3152219"/>
              <a:gd name="connsiteY6-14" fmla="*/ 2011342 h 2132573"/>
              <a:gd name="connsiteX7-15" fmla="*/ 1573526 w 3152219"/>
              <a:gd name="connsiteY7-16" fmla="*/ 2132573 h 2132573"/>
              <a:gd name="connsiteX8-17" fmla="*/ 1435253 w 3152219"/>
              <a:gd name="connsiteY8-18" fmla="*/ 2011342 h 2132573"/>
              <a:gd name="connsiteX9-19" fmla="*/ 411685 w 3152219"/>
              <a:gd name="connsiteY9-20" fmla="*/ 1502871 h 2132573"/>
              <a:gd name="connsiteX10-21" fmla="*/ 0 w 3152219"/>
              <a:gd name="connsiteY10-22" fmla="*/ 624537 h 2132573"/>
              <a:gd name="connsiteX11-23" fmla="*/ 0 w 3152219"/>
              <a:gd name="connsiteY11-24" fmla="*/ 400508 h 2132573"/>
              <a:gd name="connsiteX12-25" fmla="*/ 0 w 3152219"/>
              <a:gd name="connsiteY12-26" fmla="*/ 106689 h 2132573"/>
              <a:gd name="connsiteX13" fmla="*/ 91440 w 3152219"/>
              <a:gd name="connsiteY13" fmla="*/ 91440 h 2132573"/>
              <a:gd name="connsiteX0-27" fmla="*/ 3152219 w 3152219"/>
              <a:gd name="connsiteY0-28" fmla="*/ 0 h 2132573"/>
              <a:gd name="connsiteX1-29" fmla="*/ 3152219 w 3152219"/>
              <a:gd name="connsiteY1-30" fmla="*/ 106689 h 2132573"/>
              <a:gd name="connsiteX2-31" fmla="*/ 3152219 w 3152219"/>
              <a:gd name="connsiteY2-32" fmla="*/ 400508 h 2132573"/>
              <a:gd name="connsiteX3-33" fmla="*/ 3152219 w 3152219"/>
              <a:gd name="connsiteY3-34" fmla="*/ 624537 h 2132573"/>
              <a:gd name="connsiteX4-35" fmla="*/ 2740534 w 3152219"/>
              <a:gd name="connsiteY4-36" fmla="*/ 1502871 h 2132573"/>
              <a:gd name="connsiteX5-37" fmla="*/ 1716965 w 3152219"/>
              <a:gd name="connsiteY5-38" fmla="*/ 2011342 h 2132573"/>
              <a:gd name="connsiteX6-39" fmla="*/ 1573526 w 3152219"/>
              <a:gd name="connsiteY6-40" fmla="*/ 2132573 h 2132573"/>
              <a:gd name="connsiteX7-41" fmla="*/ 1435253 w 3152219"/>
              <a:gd name="connsiteY7-42" fmla="*/ 2011342 h 2132573"/>
              <a:gd name="connsiteX8-43" fmla="*/ 411685 w 3152219"/>
              <a:gd name="connsiteY8-44" fmla="*/ 1502871 h 2132573"/>
              <a:gd name="connsiteX9-45" fmla="*/ 0 w 3152219"/>
              <a:gd name="connsiteY9-46" fmla="*/ 624537 h 2132573"/>
              <a:gd name="connsiteX10-47" fmla="*/ 0 w 3152219"/>
              <a:gd name="connsiteY10-48" fmla="*/ 400508 h 2132573"/>
              <a:gd name="connsiteX11-49" fmla="*/ 0 w 3152219"/>
              <a:gd name="connsiteY11-50" fmla="*/ 106689 h 2132573"/>
              <a:gd name="connsiteX12-51" fmla="*/ 91440 w 3152219"/>
              <a:gd name="connsiteY12-52" fmla="*/ 91440 h 2132573"/>
              <a:gd name="connsiteX0-53" fmla="*/ 3152219 w 3152219"/>
              <a:gd name="connsiteY0-54" fmla="*/ 0 h 2132573"/>
              <a:gd name="connsiteX1-55" fmla="*/ 3152219 w 3152219"/>
              <a:gd name="connsiteY1-56" fmla="*/ 106689 h 2132573"/>
              <a:gd name="connsiteX2-57" fmla="*/ 3152219 w 3152219"/>
              <a:gd name="connsiteY2-58" fmla="*/ 400508 h 2132573"/>
              <a:gd name="connsiteX3-59" fmla="*/ 3152219 w 3152219"/>
              <a:gd name="connsiteY3-60" fmla="*/ 624537 h 2132573"/>
              <a:gd name="connsiteX4-61" fmla="*/ 2740534 w 3152219"/>
              <a:gd name="connsiteY4-62" fmla="*/ 1502871 h 2132573"/>
              <a:gd name="connsiteX5-63" fmla="*/ 1716965 w 3152219"/>
              <a:gd name="connsiteY5-64" fmla="*/ 2011342 h 2132573"/>
              <a:gd name="connsiteX6-65" fmla="*/ 1573526 w 3152219"/>
              <a:gd name="connsiteY6-66" fmla="*/ 2132573 h 2132573"/>
              <a:gd name="connsiteX7-67" fmla="*/ 1435253 w 3152219"/>
              <a:gd name="connsiteY7-68" fmla="*/ 2011342 h 2132573"/>
              <a:gd name="connsiteX8-69" fmla="*/ 411685 w 3152219"/>
              <a:gd name="connsiteY8-70" fmla="*/ 1502871 h 2132573"/>
              <a:gd name="connsiteX9-71" fmla="*/ 0 w 3152219"/>
              <a:gd name="connsiteY9-72" fmla="*/ 624537 h 2132573"/>
              <a:gd name="connsiteX10-73" fmla="*/ 0 w 3152219"/>
              <a:gd name="connsiteY10-74" fmla="*/ 400508 h 2132573"/>
              <a:gd name="connsiteX11-75" fmla="*/ 0 w 3152219"/>
              <a:gd name="connsiteY11-76" fmla="*/ 106689 h 2132573"/>
              <a:gd name="connsiteX12-77" fmla="*/ 10849 w 3152219"/>
              <a:gd name="connsiteY12-78" fmla="*/ 17048 h 2132573"/>
              <a:gd name="connsiteX0-79" fmla="*/ 3152219 w 3152219"/>
              <a:gd name="connsiteY0-80" fmla="*/ 0 h 2132573"/>
              <a:gd name="connsiteX1-81" fmla="*/ 3152219 w 3152219"/>
              <a:gd name="connsiteY1-82" fmla="*/ 106689 h 2132573"/>
              <a:gd name="connsiteX2-83" fmla="*/ 3152219 w 3152219"/>
              <a:gd name="connsiteY2-84" fmla="*/ 400508 h 2132573"/>
              <a:gd name="connsiteX3-85" fmla="*/ 3152219 w 3152219"/>
              <a:gd name="connsiteY3-86" fmla="*/ 624537 h 2132573"/>
              <a:gd name="connsiteX4-87" fmla="*/ 2740534 w 3152219"/>
              <a:gd name="connsiteY4-88" fmla="*/ 1502871 h 2132573"/>
              <a:gd name="connsiteX5-89" fmla="*/ 1716965 w 3152219"/>
              <a:gd name="connsiteY5-90" fmla="*/ 2011342 h 2132573"/>
              <a:gd name="connsiteX6-91" fmla="*/ 1573526 w 3152219"/>
              <a:gd name="connsiteY6-92" fmla="*/ 2132573 h 2132573"/>
              <a:gd name="connsiteX7-93" fmla="*/ 1435253 w 3152219"/>
              <a:gd name="connsiteY7-94" fmla="*/ 2011342 h 2132573"/>
              <a:gd name="connsiteX8-95" fmla="*/ 411685 w 3152219"/>
              <a:gd name="connsiteY8-96" fmla="*/ 1502871 h 2132573"/>
              <a:gd name="connsiteX9-97" fmla="*/ 0 w 3152219"/>
              <a:gd name="connsiteY9-98" fmla="*/ 624537 h 2132573"/>
              <a:gd name="connsiteX10-99" fmla="*/ 0 w 3152219"/>
              <a:gd name="connsiteY10-100" fmla="*/ 400508 h 2132573"/>
              <a:gd name="connsiteX11-101" fmla="*/ 0 w 3152219"/>
              <a:gd name="connsiteY11-102" fmla="*/ 106689 h 2132573"/>
              <a:gd name="connsiteX12-103" fmla="*/ 4650 w 3152219"/>
              <a:gd name="connsiteY12-104" fmla="*/ 4649 h 21325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3152219" h="2132573">
                <a:moveTo>
                  <a:pt x="3152219" y="0"/>
                </a:moveTo>
                <a:lnTo>
                  <a:pt x="3152219" y="106689"/>
                </a:lnTo>
                <a:lnTo>
                  <a:pt x="3152219" y="400508"/>
                </a:lnTo>
                <a:lnTo>
                  <a:pt x="3152219" y="624537"/>
                </a:lnTo>
                <a:cubicBezTo>
                  <a:pt x="3152219" y="1077994"/>
                  <a:pt x="3023568" y="1304963"/>
                  <a:pt x="2740534" y="1502871"/>
                </a:cubicBezTo>
                <a:cubicBezTo>
                  <a:pt x="2446186" y="1673405"/>
                  <a:pt x="2059826" y="1746387"/>
                  <a:pt x="1716965" y="2011342"/>
                </a:cubicBezTo>
                <a:lnTo>
                  <a:pt x="1573526" y="2132573"/>
                </a:lnTo>
                <a:lnTo>
                  <a:pt x="1435253" y="2011342"/>
                </a:lnTo>
                <a:cubicBezTo>
                  <a:pt x="1092391" y="1746387"/>
                  <a:pt x="706031" y="1673405"/>
                  <a:pt x="411685" y="1502871"/>
                </a:cubicBezTo>
                <a:cubicBezTo>
                  <a:pt x="128650" y="1304963"/>
                  <a:pt x="0" y="1077994"/>
                  <a:pt x="0" y="624537"/>
                </a:cubicBezTo>
                <a:lnTo>
                  <a:pt x="0" y="400508"/>
                </a:lnTo>
                <a:lnTo>
                  <a:pt x="0" y="106689"/>
                </a:lnTo>
                <a:cubicBezTo>
                  <a:pt x="0" y="71126"/>
                  <a:pt x="4650" y="4649"/>
                  <a:pt x="4650" y="4649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552100" y="4859200"/>
            <a:ext cx="3047936" cy="1998800"/>
          </a:xfrm>
          <a:custGeom>
            <a:avLst/>
            <a:gdLst>
              <a:gd name="connsiteX0" fmla="*/ 1526466 w 3047936"/>
              <a:gd name="connsiteY0" fmla="*/ 0 h 1998800"/>
              <a:gd name="connsiteX1" fmla="*/ 1660166 w 3047936"/>
              <a:gd name="connsiteY1" fmla="*/ 117220 h 1998800"/>
              <a:gd name="connsiteX2" fmla="*/ 2649871 w 3047936"/>
              <a:gd name="connsiteY2" fmla="*/ 608871 h 1998800"/>
              <a:gd name="connsiteX3" fmla="*/ 3047936 w 3047936"/>
              <a:gd name="connsiteY3" fmla="*/ 1458146 h 1998800"/>
              <a:gd name="connsiteX4" fmla="*/ 3047936 w 3047936"/>
              <a:gd name="connsiteY4" fmla="*/ 1588054 h 1998800"/>
              <a:gd name="connsiteX5" fmla="*/ 3047936 w 3047936"/>
              <a:gd name="connsiteY5" fmla="*/ 1958864 h 1998800"/>
              <a:gd name="connsiteX6" fmla="*/ 3047936 w 3047936"/>
              <a:gd name="connsiteY6" fmla="*/ 1998800 h 1998800"/>
              <a:gd name="connsiteX7" fmla="*/ 0 w 3047936"/>
              <a:gd name="connsiteY7" fmla="*/ 1998800 h 1998800"/>
              <a:gd name="connsiteX8" fmla="*/ 0 w 3047936"/>
              <a:gd name="connsiteY8" fmla="*/ 1958864 h 1998800"/>
              <a:gd name="connsiteX9" fmla="*/ 0 w 3047936"/>
              <a:gd name="connsiteY9" fmla="*/ 1588054 h 1998800"/>
              <a:gd name="connsiteX10" fmla="*/ 0 w 3047936"/>
              <a:gd name="connsiteY10" fmla="*/ 1458146 h 1998800"/>
              <a:gd name="connsiteX11" fmla="*/ 398066 w 3047936"/>
              <a:gd name="connsiteY11" fmla="*/ 608871 h 1998800"/>
              <a:gd name="connsiteX12" fmla="*/ 1387773 w 3047936"/>
              <a:gd name="connsiteY12" fmla="*/ 117220 h 19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7936" h="1998800">
                <a:moveTo>
                  <a:pt x="1526466" y="0"/>
                </a:moveTo>
                <a:lnTo>
                  <a:pt x="1660166" y="117220"/>
                </a:lnTo>
                <a:cubicBezTo>
                  <a:pt x="1991684" y="373411"/>
                  <a:pt x="2365262" y="443978"/>
                  <a:pt x="2649871" y="608871"/>
                </a:cubicBezTo>
                <a:cubicBezTo>
                  <a:pt x="2923543" y="800231"/>
                  <a:pt x="3047936" y="1019692"/>
                  <a:pt x="3047936" y="1458146"/>
                </a:cubicBezTo>
                <a:lnTo>
                  <a:pt x="3047936" y="1588054"/>
                </a:lnTo>
                <a:lnTo>
                  <a:pt x="3047936" y="1958864"/>
                </a:lnTo>
                <a:lnTo>
                  <a:pt x="3047936" y="1998800"/>
                </a:lnTo>
                <a:lnTo>
                  <a:pt x="0" y="1998800"/>
                </a:lnTo>
                <a:lnTo>
                  <a:pt x="0" y="1958864"/>
                </a:lnTo>
                <a:lnTo>
                  <a:pt x="0" y="1588054"/>
                </a:lnTo>
                <a:lnTo>
                  <a:pt x="0" y="1458146"/>
                </a:lnTo>
                <a:cubicBezTo>
                  <a:pt x="0" y="1019692"/>
                  <a:pt x="124395" y="800231"/>
                  <a:pt x="398066" y="608871"/>
                </a:cubicBezTo>
                <a:cubicBezTo>
                  <a:pt x="682676" y="443978"/>
                  <a:pt x="1056254" y="373411"/>
                  <a:pt x="1387773" y="117220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499959" y="4788649"/>
            <a:ext cx="3152219" cy="2069351"/>
          </a:xfrm>
          <a:custGeom>
            <a:avLst/>
            <a:gdLst>
              <a:gd name="connsiteX0" fmla="*/ 1578693 w 3152219"/>
              <a:gd name="connsiteY0" fmla="*/ 0 h 2069351"/>
              <a:gd name="connsiteX1" fmla="*/ 1716967 w 3152219"/>
              <a:gd name="connsiteY1" fmla="*/ 121231 h 2069351"/>
              <a:gd name="connsiteX2" fmla="*/ 2740534 w 3152219"/>
              <a:gd name="connsiteY2" fmla="*/ 629703 h 2069351"/>
              <a:gd name="connsiteX3" fmla="*/ 3152219 w 3152219"/>
              <a:gd name="connsiteY3" fmla="*/ 1508036 h 2069351"/>
              <a:gd name="connsiteX4" fmla="*/ 3152219 w 3152219"/>
              <a:gd name="connsiteY4" fmla="*/ 1642389 h 2069351"/>
              <a:gd name="connsiteX5" fmla="*/ 3152219 w 3152219"/>
              <a:gd name="connsiteY5" fmla="*/ 2025885 h 2069351"/>
              <a:gd name="connsiteX6" fmla="*/ 3152219 w 3152219"/>
              <a:gd name="connsiteY6" fmla="*/ 2069351 h 2069351"/>
              <a:gd name="connsiteX7" fmla="*/ 0 w 3152219"/>
              <a:gd name="connsiteY7" fmla="*/ 2069351 h 2069351"/>
              <a:gd name="connsiteX8" fmla="*/ 0 w 3152219"/>
              <a:gd name="connsiteY8" fmla="*/ 2025885 h 2069351"/>
              <a:gd name="connsiteX9" fmla="*/ 0 w 3152219"/>
              <a:gd name="connsiteY9" fmla="*/ 1642389 h 2069351"/>
              <a:gd name="connsiteX10" fmla="*/ 0 w 3152219"/>
              <a:gd name="connsiteY10" fmla="*/ 1508036 h 2069351"/>
              <a:gd name="connsiteX11" fmla="*/ 411685 w 3152219"/>
              <a:gd name="connsiteY11" fmla="*/ 629703 h 2069351"/>
              <a:gd name="connsiteX12" fmla="*/ 1435255 w 3152219"/>
              <a:gd name="connsiteY12" fmla="*/ 121231 h 2069351"/>
              <a:gd name="connsiteX0-1" fmla="*/ 3152219 w 3243659"/>
              <a:gd name="connsiteY0-2" fmla="*/ 2069351 h 2160791"/>
              <a:gd name="connsiteX1-3" fmla="*/ 0 w 3243659"/>
              <a:gd name="connsiteY1-4" fmla="*/ 2069351 h 2160791"/>
              <a:gd name="connsiteX2-5" fmla="*/ 0 w 3243659"/>
              <a:gd name="connsiteY2-6" fmla="*/ 2025885 h 2160791"/>
              <a:gd name="connsiteX3-7" fmla="*/ 0 w 3243659"/>
              <a:gd name="connsiteY3-8" fmla="*/ 1642389 h 2160791"/>
              <a:gd name="connsiteX4-9" fmla="*/ 0 w 3243659"/>
              <a:gd name="connsiteY4-10" fmla="*/ 1508036 h 2160791"/>
              <a:gd name="connsiteX5-11" fmla="*/ 411685 w 3243659"/>
              <a:gd name="connsiteY5-12" fmla="*/ 629703 h 2160791"/>
              <a:gd name="connsiteX6-13" fmla="*/ 1435255 w 3243659"/>
              <a:gd name="connsiteY6-14" fmla="*/ 121231 h 2160791"/>
              <a:gd name="connsiteX7-15" fmla="*/ 1578693 w 3243659"/>
              <a:gd name="connsiteY7-16" fmla="*/ 0 h 2160791"/>
              <a:gd name="connsiteX8-17" fmla="*/ 1716967 w 3243659"/>
              <a:gd name="connsiteY8-18" fmla="*/ 121231 h 2160791"/>
              <a:gd name="connsiteX9-19" fmla="*/ 2740534 w 3243659"/>
              <a:gd name="connsiteY9-20" fmla="*/ 629703 h 2160791"/>
              <a:gd name="connsiteX10-21" fmla="*/ 3152219 w 3243659"/>
              <a:gd name="connsiteY10-22" fmla="*/ 1508036 h 2160791"/>
              <a:gd name="connsiteX11-23" fmla="*/ 3152219 w 3243659"/>
              <a:gd name="connsiteY11-24" fmla="*/ 1642389 h 2160791"/>
              <a:gd name="connsiteX12-25" fmla="*/ 3152219 w 3243659"/>
              <a:gd name="connsiteY12-26" fmla="*/ 2025885 h 2160791"/>
              <a:gd name="connsiteX13" fmla="*/ 3243659 w 3243659"/>
              <a:gd name="connsiteY13" fmla="*/ 2160791 h 2160791"/>
              <a:gd name="connsiteX0-27" fmla="*/ 0 w 3243659"/>
              <a:gd name="connsiteY0-28" fmla="*/ 2069351 h 2160791"/>
              <a:gd name="connsiteX1-29" fmla="*/ 0 w 3243659"/>
              <a:gd name="connsiteY1-30" fmla="*/ 2025885 h 2160791"/>
              <a:gd name="connsiteX2-31" fmla="*/ 0 w 3243659"/>
              <a:gd name="connsiteY2-32" fmla="*/ 1642389 h 2160791"/>
              <a:gd name="connsiteX3-33" fmla="*/ 0 w 3243659"/>
              <a:gd name="connsiteY3-34" fmla="*/ 1508036 h 2160791"/>
              <a:gd name="connsiteX4-35" fmla="*/ 411685 w 3243659"/>
              <a:gd name="connsiteY4-36" fmla="*/ 629703 h 2160791"/>
              <a:gd name="connsiteX5-37" fmla="*/ 1435255 w 3243659"/>
              <a:gd name="connsiteY5-38" fmla="*/ 121231 h 2160791"/>
              <a:gd name="connsiteX6-39" fmla="*/ 1578693 w 3243659"/>
              <a:gd name="connsiteY6-40" fmla="*/ 0 h 2160791"/>
              <a:gd name="connsiteX7-41" fmla="*/ 1716967 w 3243659"/>
              <a:gd name="connsiteY7-42" fmla="*/ 121231 h 2160791"/>
              <a:gd name="connsiteX8-43" fmla="*/ 2740534 w 3243659"/>
              <a:gd name="connsiteY8-44" fmla="*/ 629703 h 2160791"/>
              <a:gd name="connsiteX9-45" fmla="*/ 3152219 w 3243659"/>
              <a:gd name="connsiteY9-46" fmla="*/ 1508036 h 2160791"/>
              <a:gd name="connsiteX10-47" fmla="*/ 3152219 w 3243659"/>
              <a:gd name="connsiteY10-48" fmla="*/ 1642389 h 2160791"/>
              <a:gd name="connsiteX11-49" fmla="*/ 3152219 w 3243659"/>
              <a:gd name="connsiteY11-50" fmla="*/ 2025885 h 2160791"/>
              <a:gd name="connsiteX12-51" fmla="*/ 3243659 w 3243659"/>
              <a:gd name="connsiteY12-52" fmla="*/ 2160791 h 2160791"/>
              <a:gd name="connsiteX0-53" fmla="*/ 0 w 3152219"/>
              <a:gd name="connsiteY0-54" fmla="*/ 2069351 h 2069351"/>
              <a:gd name="connsiteX1-55" fmla="*/ 0 w 3152219"/>
              <a:gd name="connsiteY1-56" fmla="*/ 2025885 h 2069351"/>
              <a:gd name="connsiteX2-57" fmla="*/ 0 w 3152219"/>
              <a:gd name="connsiteY2-58" fmla="*/ 1642389 h 2069351"/>
              <a:gd name="connsiteX3-59" fmla="*/ 0 w 3152219"/>
              <a:gd name="connsiteY3-60" fmla="*/ 1508036 h 2069351"/>
              <a:gd name="connsiteX4-61" fmla="*/ 411685 w 3152219"/>
              <a:gd name="connsiteY4-62" fmla="*/ 629703 h 2069351"/>
              <a:gd name="connsiteX5-63" fmla="*/ 1435255 w 3152219"/>
              <a:gd name="connsiteY5-64" fmla="*/ 121231 h 2069351"/>
              <a:gd name="connsiteX6-65" fmla="*/ 1578693 w 3152219"/>
              <a:gd name="connsiteY6-66" fmla="*/ 0 h 2069351"/>
              <a:gd name="connsiteX7-67" fmla="*/ 1716967 w 3152219"/>
              <a:gd name="connsiteY7-68" fmla="*/ 121231 h 2069351"/>
              <a:gd name="connsiteX8-69" fmla="*/ 2740534 w 3152219"/>
              <a:gd name="connsiteY8-70" fmla="*/ 629703 h 2069351"/>
              <a:gd name="connsiteX9-71" fmla="*/ 3152219 w 3152219"/>
              <a:gd name="connsiteY9-72" fmla="*/ 1508036 h 2069351"/>
              <a:gd name="connsiteX10-73" fmla="*/ 3152219 w 3152219"/>
              <a:gd name="connsiteY10-74" fmla="*/ 1642389 h 2069351"/>
              <a:gd name="connsiteX11-75" fmla="*/ 3152219 w 3152219"/>
              <a:gd name="connsiteY11-76" fmla="*/ 2025885 h 2069351"/>
              <a:gd name="connsiteX0-77" fmla="*/ 0 w 3152219"/>
              <a:gd name="connsiteY0-78" fmla="*/ 2069351 h 2069351"/>
              <a:gd name="connsiteX1-79" fmla="*/ 0 w 3152219"/>
              <a:gd name="connsiteY1-80" fmla="*/ 2025885 h 2069351"/>
              <a:gd name="connsiteX2-81" fmla="*/ 0 w 3152219"/>
              <a:gd name="connsiteY2-82" fmla="*/ 1642389 h 2069351"/>
              <a:gd name="connsiteX3-83" fmla="*/ 0 w 3152219"/>
              <a:gd name="connsiteY3-84" fmla="*/ 1508036 h 2069351"/>
              <a:gd name="connsiteX4-85" fmla="*/ 411685 w 3152219"/>
              <a:gd name="connsiteY4-86" fmla="*/ 629703 h 2069351"/>
              <a:gd name="connsiteX5-87" fmla="*/ 1435255 w 3152219"/>
              <a:gd name="connsiteY5-88" fmla="*/ 121231 h 2069351"/>
              <a:gd name="connsiteX6-89" fmla="*/ 1578693 w 3152219"/>
              <a:gd name="connsiteY6-90" fmla="*/ 0 h 2069351"/>
              <a:gd name="connsiteX7-91" fmla="*/ 1716967 w 3152219"/>
              <a:gd name="connsiteY7-92" fmla="*/ 121231 h 2069351"/>
              <a:gd name="connsiteX8-93" fmla="*/ 2740534 w 3152219"/>
              <a:gd name="connsiteY8-94" fmla="*/ 629703 h 2069351"/>
              <a:gd name="connsiteX9-95" fmla="*/ 3152219 w 3152219"/>
              <a:gd name="connsiteY9-96" fmla="*/ 1508036 h 2069351"/>
              <a:gd name="connsiteX10-97" fmla="*/ 3152219 w 3152219"/>
              <a:gd name="connsiteY10-98" fmla="*/ 1642389 h 2069351"/>
              <a:gd name="connsiteX11-99" fmla="*/ 3152219 w 3152219"/>
              <a:gd name="connsiteY11-100" fmla="*/ 2063080 h 2069351"/>
              <a:gd name="connsiteX0-101" fmla="*/ 0 w 3152219"/>
              <a:gd name="connsiteY0-102" fmla="*/ 2069351 h 2069351"/>
              <a:gd name="connsiteX1-103" fmla="*/ 0 w 3152219"/>
              <a:gd name="connsiteY1-104" fmla="*/ 1642389 h 2069351"/>
              <a:gd name="connsiteX2-105" fmla="*/ 0 w 3152219"/>
              <a:gd name="connsiteY2-106" fmla="*/ 1508036 h 2069351"/>
              <a:gd name="connsiteX3-107" fmla="*/ 411685 w 3152219"/>
              <a:gd name="connsiteY3-108" fmla="*/ 629703 h 2069351"/>
              <a:gd name="connsiteX4-109" fmla="*/ 1435255 w 3152219"/>
              <a:gd name="connsiteY4-110" fmla="*/ 121231 h 2069351"/>
              <a:gd name="connsiteX5-111" fmla="*/ 1578693 w 3152219"/>
              <a:gd name="connsiteY5-112" fmla="*/ 0 h 2069351"/>
              <a:gd name="connsiteX6-113" fmla="*/ 1716967 w 3152219"/>
              <a:gd name="connsiteY6-114" fmla="*/ 121231 h 2069351"/>
              <a:gd name="connsiteX7-115" fmla="*/ 2740534 w 3152219"/>
              <a:gd name="connsiteY7-116" fmla="*/ 629703 h 2069351"/>
              <a:gd name="connsiteX8-117" fmla="*/ 3152219 w 3152219"/>
              <a:gd name="connsiteY8-118" fmla="*/ 1508036 h 2069351"/>
              <a:gd name="connsiteX9-119" fmla="*/ 3152219 w 3152219"/>
              <a:gd name="connsiteY9-120" fmla="*/ 1642389 h 2069351"/>
              <a:gd name="connsiteX10-121" fmla="*/ 3152219 w 3152219"/>
              <a:gd name="connsiteY10-122" fmla="*/ 2063080 h 2069351"/>
              <a:gd name="connsiteX0-123" fmla="*/ 0 w 3152219"/>
              <a:gd name="connsiteY0-124" fmla="*/ 2069351 h 2069351"/>
              <a:gd name="connsiteX1-125" fmla="*/ 0 w 3152219"/>
              <a:gd name="connsiteY1-126" fmla="*/ 1508036 h 2069351"/>
              <a:gd name="connsiteX2-127" fmla="*/ 411685 w 3152219"/>
              <a:gd name="connsiteY2-128" fmla="*/ 629703 h 2069351"/>
              <a:gd name="connsiteX3-129" fmla="*/ 1435255 w 3152219"/>
              <a:gd name="connsiteY3-130" fmla="*/ 121231 h 2069351"/>
              <a:gd name="connsiteX4-131" fmla="*/ 1578693 w 3152219"/>
              <a:gd name="connsiteY4-132" fmla="*/ 0 h 2069351"/>
              <a:gd name="connsiteX5-133" fmla="*/ 1716967 w 3152219"/>
              <a:gd name="connsiteY5-134" fmla="*/ 121231 h 2069351"/>
              <a:gd name="connsiteX6-135" fmla="*/ 2740534 w 3152219"/>
              <a:gd name="connsiteY6-136" fmla="*/ 629703 h 2069351"/>
              <a:gd name="connsiteX7-137" fmla="*/ 3152219 w 3152219"/>
              <a:gd name="connsiteY7-138" fmla="*/ 1508036 h 2069351"/>
              <a:gd name="connsiteX8-139" fmla="*/ 3152219 w 3152219"/>
              <a:gd name="connsiteY8-140" fmla="*/ 1642389 h 2069351"/>
              <a:gd name="connsiteX9-141" fmla="*/ 3152219 w 3152219"/>
              <a:gd name="connsiteY9-142" fmla="*/ 2063080 h 20693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3152219" h="2069351">
                <a:moveTo>
                  <a:pt x="0" y="2069351"/>
                </a:moveTo>
                <a:lnTo>
                  <a:pt x="0" y="1508036"/>
                </a:lnTo>
                <a:cubicBezTo>
                  <a:pt x="0" y="1054580"/>
                  <a:pt x="128651" y="827611"/>
                  <a:pt x="411685" y="629703"/>
                </a:cubicBezTo>
                <a:cubicBezTo>
                  <a:pt x="706033" y="459168"/>
                  <a:pt x="1092393" y="386187"/>
                  <a:pt x="1435255" y="121231"/>
                </a:cubicBezTo>
                <a:lnTo>
                  <a:pt x="1578693" y="0"/>
                </a:lnTo>
                <a:lnTo>
                  <a:pt x="1716967" y="121231"/>
                </a:lnTo>
                <a:cubicBezTo>
                  <a:pt x="2059828" y="386187"/>
                  <a:pt x="2446188" y="459168"/>
                  <a:pt x="2740534" y="629703"/>
                </a:cubicBezTo>
                <a:cubicBezTo>
                  <a:pt x="3023570" y="827611"/>
                  <a:pt x="3152219" y="1054580"/>
                  <a:pt x="3152219" y="1508036"/>
                </a:cubicBezTo>
                <a:lnTo>
                  <a:pt x="3152219" y="1642389"/>
                </a:lnTo>
                <a:lnTo>
                  <a:pt x="3152219" y="206308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57929" y="231877"/>
            <a:ext cx="9076329" cy="1064277"/>
          </a:xfrm>
        </p:spPr>
        <p:txBody>
          <a:bodyPr/>
          <a:lstStyle/>
          <a:p>
            <a:pPr algn="ctr"/>
            <a:r>
              <a:rPr lang="fr-FR" dirty="0"/>
              <a:t>IHM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655" y="345440"/>
            <a:ext cx="3159760" cy="57988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370" y="345440"/>
            <a:ext cx="2974975" cy="5774055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/>
        </p:nvSpPr>
        <p:spPr>
          <a:xfrm>
            <a:off x="7566660" y="6144260"/>
            <a:ext cx="3160395" cy="737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Version Python</a:t>
            </a:r>
          </a:p>
        </p:txBody>
      </p:sp>
      <p:sp>
        <p:nvSpPr>
          <p:cNvPr id="8" name="Titre 1"/>
          <p:cNvSpPr>
            <a:spLocks noGrp="1"/>
          </p:cNvSpPr>
          <p:nvPr/>
        </p:nvSpPr>
        <p:spPr>
          <a:xfrm>
            <a:off x="1684655" y="6246495"/>
            <a:ext cx="3160395" cy="737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Version HTML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6902EE-8B38-5717-7E1E-698B5CE0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655D4F-F44F-1A0F-A999-492BBAF8A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96" y="-1"/>
            <a:ext cx="2174874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D4B7E27-7928-4BFB-78F3-4E4C1BF2E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354" y="0"/>
            <a:ext cx="21621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E45FFAC-58BE-4A1D-AF14-832F0FADB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420" y="3460571"/>
            <a:ext cx="21526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36D9BD6-6019-895A-7414-27DB70094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354" y="3428998"/>
            <a:ext cx="2174874" cy="346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33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7379" y="386817"/>
            <a:ext cx="9076329" cy="1064277"/>
          </a:xfrm>
        </p:spPr>
        <p:txBody>
          <a:bodyPr/>
          <a:lstStyle/>
          <a:p>
            <a:pPr algn="ctr"/>
            <a:r>
              <a:rPr lang="fr-FR" dirty="0"/>
              <a:t>Mode Automatique</a:t>
            </a:r>
          </a:p>
        </p:txBody>
      </p:sp>
      <p:pic>
        <p:nvPicPr>
          <p:cNvPr id="104" name="Imag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1135380" y="1912620"/>
            <a:ext cx="3032760" cy="30327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Image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4168140" y="1913255"/>
            <a:ext cx="3489325" cy="3032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 3"/>
          <p:cNvSpPr/>
          <p:nvPr/>
        </p:nvSpPr>
        <p:spPr>
          <a:xfrm>
            <a:off x="7339330" y="1913255"/>
            <a:ext cx="3546475" cy="3031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5" name="Rectangle 4"/>
          <p:cNvSpPr/>
          <p:nvPr/>
        </p:nvSpPr>
        <p:spPr>
          <a:xfrm>
            <a:off x="7851140" y="2268855"/>
            <a:ext cx="2716530" cy="2398395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6" name="Rectangle 5"/>
          <p:cNvSpPr/>
          <p:nvPr/>
        </p:nvSpPr>
        <p:spPr>
          <a:xfrm>
            <a:off x="8710930" y="3139440"/>
            <a:ext cx="370840" cy="477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24" name="Rectangle : coins arrondis 23"/>
          <p:cNvSpPr/>
          <p:nvPr/>
        </p:nvSpPr>
        <p:spPr>
          <a:xfrm>
            <a:off x="8578850" y="3429000"/>
            <a:ext cx="132080" cy="2381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" name="Rectangle : coins arrondis 23"/>
          <p:cNvSpPr/>
          <p:nvPr/>
        </p:nvSpPr>
        <p:spPr>
          <a:xfrm>
            <a:off x="9081770" y="3429000"/>
            <a:ext cx="132080" cy="2381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8" name="Rectangle : coins arrondis 23"/>
          <p:cNvSpPr/>
          <p:nvPr/>
        </p:nvSpPr>
        <p:spPr>
          <a:xfrm>
            <a:off x="9081770" y="3063240"/>
            <a:ext cx="132080" cy="2381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Rectangle : coins arrondis 23"/>
          <p:cNvSpPr/>
          <p:nvPr/>
        </p:nvSpPr>
        <p:spPr>
          <a:xfrm>
            <a:off x="8578850" y="3063240"/>
            <a:ext cx="132080" cy="2381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grpSp>
        <p:nvGrpSpPr>
          <p:cNvPr id="81" name="Groupe 80"/>
          <p:cNvGrpSpPr/>
          <p:nvPr/>
        </p:nvGrpSpPr>
        <p:grpSpPr>
          <a:xfrm>
            <a:off x="8834755" y="3065145"/>
            <a:ext cx="125730" cy="76200"/>
            <a:chOff x="3115002" y="2077722"/>
            <a:chExt cx="895350" cy="264325"/>
          </a:xfrm>
        </p:grpSpPr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3115002" y="2194410"/>
              <a:ext cx="895350" cy="147637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3176916" y="2085111"/>
              <a:ext cx="295275" cy="10930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3657927" y="2077722"/>
              <a:ext cx="295275" cy="10930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grpSp>
        <p:nvGrpSpPr>
          <p:cNvPr id="10" name="Groupe 80"/>
          <p:cNvGrpSpPr/>
          <p:nvPr/>
        </p:nvGrpSpPr>
        <p:grpSpPr>
          <a:xfrm rot="16200000">
            <a:off x="8630285" y="3326765"/>
            <a:ext cx="95250" cy="76200"/>
            <a:chOff x="3115002" y="2077722"/>
            <a:chExt cx="895350" cy="264325"/>
          </a:xfrm>
        </p:grpSpPr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3115002" y="2194410"/>
              <a:ext cx="895350" cy="147637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3176916" y="2085111"/>
              <a:ext cx="295275" cy="10930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3" name="Rectangle 12"/>
            <p:cNvSpPr>
              <a:spLocks noChangeAspect="1"/>
            </p:cNvSpPr>
            <p:nvPr/>
          </p:nvSpPr>
          <p:spPr>
            <a:xfrm>
              <a:off x="3657927" y="2077722"/>
              <a:ext cx="295275" cy="10930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grpSp>
        <p:nvGrpSpPr>
          <p:cNvPr id="14" name="Groupe 80"/>
          <p:cNvGrpSpPr/>
          <p:nvPr/>
        </p:nvGrpSpPr>
        <p:grpSpPr>
          <a:xfrm rot="5400000">
            <a:off x="9077960" y="3326765"/>
            <a:ext cx="95250" cy="76200"/>
            <a:chOff x="3115002" y="2077722"/>
            <a:chExt cx="895350" cy="264325"/>
          </a:xfrm>
        </p:grpSpPr>
        <p:sp>
          <p:nvSpPr>
            <p:cNvPr id="15" name="Rectangle 14"/>
            <p:cNvSpPr>
              <a:spLocks noChangeAspect="1"/>
            </p:cNvSpPr>
            <p:nvPr/>
          </p:nvSpPr>
          <p:spPr>
            <a:xfrm>
              <a:off x="3115002" y="2194410"/>
              <a:ext cx="895350" cy="147637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3176916" y="2085111"/>
              <a:ext cx="295275" cy="10930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3657927" y="2077722"/>
              <a:ext cx="295275" cy="10930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23" name="Arc 22"/>
          <p:cNvSpPr/>
          <p:nvPr/>
        </p:nvSpPr>
        <p:spPr>
          <a:xfrm rot="19200000">
            <a:off x="8683625" y="2970530"/>
            <a:ext cx="406400" cy="370840"/>
          </a:xfrm>
          <a:prstGeom prst="arc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25" name="Arc 24"/>
          <p:cNvSpPr/>
          <p:nvPr/>
        </p:nvSpPr>
        <p:spPr>
          <a:xfrm rot="19200000">
            <a:off x="8616315" y="2815590"/>
            <a:ext cx="530860" cy="502920"/>
          </a:xfrm>
          <a:prstGeom prst="arc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26" name="Arc 25"/>
          <p:cNvSpPr/>
          <p:nvPr/>
        </p:nvSpPr>
        <p:spPr>
          <a:xfrm rot="19200000">
            <a:off x="8399145" y="2713355"/>
            <a:ext cx="853440" cy="713740"/>
          </a:xfrm>
          <a:prstGeom prst="arc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28" name="Arc 27"/>
          <p:cNvSpPr/>
          <p:nvPr/>
        </p:nvSpPr>
        <p:spPr>
          <a:xfrm rot="2640000">
            <a:off x="8956675" y="3187700"/>
            <a:ext cx="406400" cy="370840"/>
          </a:xfrm>
          <a:prstGeom prst="arc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29" name="Arc 28"/>
          <p:cNvSpPr/>
          <p:nvPr/>
        </p:nvSpPr>
        <p:spPr>
          <a:xfrm rot="13620000">
            <a:off x="8474710" y="3206750"/>
            <a:ext cx="406400" cy="370840"/>
          </a:xfrm>
          <a:prstGeom prst="arc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0" name="Arc 29"/>
          <p:cNvSpPr/>
          <p:nvPr/>
        </p:nvSpPr>
        <p:spPr>
          <a:xfrm rot="2640000">
            <a:off x="8985250" y="3121660"/>
            <a:ext cx="530860" cy="502920"/>
          </a:xfrm>
          <a:prstGeom prst="arc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1" name="Arc 30"/>
          <p:cNvSpPr/>
          <p:nvPr/>
        </p:nvSpPr>
        <p:spPr>
          <a:xfrm rot="13800000">
            <a:off x="8331835" y="3176905"/>
            <a:ext cx="530860" cy="502920"/>
          </a:xfrm>
          <a:prstGeom prst="arc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2" name="Arc 31"/>
          <p:cNvSpPr/>
          <p:nvPr/>
        </p:nvSpPr>
        <p:spPr>
          <a:xfrm rot="2280000">
            <a:off x="8847455" y="3007995"/>
            <a:ext cx="853440" cy="713740"/>
          </a:xfrm>
          <a:prstGeom prst="arc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3" name="Arc 32"/>
          <p:cNvSpPr/>
          <p:nvPr/>
        </p:nvSpPr>
        <p:spPr>
          <a:xfrm rot="13920000">
            <a:off x="8191500" y="3111500"/>
            <a:ext cx="853440" cy="713740"/>
          </a:xfrm>
          <a:prstGeom prst="arc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pic>
        <p:nvPicPr>
          <p:cNvPr id="106" name="Image 105"/>
          <p:cNvPicPr/>
          <p:nvPr/>
        </p:nvPicPr>
        <p:blipFill>
          <a:blip r:embed="rId4"/>
          <a:stretch>
            <a:fillRect/>
          </a:stretch>
        </p:blipFill>
        <p:spPr>
          <a:xfrm>
            <a:off x="9921875" y="4151630"/>
            <a:ext cx="425450" cy="4241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Espace réservé du numéro de diapositive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RightStep">
      <a:dk1>
        <a:srgbClr val="000000"/>
      </a:dk1>
      <a:lt1>
        <a:srgbClr val="FFFFFF"/>
      </a:lt1>
      <a:dk2>
        <a:srgbClr val="3F2441"/>
      </a:dk2>
      <a:lt2>
        <a:srgbClr val="E8E2E2"/>
      </a:lt2>
      <a:accent1>
        <a:srgbClr val="81A8AB"/>
      </a:accent1>
      <a:accent2>
        <a:srgbClr val="7F9EBA"/>
      </a:accent2>
      <a:accent3>
        <a:srgbClr val="969BC6"/>
      </a:accent3>
      <a:accent4>
        <a:srgbClr val="917FBA"/>
      </a:accent4>
      <a:accent5>
        <a:srgbClr val="B792C4"/>
      </a:accent5>
      <a:accent6>
        <a:srgbClr val="BA7FB1"/>
      </a:accent6>
      <a:hlink>
        <a:srgbClr val="AE6D69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215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MarrakeshVTI</vt:lpstr>
      <vt:lpstr>PFR</vt:lpstr>
      <vt:lpstr>Plan</vt:lpstr>
      <vt:lpstr>INTRODUCTION</vt:lpstr>
      <vt:lpstr>Présentation du projet</vt:lpstr>
      <vt:lpstr>Câblage</vt:lpstr>
      <vt:lpstr>FONCTIONNALITÉS</vt:lpstr>
      <vt:lpstr>IHM</vt:lpstr>
      <vt:lpstr>PowerPoint Presentation</vt:lpstr>
      <vt:lpstr>Mode Automatique</vt:lpstr>
      <vt:lpstr>Mode Manuel</vt:lpstr>
      <vt:lpstr>Caméra</vt:lpstr>
      <vt:lpstr>Lidar</vt:lpstr>
      <vt:lpstr>PowerPoint Presentation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PFR</dc:title>
  <dc:creator>Nicolas Gloux</dc:creator>
  <cp:lastModifiedBy>Microsoft Office User</cp:lastModifiedBy>
  <cp:revision>23</cp:revision>
  <dcterms:created xsi:type="dcterms:W3CDTF">2024-05-16T11:13:00Z</dcterms:created>
  <dcterms:modified xsi:type="dcterms:W3CDTF">2024-05-23T11:53:30Z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B9B25553343741FF964987489B936E02_12</vt:lpwstr>
  </property>
  <property fmtid="{D5CDD505-2E9C-101B-9397-08002B2CF9AE}" pid="3" name="KSOProductBuildVer">
    <vt:lpwstr>1036-12.2.0.16909</vt:lpwstr>
  </property>
</Properties>
</file>