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12661-B429-4871-9BE5-6FBC5E5A90E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361470-89C4-40B6-AA8A-83F495CA5323}">
      <dgm:prSet phldrT="[Текст]"/>
      <dgm:spPr>
        <a:solidFill>
          <a:schemeClr val="accent2"/>
        </a:solidFill>
      </dgm:spPr>
      <dgm:t>
        <a:bodyPr/>
        <a:lstStyle/>
        <a:p>
          <a:pPr>
            <a:buNone/>
          </a:pPr>
          <a:r>
            <a:rPr lang="ru-RU" dirty="0"/>
            <a:t>Пользователи не могут разобраться с интерфейсом</a:t>
          </a:r>
        </a:p>
      </dgm:t>
    </dgm:pt>
    <dgm:pt modelId="{65CBA9D7-BD98-4F97-9220-D11CE0C706EC}" type="parTrans" cxnId="{DC803603-BF61-47CF-8222-715C4EE765C8}">
      <dgm:prSet/>
      <dgm:spPr/>
      <dgm:t>
        <a:bodyPr/>
        <a:lstStyle/>
        <a:p>
          <a:endParaRPr lang="ru-RU"/>
        </a:p>
      </dgm:t>
    </dgm:pt>
    <dgm:pt modelId="{7DAB3BB1-3E3F-40CA-8AB6-1A8E68206620}" type="sibTrans" cxnId="{DC803603-BF61-47CF-8222-715C4EE765C8}">
      <dgm:prSet/>
      <dgm:spPr>
        <a:solidFill>
          <a:schemeClr val="accent2"/>
        </a:solidFill>
        <a:ln w="38100">
          <a:solidFill>
            <a:schemeClr val="accent2"/>
          </a:solidFill>
        </a:ln>
      </dgm:spPr>
      <dgm:t>
        <a:bodyPr/>
        <a:lstStyle/>
        <a:p>
          <a:endParaRPr lang="ru-RU"/>
        </a:p>
      </dgm:t>
    </dgm:pt>
    <dgm:pt modelId="{302E67BB-A7C2-45F3-B196-55FE5AC40DAB}">
      <dgm:prSet phldrT="[Текст]"/>
      <dgm:spPr>
        <a:solidFill>
          <a:schemeClr val="accent2"/>
        </a:solidFill>
      </dgm:spPr>
      <dgm:t>
        <a:bodyPr/>
        <a:lstStyle/>
        <a:p>
          <a:pPr>
            <a:buNone/>
          </a:pPr>
          <a:r>
            <a:rPr lang="ru-RU" dirty="0"/>
            <a:t>Пользователи имеют проблему с оплатой продукта</a:t>
          </a:r>
        </a:p>
      </dgm:t>
    </dgm:pt>
    <dgm:pt modelId="{9D60E3C3-1B00-48F7-BDD2-A87B51B6F59E}" type="parTrans" cxnId="{51D8114A-8D8A-4DAE-B986-2D0F78B8970C}">
      <dgm:prSet/>
      <dgm:spPr/>
      <dgm:t>
        <a:bodyPr/>
        <a:lstStyle/>
        <a:p>
          <a:endParaRPr lang="ru-RU"/>
        </a:p>
      </dgm:t>
    </dgm:pt>
    <dgm:pt modelId="{773D55E1-2468-4C48-A12B-625063247721}" type="sibTrans" cxnId="{51D8114A-8D8A-4DAE-B986-2D0F78B8970C}">
      <dgm:prSet/>
      <dgm:spPr>
        <a:ln w="38100">
          <a:solidFill>
            <a:schemeClr val="accent2"/>
          </a:solidFill>
        </a:ln>
      </dgm:spPr>
      <dgm:t>
        <a:bodyPr/>
        <a:lstStyle/>
        <a:p>
          <a:endParaRPr lang="ru-RU"/>
        </a:p>
      </dgm:t>
    </dgm:pt>
    <dgm:pt modelId="{4FA0023B-0265-4AE3-B11F-1BE3DD965636}">
      <dgm:prSet phldrT="[Текст]"/>
      <dgm:spPr>
        <a:solidFill>
          <a:schemeClr val="accent2"/>
        </a:solidFill>
      </dgm:spPr>
      <dgm:t>
        <a:bodyPr/>
        <a:lstStyle/>
        <a:p>
          <a:pPr>
            <a:buNone/>
          </a:pPr>
          <a:r>
            <a:rPr lang="ru-RU" dirty="0"/>
            <a:t>Пользователи не могут определиться с выбором фильма</a:t>
          </a:r>
        </a:p>
      </dgm:t>
    </dgm:pt>
    <dgm:pt modelId="{11035370-7C33-48ED-9C1B-7E14B5F7296B}" type="parTrans" cxnId="{FD823A84-909C-480F-8E98-5B973944D219}">
      <dgm:prSet/>
      <dgm:spPr/>
      <dgm:t>
        <a:bodyPr/>
        <a:lstStyle/>
        <a:p>
          <a:endParaRPr lang="ru-RU"/>
        </a:p>
      </dgm:t>
    </dgm:pt>
    <dgm:pt modelId="{54E1330F-4338-47DB-AA53-2DC06BC286B6}" type="sibTrans" cxnId="{FD823A84-909C-480F-8E98-5B973944D219}">
      <dgm:prSet/>
      <dgm:spPr/>
      <dgm:t>
        <a:bodyPr/>
        <a:lstStyle/>
        <a:p>
          <a:endParaRPr lang="ru-RU"/>
        </a:p>
      </dgm:t>
    </dgm:pt>
    <dgm:pt modelId="{68AD5ADC-AA2E-4EB0-A9ED-68CB913C0BBB}" type="pres">
      <dgm:prSet presAssocID="{45B12661-B429-4871-9BE5-6FBC5E5A90E2}" presName="Name0" presStyleCnt="0">
        <dgm:presLayoutVars>
          <dgm:dir/>
          <dgm:resizeHandles val="exact"/>
        </dgm:presLayoutVars>
      </dgm:prSet>
      <dgm:spPr/>
    </dgm:pt>
    <dgm:pt modelId="{52197662-8721-4E0B-8FA1-8E89E68C6869}" type="pres">
      <dgm:prSet presAssocID="{BC361470-89C4-40B6-AA8A-83F495CA5323}" presName="node" presStyleLbl="node1" presStyleIdx="0" presStyleCnt="3" custLinFactNeighborX="685" custLinFactNeighborY="-47325">
        <dgm:presLayoutVars>
          <dgm:bulletEnabled val="1"/>
        </dgm:presLayoutVars>
      </dgm:prSet>
      <dgm:spPr/>
    </dgm:pt>
    <dgm:pt modelId="{F8F9847A-93D1-4BBA-9554-7737BB7591D7}" type="pres">
      <dgm:prSet presAssocID="{7DAB3BB1-3E3F-40CA-8AB6-1A8E68206620}" presName="sibTrans" presStyleLbl="sibTrans1D1" presStyleIdx="0" presStyleCnt="2"/>
      <dgm:spPr/>
    </dgm:pt>
    <dgm:pt modelId="{A7709E31-1814-4BF9-B4BE-F70673285403}" type="pres">
      <dgm:prSet presAssocID="{7DAB3BB1-3E3F-40CA-8AB6-1A8E68206620}" presName="connectorText" presStyleLbl="sibTrans1D1" presStyleIdx="0" presStyleCnt="2"/>
      <dgm:spPr/>
    </dgm:pt>
    <dgm:pt modelId="{0D855363-1CA0-4D07-87CA-D58A8C4A22B8}" type="pres">
      <dgm:prSet presAssocID="{302E67BB-A7C2-45F3-B196-55FE5AC40DAB}" presName="node" presStyleLbl="node1" presStyleIdx="1" presStyleCnt="3" custLinFactNeighborX="17937" custLinFactNeighborY="15261">
        <dgm:presLayoutVars>
          <dgm:bulletEnabled val="1"/>
        </dgm:presLayoutVars>
      </dgm:prSet>
      <dgm:spPr/>
    </dgm:pt>
    <dgm:pt modelId="{B99A3FC5-7E09-4758-84D3-25B0998A9AB4}" type="pres">
      <dgm:prSet presAssocID="{773D55E1-2468-4C48-A12B-625063247721}" presName="sibTrans" presStyleLbl="sibTrans1D1" presStyleIdx="1" presStyleCnt="2"/>
      <dgm:spPr/>
    </dgm:pt>
    <dgm:pt modelId="{105EB96F-0505-4B0E-B344-B0EF610556CF}" type="pres">
      <dgm:prSet presAssocID="{773D55E1-2468-4C48-A12B-625063247721}" presName="connectorText" presStyleLbl="sibTrans1D1" presStyleIdx="1" presStyleCnt="2"/>
      <dgm:spPr/>
    </dgm:pt>
    <dgm:pt modelId="{9AAAEB12-F7B6-44D2-B554-4F0F9BA08E54}" type="pres">
      <dgm:prSet presAssocID="{4FA0023B-0265-4AE3-B11F-1BE3DD965636}" presName="node" presStyleLbl="node1" presStyleIdx="2" presStyleCnt="3" custLinFactNeighborX="-684" custLinFactNeighborY="46319">
        <dgm:presLayoutVars>
          <dgm:bulletEnabled val="1"/>
        </dgm:presLayoutVars>
      </dgm:prSet>
      <dgm:spPr/>
    </dgm:pt>
  </dgm:ptLst>
  <dgm:cxnLst>
    <dgm:cxn modelId="{DC803603-BF61-47CF-8222-715C4EE765C8}" srcId="{45B12661-B429-4871-9BE5-6FBC5E5A90E2}" destId="{BC361470-89C4-40B6-AA8A-83F495CA5323}" srcOrd="0" destOrd="0" parTransId="{65CBA9D7-BD98-4F97-9220-D11CE0C706EC}" sibTransId="{7DAB3BB1-3E3F-40CA-8AB6-1A8E68206620}"/>
    <dgm:cxn modelId="{0E443E04-7693-4718-8E03-D72A628AA755}" type="presOf" srcId="{BC361470-89C4-40B6-AA8A-83F495CA5323}" destId="{52197662-8721-4E0B-8FA1-8E89E68C6869}" srcOrd="0" destOrd="0" presId="urn:microsoft.com/office/officeart/2005/8/layout/bProcess3"/>
    <dgm:cxn modelId="{01157D2E-56FE-485D-BADF-0837C769F151}" type="presOf" srcId="{45B12661-B429-4871-9BE5-6FBC5E5A90E2}" destId="{68AD5ADC-AA2E-4EB0-A9ED-68CB913C0BBB}" srcOrd="0" destOrd="0" presId="urn:microsoft.com/office/officeart/2005/8/layout/bProcess3"/>
    <dgm:cxn modelId="{1D04B732-1215-4187-9309-2B3B88065B07}" type="presOf" srcId="{7DAB3BB1-3E3F-40CA-8AB6-1A8E68206620}" destId="{A7709E31-1814-4BF9-B4BE-F70673285403}" srcOrd="1" destOrd="0" presId="urn:microsoft.com/office/officeart/2005/8/layout/bProcess3"/>
    <dgm:cxn modelId="{19386E5C-A906-4120-AD08-A05E9C4D64A6}" type="presOf" srcId="{4FA0023B-0265-4AE3-B11F-1BE3DD965636}" destId="{9AAAEB12-F7B6-44D2-B554-4F0F9BA08E54}" srcOrd="0" destOrd="0" presId="urn:microsoft.com/office/officeart/2005/8/layout/bProcess3"/>
    <dgm:cxn modelId="{51D8114A-8D8A-4DAE-B986-2D0F78B8970C}" srcId="{45B12661-B429-4871-9BE5-6FBC5E5A90E2}" destId="{302E67BB-A7C2-45F3-B196-55FE5AC40DAB}" srcOrd="1" destOrd="0" parTransId="{9D60E3C3-1B00-48F7-BDD2-A87B51B6F59E}" sibTransId="{773D55E1-2468-4C48-A12B-625063247721}"/>
    <dgm:cxn modelId="{480B5456-DF8F-418B-9063-25CEF1AAE079}" type="presOf" srcId="{773D55E1-2468-4C48-A12B-625063247721}" destId="{105EB96F-0505-4B0E-B344-B0EF610556CF}" srcOrd="1" destOrd="0" presId="urn:microsoft.com/office/officeart/2005/8/layout/bProcess3"/>
    <dgm:cxn modelId="{2002DC79-9BC0-40D0-BAAB-864A5DEBED8A}" type="presOf" srcId="{773D55E1-2468-4C48-A12B-625063247721}" destId="{B99A3FC5-7E09-4758-84D3-25B0998A9AB4}" srcOrd="0" destOrd="0" presId="urn:microsoft.com/office/officeart/2005/8/layout/bProcess3"/>
    <dgm:cxn modelId="{FD823A84-909C-480F-8E98-5B973944D219}" srcId="{45B12661-B429-4871-9BE5-6FBC5E5A90E2}" destId="{4FA0023B-0265-4AE3-B11F-1BE3DD965636}" srcOrd="2" destOrd="0" parTransId="{11035370-7C33-48ED-9C1B-7E14B5F7296B}" sibTransId="{54E1330F-4338-47DB-AA53-2DC06BC286B6}"/>
    <dgm:cxn modelId="{D9C0B4BA-BD49-423C-8C18-9376DDD2989C}" type="presOf" srcId="{7DAB3BB1-3E3F-40CA-8AB6-1A8E68206620}" destId="{F8F9847A-93D1-4BBA-9554-7737BB7591D7}" srcOrd="0" destOrd="0" presId="urn:microsoft.com/office/officeart/2005/8/layout/bProcess3"/>
    <dgm:cxn modelId="{2DBA4FF3-6941-4BE2-91E3-F8C82833049D}" type="presOf" srcId="{302E67BB-A7C2-45F3-B196-55FE5AC40DAB}" destId="{0D855363-1CA0-4D07-87CA-D58A8C4A22B8}" srcOrd="0" destOrd="0" presId="urn:microsoft.com/office/officeart/2005/8/layout/bProcess3"/>
    <dgm:cxn modelId="{AF6F2F12-9FCA-4B57-ADD5-E7596B2F8BDC}" type="presParOf" srcId="{68AD5ADC-AA2E-4EB0-A9ED-68CB913C0BBB}" destId="{52197662-8721-4E0B-8FA1-8E89E68C6869}" srcOrd="0" destOrd="0" presId="urn:microsoft.com/office/officeart/2005/8/layout/bProcess3"/>
    <dgm:cxn modelId="{13B34FDF-74DD-4257-B650-D52AC204614D}" type="presParOf" srcId="{68AD5ADC-AA2E-4EB0-A9ED-68CB913C0BBB}" destId="{F8F9847A-93D1-4BBA-9554-7737BB7591D7}" srcOrd="1" destOrd="0" presId="urn:microsoft.com/office/officeart/2005/8/layout/bProcess3"/>
    <dgm:cxn modelId="{253FF8EB-D55E-4188-B6B5-742891247371}" type="presParOf" srcId="{F8F9847A-93D1-4BBA-9554-7737BB7591D7}" destId="{A7709E31-1814-4BF9-B4BE-F70673285403}" srcOrd="0" destOrd="0" presId="urn:microsoft.com/office/officeart/2005/8/layout/bProcess3"/>
    <dgm:cxn modelId="{728EF416-A780-4B7A-8ED7-E30167FC1652}" type="presParOf" srcId="{68AD5ADC-AA2E-4EB0-A9ED-68CB913C0BBB}" destId="{0D855363-1CA0-4D07-87CA-D58A8C4A22B8}" srcOrd="2" destOrd="0" presId="urn:microsoft.com/office/officeart/2005/8/layout/bProcess3"/>
    <dgm:cxn modelId="{61DC1A93-3A47-4FBF-8DA7-F9092291C7DC}" type="presParOf" srcId="{68AD5ADC-AA2E-4EB0-A9ED-68CB913C0BBB}" destId="{B99A3FC5-7E09-4758-84D3-25B0998A9AB4}" srcOrd="3" destOrd="0" presId="urn:microsoft.com/office/officeart/2005/8/layout/bProcess3"/>
    <dgm:cxn modelId="{9568E85D-D9B7-47ED-9607-77BDDA9B2AAF}" type="presParOf" srcId="{B99A3FC5-7E09-4758-84D3-25B0998A9AB4}" destId="{105EB96F-0505-4B0E-B344-B0EF610556CF}" srcOrd="0" destOrd="0" presId="urn:microsoft.com/office/officeart/2005/8/layout/bProcess3"/>
    <dgm:cxn modelId="{8386756A-EB1B-4103-AC9F-68B2C29141F1}" type="presParOf" srcId="{68AD5ADC-AA2E-4EB0-A9ED-68CB913C0BBB}" destId="{9AAAEB12-F7B6-44D2-B554-4F0F9BA08E54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9847A-93D1-4BBA-9554-7737BB7591D7}">
      <dsp:nvSpPr>
        <dsp:cNvPr id="0" name=""/>
        <dsp:cNvSpPr/>
      </dsp:nvSpPr>
      <dsp:spPr>
        <a:xfrm>
          <a:off x="4835906" y="974457"/>
          <a:ext cx="1276861" cy="30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5530" y="0"/>
              </a:lnTo>
              <a:lnTo>
                <a:pt x="655530" y="300916"/>
              </a:lnTo>
              <a:lnTo>
                <a:pt x="1276861" y="300916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40795" y="1121180"/>
        <a:ext cx="67082" cy="7470"/>
      </dsp:txXfrm>
    </dsp:sp>
    <dsp:sp modelId="{52197662-8721-4E0B-8FA1-8E89E68C6869}">
      <dsp:nvSpPr>
        <dsp:cNvPr id="0" name=""/>
        <dsp:cNvSpPr/>
      </dsp:nvSpPr>
      <dsp:spPr>
        <a:xfrm>
          <a:off x="1589514" y="0"/>
          <a:ext cx="3248191" cy="194891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Пользователи не могут разобраться с интерфейсом</a:t>
          </a:r>
        </a:p>
      </dsp:txBody>
      <dsp:txXfrm>
        <a:off x="1589514" y="0"/>
        <a:ext cx="3248191" cy="1948914"/>
      </dsp:txXfrm>
    </dsp:sp>
    <dsp:sp modelId="{B99A3FC5-7E09-4758-84D3-25B0998A9AB4}">
      <dsp:nvSpPr>
        <dsp:cNvPr id="0" name=""/>
        <dsp:cNvSpPr/>
      </dsp:nvSpPr>
      <dsp:spPr>
        <a:xfrm>
          <a:off x="3169142" y="2248031"/>
          <a:ext cx="4600120" cy="422552"/>
        </a:xfrm>
        <a:custGeom>
          <a:avLst/>
          <a:gdLst/>
          <a:ahLst/>
          <a:cxnLst/>
          <a:rect l="0" t="0" r="0" b="0"/>
          <a:pathLst>
            <a:path>
              <a:moveTo>
                <a:pt x="4600120" y="0"/>
              </a:moveTo>
              <a:lnTo>
                <a:pt x="4600120" y="228376"/>
              </a:lnTo>
              <a:lnTo>
                <a:pt x="0" y="228376"/>
              </a:lnTo>
              <a:lnTo>
                <a:pt x="0" y="422552"/>
              </a:lnTo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353643" y="2455572"/>
        <a:ext cx="231119" cy="7470"/>
      </dsp:txXfrm>
    </dsp:sp>
    <dsp:sp modelId="{0D855363-1CA0-4D07-87CA-D58A8C4A22B8}">
      <dsp:nvSpPr>
        <dsp:cNvPr id="0" name=""/>
        <dsp:cNvSpPr/>
      </dsp:nvSpPr>
      <dsp:spPr>
        <a:xfrm>
          <a:off x="6145168" y="300916"/>
          <a:ext cx="3248191" cy="194891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Пользователи имеют проблему с оплатой продукта</a:t>
          </a:r>
        </a:p>
      </dsp:txBody>
      <dsp:txXfrm>
        <a:off x="6145168" y="300916"/>
        <a:ext cx="3248191" cy="1948914"/>
      </dsp:txXfrm>
    </dsp:sp>
    <dsp:sp modelId="{9AAAEB12-F7B6-44D2-B554-4F0F9BA08E54}">
      <dsp:nvSpPr>
        <dsp:cNvPr id="0" name=""/>
        <dsp:cNvSpPr/>
      </dsp:nvSpPr>
      <dsp:spPr>
        <a:xfrm>
          <a:off x="1545047" y="2702984"/>
          <a:ext cx="3248191" cy="194891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Пользователи не могут определиться с выбором фильма</a:t>
          </a:r>
        </a:p>
      </dsp:txBody>
      <dsp:txXfrm>
        <a:off x="1545047" y="2702984"/>
        <a:ext cx="3248191" cy="1948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7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52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0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98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7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1C9F-76FB-40BC-86A5-8AA1DC8F0C86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81AA-DD4F-4FEC-8ACB-5FA215E42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5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DD509-E7A0-49DA-B81D-CB32189E4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2" y="421109"/>
            <a:ext cx="9144000" cy="2387600"/>
          </a:xfrm>
        </p:spPr>
        <p:txBody>
          <a:bodyPr/>
          <a:lstStyle/>
          <a:p>
            <a:pPr marL="857250" indent="-857250" algn="r">
              <a:buBlip>
                <a:blip r:embed="rId2"/>
              </a:buBlip>
            </a:pPr>
            <a:r>
              <a:rPr lang="ru-RU" dirty="0"/>
              <a:t>Умный помощник</a:t>
            </a:r>
            <a:br>
              <a:rPr lang="ru-RU" dirty="0"/>
            </a:br>
            <a:r>
              <a:rPr lang="en-US" dirty="0"/>
              <a:t>Wink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BDF81-7C3B-443E-865E-5FE2F54E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0127" y="3928979"/>
            <a:ext cx="6890084" cy="250791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3200" b="1" dirty="0">
                <a:solidFill>
                  <a:srgbClr val="FE3E27"/>
                </a:solidFill>
              </a:rPr>
              <a:t>Подготовили:</a:t>
            </a:r>
            <a:r>
              <a:rPr lang="ru-RU" sz="3200" dirty="0">
                <a:solidFill>
                  <a:srgbClr val="FE3E27"/>
                </a:solidFill>
              </a:rPr>
              <a:t> </a:t>
            </a:r>
            <a:r>
              <a:rPr lang="en-US" sz="3200" dirty="0"/>
              <a:t>IT-breakers,</a:t>
            </a:r>
          </a:p>
          <a:p>
            <a:pPr algn="r"/>
            <a:r>
              <a:rPr lang="ru-RU" sz="3200" dirty="0"/>
              <a:t>ГАОУ СО «Лицей-интернат 64»</a:t>
            </a:r>
          </a:p>
          <a:p>
            <a:pPr algn="r"/>
            <a:r>
              <a:rPr lang="ru-RU" sz="3200" b="1" dirty="0">
                <a:solidFill>
                  <a:srgbClr val="FE3E27"/>
                </a:solidFill>
              </a:rPr>
              <a:t>Кейс:</a:t>
            </a:r>
            <a:r>
              <a:rPr lang="ru-RU" sz="3200" dirty="0"/>
              <a:t> ПАО Ростелеком</a:t>
            </a:r>
          </a:p>
          <a:p>
            <a:pPr algn="r"/>
            <a:r>
              <a:rPr lang="ru-RU" sz="3200" b="1" dirty="0">
                <a:solidFill>
                  <a:srgbClr val="FE3E27"/>
                </a:solidFill>
              </a:rPr>
              <a:t>Наставник: </a:t>
            </a:r>
            <a:r>
              <a:rPr lang="ru-RU" sz="3200" dirty="0"/>
              <a:t>Каюкова Инна</a:t>
            </a:r>
          </a:p>
          <a:p>
            <a:pPr algn="r"/>
            <a:r>
              <a:rPr lang="ru-RU" sz="3200" dirty="0"/>
              <a:t>Викторовна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24BB1D-6B21-4BAA-9321-3C86F1FA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0" y="1614909"/>
            <a:ext cx="1772432" cy="172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136689-9627-43A4-BC27-89E7A01E3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41" y="3064378"/>
            <a:ext cx="1717152" cy="172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DADC05-076C-4AB6-A234-4B4769CEB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8" y="4326727"/>
            <a:ext cx="1772433" cy="17124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110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BCD-5580-4DD5-91CF-0A92B76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ru-RU" sz="6000" b="1" dirty="0">
                <a:solidFill>
                  <a:srgbClr val="FE3E27"/>
                </a:solidFill>
              </a:rPr>
              <a:t>ПРОБЛЕМА</a:t>
            </a:r>
            <a:r>
              <a:rPr lang="en-US" sz="6000" b="1" dirty="0">
                <a:solidFill>
                  <a:srgbClr val="FE3E27"/>
                </a:solidFill>
              </a:rPr>
              <a:t> (-</a:t>
            </a:r>
            <a:r>
              <a:rPr lang="ru-RU" sz="6000" b="1" dirty="0">
                <a:solidFill>
                  <a:srgbClr val="FE3E27"/>
                </a:solidFill>
              </a:rPr>
              <a:t>Ы)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9F1F92-DAF2-4618-B006-D6A06835E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105718"/>
              </p:ext>
            </p:extLst>
          </p:nvPr>
        </p:nvGraphicFramePr>
        <p:xfrm>
          <a:off x="599243" y="1840976"/>
          <a:ext cx="10377996" cy="465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40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BCD-5580-4DD5-91CF-0A92B76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ru-RU" sz="6000" b="1" dirty="0">
                <a:solidFill>
                  <a:srgbClr val="FE3E27"/>
                </a:solidFill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AD154-E350-4127-96EB-A402B0AA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Lorem ipsum lorem ipsum lorem ipsum lorem ipsum lorem ipsum lorem ipsum lorem ipsum lorem ipsum lorem ipsum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995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C747C2C-DCFF-46CA-AD80-79FCEFB0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06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3"/>
              </a:buBlip>
            </a:pPr>
            <a:r>
              <a:rPr lang="en-US" sz="6000" b="1" dirty="0">
                <a:solidFill>
                  <a:srgbClr val="FE3E27"/>
                </a:solidFill>
              </a:rPr>
              <a:t>SAMPLE TEXT</a:t>
            </a:r>
            <a:endParaRPr lang="ru-RU" sz="6000" b="1" dirty="0">
              <a:solidFill>
                <a:srgbClr val="FE3E27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FC6AC0-FC40-4CB4-933B-93F727F4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3" y="5617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Lorem ipsum lorem ipsum lorem ipsum lorem ipsum lorem ipsum lorem ipsum lorem ipsum lorem ipsum lorem ipsum</a:t>
            </a:r>
            <a:endParaRPr lang="ru-RU" sz="4400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985987B-FA8C-45BF-9890-35FBABDBFFFA}"/>
              </a:ext>
            </a:extLst>
          </p:cNvPr>
          <p:cNvSpPr/>
          <p:nvPr/>
        </p:nvSpPr>
        <p:spPr>
          <a:xfrm>
            <a:off x="11423188" y="2966383"/>
            <a:ext cx="1729202" cy="1729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5932751-B912-4770-898B-62D799902C27}"/>
              </a:ext>
            </a:extLst>
          </p:cNvPr>
          <p:cNvSpPr/>
          <p:nvPr/>
        </p:nvSpPr>
        <p:spPr>
          <a:xfrm>
            <a:off x="9957642" y="2982041"/>
            <a:ext cx="1729202" cy="1729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7A3649-22F9-4BA8-B550-B7FBD4D43412}"/>
              </a:ext>
            </a:extLst>
          </p:cNvPr>
          <p:cNvSpPr/>
          <p:nvPr/>
        </p:nvSpPr>
        <p:spPr>
          <a:xfrm>
            <a:off x="8492096" y="2982041"/>
            <a:ext cx="1729202" cy="1729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46AF0973-C3C7-491D-971E-2F793561B969}"/>
              </a:ext>
            </a:extLst>
          </p:cNvPr>
          <p:cNvSpPr txBox="1">
            <a:spLocks/>
          </p:cNvSpPr>
          <p:nvPr/>
        </p:nvSpPr>
        <p:spPr>
          <a:xfrm>
            <a:off x="-3947676" y="1586612"/>
            <a:ext cx="6890084" cy="2507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200" b="1">
                <a:solidFill>
                  <a:srgbClr val="FE3E27"/>
                </a:solidFill>
              </a:rPr>
              <a:t>Подготовили:</a:t>
            </a:r>
            <a:r>
              <a:rPr lang="ru-RU" sz="3200">
                <a:solidFill>
                  <a:srgbClr val="FE3E27"/>
                </a:solidFill>
              </a:rPr>
              <a:t> </a:t>
            </a:r>
            <a:r>
              <a:rPr lang="en-US" sz="3200"/>
              <a:t>IT-breakers,</a:t>
            </a:r>
          </a:p>
          <a:p>
            <a:pPr algn="r"/>
            <a:r>
              <a:rPr lang="ru-RU" sz="3200"/>
              <a:t>ГАОУ СО «Лицей-интернат 64»</a:t>
            </a:r>
          </a:p>
          <a:p>
            <a:pPr algn="r"/>
            <a:r>
              <a:rPr lang="ru-RU" sz="3200" b="1">
                <a:solidFill>
                  <a:srgbClr val="FE3E27"/>
                </a:solidFill>
              </a:rPr>
              <a:t>Кейс:</a:t>
            </a:r>
            <a:r>
              <a:rPr lang="ru-RU" sz="3200"/>
              <a:t> ПАО Ростелеком</a:t>
            </a:r>
          </a:p>
          <a:p>
            <a:pPr algn="r"/>
            <a:r>
              <a:rPr lang="ru-RU" sz="3200" b="1">
                <a:solidFill>
                  <a:srgbClr val="FE3E27"/>
                </a:solidFill>
              </a:rPr>
              <a:t>Наставник: </a:t>
            </a:r>
            <a:r>
              <a:rPr lang="ru-RU" sz="3200"/>
              <a:t>Каюкова Инна</a:t>
            </a:r>
          </a:p>
          <a:p>
            <a:pPr algn="r"/>
            <a:r>
              <a:rPr lang="ru-RU" sz="3200"/>
              <a:t>Викторовна</a:t>
            </a:r>
            <a:endParaRPr lang="ru-RU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0BA3AE-F841-4181-84D0-B23B67291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957" y="2950725"/>
            <a:ext cx="1772433" cy="17124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6D60A0-2536-4FF2-8AFF-C10620BC3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42" y="2997699"/>
            <a:ext cx="1717152" cy="172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EEA710-D4DD-4C2E-A460-611D68561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97" y="2989870"/>
            <a:ext cx="1772432" cy="17292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79151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ractur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BCD-5580-4DD5-91CF-0A92B76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ru-RU" sz="6000" b="1" dirty="0">
                <a:solidFill>
                  <a:srgbClr val="FE3E27"/>
                </a:solidFill>
              </a:rPr>
              <a:t>ЧТО И 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AD154-E350-4127-96EB-A402B0AA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Lorem ipsum lorem ipsum lorem ipsum lorem ipsum lorem ipsum lorem ipsum lorem ipsum lorem ipsum lorem ipsum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70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BCD-5580-4DD5-91CF-0A92B76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ru-RU" sz="6000" b="1" dirty="0">
                <a:solidFill>
                  <a:srgbClr val="FE3E27"/>
                </a:solidFill>
              </a:rPr>
              <a:t>ВОТ КАК ЭТО ВЫГЛЯДИТ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4EA0BD-1BF3-4AE6-ABA4-9E38CE0D49CC}"/>
              </a:ext>
            </a:extLst>
          </p:cNvPr>
          <p:cNvSpPr/>
          <p:nvPr/>
        </p:nvSpPr>
        <p:spPr>
          <a:xfrm>
            <a:off x="372979" y="1690688"/>
            <a:ext cx="3416968" cy="41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0D9EA9-26F3-498D-8246-02AFDFF847A4}"/>
              </a:ext>
            </a:extLst>
          </p:cNvPr>
          <p:cNvSpPr/>
          <p:nvPr/>
        </p:nvSpPr>
        <p:spPr>
          <a:xfrm>
            <a:off x="4387516" y="1690688"/>
            <a:ext cx="3416968" cy="41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579C5B-05B0-411F-995D-EF1CDDAB83C7}"/>
              </a:ext>
            </a:extLst>
          </p:cNvPr>
          <p:cNvSpPr/>
          <p:nvPr/>
        </p:nvSpPr>
        <p:spPr>
          <a:xfrm>
            <a:off x="8402053" y="1638886"/>
            <a:ext cx="3416968" cy="413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BCD-5580-4DD5-91CF-0A92B76E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ru-RU" sz="6000" b="1" dirty="0">
                <a:solidFill>
                  <a:srgbClr val="FE3E27"/>
                </a:solidFill>
              </a:rPr>
              <a:t>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AD154-E350-4127-96EB-A402B0AA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Lorem ipsum lorem ipsum lorem ipsum lorem ipsum lorem ipsum lorem ipsum lorem ipsum lorem ipsum lorem ipsum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88814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EBCD-5580-4DD5-91CF-0A92B76E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2309520"/>
            <a:ext cx="3035968" cy="1325563"/>
          </a:xfrm>
        </p:spPr>
        <p:txBody>
          <a:bodyPr>
            <a:normAutofit/>
          </a:bodyPr>
          <a:lstStyle/>
          <a:p>
            <a:pPr marL="571500" indent="-571500">
              <a:buBlip>
                <a:blip r:embed="rId2"/>
              </a:buBlip>
            </a:pPr>
            <a:r>
              <a:rPr lang="ru-RU" sz="2400" b="1" dirty="0">
                <a:solidFill>
                  <a:srgbClr val="FE3E27"/>
                </a:solidFill>
              </a:rPr>
              <a:t>В БУДУЩЕМ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EC82D8D-49FB-4E46-9DF6-F137D5866513}"/>
              </a:ext>
            </a:extLst>
          </p:cNvPr>
          <p:cNvSpPr txBox="1">
            <a:spLocks/>
          </p:cNvSpPr>
          <p:nvPr/>
        </p:nvSpPr>
        <p:spPr>
          <a:xfrm>
            <a:off x="441158" y="321176"/>
            <a:ext cx="327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Blip>
                <a:blip r:embed="rId2"/>
              </a:buBlip>
            </a:pPr>
            <a:r>
              <a:rPr lang="ru-RU" sz="2400" b="1" dirty="0">
                <a:solidFill>
                  <a:srgbClr val="FE3E27"/>
                </a:solidFill>
              </a:rPr>
              <a:t>ПРОБЛЕМА</a:t>
            </a:r>
            <a:r>
              <a:rPr lang="en-US" sz="2400" b="1" dirty="0">
                <a:solidFill>
                  <a:srgbClr val="FE3E27"/>
                </a:solidFill>
              </a:rPr>
              <a:t> (-</a:t>
            </a:r>
            <a:r>
              <a:rPr lang="ru-RU" sz="2400" b="1" dirty="0">
                <a:solidFill>
                  <a:srgbClr val="FE3E27"/>
                </a:solidFill>
              </a:rPr>
              <a:t>Ы)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A545345-D686-48C2-BCD7-5FB47E3EA0D2}"/>
              </a:ext>
            </a:extLst>
          </p:cNvPr>
          <p:cNvSpPr txBox="1">
            <a:spLocks/>
          </p:cNvSpPr>
          <p:nvPr/>
        </p:nvSpPr>
        <p:spPr>
          <a:xfrm>
            <a:off x="441158" y="798262"/>
            <a:ext cx="327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Blip>
                <a:blip r:embed="rId2"/>
              </a:buBlip>
            </a:pPr>
            <a:r>
              <a:rPr lang="ru-RU" sz="2400" b="1">
                <a:solidFill>
                  <a:srgbClr val="FE3E27"/>
                </a:solidFill>
              </a:rPr>
              <a:t>РЕШЕНИЕ</a:t>
            </a:r>
            <a:endParaRPr lang="ru-RU" sz="2400" b="1" dirty="0">
              <a:solidFill>
                <a:srgbClr val="FE3E27"/>
              </a:solidFill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EAE90A2-3570-4FFC-921F-647A426D7835}"/>
              </a:ext>
            </a:extLst>
          </p:cNvPr>
          <p:cNvSpPr txBox="1">
            <a:spLocks/>
          </p:cNvSpPr>
          <p:nvPr/>
        </p:nvSpPr>
        <p:spPr>
          <a:xfrm>
            <a:off x="441158" y="1294691"/>
            <a:ext cx="414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Blip>
                <a:blip r:embed="rId2"/>
              </a:buBlip>
            </a:pPr>
            <a:r>
              <a:rPr lang="ru-RU" sz="2400" b="1" dirty="0">
                <a:solidFill>
                  <a:srgbClr val="FE3E27"/>
                </a:solidFill>
              </a:rPr>
              <a:t>ЧТО И КАК РАБОТАЕТ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7DBD335-AAD2-4BFD-860A-A192959F4C54}"/>
              </a:ext>
            </a:extLst>
          </p:cNvPr>
          <p:cNvSpPr txBox="1">
            <a:spLocks/>
          </p:cNvSpPr>
          <p:nvPr/>
        </p:nvSpPr>
        <p:spPr>
          <a:xfrm>
            <a:off x="465221" y="1957472"/>
            <a:ext cx="4696326" cy="99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Blip>
                <a:blip r:embed="rId2"/>
              </a:buBlip>
            </a:pPr>
            <a:r>
              <a:rPr lang="ru-RU" sz="2400" b="1" dirty="0">
                <a:solidFill>
                  <a:srgbClr val="FE3E27"/>
                </a:solidFill>
              </a:rPr>
              <a:t>ВОТ КАК ЭТО ВЫГЛЯДИТ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5C50C6-1D4D-424E-9A53-04AC0FA8D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946" y="4525580"/>
            <a:ext cx="1831809" cy="18318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784306-2D1B-4FAA-8E20-7A693B15D293}"/>
              </a:ext>
            </a:extLst>
          </p:cNvPr>
          <p:cNvSpPr txBox="1"/>
          <p:nvPr/>
        </p:nvSpPr>
        <p:spPr>
          <a:xfrm>
            <a:off x="5959612" y="833638"/>
            <a:ext cx="4944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Мы в сети!</a:t>
            </a:r>
            <a:endParaRPr lang="en-US" sz="4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86F33-E855-4CB8-B040-F855B34F3224}"/>
              </a:ext>
            </a:extLst>
          </p:cNvPr>
          <p:cNvSpPr txBox="1"/>
          <p:nvPr/>
        </p:nvSpPr>
        <p:spPr>
          <a:xfrm>
            <a:off x="2281125" y="4525580"/>
            <a:ext cx="352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Стас Шустов,</a:t>
            </a:r>
          </a:p>
          <a:p>
            <a:r>
              <a:rPr lang="ru-RU" sz="2400" b="1" dirty="0" err="1"/>
              <a:t>Продакт</a:t>
            </a:r>
            <a:r>
              <a:rPr lang="ru-RU" sz="2400" b="1" dirty="0"/>
              <a:t>-аналитик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vk.com/tasshustov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07DBE-1397-4F75-A189-8893F296E904}"/>
              </a:ext>
            </a:extLst>
          </p:cNvPr>
          <p:cNvSpPr txBox="1"/>
          <p:nvPr/>
        </p:nvSpPr>
        <p:spPr>
          <a:xfrm>
            <a:off x="7943792" y="4525580"/>
            <a:ext cx="397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Максим </a:t>
            </a:r>
            <a:r>
              <a:rPr lang="ru-RU" sz="2400" b="1" dirty="0" err="1"/>
              <a:t>Татаев</a:t>
            </a:r>
            <a:r>
              <a:rPr lang="ru-RU" sz="2400" b="1" dirty="0"/>
              <a:t>,</a:t>
            </a:r>
          </a:p>
          <a:p>
            <a:r>
              <a:rPr lang="ru-RU" sz="2400" b="1" dirty="0"/>
              <a:t>Дизайнер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vk.com/poshiloiborov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12617-41EE-42FC-B594-CD262B0D0266}"/>
              </a:ext>
            </a:extLst>
          </p:cNvPr>
          <p:cNvSpPr txBox="1"/>
          <p:nvPr/>
        </p:nvSpPr>
        <p:spPr>
          <a:xfrm>
            <a:off x="7943792" y="2224987"/>
            <a:ext cx="3823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Роберт Толстов,</a:t>
            </a:r>
          </a:p>
          <a:p>
            <a:r>
              <a:rPr lang="ru-RU" sz="2400" b="1" dirty="0" err="1"/>
              <a:t>Фронтенд</a:t>
            </a:r>
            <a:r>
              <a:rPr lang="ru-RU" sz="2400" b="1" dirty="0"/>
              <a:t>-разработчик</a:t>
            </a:r>
            <a:endParaRPr lang="en-US" sz="2400" b="1" dirty="0"/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t.me/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robertproducts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6517DD9-C150-438E-9CC7-4AF308A31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9612" y="4525582"/>
            <a:ext cx="1831810" cy="183181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A43975-81C2-4CA0-82FF-D6B3929C9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9612" y="2148424"/>
            <a:ext cx="1831810" cy="18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дерн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196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Segoe UI</vt:lpstr>
      <vt:lpstr>Office Theme</vt:lpstr>
      <vt:lpstr>Умный помощник Wink</vt:lpstr>
      <vt:lpstr>ПРОБЛЕМА (-Ы)</vt:lpstr>
      <vt:lpstr>РЕШЕНИЕ</vt:lpstr>
      <vt:lpstr>SAMPLE TEXT</vt:lpstr>
      <vt:lpstr>ЧТО И КАК РАБОТАЕТ</vt:lpstr>
      <vt:lpstr>ВОТ КАК ЭТО ВЫГЛЯДИТ</vt:lpstr>
      <vt:lpstr>В БУДУЩЕМ</vt:lpstr>
      <vt:lpstr>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помощник для Wink</dc:title>
  <dc:creator>Роберт</dc:creator>
  <cp:lastModifiedBy>USER</cp:lastModifiedBy>
  <cp:revision>23</cp:revision>
  <dcterms:created xsi:type="dcterms:W3CDTF">2022-11-24T17:23:08Z</dcterms:created>
  <dcterms:modified xsi:type="dcterms:W3CDTF">2022-11-25T13:49:37Z</dcterms:modified>
</cp:coreProperties>
</file>