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49"/>
  </p:notesMasterIdLst>
  <p:handoutMasterIdLst>
    <p:handoutMasterId r:id="rId50"/>
  </p:handoutMasterIdLst>
  <p:sldIdLst>
    <p:sldId id="274" r:id="rId2"/>
    <p:sldId id="309" r:id="rId3"/>
    <p:sldId id="276" r:id="rId4"/>
    <p:sldId id="313" r:id="rId5"/>
    <p:sldId id="277" r:id="rId6"/>
    <p:sldId id="280" r:id="rId7"/>
    <p:sldId id="281" r:id="rId8"/>
    <p:sldId id="282" r:id="rId9"/>
    <p:sldId id="283" r:id="rId10"/>
    <p:sldId id="284" r:id="rId11"/>
    <p:sldId id="286" r:id="rId12"/>
    <p:sldId id="287" r:id="rId13"/>
    <p:sldId id="318" r:id="rId14"/>
    <p:sldId id="288" r:id="rId15"/>
    <p:sldId id="289" r:id="rId16"/>
    <p:sldId id="290" r:id="rId17"/>
    <p:sldId id="291" r:id="rId18"/>
    <p:sldId id="292" r:id="rId19"/>
    <p:sldId id="305" r:id="rId20"/>
    <p:sldId id="293" r:id="rId21"/>
    <p:sldId id="294" r:id="rId22"/>
    <p:sldId id="295" r:id="rId23"/>
    <p:sldId id="319" r:id="rId24"/>
    <p:sldId id="321" r:id="rId25"/>
    <p:sldId id="322" r:id="rId26"/>
    <p:sldId id="323" r:id="rId27"/>
    <p:sldId id="324" r:id="rId28"/>
    <p:sldId id="325" r:id="rId29"/>
    <p:sldId id="326" r:id="rId30"/>
    <p:sldId id="329" r:id="rId31"/>
    <p:sldId id="330" r:id="rId32"/>
    <p:sldId id="331" r:id="rId33"/>
    <p:sldId id="332" r:id="rId34"/>
    <p:sldId id="333" r:id="rId35"/>
    <p:sldId id="336" r:id="rId36"/>
    <p:sldId id="337" r:id="rId37"/>
    <p:sldId id="338" r:id="rId38"/>
    <p:sldId id="339" r:id="rId39"/>
    <p:sldId id="340" r:id="rId40"/>
    <p:sldId id="341" r:id="rId41"/>
    <p:sldId id="342" r:id="rId42"/>
    <p:sldId id="343" r:id="rId43"/>
    <p:sldId id="344" r:id="rId44"/>
    <p:sldId id="345" r:id="rId45"/>
    <p:sldId id="347" r:id="rId46"/>
    <p:sldId id="348" r:id="rId47"/>
    <p:sldId id="316"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5pPr>
    <a:lvl6pPr marL="2286000" algn="l" defTabSz="914400" rtl="0" eaLnBrk="1" latinLnBrk="0" hangingPunct="1">
      <a:defRPr sz="2400" kern="1200">
        <a:solidFill>
          <a:schemeClr val="tx1"/>
        </a:solidFill>
        <a:latin typeface="Arial Narrow" panose="020B0606020202030204" pitchFamily="34" charset="0"/>
        <a:ea typeface="+mn-ea"/>
        <a:cs typeface="+mn-cs"/>
      </a:defRPr>
    </a:lvl6pPr>
    <a:lvl7pPr marL="2743200" algn="l" defTabSz="914400" rtl="0" eaLnBrk="1" latinLnBrk="0" hangingPunct="1">
      <a:defRPr sz="2400" kern="1200">
        <a:solidFill>
          <a:schemeClr val="tx1"/>
        </a:solidFill>
        <a:latin typeface="Arial Narrow" panose="020B0606020202030204" pitchFamily="34" charset="0"/>
        <a:ea typeface="+mn-ea"/>
        <a:cs typeface="+mn-cs"/>
      </a:defRPr>
    </a:lvl7pPr>
    <a:lvl8pPr marL="3200400" algn="l" defTabSz="914400" rtl="0" eaLnBrk="1" latinLnBrk="0" hangingPunct="1">
      <a:defRPr sz="2400" kern="1200">
        <a:solidFill>
          <a:schemeClr val="tx1"/>
        </a:solidFill>
        <a:latin typeface="Arial Narrow" panose="020B0606020202030204" pitchFamily="34" charset="0"/>
        <a:ea typeface="+mn-ea"/>
        <a:cs typeface="+mn-cs"/>
      </a:defRPr>
    </a:lvl8pPr>
    <a:lvl9pPr marL="3657600" algn="l" defTabSz="914400" rtl="0" eaLnBrk="1" latinLnBrk="0" hangingPunct="1">
      <a:defRPr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7E"/>
    <a:srgbClr val="CCFECC"/>
    <a:srgbClr val="FC5B40"/>
    <a:srgbClr val="0000FF"/>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893" autoAdjust="0"/>
  </p:normalViewPr>
  <p:slideViewPr>
    <p:cSldViewPr>
      <p:cViewPr varScale="1">
        <p:scale>
          <a:sx n="68" d="100"/>
          <a:sy n="68" d="100"/>
        </p:scale>
        <p:origin x="1428"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AA978DC-DE5E-4292-9126-28247E8D5F0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ja-JP"/>
          </a:p>
        </p:txBody>
      </p:sp>
      <p:sp>
        <p:nvSpPr>
          <p:cNvPr id="6147" name="Rectangle 3">
            <a:extLst>
              <a:ext uri="{FF2B5EF4-FFF2-40B4-BE49-F238E27FC236}">
                <a16:creationId xmlns:a16="http://schemas.microsoft.com/office/drawing/2014/main" id="{57DD7E8B-2944-426D-85A8-4179916E2943}"/>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ja-JP"/>
          </a:p>
        </p:txBody>
      </p:sp>
      <p:sp>
        <p:nvSpPr>
          <p:cNvPr id="6148" name="Rectangle 4">
            <a:extLst>
              <a:ext uri="{FF2B5EF4-FFF2-40B4-BE49-F238E27FC236}">
                <a16:creationId xmlns:a16="http://schemas.microsoft.com/office/drawing/2014/main" id="{ADBB0F14-F1D3-4BA1-8018-8A39593905A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ja-JP"/>
          </a:p>
        </p:txBody>
      </p:sp>
      <p:sp>
        <p:nvSpPr>
          <p:cNvPr id="6149" name="Rectangle 5">
            <a:extLst>
              <a:ext uri="{FF2B5EF4-FFF2-40B4-BE49-F238E27FC236}">
                <a16:creationId xmlns:a16="http://schemas.microsoft.com/office/drawing/2014/main" id="{44036740-BC7F-4AB3-95B8-AD2CC19AFF20}"/>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EB19804-5361-4622-BF48-E38FB34A7514}"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0E36D28B-1550-49B3-8365-0AD0CA6635E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ja-JP"/>
          </a:p>
        </p:txBody>
      </p:sp>
      <p:sp>
        <p:nvSpPr>
          <p:cNvPr id="5123" name="Rectangle 1027">
            <a:extLst>
              <a:ext uri="{FF2B5EF4-FFF2-40B4-BE49-F238E27FC236}">
                <a16:creationId xmlns:a16="http://schemas.microsoft.com/office/drawing/2014/main" id="{E57368CA-FF14-4BB5-AEB0-E6883ED1300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ja-JP"/>
          </a:p>
        </p:txBody>
      </p:sp>
      <p:sp>
        <p:nvSpPr>
          <p:cNvPr id="19460" name="Rectangle 1028">
            <a:extLst>
              <a:ext uri="{FF2B5EF4-FFF2-40B4-BE49-F238E27FC236}">
                <a16:creationId xmlns:a16="http://schemas.microsoft.com/office/drawing/2014/main" id="{479DE5D6-15CE-4D0A-B2DC-2384082EC6D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1029">
            <a:extLst>
              <a:ext uri="{FF2B5EF4-FFF2-40B4-BE49-F238E27FC236}">
                <a16:creationId xmlns:a16="http://schemas.microsoft.com/office/drawing/2014/main" id="{FAB4668E-AC03-4680-A81C-741096465E2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5126" name="Rectangle 1030">
            <a:extLst>
              <a:ext uri="{FF2B5EF4-FFF2-40B4-BE49-F238E27FC236}">
                <a16:creationId xmlns:a16="http://schemas.microsoft.com/office/drawing/2014/main" id="{CC2255B3-5FC3-407F-A5A9-1FD13A8DB72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ja-JP"/>
          </a:p>
        </p:txBody>
      </p:sp>
      <p:sp>
        <p:nvSpPr>
          <p:cNvPr id="5127" name="Rectangle 1031">
            <a:extLst>
              <a:ext uri="{FF2B5EF4-FFF2-40B4-BE49-F238E27FC236}">
                <a16:creationId xmlns:a16="http://schemas.microsoft.com/office/drawing/2014/main" id="{F1B36060-7C24-47F7-A70A-732DDE9FAB3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D8F226A-A0C8-4175-92E4-7FA502B2E806}"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a:extLst>
              <a:ext uri="{FF2B5EF4-FFF2-40B4-BE49-F238E27FC236}">
                <a16:creationId xmlns:a16="http://schemas.microsoft.com/office/drawing/2014/main" id="{C0C1EF9B-CED8-4119-A72D-7D977BC4C8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4F1CBEB-AF0D-4663-A4FB-D473501B46C6}" type="slidenum">
              <a:rPr lang="ja-JP" altLang="en-US" smtClean="0">
                <a:latin typeface="Arial Narrow" panose="020B0606020202030204" pitchFamily="34" charset="0"/>
              </a:rPr>
              <a:pPr>
                <a:spcBef>
                  <a:spcPct val="0"/>
                </a:spcBef>
              </a:pPr>
              <a:t>2</a:t>
            </a:fld>
            <a:endParaRPr lang="en-US" altLang="ja-JP">
              <a:latin typeface="Arial Narrow" panose="020B0606020202030204" pitchFamily="34" charset="0"/>
            </a:endParaRPr>
          </a:p>
        </p:txBody>
      </p:sp>
      <p:sp>
        <p:nvSpPr>
          <p:cNvPr id="23555" name="Rectangle 2">
            <a:extLst>
              <a:ext uri="{FF2B5EF4-FFF2-40B4-BE49-F238E27FC236}">
                <a16:creationId xmlns:a16="http://schemas.microsoft.com/office/drawing/2014/main" id="{7B81D6F6-7346-4A91-98CA-B2689FDBC3B0}"/>
              </a:ext>
            </a:extLst>
          </p:cNvPr>
          <p:cNvSpPr>
            <a:spLocks noGrp="1" noRot="1" noChangeAspect="1" noChangeArrowheads="1" noTextEdit="1"/>
          </p:cNvSpPr>
          <p:nvPr>
            <p:ph type="sldImg"/>
          </p:nvPr>
        </p:nvSpPr>
        <p:spPr>
          <a:xfrm>
            <a:off x="1144588" y="685800"/>
            <a:ext cx="4572000" cy="3429000"/>
          </a:xfrm>
          <a:ln/>
        </p:spPr>
      </p:sp>
      <p:sp>
        <p:nvSpPr>
          <p:cNvPr id="23556" name="Rectangle 3">
            <a:extLst>
              <a:ext uri="{FF2B5EF4-FFF2-40B4-BE49-F238E27FC236}">
                <a16:creationId xmlns:a16="http://schemas.microsoft.com/office/drawing/2014/main" id="{122DD09D-9542-400D-A80B-A24F27D3A98C}"/>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a:t>KM system development life cycle is largely composed of 8 stages, which we will briefly discuss in the remaining slides.  You should obtain description of their details in both the lecture notes and the prescribed text.</a:t>
            </a:r>
          </a:p>
          <a:p>
            <a:pPr eaLnBrk="1" hangingPunct="1"/>
            <a:endParaRPr lang="en-US" altLang="ja-JP"/>
          </a:p>
          <a:p>
            <a:pPr eaLnBrk="1" hangingPunct="1"/>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8CB6190-8511-4BCF-BF0F-93F8A011E2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A978D26-B2CD-4798-9DAB-EA77B47916F3}" type="slidenum">
              <a:rPr lang="ja-JP" altLang="en-US" smtClean="0">
                <a:latin typeface="Arial Narrow" panose="020B0606020202030204" pitchFamily="34" charset="0"/>
              </a:rPr>
              <a:pPr>
                <a:spcBef>
                  <a:spcPct val="0"/>
                </a:spcBef>
              </a:pPr>
              <a:t>24</a:t>
            </a:fld>
            <a:endParaRPr lang="en-US" altLang="ja-JP">
              <a:latin typeface="Arial Narrow" panose="020B0606020202030204" pitchFamily="34" charset="0"/>
            </a:endParaRPr>
          </a:p>
        </p:txBody>
      </p:sp>
      <p:sp>
        <p:nvSpPr>
          <p:cNvPr id="47107" name="Rectangle 2">
            <a:extLst>
              <a:ext uri="{FF2B5EF4-FFF2-40B4-BE49-F238E27FC236}">
                <a16:creationId xmlns:a16="http://schemas.microsoft.com/office/drawing/2014/main" id="{29B32E14-A787-4F98-B0FA-05F4AF3324CB}"/>
              </a:ext>
            </a:extLst>
          </p:cNvPr>
          <p:cNvSpPr>
            <a:spLocks noGrp="1" noRot="1" noChangeAspect="1" noChangeArrowheads="1" noTextEdit="1"/>
          </p:cNvSpPr>
          <p:nvPr>
            <p:ph type="sldImg"/>
          </p:nvPr>
        </p:nvSpPr>
        <p:spPr>
          <a:xfrm>
            <a:off x="1144588" y="685800"/>
            <a:ext cx="4572000" cy="3429000"/>
          </a:xfrm>
          <a:ln/>
        </p:spPr>
      </p:sp>
      <p:sp>
        <p:nvSpPr>
          <p:cNvPr id="47108" name="Rectangle 3">
            <a:extLst>
              <a:ext uri="{FF2B5EF4-FFF2-40B4-BE49-F238E27FC236}">
                <a16:creationId xmlns:a16="http://schemas.microsoft.com/office/drawing/2014/main" id="{E6457C15-2B59-477C-8D99-242D41E90D45}"/>
              </a:ext>
            </a:extLst>
          </p:cNvPr>
          <p:cNvSpPr>
            <a:spLocks noGrp="1" noChangeArrowheads="1"/>
          </p:cNvSpPr>
          <p:nvPr>
            <p:ph type="body" idx="1"/>
          </p:nvPr>
        </p:nvSpPr>
        <p:spPr>
          <a:xfrm>
            <a:off x="914400" y="4344988"/>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a:t>Today, we will learn about the KMSLC, that is the actual stages involved in the development of a working KMS:</a:t>
            </a:r>
          </a:p>
          <a:p>
            <a:pPr eaLnBrk="1" hangingPunct="1"/>
            <a:endParaRPr lang="en-US" altLang="ja-JP"/>
          </a:p>
          <a:p>
            <a:pPr eaLnBrk="1" hangingPunct="1">
              <a:buFontTx/>
              <a:buChar char="•"/>
            </a:pPr>
            <a:r>
              <a:rPr lang="en-US" altLang="ja-JP"/>
              <a:t>First, I will highlight several major challenges one might face when constructing KM systems.  This will set the stage for the remaining discussion on KMSLC.</a:t>
            </a:r>
          </a:p>
          <a:p>
            <a:pPr eaLnBrk="1" hangingPunct="1">
              <a:buFontTx/>
              <a:buChar char="•"/>
            </a:pPr>
            <a:r>
              <a:rPr lang="en-US" altLang="ja-JP"/>
              <a:t>For some of you, you might be familiar with the system development life cycle for conventional systems.  But how about KMSLC?  What are the main similarities and differences between the conventional life cycle and the KMSLC that we will be learning today?</a:t>
            </a:r>
          </a:p>
          <a:p>
            <a:pPr eaLnBrk="1" hangingPunct="1">
              <a:buFontTx/>
              <a:buChar char="•"/>
            </a:pPr>
            <a:r>
              <a:rPr lang="en-US" altLang="ja-JP"/>
              <a:t>Next, we will attempt to understand some characteristics of a user (or person using a system) as compared to an expert who are knowledgeable in an area where we are attempting to apply KM.</a:t>
            </a:r>
          </a:p>
          <a:p>
            <a:pPr eaLnBrk="1" hangingPunct="1">
              <a:buFontTx/>
              <a:buChar char="•"/>
            </a:pPr>
            <a:r>
              <a:rPr lang="en-US" altLang="ja-JP"/>
              <a:t>Altogether, we can identify 8 distinct stages in a KMSLC (at least as outlined in our textbook by Awad and Ghaziri).  For the most part, the stages are sequential.  But, there are certain stages that are iterative because of the methodology applied in developing KMS.</a:t>
            </a:r>
          </a:p>
          <a:p>
            <a:pPr eaLnBrk="1" hangingPunct="1"/>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E42AC04-398B-412C-8459-B400B07A2C3F}"/>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A7F31717-0237-43C6-9D57-DB85194DD51D}"/>
              </a:ext>
            </a:extLst>
          </p:cNvPr>
          <p:cNvSpPr>
            <a:spLocks noGrp="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956231084"/>
      </p:ext>
    </p:extLst>
  </p:cSld>
  <p:clrMapOvr>
    <a:masterClrMapping/>
  </p:clrMapOvr>
  <p:transition spd="med">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6DB2E3B-0DE7-4409-B96E-39C5C508B367}"/>
              </a:ext>
            </a:extLst>
          </p:cNvPr>
          <p:cNvSpPr>
            <a:spLocks noGrp="1"/>
          </p:cNvSpPr>
          <p:nvPr>
            <p:ph type="dt" sz="half" idx="10"/>
          </p:nvPr>
        </p:nvSpPr>
        <p:spPr/>
        <p:txBody>
          <a:bodyPr/>
          <a:lstStyle>
            <a:lvl1pPr>
              <a:defRPr/>
            </a:lvl1pPr>
          </a:lstStyle>
          <a:p>
            <a:pPr>
              <a:defRPr/>
            </a:pPr>
            <a:endParaRPr lang="en-US" altLang="ja-JP"/>
          </a:p>
        </p:txBody>
      </p:sp>
      <p:sp>
        <p:nvSpPr>
          <p:cNvPr id="6" name="Footer Placeholder 5">
            <a:extLst>
              <a:ext uri="{FF2B5EF4-FFF2-40B4-BE49-F238E27FC236}">
                <a16:creationId xmlns:a16="http://schemas.microsoft.com/office/drawing/2014/main" id="{7FF5B12A-EDB5-4003-B140-8CD06C96E71A}"/>
              </a:ext>
            </a:extLst>
          </p:cNvPr>
          <p:cNvSpPr>
            <a:spLocks noGrp="1"/>
          </p:cNvSpPr>
          <p:nvPr>
            <p:ph type="ftr" sz="quarter" idx="11"/>
          </p:nvPr>
        </p:nvSpPr>
        <p:spPr/>
        <p:txBody>
          <a:bodyPr/>
          <a:lstStyle>
            <a:lvl1pPr>
              <a:defRPr/>
            </a:lvl1pPr>
          </a:lstStyle>
          <a:p>
            <a:pPr>
              <a:defRPr/>
            </a:pPr>
            <a:endParaRPr lang="en-US" altLang="ja-JP"/>
          </a:p>
        </p:txBody>
      </p:sp>
      <p:sp>
        <p:nvSpPr>
          <p:cNvPr id="7" name="Slide Number Placeholder 6">
            <a:extLst>
              <a:ext uri="{FF2B5EF4-FFF2-40B4-BE49-F238E27FC236}">
                <a16:creationId xmlns:a16="http://schemas.microsoft.com/office/drawing/2014/main" id="{07ECE4FE-4FB6-4085-AA36-6ADB21BBC507}"/>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B088EA38-0481-42AA-AD4A-C7D2AFB1B9F7}" type="slidenum">
              <a:rPr lang="en-US" altLang="ja-JP"/>
              <a:pPr>
                <a:defRPr/>
              </a:pPr>
              <a:t>‹#›</a:t>
            </a:fld>
            <a:endParaRPr lang="en-US" altLang="ja-JP"/>
          </a:p>
        </p:txBody>
      </p:sp>
    </p:spTree>
    <p:extLst>
      <p:ext uri="{BB962C8B-B14F-4D97-AF65-F5344CB8AC3E}">
        <p14:creationId xmlns:p14="http://schemas.microsoft.com/office/powerpoint/2010/main" val="6430734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a:extLst>
              <a:ext uri="{FF2B5EF4-FFF2-40B4-BE49-F238E27FC236}">
                <a16:creationId xmlns:a16="http://schemas.microsoft.com/office/drawing/2014/main" id="{442C39B2-B887-411C-92EC-D9F3D47AB0FF}"/>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138AB356-8345-426F-B100-D72745CE27CD}"/>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CEBD5BC2-E67F-4820-80AA-8318EDC0FED3}"/>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8AAE0A5D-2D92-4854-B1E5-32906BD79B60}" type="slidenum">
              <a:rPr lang="en-US" altLang="ja-JP"/>
              <a:pPr>
                <a:defRPr/>
              </a:pPr>
              <a:t>‹#›</a:t>
            </a:fld>
            <a:endParaRPr lang="en-US" altLang="ja-JP"/>
          </a:p>
        </p:txBody>
      </p:sp>
    </p:spTree>
    <p:extLst>
      <p:ext uri="{BB962C8B-B14F-4D97-AF65-F5344CB8AC3E}">
        <p14:creationId xmlns:p14="http://schemas.microsoft.com/office/powerpoint/2010/main" val="5960322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C33C7-DC49-4031-AD18-A24114C96CF4}"/>
              </a:ext>
            </a:extLst>
          </p:cNvPr>
          <p:cNvSpPr txBox="1"/>
          <p:nvPr/>
        </p:nvSpPr>
        <p:spPr>
          <a:xfrm>
            <a:off x="674688" y="971550"/>
            <a:ext cx="6000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dirty="0"/>
              <a:t>“</a:t>
            </a:r>
          </a:p>
        </p:txBody>
      </p:sp>
      <p:sp>
        <p:nvSpPr>
          <p:cNvPr id="6" name="TextBox 5">
            <a:extLst>
              <a:ext uri="{FF2B5EF4-FFF2-40B4-BE49-F238E27FC236}">
                <a16:creationId xmlns:a16="http://schemas.microsoft.com/office/drawing/2014/main" id="{9907F513-E63A-48F1-905B-E8C5E9152B12}"/>
              </a:ext>
            </a:extLst>
          </p:cNvPr>
          <p:cNvSpPr txBox="1"/>
          <p:nvPr/>
        </p:nvSpPr>
        <p:spPr>
          <a:xfrm>
            <a:off x="6999288" y="2613025"/>
            <a:ext cx="601662"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a:defRPr/>
            </a:pPr>
            <a:r>
              <a:rPr lang="en-US" dirty="0"/>
              <a:t>”</a:t>
            </a:r>
          </a:p>
        </p:txBody>
      </p:sp>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id="{7FBB381E-BFC9-4EC6-A47B-ED969F756201}"/>
              </a:ext>
            </a:extLst>
          </p:cNvPr>
          <p:cNvSpPr>
            <a:spLocks noGrp="1"/>
          </p:cNvSpPr>
          <p:nvPr>
            <p:ph type="dt" sz="half" idx="15"/>
          </p:nvPr>
        </p:nvSpPr>
        <p:spPr/>
        <p:txBody>
          <a:bodyPr/>
          <a:lstStyle>
            <a:lvl1pPr>
              <a:defRPr/>
            </a:lvl1pPr>
          </a:lstStyle>
          <a:p>
            <a:pPr>
              <a:defRPr/>
            </a:pPr>
            <a:endParaRPr lang="en-US" altLang="ja-JP"/>
          </a:p>
        </p:txBody>
      </p:sp>
      <p:sp>
        <p:nvSpPr>
          <p:cNvPr id="8" name="Footer Placeholder 4">
            <a:extLst>
              <a:ext uri="{FF2B5EF4-FFF2-40B4-BE49-F238E27FC236}">
                <a16:creationId xmlns:a16="http://schemas.microsoft.com/office/drawing/2014/main" id="{6ADEF420-B9A1-46C1-8705-26BDA028892D}"/>
              </a:ext>
            </a:extLst>
          </p:cNvPr>
          <p:cNvSpPr>
            <a:spLocks noGrp="1"/>
          </p:cNvSpPr>
          <p:nvPr>
            <p:ph type="ftr" sz="quarter" idx="16"/>
          </p:nvPr>
        </p:nvSpPr>
        <p:spPr/>
        <p:txBody>
          <a:bodyPr/>
          <a:lstStyle>
            <a:lvl1pPr>
              <a:defRPr/>
            </a:lvl1pPr>
          </a:lstStyle>
          <a:p>
            <a:pPr>
              <a:defRPr/>
            </a:pPr>
            <a:endParaRPr lang="en-US" altLang="ja-JP"/>
          </a:p>
        </p:txBody>
      </p:sp>
      <p:sp>
        <p:nvSpPr>
          <p:cNvPr id="9" name="Slide Number Placeholder 5">
            <a:extLst>
              <a:ext uri="{FF2B5EF4-FFF2-40B4-BE49-F238E27FC236}">
                <a16:creationId xmlns:a16="http://schemas.microsoft.com/office/drawing/2014/main" id="{3AD7C06E-8D75-4CB5-AA0D-5C3F60607206}"/>
              </a:ext>
            </a:extLst>
          </p:cNvPr>
          <p:cNvSpPr>
            <a:spLocks noGrp="1"/>
          </p:cNvSpPr>
          <p:nvPr>
            <p:ph type="sldNum" sz="quarter" idx="17"/>
          </p:nvPr>
        </p:nvSpPr>
        <p:spPr>
          <a:xfrm>
            <a:off x="7766050" y="295275"/>
            <a:ext cx="628650" cy="768350"/>
          </a:xfrm>
          <a:prstGeom prst="rect">
            <a:avLst/>
          </a:prstGeom>
        </p:spPr>
        <p:txBody>
          <a:bodyPr/>
          <a:lstStyle>
            <a:lvl1pPr>
              <a:defRPr/>
            </a:lvl1pPr>
          </a:lstStyle>
          <a:p>
            <a:pPr>
              <a:defRPr/>
            </a:pPr>
            <a:r>
              <a:rPr lang="en-US" altLang="ja-JP"/>
              <a:t>4-</a:t>
            </a:r>
            <a:fld id="{429CF1BD-1C73-4A98-8A65-5021BA75F58F}" type="slidenum">
              <a:rPr lang="en-US" altLang="ja-JP"/>
              <a:pPr>
                <a:defRPr/>
              </a:pPr>
              <a:t>‹#›</a:t>
            </a:fld>
            <a:endParaRPr lang="en-US" altLang="ja-JP"/>
          </a:p>
        </p:txBody>
      </p:sp>
    </p:spTree>
    <p:extLst>
      <p:ext uri="{BB962C8B-B14F-4D97-AF65-F5344CB8AC3E}">
        <p14:creationId xmlns:p14="http://schemas.microsoft.com/office/powerpoint/2010/main" val="151971939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F57AC-482D-45F4-AD7F-3AEB206C4380}"/>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E146032A-3DCB-4A38-8BE0-6EB85E61DA0B}"/>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72A63972-9159-4028-A716-A45B4CED260C}"/>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A0F68537-7D88-4C08-9C6C-DDC34F0214EA}" type="slidenum">
              <a:rPr lang="en-US" altLang="ja-JP"/>
              <a:pPr>
                <a:defRPr/>
              </a:pPr>
              <a:t>‹#›</a:t>
            </a:fld>
            <a:endParaRPr lang="en-US" altLang="ja-JP"/>
          </a:p>
        </p:txBody>
      </p:sp>
    </p:spTree>
    <p:extLst>
      <p:ext uri="{BB962C8B-B14F-4D97-AF65-F5344CB8AC3E}">
        <p14:creationId xmlns:p14="http://schemas.microsoft.com/office/powerpoint/2010/main" val="364789375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15FD0E0-5052-499A-9F0C-1FBE8F9C30A7}"/>
              </a:ext>
            </a:extLst>
          </p:cNvPr>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4B8531C-A94D-46F1-AEF2-9F69031EE3D4}"/>
              </a:ext>
            </a:extLst>
          </p:cNvPr>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3">
            <a:extLst>
              <a:ext uri="{FF2B5EF4-FFF2-40B4-BE49-F238E27FC236}">
                <a16:creationId xmlns:a16="http://schemas.microsoft.com/office/drawing/2014/main" id="{D13F19EA-69D5-46C9-B0B2-08E84466E37B}"/>
              </a:ext>
            </a:extLst>
          </p:cNvPr>
          <p:cNvSpPr>
            <a:spLocks noGrp="1"/>
          </p:cNvSpPr>
          <p:nvPr>
            <p:ph type="dt" sz="half" idx="18"/>
          </p:nvPr>
        </p:nvSpPr>
        <p:spPr/>
        <p:txBody>
          <a:bodyPr/>
          <a:lstStyle>
            <a:lvl1pPr>
              <a:defRPr/>
            </a:lvl1pPr>
          </a:lstStyle>
          <a:p>
            <a:pPr>
              <a:defRPr/>
            </a:pPr>
            <a:endParaRPr lang="en-US" altLang="ja-JP"/>
          </a:p>
        </p:txBody>
      </p:sp>
      <p:sp>
        <p:nvSpPr>
          <p:cNvPr id="12" name="Footer Placeholder 4">
            <a:extLst>
              <a:ext uri="{FF2B5EF4-FFF2-40B4-BE49-F238E27FC236}">
                <a16:creationId xmlns:a16="http://schemas.microsoft.com/office/drawing/2014/main" id="{DA54A4CD-190F-483C-BC54-C9C5DC0C6762}"/>
              </a:ext>
            </a:extLst>
          </p:cNvPr>
          <p:cNvSpPr>
            <a:spLocks noGrp="1"/>
          </p:cNvSpPr>
          <p:nvPr>
            <p:ph type="ftr" sz="quarter" idx="19"/>
          </p:nvPr>
        </p:nvSpPr>
        <p:spPr/>
        <p:txBody>
          <a:bodyPr/>
          <a:lstStyle>
            <a:lvl1pPr>
              <a:defRPr/>
            </a:lvl1pPr>
          </a:lstStyle>
          <a:p>
            <a:pPr>
              <a:defRPr/>
            </a:pPr>
            <a:endParaRPr lang="en-US" altLang="ja-JP"/>
          </a:p>
        </p:txBody>
      </p:sp>
      <p:sp>
        <p:nvSpPr>
          <p:cNvPr id="13" name="Slide Number Placeholder 5">
            <a:extLst>
              <a:ext uri="{FF2B5EF4-FFF2-40B4-BE49-F238E27FC236}">
                <a16:creationId xmlns:a16="http://schemas.microsoft.com/office/drawing/2014/main" id="{B973760B-D70E-47DD-8A9E-DC8A371AA230}"/>
              </a:ext>
            </a:extLst>
          </p:cNvPr>
          <p:cNvSpPr>
            <a:spLocks noGrp="1"/>
          </p:cNvSpPr>
          <p:nvPr>
            <p:ph type="sldNum" sz="quarter" idx="20"/>
          </p:nvPr>
        </p:nvSpPr>
        <p:spPr>
          <a:xfrm>
            <a:off x="7766050" y="295275"/>
            <a:ext cx="628650" cy="768350"/>
          </a:xfrm>
          <a:prstGeom prst="rect">
            <a:avLst/>
          </a:prstGeom>
        </p:spPr>
        <p:txBody>
          <a:bodyPr/>
          <a:lstStyle>
            <a:lvl1pPr>
              <a:defRPr/>
            </a:lvl1pPr>
          </a:lstStyle>
          <a:p>
            <a:pPr>
              <a:defRPr/>
            </a:pPr>
            <a:r>
              <a:rPr lang="en-US" altLang="ja-JP"/>
              <a:t>4-</a:t>
            </a:r>
            <a:fld id="{6CB10A1F-E6C0-4855-8C36-7DBBED1A7637}" type="slidenum">
              <a:rPr lang="en-US" altLang="ja-JP"/>
              <a:pPr>
                <a:defRPr/>
              </a:pPr>
              <a:t>‹#›</a:t>
            </a:fld>
            <a:endParaRPr lang="en-US" altLang="ja-JP"/>
          </a:p>
        </p:txBody>
      </p:sp>
    </p:spTree>
    <p:extLst>
      <p:ext uri="{BB962C8B-B14F-4D97-AF65-F5344CB8AC3E}">
        <p14:creationId xmlns:p14="http://schemas.microsoft.com/office/powerpoint/2010/main" val="274461921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6857CFDB-35D7-416D-B93C-B191617F98FA}"/>
              </a:ext>
            </a:extLst>
          </p:cNvPr>
          <p:cNvCxnSpPr/>
          <p:nvPr/>
        </p:nvCxnSpPr>
        <p:spPr>
          <a:xfrm>
            <a:off x="2795588"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9B6C2D7-0390-491B-B778-4BD6885DC6DF}"/>
              </a:ext>
            </a:extLst>
          </p:cNvPr>
          <p:cNvCxnSpPr/>
          <p:nvPr/>
        </p:nvCxnSpPr>
        <p:spPr>
          <a:xfrm>
            <a:off x="52228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489475" y="4827212"/>
            <a:ext cx="2205612"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2916776" y="4827211"/>
            <a:ext cx="2201378"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5344824" y="4827209"/>
            <a:ext cx="22025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3">
            <a:extLst>
              <a:ext uri="{FF2B5EF4-FFF2-40B4-BE49-F238E27FC236}">
                <a16:creationId xmlns:a16="http://schemas.microsoft.com/office/drawing/2014/main" id="{5AA091E7-DFBF-4979-B0AA-0BDA279731A4}"/>
              </a:ext>
            </a:extLst>
          </p:cNvPr>
          <p:cNvSpPr>
            <a:spLocks noGrp="1"/>
          </p:cNvSpPr>
          <p:nvPr>
            <p:ph type="dt" sz="half" idx="23"/>
          </p:nvPr>
        </p:nvSpPr>
        <p:spPr/>
        <p:txBody>
          <a:bodyPr/>
          <a:lstStyle>
            <a:lvl1pPr>
              <a:defRPr/>
            </a:lvl1pPr>
          </a:lstStyle>
          <a:p>
            <a:pPr>
              <a:defRPr/>
            </a:pPr>
            <a:endParaRPr lang="en-US" altLang="ja-JP"/>
          </a:p>
        </p:txBody>
      </p:sp>
      <p:sp>
        <p:nvSpPr>
          <p:cNvPr id="16" name="Footer Placeholder 4">
            <a:extLst>
              <a:ext uri="{FF2B5EF4-FFF2-40B4-BE49-F238E27FC236}">
                <a16:creationId xmlns:a16="http://schemas.microsoft.com/office/drawing/2014/main" id="{3D6A0F74-EE8B-45B2-8259-E56603181194}"/>
              </a:ext>
            </a:extLst>
          </p:cNvPr>
          <p:cNvSpPr>
            <a:spLocks noGrp="1"/>
          </p:cNvSpPr>
          <p:nvPr>
            <p:ph type="ftr" sz="quarter" idx="24"/>
          </p:nvPr>
        </p:nvSpPr>
        <p:spPr/>
        <p:txBody>
          <a:bodyPr/>
          <a:lstStyle>
            <a:lvl1pPr>
              <a:defRPr/>
            </a:lvl1pPr>
          </a:lstStyle>
          <a:p>
            <a:pPr>
              <a:defRPr/>
            </a:pPr>
            <a:endParaRPr lang="en-US" altLang="ja-JP"/>
          </a:p>
        </p:txBody>
      </p:sp>
      <p:sp>
        <p:nvSpPr>
          <p:cNvPr id="17" name="Slide Number Placeholder 5">
            <a:extLst>
              <a:ext uri="{FF2B5EF4-FFF2-40B4-BE49-F238E27FC236}">
                <a16:creationId xmlns:a16="http://schemas.microsoft.com/office/drawing/2014/main" id="{BC09778C-BE07-44E8-BDB2-EAEB36F53E1C}"/>
              </a:ext>
            </a:extLst>
          </p:cNvPr>
          <p:cNvSpPr>
            <a:spLocks noGrp="1"/>
          </p:cNvSpPr>
          <p:nvPr>
            <p:ph type="sldNum" sz="quarter" idx="25"/>
          </p:nvPr>
        </p:nvSpPr>
        <p:spPr>
          <a:xfrm>
            <a:off x="7766050" y="295275"/>
            <a:ext cx="628650" cy="768350"/>
          </a:xfrm>
          <a:prstGeom prst="rect">
            <a:avLst/>
          </a:prstGeom>
        </p:spPr>
        <p:txBody>
          <a:bodyPr/>
          <a:lstStyle>
            <a:lvl1pPr>
              <a:defRPr/>
            </a:lvl1pPr>
          </a:lstStyle>
          <a:p>
            <a:pPr>
              <a:defRPr/>
            </a:pPr>
            <a:r>
              <a:rPr lang="en-US" altLang="ja-JP"/>
              <a:t>4-</a:t>
            </a:r>
            <a:fld id="{7485DEF0-A478-4667-9142-280A334EC2A4}" type="slidenum">
              <a:rPr lang="en-US" altLang="ja-JP"/>
              <a:pPr>
                <a:defRPr/>
              </a:pPr>
              <a:t>‹#›</a:t>
            </a:fld>
            <a:endParaRPr lang="en-US" altLang="ja-JP"/>
          </a:p>
        </p:txBody>
      </p:sp>
    </p:spTree>
    <p:extLst>
      <p:ext uri="{BB962C8B-B14F-4D97-AF65-F5344CB8AC3E}">
        <p14:creationId xmlns:p14="http://schemas.microsoft.com/office/powerpoint/2010/main" val="123739059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1DD81B7-8BC3-4932-9139-E4591D0DD5CD}"/>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C1D846F1-31B5-4DCE-AAA1-4C6D84495EED}"/>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8EF8A444-06FF-4582-AD5D-797198B8B773}"/>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EB64E60E-0C75-4630-805A-3C0D662F8C77}" type="slidenum">
              <a:rPr lang="en-US" altLang="ja-JP"/>
              <a:pPr>
                <a:defRPr/>
              </a:pPr>
              <a:t>‹#›</a:t>
            </a:fld>
            <a:endParaRPr lang="en-US" altLang="ja-JP"/>
          </a:p>
        </p:txBody>
      </p:sp>
    </p:spTree>
    <p:extLst>
      <p:ext uri="{BB962C8B-B14F-4D97-AF65-F5344CB8AC3E}">
        <p14:creationId xmlns:p14="http://schemas.microsoft.com/office/powerpoint/2010/main" val="2053722588"/>
      </p:ext>
    </p:extLst>
  </p:cSld>
  <p:clrMapOvr>
    <a:masterClrMapping/>
  </p:clrMapOvr>
  <p:transition spd="med">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B34199E-74F6-497B-8E58-1FA8B40802F4}"/>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DA633380-A71C-488B-9D83-E4ECE8B5E516}"/>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8EEF061C-C8BE-4286-B0FD-50C029016D5A}"/>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2F02F05D-EAC5-4877-86B7-4DDAA13E79E9}" type="slidenum">
              <a:rPr lang="en-US" altLang="ja-JP"/>
              <a:pPr>
                <a:defRPr/>
              </a:pPr>
              <a:t>‹#›</a:t>
            </a:fld>
            <a:endParaRPr lang="en-US" altLang="ja-JP"/>
          </a:p>
        </p:txBody>
      </p:sp>
    </p:spTree>
    <p:extLst>
      <p:ext uri="{BB962C8B-B14F-4D97-AF65-F5344CB8AC3E}">
        <p14:creationId xmlns:p14="http://schemas.microsoft.com/office/powerpoint/2010/main" val="2107995837"/>
      </p:ext>
    </p:extLst>
  </p:cSld>
  <p:clrMapOvr>
    <a:masterClrMapping/>
  </p:clrMapOvr>
  <p:transition spd="med">
    <p:circl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066800" y="1676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676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7DAE11BB-6B33-47BC-B124-2361D5749157}"/>
              </a:ext>
            </a:extLst>
          </p:cNvPr>
          <p:cNvSpPr>
            <a:spLocks noGrp="1" noChangeArrowheads="1"/>
          </p:cNvSpPr>
          <p:nvPr>
            <p:ph type="dt" sz="half" idx="10"/>
          </p:nvPr>
        </p:nvSpPr>
        <p:spPr/>
        <p:txBody>
          <a:bodyPr/>
          <a:lstStyle>
            <a:lvl1pPr>
              <a:defRPr/>
            </a:lvl1pPr>
          </a:lstStyle>
          <a:p>
            <a:pPr>
              <a:defRPr/>
            </a:pPr>
            <a:endParaRPr lang="en-US" altLang="ja-JP"/>
          </a:p>
        </p:txBody>
      </p:sp>
      <p:sp>
        <p:nvSpPr>
          <p:cNvPr id="6" name="Rectangle 14">
            <a:extLst>
              <a:ext uri="{FF2B5EF4-FFF2-40B4-BE49-F238E27FC236}">
                <a16:creationId xmlns:a16="http://schemas.microsoft.com/office/drawing/2014/main" id="{9F96B168-EE85-417E-BB7E-F39D3C23C7D0}"/>
              </a:ext>
            </a:extLst>
          </p:cNvPr>
          <p:cNvSpPr>
            <a:spLocks noGrp="1" noChangeArrowheads="1"/>
          </p:cNvSpPr>
          <p:nvPr>
            <p:ph type="ftr" sz="quarter" idx="11"/>
          </p:nvPr>
        </p:nvSpPr>
        <p:spPr/>
        <p:txBody>
          <a:bodyPr/>
          <a:lstStyle>
            <a:lvl1pPr>
              <a:defRPr/>
            </a:lvl1pPr>
          </a:lstStyle>
          <a:p>
            <a:pPr>
              <a:defRPr/>
            </a:pPr>
            <a:endParaRPr lang="en-US" altLang="ja-JP"/>
          </a:p>
        </p:txBody>
      </p:sp>
      <p:sp>
        <p:nvSpPr>
          <p:cNvPr id="7" name="Rectangle 15">
            <a:extLst>
              <a:ext uri="{FF2B5EF4-FFF2-40B4-BE49-F238E27FC236}">
                <a16:creationId xmlns:a16="http://schemas.microsoft.com/office/drawing/2014/main" id="{221CA0BA-6BAE-436B-9FA0-F8DC9116C020}"/>
              </a:ext>
            </a:extLst>
          </p:cNvPr>
          <p:cNvSpPr>
            <a:spLocks noGrp="1" noChangeArrowheads="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DA0E9110-8C16-4CC6-BE57-B24BB93B5648}" type="slidenum">
              <a:rPr lang="en-US" altLang="ja-JP"/>
              <a:pPr>
                <a:defRPr/>
              </a:pPr>
              <a:t>‹#›</a:t>
            </a:fld>
            <a:endParaRPr lang="en-US" altLang="ja-JP"/>
          </a:p>
        </p:txBody>
      </p:sp>
    </p:spTree>
    <p:extLst>
      <p:ext uri="{BB962C8B-B14F-4D97-AF65-F5344CB8AC3E}">
        <p14:creationId xmlns:p14="http://schemas.microsoft.com/office/powerpoint/2010/main" val="2931320264"/>
      </p:ext>
    </p:extLst>
  </p:cSld>
  <p:clrMapOvr>
    <a:masterClrMapping/>
  </p:clrMapOvr>
  <p:transition spd="med">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066800" y="1676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9200" y="16764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9200" y="38100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a:extLst>
              <a:ext uri="{FF2B5EF4-FFF2-40B4-BE49-F238E27FC236}">
                <a16:creationId xmlns:a16="http://schemas.microsoft.com/office/drawing/2014/main" id="{B9E96A2F-7E6F-42F4-8991-1BE579D7255C}"/>
              </a:ext>
            </a:extLst>
          </p:cNvPr>
          <p:cNvSpPr>
            <a:spLocks noGrp="1" noChangeArrowheads="1"/>
          </p:cNvSpPr>
          <p:nvPr>
            <p:ph type="dt" sz="half" idx="10"/>
          </p:nvPr>
        </p:nvSpPr>
        <p:spPr/>
        <p:txBody>
          <a:bodyPr/>
          <a:lstStyle>
            <a:lvl1pPr>
              <a:defRPr/>
            </a:lvl1pPr>
          </a:lstStyle>
          <a:p>
            <a:pPr>
              <a:defRPr/>
            </a:pPr>
            <a:endParaRPr lang="en-US" altLang="ja-JP"/>
          </a:p>
        </p:txBody>
      </p:sp>
      <p:sp>
        <p:nvSpPr>
          <p:cNvPr id="7" name="Rectangle 14">
            <a:extLst>
              <a:ext uri="{FF2B5EF4-FFF2-40B4-BE49-F238E27FC236}">
                <a16:creationId xmlns:a16="http://schemas.microsoft.com/office/drawing/2014/main" id="{8B807271-04AC-4DBD-B5E9-D55F2EDB1DE4}"/>
              </a:ext>
            </a:extLst>
          </p:cNvPr>
          <p:cNvSpPr>
            <a:spLocks noGrp="1" noChangeArrowheads="1"/>
          </p:cNvSpPr>
          <p:nvPr>
            <p:ph type="ftr" sz="quarter" idx="11"/>
          </p:nvPr>
        </p:nvSpPr>
        <p:spPr/>
        <p:txBody>
          <a:bodyPr/>
          <a:lstStyle>
            <a:lvl1pPr>
              <a:defRPr/>
            </a:lvl1pPr>
          </a:lstStyle>
          <a:p>
            <a:pPr>
              <a:defRPr/>
            </a:pPr>
            <a:endParaRPr lang="en-US" altLang="ja-JP"/>
          </a:p>
        </p:txBody>
      </p:sp>
      <p:sp>
        <p:nvSpPr>
          <p:cNvPr id="8" name="Rectangle 15">
            <a:extLst>
              <a:ext uri="{FF2B5EF4-FFF2-40B4-BE49-F238E27FC236}">
                <a16:creationId xmlns:a16="http://schemas.microsoft.com/office/drawing/2014/main" id="{284A50CA-F199-4CF5-81EB-5AFD04BA347B}"/>
              </a:ext>
            </a:extLst>
          </p:cNvPr>
          <p:cNvSpPr>
            <a:spLocks noGrp="1" noChangeArrowheads="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2E5F2EC7-06BD-4BC5-9F8E-2025AE50BCCA}" type="slidenum">
              <a:rPr lang="en-US" altLang="ja-JP"/>
              <a:pPr>
                <a:defRPr/>
              </a:pPr>
              <a:t>‹#›</a:t>
            </a:fld>
            <a:endParaRPr lang="en-US" altLang="ja-JP"/>
          </a:p>
        </p:txBody>
      </p:sp>
    </p:spTree>
    <p:extLst>
      <p:ext uri="{BB962C8B-B14F-4D97-AF65-F5344CB8AC3E}">
        <p14:creationId xmlns:p14="http://schemas.microsoft.com/office/powerpoint/2010/main" val="868277200"/>
      </p:ext>
    </p:extLst>
  </p:cSld>
  <p:clrMapOvr>
    <a:masterClrMapping/>
  </p:clrMapOvr>
  <p:transition spd="med">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9573BEB-7D6F-455C-830B-27E3F69C4C62}"/>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0C5C1483-AE12-46C6-B616-387030C2D470}"/>
              </a:ext>
            </a:extLst>
          </p:cNvPr>
          <p:cNvSpPr>
            <a:spLocks noGrp="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151967889"/>
      </p:ext>
    </p:extLst>
  </p:cSld>
  <p:clrMapOvr>
    <a:masterClrMapping/>
  </p:clrMapOvr>
  <p:transition spd="med">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66800" y="3048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3">
            <a:extLst>
              <a:ext uri="{FF2B5EF4-FFF2-40B4-BE49-F238E27FC236}">
                <a16:creationId xmlns:a16="http://schemas.microsoft.com/office/drawing/2014/main" id="{F9A5C78C-5155-494E-AB2B-D927821AB748}"/>
              </a:ext>
            </a:extLst>
          </p:cNvPr>
          <p:cNvSpPr>
            <a:spLocks noGrp="1" noChangeArrowheads="1"/>
          </p:cNvSpPr>
          <p:nvPr>
            <p:ph type="dt" sz="half" idx="10"/>
          </p:nvPr>
        </p:nvSpPr>
        <p:spPr/>
        <p:txBody>
          <a:bodyPr/>
          <a:lstStyle>
            <a:lvl1pPr>
              <a:defRPr/>
            </a:lvl1pPr>
          </a:lstStyle>
          <a:p>
            <a:pPr>
              <a:defRPr/>
            </a:pPr>
            <a:endParaRPr lang="en-US" altLang="ja-JP"/>
          </a:p>
        </p:txBody>
      </p:sp>
      <p:sp>
        <p:nvSpPr>
          <p:cNvPr id="4" name="Rectangle 14">
            <a:extLst>
              <a:ext uri="{FF2B5EF4-FFF2-40B4-BE49-F238E27FC236}">
                <a16:creationId xmlns:a16="http://schemas.microsoft.com/office/drawing/2014/main" id="{689593CE-F626-42B9-8D24-443C39074286}"/>
              </a:ext>
            </a:extLst>
          </p:cNvPr>
          <p:cNvSpPr>
            <a:spLocks noGrp="1" noChangeArrowheads="1"/>
          </p:cNvSpPr>
          <p:nvPr>
            <p:ph type="ftr" sz="quarter" idx="11"/>
          </p:nvPr>
        </p:nvSpPr>
        <p:spPr/>
        <p:txBody>
          <a:bodyPr/>
          <a:lstStyle>
            <a:lvl1pPr>
              <a:defRPr/>
            </a:lvl1pPr>
          </a:lstStyle>
          <a:p>
            <a:pPr>
              <a:defRPr/>
            </a:pPr>
            <a:endParaRPr lang="en-US" altLang="ja-JP"/>
          </a:p>
        </p:txBody>
      </p:sp>
      <p:sp>
        <p:nvSpPr>
          <p:cNvPr id="5" name="Rectangle 15">
            <a:extLst>
              <a:ext uri="{FF2B5EF4-FFF2-40B4-BE49-F238E27FC236}">
                <a16:creationId xmlns:a16="http://schemas.microsoft.com/office/drawing/2014/main" id="{C65C13C4-F939-402A-BD93-8A3B2BC0F9F2}"/>
              </a:ext>
            </a:extLst>
          </p:cNvPr>
          <p:cNvSpPr>
            <a:spLocks noGrp="1" noChangeArrowheads="1"/>
          </p:cNvSpPr>
          <p:nvPr>
            <p:ph type="sldNum" sz="quarter" idx="12"/>
          </p:nvPr>
        </p:nvSpPr>
        <p:spPr>
          <a:xfrm>
            <a:off x="6934200" y="6324600"/>
            <a:ext cx="1905000" cy="457200"/>
          </a:xfrm>
          <a:prstGeom prst="rect">
            <a:avLst/>
          </a:prstGeom>
        </p:spPr>
        <p:txBody>
          <a:bodyPr/>
          <a:lstStyle>
            <a:lvl1pPr>
              <a:defRPr/>
            </a:lvl1pPr>
          </a:lstStyle>
          <a:p>
            <a:pPr>
              <a:defRPr/>
            </a:pPr>
            <a:r>
              <a:rPr lang="en-US" altLang="ja-JP"/>
              <a:t>5-</a:t>
            </a:r>
            <a:fld id="{5C3996C4-EA6A-46F8-82B5-27EFFAD967EC}" type="slidenum">
              <a:rPr lang="en-US" altLang="ja-JP"/>
              <a:pPr>
                <a:defRPr/>
              </a:pPr>
              <a:t>‹#›</a:t>
            </a:fld>
            <a:endParaRPr lang="en-US" altLang="ja-JP"/>
          </a:p>
        </p:txBody>
      </p:sp>
    </p:spTree>
    <p:extLst>
      <p:ext uri="{BB962C8B-B14F-4D97-AF65-F5344CB8AC3E}">
        <p14:creationId xmlns:p14="http://schemas.microsoft.com/office/powerpoint/2010/main" val="21798917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6442" y="4777381"/>
            <a:ext cx="662096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3294457"/>
      </p:ext>
    </p:extLst>
  </p:cSld>
  <p:clrMapOvr>
    <a:masterClrMapping/>
  </p:clrMapOvr>
  <p:transition spd="med">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0AC85CC-BCB3-4A5B-9A64-170ABF84C4FC}"/>
              </a:ext>
            </a:extLst>
          </p:cNvPr>
          <p:cNvSpPr>
            <a:spLocks noGrp="1"/>
          </p:cNvSpPr>
          <p:nvPr>
            <p:ph type="dt" sz="half" idx="10"/>
          </p:nvPr>
        </p:nvSpPr>
        <p:spPr/>
        <p:txBody>
          <a:bodyPr/>
          <a:lstStyle>
            <a:lvl1pPr>
              <a:defRPr/>
            </a:lvl1pPr>
          </a:lstStyle>
          <a:p>
            <a:pPr>
              <a:defRPr/>
            </a:pPr>
            <a:endParaRPr lang="en-US" altLang="ja-JP"/>
          </a:p>
        </p:txBody>
      </p:sp>
      <p:sp>
        <p:nvSpPr>
          <p:cNvPr id="6" name="Footer Placeholder 4">
            <a:extLst>
              <a:ext uri="{FF2B5EF4-FFF2-40B4-BE49-F238E27FC236}">
                <a16:creationId xmlns:a16="http://schemas.microsoft.com/office/drawing/2014/main" id="{1A359EF2-3FA8-48DD-A21E-D60158AA2F88}"/>
              </a:ext>
            </a:extLst>
          </p:cNvPr>
          <p:cNvSpPr>
            <a:spLocks noGrp="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271382080"/>
      </p:ext>
    </p:extLst>
  </p:cSld>
  <p:clrMapOvr>
    <a:masterClrMapping/>
  </p:clrMapOvr>
  <p:transition spd="med">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22D29DC-0727-4270-8948-B581660DAB6D}"/>
              </a:ext>
            </a:extLst>
          </p:cNvPr>
          <p:cNvSpPr>
            <a:spLocks noGrp="1"/>
          </p:cNvSpPr>
          <p:nvPr>
            <p:ph type="dt" sz="half" idx="10"/>
          </p:nvPr>
        </p:nvSpPr>
        <p:spPr/>
        <p:txBody>
          <a:bodyPr/>
          <a:lstStyle>
            <a:lvl1pPr>
              <a:defRPr/>
            </a:lvl1pPr>
          </a:lstStyle>
          <a:p>
            <a:pPr>
              <a:defRPr/>
            </a:pPr>
            <a:endParaRPr lang="en-US" altLang="ja-JP"/>
          </a:p>
        </p:txBody>
      </p:sp>
      <p:sp>
        <p:nvSpPr>
          <p:cNvPr id="8" name="Footer Placeholder 7">
            <a:extLst>
              <a:ext uri="{FF2B5EF4-FFF2-40B4-BE49-F238E27FC236}">
                <a16:creationId xmlns:a16="http://schemas.microsoft.com/office/drawing/2014/main" id="{39F66775-BCD2-4A13-A005-ABFFFEABC569}"/>
              </a:ext>
            </a:extLst>
          </p:cNvPr>
          <p:cNvSpPr>
            <a:spLocks noGrp="1"/>
          </p:cNvSpPr>
          <p:nvPr>
            <p:ph type="ftr" sz="quarter" idx="11"/>
          </p:nvPr>
        </p:nvSpPr>
        <p:spPr/>
        <p:txBody>
          <a:bodyPr/>
          <a:lstStyle>
            <a:lvl1pPr>
              <a:defRPr/>
            </a:lvl1pPr>
          </a:lstStyle>
          <a:p>
            <a:pPr>
              <a:defRPr/>
            </a:pPr>
            <a:endParaRPr lang="en-US" altLang="ja-JP"/>
          </a:p>
        </p:txBody>
      </p:sp>
      <p:sp>
        <p:nvSpPr>
          <p:cNvPr id="9" name="Slide Number Placeholder 8">
            <a:extLst>
              <a:ext uri="{FF2B5EF4-FFF2-40B4-BE49-F238E27FC236}">
                <a16:creationId xmlns:a16="http://schemas.microsoft.com/office/drawing/2014/main" id="{452ED3C8-FA0E-4E8B-99C0-EFB06883B96C}"/>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5492CE4B-B8C4-4A4E-8A65-8AC0DD46B1A8}" type="slidenum">
              <a:rPr lang="en-US" altLang="ja-JP"/>
              <a:pPr>
                <a:defRPr/>
              </a:pPr>
              <a:t>‹#›</a:t>
            </a:fld>
            <a:endParaRPr lang="en-US" altLang="ja-JP"/>
          </a:p>
        </p:txBody>
      </p:sp>
    </p:spTree>
    <p:extLst>
      <p:ext uri="{BB962C8B-B14F-4D97-AF65-F5344CB8AC3E}">
        <p14:creationId xmlns:p14="http://schemas.microsoft.com/office/powerpoint/2010/main" val="495788908"/>
      </p:ext>
    </p:extLst>
  </p:cSld>
  <p:clrMapOvr>
    <a:masterClrMapping/>
  </p:clrMapOvr>
  <p:transition spd="med">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148F331-70F7-4D96-B5F3-EA7703A5EEC0}"/>
              </a:ext>
            </a:extLst>
          </p:cNvPr>
          <p:cNvSpPr>
            <a:spLocks noGrp="1"/>
          </p:cNvSpPr>
          <p:nvPr>
            <p:ph type="dt" sz="half" idx="10"/>
          </p:nvPr>
        </p:nvSpPr>
        <p:spPr/>
        <p:txBody>
          <a:bodyPr/>
          <a:lstStyle>
            <a:lvl1pPr>
              <a:defRPr/>
            </a:lvl1pPr>
          </a:lstStyle>
          <a:p>
            <a:pPr>
              <a:defRPr/>
            </a:pPr>
            <a:endParaRPr lang="en-US" altLang="ja-JP"/>
          </a:p>
        </p:txBody>
      </p:sp>
      <p:sp>
        <p:nvSpPr>
          <p:cNvPr id="4" name="Footer Placeholder 3">
            <a:extLst>
              <a:ext uri="{FF2B5EF4-FFF2-40B4-BE49-F238E27FC236}">
                <a16:creationId xmlns:a16="http://schemas.microsoft.com/office/drawing/2014/main" id="{BA0ED49F-F0B2-4C28-BEB0-B067E15ED5F1}"/>
              </a:ext>
            </a:extLst>
          </p:cNvPr>
          <p:cNvSpPr>
            <a:spLocks noGrp="1"/>
          </p:cNvSpPr>
          <p:nvPr>
            <p:ph type="ftr" sz="quarter" idx="11"/>
          </p:nvPr>
        </p:nvSpPr>
        <p:spPr/>
        <p:txBody>
          <a:bodyPr/>
          <a:lstStyle>
            <a:lvl1pPr>
              <a:defRPr/>
            </a:lvl1pPr>
          </a:lstStyle>
          <a:p>
            <a:pPr>
              <a:defRPr/>
            </a:pPr>
            <a:endParaRPr lang="en-US" altLang="ja-JP"/>
          </a:p>
        </p:txBody>
      </p:sp>
      <p:sp>
        <p:nvSpPr>
          <p:cNvPr id="5" name="Slide Number Placeholder 4">
            <a:extLst>
              <a:ext uri="{FF2B5EF4-FFF2-40B4-BE49-F238E27FC236}">
                <a16:creationId xmlns:a16="http://schemas.microsoft.com/office/drawing/2014/main" id="{B569F12D-05E6-48BB-B21C-C87FD598608E}"/>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0180F7E7-F6CB-4B05-88F6-1F6553DCCF37}" type="slidenum">
              <a:rPr lang="en-US" altLang="ja-JP"/>
              <a:pPr>
                <a:defRPr/>
              </a:pPr>
              <a:t>‹#›</a:t>
            </a:fld>
            <a:endParaRPr lang="en-US" altLang="ja-JP"/>
          </a:p>
        </p:txBody>
      </p:sp>
    </p:spTree>
    <p:extLst>
      <p:ext uri="{BB962C8B-B14F-4D97-AF65-F5344CB8AC3E}">
        <p14:creationId xmlns:p14="http://schemas.microsoft.com/office/powerpoint/2010/main" val="4009525949"/>
      </p:ext>
    </p:extLst>
  </p:cSld>
  <p:clrMapOvr>
    <a:masterClrMapping/>
  </p:clrMapOvr>
  <p:transition spd="med">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F2D37-3146-4123-9458-9E68D8BA4F60}"/>
              </a:ext>
            </a:extLst>
          </p:cNvPr>
          <p:cNvSpPr>
            <a:spLocks noGrp="1"/>
          </p:cNvSpPr>
          <p:nvPr>
            <p:ph type="dt" sz="half" idx="10"/>
          </p:nvPr>
        </p:nvSpPr>
        <p:spPr/>
        <p:txBody>
          <a:bodyPr/>
          <a:lstStyle>
            <a:lvl1pPr>
              <a:defRPr/>
            </a:lvl1pPr>
          </a:lstStyle>
          <a:p>
            <a:pPr>
              <a:defRPr/>
            </a:pPr>
            <a:endParaRPr lang="en-US" altLang="ja-JP"/>
          </a:p>
        </p:txBody>
      </p:sp>
      <p:sp>
        <p:nvSpPr>
          <p:cNvPr id="3" name="Footer Placeholder 2">
            <a:extLst>
              <a:ext uri="{FF2B5EF4-FFF2-40B4-BE49-F238E27FC236}">
                <a16:creationId xmlns:a16="http://schemas.microsoft.com/office/drawing/2014/main" id="{9EBD94B1-1C67-499E-ADF8-864FDA1F3C14}"/>
              </a:ext>
            </a:extLst>
          </p:cNvPr>
          <p:cNvSpPr>
            <a:spLocks noGrp="1"/>
          </p:cNvSpPr>
          <p:nvPr>
            <p:ph type="ftr" sz="quarter" idx="11"/>
          </p:nvPr>
        </p:nvSpPr>
        <p:spPr/>
        <p:txBody>
          <a:bodyPr/>
          <a:lstStyle>
            <a:lvl1pPr>
              <a:defRPr/>
            </a:lvl1pPr>
          </a:lstStyle>
          <a:p>
            <a:pPr>
              <a:defRPr/>
            </a:pPr>
            <a:endParaRPr lang="en-US" altLang="ja-JP"/>
          </a:p>
        </p:txBody>
      </p:sp>
      <p:sp>
        <p:nvSpPr>
          <p:cNvPr id="4" name="Slide Number Placeholder 3">
            <a:extLst>
              <a:ext uri="{FF2B5EF4-FFF2-40B4-BE49-F238E27FC236}">
                <a16:creationId xmlns:a16="http://schemas.microsoft.com/office/drawing/2014/main" id="{60A837B1-DAA2-4632-8D27-9E2279C393A0}"/>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774B6FD9-D5FA-47DF-8B11-474A00DB4233}" type="slidenum">
              <a:rPr lang="en-US" altLang="ja-JP"/>
              <a:pPr>
                <a:defRPr/>
              </a:pPr>
              <a:t>‹#›</a:t>
            </a:fld>
            <a:endParaRPr lang="en-US" altLang="ja-JP"/>
          </a:p>
        </p:txBody>
      </p:sp>
    </p:spTree>
    <p:extLst>
      <p:ext uri="{BB962C8B-B14F-4D97-AF65-F5344CB8AC3E}">
        <p14:creationId xmlns:p14="http://schemas.microsoft.com/office/powerpoint/2010/main" val="4201741309"/>
      </p:ext>
    </p:extLst>
  </p:cSld>
  <p:clrMapOvr>
    <a:masterClrMapping/>
  </p:clrMapOvr>
  <p:transition spd="med">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53B2DE1F-537C-45C2-9FD4-535E37AECECC}"/>
              </a:ext>
            </a:extLst>
          </p:cNvPr>
          <p:cNvSpPr>
            <a:spLocks noGrp="1"/>
          </p:cNvSpPr>
          <p:nvPr>
            <p:ph type="dt" sz="half" idx="10"/>
          </p:nvPr>
        </p:nvSpPr>
        <p:spPr/>
        <p:txBody>
          <a:bodyPr/>
          <a:lstStyle>
            <a:lvl1pPr>
              <a:defRPr/>
            </a:lvl1pPr>
          </a:lstStyle>
          <a:p>
            <a:pPr>
              <a:defRPr/>
            </a:pPr>
            <a:endParaRPr lang="en-US" altLang="ja-JP"/>
          </a:p>
        </p:txBody>
      </p:sp>
      <p:sp>
        <p:nvSpPr>
          <p:cNvPr id="6" name="Footer Placeholder 5">
            <a:extLst>
              <a:ext uri="{FF2B5EF4-FFF2-40B4-BE49-F238E27FC236}">
                <a16:creationId xmlns:a16="http://schemas.microsoft.com/office/drawing/2014/main" id="{65DB436B-3584-49EB-963B-9666A8D8ED29}"/>
              </a:ext>
            </a:extLst>
          </p:cNvPr>
          <p:cNvSpPr>
            <a:spLocks noGrp="1"/>
          </p:cNvSpPr>
          <p:nvPr>
            <p:ph type="ftr" sz="quarter" idx="11"/>
          </p:nvPr>
        </p:nvSpPr>
        <p:spPr/>
        <p:txBody>
          <a:bodyPr/>
          <a:lstStyle>
            <a:lvl1pPr>
              <a:defRPr/>
            </a:lvl1pPr>
          </a:lstStyle>
          <a:p>
            <a:pPr>
              <a:defRPr/>
            </a:pPr>
            <a:endParaRPr lang="en-US" altLang="ja-JP"/>
          </a:p>
        </p:txBody>
      </p:sp>
      <p:sp>
        <p:nvSpPr>
          <p:cNvPr id="7" name="Slide Number Placeholder 6">
            <a:extLst>
              <a:ext uri="{FF2B5EF4-FFF2-40B4-BE49-F238E27FC236}">
                <a16:creationId xmlns:a16="http://schemas.microsoft.com/office/drawing/2014/main" id="{3E4785C9-514B-4DFD-B85B-D3A4EB19BC3D}"/>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6BE01C16-4932-4619-9B2B-3A49831446FC}" type="slidenum">
              <a:rPr lang="en-US" altLang="ja-JP"/>
              <a:pPr>
                <a:defRPr/>
              </a:pPr>
              <a:t>‹#›</a:t>
            </a:fld>
            <a:endParaRPr lang="en-US" altLang="ja-JP"/>
          </a:p>
        </p:txBody>
      </p:sp>
    </p:spTree>
    <p:extLst>
      <p:ext uri="{BB962C8B-B14F-4D97-AF65-F5344CB8AC3E}">
        <p14:creationId xmlns:p14="http://schemas.microsoft.com/office/powerpoint/2010/main" val="2600555873"/>
      </p:ext>
    </p:extLst>
  </p:cSld>
  <p:clrMapOvr>
    <a:masterClrMapping/>
  </p:clrMapOvr>
  <p:transition spd="med">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93A97AD-769E-4555-907E-DDC8DE9BB47D}"/>
              </a:ext>
            </a:extLst>
          </p:cNvPr>
          <p:cNvSpPr>
            <a:spLocks noGrp="1"/>
          </p:cNvSpPr>
          <p:nvPr>
            <p:ph type="dt" sz="half" idx="10"/>
          </p:nvPr>
        </p:nvSpPr>
        <p:spPr/>
        <p:txBody>
          <a:bodyPr/>
          <a:lstStyle>
            <a:lvl1pPr>
              <a:defRPr/>
            </a:lvl1pPr>
          </a:lstStyle>
          <a:p>
            <a:pPr>
              <a:defRPr/>
            </a:pPr>
            <a:endParaRPr lang="en-US" altLang="ja-JP"/>
          </a:p>
        </p:txBody>
      </p:sp>
      <p:sp>
        <p:nvSpPr>
          <p:cNvPr id="6" name="Footer Placeholder 5">
            <a:extLst>
              <a:ext uri="{FF2B5EF4-FFF2-40B4-BE49-F238E27FC236}">
                <a16:creationId xmlns:a16="http://schemas.microsoft.com/office/drawing/2014/main" id="{AA012819-CC6A-4879-9034-C7132EDDB32A}"/>
              </a:ext>
            </a:extLst>
          </p:cNvPr>
          <p:cNvSpPr>
            <a:spLocks noGrp="1"/>
          </p:cNvSpPr>
          <p:nvPr>
            <p:ph type="ftr" sz="quarter" idx="11"/>
          </p:nvPr>
        </p:nvSpPr>
        <p:spPr/>
        <p:txBody>
          <a:bodyPr/>
          <a:lstStyle>
            <a:lvl1pPr>
              <a:defRPr/>
            </a:lvl1pPr>
          </a:lstStyle>
          <a:p>
            <a:pPr>
              <a:defRPr/>
            </a:pPr>
            <a:endParaRPr lang="en-US" altLang="ja-JP"/>
          </a:p>
        </p:txBody>
      </p:sp>
      <p:sp>
        <p:nvSpPr>
          <p:cNvPr id="7" name="Slide Number Placeholder 6">
            <a:extLst>
              <a:ext uri="{FF2B5EF4-FFF2-40B4-BE49-F238E27FC236}">
                <a16:creationId xmlns:a16="http://schemas.microsoft.com/office/drawing/2014/main" id="{36AF4D05-C340-4411-B3C4-EBB746C926D3}"/>
              </a:ext>
            </a:extLst>
          </p:cNvPr>
          <p:cNvSpPr>
            <a:spLocks noGrp="1"/>
          </p:cNvSpPr>
          <p:nvPr>
            <p:ph type="sldNum" sz="quarter" idx="12"/>
          </p:nvPr>
        </p:nvSpPr>
        <p:spPr>
          <a:xfrm>
            <a:off x="7766050" y="295275"/>
            <a:ext cx="628650" cy="768350"/>
          </a:xfrm>
          <a:prstGeom prst="rect">
            <a:avLst/>
          </a:prstGeom>
        </p:spPr>
        <p:txBody>
          <a:bodyPr/>
          <a:lstStyle>
            <a:lvl1pPr>
              <a:defRPr/>
            </a:lvl1pPr>
          </a:lstStyle>
          <a:p>
            <a:pPr>
              <a:defRPr/>
            </a:pPr>
            <a:r>
              <a:rPr lang="en-US" altLang="ja-JP"/>
              <a:t>4-</a:t>
            </a:r>
            <a:fld id="{26885136-0104-44FF-BBE2-4EF4B4CA8F92}" type="slidenum">
              <a:rPr lang="en-US" altLang="ja-JP"/>
              <a:pPr>
                <a:defRPr/>
              </a:pPr>
              <a:t>‹#›</a:t>
            </a:fld>
            <a:endParaRPr lang="en-US" altLang="ja-JP"/>
          </a:p>
        </p:txBody>
      </p:sp>
    </p:spTree>
    <p:extLst>
      <p:ext uri="{BB962C8B-B14F-4D97-AF65-F5344CB8AC3E}">
        <p14:creationId xmlns:p14="http://schemas.microsoft.com/office/powerpoint/2010/main" val="4003041739"/>
      </p:ext>
    </p:extLst>
  </p:cSld>
  <p:clrMapOvr>
    <a:masterClrMapping/>
  </p:clrMapOvr>
  <p:transition spd="med">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747C6225-C1C5-4787-A7BD-1B16AEC62C00}"/>
              </a:ext>
            </a:extLst>
          </p:cNvPr>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AB5572CD-7212-4859-AE1E-FC2CF862FD24}"/>
              </a:ext>
            </a:extLst>
          </p:cNvPr>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14890CC1-B2AD-40DF-86E4-0371583861C7}"/>
              </a:ext>
            </a:extLst>
          </p:cNvPr>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82920062-F9F9-4244-B0E2-FDC539C947E4}"/>
              </a:ext>
            </a:extLst>
          </p:cNvPr>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3C627120-E0B5-405D-B66D-94208C7113A3}"/>
              </a:ext>
            </a:extLst>
          </p:cNvPr>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BFBD9A3-96D8-4D5F-B3C3-844FE76860B2}"/>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2" name="Title Placeholder 1">
            <a:extLst>
              <a:ext uri="{FF2B5EF4-FFF2-40B4-BE49-F238E27FC236}">
                <a16:creationId xmlns:a16="http://schemas.microsoft.com/office/drawing/2014/main" id="{2BFE68B1-3730-4809-B164-ABCB0DA7B79A}"/>
              </a:ext>
            </a:extLst>
          </p:cNvPr>
          <p:cNvSpPr>
            <a:spLocks noGrp="1"/>
          </p:cNvSpPr>
          <p:nvPr>
            <p:ph type="title"/>
          </p:nvPr>
        </p:nvSpPr>
        <p:spPr bwMode="auto">
          <a:xfrm>
            <a:off x="484188" y="452438"/>
            <a:ext cx="705643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43" name="Text Placeholder 2">
            <a:extLst>
              <a:ext uri="{FF2B5EF4-FFF2-40B4-BE49-F238E27FC236}">
                <a16:creationId xmlns:a16="http://schemas.microsoft.com/office/drawing/2014/main" id="{B237ED7A-6B81-435B-A7C3-974AE5E304FD}"/>
              </a:ext>
            </a:extLst>
          </p:cNvPr>
          <p:cNvSpPr>
            <a:spLocks noGrp="1"/>
          </p:cNvSpPr>
          <p:nvPr>
            <p:ph type="body" idx="1"/>
          </p:nvPr>
        </p:nvSpPr>
        <p:spPr bwMode="auto">
          <a:xfrm>
            <a:off x="827088" y="2052638"/>
            <a:ext cx="67119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FA5810-CA22-43EF-B385-29859D4537EB}"/>
              </a:ext>
            </a:extLst>
          </p:cNvPr>
          <p:cNvSpPr>
            <a:spLocks noGrp="1"/>
          </p:cNvSpPr>
          <p:nvPr>
            <p:ph type="dt" sz="half" idx="2"/>
          </p:nvPr>
        </p:nvSpPr>
        <p:spPr>
          <a:xfrm rot="5400000">
            <a:off x="7494588" y="1828800"/>
            <a:ext cx="990600" cy="22860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ltLang="ja-JP"/>
          </a:p>
        </p:txBody>
      </p:sp>
      <p:sp>
        <p:nvSpPr>
          <p:cNvPr id="5" name="Footer Placeholder 4">
            <a:extLst>
              <a:ext uri="{FF2B5EF4-FFF2-40B4-BE49-F238E27FC236}">
                <a16:creationId xmlns:a16="http://schemas.microsoft.com/office/drawing/2014/main" id="{3E5FFE22-916F-4083-AF9C-C6CF760A4D11}"/>
              </a:ext>
            </a:extLst>
          </p:cNvPr>
          <p:cNvSpPr>
            <a:spLocks noGrp="1"/>
          </p:cNvSpPr>
          <p:nvPr>
            <p:ph type="ftr" sz="quarter" idx="3"/>
          </p:nvPr>
        </p:nvSpPr>
        <p:spPr>
          <a:xfrm rot="5400000">
            <a:off x="6233318" y="3263107"/>
            <a:ext cx="3859213" cy="22860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ltLang="ja-JP"/>
          </a:p>
        </p:txBody>
      </p:sp>
    </p:spTree>
  </p:cSld>
  <p:clrMap bg1="dk1" tx1="lt1" bg2="dk2" tx2="lt2" accent1="accent1" accent2="accent2" accent3="accent3" accent4="accent4" accent5="accent5" accent6="accent6" hlink="hlink" folHlink="folHlink"/>
  <p:sldLayoutIdLst>
    <p:sldLayoutId id="2147483778" r:id="rId1"/>
    <p:sldLayoutId id="2147483779" r:id="rId2"/>
    <p:sldLayoutId id="2147483781" r:id="rId3"/>
    <p:sldLayoutId id="2147483780"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Lst>
  <p:transition spd="med">
    <p:circle/>
  </p:transition>
  <p:hf hdr="0" ftr="0" dt="0"/>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9.xml"/><Relationship Id="rId1" Type="http://schemas.openxmlformats.org/officeDocument/2006/relationships/slideLayout" Target="../slideLayouts/slideLayout18.xml"/><Relationship Id="rId5" Type="http://schemas.openxmlformats.org/officeDocument/2006/relationships/image" Target="../media/image10.wmf"/><Relationship Id="rId4" Type="http://schemas.openxmlformats.org/officeDocument/2006/relationships/slide" Target="slide47.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9.x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 Target="slide3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19.x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A1300F5-8DF0-4640-B050-81A99717A74D}"/>
              </a:ext>
            </a:extLst>
          </p:cNvPr>
          <p:cNvSpPr>
            <a:spLocks noGrp="1" noChangeArrowheads="1"/>
          </p:cNvSpPr>
          <p:nvPr>
            <p:ph type="ctrTitle"/>
          </p:nvPr>
        </p:nvSpPr>
        <p:spPr>
          <a:xfrm>
            <a:off x="762000" y="333375"/>
            <a:ext cx="7772400" cy="2362200"/>
          </a:xfrm>
        </p:spPr>
        <p:txBody>
          <a:bodyPr/>
          <a:lstStyle/>
          <a:p>
            <a:pPr algn="ctr" eaLnBrk="1" hangingPunct="1"/>
            <a:r>
              <a:rPr lang="en-US" altLang="ja-JP" sz="4800" b="1" dirty="0">
                <a:solidFill>
                  <a:srgbClr val="F6F67E"/>
                </a:solidFill>
                <a:ea typeface="ＭＳ Ｐゴシック" panose="020B0600070205080204" pitchFamily="34" charset="-128"/>
              </a:rPr>
              <a:t>Lecture 4: CAPTURING KNOWLEDGE</a:t>
            </a:r>
          </a:p>
        </p:txBody>
      </p:sp>
      <p:sp>
        <p:nvSpPr>
          <p:cNvPr id="21507" name="Rectangle 6">
            <a:extLst>
              <a:ext uri="{FF2B5EF4-FFF2-40B4-BE49-F238E27FC236}">
                <a16:creationId xmlns:a16="http://schemas.microsoft.com/office/drawing/2014/main" id="{A12E913E-1253-4C21-9ABB-EC9731CCDF98}"/>
              </a:ext>
            </a:extLst>
          </p:cNvPr>
          <p:cNvSpPr>
            <a:spLocks noChangeArrowheads="1"/>
          </p:cNvSpPr>
          <p:nvPr/>
        </p:nvSpPr>
        <p:spPr bwMode="auto">
          <a:xfrm>
            <a:off x="1481138" y="4494213"/>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20000"/>
              </a:spcBef>
              <a:buClr>
                <a:srgbClr val="FFFF00"/>
              </a:buClr>
              <a:buFont typeface="Wingdings" panose="05000000000000000000" pitchFamily="2" charset="2"/>
              <a:buNone/>
            </a:pPr>
            <a:r>
              <a:rPr lang="en-US" altLang="ja-JP" sz="3200" b="1">
                <a:solidFill>
                  <a:srgbClr val="FFFFFF"/>
                </a:solidFill>
                <a:latin typeface="Arial" panose="020B0604020202020204" pitchFamily="34" charset="0"/>
                <a:ea typeface="ＭＳ Ｐゴシック" panose="020B0600070205080204" pitchFamily="34" charset="-128"/>
              </a:rPr>
              <a:t>Okuboyejo S.R</a:t>
            </a:r>
          </a:p>
          <a:p>
            <a:pPr algn="ctr" eaLnBrk="1" hangingPunct="1">
              <a:spcBef>
                <a:spcPct val="20000"/>
              </a:spcBef>
              <a:buClr>
                <a:srgbClr val="FFFF00"/>
              </a:buClr>
              <a:buFont typeface="Wingdings" panose="05000000000000000000" pitchFamily="2" charset="2"/>
              <a:buNone/>
            </a:pPr>
            <a:endParaRPr lang="en-US" altLang="ja-JP" sz="3200">
              <a:solidFill>
                <a:srgbClr val="FFFFFF"/>
              </a:solidFill>
              <a:latin typeface="Arial" panose="020B0604020202020204" pitchFamily="34" charset="0"/>
              <a:ea typeface="ＭＳ Ｐゴシック" panose="020B0600070205080204" pitchFamily="34" charset="-128"/>
            </a:endParaRPr>
          </a:p>
        </p:txBody>
      </p:sp>
    </p:spTree>
  </p:cSld>
  <p:clrMapOvr>
    <a:masterClrMapping/>
  </p:clrMapOvr>
  <p:transition spd="med">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2249409-B494-41A4-B2C9-8CF4E00226FA}"/>
              </a:ext>
            </a:extLst>
          </p:cNvPr>
          <p:cNvSpPr>
            <a:spLocks noGrp="1" noChangeArrowheads="1"/>
          </p:cNvSpPr>
          <p:nvPr>
            <p:ph type="title"/>
          </p:nvPr>
        </p:nvSpPr>
        <p:spPr>
          <a:xfrm>
            <a:off x="69850" y="107950"/>
            <a:ext cx="7772400" cy="1143000"/>
          </a:xfrm>
        </p:spPr>
        <p:txBody>
          <a:bodyPr/>
          <a:lstStyle/>
          <a:p>
            <a:pPr eaLnBrk="1" hangingPunct="1"/>
            <a:r>
              <a:rPr lang="en-US" altLang="ja-JP">
                <a:solidFill>
                  <a:srgbClr val="F6F67E"/>
                </a:solidFill>
                <a:ea typeface="ＭＳ Ｐゴシック" panose="020B0600070205080204" pitchFamily="34" charset="-128"/>
              </a:rPr>
              <a:t>Developing a Relationship With Experts</a:t>
            </a:r>
          </a:p>
        </p:txBody>
      </p:sp>
      <p:sp>
        <p:nvSpPr>
          <p:cNvPr id="31747" name="Rectangle 3">
            <a:extLst>
              <a:ext uri="{FF2B5EF4-FFF2-40B4-BE49-F238E27FC236}">
                <a16:creationId xmlns:a16="http://schemas.microsoft.com/office/drawing/2014/main" id="{2D941389-1211-49D6-AABF-B6E6D7D8B40F}"/>
              </a:ext>
            </a:extLst>
          </p:cNvPr>
          <p:cNvSpPr>
            <a:spLocks noGrp="1" noChangeArrowheads="1"/>
          </p:cNvSpPr>
          <p:nvPr>
            <p:ph type="body" sz="half" idx="1"/>
          </p:nvPr>
        </p:nvSpPr>
        <p:spPr>
          <a:xfrm>
            <a:off x="395288" y="1557338"/>
            <a:ext cx="5184775" cy="4895850"/>
          </a:xfrm>
        </p:spPr>
        <p:txBody>
          <a:bodyPr/>
          <a:lstStyle/>
          <a:p>
            <a:pPr eaLnBrk="1" hangingPunct="1"/>
            <a:r>
              <a:rPr lang="en-US" altLang="ja-JP" sz="2800">
                <a:solidFill>
                  <a:srgbClr val="FFFFFF"/>
                </a:solidFill>
                <a:ea typeface="ＭＳ Ｐゴシック" panose="020B0600070205080204" pitchFamily="34" charset="-128"/>
              </a:rPr>
              <a:t>Create the right impression</a:t>
            </a:r>
          </a:p>
          <a:p>
            <a:pPr eaLnBrk="1" hangingPunct="1"/>
            <a:r>
              <a:rPr lang="en-US" altLang="ja-JP" sz="2800">
                <a:solidFill>
                  <a:srgbClr val="FFFFFF"/>
                </a:solidFill>
                <a:ea typeface="ＭＳ Ｐゴシック" panose="020B0600070205080204" pitchFamily="34" charset="-128"/>
                <a:hlinkClick r:id="rId2" action="ppaction://hlinksldjump"/>
              </a:rPr>
              <a:t>Understanding the expert’s style</a:t>
            </a:r>
            <a:endParaRPr lang="en-US" altLang="ja-JP" sz="2800">
              <a:solidFill>
                <a:srgbClr val="FFFFFF"/>
              </a:solidFill>
              <a:ea typeface="ＭＳ Ｐゴシック" panose="020B0600070205080204" pitchFamily="34" charset="-128"/>
            </a:endParaRPr>
          </a:p>
          <a:p>
            <a:pPr eaLnBrk="1" hangingPunct="1"/>
            <a:r>
              <a:rPr lang="en-US" altLang="ja-JP" sz="2800">
                <a:solidFill>
                  <a:srgbClr val="FFFFFF"/>
                </a:solidFill>
                <a:ea typeface="ＭＳ Ｐゴシック" panose="020B0600070205080204" pitchFamily="34" charset="-128"/>
                <a:hlinkClick r:id="rId3" action="ppaction://hlinksldjump"/>
              </a:rPr>
              <a:t>Prepare well for the session</a:t>
            </a:r>
            <a:endParaRPr lang="en-US" altLang="ja-JP" sz="2800">
              <a:solidFill>
                <a:srgbClr val="FFFFFF"/>
              </a:solidFill>
              <a:ea typeface="ＭＳ Ｐゴシック" panose="020B0600070205080204" pitchFamily="34" charset="-128"/>
            </a:endParaRPr>
          </a:p>
          <a:p>
            <a:pPr eaLnBrk="1" hangingPunct="1"/>
            <a:r>
              <a:rPr lang="en-US" altLang="ja-JP" sz="2800">
                <a:solidFill>
                  <a:srgbClr val="FFFFFF"/>
                </a:solidFill>
                <a:ea typeface="ＭＳ Ｐゴシック" panose="020B0600070205080204" pitchFamily="34" charset="-128"/>
                <a:hlinkClick r:id="rId4" action="ppaction://hlinksldjump"/>
              </a:rPr>
              <a:t>Decide where to hold the session</a:t>
            </a:r>
            <a:endParaRPr lang="en-US" altLang="ja-JP" sz="2800">
              <a:solidFill>
                <a:srgbClr val="FFFFFF"/>
              </a:solidFill>
              <a:ea typeface="ＭＳ Ｐゴシック" panose="020B0600070205080204" pitchFamily="34" charset="-128"/>
            </a:endParaRPr>
          </a:p>
        </p:txBody>
      </p:sp>
      <p:pic>
        <p:nvPicPr>
          <p:cNvPr id="31748" name="Picture 7" descr="j0294951[1]">
            <a:extLst>
              <a:ext uri="{FF2B5EF4-FFF2-40B4-BE49-F238E27FC236}">
                <a16:creationId xmlns:a16="http://schemas.microsoft.com/office/drawing/2014/main" id="{8C76ADD3-70B7-4442-8D10-3EE388C0E92E}"/>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6026150" y="2825750"/>
            <a:ext cx="1816100" cy="1816100"/>
          </a:xfrm>
          <a:noFill/>
        </p:spPr>
      </p:pic>
      <p:sp>
        <p:nvSpPr>
          <p:cNvPr id="31749" name="Slide Number Placeholder 6">
            <a:extLst>
              <a:ext uri="{FF2B5EF4-FFF2-40B4-BE49-F238E27FC236}">
                <a16:creationId xmlns:a16="http://schemas.microsoft.com/office/drawing/2014/main" id="{2A266364-35A7-4692-8B70-B913928639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A6483F0B-D506-4347-AE3A-9B580061F83E}" type="slidenum">
              <a:rPr lang="en-US" altLang="ja-JP" sz="1400" smtClean="0">
                <a:solidFill>
                  <a:schemeClr val="tx2"/>
                </a:solidFill>
                <a:latin typeface="Arial" panose="020B0604020202020204" pitchFamily="34" charset="0"/>
              </a:rPr>
              <a:pPr>
                <a:spcBef>
                  <a:spcPct val="0"/>
                </a:spcBef>
                <a:buClrTx/>
                <a:buSzTx/>
                <a:buFontTx/>
                <a:buNone/>
              </a:pPr>
              <a:t>10</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AB0F2D72-AAD1-4518-B1F8-0D6311F09BFB}"/>
              </a:ext>
            </a:extLst>
          </p:cNvPr>
          <p:cNvSpPr>
            <a:spLocks noGrp="1" noChangeArrowheads="1"/>
          </p:cNvSpPr>
          <p:nvPr>
            <p:ph type="title"/>
          </p:nvPr>
        </p:nvSpPr>
        <p:spPr>
          <a:xfrm>
            <a:off x="-6350" y="59616"/>
            <a:ext cx="7772400" cy="1143000"/>
          </a:xfrm>
        </p:spPr>
        <p:txBody>
          <a:bodyPr rtlCol="0">
            <a:noAutofit/>
          </a:bodyPr>
          <a:lstStyle/>
          <a:p>
            <a:pPr defTabSz="457207" eaLnBrk="1" fontAlgn="auto" hangingPunct="1">
              <a:spcAft>
                <a:spcPts val="0"/>
              </a:spcAft>
              <a:defRPr/>
            </a:pPr>
            <a:r>
              <a:rPr lang="en-US" altLang="ja-JP" dirty="0">
                <a:solidFill>
                  <a:srgbClr val="F6F67E"/>
                </a:solidFill>
                <a:effectLst>
                  <a:outerShdw blurRad="38100" dist="38100" dir="2700000" algn="tl">
                    <a:srgbClr val="000000"/>
                  </a:outerShdw>
                </a:effectLst>
                <a:ea typeface="ＭＳ Ｐゴシック" pitchFamily="50" charset="-128"/>
              </a:rPr>
              <a:t>Approaching Multiple Experts</a:t>
            </a:r>
          </a:p>
        </p:txBody>
      </p:sp>
      <p:sp>
        <p:nvSpPr>
          <p:cNvPr id="147459" name="Rectangle 3">
            <a:extLst>
              <a:ext uri="{FF2B5EF4-FFF2-40B4-BE49-F238E27FC236}">
                <a16:creationId xmlns:a16="http://schemas.microsoft.com/office/drawing/2014/main" id="{72EBA4E0-C1E7-4C51-9245-D4925CCE6A2B}"/>
              </a:ext>
            </a:extLst>
          </p:cNvPr>
          <p:cNvSpPr>
            <a:spLocks noGrp="1" noChangeArrowheads="1"/>
          </p:cNvSpPr>
          <p:nvPr>
            <p:ph type="body" sz="half" idx="1"/>
          </p:nvPr>
        </p:nvSpPr>
        <p:spPr>
          <a:xfrm>
            <a:off x="179388" y="1049338"/>
            <a:ext cx="5141912" cy="5692775"/>
          </a:xfrm>
        </p:spPr>
        <p:txBody>
          <a:bodyPr rtlCol="0">
            <a:normAutofit/>
          </a:bodyPr>
          <a:lstStyle/>
          <a:p>
            <a:pPr marL="0" indent="0" defTabSz="457207" eaLnBrk="1" fontAlgn="auto" hangingPunct="1">
              <a:lnSpc>
                <a:spcPct val="90000"/>
              </a:lnSpc>
              <a:spcAft>
                <a:spcPts val="0"/>
              </a:spcAft>
              <a:buClr>
                <a:schemeClr val="bg2">
                  <a:lumMod val="40000"/>
                  <a:lumOff val="60000"/>
                </a:schemeClr>
              </a:buClr>
              <a:buFont typeface="Wingdings 3" charset="2"/>
              <a:buChar char=""/>
              <a:defRPr/>
            </a:pPr>
            <a:r>
              <a:rPr lang="en-US" altLang="ja-JP" b="1" dirty="0">
                <a:solidFill>
                  <a:schemeClr val="accent1"/>
                </a:solidFill>
                <a:effectLst>
                  <a:outerShdw blurRad="38100" dist="38100" dir="2700000" algn="tl">
                    <a:srgbClr val="000000"/>
                  </a:outerShdw>
                </a:effectLst>
                <a:ea typeface="ＭＳ Ｐゴシック" panose="020B0600070205080204" pitchFamily="34" charset="-128"/>
              </a:rPr>
              <a:t>Individual</a:t>
            </a:r>
          </a:p>
          <a:p>
            <a:pPr marL="693738" lvl="1" indent="-236538" defTabSz="457207" eaLnBrk="1" fontAlgn="auto" hangingPunct="1">
              <a:lnSpc>
                <a:spcPct val="90000"/>
              </a:lnSpc>
              <a:spcAft>
                <a:spcPts val="0"/>
              </a:spcAft>
              <a:buClr>
                <a:schemeClr val="bg2">
                  <a:lumMod val="40000"/>
                  <a:lumOff val="60000"/>
                </a:schemeClr>
              </a:buClr>
              <a:buFont typeface="Wingdings 3" charset="2"/>
              <a:buChar char=""/>
              <a:defRPr/>
            </a:pPr>
            <a:r>
              <a:rPr lang="en-US" altLang="ja-JP" sz="2400" b="1" dirty="0">
                <a:solidFill>
                  <a:srgbClr val="FFFFFF"/>
                </a:solidFill>
                <a:ea typeface="ＭＳ Ｐゴシック" panose="020B0600070205080204" pitchFamily="34" charset="-128"/>
              </a:rPr>
              <a:t>An extension of single expert approach</a:t>
            </a:r>
          </a:p>
          <a:p>
            <a:pPr marL="0" indent="0" defTabSz="457207" eaLnBrk="1" fontAlgn="auto" hangingPunct="1">
              <a:spcBef>
                <a:spcPct val="40000"/>
              </a:spcBef>
              <a:spcAft>
                <a:spcPts val="0"/>
              </a:spcAft>
              <a:buClr>
                <a:schemeClr val="bg2">
                  <a:lumMod val="40000"/>
                  <a:lumOff val="60000"/>
                </a:schemeClr>
              </a:buClr>
              <a:buFont typeface="Wingdings 3" charset="2"/>
              <a:buChar char=""/>
              <a:defRPr/>
            </a:pPr>
            <a:r>
              <a:rPr lang="en-US" altLang="ja-JP" sz="2800" b="1" dirty="0">
                <a:solidFill>
                  <a:schemeClr val="accent1"/>
                </a:solidFill>
                <a:effectLst>
                  <a:outerShdw blurRad="38100" dist="38100" dir="2700000" algn="tl">
                    <a:srgbClr val="000000"/>
                  </a:outerShdw>
                </a:effectLst>
                <a:ea typeface="ＭＳ Ｐゴシック" panose="020B0600070205080204" pitchFamily="34" charset="-128"/>
              </a:rPr>
              <a:t>Primary and secondary</a:t>
            </a:r>
            <a:endParaRPr lang="en-US" altLang="ja-JP" b="1" u="sng" dirty="0">
              <a:solidFill>
                <a:schemeClr val="accent1"/>
              </a:solidFill>
              <a:effectLst>
                <a:outerShdw blurRad="38100" dist="38100" dir="2700000" algn="tl">
                  <a:srgbClr val="000000"/>
                </a:outerShdw>
              </a:effectLst>
              <a:ea typeface="ＭＳ Ｐゴシック" panose="020B0600070205080204" pitchFamily="34" charset="-128"/>
            </a:endParaRPr>
          </a:p>
          <a:p>
            <a:pPr marL="693738" lvl="1" indent="-236538" defTabSz="457207" eaLnBrk="1" fontAlgn="auto" hangingPunct="1">
              <a:lnSpc>
                <a:spcPct val="90000"/>
              </a:lnSpc>
              <a:spcAft>
                <a:spcPts val="0"/>
              </a:spcAft>
              <a:buClr>
                <a:schemeClr val="bg2">
                  <a:lumMod val="40000"/>
                  <a:lumOff val="60000"/>
                </a:schemeClr>
              </a:buClr>
              <a:buFont typeface="Wingdings 3" charset="2"/>
              <a:buChar char=""/>
              <a:defRPr/>
            </a:pPr>
            <a:r>
              <a:rPr lang="en-US" altLang="ja-JP" sz="2400" b="1" dirty="0">
                <a:solidFill>
                  <a:srgbClr val="FFFFFF"/>
                </a:solidFill>
                <a:ea typeface="ＭＳ Ｐゴシック" panose="020B0600070205080204" pitchFamily="34" charset="-128"/>
              </a:rPr>
              <a:t>Start with the senior expert first, on down to others in the hierarchy</a:t>
            </a:r>
          </a:p>
          <a:p>
            <a:pPr marL="0" indent="0" defTabSz="457207" eaLnBrk="1" fontAlgn="auto" hangingPunct="1">
              <a:lnSpc>
                <a:spcPct val="90000"/>
              </a:lnSpc>
              <a:spcBef>
                <a:spcPct val="40000"/>
              </a:spcBef>
              <a:spcAft>
                <a:spcPts val="0"/>
              </a:spcAft>
              <a:buClr>
                <a:schemeClr val="bg2">
                  <a:lumMod val="40000"/>
                  <a:lumOff val="60000"/>
                </a:schemeClr>
              </a:buClr>
              <a:buFont typeface="Wingdings 3" charset="2"/>
              <a:buChar char=""/>
              <a:defRPr/>
            </a:pPr>
            <a:r>
              <a:rPr lang="en-US" altLang="ja-JP" b="1" dirty="0">
                <a:solidFill>
                  <a:schemeClr val="accent1"/>
                </a:solidFill>
                <a:effectLst>
                  <a:outerShdw blurRad="38100" dist="38100" dir="2700000" algn="tl">
                    <a:srgbClr val="000000"/>
                  </a:outerShdw>
                </a:effectLst>
                <a:ea typeface="ＭＳ Ｐゴシック" panose="020B0600070205080204" pitchFamily="34" charset="-128"/>
              </a:rPr>
              <a:t>Small groups</a:t>
            </a:r>
            <a:r>
              <a:rPr lang="en-US" altLang="ja-JP" dirty="0">
                <a:solidFill>
                  <a:srgbClr val="FFFFFF"/>
                </a:solidFill>
                <a:ea typeface="ＭＳ Ｐゴシック" panose="020B0600070205080204" pitchFamily="34" charset="-128"/>
              </a:rPr>
              <a:t> </a:t>
            </a:r>
          </a:p>
          <a:p>
            <a:pPr marL="693738" lvl="1" indent="-236538" defTabSz="457207" eaLnBrk="1" fontAlgn="auto" hangingPunct="1">
              <a:lnSpc>
                <a:spcPct val="90000"/>
              </a:lnSpc>
              <a:spcAft>
                <a:spcPts val="0"/>
              </a:spcAft>
              <a:buClr>
                <a:schemeClr val="bg2">
                  <a:lumMod val="40000"/>
                  <a:lumOff val="60000"/>
                </a:schemeClr>
              </a:buClr>
              <a:buFont typeface="Wingdings" panose="05000000000000000000" pitchFamily="2" charset="2"/>
              <a:buChar char="l"/>
              <a:defRPr/>
            </a:pPr>
            <a:r>
              <a:rPr lang="en-US" altLang="ja-JP" sz="2400" b="1" dirty="0">
                <a:solidFill>
                  <a:srgbClr val="FFFFFF"/>
                </a:solidFill>
                <a:ea typeface="ＭＳ Ｐゴシック" panose="020B0600070205080204" pitchFamily="34" charset="-128"/>
              </a:rPr>
              <a:t>Each expert tested against expertise of others in the group</a:t>
            </a:r>
          </a:p>
        </p:txBody>
      </p:sp>
      <p:pic>
        <p:nvPicPr>
          <p:cNvPr id="32772" name="Picture 4" descr="BD20203_[1]">
            <a:extLst>
              <a:ext uri="{FF2B5EF4-FFF2-40B4-BE49-F238E27FC236}">
                <a16:creationId xmlns:a16="http://schemas.microsoft.com/office/drawing/2014/main" id="{0F52F1FE-55F0-4671-B891-D95D21802256}"/>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572000" y="4868863"/>
            <a:ext cx="3640138" cy="1625600"/>
          </a:xfrm>
          <a:noFill/>
        </p:spPr>
      </p:pic>
      <p:pic>
        <p:nvPicPr>
          <p:cNvPr id="32773" name="Picture 6" descr="BD20188_[1]">
            <a:extLst>
              <a:ext uri="{FF2B5EF4-FFF2-40B4-BE49-F238E27FC236}">
                <a16:creationId xmlns:a16="http://schemas.microsoft.com/office/drawing/2014/main" id="{9AABAE31-0C28-4E78-BE3F-4BAB0FD66D95}"/>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364163" y="1341438"/>
            <a:ext cx="1722437" cy="1784350"/>
          </a:xfrm>
          <a:noFill/>
        </p:spPr>
      </p:pic>
      <p:sp>
        <p:nvSpPr>
          <p:cNvPr id="32774" name="Slide Number Placeholder 7">
            <a:extLst>
              <a:ext uri="{FF2B5EF4-FFF2-40B4-BE49-F238E27FC236}">
                <a16:creationId xmlns:a16="http://schemas.microsoft.com/office/drawing/2014/main" id="{DB67C932-D501-4F28-BA0C-688C45E4803C}"/>
              </a:ext>
            </a:extLst>
          </p:cNvPr>
          <p:cNvSpPr>
            <a:spLocks noGrp="1"/>
          </p:cNvSpPr>
          <p:nvPr>
            <p:ph type="sldNum" sz="quarter" idx="12"/>
          </p:nvPr>
        </p:nvSpPr>
        <p:spPr bwMode="auto">
          <a:xfrm>
            <a:off x="7808913" y="655271"/>
            <a:ext cx="628650" cy="768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dirty="0">
                <a:solidFill>
                  <a:schemeClr val="tx2"/>
                </a:solidFill>
                <a:latin typeface="Arial" panose="020B0604020202020204" pitchFamily="34" charset="0"/>
              </a:rPr>
              <a:t>4-</a:t>
            </a:r>
            <a:fld id="{71EFC3B8-F3AE-489B-A69F-AB5E3EA0849D}" type="slidenum">
              <a:rPr lang="en-US" altLang="ja-JP" sz="1400" smtClean="0">
                <a:solidFill>
                  <a:schemeClr val="tx2"/>
                </a:solidFill>
                <a:latin typeface="Arial" panose="020B0604020202020204" pitchFamily="34" charset="0"/>
              </a:rPr>
              <a:pPr>
                <a:spcBef>
                  <a:spcPct val="0"/>
                </a:spcBef>
                <a:buClrTx/>
                <a:buSzTx/>
                <a:buFontTx/>
                <a:buNone/>
              </a:pPr>
              <a:t>11</a:t>
            </a:fld>
            <a:endParaRPr lang="en-US" altLang="ja-JP" sz="1400" dirty="0">
              <a:solidFill>
                <a:schemeClr val="tx2"/>
              </a:solidFill>
              <a:latin typeface="Arial" panose="020B0604020202020204" pitchFamily="34" charset="0"/>
            </a:endParaRPr>
          </a:p>
        </p:txBody>
      </p:sp>
      <p:pic>
        <p:nvPicPr>
          <p:cNvPr id="32775" name="Picture 9" descr="BD20201_[1]">
            <a:extLst>
              <a:ext uri="{FF2B5EF4-FFF2-40B4-BE49-F238E27FC236}">
                <a16:creationId xmlns:a16="http://schemas.microsoft.com/office/drawing/2014/main" id="{E53F20F4-27A9-416B-BBF9-6054F55EA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800" y="3213100"/>
            <a:ext cx="30543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8" name="Rectangle 14">
            <a:extLst>
              <a:ext uri="{FF2B5EF4-FFF2-40B4-BE49-F238E27FC236}">
                <a16:creationId xmlns:a16="http://schemas.microsoft.com/office/drawing/2014/main" id="{25F54D9F-5AA8-4017-AD58-EE4F1F8B0F79}"/>
              </a:ext>
            </a:extLst>
          </p:cNvPr>
          <p:cNvSpPr>
            <a:spLocks noGrp="1" noChangeArrowheads="1"/>
          </p:cNvSpPr>
          <p:nvPr>
            <p:ph type="title"/>
          </p:nvPr>
        </p:nvSpPr>
        <p:spPr>
          <a:xfrm>
            <a:off x="-26988" y="0"/>
            <a:ext cx="7772401" cy="1503363"/>
          </a:xfrm>
        </p:spPr>
        <p:txBody>
          <a:bodyPr rtlCol="0">
            <a:noAutofit/>
          </a:bodyPr>
          <a:lstStyle/>
          <a:p>
            <a:pPr defTabSz="457207" eaLnBrk="1" fontAlgn="auto" hangingPunct="1">
              <a:spcAft>
                <a:spcPts val="0"/>
              </a:spcAft>
              <a:defRPr/>
            </a:pPr>
            <a:r>
              <a:rPr lang="en-US" altLang="ja-JP" dirty="0">
                <a:solidFill>
                  <a:srgbClr val="F6F67E"/>
                </a:solidFill>
                <a:effectLst>
                  <a:outerShdw blurRad="38100" dist="38100" dir="2700000" algn="tl">
                    <a:srgbClr val="000000"/>
                  </a:outerShdw>
                </a:effectLst>
                <a:ea typeface="ＭＳ Ｐゴシック" pitchFamily="50" charset="-128"/>
              </a:rPr>
              <a:t>Analogies and Uncertainties in Information</a:t>
            </a:r>
          </a:p>
        </p:txBody>
      </p:sp>
      <p:sp>
        <p:nvSpPr>
          <p:cNvPr id="33795" name="Rectangle 3">
            <a:extLst>
              <a:ext uri="{FF2B5EF4-FFF2-40B4-BE49-F238E27FC236}">
                <a16:creationId xmlns:a16="http://schemas.microsoft.com/office/drawing/2014/main" id="{6C8A19DD-C3B6-410D-B6D7-999ED97E17BF}"/>
              </a:ext>
            </a:extLst>
          </p:cNvPr>
          <p:cNvSpPr>
            <a:spLocks noGrp="1" noChangeArrowheads="1"/>
          </p:cNvSpPr>
          <p:nvPr>
            <p:ph type="body" sz="half" idx="1"/>
          </p:nvPr>
        </p:nvSpPr>
        <p:spPr>
          <a:xfrm>
            <a:off x="96838" y="1598613"/>
            <a:ext cx="6026150" cy="4114800"/>
          </a:xfrm>
        </p:spPr>
        <p:txBody>
          <a:bodyPr/>
          <a:lstStyle/>
          <a:p>
            <a:pPr algn="just" eaLnBrk="1" hangingPunct="1">
              <a:lnSpc>
                <a:spcPct val="90000"/>
              </a:lnSpc>
            </a:pPr>
            <a:r>
              <a:rPr lang="en-US" altLang="ja-JP" sz="3200">
                <a:solidFill>
                  <a:srgbClr val="FFFFFF"/>
                </a:solidFill>
                <a:ea typeface="ＭＳ Ｐゴシック" panose="020B0600070205080204" pitchFamily="34" charset="-128"/>
              </a:rPr>
              <a:t>Experts use </a:t>
            </a:r>
            <a:r>
              <a:rPr lang="en-US" altLang="ja-JP" sz="3200">
                <a:solidFill>
                  <a:srgbClr val="FFFF00"/>
                </a:solidFill>
                <a:ea typeface="ＭＳ Ｐゴシック" panose="020B0600070205080204" pitchFamily="34" charset="-128"/>
                <a:hlinkClick r:id="rId2" action="ppaction://hlinksldjump"/>
              </a:rPr>
              <a:t>analogies</a:t>
            </a:r>
            <a:r>
              <a:rPr lang="en-US" altLang="ja-JP" sz="3200">
                <a:solidFill>
                  <a:srgbClr val="FFFFFF"/>
                </a:solidFill>
                <a:ea typeface="ＭＳ Ｐゴシック" panose="020B0600070205080204" pitchFamily="34" charset="-128"/>
              </a:rPr>
              <a:t> to explain events</a:t>
            </a:r>
          </a:p>
          <a:p>
            <a:pPr algn="just" eaLnBrk="1" hangingPunct="1">
              <a:lnSpc>
                <a:spcPct val="90000"/>
              </a:lnSpc>
            </a:pPr>
            <a:endParaRPr lang="en-US" altLang="ja-JP" sz="3200">
              <a:solidFill>
                <a:srgbClr val="FFFFFF"/>
              </a:solidFill>
              <a:ea typeface="ＭＳ Ｐゴシック" panose="020B0600070205080204" pitchFamily="34" charset="-128"/>
            </a:endParaRPr>
          </a:p>
          <a:p>
            <a:pPr algn="just" eaLnBrk="1" hangingPunct="1">
              <a:lnSpc>
                <a:spcPct val="90000"/>
              </a:lnSpc>
            </a:pPr>
            <a:r>
              <a:rPr lang="en-US" altLang="ja-JP" sz="3200">
                <a:solidFill>
                  <a:srgbClr val="FFFFFF"/>
                </a:solidFill>
                <a:ea typeface="ＭＳ Ｐゴシック" panose="020B0600070205080204" pitchFamily="34" charset="-128"/>
              </a:rPr>
              <a:t>Expert’s knowledge is the ability to take uncertain information and use a plausible line of reasoning to clarify the fuzzy details</a:t>
            </a:r>
          </a:p>
        </p:txBody>
      </p:sp>
      <p:pic>
        <p:nvPicPr>
          <p:cNvPr id="33796" name="Picture 10" descr="j0078711[1]">
            <a:extLst>
              <a:ext uri="{FF2B5EF4-FFF2-40B4-BE49-F238E27FC236}">
                <a16:creationId xmlns:a16="http://schemas.microsoft.com/office/drawing/2014/main" id="{787D7E33-40CF-4499-A4CC-36B465BDC85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269163" y="1814513"/>
            <a:ext cx="1622425" cy="3933825"/>
          </a:xfrm>
          <a:solidFill>
            <a:srgbClr val="FFFFFF"/>
          </a:solidFill>
        </p:spPr>
      </p:pic>
      <p:sp>
        <p:nvSpPr>
          <p:cNvPr id="33797" name="Slide Number Placeholder 6">
            <a:extLst>
              <a:ext uri="{FF2B5EF4-FFF2-40B4-BE49-F238E27FC236}">
                <a16:creationId xmlns:a16="http://schemas.microsoft.com/office/drawing/2014/main" id="{92D92247-49BC-467D-B3F9-6C1FEC972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DD669A7B-DE5A-4B89-A2DD-F4FFB9EF8F03}" type="slidenum">
              <a:rPr lang="en-US" altLang="ja-JP" sz="1400" smtClean="0">
                <a:solidFill>
                  <a:schemeClr val="tx2"/>
                </a:solidFill>
                <a:latin typeface="Arial" panose="020B0604020202020204" pitchFamily="34" charset="0"/>
              </a:rPr>
              <a:pPr>
                <a:spcBef>
                  <a:spcPct val="0"/>
                </a:spcBef>
                <a:buClrTx/>
                <a:buSzTx/>
                <a:buFontTx/>
                <a:buNone/>
              </a:pPr>
              <a:t>12</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a:extLst>
              <a:ext uri="{FF2B5EF4-FFF2-40B4-BE49-F238E27FC236}">
                <a16:creationId xmlns:a16="http://schemas.microsoft.com/office/drawing/2014/main" id="{86EDAAFB-EB6E-425D-A27C-CC18DC4D1CA3}"/>
              </a:ext>
            </a:extLst>
          </p:cNvPr>
          <p:cNvSpPr>
            <a:spLocks noGrp="1" noChangeArrowheads="1"/>
          </p:cNvSpPr>
          <p:nvPr>
            <p:ph type="title"/>
          </p:nvPr>
        </p:nvSpPr>
        <p:spPr>
          <a:xfrm>
            <a:off x="-26988" y="0"/>
            <a:ext cx="7772401" cy="1503363"/>
          </a:xfrm>
        </p:spPr>
        <p:txBody>
          <a:bodyPr rtlCol="0">
            <a:noAutofit/>
          </a:bodyPr>
          <a:lstStyle/>
          <a:p>
            <a:pPr defTabSz="457207" eaLnBrk="1" fontAlgn="auto" hangingPunct="1">
              <a:spcAft>
                <a:spcPts val="0"/>
              </a:spcAft>
              <a:defRPr/>
            </a:pPr>
            <a:r>
              <a:rPr lang="en-US" altLang="ja-JP" dirty="0">
                <a:solidFill>
                  <a:srgbClr val="F6F67E"/>
                </a:solidFill>
                <a:effectLst>
                  <a:outerShdw blurRad="38100" dist="38100" dir="2700000" algn="tl">
                    <a:srgbClr val="000000"/>
                  </a:outerShdw>
                </a:effectLst>
                <a:ea typeface="ＭＳ Ｐゴシック" pitchFamily="50" charset="-128"/>
              </a:rPr>
              <a:t>Analogies and Uncertainties in Information (cont’d)</a:t>
            </a:r>
          </a:p>
        </p:txBody>
      </p:sp>
      <p:sp>
        <p:nvSpPr>
          <p:cNvPr id="34819" name="Rectangle 2">
            <a:extLst>
              <a:ext uri="{FF2B5EF4-FFF2-40B4-BE49-F238E27FC236}">
                <a16:creationId xmlns:a16="http://schemas.microsoft.com/office/drawing/2014/main" id="{72576408-6DEA-4F46-9B7C-004CF2CFF195}"/>
              </a:ext>
            </a:extLst>
          </p:cNvPr>
          <p:cNvSpPr>
            <a:spLocks noGrp="1" noChangeArrowheads="1"/>
          </p:cNvSpPr>
          <p:nvPr>
            <p:ph type="body" sz="half" idx="1"/>
          </p:nvPr>
        </p:nvSpPr>
        <p:spPr>
          <a:xfrm>
            <a:off x="0" y="1516063"/>
            <a:ext cx="6026150" cy="4865687"/>
          </a:xfrm>
        </p:spPr>
        <p:txBody>
          <a:bodyPr/>
          <a:lstStyle/>
          <a:p>
            <a:pPr algn="just" eaLnBrk="1" hangingPunct="1">
              <a:lnSpc>
                <a:spcPct val="90000"/>
              </a:lnSpc>
            </a:pPr>
            <a:r>
              <a:rPr lang="en-US" altLang="ja-JP" sz="2800">
                <a:solidFill>
                  <a:srgbClr val="FFFFFF"/>
                </a:solidFill>
                <a:ea typeface="ＭＳ Ｐゴシック" panose="020B0600070205080204" pitchFamily="34" charset="-128"/>
              </a:rPr>
              <a:t>Reliable knowledge capture requires understanding and interpreting expert’s verbal description of information, heuristics, etc.</a:t>
            </a:r>
          </a:p>
          <a:p>
            <a:pPr algn="just" eaLnBrk="1" hangingPunct="1">
              <a:lnSpc>
                <a:spcPct val="90000"/>
              </a:lnSpc>
            </a:pPr>
            <a:endParaRPr lang="en-US" altLang="ja-JP" sz="2800">
              <a:solidFill>
                <a:srgbClr val="FFFFFF"/>
              </a:solidFill>
              <a:ea typeface="ＭＳ Ｐゴシック" panose="020B0600070205080204" pitchFamily="34" charset="-128"/>
            </a:endParaRPr>
          </a:p>
          <a:p>
            <a:pPr algn="just" eaLnBrk="1" hangingPunct="1">
              <a:lnSpc>
                <a:spcPct val="90000"/>
              </a:lnSpc>
            </a:pPr>
            <a:r>
              <a:rPr lang="en-US" altLang="ja-JP" sz="2800">
                <a:solidFill>
                  <a:srgbClr val="FFFFFF"/>
                </a:solidFill>
                <a:ea typeface="ＭＳ Ｐゴシック" panose="020B0600070205080204" pitchFamily="34" charset="-128"/>
              </a:rPr>
              <a:t>For example, words like </a:t>
            </a:r>
            <a:r>
              <a:rPr lang="en-US" altLang="ja-JP" sz="2800" i="1" u="sng">
                <a:solidFill>
                  <a:srgbClr val="FFFF00"/>
                </a:solidFill>
                <a:ea typeface="ＭＳ Ｐゴシック" panose="020B0600070205080204" pitchFamily="34" charset="-128"/>
              </a:rPr>
              <a:t>possible</a:t>
            </a:r>
            <a:r>
              <a:rPr lang="en-US" altLang="ja-JP" sz="2800">
                <a:solidFill>
                  <a:srgbClr val="FFFFFF"/>
                </a:solidFill>
                <a:ea typeface="ＭＳ Ｐゴシック" panose="020B0600070205080204" pitchFamily="34" charset="-128"/>
              </a:rPr>
              <a:t>, </a:t>
            </a:r>
            <a:r>
              <a:rPr lang="en-US" altLang="ja-JP" sz="2800" i="1" u="sng">
                <a:solidFill>
                  <a:srgbClr val="FFFF00"/>
                </a:solidFill>
                <a:ea typeface="ＭＳ Ｐゴシック" panose="020B0600070205080204" pitchFamily="34" charset="-128"/>
              </a:rPr>
              <a:t>likely</a:t>
            </a:r>
            <a:r>
              <a:rPr lang="en-US" altLang="ja-JP" sz="2800">
                <a:solidFill>
                  <a:srgbClr val="FFFFFF"/>
                </a:solidFill>
                <a:ea typeface="ＭＳ Ｐゴシック" panose="020B0600070205080204" pitchFamily="34" charset="-128"/>
              </a:rPr>
              <a:t>, and </a:t>
            </a:r>
            <a:r>
              <a:rPr lang="en-US" altLang="ja-JP" sz="2800" i="1" u="sng">
                <a:solidFill>
                  <a:srgbClr val="FFFF00"/>
                </a:solidFill>
                <a:ea typeface="ＭＳ Ｐゴシック" panose="020B0600070205080204" pitchFamily="34" charset="-128"/>
              </a:rPr>
              <a:t>definite</a:t>
            </a:r>
            <a:r>
              <a:rPr lang="en-US" altLang="ja-JP" sz="2800">
                <a:solidFill>
                  <a:srgbClr val="FFFFFF"/>
                </a:solidFill>
                <a:ea typeface="ＭＳ Ｐゴシック" panose="020B0600070205080204" pitchFamily="34" charset="-128"/>
              </a:rPr>
              <a:t> show relationships between words and belief</a:t>
            </a:r>
          </a:p>
        </p:txBody>
      </p:sp>
      <p:pic>
        <p:nvPicPr>
          <p:cNvPr id="34820" name="Picture 3" descr="j0078711[1]">
            <a:extLst>
              <a:ext uri="{FF2B5EF4-FFF2-40B4-BE49-F238E27FC236}">
                <a16:creationId xmlns:a16="http://schemas.microsoft.com/office/drawing/2014/main" id="{1A9E2E6E-B5F1-4A4C-9BB0-E8C8FDAD1B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954838" y="1773238"/>
            <a:ext cx="1622425" cy="3933825"/>
          </a:xfrm>
          <a:solidFill>
            <a:srgbClr val="FFFFFF"/>
          </a:solidFill>
        </p:spPr>
      </p:pic>
      <p:sp>
        <p:nvSpPr>
          <p:cNvPr id="34821" name="Slide Number Placeholder 6">
            <a:extLst>
              <a:ext uri="{FF2B5EF4-FFF2-40B4-BE49-F238E27FC236}">
                <a16:creationId xmlns:a16="http://schemas.microsoft.com/office/drawing/2014/main" id="{B83E3C7F-EED0-4D6F-B3A2-3215762F51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E108D783-CBC4-45AA-9F3A-A7A7A3F98ED7}" type="slidenum">
              <a:rPr lang="en-US" altLang="ja-JP" sz="1400" smtClean="0">
                <a:solidFill>
                  <a:schemeClr val="tx2"/>
                </a:solidFill>
                <a:latin typeface="Arial" panose="020B0604020202020204" pitchFamily="34" charset="0"/>
              </a:rPr>
              <a:pPr>
                <a:spcBef>
                  <a:spcPct val="0"/>
                </a:spcBef>
                <a:buClrTx/>
                <a:buSzTx/>
                <a:buFontTx/>
                <a:buNone/>
              </a:pPr>
              <a:t>13</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69B0E543-0CB0-4AFF-940B-01BFB802BF52}"/>
              </a:ext>
            </a:extLst>
          </p:cNvPr>
          <p:cNvSpPr>
            <a:spLocks noGrp="1" noChangeArrowheads="1"/>
          </p:cNvSpPr>
          <p:nvPr>
            <p:ph type="title"/>
          </p:nvPr>
        </p:nvSpPr>
        <p:spPr>
          <a:xfrm>
            <a:off x="1066800" y="188913"/>
            <a:ext cx="7772400" cy="1143000"/>
          </a:xfrm>
        </p:spPr>
        <p:txBody>
          <a:bodyPr rtlCol="0">
            <a:noAutofit/>
          </a:bodyPr>
          <a:lstStyle/>
          <a:p>
            <a:pPr defTabSz="457207" eaLnBrk="1" fontAlgn="auto" hangingPunct="1">
              <a:spcAft>
                <a:spcPts val="0"/>
              </a:spcAft>
              <a:defRPr/>
            </a:pPr>
            <a:r>
              <a:rPr lang="en-US" altLang="ja-JP" dirty="0">
                <a:solidFill>
                  <a:srgbClr val="F6F67E"/>
                </a:solidFill>
                <a:effectLst>
                  <a:outerShdw blurRad="38100" dist="38100" dir="2700000" algn="tl">
                    <a:srgbClr val="000000"/>
                  </a:outerShdw>
                </a:effectLst>
                <a:ea typeface="ＭＳ Ｐゴシック" pitchFamily="50" charset="-128"/>
              </a:rPr>
              <a:t>The Interview As a Tool</a:t>
            </a:r>
          </a:p>
        </p:txBody>
      </p:sp>
      <p:sp>
        <p:nvSpPr>
          <p:cNvPr id="35843" name="Rectangle 3">
            <a:extLst>
              <a:ext uri="{FF2B5EF4-FFF2-40B4-BE49-F238E27FC236}">
                <a16:creationId xmlns:a16="http://schemas.microsoft.com/office/drawing/2014/main" id="{5AD494B5-7D3A-42E7-A8EF-536A1EBFB0E4}"/>
              </a:ext>
            </a:extLst>
          </p:cNvPr>
          <p:cNvSpPr>
            <a:spLocks noGrp="1" noChangeArrowheads="1"/>
          </p:cNvSpPr>
          <p:nvPr>
            <p:ph type="body" sz="half" idx="1"/>
          </p:nvPr>
        </p:nvSpPr>
        <p:spPr>
          <a:xfrm>
            <a:off x="179388" y="1560513"/>
            <a:ext cx="8496300" cy="4676775"/>
          </a:xfrm>
        </p:spPr>
        <p:txBody>
          <a:bodyPr/>
          <a:lstStyle/>
          <a:p>
            <a:pPr algn="just" eaLnBrk="1" hangingPunct="1">
              <a:lnSpc>
                <a:spcPct val="90000"/>
              </a:lnSpc>
            </a:pPr>
            <a:r>
              <a:rPr lang="en-US" altLang="ja-JP" sz="2800">
                <a:solidFill>
                  <a:srgbClr val="FFFFFF"/>
                </a:solidFill>
                <a:ea typeface="ＭＳ Ｐゴシック" panose="020B0600070205080204" pitchFamily="34" charset="-128"/>
              </a:rPr>
              <a:t>Commonly used in the </a:t>
            </a:r>
            <a:r>
              <a:rPr lang="en-US" altLang="ja-JP" sz="2800" u="sng">
                <a:solidFill>
                  <a:srgbClr val="FFFF00"/>
                </a:solidFill>
                <a:ea typeface="ＭＳ Ｐゴシック" panose="020B0600070205080204" pitchFamily="34" charset="-128"/>
              </a:rPr>
              <a:t>early stages of tacit knowledge capture</a:t>
            </a:r>
          </a:p>
          <a:p>
            <a:pPr algn="just" eaLnBrk="1" hangingPunct="1">
              <a:lnSpc>
                <a:spcPct val="90000"/>
              </a:lnSpc>
            </a:pPr>
            <a:endParaRPr lang="en-US" altLang="ja-JP" sz="2800" u="sng">
              <a:solidFill>
                <a:schemeClr val="accent1"/>
              </a:solidFill>
              <a:ea typeface="ＭＳ Ｐゴシック" panose="020B0600070205080204" pitchFamily="34" charset="-128"/>
            </a:endParaRPr>
          </a:p>
          <a:p>
            <a:pPr algn="just" eaLnBrk="1" hangingPunct="1">
              <a:lnSpc>
                <a:spcPct val="90000"/>
              </a:lnSpc>
            </a:pPr>
            <a:r>
              <a:rPr lang="en-US" altLang="ja-JP" sz="2800">
                <a:solidFill>
                  <a:srgbClr val="FFFFFF"/>
                </a:solidFill>
                <a:ea typeface="ＭＳ Ｐゴシック" panose="020B0600070205080204" pitchFamily="34" charset="-128"/>
              </a:rPr>
              <a:t>The </a:t>
            </a:r>
            <a:r>
              <a:rPr lang="en-US" altLang="ja-JP" sz="2800" u="sng">
                <a:solidFill>
                  <a:srgbClr val="FFFF00"/>
                </a:solidFill>
                <a:ea typeface="ＭＳ Ｐゴシック" panose="020B0600070205080204" pitchFamily="34" charset="-128"/>
              </a:rPr>
              <a:t>voluntary nature</a:t>
            </a:r>
            <a:r>
              <a:rPr lang="en-US" altLang="ja-JP" sz="2800">
                <a:solidFill>
                  <a:srgbClr val="FFFF00"/>
                </a:solidFill>
                <a:ea typeface="ＭＳ Ｐゴシック" panose="020B0600070205080204" pitchFamily="34" charset="-128"/>
              </a:rPr>
              <a:t> </a:t>
            </a:r>
            <a:r>
              <a:rPr lang="en-US" altLang="ja-JP" sz="2800">
                <a:solidFill>
                  <a:srgbClr val="FFFFFF"/>
                </a:solidFill>
                <a:ea typeface="ＭＳ Ｐゴシック" panose="020B0600070205080204" pitchFamily="34" charset="-128"/>
              </a:rPr>
              <a:t>of the interview is important</a:t>
            </a:r>
          </a:p>
          <a:p>
            <a:pPr eaLnBrk="1" hangingPunct="1">
              <a:lnSpc>
                <a:spcPct val="90000"/>
              </a:lnSpc>
            </a:pPr>
            <a:r>
              <a:rPr lang="en-US" altLang="ja-JP" sz="2800">
                <a:solidFill>
                  <a:srgbClr val="FFFFFF"/>
                </a:solidFill>
                <a:ea typeface="ＭＳ Ｐゴシック" panose="020B0600070205080204" pitchFamily="34" charset="-128"/>
              </a:rPr>
              <a:t>Interviewing as a tool </a:t>
            </a:r>
            <a:r>
              <a:rPr lang="en-US" altLang="ja-JP" sz="2800" u="sng">
                <a:solidFill>
                  <a:srgbClr val="FFFF00"/>
                </a:solidFill>
                <a:ea typeface="ＭＳ Ｐゴシック" panose="020B0600070205080204" pitchFamily="34" charset="-128"/>
              </a:rPr>
              <a:t>requires training and preparation</a:t>
            </a:r>
          </a:p>
          <a:p>
            <a:pPr eaLnBrk="1" hangingPunct="1">
              <a:lnSpc>
                <a:spcPct val="90000"/>
              </a:lnSpc>
            </a:pPr>
            <a:endParaRPr lang="en-US" altLang="ja-JP" sz="2800" u="sng">
              <a:solidFill>
                <a:schemeClr val="accent1"/>
              </a:solidFill>
              <a:ea typeface="ＭＳ Ｐゴシック" panose="020B0600070205080204" pitchFamily="34" charset="-128"/>
            </a:endParaRPr>
          </a:p>
          <a:p>
            <a:pPr eaLnBrk="1" hangingPunct="1">
              <a:lnSpc>
                <a:spcPct val="90000"/>
              </a:lnSpc>
            </a:pPr>
            <a:r>
              <a:rPr lang="en-US" altLang="ja-JP" sz="2800">
                <a:solidFill>
                  <a:srgbClr val="FFFFFF"/>
                </a:solidFill>
                <a:ea typeface="ＭＳ Ｐゴシック" panose="020B0600070205080204" pitchFamily="34" charset="-128"/>
              </a:rPr>
              <a:t>Convenient tool for evaluating the validity of information acquired</a:t>
            </a:r>
          </a:p>
          <a:p>
            <a:pPr algn="just" eaLnBrk="1" hangingPunct="1">
              <a:lnSpc>
                <a:spcPct val="90000"/>
              </a:lnSpc>
            </a:pPr>
            <a:endParaRPr lang="en-US" altLang="ja-JP" sz="2800">
              <a:solidFill>
                <a:srgbClr val="FFFFFF"/>
              </a:solidFill>
              <a:ea typeface="ＭＳ Ｐゴシック" panose="020B0600070205080204" pitchFamily="34" charset="-128"/>
            </a:endParaRPr>
          </a:p>
        </p:txBody>
      </p:sp>
      <p:sp>
        <p:nvSpPr>
          <p:cNvPr id="35844" name="Slide Number Placeholder 6">
            <a:extLst>
              <a:ext uri="{FF2B5EF4-FFF2-40B4-BE49-F238E27FC236}">
                <a16:creationId xmlns:a16="http://schemas.microsoft.com/office/drawing/2014/main" id="{EDFF9251-CFC5-4EE2-A1F5-2EB1D7CA6C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57C69EAE-D61F-4714-969D-CD299ACDA0F1}" type="slidenum">
              <a:rPr lang="en-US" altLang="ja-JP" sz="1400" smtClean="0">
                <a:solidFill>
                  <a:schemeClr val="tx2"/>
                </a:solidFill>
                <a:latin typeface="Arial" panose="020B0604020202020204" pitchFamily="34" charset="0"/>
              </a:rPr>
              <a:pPr>
                <a:spcBef>
                  <a:spcPct val="0"/>
                </a:spcBef>
                <a:buClrTx/>
                <a:buSzTx/>
                <a:buFontTx/>
                <a:buNone/>
              </a:pPr>
              <a:t>14</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B8B848EA-0BAC-42C7-AAE8-2D6F02E23D82}"/>
              </a:ext>
            </a:extLst>
          </p:cNvPr>
          <p:cNvSpPr>
            <a:spLocks noGrp="1" noChangeArrowheads="1"/>
          </p:cNvSpPr>
          <p:nvPr>
            <p:ph type="title"/>
          </p:nvPr>
        </p:nvSpPr>
        <p:spPr/>
        <p:txBody>
          <a:bodyPr rtlCol="0">
            <a:noAutofit/>
          </a:bodyPr>
          <a:lstStyle/>
          <a:p>
            <a:pPr defTabSz="457207" eaLnBrk="1" fontAlgn="auto" hangingPunct="1">
              <a:spcAft>
                <a:spcPts val="0"/>
              </a:spcAft>
              <a:defRPr/>
            </a:pPr>
            <a:r>
              <a:rPr lang="en-US" altLang="ja-JP">
                <a:solidFill>
                  <a:srgbClr val="F6F67E"/>
                </a:solidFill>
                <a:effectLst>
                  <a:outerShdw blurRad="38100" dist="38100" dir="2700000" algn="tl">
                    <a:srgbClr val="000000"/>
                  </a:outerShdw>
                </a:effectLst>
                <a:ea typeface="ＭＳ Ｐゴシック" pitchFamily="50" charset="-128"/>
              </a:rPr>
              <a:t>Types of Interviews</a:t>
            </a:r>
          </a:p>
        </p:txBody>
      </p:sp>
      <p:sp>
        <p:nvSpPr>
          <p:cNvPr id="153603" name="Rectangle 3">
            <a:extLst>
              <a:ext uri="{FF2B5EF4-FFF2-40B4-BE49-F238E27FC236}">
                <a16:creationId xmlns:a16="http://schemas.microsoft.com/office/drawing/2014/main" id="{FB36DFFC-6443-4D96-91BA-DA92F919AE94}"/>
              </a:ext>
            </a:extLst>
          </p:cNvPr>
          <p:cNvSpPr>
            <a:spLocks noGrp="1" noChangeArrowheads="1"/>
          </p:cNvSpPr>
          <p:nvPr>
            <p:ph idx="1"/>
          </p:nvPr>
        </p:nvSpPr>
        <p:spPr>
          <a:xfrm>
            <a:off x="657225" y="1341438"/>
            <a:ext cx="8091488" cy="4967287"/>
          </a:xfrm>
        </p:spPr>
        <p:txBody>
          <a:bodyPr rtlCol="0">
            <a:normAutofit/>
          </a:bodyPr>
          <a:lstStyle/>
          <a:p>
            <a:pPr marL="342906" indent="-342906" algn="just" defTabSz="457207" eaLnBrk="1" fontAlgn="auto" hangingPunct="1">
              <a:lnSpc>
                <a:spcPct val="90000"/>
              </a:lnSpc>
              <a:spcBef>
                <a:spcPct val="50000"/>
              </a:spcBef>
              <a:spcAft>
                <a:spcPts val="0"/>
              </a:spcAft>
              <a:buClr>
                <a:schemeClr val="bg2">
                  <a:lumMod val="40000"/>
                  <a:lumOff val="60000"/>
                </a:schemeClr>
              </a:buClr>
              <a:buFont typeface="Wingdings 3" charset="2"/>
              <a:buChar char=""/>
              <a:defRPr/>
            </a:pPr>
            <a:r>
              <a:rPr lang="en-US" altLang="ja-JP" sz="2800" u="sng" dirty="0">
                <a:solidFill>
                  <a:srgbClr val="FFFF00"/>
                </a:solidFill>
                <a:effectLst>
                  <a:outerShdw blurRad="38100" dist="38100" dir="2700000" algn="tl">
                    <a:srgbClr val="000000"/>
                  </a:outerShdw>
                </a:effectLst>
                <a:ea typeface="ＭＳ Ｐゴシック" panose="020B0600070205080204" pitchFamily="34" charset="-128"/>
              </a:rPr>
              <a:t>Structured</a:t>
            </a:r>
            <a:r>
              <a:rPr lang="en-US" altLang="ja-JP" sz="2800" dirty="0">
                <a:solidFill>
                  <a:srgbClr val="FFFF00"/>
                </a:solidFill>
                <a:effectLst>
                  <a:outerShdw blurRad="38100" dist="38100" dir="2700000" algn="tl">
                    <a:srgbClr val="000000"/>
                  </a:outerShdw>
                </a:effectLst>
                <a:ea typeface="ＭＳ Ｐゴシック" panose="020B0600070205080204" pitchFamily="34" charset="-128"/>
              </a:rPr>
              <a:t>:</a:t>
            </a:r>
            <a:r>
              <a:rPr lang="en-US" altLang="ja-JP" sz="2800" dirty="0">
                <a:solidFill>
                  <a:srgbClr val="FFFFFF"/>
                </a:solidFill>
                <a:ea typeface="ＭＳ Ｐゴシック" panose="020B0600070205080204" pitchFamily="34" charset="-128"/>
              </a:rPr>
              <a:t>  Questions and responses are definitive.  Used when specific information is sought</a:t>
            </a:r>
          </a:p>
          <a:p>
            <a:pPr marL="342906" indent="-342906" algn="just" defTabSz="457207" eaLnBrk="1" fontAlgn="auto" hangingPunct="1">
              <a:lnSpc>
                <a:spcPct val="90000"/>
              </a:lnSpc>
              <a:spcBef>
                <a:spcPct val="50000"/>
              </a:spcBef>
              <a:spcAft>
                <a:spcPts val="0"/>
              </a:spcAft>
              <a:buClr>
                <a:schemeClr val="bg2">
                  <a:lumMod val="40000"/>
                  <a:lumOff val="60000"/>
                </a:schemeClr>
              </a:buClr>
              <a:buFont typeface="Wingdings 3" charset="2"/>
              <a:buChar char=""/>
              <a:defRPr/>
            </a:pPr>
            <a:r>
              <a:rPr lang="en-US" altLang="ja-JP" sz="2800" u="sng" dirty="0">
                <a:solidFill>
                  <a:srgbClr val="FFFF00"/>
                </a:solidFill>
                <a:effectLst>
                  <a:outerShdw blurRad="38100" dist="38100" dir="2700000" algn="tl">
                    <a:srgbClr val="000000"/>
                  </a:outerShdw>
                </a:effectLst>
                <a:ea typeface="ＭＳ Ｐゴシック" panose="020B0600070205080204" pitchFamily="34" charset="-128"/>
              </a:rPr>
              <a:t>Semi-structured</a:t>
            </a:r>
            <a:r>
              <a:rPr lang="en-US" altLang="ja-JP" sz="2800" dirty="0">
                <a:solidFill>
                  <a:srgbClr val="FFFF00"/>
                </a:solidFill>
                <a:effectLst>
                  <a:outerShdw blurRad="38100" dist="38100" dir="2700000" algn="tl">
                    <a:srgbClr val="000000"/>
                  </a:outerShdw>
                </a:effectLst>
                <a:ea typeface="ＭＳ Ｐゴシック" panose="020B0600070205080204" pitchFamily="34" charset="-128"/>
              </a:rPr>
              <a:t>:</a:t>
            </a:r>
            <a:r>
              <a:rPr lang="en-US" altLang="ja-JP" sz="2800" dirty="0">
                <a:solidFill>
                  <a:srgbClr val="FFFFFF"/>
                </a:solidFill>
                <a:ea typeface="ＭＳ Ｐゴシック" panose="020B0600070205080204" pitchFamily="34" charset="-128"/>
              </a:rPr>
              <a:t>  Predefined questions are asked but allow expert some freedom in expressing the answers</a:t>
            </a:r>
            <a:endParaRPr lang="en-US" altLang="ja-JP" sz="2800" u="sng" dirty="0">
              <a:solidFill>
                <a:srgbClr val="FFFFFF"/>
              </a:solidFill>
              <a:ea typeface="ＭＳ Ｐゴシック" panose="020B0600070205080204" pitchFamily="34" charset="-128"/>
            </a:endParaRPr>
          </a:p>
          <a:p>
            <a:pPr marL="342906" indent="-342906" algn="just" defTabSz="457207" eaLnBrk="1" fontAlgn="auto" hangingPunct="1">
              <a:lnSpc>
                <a:spcPct val="90000"/>
              </a:lnSpc>
              <a:spcBef>
                <a:spcPct val="50000"/>
              </a:spcBef>
              <a:spcAft>
                <a:spcPts val="0"/>
              </a:spcAft>
              <a:buClr>
                <a:schemeClr val="bg2">
                  <a:lumMod val="40000"/>
                  <a:lumOff val="60000"/>
                </a:schemeClr>
              </a:buClr>
              <a:buFont typeface="Wingdings 3" charset="2"/>
              <a:buChar char=""/>
              <a:defRPr/>
            </a:pPr>
            <a:r>
              <a:rPr lang="en-US" altLang="ja-JP" sz="2800" u="sng" dirty="0">
                <a:solidFill>
                  <a:srgbClr val="FFFF00"/>
                </a:solidFill>
                <a:effectLst>
                  <a:outerShdw blurRad="38100" dist="38100" dir="2700000" algn="tl">
                    <a:srgbClr val="000000"/>
                  </a:outerShdw>
                </a:effectLst>
                <a:ea typeface="ＭＳ Ｐゴシック" panose="020B0600070205080204" pitchFamily="34" charset="-128"/>
              </a:rPr>
              <a:t>Unstructured</a:t>
            </a:r>
            <a:r>
              <a:rPr lang="en-US" altLang="ja-JP" sz="2800" dirty="0">
                <a:solidFill>
                  <a:srgbClr val="FFFF00"/>
                </a:solidFill>
                <a:effectLst>
                  <a:outerShdw blurRad="38100" dist="38100" dir="2700000" algn="tl">
                    <a:srgbClr val="000000"/>
                  </a:outerShdw>
                </a:effectLst>
                <a:ea typeface="ＭＳ Ｐゴシック" panose="020B0600070205080204" pitchFamily="34" charset="-128"/>
              </a:rPr>
              <a:t>:</a:t>
            </a:r>
            <a:r>
              <a:rPr lang="en-US" altLang="ja-JP" sz="2800" dirty="0">
                <a:solidFill>
                  <a:srgbClr val="FFFFFF"/>
                </a:solidFill>
                <a:ea typeface="ＭＳ Ｐゴシック" panose="020B0600070205080204" pitchFamily="34" charset="-128"/>
              </a:rPr>
              <a:t>  Neither the questions nor their responses specified in advance.  Used when exploring an issue</a:t>
            </a:r>
            <a:endParaRPr lang="en-US" altLang="ja-JP" sz="2800" u="sng" dirty="0">
              <a:solidFill>
                <a:srgbClr val="FFFFFF"/>
              </a:solidFill>
              <a:ea typeface="ＭＳ Ｐゴシック" panose="020B0600070205080204" pitchFamily="34" charset="-128"/>
            </a:endParaRPr>
          </a:p>
        </p:txBody>
      </p:sp>
      <p:sp>
        <p:nvSpPr>
          <p:cNvPr id="36868" name="Slide Number Placeholder 5">
            <a:extLst>
              <a:ext uri="{FF2B5EF4-FFF2-40B4-BE49-F238E27FC236}">
                <a16:creationId xmlns:a16="http://schemas.microsoft.com/office/drawing/2014/main" id="{91D22F02-5405-4E38-BA4A-F50021A3488C}"/>
              </a:ext>
            </a:extLst>
          </p:cNvPr>
          <p:cNvSpPr>
            <a:spLocks noGrp="1"/>
          </p:cNvSpPr>
          <p:nvPr>
            <p:ph type="sldNum" sz="quarter" idx="4294967295"/>
          </p:nvPr>
        </p:nvSpPr>
        <p:spPr bwMode="auto">
          <a:xfrm>
            <a:off x="7766050" y="295275"/>
            <a:ext cx="628650"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221A5635-2395-4EAA-8073-75FA6252757B}" type="slidenum">
              <a:rPr lang="en-US" altLang="ja-JP" sz="1400">
                <a:solidFill>
                  <a:schemeClr val="tx2"/>
                </a:solidFill>
                <a:latin typeface="Arial" panose="020B0604020202020204" pitchFamily="34" charset="0"/>
              </a:rPr>
              <a:pPr>
                <a:spcBef>
                  <a:spcPct val="0"/>
                </a:spcBef>
                <a:buClrTx/>
                <a:buSzTx/>
                <a:buFontTx/>
                <a:buNone/>
              </a:pPr>
              <a:t>15</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992EBA9E-CA4D-419F-B138-623CFC50C3A1}"/>
              </a:ext>
            </a:extLst>
          </p:cNvPr>
          <p:cNvSpPr>
            <a:spLocks noGrp="1" noChangeArrowheads="1"/>
          </p:cNvSpPr>
          <p:nvPr>
            <p:ph type="title"/>
          </p:nvPr>
        </p:nvSpPr>
        <p:spPr>
          <a:xfrm>
            <a:off x="0" y="107950"/>
            <a:ext cx="7772400" cy="1143000"/>
          </a:xfrm>
        </p:spPr>
        <p:txBody>
          <a:bodyPr rtlCol="0">
            <a:noAutofit/>
          </a:bodyPr>
          <a:lstStyle/>
          <a:p>
            <a:pPr defTabSz="457207" eaLnBrk="1" fontAlgn="auto" hangingPunct="1">
              <a:spcAft>
                <a:spcPts val="0"/>
              </a:spcAft>
              <a:defRPr/>
            </a:pPr>
            <a:r>
              <a:rPr lang="en-US" altLang="ja-JP" dirty="0">
                <a:solidFill>
                  <a:srgbClr val="F6F67E"/>
                </a:solidFill>
                <a:effectLst>
                  <a:outerShdw blurRad="38100" dist="38100" dir="2700000" algn="tl">
                    <a:srgbClr val="000000"/>
                  </a:outerShdw>
                </a:effectLst>
                <a:ea typeface="ＭＳ Ｐゴシック" pitchFamily="50" charset="-128"/>
              </a:rPr>
              <a:t>Variations of Structured Questions</a:t>
            </a:r>
          </a:p>
        </p:txBody>
      </p:sp>
      <p:sp>
        <p:nvSpPr>
          <p:cNvPr id="156675" name="Rectangle 3">
            <a:extLst>
              <a:ext uri="{FF2B5EF4-FFF2-40B4-BE49-F238E27FC236}">
                <a16:creationId xmlns:a16="http://schemas.microsoft.com/office/drawing/2014/main" id="{CC5F3486-3B1D-42FB-A97B-BC1E731D5D37}"/>
              </a:ext>
            </a:extLst>
          </p:cNvPr>
          <p:cNvSpPr>
            <a:spLocks noGrp="1" noChangeArrowheads="1"/>
          </p:cNvSpPr>
          <p:nvPr>
            <p:ph idx="1"/>
          </p:nvPr>
        </p:nvSpPr>
        <p:spPr>
          <a:xfrm>
            <a:off x="307975" y="1628775"/>
            <a:ext cx="8512175" cy="4752975"/>
          </a:xfrm>
        </p:spPr>
        <p:txBody>
          <a:bodyPr rtlCol="0">
            <a:normAutofit/>
          </a:bodyPr>
          <a:lstStyle/>
          <a:p>
            <a:pPr marL="342906" indent="-342906" defTabSz="457207" eaLnBrk="1" fontAlgn="auto" hangingPunct="1">
              <a:spcAft>
                <a:spcPts val="0"/>
              </a:spcAft>
              <a:buClr>
                <a:schemeClr val="bg2">
                  <a:lumMod val="40000"/>
                  <a:lumOff val="60000"/>
                </a:schemeClr>
              </a:buClr>
              <a:buFont typeface="Wingdings 3" charset="2"/>
              <a:buChar char=""/>
              <a:defRPr/>
            </a:pPr>
            <a:r>
              <a:rPr lang="en-US" altLang="ja-JP" sz="2800" u="sng" dirty="0">
                <a:solidFill>
                  <a:srgbClr val="FFFF00"/>
                </a:solidFill>
                <a:effectLst>
                  <a:outerShdw blurRad="38100" dist="38100" dir="2700000" algn="tl">
                    <a:srgbClr val="000000"/>
                  </a:outerShdw>
                </a:effectLst>
                <a:ea typeface="ＭＳ Ｐゴシック" panose="020B0600070205080204" pitchFamily="34" charset="-128"/>
              </a:rPr>
              <a:t>Multiple-choice questions</a:t>
            </a:r>
            <a:r>
              <a:rPr lang="en-US" altLang="ja-JP" sz="2800" dirty="0">
                <a:solidFill>
                  <a:srgbClr val="FFFF00"/>
                </a:solidFill>
                <a:ea typeface="ＭＳ Ｐゴシック" panose="020B0600070205080204" pitchFamily="34" charset="-128"/>
              </a:rPr>
              <a:t> </a:t>
            </a:r>
            <a:r>
              <a:rPr lang="en-US" altLang="ja-JP" sz="2800" dirty="0">
                <a:solidFill>
                  <a:srgbClr val="FFFFFF"/>
                </a:solidFill>
                <a:ea typeface="ＭＳ Ｐゴシック" panose="020B0600070205080204" pitchFamily="34" charset="-128"/>
              </a:rPr>
              <a:t>offer specific choices, faster tabulation, and less bias by the way answers are ordered</a:t>
            </a:r>
          </a:p>
          <a:p>
            <a:pPr marL="342906" indent="-342906" defTabSz="457207" eaLnBrk="1" fontAlgn="auto" hangingPunct="1">
              <a:spcAft>
                <a:spcPts val="0"/>
              </a:spcAft>
              <a:buClr>
                <a:schemeClr val="bg2">
                  <a:lumMod val="40000"/>
                  <a:lumOff val="60000"/>
                </a:schemeClr>
              </a:buClr>
              <a:buFont typeface="Wingdings 3" charset="2"/>
              <a:buChar char=""/>
              <a:defRPr/>
            </a:pPr>
            <a:endParaRPr lang="en-US" altLang="ja-JP" sz="1200" dirty="0">
              <a:solidFill>
                <a:srgbClr val="FFFFFF"/>
              </a:solidFill>
              <a:ea typeface="ＭＳ Ｐゴシック" panose="020B0600070205080204" pitchFamily="34" charset="-128"/>
            </a:endParaRP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ja-JP" sz="2800" u="sng" dirty="0">
                <a:solidFill>
                  <a:srgbClr val="FFFF00"/>
                </a:solidFill>
                <a:effectLst>
                  <a:outerShdw blurRad="38100" dist="38100" dir="2700000" algn="tl">
                    <a:srgbClr val="000000"/>
                  </a:outerShdw>
                </a:effectLst>
                <a:ea typeface="ＭＳ Ｐゴシック" panose="020B0600070205080204" pitchFamily="34" charset="-128"/>
              </a:rPr>
              <a:t>Dichotomous (yes/no) questions</a:t>
            </a:r>
            <a:r>
              <a:rPr lang="en-US" altLang="ja-JP" sz="2800" dirty="0">
                <a:solidFill>
                  <a:srgbClr val="FFFF00"/>
                </a:solidFill>
                <a:ea typeface="ＭＳ Ｐゴシック" panose="020B0600070205080204" pitchFamily="34" charset="-128"/>
              </a:rPr>
              <a:t> </a:t>
            </a:r>
            <a:r>
              <a:rPr lang="en-US" altLang="ja-JP" sz="2800" dirty="0">
                <a:solidFill>
                  <a:srgbClr val="FFFFFF"/>
                </a:solidFill>
                <a:ea typeface="ＭＳ Ｐゴシック" panose="020B0600070205080204" pitchFamily="34" charset="-128"/>
              </a:rPr>
              <a:t>are a special type of multiple-choice question</a:t>
            </a:r>
          </a:p>
          <a:p>
            <a:pPr marL="342906" indent="-342906" defTabSz="457207" eaLnBrk="1" fontAlgn="auto" hangingPunct="1">
              <a:spcAft>
                <a:spcPts val="0"/>
              </a:spcAft>
              <a:buClr>
                <a:schemeClr val="bg2">
                  <a:lumMod val="40000"/>
                  <a:lumOff val="60000"/>
                </a:schemeClr>
              </a:buClr>
              <a:buFont typeface="Wingdings 3" charset="2"/>
              <a:buChar char=""/>
              <a:defRPr/>
            </a:pPr>
            <a:endParaRPr lang="en-US" altLang="ja-JP" sz="1200" dirty="0">
              <a:solidFill>
                <a:srgbClr val="FFFFFF"/>
              </a:solidFill>
              <a:ea typeface="ＭＳ Ｐゴシック" panose="020B0600070205080204" pitchFamily="34" charset="-128"/>
            </a:endParaRPr>
          </a:p>
          <a:p>
            <a:pPr marL="342906" indent="-342906" defTabSz="457207" eaLnBrk="1" fontAlgn="auto" hangingPunct="1">
              <a:spcAft>
                <a:spcPts val="0"/>
              </a:spcAft>
              <a:buClr>
                <a:schemeClr val="bg2">
                  <a:lumMod val="40000"/>
                  <a:lumOff val="60000"/>
                </a:schemeClr>
              </a:buClr>
              <a:buFont typeface="Wingdings 3" charset="2"/>
              <a:buChar char=""/>
              <a:defRPr/>
            </a:pPr>
            <a:r>
              <a:rPr lang="en-US" altLang="ja-JP" sz="2800" u="sng" dirty="0">
                <a:solidFill>
                  <a:srgbClr val="FFFF00"/>
                </a:solidFill>
                <a:effectLst>
                  <a:outerShdw blurRad="38100" dist="38100" dir="2700000" algn="tl">
                    <a:srgbClr val="000000"/>
                  </a:outerShdw>
                </a:effectLst>
                <a:ea typeface="ＭＳ Ｐゴシック" panose="020B0600070205080204" pitchFamily="34" charset="-128"/>
              </a:rPr>
              <a:t>Ranking scale questions</a:t>
            </a:r>
            <a:r>
              <a:rPr lang="en-US" altLang="ja-JP" sz="2800" dirty="0">
                <a:solidFill>
                  <a:srgbClr val="FFFF00"/>
                </a:solidFill>
                <a:ea typeface="ＭＳ Ｐゴシック" panose="020B0600070205080204" pitchFamily="34" charset="-128"/>
              </a:rPr>
              <a:t> </a:t>
            </a:r>
            <a:r>
              <a:rPr lang="en-US" altLang="ja-JP" sz="2800" dirty="0">
                <a:solidFill>
                  <a:srgbClr val="FFFFFF"/>
                </a:solidFill>
                <a:ea typeface="ＭＳ Ｐゴシック" panose="020B0600070205080204" pitchFamily="34" charset="-128"/>
              </a:rPr>
              <a:t>ask expert to arrange items in a list in order of their important or preference</a:t>
            </a:r>
          </a:p>
        </p:txBody>
      </p:sp>
      <p:sp>
        <p:nvSpPr>
          <p:cNvPr id="37892" name="Slide Number Placeholder 5">
            <a:extLst>
              <a:ext uri="{FF2B5EF4-FFF2-40B4-BE49-F238E27FC236}">
                <a16:creationId xmlns:a16="http://schemas.microsoft.com/office/drawing/2014/main" id="{75A795E4-D546-48A3-83C2-8E06746F1D95}"/>
              </a:ext>
            </a:extLst>
          </p:cNvPr>
          <p:cNvSpPr>
            <a:spLocks noGrp="1"/>
          </p:cNvSpPr>
          <p:nvPr>
            <p:ph type="sldNum" sz="quarter" idx="4294967295"/>
          </p:nvPr>
        </p:nvSpPr>
        <p:spPr bwMode="auto">
          <a:xfrm>
            <a:off x="7766050" y="295275"/>
            <a:ext cx="628650"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F95E94C7-E014-4585-A551-F2E55C4DC31C}" type="slidenum">
              <a:rPr lang="en-US" altLang="ja-JP" sz="1400">
                <a:solidFill>
                  <a:schemeClr val="tx2"/>
                </a:solidFill>
                <a:latin typeface="Arial" panose="020B0604020202020204" pitchFamily="34" charset="0"/>
              </a:rPr>
              <a:pPr>
                <a:spcBef>
                  <a:spcPct val="0"/>
                </a:spcBef>
                <a:buClrTx/>
                <a:buSzTx/>
                <a:buFontTx/>
                <a:buNone/>
              </a:pPr>
              <a:t>16</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E387F3FC-605E-4CD4-8A05-FB2568CB774D}"/>
              </a:ext>
            </a:extLst>
          </p:cNvPr>
          <p:cNvSpPr>
            <a:spLocks noGrp="1" noChangeArrowheads="1"/>
          </p:cNvSpPr>
          <p:nvPr>
            <p:ph type="title"/>
          </p:nvPr>
        </p:nvSpPr>
        <p:spPr>
          <a:xfrm>
            <a:off x="-6350" y="33338"/>
            <a:ext cx="7772400" cy="1143000"/>
          </a:xfrm>
        </p:spPr>
        <p:txBody>
          <a:bodyPr rtlCol="0">
            <a:noAutofit/>
          </a:bodyPr>
          <a:lstStyle/>
          <a:p>
            <a:pPr defTabSz="457207" eaLnBrk="1" fontAlgn="auto" hangingPunct="1">
              <a:spcAft>
                <a:spcPts val="0"/>
              </a:spcAft>
              <a:defRPr/>
            </a:pPr>
            <a:r>
              <a:rPr lang="en-US" altLang="ja-JP" dirty="0">
                <a:solidFill>
                  <a:srgbClr val="F6F67E"/>
                </a:solidFill>
                <a:effectLst>
                  <a:outerShdw blurRad="38100" dist="38100" dir="2700000" algn="tl">
                    <a:srgbClr val="000000"/>
                  </a:outerShdw>
                </a:effectLst>
                <a:ea typeface="ＭＳ Ｐゴシック" pitchFamily="50" charset="-128"/>
              </a:rPr>
              <a:t>Guide to a Successful Interview</a:t>
            </a:r>
          </a:p>
        </p:txBody>
      </p:sp>
      <p:sp>
        <p:nvSpPr>
          <p:cNvPr id="38915" name="Rectangle 3">
            <a:extLst>
              <a:ext uri="{FF2B5EF4-FFF2-40B4-BE49-F238E27FC236}">
                <a16:creationId xmlns:a16="http://schemas.microsoft.com/office/drawing/2014/main" id="{63E25FAE-0A8A-4376-BFAD-C2CC3C0A741C}"/>
              </a:ext>
            </a:extLst>
          </p:cNvPr>
          <p:cNvSpPr>
            <a:spLocks noGrp="1" noChangeArrowheads="1"/>
          </p:cNvSpPr>
          <p:nvPr>
            <p:ph type="body" sz="half" idx="1"/>
          </p:nvPr>
        </p:nvSpPr>
        <p:spPr>
          <a:xfrm>
            <a:off x="14288" y="1417638"/>
            <a:ext cx="5286375" cy="5035550"/>
          </a:xfrm>
        </p:spPr>
        <p:txBody>
          <a:bodyPr/>
          <a:lstStyle/>
          <a:p>
            <a:pPr algn="just" eaLnBrk="1" hangingPunct="1"/>
            <a:r>
              <a:rPr lang="en-US" altLang="ja-JP" sz="2800">
                <a:solidFill>
                  <a:srgbClr val="FFFFFF"/>
                </a:solidFill>
                <a:ea typeface="ＭＳ Ｐゴシック" panose="020B0600070205080204" pitchFamily="34" charset="-128"/>
              </a:rPr>
              <a:t>Set the stage and establish rapport</a:t>
            </a:r>
          </a:p>
          <a:p>
            <a:pPr algn="just" eaLnBrk="1" hangingPunct="1"/>
            <a:r>
              <a:rPr lang="en-US" altLang="ja-JP" sz="2800">
                <a:solidFill>
                  <a:srgbClr val="FFFFFF"/>
                </a:solidFill>
                <a:ea typeface="ＭＳ Ｐゴシック" panose="020B0600070205080204" pitchFamily="34" charset="-128"/>
              </a:rPr>
              <a:t>Properly phrase the questions</a:t>
            </a:r>
          </a:p>
          <a:p>
            <a:pPr algn="just" eaLnBrk="1" hangingPunct="1"/>
            <a:r>
              <a:rPr lang="en-US" altLang="ja-JP" sz="2800">
                <a:solidFill>
                  <a:srgbClr val="FFFFFF"/>
                </a:solidFill>
                <a:ea typeface="ＭＳ Ｐゴシック" panose="020B0600070205080204" pitchFamily="34" charset="-128"/>
              </a:rPr>
              <a:t>Question construction is important</a:t>
            </a:r>
          </a:p>
          <a:p>
            <a:pPr algn="just" eaLnBrk="1" hangingPunct="1"/>
            <a:r>
              <a:rPr lang="en-US" altLang="ja-JP" sz="2800">
                <a:solidFill>
                  <a:srgbClr val="FFFFFF"/>
                </a:solidFill>
                <a:ea typeface="ＭＳ Ｐゴシック" panose="020B0600070205080204" pitchFamily="34" charset="-128"/>
              </a:rPr>
              <a:t>Listen closely and avoid arguments</a:t>
            </a:r>
          </a:p>
          <a:p>
            <a:pPr algn="just" eaLnBrk="1" hangingPunct="1"/>
            <a:r>
              <a:rPr lang="en-US" altLang="ja-JP" sz="2800">
                <a:solidFill>
                  <a:srgbClr val="FFFFFF"/>
                </a:solidFill>
                <a:ea typeface="ＭＳ Ｐゴシック" panose="020B0600070205080204" pitchFamily="34" charset="-128"/>
              </a:rPr>
              <a:t>Evaluate session outcomes</a:t>
            </a:r>
          </a:p>
        </p:txBody>
      </p:sp>
      <p:pic>
        <p:nvPicPr>
          <p:cNvPr id="38916" name="Picture 4" descr="j0295311[1]">
            <a:extLst>
              <a:ext uri="{FF2B5EF4-FFF2-40B4-BE49-F238E27FC236}">
                <a16:creationId xmlns:a16="http://schemas.microsoft.com/office/drawing/2014/main" id="{9E43238B-D580-4CE3-B1D8-E835A9B6BA7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00663" y="2351088"/>
            <a:ext cx="3267075" cy="2765425"/>
          </a:xfrm>
          <a:noFill/>
        </p:spPr>
      </p:pic>
      <p:sp>
        <p:nvSpPr>
          <p:cNvPr id="38917" name="Slide Number Placeholder 6">
            <a:extLst>
              <a:ext uri="{FF2B5EF4-FFF2-40B4-BE49-F238E27FC236}">
                <a16:creationId xmlns:a16="http://schemas.microsoft.com/office/drawing/2014/main" id="{1EF3075C-CF69-4E4A-AB9C-1991E09B65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AD22B9D7-AE96-446E-81E4-12C49BB837E8}" type="slidenum">
              <a:rPr lang="en-US" altLang="ja-JP" sz="1400" smtClean="0">
                <a:solidFill>
                  <a:schemeClr val="tx2"/>
                </a:solidFill>
                <a:latin typeface="Arial" panose="020B0604020202020204" pitchFamily="34" charset="0"/>
              </a:rPr>
              <a:pPr>
                <a:spcBef>
                  <a:spcPct val="0"/>
                </a:spcBef>
                <a:buClrTx/>
                <a:buSzTx/>
                <a:buFontTx/>
                <a:buNone/>
              </a:pPr>
              <a:t>17</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5D016EA-B700-49F7-A4CA-E49E3EED34C7}"/>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Things to Avoid</a:t>
            </a:r>
          </a:p>
        </p:txBody>
      </p:sp>
      <p:sp>
        <p:nvSpPr>
          <p:cNvPr id="39939" name="Rectangle 3">
            <a:extLst>
              <a:ext uri="{FF2B5EF4-FFF2-40B4-BE49-F238E27FC236}">
                <a16:creationId xmlns:a16="http://schemas.microsoft.com/office/drawing/2014/main" id="{60F48E1D-37C5-4741-96BA-00FA1DEDB9B2}"/>
              </a:ext>
            </a:extLst>
          </p:cNvPr>
          <p:cNvSpPr>
            <a:spLocks noGrp="1" noChangeArrowheads="1"/>
          </p:cNvSpPr>
          <p:nvPr>
            <p:ph type="body" sz="half" idx="1"/>
          </p:nvPr>
        </p:nvSpPr>
        <p:spPr>
          <a:xfrm>
            <a:off x="179388" y="1143000"/>
            <a:ext cx="6043612" cy="5181600"/>
          </a:xfrm>
        </p:spPr>
        <p:txBody>
          <a:bodyPr/>
          <a:lstStyle/>
          <a:p>
            <a:pPr algn="just" eaLnBrk="1" hangingPunct="1"/>
            <a:r>
              <a:rPr lang="en-US" altLang="ja-JP" sz="2800">
                <a:solidFill>
                  <a:srgbClr val="FFFFFF"/>
                </a:solidFill>
                <a:ea typeface="ＭＳ Ｐゴシック" panose="020B0600070205080204" pitchFamily="34" charset="-128"/>
              </a:rPr>
              <a:t>Taping a session without advance permission from the expert</a:t>
            </a:r>
          </a:p>
          <a:p>
            <a:pPr algn="just" eaLnBrk="1" hangingPunct="1"/>
            <a:r>
              <a:rPr lang="en-US" altLang="ja-JP" sz="2800">
                <a:solidFill>
                  <a:srgbClr val="FFFFFF"/>
                </a:solidFill>
                <a:ea typeface="ＭＳ Ｐゴシック" panose="020B0600070205080204" pitchFamily="34" charset="-128"/>
              </a:rPr>
              <a:t>Converting the interview into an interrogation</a:t>
            </a:r>
          </a:p>
          <a:p>
            <a:pPr algn="just" eaLnBrk="1" hangingPunct="1"/>
            <a:r>
              <a:rPr lang="en-US" altLang="ja-JP" sz="2800">
                <a:solidFill>
                  <a:srgbClr val="FFFFFF"/>
                </a:solidFill>
                <a:ea typeface="ＭＳ Ｐゴシック" panose="020B0600070205080204" pitchFamily="34" charset="-128"/>
              </a:rPr>
              <a:t>Interrupting the expert</a:t>
            </a:r>
          </a:p>
          <a:p>
            <a:pPr algn="just" eaLnBrk="1" hangingPunct="1"/>
            <a:r>
              <a:rPr lang="en-US" altLang="ja-JP" sz="2800">
                <a:solidFill>
                  <a:srgbClr val="FFFFFF"/>
                </a:solidFill>
                <a:ea typeface="ＭＳ Ｐゴシック" panose="020B0600070205080204" pitchFamily="34" charset="-128"/>
              </a:rPr>
              <a:t>Asking questions that put the domain expert on the defensive</a:t>
            </a:r>
          </a:p>
        </p:txBody>
      </p:sp>
      <p:pic>
        <p:nvPicPr>
          <p:cNvPr id="39940" name="Picture 7" descr="j0252825[1]">
            <a:extLst>
              <a:ext uri="{FF2B5EF4-FFF2-40B4-BE49-F238E27FC236}">
                <a16:creationId xmlns:a16="http://schemas.microsoft.com/office/drawing/2014/main" id="{9E0D019F-EB03-4329-8CAC-59240DBEC3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23000" y="2825750"/>
            <a:ext cx="1422400" cy="1816100"/>
          </a:xfrm>
          <a:noFill/>
        </p:spPr>
      </p:pic>
      <p:sp>
        <p:nvSpPr>
          <p:cNvPr id="39941" name="Slide Number Placeholder 6">
            <a:extLst>
              <a:ext uri="{FF2B5EF4-FFF2-40B4-BE49-F238E27FC236}">
                <a16:creationId xmlns:a16="http://schemas.microsoft.com/office/drawing/2014/main" id="{D1567A06-E92B-451D-AB14-4B7F68EFC5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2A300267-2800-469C-B0D9-CE3C80E7764B}" type="slidenum">
              <a:rPr lang="en-US" altLang="ja-JP" sz="1400" smtClean="0">
                <a:solidFill>
                  <a:schemeClr val="tx2"/>
                </a:solidFill>
                <a:latin typeface="Arial" panose="020B0604020202020204" pitchFamily="34" charset="0"/>
              </a:rPr>
              <a:pPr>
                <a:spcBef>
                  <a:spcPct val="0"/>
                </a:spcBef>
                <a:buClrTx/>
                <a:buSzTx/>
                <a:buFontTx/>
                <a:buNone/>
              </a:pPr>
              <a:t>18</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614633D-BEB5-4431-9F53-1307B5A71FF5}"/>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Things to Avoid (Cont’d)</a:t>
            </a:r>
          </a:p>
        </p:txBody>
      </p:sp>
      <p:sp>
        <p:nvSpPr>
          <p:cNvPr id="40963" name="Rectangle 3">
            <a:extLst>
              <a:ext uri="{FF2B5EF4-FFF2-40B4-BE49-F238E27FC236}">
                <a16:creationId xmlns:a16="http://schemas.microsoft.com/office/drawing/2014/main" id="{8837BDD5-9EC3-48BB-A5CF-66BCCA6EB756}"/>
              </a:ext>
            </a:extLst>
          </p:cNvPr>
          <p:cNvSpPr>
            <a:spLocks noGrp="1" noChangeArrowheads="1"/>
          </p:cNvSpPr>
          <p:nvPr>
            <p:ph type="body" sz="half" idx="1"/>
          </p:nvPr>
        </p:nvSpPr>
        <p:spPr>
          <a:xfrm>
            <a:off x="250825" y="1196975"/>
            <a:ext cx="5972175" cy="5184775"/>
          </a:xfrm>
        </p:spPr>
        <p:txBody>
          <a:bodyPr/>
          <a:lstStyle/>
          <a:p>
            <a:pPr algn="just" eaLnBrk="1" hangingPunct="1"/>
            <a:r>
              <a:rPr lang="en-US" altLang="ja-JP" sz="2800">
                <a:solidFill>
                  <a:srgbClr val="FFFFFF"/>
                </a:solidFill>
                <a:ea typeface="ＭＳ Ｐゴシック" panose="020B0600070205080204" pitchFamily="34" charset="-128"/>
              </a:rPr>
              <a:t>Losing control of the session</a:t>
            </a:r>
          </a:p>
          <a:p>
            <a:pPr algn="just" eaLnBrk="1" hangingPunct="1"/>
            <a:r>
              <a:rPr lang="en-US" altLang="ja-JP" sz="2800">
                <a:solidFill>
                  <a:srgbClr val="FFFFFF"/>
                </a:solidFill>
                <a:ea typeface="ＭＳ Ｐゴシック" panose="020B0600070205080204" pitchFamily="34" charset="-128"/>
              </a:rPr>
              <a:t>Pretending to understand an explanation when you actually don’t</a:t>
            </a:r>
          </a:p>
          <a:p>
            <a:pPr algn="just" eaLnBrk="1" hangingPunct="1"/>
            <a:r>
              <a:rPr lang="en-US" altLang="ja-JP" sz="2800">
                <a:solidFill>
                  <a:srgbClr val="FFFFFF"/>
                </a:solidFill>
                <a:ea typeface="ＭＳ Ｐゴシック" panose="020B0600070205080204" pitchFamily="34" charset="-128"/>
              </a:rPr>
              <a:t>Promising something that cannot be delivered</a:t>
            </a:r>
          </a:p>
          <a:p>
            <a:pPr algn="just" eaLnBrk="1" hangingPunct="1"/>
            <a:r>
              <a:rPr lang="en-US" altLang="ja-JP" sz="2800">
                <a:solidFill>
                  <a:srgbClr val="FFFFFF"/>
                </a:solidFill>
                <a:ea typeface="ＭＳ Ｐゴシック" panose="020B0600070205080204" pitchFamily="34" charset="-128"/>
              </a:rPr>
              <a:t>Bring items not on the agenda</a:t>
            </a:r>
          </a:p>
        </p:txBody>
      </p:sp>
      <p:pic>
        <p:nvPicPr>
          <p:cNvPr id="40964" name="Picture 4" descr="j0252825[1]">
            <a:extLst>
              <a:ext uri="{FF2B5EF4-FFF2-40B4-BE49-F238E27FC236}">
                <a16:creationId xmlns:a16="http://schemas.microsoft.com/office/drawing/2014/main" id="{1BFBC3CD-3992-4B73-A980-C6AB92A0D5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23000" y="2825750"/>
            <a:ext cx="1422400" cy="1816100"/>
          </a:xfrm>
          <a:noFill/>
        </p:spPr>
      </p:pic>
      <p:sp>
        <p:nvSpPr>
          <p:cNvPr id="40965" name="Slide Number Placeholder 6">
            <a:extLst>
              <a:ext uri="{FF2B5EF4-FFF2-40B4-BE49-F238E27FC236}">
                <a16:creationId xmlns:a16="http://schemas.microsoft.com/office/drawing/2014/main" id="{7621064B-B631-4257-A250-44D9C5860D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292B770A-7963-47EF-8DF4-9A9A61F5A208}" type="slidenum">
              <a:rPr lang="en-US" altLang="ja-JP" sz="1400" smtClean="0">
                <a:solidFill>
                  <a:schemeClr val="tx2"/>
                </a:solidFill>
                <a:latin typeface="Arial" panose="020B0604020202020204" pitchFamily="34" charset="0"/>
              </a:rPr>
              <a:pPr>
                <a:spcBef>
                  <a:spcPct val="0"/>
                </a:spcBef>
                <a:buClrTx/>
                <a:buSzTx/>
                <a:buFontTx/>
                <a:buNone/>
              </a:pPr>
              <a:t>19</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C828115-1157-41FF-8DB9-CD0FF244ED86}"/>
              </a:ext>
            </a:extLst>
          </p:cNvPr>
          <p:cNvSpPr>
            <a:spLocks noGrp="1" noChangeArrowheads="1"/>
          </p:cNvSpPr>
          <p:nvPr>
            <p:ph type="title"/>
          </p:nvPr>
        </p:nvSpPr>
        <p:spPr>
          <a:xfrm>
            <a:off x="2195513" y="44450"/>
            <a:ext cx="8761412" cy="1143000"/>
          </a:xfrm>
        </p:spPr>
        <p:txBody>
          <a:bodyPr/>
          <a:lstStyle/>
          <a:p>
            <a:pPr eaLnBrk="1" hangingPunct="1"/>
            <a:r>
              <a:rPr lang="en-US" altLang="ja-JP">
                <a:solidFill>
                  <a:srgbClr val="F6F67E"/>
                </a:solidFill>
                <a:ea typeface="ＭＳ Ｐゴシック" panose="020B0600070205080204" pitchFamily="34" charset="-128"/>
              </a:rPr>
              <a:t>Stages of KMSLC</a:t>
            </a:r>
          </a:p>
        </p:txBody>
      </p:sp>
      <p:sp>
        <p:nvSpPr>
          <p:cNvPr id="22531" name="Slide Number Placeholder 5">
            <a:extLst>
              <a:ext uri="{FF2B5EF4-FFF2-40B4-BE49-F238E27FC236}">
                <a16:creationId xmlns:a16="http://schemas.microsoft.com/office/drawing/2014/main" id="{1D2A07DE-5B31-436B-8FC9-ED79DC6BFED3}"/>
              </a:ext>
            </a:extLst>
          </p:cNvPr>
          <p:cNvSpPr>
            <a:spLocks noGrp="1"/>
          </p:cNvSpPr>
          <p:nvPr>
            <p:ph type="sldNum" sz="quarter" idx="4294967295"/>
          </p:nvPr>
        </p:nvSpPr>
        <p:spPr bwMode="auto">
          <a:xfrm>
            <a:off x="7766050" y="295275"/>
            <a:ext cx="628650"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71D8D132-171B-45AB-8145-673D7EAF6977}" type="slidenum">
              <a:rPr lang="en-US" altLang="ja-JP" sz="1400">
                <a:solidFill>
                  <a:schemeClr val="tx2"/>
                </a:solidFill>
                <a:latin typeface="Arial" panose="020B0604020202020204" pitchFamily="34" charset="0"/>
              </a:rPr>
              <a:pPr>
                <a:spcBef>
                  <a:spcPct val="0"/>
                </a:spcBef>
                <a:buClrTx/>
                <a:buSzTx/>
                <a:buFontTx/>
                <a:buNone/>
              </a:pPr>
              <a:t>2</a:t>
            </a:fld>
            <a:endParaRPr lang="en-US" altLang="ja-JP" sz="1400">
              <a:solidFill>
                <a:schemeClr val="tx2"/>
              </a:solidFill>
              <a:latin typeface="Arial" panose="020B0604020202020204" pitchFamily="34" charset="0"/>
            </a:endParaRPr>
          </a:p>
        </p:txBody>
      </p:sp>
      <p:grpSp>
        <p:nvGrpSpPr>
          <p:cNvPr id="22532" name="Group 3">
            <a:extLst>
              <a:ext uri="{FF2B5EF4-FFF2-40B4-BE49-F238E27FC236}">
                <a16:creationId xmlns:a16="http://schemas.microsoft.com/office/drawing/2014/main" id="{1B72B721-0A5F-4763-8BB4-8EB428F04D57}"/>
              </a:ext>
            </a:extLst>
          </p:cNvPr>
          <p:cNvGrpSpPr>
            <a:grpSpLocks/>
          </p:cNvGrpSpPr>
          <p:nvPr/>
        </p:nvGrpSpPr>
        <p:grpSpPr bwMode="auto">
          <a:xfrm>
            <a:off x="3060700" y="1341438"/>
            <a:ext cx="3024188" cy="5111750"/>
            <a:chOff x="3379" y="981"/>
            <a:chExt cx="1905" cy="3220"/>
          </a:xfrm>
        </p:grpSpPr>
        <p:sp>
          <p:nvSpPr>
            <p:cNvPr id="22534" name="Text Box 4">
              <a:extLst>
                <a:ext uri="{FF2B5EF4-FFF2-40B4-BE49-F238E27FC236}">
                  <a16:creationId xmlns:a16="http://schemas.microsoft.com/office/drawing/2014/main" id="{64E829DA-5AD3-440E-97D1-21EC3D0D17DE}"/>
                </a:ext>
              </a:extLst>
            </p:cNvPr>
            <p:cNvSpPr txBox="1">
              <a:spLocks noChangeArrowheads="1"/>
            </p:cNvSpPr>
            <p:nvPr/>
          </p:nvSpPr>
          <p:spPr bwMode="auto">
            <a:xfrm>
              <a:off x="3379" y="981"/>
              <a:ext cx="1905" cy="37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ja-JP" sz="1600" b="1">
                  <a:solidFill>
                    <a:srgbClr val="FFFFFF"/>
                  </a:solidFill>
                  <a:latin typeface="Arial" panose="020B0604020202020204" pitchFamily="34" charset="0"/>
                  <a:ea typeface="ＭＳ Ｐゴシック" panose="020B0600070205080204" pitchFamily="34" charset="-128"/>
                </a:rPr>
                <a:t>Evaluate Existing Infrastructure</a:t>
              </a:r>
            </a:p>
          </p:txBody>
        </p:sp>
        <p:sp>
          <p:nvSpPr>
            <p:cNvPr id="22535" name="Text Box 5">
              <a:extLst>
                <a:ext uri="{FF2B5EF4-FFF2-40B4-BE49-F238E27FC236}">
                  <a16:creationId xmlns:a16="http://schemas.microsoft.com/office/drawing/2014/main" id="{850A3465-0EFD-436F-A789-1DEDA3C1B574}"/>
                </a:ext>
              </a:extLst>
            </p:cNvPr>
            <p:cNvSpPr txBox="1">
              <a:spLocks noChangeArrowheads="1"/>
            </p:cNvSpPr>
            <p:nvPr/>
          </p:nvSpPr>
          <p:spPr bwMode="auto">
            <a:xfrm>
              <a:off x="3379" y="1834"/>
              <a:ext cx="1905" cy="21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ja-JP" sz="1600" b="1">
                  <a:solidFill>
                    <a:srgbClr val="FF0000"/>
                  </a:solidFill>
                  <a:latin typeface="Arial" panose="020B0604020202020204" pitchFamily="34" charset="0"/>
                  <a:ea typeface="ＭＳ Ｐゴシック" panose="020B0600070205080204" pitchFamily="34" charset="-128"/>
                </a:rPr>
                <a:t>Knowledge Capture</a:t>
              </a:r>
            </a:p>
          </p:txBody>
        </p:sp>
        <p:sp>
          <p:nvSpPr>
            <p:cNvPr id="22536" name="Text Box 6">
              <a:extLst>
                <a:ext uri="{FF2B5EF4-FFF2-40B4-BE49-F238E27FC236}">
                  <a16:creationId xmlns:a16="http://schemas.microsoft.com/office/drawing/2014/main" id="{C265DFDC-086C-4178-8552-5068723564C8}"/>
                </a:ext>
              </a:extLst>
            </p:cNvPr>
            <p:cNvSpPr txBox="1">
              <a:spLocks noChangeArrowheads="1"/>
            </p:cNvSpPr>
            <p:nvPr/>
          </p:nvSpPr>
          <p:spPr bwMode="auto">
            <a:xfrm>
              <a:off x="3379" y="2216"/>
              <a:ext cx="1905" cy="21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ja-JP" sz="1600" b="1">
                  <a:solidFill>
                    <a:srgbClr val="FFFFFF"/>
                  </a:solidFill>
                  <a:latin typeface="Arial" panose="020B0604020202020204" pitchFamily="34" charset="0"/>
                  <a:ea typeface="ＭＳ Ｐゴシック" panose="020B0600070205080204" pitchFamily="34" charset="-128"/>
                </a:rPr>
                <a:t>Design KM Blueprint</a:t>
              </a:r>
            </a:p>
          </p:txBody>
        </p:sp>
        <p:sp>
          <p:nvSpPr>
            <p:cNvPr id="22537" name="Text Box 7">
              <a:extLst>
                <a:ext uri="{FF2B5EF4-FFF2-40B4-BE49-F238E27FC236}">
                  <a16:creationId xmlns:a16="http://schemas.microsoft.com/office/drawing/2014/main" id="{E756D138-CE29-4650-B1E4-96B873A8155A}"/>
                </a:ext>
              </a:extLst>
            </p:cNvPr>
            <p:cNvSpPr txBox="1">
              <a:spLocks noChangeArrowheads="1"/>
            </p:cNvSpPr>
            <p:nvPr/>
          </p:nvSpPr>
          <p:spPr bwMode="auto">
            <a:xfrm>
              <a:off x="3379" y="2579"/>
              <a:ext cx="1905" cy="382"/>
            </a:xfrm>
            <a:prstGeom prst="rect">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ja-JP" sz="1600" b="1">
                  <a:solidFill>
                    <a:srgbClr val="FFFFFF"/>
                  </a:solidFill>
                  <a:latin typeface="Arial" panose="020B0604020202020204" pitchFamily="34" charset="0"/>
                  <a:ea typeface="ＭＳ Ｐゴシック" panose="020B0600070205080204" pitchFamily="34" charset="-128"/>
                </a:rPr>
                <a:t>Verify and validate the KM System</a:t>
              </a:r>
            </a:p>
          </p:txBody>
        </p:sp>
        <p:sp>
          <p:nvSpPr>
            <p:cNvPr id="22538" name="Text Box 8">
              <a:extLst>
                <a:ext uri="{FF2B5EF4-FFF2-40B4-BE49-F238E27FC236}">
                  <a16:creationId xmlns:a16="http://schemas.microsoft.com/office/drawing/2014/main" id="{AE4193B4-9FF6-45FE-A211-CB2946C5A010}"/>
                </a:ext>
              </a:extLst>
            </p:cNvPr>
            <p:cNvSpPr txBox="1">
              <a:spLocks noChangeArrowheads="1"/>
            </p:cNvSpPr>
            <p:nvPr/>
          </p:nvSpPr>
          <p:spPr bwMode="auto">
            <a:xfrm>
              <a:off x="3379" y="3107"/>
              <a:ext cx="1905" cy="21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ja-JP" sz="1600" b="1">
                  <a:solidFill>
                    <a:srgbClr val="FFFFFF"/>
                  </a:solidFill>
                  <a:latin typeface="Arial" panose="020B0604020202020204" pitchFamily="34" charset="0"/>
                  <a:ea typeface="ＭＳ Ｐゴシック" panose="020B0600070205080204" pitchFamily="34" charset="-128"/>
                </a:rPr>
                <a:t>Implement the KM System</a:t>
              </a:r>
            </a:p>
          </p:txBody>
        </p:sp>
        <p:sp>
          <p:nvSpPr>
            <p:cNvPr id="22539" name="Text Box 9">
              <a:extLst>
                <a:ext uri="{FF2B5EF4-FFF2-40B4-BE49-F238E27FC236}">
                  <a16:creationId xmlns:a16="http://schemas.microsoft.com/office/drawing/2014/main" id="{453921A4-634D-42C6-9539-4D4AE068B471}"/>
                </a:ext>
              </a:extLst>
            </p:cNvPr>
            <p:cNvSpPr txBox="1">
              <a:spLocks noChangeArrowheads="1"/>
            </p:cNvSpPr>
            <p:nvPr/>
          </p:nvSpPr>
          <p:spPr bwMode="auto">
            <a:xfrm>
              <a:off x="3379" y="3476"/>
              <a:ext cx="1905" cy="37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ja-JP" sz="1600" b="1">
                  <a:solidFill>
                    <a:srgbClr val="FFFFFF"/>
                  </a:solidFill>
                  <a:latin typeface="Arial" panose="020B0604020202020204" pitchFamily="34" charset="0"/>
                  <a:ea typeface="ＭＳ Ｐゴシック" panose="020B0600070205080204" pitchFamily="34" charset="-128"/>
                </a:rPr>
                <a:t>Manage Change and Rewards Structure</a:t>
              </a:r>
            </a:p>
          </p:txBody>
        </p:sp>
        <p:sp>
          <p:nvSpPr>
            <p:cNvPr id="22540" name="Text Box 10">
              <a:extLst>
                <a:ext uri="{FF2B5EF4-FFF2-40B4-BE49-F238E27FC236}">
                  <a16:creationId xmlns:a16="http://schemas.microsoft.com/office/drawing/2014/main" id="{CC558632-ECE6-48EA-B3DB-D9B2847708E4}"/>
                </a:ext>
              </a:extLst>
            </p:cNvPr>
            <p:cNvSpPr txBox="1">
              <a:spLocks noChangeArrowheads="1"/>
            </p:cNvSpPr>
            <p:nvPr/>
          </p:nvSpPr>
          <p:spPr bwMode="auto">
            <a:xfrm>
              <a:off x="3379" y="1484"/>
              <a:ext cx="1905" cy="21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ja-JP" sz="1600" b="1">
                  <a:solidFill>
                    <a:srgbClr val="FFFFFF"/>
                  </a:solidFill>
                  <a:latin typeface="Arial" panose="020B0604020202020204" pitchFamily="34" charset="0"/>
                  <a:ea typeface="ＭＳ Ｐゴシック" panose="020B0600070205080204" pitchFamily="34" charset="-128"/>
                </a:rPr>
                <a:t>Form the KM Team</a:t>
              </a:r>
            </a:p>
          </p:txBody>
        </p:sp>
        <p:cxnSp>
          <p:nvCxnSpPr>
            <p:cNvPr id="22541" name="AutoShape 11">
              <a:extLst>
                <a:ext uri="{FF2B5EF4-FFF2-40B4-BE49-F238E27FC236}">
                  <a16:creationId xmlns:a16="http://schemas.microsoft.com/office/drawing/2014/main" id="{B6CF1DD2-7694-44CC-B92D-68B8DFB501FE}"/>
                </a:ext>
              </a:extLst>
            </p:cNvPr>
            <p:cNvCxnSpPr>
              <a:cxnSpLocks noChangeShapeType="1"/>
              <a:stCxn id="22534" idx="2"/>
              <a:endCxn id="22540" idx="0"/>
            </p:cNvCxnSpPr>
            <p:nvPr/>
          </p:nvCxnSpPr>
          <p:spPr bwMode="auto">
            <a:xfrm>
              <a:off x="4332" y="1353"/>
              <a:ext cx="0" cy="131"/>
            </a:xfrm>
            <a:prstGeom prst="straightConnector1">
              <a:avLst/>
            </a:prstGeom>
            <a:noFill/>
            <a:ln w="9525">
              <a:solidFill>
                <a:srgbClr val="FFFFFF"/>
              </a:solidFill>
              <a:miter lim="800000"/>
              <a:headEnd/>
              <a:tailEnd type="triangle" w="med" len="med"/>
            </a:ln>
            <a:extLst>
              <a:ext uri="{909E8E84-426E-40DD-AFC4-6F175D3DCCD1}">
                <a14:hiddenFill xmlns:a14="http://schemas.microsoft.com/office/drawing/2010/main">
                  <a:noFill/>
                </a14:hiddenFill>
              </a:ext>
            </a:extLst>
          </p:spPr>
        </p:cxnSp>
        <p:cxnSp>
          <p:nvCxnSpPr>
            <p:cNvPr id="22542" name="AutoShape 12">
              <a:extLst>
                <a:ext uri="{FF2B5EF4-FFF2-40B4-BE49-F238E27FC236}">
                  <a16:creationId xmlns:a16="http://schemas.microsoft.com/office/drawing/2014/main" id="{1EF84BC0-1008-4F9E-8ECD-AFBD90CED4DA}"/>
                </a:ext>
              </a:extLst>
            </p:cNvPr>
            <p:cNvCxnSpPr>
              <a:cxnSpLocks noChangeShapeType="1"/>
              <a:stCxn id="22540" idx="2"/>
              <a:endCxn id="22535" idx="0"/>
            </p:cNvCxnSpPr>
            <p:nvPr/>
          </p:nvCxnSpPr>
          <p:spPr bwMode="auto">
            <a:xfrm>
              <a:off x="4332" y="1702"/>
              <a:ext cx="0" cy="132"/>
            </a:xfrm>
            <a:prstGeom prst="straightConnector1">
              <a:avLst/>
            </a:prstGeom>
            <a:noFill/>
            <a:ln w="9525">
              <a:solidFill>
                <a:srgbClr val="FFFFFF"/>
              </a:solidFill>
              <a:miter lim="800000"/>
              <a:headEnd/>
              <a:tailEnd type="triangle" w="med" len="med"/>
            </a:ln>
            <a:extLst>
              <a:ext uri="{909E8E84-426E-40DD-AFC4-6F175D3DCCD1}">
                <a14:hiddenFill xmlns:a14="http://schemas.microsoft.com/office/drawing/2010/main">
                  <a:noFill/>
                </a14:hiddenFill>
              </a:ext>
            </a:extLst>
          </p:spPr>
        </p:cxnSp>
        <p:cxnSp>
          <p:nvCxnSpPr>
            <p:cNvPr id="22543" name="AutoShape 13">
              <a:extLst>
                <a:ext uri="{FF2B5EF4-FFF2-40B4-BE49-F238E27FC236}">
                  <a16:creationId xmlns:a16="http://schemas.microsoft.com/office/drawing/2014/main" id="{5DF31B3D-9767-4631-A86B-A7522859BEBF}"/>
                </a:ext>
              </a:extLst>
            </p:cNvPr>
            <p:cNvCxnSpPr>
              <a:cxnSpLocks noChangeShapeType="1"/>
              <a:stCxn id="22535" idx="2"/>
              <a:endCxn id="22536" idx="0"/>
            </p:cNvCxnSpPr>
            <p:nvPr/>
          </p:nvCxnSpPr>
          <p:spPr bwMode="auto">
            <a:xfrm>
              <a:off x="4332" y="2052"/>
              <a:ext cx="0" cy="164"/>
            </a:xfrm>
            <a:prstGeom prst="straightConnector1">
              <a:avLst/>
            </a:prstGeom>
            <a:noFill/>
            <a:ln w="9525">
              <a:solidFill>
                <a:srgbClr val="FFFFFF"/>
              </a:solidFill>
              <a:miter lim="800000"/>
              <a:headEnd/>
              <a:tailEnd type="triangle" w="med" len="med"/>
            </a:ln>
            <a:extLst>
              <a:ext uri="{909E8E84-426E-40DD-AFC4-6F175D3DCCD1}">
                <a14:hiddenFill xmlns:a14="http://schemas.microsoft.com/office/drawing/2010/main">
                  <a:noFill/>
                </a14:hiddenFill>
              </a:ext>
            </a:extLst>
          </p:spPr>
        </p:cxnSp>
        <p:cxnSp>
          <p:nvCxnSpPr>
            <p:cNvPr id="22544" name="AutoShape 14">
              <a:extLst>
                <a:ext uri="{FF2B5EF4-FFF2-40B4-BE49-F238E27FC236}">
                  <a16:creationId xmlns:a16="http://schemas.microsoft.com/office/drawing/2014/main" id="{5C87F134-BC83-4B44-82FC-2C1C490422AE}"/>
                </a:ext>
              </a:extLst>
            </p:cNvPr>
            <p:cNvCxnSpPr>
              <a:cxnSpLocks noChangeShapeType="1"/>
              <a:stCxn id="22536" idx="2"/>
              <a:endCxn id="22537" idx="0"/>
            </p:cNvCxnSpPr>
            <p:nvPr/>
          </p:nvCxnSpPr>
          <p:spPr bwMode="auto">
            <a:xfrm>
              <a:off x="4332" y="2434"/>
              <a:ext cx="0" cy="137"/>
            </a:xfrm>
            <a:prstGeom prst="straightConnector1">
              <a:avLst/>
            </a:prstGeom>
            <a:noFill/>
            <a:ln w="9525">
              <a:solidFill>
                <a:srgbClr val="FFFFFF"/>
              </a:solidFill>
              <a:miter lim="800000"/>
              <a:headEnd/>
              <a:tailEnd type="triangle" w="med" len="med"/>
            </a:ln>
            <a:extLst>
              <a:ext uri="{909E8E84-426E-40DD-AFC4-6F175D3DCCD1}">
                <a14:hiddenFill xmlns:a14="http://schemas.microsoft.com/office/drawing/2010/main">
                  <a:noFill/>
                </a14:hiddenFill>
              </a:ext>
            </a:extLst>
          </p:spPr>
        </p:cxnSp>
        <p:cxnSp>
          <p:nvCxnSpPr>
            <p:cNvPr id="22545" name="AutoShape 15">
              <a:extLst>
                <a:ext uri="{FF2B5EF4-FFF2-40B4-BE49-F238E27FC236}">
                  <a16:creationId xmlns:a16="http://schemas.microsoft.com/office/drawing/2014/main" id="{6CEBB369-C356-4370-8E51-23EE393436AA}"/>
                </a:ext>
              </a:extLst>
            </p:cNvPr>
            <p:cNvCxnSpPr>
              <a:cxnSpLocks noChangeShapeType="1"/>
              <a:stCxn id="22537" idx="2"/>
              <a:endCxn id="22538" idx="0"/>
            </p:cNvCxnSpPr>
            <p:nvPr/>
          </p:nvCxnSpPr>
          <p:spPr bwMode="auto">
            <a:xfrm>
              <a:off x="4332" y="2969"/>
              <a:ext cx="0" cy="138"/>
            </a:xfrm>
            <a:prstGeom prst="straightConnector1">
              <a:avLst/>
            </a:prstGeom>
            <a:noFill/>
            <a:ln w="9525">
              <a:solidFill>
                <a:srgbClr val="FFFFFF"/>
              </a:solidFill>
              <a:miter lim="800000"/>
              <a:headEnd/>
              <a:tailEnd type="triangle" w="med" len="med"/>
            </a:ln>
            <a:extLst>
              <a:ext uri="{909E8E84-426E-40DD-AFC4-6F175D3DCCD1}">
                <a14:hiddenFill xmlns:a14="http://schemas.microsoft.com/office/drawing/2010/main">
                  <a:noFill/>
                </a14:hiddenFill>
              </a:ext>
            </a:extLst>
          </p:spPr>
        </p:cxnSp>
        <p:cxnSp>
          <p:nvCxnSpPr>
            <p:cNvPr id="22546" name="AutoShape 16">
              <a:extLst>
                <a:ext uri="{FF2B5EF4-FFF2-40B4-BE49-F238E27FC236}">
                  <a16:creationId xmlns:a16="http://schemas.microsoft.com/office/drawing/2014/main" id="{49DB87E7-0D3C-4F01-9027-4FC056504E11}"/>
                </a:ext>
              </a:extLst>
            </p:cNvPr>
            <p:cNvCxnSpPr>
              <a:cxnSpLocks noChangeShapeType="1"/>
              <a:stCxn id="22538" idx="2"/>
              <a:endCxn id="22539" idx="0"/>
            </p:cNvCxnSpPr>
            <p:nvPr/>
          </p:nvCxnSpPr>
          <p:spPr bwMode="auto">
            <a:xfrm>
              <a:off x="4332" y="3325"/>
              <a:ext cx="0" cy="151"/>
            </a:xfrm>
            <a:prstGeom prst="straightConnector1">
              <a:avLst/>
            </a:prstGeom>
            <a:noFill/>
            <a:ln w="9525">
              <a:solidFill>
                <a:srgbClr val="FFFFFF"/>
              </a:solidFill>
              <a:miter lim="800000"/>
              <a:headEnd/>
              <a:tailEnd type="triangle" w="med" len="med"/>
            </a:ln>
            <a:extLst>
              <a:ext uri="{909E8E84-426E-40DD-AFC4-6F175D3DCCD1}">
                <a14:hiddenFill xmlns:a14="http://schemas.microsoft.com/office/drawing/2010/main">
                  <a:noFill/>
                </a14:hiddenFill>
              </a:ext>
            </a:extLst>
          </p:spPr>
        </p:cxnSp>
        <p:sp>
          <p:nvSpPr>
            <p:cNvPr id="22547" name="Text Box 17">
              <a:extLst>
                <a:ext uri="{FF2B5EF4-FFF2-40B4-BE49-F238E27FC236}">
                  <a16:creationId xmlns:a16="http://schemas.microsoft.com/office/drawing/2014/main" id="{9CF9EB0B-299E-442B-9609-F563984A0582}"/>
                </a:ext>
              </a:extLst>
            </p:cNvPr>
            <p:cNvSpPr txBox="1">
              <a:spLocks noChangeArrowheads="1"/>
            </p:cNvSpPr>
            <p:nvPr/>
          </p:nvSpPr>
          <p:spPr bwMode="auto">
            <a:xfrm>
              <a:off x="3379" y="3983"/>
              <a:ext cx="1905" cy="21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ja-JP" sz="1600" b="1">
                  <a:solidFill>
                    <a:srgbClr val="FFFFFF"/>
                  </a:solidFill>
                  <a:latin typeface="Arial" panose="020B0604020202020204" pitchFamily="34" charset="0"/>
                  <a:ea typeface="ＭＳ Ｐゴシック" panose="020B0600070205080204" pitchFamily="34" charset="-128"/>
                </a:rPr>
                <a:t>Post-system evaluation</a:t>
              </a:r>
            </a:p>
          </p:txBody>
        </p:sp>
        <p:cxnSp>
          <p:nvCxnSpPr>
            <p:cNvPr id="22548" name="AutoShape 18">
              <a:extLst>
                <a:ext uri="{FF2B5EF4-FFF2-40B4-BE49-F238E27FC236}">
                  <a16:creationId xmlns:a16="http://schemas.microsoft.com/office/drawing/2014/main" id="{751D1B65-B4EB-4E06-8413-B6578042F545}"/>
                </a:ext>
              </a:extLst>
            </p:cNvPr>
            <p:cNvCxnSpPr>
              <a:cxnSpLocks noChangeShapeType="1"/>
            </p:cNvCxnSpPr>
            <p:nvPr/>
          </p:nvCxnSpPr>
          <p:spPr bwMode="auto">
            <a:xfrm>
              <a:off x="4332" y="3838"/>
              <a:ext cx="0" cy="135"/>
            </a:xfrm>
            <a:prstGeom prst="straightConnector1">
              <a:avLst/>
            </a:prstGeom>
            <a:noFill/>
            <a:ln w="9525">
              <a:solidFill>
                <a:srgbClr val="FFFFFF"/>
              </a:solidFill>
              <a:miter lim="800000"/>
              <a:headEnd/>
              <a:tailEnd type="triangle" w="med" len="med"/>
            </a:ln>
            <a:extLst>
              <a:ext uri="{909E8E84-426E-40DD-AFC4-6F175D3DCCD1}">
                <a14:hiddenFill xmlns:a14="http://schemas.microsoft.com/office/drawing/2010/main">
                  <a:noFill/>
                </a14:hiddenFill>
              </a:ext>
            </a:extLst>
          </p:spPr>
        </p:cxnSp>
        <p:cxnSp>
          <p:nvCxnSpPr>
            <p:cNvPr id="22549" name="AutoShape 19">
              <a:extLst>
                <a:ext uri="{FF2B5EF4-FFF2-40B4-BE49-F238E27FC236}">
                  <a16:creationId xmlns:a16="http://schemas.microsoft.com/office/drawing/2014/main" id="{6ED5504F-7AD2-4547-B849-C088971F49DA}"/>
                </a:ext>
              </a:extLst>
            </p:cNvPr>
            <p:cNvCxnSpPr>
              <a:cxnSpLocks noChangeShapeType="1"/>
            </p:cNvCxnSpPr>
            <p:nvPr/>
          </p:nvCxnSpPr>
          <p:spPr bwMode="auto">
            <a:xfrm rot="10800000" flipH="1">
              <a:off x="3379" y="2110"/>
              <a:ext cx="953" cy="605"/>
            </a:xfrm>
            <a:prstGeom prst="bentConnector3">
              <a:avLst>
                <a:gd name="adj1" fmla="val -15111"/>
              </a:avLst>
            </a:prstGeom>
            <a:noFill/>
            <a:ln w="28575">
              <a:solidFill>
                <a:srgbClr val="00FF00"/>
              </a:solidFill>
              <a:prstDash val="lgDash"/>
              <a:miter lim="800000"/>
              <a:headEnd/>
              <a:tailEnd type="triangle" w="med" len="med"/>
            </a:ln>
            <a:extLst>
              <a:ext uri="{909E8E84-426E-40DD-AFC4-6F175D3DCCD1}">
                <a14:hiddenFill xmlns:a14="http://schemas.microsoft.com/office/drawing/2010/main">
                  <a:noFill/>
                </a14:hiddenFill>
              </a:ext>
            </a:extLst>
          </p:spPr>
        </p:cxnSp>
      </p:grpSp>
      <p:sp>
        <p:nvSpPr>
          <p:cNvPr id="215060" name="Text Box 20">
            <a:extLst>
              <a:ext uri="{FF2B5EF4-FFF2-40B4-BE49-F238E27FC236}">
                <a16:creationId xmlns:a16="http://schemas.microsoft.com/office/drawing/2014/main" id="{6B9DEFC1-8222-4630-A0D0-E6EAC677BE89}"/>
              </a:ext>
            </a:extLst>
          </p:cNvPr>
          <p:cNvSpPr txBox="1">
            <a:spLocks noChangeArrowheads="1"/>
          </p:cNvSpPr>
          <p:nvPr/>
        </p:nvSpPr>
        <p:spPr bwMode="auto">
          <a:xfrm>
            <a:off x="827088" y="3284538"/>
            <a:ext cx="2016125" cy="701675"/>
          </a:xfrm>
          <a:prstGeom prst="rect">
            <a:avLst/>
          </a:prstGeom>
          <a:noFill/>
          <a:ln w="9525">
            <a:noFill/>
            <a:miter lim="800000"/>
            <a:headEnd/>
            <a:tailEnd/>
          </a:ln>
          <a:effectLst/>
        </p:spPr>
        <p:txBody>
          <a:bodyPr>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spcBef>
                <a:spcPct val="50000"/>
              </a:spcBef>
              <a:defRPr/>
            </a:pPr>
            <a:r>
              <a:rPr lang="en-US" altLang="ja-JP" sz="2000" b="1">
                <a:solidFill>
                  <a:srgbClr val="00FF00"/>
                </a:solidFill>
                <a:effectLst>
                  <a:outerShdw blurRad="38100" dist="38100" dir="2700000" algn="tl">
                    <a:srgbClr val="000000"/>
                  </a:outerShdw>
                </a:effectLst>
                <a:latin typeface="Arial" panose="020B0604020202020204" pitchFamily="34" charset="0"/>
                <a:ea typeface="ＭＳ Ｐゴシック" panose="020B0600070205080204" pitchFamily="34" charset="-128"/>
                <a:hlinkClick r:id="rId3" action="ppaction://hlinksldjump"/>
              </a:rPr>
              <a:t>Iterative Rapid Prototyping</a:t>
            </a:r>
            <a:endParaRPr lang="en-US" altLang="ja-JP" sz="2000" b="1">
              <a:solidFill>
                <a:srgbClr val="00FF00"/>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p:txBody>
      </p:sp>
    </p:spTree>
  </p:cSld>
  <p:clrMapOvr>
    <a:masterClrMapping/>
  </p:clrMapOvr>
  <p:transition spd="med">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A762EF1-3BFD-4244-BFC6-B0E3321DCBF4}"/>
              </a:ext>
            </a:extLst>
          </p:cNvPr>
          <p:cNvSpPr>
            <a:spLocks noGrp="1" noChangeArrowheads="1"/>
          </p:cNvSpPr>
          <p:nvPr>
            <p:ph type="title"/>
          </p:nvPr>
        </p:nvSpPr>
        <p:spPr>
          <a:xfrm>
            <a:off x="30163" y="107950"/>
            <a:ext cx="7772400" cy="1143000"/>
          </a:xfrm>
        </p:spPr>
        <p:txBody>
          <a:bodyPr/>
          <a:lstStyle/>
          <a:p>
            <a:pPr eaLnBrk="1" hangingPunct="1"/>
            <a:r>
              <a:rPr lang="en-US" altLang="ja-JP">
                <a:solidFill>
                  <a:srgbClr val="F6F67E"/>
                </a:solidFill>
                <a:ea typeface="ＭＳ Ｐゴシック" panose="020B0600070205080204" pitchFamily="34" charset="-128"/>
              </a:rPr>
              <a:t>Sources of Error that Reduce Information Reliability</a:t>
            </a:r>
          </a:p>
        </p:txBody>
      </p:sp>
      <p:sp>
        <p:nvSpPr>
          <p:cNvPr id="41987" name="Rectangle 3">
            <a:extLst>
              <a:ext uri="{FF2B5EF4-FFF2-40B4-BE49-F238E27FC236}">
                <a16:creationId xmlns:a16="http://schemas.microsoft.com/office/drawing/2014/main" id="{2FC0CDDB-F2E7-4CD3-95A5-0DF7F9E8C294}"/>
              </a:ext>
            </a:extLst>
          </p:cNvPr>
          <p:cNvSpPr>
            <a:spLocks noGrp="1" noChangeArrowheads="1"/>
          </p:cNvSpPr>
          <p:nvPr>
            <p:ph type="body" sz="half" idx="1"/>
          </p:nvPr>
        </p:nvSpPr>
        <p:spPr>
          <a:xfrm>
            <a:off x="468313" y="1700213"/>
            <a:ext cx="8207375" cy="4114800"/>
          </a:xfrm>
        </p:spPr>
        <p:txBody>
          <a:bodyPr/>
          <a:lstStyle/>
          <a:p>
            <a:pPr algn="just" eaLnBrk="1" hangingPunct="1"/>
            <a:r>
              <a:rPr lang="en-US" altLang="ja-JP" sz="2800">
                <a:solidFill>
                  <a:srgbClr val="FFFFFF"/>
                </a:solidFill>
                <a:ea typeface="ＭＳ Ｐゴシック" panose="020B0600070205080204" pitchFamily="34" charset="-128"/>
              </a:rPr>
              <a:t>Expert’s perceptual slant</a:t>
            </a:r>
          </a:p>
          <a:p>
            <a:pPr algn="just" eaLnBrk="1" hangingPunct="1"/>
            <a:r>
              <a:rPr lang="en-US" altLang="ja-JP" sz="2800">
                <a:solidFill>
                  <a:srgbClr val="FFFFFF"/>
                </a:solidFill>
                <a:ea typeface="ＭＳ Ｐゴシック" panose="020B0600070205080204" pitchFamily="34" charset="-128"/>
              </a:rPr>
              <a:t>Expert’s failure to remember just what happened</a:t>
            </a:r>
          </a:p>
          <a:p>
            <a:pPr algn="just" eaLnBrk="1" hangingPunct="1"/>
            <a:r>
              <a:rPr lang="en-US" altLang="ja-JP" sz="2800">
                <a:solidFill>
                  <a:srgbClr val="FFFFFF"/>
                </a:solidFill>
                <a:ea typeface="ＭＳ Ｐゴシック" panose="020B0600070205080204" pitchFamily="34" charset="-128"/>
              </a:rPr>
              <a:t>Expert’s fear of the unknown</a:t>
            </a:r>
          </a:p>
          <a:p>
            <a:pPr algn="just" eaLnBrk="1" hangingPunct="1"/>
            <a:r>
              <a:rPr lang="en-US" altLang="ja-JP" sz="2800">
                <a:solidFill>
                  <a:srgbClr val="FFFFFF"/>
                </a:solidFill>
                <a:ea typeface="ＭＳ Ｐゴシック" panose="020B0600070205080204" pitchFamily="34" charset="-128"/>
              </a:rPr>
              <a:t>Communication problems</a:t>
            </a:r>
          </a:p>
        </p:txBody>
      </p:sp>
      <p:sp>
        <p:nvSpPr>
          <p:cNvPr id="41988" name="Slide Number Placeholder 6">
            <a:extLst>
              <a:ext uri="{FF2B5EF4-FFF2-40B4-BE49-F238E27FC236}">
                <a16:creationId xmlns:a16="http://schemas.microsoft.com/office/drawing/2014/main" id="{AF3A2E6B-4120-422B-B68C-C758404245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C33AADE2-8033-4D21-9FD6-950921B49558}" type="slidenum">
              <a:rPr lang="en-US" altLang="ja-JP" sz="1400" smtClean="0">
                <a:solidFill>
                  <a:schemeClr val="tx2"/>
                </a:solidFill>
                <a:latin typeface="Arial" panose="020B0604020202020204" pitchFamily="34" charset="0"/>
              </a:rPr>
              <a:pPr>
                <a:spcBef>
                  <a:spcPct val="0"/>
                </a:spcBef>
                <a:buClrTx/>
                <a:buSzTx/>
                <a:buFontTx/>
                <a:buNone/>
              </a:pPr>
              <a:t>20</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DE4E471-7901-4B76-AFBE-289C5FA30B59}"/>
              </a:ext>
            </a:extLst>
          </p:cNvPr>
          <p:cNvSpPr>
            <a:spLocks noGrp="1" noChangeArrowheads="1"/>
          </p:cNvSpPr>
          <p:nvPr>
            <p:ph type="title"/>
          </p:nvPr>
        </p:nvSpPr>
        <p:spPr>
          <a:xfrm>
            <a:off x="55563" y="107950"/>
            <a:ext cx="7772400" cy="1143000"/>
          </a:xfrm>
        </p:spPr>
        <p:txBody>
          <a:bodyPr/>
          <a:lstStyle/>
          <a:p>
            <a:pPr eaLnBrk="1" hangingPunct="1"/>
            <a:r>
              <a:rPr lang="en-US" altLang="ja-JP">
                <a:solidFill>
                  <a:srgbClr val="F6F67E"/>
                </a:solidFill>
                <a:ea typeface="ＭＳ Ｐゴシック" panose="020B0600070205080204" pitchFamily="34" charset="-128"/>
              </a:rPr>
              <a:t>Errors Made by the Knowledge Developer</a:t>
            </a:r>
          </a:p>
        </p:txBody>
      </p:sp>
      <p:sp>
        <p:nvSpPr>
          <p:cNvPr id="43011" name="Rectangle 3">
            <a:extLst>
              <a:ext uri="{FF2B5EF4-FFF2-40B4-BE49-F238E27FC236}">
                <a16:creationId xmlns:a16="http://schemas.microsoft.com/office/drawing/2014/main" id="{84C16A6A-CE43-4853-8D20-41BD72F20CF9}"/>
              </a:ext>
            </a:extLst>
          </p:cNvPr>
          <p:cNvSpPr>
            <a:spLocks noGrp="1" noChangeArrowheads="1"/>
          </p:cNvSpPr>
          <p:nvPr>
            <p:ph type="body" sz="half" idx="1"/>
          </p:nvPr>
        </p:nvSpPr>
        <p:spPr>
          <a:xfrm>
            <a:off x="123825" y="1803400"/>
            <a:ext cx="3810000" cy="4114800"/>
          </a:xfrm>
        </p:spPr>
        <p:txBody>
          <a:bodyPr/>
          <a:lstStyle/>
          <a:p>
            <a:pPr eaLnBrk="1" hangingPunct="1"/>
            <a:r>
              <a:rPr lang="en-US" altLang="ja-JP" sz="2800">
                <a:solidFill>
                  <a:srgbClr val="FFFFFF"/>
                </a:solidFill>
                <a:ea typeface="ＭＳ Ｐゴシック" panose="020B0600070205080204" pitchFamily="34" charset="-128"/>
              </a:rPr>
              <a:t>Age effect</a:t>
            </a:r>
          </a:p>
          <a:p>
            <a:pPr eaLnBrk="1" hangingPunct="1"/>
            <a:r>
              <a:rPr lang="en-US" altLang="ja-JP" sz="2800">
                <a:solidFill>
                  <a:srgbClr val="FFFFFF"/>
                </a:solidFill>
                <a:ea typeface="ＭＳ Ｐゴシック" panose="020B0600070205080204" pitchFamily="34" charset="-128"/>
              </a:rPr>
              <a:t>Race effect</a:t>
            </a:r>
          </a:p>
          <a:p>
            <a:pPr eaLnBrk="1" hangingPunct="1"/>
            <a:r>
              <a:rPr lang="en-US" altLang="ja-JP" sz="2800">
                <a:solidFill>
                  <a:srgbClr val="FFFFFF"/>
                </a:solidFill>
                <a:ea typeface="ＭＳ Ｐゴシック" panose="020B0600070205080204" pitchFamily="34" charset="-128"/>
              </a:rPr>
              <a:t>Gender effect</a:t>
            </a:r>
          </a:p>
        </p:txBody>
      </p:sp>
      <p:pic>
        <p:nvPicPr>
          <p:cNvPr id="43012" name="Picture 4" descr="j0230741[1]">
            <a:extLst>
              <a:ext uri="{FF2B5EF4-FFF2-40B4-BE49-F238E27FC236}">
                <a16:creationId xmlns:a16="http://schemas.microsoft.com/office/drawing/2014/main" id="{B59F3F06-BF90-40BB-8ED3-B433F80D15E3}"/>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258888" y="4149725"/>
            <a:ext cx="2468562" cy="1981200"/>
          </a:xfrm>
          <a:noFill/>
        </p:spPr>
      </p:pic>
      <p:pic>
        <p:nvPicPr>
          <p:cNvPr id="43013" name="Picture 9" descr="j0283347[1]">
            <a:extLst>
              <a:ext uri="{FF2B5EF4-FFF2-40B4-BE49-F238E27FC236}">
                <a16:creationId xmlns:a16="http://schemas.microsoft.com/office/drawing/2014/main" id="{977134E2-C92C-4162-B3E6-8F2E6B4371AB}"/>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140200" y="3860800"/>
            <a:ext cx="2447925" cy="2303463"/>
          </a:xfrm>
          <a:noFill/>
        </p:spPr>
      </p:pic>
      <p:sp>
        <p:nvSpPr>
          <p:cNvPr id="43014" name="Slide Number Placeholder 7">
            <a:extLst>
              <a:ext uri="{FF2B5EF4-FFF2-40B4-BE49-F238E27FC236}">
                <a16:creationId xmlns:a16="http://schemas.microsoft.com/office/drawing/2014/main" id="{4964A001-A152-4549-82D0-9E15C853B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EE246439-86EF-4CBB-B4B5-BB74C634374B}" type="slidenum">
              <a:rPr lang="en-US" altLang="ja-JP" sz="1400" smtClean="0">
                <a:solidFill>
                  <a:schemeClr val="tx2"/>
                </a:solidFill>
                <a:latin typeface="Arial" panose="020B0604020202020204" pitchFamily="34" charset="0"/>
              </a:rPr>
              <a:pPr>
                <a:spcBef>
                  <a:spcPct val="0"/>
                </a:spcBef>
                <a:buClrTx/>
                <a:buSzTx/>
                <a:buFontTx/>
                <a:buNone/>
              </a:pPr>
              <a:t>21</a:t>
            </a:fld>
            <a:endParaRPr lang="en-US" altLang="ja-JP" sz="1400">
              <a:solidFill>
                <a:schemeClr val="tx2"/>
              </a:solidFill>
              <a:latin typeface="Arial" panose="020B0604020202020204" pitchFamily="34" charset="0"/>
            </a:endParaRPr>
          </a:p>
        </p:txBody>
      </p:sp>
      <p:pic>
        <p:nvPicPr>
          <p:cNvPr id="43015" name="Picture 11" descr="j0215593[1]">
            <a:extLst>
              <a:ext uri="{FF2B5EF4-FFF2-40B4-BE49-F238E27FC236}">
                <a16:creationId xmlns:a16="http://schemas.microsoft.com/office/drawing/2014/main" id="{04305FC5-D006-48F4-9B1F-F6F187A3D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3141663"/>
            <a:ext cx="1303337"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28F3C32-13E0-492C-92A0-11F60A1128EA}"/>
              </a:ext>
            </a:extLst>
          </p:cNvPr>
          <p:cNvSpPr>
            <a:spLocks noGrp="1" noChangeArrowheads="1"/>
          </p:cNvSpPr>
          <p:nvPr>
            <p:ph type="title"/>
          </p:nvPr>
        </p:nvSpPr>
        <p:spPr>
          <a:xfrm>
            <a:off x="0" y="107950"/>
            <a:ext cx="7772400" cy="1143000"/>
          </a:xfrm>
        </p:spPr>
        <p:txBody>
          <a:bodyPr/>
          <a:lstStyle/>
          <a:p>
            <a:pPr eaLnBrk="1" hangingPunct="1"/>
            <a:r>
              <a:rPr lang="en-US" altLang="ja-JP">
                <a:solidFill>
                  <a:srgbClr val="F6F67E"/>
                </a:solidFill>
                <a:ea typeface="ＭＳ Ｐゴシック" panose="020B0600070205080204" pitchFamily="34" charset="-128"/>
              </a:rPr>
              <a:t>Problems Encountered During the Interview</a:t>
            </a:r>
          </a:p>
        </p:txBody>
      </p:sp>
      <p:sp>
        <p:nvSpPr>
          <p:cNvPr id="44035" name="Rectangle 3">
            <a:extLst>
              <a:ext uri="{FF2B5EF4-FFF2-40B4-BE49-F238E27FC236}">
                <a16:creationId xmlns:a16="http://schemas.microsoft.com/office/drawing/2014/main" id="{D4EB2378-1957-4F99-911F-15304FFBF8C5}"/>
              </a:ext>
            </a:extLst>
          </p:cNvPr>
          <p:cNvSpPr>
            <a:spLocks noGrp="1" noChangeArrowheads="1"/>
          </p:cNvSpPr>
          <p:nvPr>
            <p:ph type="body" sz="half" idx="1"/>
          </p:nvPr>
        </p:nvSpPr>
        <p:spPr>
          <a:xfrm>
            <a:off x="130175" y="1628775"/>
            <a:ext cx="4873625" cy="4705350"/>
          </a:xfrm>
        </p:spPr>
        <p:txBody>
          <a:bodyPr/>
          <a:lstStyle/>
          <a:p>
            <a:pPr algn="just" eaLnBrk="1" hangingPunct="1"/>
            <a:r>
              <a:rPr lang="en-US" altLang="ja-JP" sz="2800">
                <a:solidFill>
                  <a:srgbClr val="FFFFFF"/>
                </a:solidFill>
                <a:ea typeface="ＭＳ Ｐゴシック" panose="020B0600070205080204" pitchFamily="34" charset="-128"/>
              </a:rPr>
              <a:t>Response bias</a:t>
            </a:r>
          </a:p>
          <a:p>
            <a:pPr algn="just" eaLnBrk="1" hangingPunct="1"/>
            <a:r>
              <a:rPr lang="en-US" altLang="ja-JP" sz="2800">
                <a:solidFill>
                  <a:srgbClr val="FFFFFF"/>
                </a:solidFill>
                <a:ea typeface="ＭＳ Ｐゴシック" panose="020B0600070205080204" pitchFamily="34" charset="-128"/>
              </a:rPr>
              <a:t>Inconsistency</a:t>
            </a:r>
          </a:p>
          <a:p>
            <a:pPr algn="just" eaLnBrk="1" hangingPunct="1"/>
            <a:r>
              <a:rPr lang="en-US" altLang="ja-JP" sz="2800">
                <a:solidFill>
                  <a:srgbClr val="FFFFFF"/>
                </a:solidFill>
                <a:ea typeface="ＭＳ Ｐゴシック" panose="020B0600070205080204" pitchFamily="34" charset="-128"/>
              </a:rPr>
              <a:t>Communication difficulties</a:t>
            </a:r>
          </a:p>
          <a:p>
            <a:pPr algn="just" eaLnBrk="1" hangingPunct="1"/>
            <a:r>
              <a:rPr lang="en-US" altLang="ja-JP" sz="2800">
                <a:solidFill>
                  <a:srgbClr val="FFFFFF"/>
                </a:solidFill>
                <a:ea typeface="ＭＳ Ｐゴシック" panose="020B0600070205080204" pitchFamily="34" charset="-128"/>
              </a:rPr>
              <a:t>Hostile attitude</a:t>
            </a:r>
          </a:p>
          <a:p>
            <a:pPr algn="just" eaLnBrk="1" hangingPunct="1"/>
            <a:r>
              <a:rPr lang="en-US" altLang="ja-JP" sz="2800">
                <a:solidFill>
                  <a:srgbClr val="FFFFFF"/>
                </a:solidFill>
                <a:ea typeface="ＭＳ Ｐゴシック" panose="020B0600070205080204" pitchFamily="34" charset="-128"/>
              </a:rPr>
              <a:t>Standardized questions</a:t>
            </a:r>
          </a:p>
          <a:p>
            <a:pPr algn="just" eaLnBrk="1" hangingPunct="1"/>
            <a:r>
              <a:rPr lang="en-US" altLang="ja-JP" sz="2800">
                <a:solidFill>
                  <a:srgbClr val="FFFFFF"/>
                </a:solidFill>
                <a:ea typeface="ＭＳ Ｐゴシック" panose="020B0600070205080204" pitchFamily="34" charset="-128"/>
              </a:rPr>
              <a:t>Lengthy questions</a:t>
            </a:r>
          </a:p>
          <a:p>
            <a:pPr algn="just" eaLnBrk="1" hangingPunct="1"/>
            <a:r>
              <a:rPr lang="en-US" altLang="ja-JP" sz="2800">
                <a:solidFill>
                  <a:srgbClr val="FFFFFF"/>
                </a:solidFill>
                <a:ea typeface="ＭＳ Ｐゴシック" panose="020B0600070205080204" pitchFamily="34" charset="-128"/>
              </a:rPr>
              <a:t>Long interview</a:t>
            </a:r>
          </a:p>
        </p:txBody>
      </p:sp>
      <p:pic>
        <p:nvPicPr>
          <p:cNvPr id="44036" name="Picture 4" descr="j0238055[1]">
            <a:extLst>
              <a:ext uri="{FF2B5EF4-FFF2-40B4-BE49-F238E27FC236}">
                <a16:creationId xmlns:a16="http://schemas.microsoft.com/office/drawing/2014/main" id="{5F55A42B-407D-4D9C-A8CC-3EAAA8BF638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03800" y="2235200"/>
            <a:ext cx="4140200" cy="2903538"/>
          </a:xfrm>
          <a:noFill/>
        </p:spPr>
      </p:pic>
      <p:sp>
        <p:nvSpPr>
          <p:cNvPr id="44037" name="Slide Number Placeholder 6">
            <a:extLst>
              <a:ext uri="{FF2B5EF4-FFF2-40B4-BE49-F238E27FC236}">
                <a16:creationId xmlns:a16="http://schemas.microsoft.com/office/drawing/2014/main" id="{A8B16DF7-FC40-491E-8762-FA919B084D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6C56FAF2-A21D-4AE3-8B62-A631ACFB8990}" type="slidenum">
              <a:rPr lang="en-US" altLang="ja-JP" sz="1400" smtClean="0">
                <a:solidFill>
                  <a:schemeClr val="tx2"/>
                </a:solidFill>
                <a:latin typeface="Arial" panose="020B0604020202020204" pitchFamily="34" charset="0"/>
              </a:rPr>
              <a:pPr>
                <a:spcBef>
                  <a:spcPct val="0"/>
                </a:spcBef>
                <a:buClrTx/>
                <a:buSzTx/>
                <a:buFontTx/>
                <a:buNone/>
              </a:pPr>
              <a:t>22</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DD0CF2C-C0AE-4582-B01C-208E4D584DE2}"/>
              </a:ext>
            </a:extLst>
          </p:cNvPr>
          <p:cNvSpPr>
            <a:spLocks noGrp="1" noChangeArrowheads="1"/>
          </p:cNvSpPr>
          <p:nvPr>
            <p:ph type="ctrTitle"/>
          </p:nvPr>
        </p:nvSpPr>
        <p:spPr>
          <a:xfrm>
            <a:off x="795338" y="3068638"/>
            <a:ext cx="7772400" cy="2362200"/>
          </a:xfrm>
        </p:spPr>
        <p:txBody>
          <a:bodyPr/>
          <a:lstStyle/>
          <a:p>
            <a:pPr algn="ctr" eaLnBrk="1" hangingPunct="1"/>
            <a:r>
              <a:rPr lang="en-US" altLang="ja-JP" sz="4000" b="1">
                <a:solidFill>
                  <a:srgbClr val="F6F67E"/>
                </a:solidFill>
                <a:ea typeface="ＭＳ Ｐゴシック" panose="020B0600070205080204" pitchFamily="34" charset="-128"/>
              </a:rPr>
              <a:t>OTHER KNOWLEDGE CAPTURE TECHNIQUES</a:t>
            </a:r>
          </a:p>
        </p:txBody>
      </p:sp>
      <p:sp>
        <p:nvSpPr>
          <p:cNvPr id="45059" name="Rectangle 7">
            <a:extLst>
              <a:ext uri="{FF2B5EF4-FFF2-40B4-BE49-F238E27FC236}">
                <a16:creationId xmlns:a16="http://schemas.microsoft.com/office/drawing/2014/main" id="{06133F90-5DEC-419E-A5EB-E23F79A4DAC3}"/>
              </a:ext>
            </a:extLst>
          </p:cNvPr>
          <p:cNvSpPr>
            <a:spLocks noChangeArrowheads="1"/>
          </p:cNvSpPr>
          <p:nvPr/>
        </p:nvSpPr>
        <p:spPr bwMode="auto">
          <a:xfrm>
            <a:off x="1481138" y="3836988"/>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20000"/>
              </a:spcBef>
              <a:buClr>
                <a:srgbClr val="FFFF00"/>
              </a:buClr>
              <a:buFont typeface="Wingdings" panose="05000000000000000000" pitchFamily="2" charset="2"/>
              <a:buNone/>
            </a:pPr>
            <a:endParaRPr lang="en-US" altLang="ja-JP" sz="3200">
              <a:solidFill>
                <a:srgbClr val="FFFFFF"/>
              </a:solidFill>
              <a:latin typeface="Arial" panose="020B0604020202020204" pitchFamily="34" charset="0"/>
              <a:ea typeface="ＭＳ Ｐゴシック" panose="020B0600070205080204" pitchFamily="34" charset="-128"/>
            </a:endParaRPr>
          </a:p>
        </p:txBody>
      </p:sp>
    </p:spTree>
  </p:cSld>
  <p:clrMapOvr>
    <a:masterClrMapping/>
  </p:clrMapOvr>
  <p:transition spd="med">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23E810D2-BEB9-4AE4-936E-18636E16D762}"/>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BF5FE387-B91B-44C4-91B9-BC3556CA6F21}"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24</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46083" name="Rectangle 2">
            <a:extLst>
              <a:ext uri="{FF2B5EF4-FFF2-40B4-BE49-F238E27FC236}">
                <a16:creationId xmlns:a16="http://schemas.microsoft.com/office/drawing/2014/main" id="{5CE0B68E-E5D6-4C45-8ED9-FC0154192F63}"/>
              </a:ext>
            </a:extLst>
          </p:cNvPr>
          <p:cNvSpPr>
            <a:spLocks noGrp="1" noChangeArrowheads="1"/>
          </p:cNvSpPr>
          <p:nvPr>
            <p:ph type="title"/>
          </p:nvPr>
        </p:nvSpPr>
        <p:spPr>
          <a:xfrm>
            <a:off x="1143000" y="476250"/>
            <a:ext cx="7924800" cy="1066800"/>
          </a:xfrm>
          <a:noFill/>
        </p:spPr>
        <p:txBody>
          <a:bodyPr anchor="ctr"/>
          <a:lstStyle/>
          <a:p>
            <a:pPr eaLnBrk="1" hangingPunct="1"/>
            <a:r>
              <a:rPr lang="en-US" altLang="ja-JP">
                <a:solidFill>
                  <a:srgbClr val="F6F67E"/>
                </a:solidFill>
                <a:ea typeface="ＭＳ Ｐゴシック" panose="020B0600070205080204" pitchFamily="34" charset="-128"/>
              </a:rPr>
              <a:t>Other Techniques</a:t>
            </a:r>
          </a:p>
        </p:txBody>
      </p:sp>
      <p:sp>
        <p:nvSpPr>
          <p:cNvPr id="46084" name="Rectangle 3">
            <a:extLst>
              <a:ext uri="{FF2B5EF4-FFF2-40B4-BE49-F238E27FC236}">
                <a16:creationId xmlns:a16="http://schemas.microsoft.com/office/drawing/2014/main" id="{4D2C4F84-E2B2-4956-B714-B3DC415A7E8A}"/>
              </a:ext>
            </a:extLst>
          </p:cNvPr>
          <p:cNvSpPr>
            <a:spLocks noGrp="1" noChangeArrowheads="1"/>
          </p:cNvSpPr>
          <p:nvPr>
            <p:ph type="body" idx="1"/>
          </p:nvPr>
        </p:nvSpPr>
        <p:spPr>
          <a:xfrm>
            <a:off x="539750" y="1543050"/>
            <a:ext cx="8101013" cy="5084763"/>
          </a:xfrm>
          <a:noFill/>
        </p:spPr>
        <p:txBody>
          <a:bodyPr/>
          <a:lstStyle/>
          <a:p>
            <a:pPr eaLnBrk="1" hangingPunct="1">
              <a:lnSpc>
                <a:spcPct val="90000"/>
              </a:lnSpc>
              <a:spcBef>
                <a:spcPct val="40000"/>
              </a:spcBef>
            </a:pPr>
            <a:r>
              <a:rPr lang="en-US" altLang="ja-JP" sz="2800">
                <a:solidFill>
                  <a:srgbClr val="FFFFFF"/>
                </a:solidFill>
                <a:ea typeface="ＭＳ Ｐゴシック" panose="020B0600070205080204" pitchFamily="34" charset="-128"/>
              </a:rPr>
              <a:t>On-site Observation (</a:t>
            </a:r>
            <a:r>
              <a:rPr lang="en-US" altLang="ja-JP" sz="2800" i="1">
                <a:solidFill>
                  <a:srgbClr val="FFFFFF"/>
                </a:solidFill>
                <a:ea typeface="ＭＳ Ｐゴシック" panose="020B0600070205080204" pitchFamily="34" charset="-128"/>
              </a:rPr>
              <a:t>Action Protocol</a:t>
            </a:r>
            <a:r>
              <a:rPr lang="en-US" altLang="ja-JP" sz="2800">
                <a:solidFill>
                  <a:srgbClr val="FFFFFF"/>
                </a:solidFill>
                <a:ea typeface="ＭＳ Ｐゴシック" panose="020B0600070205080204" pitchFamily="34" charset="-128"/>
              </a:rPr>
              <a:t>)</a:t>
            </a:r>
          </a:p>
          <a:p>
            <a:pPr eaLnBrk="1" hangingPunct="1">
              <a:lnSpc>
                <a:spcPct val="90000"/>
              </a:lnSpc>
              <a:spcBef>
                <a:spcPct val="40000"/>
              </a:spcBef>
            </a:pPr>
            <a:r>
              <a:rPr lang="en-US" altLang="ja-JP" sz="2800">
                <a:solidFill>
                  <a:srgbClr val="FFFFFF"/>
                </a:solidFill>
                <a:ea typeface="ＭＳ Ｐゴシック" panose="020B0600070205080204" pitchFamily="34" charset="-128"/>
              </a:rPr>
              <a:t>Brainstorming (</a:t>
            </a:r>
            <a:r>
              <a:rPr lang="en-US" altLang="ja-JP" sz="2800" i="1">
                <a:solidFill>
                  <a:srgbClr val="FFFFFF"/>
                </a:solidFill>
                <a:ea typeface="ＭＳ Ｐゴシック" panose="020B0600070205080204" pitchFamily="34" charset="-128"/>
              </a:rPr>
              <a:t>Conventional &amp; Electronic</a:t>
            </a:r>
            <a:r>
              <a:rPr lang="en-US" altLang="ja-JP" sz="2800">
                <a:solidFill>
                  <a:srgbClr val="FFFFFF"/>
                </a:solidFill>
                <a:ea typeface="ＭＳ Ｐゴシック" panose="020B0600070205080204" pitchFamily="34" charset="-128"/>
              </a:rPr>
              <a:t>) </a:t>
            </a:r>
          </a:p>
          <a:p>
            <a:pPr eaLnBrk="1" hangingPunct="1">
              <a:lnSpc>
                <a:spcPct val="90000"/>
              </a:lnSpc>
              <a:spcBef>
                <a:spcPct val="40000"/>
              </a:spcBef>
            </a:pPr>
            <a:r>
              <a:rPr lang="en-US" altLang="ja-JP" sz="2800">
                <a:solidFill>
                  <a:srgbClr val="FFFFFF"/>
                </a:solidFill>
                <a:ea typeface="ＭＳ Ｐゴシック" panose="020B0600070205080204" pitchFamily="34" charset="-128"/>
              </a:rPr>
              <a:t>Consensus Decision Making</a:t>
            </a:r>
          </a:p>
          <a:p>
            <a:pPr eaLnBrk="1" hangingPunct="1">
              <a:lnSpc>
                <a:spcPct val="90000"/>
              </a:lnSpc>
              <a:spcBef>
                <a:spcPct val="40000"/>
              </a:spcBef>
            </a:pPr>
            <a:r>
              <a:rPr lang="en-US" altLang="ja-JP" sz="2800">
                <a:solidFill>
                  <a:srgbClr val="FFFFFF"/>
                </a:solidFill>
                <a:ea typeface="ＭＳ Ｐゴシック" panose="020B0600070205080204" pitchFamily="34" charset="-128"/>
              </a:rPr>
              <a:t>Nominal Group Technique</a:t>
            </a:r>
          </a:p>
          <a:p>
            <a:pPr eaLnBrk="1" hangingPunct="1">
              <a:lnSpc>
                <a:spcPct val="90000"/>
              </a:lnSpc>
              <a:spcBef>
                <a:spcPct val="40000"/>
              </a:spcBef>
            </a:pPr>
            <a:r>
              <a:rPr lang="en-US" altLang="ja-JP" sz="2800">
                <a:solidFill>
                  <a:srgbClr val="FFFFFF"/>
                </a:solidFill>
                <a:ea typeface="ＭＳ Ｐゴシック" panose="020B0600070205080204" pitchFamily="34" charset="-128"/>
              </a:rPr>
              <a:t>Delphi Method</a:t>
            </a:r>
          </a:p>
          <a:p>
            <a:pPr eaLnBrk="1" hangingPunct="1">
              <a:lnSpc>
                <a:spcPct val="90000"/>
              </a:lnSpc>
              <a:spcBef>
                <a:spcPct val="40000"/>
              </a:spcBef>
            </a:pPr>
            <a:r>
              <a:rPr lang="en-US" altLang="ja-JP" sz="2800">
                <a:solidFill>
                  <a:srgbClr val="FFFFFF"/>
                </a:solidFill>
                <a:ea typeface="ＭＳ Ｐゴシック" panose="020B0600070205080204" pitchFamily="34" charset="-128"/>
              </a:rPr>
              <a:t>Repertory Grid</a:t>
            </a:r>
          </a:p>
          <a:p>
            <a:pPr eaLnBrk="1" hangingPunct="1">
              <a:lnSpc>
                <a:spcPct val="90000"/>
              </a:lnSpc>
              <a:spcBef>
                <a:spcPct val="40000"/>
              </a:spcBef>
            </a:pPr>
            <a:r>
              <a:rPr lang="en-US" altLang="ja-JP" sz="2800">
                <a:solidFill>
                  <a:srgbClr val="FFFFFF"/>
                </a:solidFill>
                <a:ea typeface="ＭＳ Ｐゴシック" panose="020B0600070205080204" pitchFamily="34" charset="-128"/>
              </a:rPr>
              <a:t>Concept Mapping</a:t>
            </a:r>
          </a:p>
          <a:p>
            <a:pPr eaLnBrk="1" hangingPunct="1">
              <a:lnSpc>
                <a:spcPct val="90000"/>
              </a:lnSpc>
              <a:spcBef>
                <a:spcPct val="40000"/>
              </a:spcBef>
            </a:pPr>
            <a:r>
              <a:rPr lang="en-US" altLang="ja-JP" sz="2800">
                <a:solidFill>
                  <a:srgbClr val="FFFFFF"/>
                </a:solidFill>
                <a:ea typeface="ＭＳ Ｐゴシック" panose="020B0600070205080204" pitchFamily="34" charset="-128"/>
              </a:rPr>
              <a:t>Blackboarding</a:t>
            </a:r>
          </a:p>
        </p:txBody>
      </p:sp>
    </p:spTree>
  </p:cSld>
  <p:clrMapOvr>
    <a:masterClrMapping/>
  </p:clrMapOvr>
  <p:transition spd="med">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6">
            <a:extLst>
              <a:ext uri="{FF2B5EF4-FFF2-40B4-BE49-F238E27FC236}">
                <a16:creationId xmlns:a16="http://schemas.microsoft.com/office/drawing/2014/main" id="{965C8A9E-C2D5-41E2-8718-73D3AFADE6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8AD4D2C5-6F3D-4FF4-AA09-4D7077B72CA7}"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25</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48131" name="Rectangle 2">
            <a:extLst>
              <a:ext uri="{FF2B5EF4-FFF2-40B4-BE49-F238E27FC236}">
                <a16:creationId xmlns:a16="http://schemas.microsoft.com/office/drawing/2014/main" id="{920899C2-7A3F-49CB-B99D-51AEDDBFA883}"/>
              </a:ext>
            </a:extLst>
          </p:cNvPr>
          <p:cNvSpPr>
            <a:spLocks noGrp="1" noChangeArrowheads="1"/>
          </p:cNvSpPr>
          <p:nvPr>
            <p:ph type="title"/>
          </p:nvPr>
        </p:nvSpPr>
        <p:spPr>
          <a:xfrm>
            <a:off x="900113" y="188913"/>
            <a:ext cx="8905875" cy="1143000"/>
          </a:xfrm>
        </p:spPr>
        <p:txBody>
          <a:bodyPr/>
          <a:lstStyle/>
          <a:p>
            <a:pPr eaLnBrk="1" hangingPunct="1"/>
            <a:r>
              <a:rPr lang="en-US" altLang="ja-JP">
                <a:solidFill>
                  <a:srgbClr val="F6F67E"/>
                </a:solidFill>
                <a:ea typeface="ＭＳ Ｐゴシック" panose="020B0600070205080204" pitchFamily="34" charset="-128"/>
              </a:rPr>
              <a:t>On-Site Observation</a:t>
            </a:r>
          </a:p>
        </p:txBody>
      </p:sp>
      <p:sp>
        <p:nvSpPr>
          <p:cNvPr id="124931" name="Rectangle 3">
            <a:extLst>
              <a:ext uri="{FF2B5EF4-FFF2-40B4-BE49-F238E27FC236}">
                <a16:creationId xmlns:a16="http://schemas.microsoft.com/office/drawing/2014/main" id="{1606A0A3-F683-4F6F-BF41-E94112E7D0C3}"/>
              </a:ext>
            </a:extLst>
          </p:cNvPr>
          <p:cNvSpPr>
            <a:spLocks noGrp="1" noChangeArrowheads="1"/>
          </p:cNvSpPr>
          <p:nvPr>
            <p:ph type="body" sz="half" idx="1"/>
          </p:nvPr>
        </p:nvSpPr>
        <p:spPr>
          <a:xfrm>
            <a:off x="568325" y="1065213"/>
            <a:ext cx="5688013" cy="6048375"/>
          </a:xfrm>
        </p:spPr>
        <p:txBody>
          <a:bodyPr/>
          <a:lstStyle/>
          <a:p>
            <a:pPr algn="just" eaLnBrk="1" hangingPunct="1">
              <a:defRPr/>
            </a:pPr>
            <a:r>
              <a:rPr lang="en-US" altLang="ja-JP" sz="2800" dirty="0">
                <a:solidFill>
                  <a:schemeClr val="folHlink"/>
                </a:solidFill>
                <a:ea typeface="ＭＳ Ｐゴシック" panose="020B0600070205080204" pitchFamily="34" charset="-128"/>
              </a:rPr>
              <a:t>Process of </a:t>
            </a:r>
            <a:r>
              <a:rPr lang="en-US" altLang="ja-JP" sz="2800" u="sng" dirty="0">
                <a:solidFill>
                  <a:schemeClr val="folHlink"/>
                </a:solidFill>
                <a:ea typeface="ＭＳ Ｐゴシック" panose="020B0600070205080204" pitchFamily="34" charset="-128"/>
              </a:rPr>
              <a:t>observing</a:t>
            </a:r>
            <a:r>
              <a:rPr lang="en-US" altLang="ja-JP" sz="2800" dirty="0">
                <a:solidFill>
                  <a:schemeClr val="folHlink"/>
                </a:solidFill>
                <a:ea typeface="ＭＳ Ｐゴシック" panose="020B0600070205080204" pitchFamily="34" charset="-128"/>
              </a:rPr>
              <a:t>, </a:t>
            </a:r>
            <a:r>
              <a:rPr lang="en-US" altLang="ja-JP" sz="2800" u="sng" dirty="0">
                <a:solidFill>
                  <a:schemeClr val="folHlink"/>
                </a:solidFill>
                <a:ea typeface="ＭＳ Ｐゴシック" panose="020B0600070205080204" pitchFamily="34" charset="-128"/>
              </a:rPr>
              <a:t>interpreting</a:t>
            </a:r>
            <a:r>
              <a:rPr lang="en-US" altLang="ja-JP" sz="2800" dirty="0">
                <a:solidFill>
                  <a:schemeClr val="folHlink"/>
                </a:solidFill>
                <a:ea typeface="ＭＳ Ｐゴシック" panose="020B0600070205080204" pitchFamily="34" charset="-128"/>
              </a:rPr>
              <a:t>, and </a:t>
            </a:r>
            <a:r>
              <a:rPr lang="en-US" altLang="ja-JP" sz="2800" u="sng" dirty="0">
                <a:solidFill>
                  <a:schemeClr val="folHlink"/>
                </a:solidFill>
                <a:ea typeface="ＭＳ Ｐゴシック" panose="020B0600070205080204" pitchFamily="34" charset="-128"/>
              </a:rPr>
              <a:t>recording</a:t>
            </a:r>
            <a:r>
              <a:rPr lang="en-US" altLang="ja-JP" sz="2800" dirty="0">
                <a:solidFill>
                  <a:schemeClr val="folHlink"/>
                </a:solidFill>
                <a:ea typeface="ＭＳ Ｐゴシック" panose="020B0600070205080204" pitchFamily="34" charset="-128"/>
              </a:rPr>
              <a:t> expert’s problem-solving </a:t>
            </a:r>
            <a:r>
              <a:rPr lang="en-US" altLang="ja-JP" sz="2800" dirty="0" err="1">
                <a:solidFill>
                  <a:schemeClr val="folHlink"/>
                </a:solidFill>
                <a:ea typeface="ＭＳ Ｐゴシック" panose="020B0600070205080204" pitchFamily="34" charset="-128"/>
              </a:rPr>
              <a:t>behaviour</a:t>
            </a:r>
            <a:r>
              <a:rPr lang="en-US" altLang="ja-JP" sz="2800" dirty="0">
                <a:solidFill>
                  <a:schemeClr val="folHlink"/>
                </a:solidFill>
                <a:ea typeface="ＭＳ Ｐゴシック" panose="020B0600070205080204" pitchFamily="34" charset="-128"/>
              </a:rPr>
              <a:t> as it takes place</a:t>
            </a:r>
          </a:p>
          <a:p>
            <a:pPr algn="just" eaLnBrk="1" hangingPunct="1">
              <a:defRPr/>
            </a:pPr>
            <a:endParaRPr lang="en-US" altLang="ja-JP" sz="2800" dirty="0">
              <a:solidFill>
                <a:schemeClr val="folHlink"/>
              </a:solidFill>
              <a:ea typeface="ＭＳ Ｐゴシック" panose="020B0600070205080204" pitchFamily="34" charset="-128"/>
            </a:endParaRPr>
          </a:p>
          <a:p>
            <a:pPr algn="just" eaLnBrk="1" hangingPunct="1">
              <a:defRPr/>
            </a:pPr>
            <a:r>
              <a:rPr lang="en-US" altLang="ja-JP" sz="2800" dirty="0">
                <a:solidFill>
                  <a:srgbClr val="FFFFFF"/>
                </a:solidFill>
                <a:ea typeface="ＭＳ Ｐゴシック" panose="020B0600070205080204" pitchFamily="34" charset="-128"/>
              </a:rPr>
              <a:t>Places the knowledge developer closer to the actual steps and procedures used by the experts</a:t>
            </a:r>
            <a:endParaRPr lang="en-US" altLang="ja-JP" sz="2800" b="1" dirty="0">
              <a:solidFill>
                <a:srgbClr val="FFFFFF"/>
              </a:solidFill>
              <a:effectLst>
                <a:outerShdw blurRad="38100" dist="38100" dir="2700000" algn="tl">
                  <a:srgbClr val="000000"/>
                </a:outerShdw>
              </a:effectLst>
              <a:ea typeface="ＭＳ Ｐゴシック" panose="020B0600070205080204" pitchFamily="34" charset="-128"/>
            </a:endParaRPr>
          </a:p>
          <a:p>
            <a:pPr algn="just" eaLnBrk="1" hangingPunct="1">
              <a:defRPr/>
            </a:pPr>
            <a:endParaRPr lang="en-US" altLang="ja-JP" sz="2800" dirty="0">
              <a:solidFill>
                <a:srgbClr val="FFFFFF"/>
              </a:solidFill>
              <a:ea typeface="ＭＳ Ｐゴシック" panose="020B0600070205080204" pitchFamily="34" charset="-128"/>
            </a:endParaRPr>
          </a:p>
        </p:txBody>
      </p:sp>
      <p:pic>
        <p:nvPicPr>
          <p:cNvPr id="48133" name="Picture 4" descr="BD05538_[1]">
            <a:extLst>
              <a:ext uri="{FF2B5EF4-FFF2-40B4-BE49-F238E27FC236}">
                <a16:creationId xmlns:a16="http://schemas.microsoft.com/office/drawing/2014/main" id="{878E656C-A932-42B2-AB4D-2370AC1ACE3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89688" y="2924175"/>
            <a:ext cx="2754312" cy="2311400"/>
          </a:xfrm>
          <a:noFill/>
        </p:spPr>
      </p:pic>
    </p:spTree>
  </p:cSld>
  <p:clrMapOvr>
    <a:masterClrMapping/>
  </p:clrMapOvr>
  <p:transition spd="med">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6">
            <a:extLst>
              <a:ext uri="{FF2B5EF4-FFF2-40B4-BE49-F238E27FC236}">
                <a16:creationId xmlns:a16="http://schemas.microsoft.com/office/drawing/2014/main" id="{0DBA3FA1-8AF2-4D76-B358-A95FC9FCA1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741CBE4B-8851-48C8-9F10-0F513A143B6D}"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26</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49155" name="Rectangle 2">
            <a:extLst>
              <a:ext uri="{FF2B5EF4-FFF2-40B4-BE49-F238E27FC236}">
                <a16:creationId xmlns:a16="http://schemas.microsoft.com/office/drawing/2014/main" id="{2433275B-7BE9-4D2D-8124-656283B878D7}"/>
              </a:ext>
            </a:extLst>
          </p:cNvPr>
          <p:cNvSpPr>
            <a:spLocks noGrp="1" noChangeArrowheads="1"/>
          </p:cNvSpPr>
          <p:nvPr>
            <p:ph type="title"/>
          </p:nvPr>
        </p:nvSpPr>
        <p:spPr>
          <a:xfrm>
            <a:off x="900113" y="188913"/>
            <a:ext cx="8905875" cy="1143000"/>
          </a:xfrm>
        </p:spPr>
        <p:txBody>
          <a:bodyPr/>
          <a:lstStyle/>
          <a:p>
            <a:pPr eaLnBrk="1" hangingPunct="1"/>
            <a:r>
              <a:rPr lang="en-US" altLang="ja-JP">
                <a:solidFill>
                  <a:srgbClr val="F6F67E"/>
                </a:solidFill>
                <a:ea typeface="ＭＳ Ｐゴシック" panose="020B0600070205080204" pitchFamily="34" charset="-128"/>
              </a:rPr>
              <a:t>On-Site Observation (cont)</a:t>
            </a:r>
          </a:p>
        </p:txBody>
      </p:sp>
      <p:sp>
        <p:nvSpPr>
          <p:cNvPr id="201731" name="Rectangle 3">
            <a:extLst>
              <a:ext uri="{FF2B5EF4-FFF2-40B4-BE49-F238E27FC236}">
                <a16:creationId xmlns:a16="http://schemas.microsoft.com/office/drawing/2014/main" id="{3BECE4F0-CBCC-4DAD-ADC4-FB025BD631C4}"/>
              </a:ext>
            </a:extLst>
          </p:cNvPr>
          <p:cNvSpPr>
            <a:spLocks noGrp="1" noChangeArrowheads="1"/>
          </p:cNvSpPr>
          <p:nvPr>
            <p:ph type="body" sz="half" idx="1"/>
          </p:nvPr>
        </p:nvSpPr>
        <p:spPr>
          <a:xfrm>
            <a:off x="395288" y="809625"/>
            <a:ext cx="8353425" cy="6048375"/>
          </a:xfrm>
        </p:spPr>
        <p:txBody>
          <a:bodyPr/>
          <a:lstStyle/>
          <a:p>
            <a:pPr algn="just" eaLnBrk="1" hangingPunct="1">
              <a:buClr>
                <a:srgbClr val="F6F67E"/>
              </a:buClr>
              <a:buFont typeface="Wingdings" panose="05000000000000000000" pitchFamily="2" charset="2"/>
              <a:buNone/>
              <a:defRPr/>
            </a:pPr>
            <a:r>
              <a:rPr lang="en-US" altLang="ja-JP" sz="2800" b="1" dirty="0">
                <a:solidFill>
                  <a:srgbClr val="FF0000"/>
                </a:solidFill>
                <a:ea typeface="ＭＳ Ｐゴシック" panose="020B0600070205080204" pitchFamily="34" charset="-128"/>
              </a:rPr>
              <a:t>Problems:</a:t>
            </a:r>
          </a:p>
          <a:p>
            <a:pPr algn="just" eaLnBrk="1" hangingPunct="1">
              <a:buClr>
                <a:srgbClr val="FFFFFF"/>
              </a:buClr>
              <a:defRPr/>
            </a:pPr>
            <a:r>
              <a:rPr lang="en-US" altLang="ja-JP" sz="2800" dirty="0">
                <a:solidFill>
                  <a:srgbClr val="FFFFFF"/>
                </a:solidFill>
                <a:ea typeface="ＭＳ Ｐゴシック" panose="020B0600070205080204" pitchFamily="34" charset="-128"/>
              </a:rPr>
              <a:t>Some experts do not like to be observed</a:t>
            </a:r>
          </a:p>
          <a:p>
            <a:pPr algn="just" eaLnBrk="1" hangingPunct="1">
              <a:buClr>
                <a:srgbClr val="FFFFFF"/>
              </a:buClr>
              <a:defRPr/>
            </a:pPr>
            <a:endParaRPr lang="en-US" altLang="ja-JP" sz="1200" dirty="0">
              <a:solidFill>
                <a:srgbClr val="FFFFFF"/>
              </a:solidFill>
              <a:ea typeface="ＭＳ Ｐゴシック" panose="020B0600070205080204" pitchFamily="34" charset="-128"/>
            </a:endParaRPr>
          </a:p>
          <a:p>
            <a:pPr algn="just" eaLnBrk="1" hangingPunct="1">
              <a:buClr>
                <a:srgbClr val="FFFFFF"/>
              </a:buClr>
              <a:defRPr/>
            </a:pPr>
            <a:r>
              <a:rPr lang="en-US" altLang="ja-JP" sz="2800" dirty="0">
                <a:solidFill>
                  <a:srgbClr val="FFFFFF"/>
                </a:solidFill>
                <a:ea typeface="ＭＳ Ｐゴシック" panose="020B0600070205080204" pitchFamily="34" charset="-128"/>
              </a:rPr>
              <a:t>Reactions from peers during observation can be distracting</a:t>
            </a:r>
          </a:p>
          <a:p>
            <a:pPr algn="just" eaLnBrk="1" hangingPunct="1">
              <a:buClr>
                <a:srgbClr val="FFFFFF"/>
              </a:buClr>
              <a:defRPr/>
            </a:pPr>
            <a:endParaRPr lang="en-US" altLang="ja-JP" sz="1200" dirty="0">
              <a:solidFill>
                <a:srgbClr val="FFFFFF"/>
              </a:solidFill>
              <a:ea typeface="ＭＳ Ｐゴシック" panose="020B0600070205080204" pitchFamily="34" charset="-128"/>
            </a:endParaRPr>
          </a:p>
          <a:p>
            <a:pPr algn="just" eaLnBrk="1" hangingPunct="1">
              <a:buClr>
                <a:srgbClr val="FFFFFF"/>
              </a:buClr>
              <a:defRPr/>
            </a:pPr>
            <a:r>
              <a:rPr lang="en-US" altLang="ja-JP" sz="2800" dirty="0">
                <a:solidFill>
                  <a:srgbClr val="FFFFFF"/>
                </a:solidFill>
                <a:ea typeface="ＭＳ Ｐゴシック" panose="020B0600070205080204" pitchFamily="34" charset="-128"/>
              </a:rPr>
              <a:t>Accuracy or completeness of captured knowledge weakened by </a:t>
            </a:r>
            <a:r>
              <a:rPr lang="en-US" altLang="ja-JP" sz="2800" b="1" i="1" dirty="0">
                <a:effectLst>
                  <a:outerShdw blurRad="38100" dist="38100" dir="2700000" algn="tl">
                    <a:srgbClr val="000000"/>
                  </a:outerShdw>
                </a:effectLst>
                <a:ea typeface="ＭＳ Ｐゴシック" panose="020B0600070205080204" pitchFamily="34" charset="-128"/>
              </a:rPr>
              <a:t>time gap</a:t>
            </a:r>
            <a:r>
              <a:rPr lang="en-US" altLang="ja-JP" sz="2800" i="1" dirty="0">
                <a:solidFill>
                  <a:srgbClr val="FFFFFF"/>
                </a:solidFill>
                <a:effectLst>
                  <a:outerShdw blurRad="38100" dist="38100" dir="2700000" algn="tl">
                    <a:srgbClr val="000000"/>
                  </a:outerShdw>
                </a:effectLst>
                <a:ea typeface="ＭＳ Ｐゴシック" panose="020B0600070205080204" pitchFamily="34" charset="-128"/>
              </a:rPr>
              <a:t> </a:t>
            </a:r>
            <a:r>
              <a:rPr lang="en-US" altLang="ja-JP" sz="2800" dirty="0">
                <a:solidFill>
                  <a:srgbClr val="FFFFFF"/>
                </a:solidFill>
                <a:effectLst>
                  <a:outerShdw blurRad="38100" dist="38100" dir="2700000" algn="tl">
                    <a:srgbClr val="000000"/>
                  </a:outerShdw>
                </a:effectLst>
                <a:ea typeface="ＭＳ Ｐゴシック" panose="020B0600070205080204" pitchFamily="34" charset="-128"/>
              </a:rPr>
              <a:t>between observation and recording</a:t>
            </a:r>
          </a:p>
          <a:p>
            <a:pPr algn="just" eaLnBrk="1" hangingPunct="1">
              <a:defRPr/>
            </a:pPr>
            <a:endParaRPr lang="en-US" altLang="ja-JP" sz="2800" dirty="0">
              <a:solidFill>
                <a:srgbClr val="FFFFFF"/>
              </a:solidFill>
              <a:ea typeface="ＭＳ Ｐゴシック" panose="020B0600070205080204" pitchFamily="34" charset="-128"/>
            </a:endParaRPr>
          </a:p>
        </p:txBody>
      </p:sp>
    </p:spTree>
  </p:cSld>
  <p:clrMapOvr>
    <a:masterClrMapping/>
  </p:clrMapOvr>
  <p:transition spd="med">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a:extLst>
              <a:ext uri="{FF2B5EF4-FFF2-40B4-BE49-F238E27FC236}">
                <a16:creationId xmlns:a16="http://schemas.microsoft.com/office/drawing/2014/main" id="{7005F6C3-1ADB-439B-B2B2-2DA89235B1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0BD0652D-9115-4F44-B041-7222CFAD21AF}"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27</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0179" name="Rectangle 2">
            <a:extLst>
              <a:ext uri="{FF2B5EF4-FFF2-40B4-BE49-F238E27FC236}">
                <a16:creationId xmlns:a16="http://schemas.microsoft.com/office/drawing/2014/main" id="{F58A8304-44A6-4149-92E4-97960B4E2872}"/>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Brainstorming</a:t>
            </a:r>
          </a:p>
        </p:txBody>
      </p:sp>
      <p:sp>
        <p:nvSpPr>
          <p:cNvPr id="50180" name="Rectangle 3">
            <a:extLst>
              <a:ext uri="{FF2B5EF4-FFF2-40B4-BE49-F238E27FC236}">
                <a16:creationId xmlns:a16="http://schemas.microsoft.com/office/drawing/2014/main" id="{F1FFC06F-995B-41AC-987F-D1C7AE996A90}"/>
              </a:ext>
            </a:extLst>
          </p:cNvPr>
          <p:cNvSpPr>
            <a:spLocks noGrp="1" noChangeArrowheads="1"/>
          </p:cNvSpPr>
          <p:nvPr>
            <p:ph type="body" sz="half" idx="1"/>
          </p:nvPr>
        </p:nvSpPr>
        <p:spPr>
          <a:xfrm>
            <a:off x="179388" y="1063625"/>
            <a:ext cx="6192837" cy="5688013"/>
          </a:xfrm>
        </p:spPr>
        <p:txBody>
          <a:bodyPr/>
          <a:lstStyle/>
          <a:p>
            <a:pPr eaLnBrk="1" hangingPunct="1">
              <a:spcBef>
                <a:spcPct val="40000"/>
              </a:spcBef>
            </a:pPr>
            <a:r>
              <a:rPr lang="en-US" altLang="ja-JP" sz="2800" dirty="0">
                <a:solidFill>
                  <a:schemeClr val="folHlink"/>
                </a:solidFill>
                <a:ea typeface="ＭＳ Ｐゴシック" panose="020B0600070205080204" pitchFamily="34" charset="-128"/>
              </a:rPr>
              <a:t>An </a:t>
            </a:r>
            <a:r>
              <a:rPr lang="en-US" altLang="ja-JP" sz="2800" u="sng" dirty="0">
                <a:solidFill>
                  <a:schemeClr val="folHlink"/>
                </a:solidFill>
                <a:ea typeface="ＭＳ Ｐゴシック" panose="020B0600070205080204" pitchFamily="34" charset="-128"/>
              </a:rPr>
              <a:t>unstructured</a:t>
            </a:r>
            <a:r>
              <a:rPr lang="en-US" altLang="ja-JP" sz="2800" dirty="0">
                <a:solidFill>
                  <a:schemeClr val="folHlink"/>
                </a:solidFill>
                <a:ea typeface="ＭＳ Ｐゴシック" panose="020B0600070205080204" pitchFamily="34" charset="-128"/>
              </a:rPr>
              <a:t>, </a:t>
            </a:r>
            <a:r>
              <a:rPr lang="en-US" altLang="ja-JP" sz="2800" u="sng" dirty="0">
                <a:solidFill>
                  <a:schemeClr val="folHlink"/>
                </a:solidFill>
                <a:ea typeface="ＭＳ Ｐゴシック" panose="020B0600070205080204" pitchFamily="34" charset="-128"/>
              </a:rPr>
              <a:t>consensus-based approach</a:t>
            </a:r>
            <a:r>
              <a:rPr lang="en-US" altLang="ja-JP" sz="2800" dirty="0">
                <a:solidFill>
                  <a:schemeClr val="folHlink"/>
                </a:solidFill>
                <a:ea typeface="ＭＳ Ｐゴシック" panose="020B0600070205080204" pitchFamily="34" charset="-128"/>
              </a:rPr>
              <a:t> to generating ideas about a problem</a:t>
            </a:r>
          </a:p>
          <a:p>
            <a:pPr eaLnBrk="1" hangingPunct="1">
              <a:spcBef>
                <a:spcPct val="40000"/>
              </a:spcBef>
            </a:pPr>
            <a:r>
              <a:rPr lang="en-US" altLang="ja-JP" sz="2800" dirty="0">
                <a:solidFill>
                  <a:srgbClr val="FFFFFF"/>
                </a:solidFill>
                <a:ea typeface="ＭＳ Ｐゴシック" panose="020B0600070205080204" pitchFamily="34" charset="-128"/>
              </a:rPr>
              <a:t>Suitable for multiple experts</a:t>
            </a:r>
          </a:p>
          <a:p>
            <a:pPr eaLnBrk="1" hangingPunct="1">
              <a:spcBef>
                <a:spcPct val="40000"/>
              </a:spcBef>
            </a:pPr>
            <a:r>
              <a:rPr lang="en-US" altLang="ja-JP" sz="2800" dirty="0">
                <a:solidFill>
                  <a:srgbClr val="FFFFFF"/>
                </a:solidFill>
                <a:ea typeface="ＭＳ Ｐゴシック" panose="020B0600070205080204" pitchFamily="34" charset="-128"/>
              </a:rPr>
              <a:t>All possible solutions considered equally</a:t>
            </a:r>
          </a:p>
          <a:p>
            <a:pPr eaLnBrk="1" hangingPunct="1">
              <a:spcBef>
                <a:spcPct val="40000"/>
              </a:spcBef>
            </a:pPr>
            <a:r>
              <a:rPr lang="en-US" altLang="ja-JP" sz="2800" dirty="0">
                <a:solidFill>
                  <a:srgbClr val="FFFFFF"/>
                </a:solidFill>
                <a:ea typeface="ＭＳ Ｐゴシック" panose="020B0600070205080204" pitchFamily="34" charset="-128"/>
              </a:rPr>
              <a:t>Goal is to foster the frequency of responses during the session</a:t>
            </a:r>
          </a:p>
          <a:p>
            <a:pPr eaLnBrk="1" hangingPunct="1">
              <a:spcBef>
                <a:spcPct val="40000"/>
              </a:spcBef>
            </a:pPr>
            <a:r>
              <a:rPr lang="en-US" altLang="ja-JP" sz="2800" dirty="0">
                <a:solidFill>
                  <a:srgbClr val="FFFFFF"/>
                </a:solidFill>
                <a:ea typeface="ＭＳ Ｐゴシック" panose="020B0600070205080204" pitchFamily="34" charset="-128"/>
              </a:rPr>
              <a:t>Conclude by </a:t>
            </a:r>
            <a:r>
              <a:rPr lang="en-US" altLang="ja-JP" sz="2800" u="sng" dirty="0">
                <a:solidFill>
                  <a:srgbClr val="FFFFFF"/>
                </a:solidFill>
                <a:ea typeface="ＭＳ Ｐゴシック" panose="020B0600070205080204" pitchFamily="34" charset="-128"/>
              </a:rPr>
              <a:t>idea evaluation</a:t>
            </a:r>
          </a:p>
        </p:txBody>
      </p:sp>
      <p:pic>
        <p:nvPicPr>
          <p:cNvPr id="50181" name="Picture 7" descr="PE01561_[1]">
            <a:extLst>
              <a:ext uri="{FF2B5EF4-FFF2-40B4-BE49-F238E27FC236}">
                <a16:creationId xmlns:a16="http://schemas.microsoft.com/office/drawing/2014/main" id="{14606582-E427-4185-A50D-041564F96EC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12160" y="2205038"/>
            <a:ext cx="3131840" cy="2174875"/>
          </a:xfrm>
          <a:noFill/>
        </p:spPr>
      </p:pic>
    </p:spTree>
  </p:cSld>
  <p:clrMapOvr>
    <a:masterClrMapping/>
  </p:clrMapOvr>
  <p:transition spd="med">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1EA45F37-DD6C-4360-8AF9-10BA032CBBA6}"/>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FA253CA4-F2B9-441C-B02B-BF5211B49556}"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28</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1203" name="Rectangle 2">
            <a:extLst>
              <a:ext uri="{FF2B5EF4-FFF2-40B4-BE49-F238E27FC236}">
                <a16:creationId xmlns:a16="http://schemas.microsoft.com/office/drawing/2014/main" id="{34744AFE-F815-48C6-A830-44BF4D578AFE}"/>
              </a:ext>
            </a:extLst>
          </p:cNvPr>
          <p:cNvSpPr>
            <a:spLocks noGrp="1" noChangeArrowheads="1"/>
          </p:cNvSpPr>
          <p:nvPr>
            <p:ph type="title"/>
          </p:nvPr>
        </p:nvSpPr>
        <p:spPr>
          <a:xfrm>
            <a:off x="20638" y="31750"/>
            <a:ext cx="7772400" cy="1143000"/>
          </a:xfrm>
        </p:spPr>
        <p:txBody>
          <a:bodyPr/>
          <a:lstStyle/>
          <a:p>
            <a:pPr eaLnBrk="1" hangingPunct="1"/>
            <a:r>
              <a:rPr lang="en-US" altLang="ja-JP">
                <a:solidFill>
                  <a:srgbClr val="F6F67E"/>
                </a:solidFill>
                <a:ea typeface="ＭＳ Ｐゴシック" panose="020B0600070205080204" pitchFamily="34" charset="-128"/>
              </a:rPr>
              <a:t>Role of Knowledge Developer in Brainstorming Session</a:t>
            </a:r>
          </a:p>
        </p:txBody>
      </p:sp>
      <p:sp>
        <p:nvSpPr>
          <p:cNvPr id="51204" name="Rectangle 3">
            <a:extLst>
              <a:ext uri="{FF2B5EF4-FFF2-40B4-BE49-F238E27FC236}">
                <a16:creationId xmlns:a16="http://schemas.microsoft.com/office/drawing/2014/main" id="{22C19E13-8FF3-47A6-88DE-8D2A8A0D7CEA}"/>
              </a:ext>
            </a:extLst>
          </p:cNvPr>
          <p:cNvSpPr>
            <a:spLocks noGrp="1" noChangeArrowheads="1"/>
          </p:cNvSpPr>
          <p:nvPr>
            <p:ph type="body" idx="1"/>
          </p:nvPr>
        </p:nvSpPr>
        <p:spPr>
          <a:xfrm>
            <a:off x="179388" y="2338388"/>
            <a:ext cx="8077200" cy="4519612"/>
          </a:xfrm>
        </p:spPr>
        <p:txBody>
          <a:bodyPr/>
          <a:lstStyle/>
          <a:p>
            <a:pPr eaLnBrk="1" hangingPunct="1">
              <a:spcBef>
                <a:spcPct val="40000"/>
              </a:spcBef>
            </a:pPr>
            <a:r>
              <a:rPr lang="en-US" altLang="ja-JP" sz="2800" dirty="0">
                <a:solidFill>
                  <a:srgbClr val="FFFFFF"/>
                </a:solidFill>
                <a:ea typeface="ＭＳ Ｐゴシック" panose="020B0600070205080204" pitchFamily="34" charset="-128"/>
              </a:rPr>
              <a:t>Introduce and coordinate the brainstorming session</a:t>
            </a:r>
          </a:p>
          <a:p>
            <a:pPr eaLnBrk="1" hangingPunct="1">
              <a:spcBef>
                <a:spcPct val="40000"/>
              </a:spcBef>
            </a:pPr>
            <a:r>
              <a:rPr lang="en-US" altLang="ja-JP" sz="2800" dirty="0">
                <a:solidFill>
                  <a:srgbClr val="FFFFFF"/>
                </a:solidFill>
                <a:ea typeface="ＭＳ Ｐゴシック" panose="020B0600070205080204" pitchFamily="34" charset="-128"/>
              </a:rPr>
              <a:t>Give experts a problem to consider</a:t>
            </a:r>
          </a:p>
          <a:p>
            <a:pPr eaLnBrk="1" hangingPunct="1">
              <a:spcBef>
                <a:spcPct val="40000"/>
              </a:spcBef>
            </a:pPr>
            <a:r>
              <a:rPr lang="en-US" altLang="ja-JP" sz="2800" dirty="0">
                <a:solidFill>
                  <a:srgbClr val="FFFFFF"/>
                </a:solidFill>
                <a:ea typeface="ＭＳ Ｐゴシック" panose="020B0600070205080204" pitchFamily="34" charset="-128"/>
              </a:rPr>
              <a:t>Prompt experts to generate ideas</a:t>
            </a:r>
          </a:p>
          <a:p>
            <a:pPr eaLnBrk="1" hangingPunct="1">
              <a:spcBef>
                <a:spcPct val="40000"/>
              </a:spcBef>
            </a:pPr>
            <a:r>
              <a:rPr lang="en-US" altLang="ja-JP" sz="2800" dirty="0">
                <a:solidFill>
                  <a:srgbClr val="FFFFFF"/>
                </a:solidFill>
                <a:ea typeface="ＭＳ Ｐゴシック" panose="020B0600070205080204" pitchFamily="34" charset="-128"/>
              </a:rPr>
              <a:t>Watch for signs of convergence</a:t>
            </a:r>
          </a:p>
          <a:p>
            <a:pPr eaLnBrk="1" hangingPunct="1">
              <a:spcBef>
                <a:spcPct val="40000"/>
              </a:spcBef>
            </a:pPr>
            <a:r>
              <a:rPr lang="en-US" altLang="ja-JP" sz="2800" dirty="0">
                <a:solidFill>
                  <a:srgbClr val="FFFFFF"/>
                </a:solidFill>
                <a:ea typeface="ＭＳ Ｐゴシック" panose="020B0600070205080204" pitchFamily="34" charset="-128"/>
              </a:rPr>
              <a:t>Call for a vote to reach agreement</a:t>
            </a:r>
          </a:p>
        </p:txBody>
      </p:sp>
    </p:spTree>
  </p:cSld>
  <p:clrMapOvr>
    <a:masterClrMapping/>
  </p:clrMapOvr>
  <p:transition spd="med">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a:extLst>
              <a:ext uri="{FF2B5EF4-FFF2-40B4-BE49-F238E27FC236}">
                <a16:creationId xmlns:a16="http://schemas.microsoft.com/office/drawing/2014/main" id="{A21A9E58-3CF2-42B4-B27D-469C46A636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E3FDAEAE-79C9-450A-AA10-AEF496B9D386}"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29</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2227" name="Rectangle 2">
            <a:extLst>
              <a:ext uri="{FF2B5EF4-FFF2-40B4-BE49-F238E27FC236}">
                <a16:creationId xmlns:a16="http://schemas.microsoft.com/office/drawing/2014/main" id="{1E229937-C0E7-4B0A-A9B2-F106699A8949}"/>
              </a:ext>
            </a:extLst>
          </p:cNvPr>
          <p:cNvSpPr>
            <a:spLocks noGrp="1" noChangeArrowheads="1"/>
          </p:cNvSpPr>
          <p:nvPr>
            <p:ph type="title"/>
          </p:nvPr>
        </p:nvSpPr>
        <p:spPr>
          <a:xfrm>
            <a:off x="971550" y="115888"/>
            <a:ext cx="7772400" cy="1143000"/>
          </a:xfrm>
        </p:spPr>
        <p:txBody>
          <a:bodyPr/>
          <a:lstStyle/>
          <a:p>
            <a:pPr eaLnBrk="1" hangingPunct="1"/>
            <a:r>
              <a:rPr lang="en-US" altLang="ja-JP">
                <a:solidFill>
                  <a:srgbClr val="F6F67E"/>
                </a:solidFill>
                <a:ea typeface="ＭＳ Ｐゴシック" panose="020B0600070205080204" pitchFamily="34" charset="-128"/>
              </a:rPr>
              <a:t>Electronic Brainstorming</a:t>
            </a:r>
          </a:p>
        </p:txBody>
      </p:sp>
      <p:sp>
        <p:nvSpPr>
          <p:cNvPr id="52228" name="Rectangle 3">
            <a:extLst>
              <a:ext uri="{FF2B5EF4-FFF2-40B4-BE49-F238E27FC236}">
                <a16:creationId xmlns:a16="http://schemas.microsoft.com/office/drawing/2014/main" id="{3C7A3A02-CFAB-486E-B5B8-65869F0C67BF}"/>
              </a:ext>
            </a:extLst>
          </p:cNvPr>
          <p:cNvSpPr>
            <a:spLocks noGrp="1" noChangeArrowheads="1"/>
          </p:cNvSpPr>
          <p:nvPr>
            <p:ph type="body" sz="half" idx="1"/>
          </p:nvPr>
        </p:nvSpPr>
        <p:spPr>
          <a:xfrm>
            <a:off x="60325" y="1060450"/>
            <a:ext cx="5675313" cy="5537200"/>
          </a:xfrm>
        </p:spPr>
        <p:txBody>
          <a:bodyPr/>
          <a:lstStyle/>
          <a:p>
            <a:pPr algn="just" eaLnBrk="1" hangingPunct="1">
              <a:spcBef>
                <a:spcPct val="30000"/>
              </a:spcBef>
            </a:pPr>
            <a:r>
              <a:rPr lang="en-US" altLang="ja-JP" sz="2800" u="sng">
                <a:solidFill>
                  <a:schemeClr val="folHlink"/>
                </a:solidFill>
                <a:ea typeface="ＭＳ Ｐゴシック" panose="020B0600070205080204" pitchFamily="34" charset="-128"/>
              </a:rPr>
              <a:t>Computer-aided approach to brainstorming</a:t>
            </a:r>
            <a:r>
              <a:rPr lang="en-US" altLang="ja-JP" sz="2800">
                <a:solidFill>
                  <a:srgbClr val="FFFFFF"/>
                </a:solidFill>
                <a:ea typeface="ＭＳ Ｐゴシック" panose="020B0600070205080204" pitchFamily="34" charset="-128"/>
              </a:rPr>
              <a:t> </a:t>
            </a:r>
          </a:p>
          <a:p>
            <a:pPr algn="just" eaLnBrk="1" hangingPunct="1">
              <a:spcBef>
                <a:spcPct val="30000"/>
              </a:spcBef>
            </a:pPr>
            <a:r>
              <a:rPr lang="en-US" altLang="ja-JP" sz="2800">
                <a:solidFill>
                  <a:srgbClr val="FFFFFF"/>
                </a:solidFill>
                <a:ea typeface="ＭＳ Ｐゴシック" panose="020B0600070205080204" pitchFamily="34" charset="-128"/>
              </a:rPr>
              <a:t>Promote instant exchange of ideas between experts</a:t>
            </a:r>
          </a:p>
          <a:p>
            <a:pPr algn="just" eaLnBrk="1" hangingPunct="1">
              <a:spcBef>
                <a:spcPct val="30000"/>
              </a:spcBef>
            </a:pPr>
            <a:r>
              <a:rPr lang="en-US" altLang="ja-JP" sz="2800" u="sng">
                <a:solidFill>
                  <a:srgbClr val="FFFFFF"/>
                </a:solidFill>
                <a:ea typeface="ＭＳ Ｐゴシック" panose="020B0600070205080204" pitchFamily="34" charset="-128"/>
              </a:rPr>
              <a:t>Require a pre-session plan</a:t>
            </a:r>
            <a:r>
              <a:rPr lang="en-US" altLang="ja-JP" sz="2800">
                <a:solidFill>
                  <a:srgbClr val="FFFFFF"/>
                </a:solidFill>
                <a:ea typeface="ＭＳ Ｐゴシック" panose="020B0600070205080204" pitchFamily="34" charset="-128"/>
              </a:rPr>
              <a:t> to identify objectives and structures the agenda</a:t>
            </a:r>
          </a:p>
          <a:p>
            <a:pPr algn="just" eaLnBrk="1" hangingPunct="1">
              <a:spcBef>
                <a:spcPct val="30000"/>
              </a:spcBef>
            </a:pPr>
            <a:r>
              <a:rPr lang="en-US" altLang="ja-JP" sz="2800">
                <a:solidFill>
                  <a:srgbClr val="FFFFFF"/>
                </a:solidFill>
                <a:ea typeface="ＭＳ Ｐゴシック" panose="020B0600070205080204" pitchFamily="34" charset="-128"/>
              </a:rPr>
              <a:t>Anonymity reduces effects of shyness, etc.</a:t>
            </a:r>
          </a:p>
          <a:p>
            <a:pPr algn="just" eaLnBrk="1" hangingPunct="1">
              <a:spcBef>
                <a:spcPct val="30000"/>
              </a:spcBef>
            </a:pPr>
            <a:r>
              <a:rPr lang="en-US" altLang="ja-JP" sz="2800">
                <a:solidFill>
                  <a:srgbClr val="FFFFFF"/>
                </a:solidFill>
                <a:ea typeface="ＭＳ Ｐゴシック" panose="020B0600070205080204" pitchFamily="34" charset="-128"/>
              </a:rPr>
              <a:t>Shorter meeting with concise recommendations</a:t>
            </a:r>
          </a:p>
        </p:txBody>
      </p:sp>
      <p:pic>
        <p:nvPicPr>
          <p:cNvPr id="52229" name="Picture 4" descr="brainstorming3">
            <a:extLst>
              <a:ext uri="{FF2B5EF4-FFF2-40B4-BE49-F238E27FC236}">
                <a16:creationId xmlns:a16="http://schemas.microsoft.com/office/drawing/2014/main" id="{0FEA27EC-9B3D-453C-AF9E-2926A60CADF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84888" y="2293938"/>
            <a:ext cx="3024187" cy="2268537"/>
          </a:xfrm>
          <a:noFill/>
        </p:spPr>
      </p:pic>
    </p:spTree>
  </p:cSld>
  <p:clrMapOvr>
    <a:masterClrMapping/>
  </p:clrMapOvr>
  <p:transition spd="med">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DB69A28-7EBC-4E28-9371-3C59FCF04DF0}"/>
              </a:ext>
            </a:extLst>
          </p:cNvPr>
          <p:cNvSpPr>
            <a:spLocks noGrp="1" noChangeArrowheads="1"/>
          </p:cNvSpPr>
          <p:nvPr>
            <p:ph type="title"/>
          </p:nvPr>
        </p:nvSpPr>
        <p:spPr>
          <a:xfrm>
            <a:off x="619125" y="107950"/>
            <a:ext cx="7772400" cy="1143000"/>
          </a:xfrm>
        </p:spPr>
        <p:txBody>
          <a:bodyPr/>
          <a:lstStyle/>
          <a:p>
            <a:pPr algn="ctr" eaLnBrk="1" hangingPunct="1"/>
            <a:r>
              <a:rPr lang="en-US" altLang="ja-JP">
                <a:solidFill>
                  <a:srgbClr val="F6F67E"/>
                </a:solidFill>
                <a:ea typeface="ＭＳ Ｐゴシック" panose="020B0600070205080204" pitchFamily="34" charset="-128"/>
              </a:rPr>
              <a:t>What Is Knowledge Capture ?</a:t>
            </a:r>
            <a:r>
              <a:rPr lang="en-US" altLang="ja-JP">
                <a:ea typeface="ＭＳ Ｐゴシック" panose="020B0600070205080204" pitchFamily="34" charset="-128"/>
              </a:rPr>
              <a:t> </a:t>
            </a:r>
          </a:p>
        </p:txBody>
      </p:sp>
      <p:sp>
        <p:nvSpPr>
          <p:cNvPr id="24579" name="Rectangle 3">
            <a:extLst>
              <a:ext uri="{FF2B5EF4-FFF2-40B4-BE49-F238E27FC236}">
                <a16:creationId xmlns:a16="http://schemas.microsoft.com/office/drawing/2014/main" id="{E1360B9A-D56B-4B2F-AADB-28844F45A4F9}"/>
              </a:ext>
            </a:extLst>
          </p:cNvPr>
          <p:cNvSpPr>
            <a:spLocks noGrp="1" noChangeArrowheads="1"/>
          </p:cNvSpPr>
          <p:nvPr>
            <p:ph type="body" sz="half" idx="1"/>
          </p:nvPr>
        </p:nvSpPr>
        <p:spPr>
          <a:xfrm>
            <a:off x="250825" y="1628775"/>
            <a:ext cx="5761038" cy="4921250"/>
          </a:xfrm>
        </p:spPr>
        <p:txBody>
          <a:bodyPr/>
          <a:lstStyle/>
          <a:p>
            <a:pPr algn="just" eaLnBrk="1" hangingPunct="1">
              <a:lnSpc>
                <a:spcPct val="90000"/>
              </a:lnSpc>
              <a:spcBef>
                <a:spcPct val="40000"/>
              </a:spcBef>
            </a:pPr>
            <a:r>
              <a:rPr lang="en-US" altLang="ja-JP" sz="2800" u="sng">
                <a:solidFill>
                  <a:srgbClr val="FFFFFF"/>
                </a:solidFill>
                <a:ea typeface="ＭＳ Ｐゴシック" panose="020B0600070205080204" pitchFamily="34" charset="-128"/>
              </a:rPr>
              <a:t>A process by which the expert’s thoughts and experiences are captured</a:t>
            </a:r>
          </a:p>
          <a:p>
            <a:pPr algn="just" eaLnBrk="1" hangingPunct="1">
              <a:lnSpc>
                <a:spcPct val="90000"/>
              </a:lnSpc>
              <a:spcBef>
                <a:spcPct val="40000"/>
              </a:spcBef>
            </a:pPr>
            <a:endParaRPr lang="en-US" altLang="ja-JP" sz="1400" u="sng">
              <a:solidFill>
                <a:srgbClr val="FFFFFF"/>
              </a:solidFill>
              <a:ea typeface="ＭＳ Ｐゴシック" panose="020B0600070205080204" pitchFamily="34" charset="-128"/>
            </a:endParaRP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A knowledge developer collaborates with an expert to </a:t>
            </a:r>
            <a:r>
              <a:rPr lang="en-US" altLang="ja-JP" sz="2800" u="sng">
                <a:solidFill>
                  <a:srgbClr val="FFFFFF"/>
                </a:solidFill>
                <a:ea typeface="ＭＳ Ｐゴシック" panose="020B0600070205080204" pitchFamily="34" charset="-128"/>
              </a:rPr>
              <a:t>convert expertise into a coded program</a:t>
            </a:r>
          </a:p>
          <a:p>
            <a:pPr algn="just" eaLnBrk="1" hangingPunct="1">
              <a:lnSpc>
                <a:spcPct val="90000"/>
              </a:lnSpc>
              <a:spcBef>
                <a:spcPct val="40000"/>
              </a:spcBef>
            </a:pPr>
            <a:endParaRPr lang="en-US" altLang="ja-JP" sz="1400" u="sng">
              <a:solidFill>
                <a:srgbClr val="FFFFFF"/>
              </a:solidFill>
              <a:ea typeface="ＭＳ Ｐゴシック" panose="020B0600070205080204" pitchFamily="34" charset="-128"/>
            </a:endParaRP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In simple terms, </a:t>
            </a:r>
            <a:r>
              <a:rPr lang="en-US" altLang="ja-JP" sz="2800" b="1" i="1">
                <a:solidFill>
                  <a:schemeClr val="folHlink"/>
                </a:solidFill>
                <a:ea typeface="ＭＳ Ｐゴシック" panose="020B0600070205080204" pitchFamily="34" charset="-128"/>
              </a:rPr>
              <a:t>we want to “know” how experts know what they know</a:t>
            </a:r>
          </a:p>
        </p:txBody>
      </p:sp>
      <p:pic>
        <p:nvPicPr>
          <p:cNvPr id="24580" name="Picture 4" descr="j0228835[1]">
            <a:extLst>
              <a:ext uri="{FF2B5EF4-FFF2-40B4-BE49-F238E27FC236}">
                <a16:creationId xmlns:a16="http://schemas.microsoft.com/office/drawing/2014/main" id="{68FB20A8-1118-466B-B703-652B33967A0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13488" y="2824163"/>
            <a:ext cx="1241425" cy="1819275"/>
          </a:xfrm>
          <a:noFill/>
        </p:spPr>
      </p:pic>
      <p:sp>
        <p:nvSpPr>
          <p:cNvPr id="24581" name="Slide Number Placeholder 6">
            <a:extLst>
              <a:ext uri="{FF2B5EF4-FFF2-40B4-BE49-F238E27FC236}">
                <a16:creationId xmlns:a16="http://schemas.microsoft.com/office/drawing/2014/main" id="{74F6618A-D4FF-4A85-9BFA-694DD0F2C8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D93BBBAF-032D-4FE4-9C50-24A98DF52414}" type="slidenum">
              <a:rPr lang="en-US" altLang="ja-JP" sz="1400" smtClean="0">
                <a:solidFill>
                  <a:schemeClr val="tx2"/>
                </a:solidFill>
                <a:latin typeface="Arial" panose="020B0604020202020204" pitchFamily="34" charset="0"/>
              </a:rPr>
              <a:pPr>
                <a:spcBef>
                  <a:spcPct val="0"/>
                </a:spcBef>
                <a:buClrTx/>
                <a:buSzTx/>
                <a:buFontTx/>
                <a:buNone/>
              </a:pPr>
              <a:t>3</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6">
            <a:extLst>
              <a:ext uri="{FF2B5EF4-FFF2-40B4-BE49-F238E27FC236}">
                <a16:creationId xmlns:a16="http://schemas.microsoft.com/office/drawing/2014/main" id="{136186AC-9484-4F70-A890-FCF5FD410D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B8E302C2-B006-4ADF-83C1-46ED9F8A253A}"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30</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3251" name="Rectangle 2">
            <a:extLst>
              <a:ext uri="{FF2B5EF4-FFF2-40B4-BE49-F238E27FC236}">
                <a16:creationId xmlns:a16="http://schemas.microsoft.com/office/drawing/2014/main" id="{50274475-E279-45B7-8E75-B15BE0198B0A}"/>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Protocol Analysis</a:t>
            </a:r>
          </a:p>
        </p:txBody>
      </p:sp>
      <p:sp>
        <p:nvSpPr>
          <p:cNvPr id="53252" name="Rectangle 3">
            <a:extLst>
              <a:ext uri="{FF2B5EF4-FFF2-40B4-BE49-F238E27FC236}">
                <a16:creationId xmlns:a16="http://schemas.microsoft.com/office/drawing/2014/main" id="{6ED27FE0-83CD-4C31-9FC3-E94B092C96BE}"/>
              </a:ext>
            </a:extLst>
          </p:cNvPr>
          <p:cNvSpPr>
            <a:spLocks noGrp="1" noChangeArrowheads="1"/>
          </p:cNvSpPr>
          <p:nvPr>
            <p:ph type="body" sz="half" idx="1"/>
          </p:nvPr>
        </p:nvSpPr>
        <p:spPr>
          <a:xfrm>
            <a:off x="0" y="1457325"/>
            <a:ext cx="9036050" cy="4848225"/>
          </a:xfrm>
        </p:spPr>
        <p:txBody>
          <a:bodyPr/>
          <a:lstStyle/>
          <a:p>
            <a:pPr algn="just" eaLnBrk="1" hangingPunct="1"/>
            <a:r>
              <a:rPr lang="en-US" altLang="ja-JP" sz="2800" u="sng">
                <a:solidFill>
                  <a:schemeClr val="folHlink"/>
                </a:solidFill>
                <a:ea typeface="ＭＳ Ｐゴシック" panose="020B0600070205080204" pitchFamily="34" charset="-128"/>
              </a:rPr>
              <a:t>Think-aloud approach</a:t>
            </a:r>
          </a:p>
          <a:p>
            <a:pPr algn="just" eaLnBrk="1" hangingPunct="1"/>
            <a:r>
              <a:rPr lang="en-US" altLang="ja-JP" sz="2800">
                <a:solidFill>
                  <a:srgbClr val="FFFFFF"/>
                </a:solidFill>
                <a:ea typeface="ＭＳ Ｐゴシック" panose="020B0600070205080204" pitchFamily="34" charset="-128"/>
              </a:rPr>
              <a:t>Expert verbalizes while going through a problem solution</a:t>
            </a:r>
          </a:p>
          <a:p>
            <a:pPr algn="just" eaLnBrk="1" hangingPunct="1"/>
            <a:r>
              <a:rPr lang="en-US" altLang="ja-JP" sz="2800">
                <a:solidFill>
                  <a:srgbClr val="FFFFFF"/>
                </a:solidFill>
                <a:ea typeface="ＭＳ Ｐゴシック" panose="020B0600070205080204" pitchFamily="34" charset="-128"/>
              </a:rPr>
              <a:t>Protocols are recorded and analyzed</a:t>
            </a:r>
          </a:p>
          <a:p>
            <a:pPr algn="just" eaLnBrk="1" hangingPunct="1"/>
            <a:r>
              <a:rPr lang="en-US" altLang="ja-JP" sz="2800">
                <a:solidFill>
                  <a:srgbClr val="FFFFFF"/>
                </a:solidFill>
                <a:ea typeface="ＭＳ Ｐゴシック" panose="020B0600070205080204" pitchFamily="34" charset="-128"/>
              </a:rPr>
              <a:t>Knowledge developer does not interfere in the solving process</a:t>
            </a:r>
          </a:p>
          <a:p>
            <a:pPr algn="just" eaLnBrk="1" hangingPunct="1"/>
            <a:r>
              <a:rPr lang="en-US" altLang="ja-JP" sz="2800">
                <a:solidFill>
                  <a:srgbClr val="FFFFFF"/>
                </a:solidFill>
                <a:ea typeface="ＭＳ Ｐゴシック" panose="020B0600070205080204" pitchFamily="34" charset="-128"/>
              </a:rPr>
              <a:t>Structuring of recorded information occurs when knowledge developer analyzes the protocols.</a:t>
            </a:r>
          </a:p>
        </p:txBody>
      </p:sp>
    </p:spTree>
  </p:cSld>
  <p:clrMapOvr>
    <a:masterClrMapping/>
  </p:clrMapOvr>
  <p:transition spd="med">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a:extLst>
              <a:ext uri="{FF2B5EF4-FFF2-40B4-BE49-F238E27FC236}">
                <a16:creationId xmlns:a16="http://schemas.microsoft.com/office/drawing/2014/main" id="{3E6A6076-1262-4DD4-B855-B95F3F0477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1F74BB98-7FE7-4F54-B60C-C914CA1DB980}"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31</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4275" name="Rectangle 2">
            <a:extLst>
              <a:ext uri="{FF2B5EF4-FFF2-40B4-BE49-F238E27FC236}">
                <a16:creationId xmlns:a16="http://schemas.microsoft.com/office/drawing/2014/main" id="{95C143B1-25DA-425F-8962-950FA4F8119E}"/>
              </a:ext>
            </a:extLst>
          </p:cNvPr>
          <p:cNvSpPr>
            <a:spLocks noGrp="1" noChangeArrowheads="1"/>
          </p:cNvSpPr>
          <p:nvPr>
            <p:ph type="title"/>
          </p:nvPr>
        </p:nvSpPr>
        <p:spPr>
          <a:xfrm>
            <a:off x="26988" y="107950"/>
            <a:ext cx="7772400" cy="1143000"/>
          </a:xfrm>
        </p:spPr>
        <p:txBody>
          <a:bodyPr/>
          <a:lstStyle/>
          <a:p>
            <a:pPr eaLnBrk="1" hangingPunct="1"/>
            <a:r>
              <a:rPr lang="en-US" altLang="ja-JP">
                <a:solidFill>
                  <a:srgbClr val="F6F67E"/>
                </a:solidFill>
                <a:ea typeface="ＭＳ Ｐゴシック" panose="020B0600070205080204" pitchFamily="34" charset="-128"/>
              </a:rPr>
              <a:t>Consensus Decision Making</a:t>
            </a:r>
          </a:p>
        </p:txBody>
      </p:sp>
      <p:sp>
        <p:nvSpPr>
          <p:cNvPr id="54276" name="Rectangle 3">
            <a:extLst>
              <a:ext uri="{FF2B5EF4-FFF2-40B4-BE49-F238E27FC236}">
                <a16:creationId xmlns:a16="http://schemas.microsoft.com/office/drawing/2014/main" id="{C0F61F6B-A052-433D-B6C5-FF562E772AB5}"/>
              </a:ext>
            </a:extLst>
          </p:cNvPr>
          <p:cNvSpPr>
            <a:spLocks noGrp="1" noChangeArrowheads="1"/>
          </p:cNvSpPr>
          <p:nvPr>
            <p:ph type="body" sz="half" idx="1"/>
          </p:nvPr>
        </p:nvSpPr>
        <p:spPr>
          <a:xfrm>
            <a:off x="26988" y="1412875"/>
            <a:ext cx="6624637" cy="6118225"/>
          </a:xfrm>
        </p:spPr>
        <p:txBody>
          <a:bodyPr/>
          <a:lstStyle/>
          <a:p>
            <a:pPr algn="just" eaLnBrk="1" hangingPunct="1"/>
            <a:r>
              <a:rPr lang="en-US" altLang="ja-JP" sz="2800">
                <a:solidFill>
                  <a:srgbClr val="FFFFFF"/>
                </a:solidFill>
                <a:ea typeface="ＭＳ Ｐゴシック" panose="020B0600070205080204" pitchFamily="34" charset="-128"/>
              </a:rPr>
              <a:t>Consensus is a process for group decision-making</a:t>
            </a:r>
          </a:p>
          <a:p>
            <a:pPr algn="just" eaLnBrk="1" hangingPunct="1"/>
            <a:r>
              <a:rPr lang="en-US" altLang="ja-JP" sz="2800">
                <a:solidFill>
                  <a:srgbClr val="FFFFFF"/>
                </a:solidFill>
                <a:ea typeface="ＭＳ Ｐゴシック" panose="020B0600070205080204" pitchFamily="34" charset="-128"/>
              </a:rPr>
              <a:t>Input of all participants are gathered and synthesized to arrive at a final decision, that is acceptable to all</a:t>
            </a:r>
          </a:p>
          <a:p>
            <a:pPr algn="just" eaLnBrk="1" hangingPunct="1"/>
            <a:r>
              <a:rPr lang="en-US" altLang="ja-JP" sz="2800">
                <a:solidFill>
                  <a:srgbClr val="FFFFFF"/>
                </a:solidFill>
                <a:ea typeface="ＭＳ Ｐゴシック" panose="020B0600070205080204" pitchFamily="34" charset="-128"/>
              </a:rPr>
              <a:t>Through consensus, not only achieve better solutions, but also promote community and trust</a:t>
            </a:r>
          </a:p>
          <a:p>
            <a:pPr algn="just" eaLnBrk="1" hangingPunct="1"/>
            <a:r>
              <a:rPr lang="en-US" altLang="ja-JP" sz="2800" u="sng">
                <a:solidFill>
                  <a:schemeClr val="folHlink"/>
                </a:solidFill>
                <a:ea typeface="ＭＳ Ｐゴシック" panose="020B0600070205080204" pitchFamily="34" charset="-128"/>
              </a:rPr>
              <a:t>As a tool, it follows brainstorming</a:t>
            </a:r>
          </a:p>
        </p:txBody>
      </p:sp>
      <p:pic>
        <p:nvPicPr>
          <p:cNvPr id="54277" name="Picture 4" descr="consensus">
            <a:extLst>
              <a:ext uri="{FF2B5EF4-FFF2-40B4-BE49-F238E27FC236}">
                <a16:creationId xmlns:a16="http://schemas.microsoft.com/office/drawing/2014/main" id="{D35F7509-CB65-4E26-9A67-ED429CEF0D2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083425" y="2133600"/>
            <a:ext cx="2060575" cy="2160588"/>
          </a:xfrm>
          <a:noFill/>
        </p:spPr>
      </p:pic>
    </p:spTree>
  </p:cSld>
  <p:clrMapOvr>
    <a:masterClrMapping/>
  </p:clrMapOvr>
  <p:transition spd="med">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6">
            <a:extLst>
              <a:ext uri="{FF2B5EF4-FFF2-40B4-BE49-F238E27FC236}">
                <a16:creationId xmlns:a16="http://schemas.microsoft.com/office/drawing/2014/main" id="{C29B74D5-7548-4C1F-96C9-DCA4DD4418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49A027AA-D72D-4AAD-9CC6-196CC7DB1951}"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32</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5299" name="Rectangle 2">
            <a:extLst>
              <a:ext uri="{FF2B5EF4-FFF2-40B4-BE49-F238E27FC236}">
                <a16:creationId xmlns:a16="http://schemas.microsoft.com/office/drawing/2014/main" id="{E1FFFABC-6C5E-4929-95D6-98FA524201FF}"/>
              </a:ext>
            </a:extLst>
          </p:cNvPr>
          <p:cNvSpPr>
            <a:spLocks noGrp="1" noChangeArrowheads="1"/>
          </p:cNvSpPr>
          <p:nvPr>
            <p:ph type="title"/>
          </p:nvPr>
        </p:nvSpPr>
        <p:spPr>
          <a:xfrm>
            <a:off x="179388" y="0"/>
            <a:ext cx="7921625" cy="1143000"/>
          </a:xfrm>
        </p:spPr>
        <p:txBody>
          <a:bodyPr/>
          <a:lstStyle/>
          <a:p>
            <a:pPr eaLnBrk="1" hangingPunct="1"/>
            <a:r>
              <a:rPr lang="en-US" altLang="ja-JP" sz="4000">
                <a:solidFill>
                  <a:srgbClr val="F6F67E"/>
                </a:solidFill>
                <a:ea typeface="ＭＳ Ｐゴシック" panose="020B0600070205080204" pitchFamily="34" charset="-128"/>
              </a:rPr>
              <a:t>Consensus Procedure</a:t>
            </a:r>
          </a:p>
        </p:txBody>
      </p:sp>
      <p:sp>
        <p:nvSpPr>
          <p:cNvPr id="55300" name="Rectangle 3">
            <a:extLst>
              <a:ext uri="{FF2B5EF4-FFF2-40B4-BE49-F238E27FC236}">
                <a16:creationId xmlns:a16="http://schemas.microsoft.com/office/drawing/2014/main" id="{CC82B173-E553-4319-833E-FA5A5857E27A}"/>
              </a:ext>
            </a:extLst>
          </p:cNvPr>
          <p:cNvSpPr>
            <a:spLocks noGrp="1" noChangeArrowheads="1"/>
          </p:cNvSpPr>
          <p:nvPr>
            <p:ph type="body" sz="half" idx="1"/>
          </p:nvPr>
        </p:nvSpPr>
        <p:spPr>
          <a:xfrm>
            <a:off x="179388" y="1628775"/>
            <a:ext cx="8388350" cy="6118225"/>
          </a:xfrm>
        </p:spPr>
        <p:txBody>
          <a:bodyPr/>
          <a:lstStyle/>
          <a:p>
            <a:pPr algn="just" eaLnBrk="1" hangingPunct="1"/>
            <a:r>
              <a:rPr lang="en-US" altLang="ja-JP" sz="2800">
                <a:solidFill>
                  <a:srgbClr val="FFFFFF"/>
                </a:solidFill>
                <a:ea typeface="ＭＳ Ｐゴシック" panose="020B0600070205080204" pitchFamily="34" charset="-128"/>
              </a:rPr>
              <a:t>A proposal for resolution is put forward</a:t>
            </a:r>
          </a:p>
          <a:p>
            <a:pPr algn="just" eaLnBrk="1" hangingPunct="1"/>
            <a:r>
              <a:rPr lang="en-US" altLang="ja-JP" sz="2800">
                <a:solidFill>
                  <a:srgbClr val="FFFFFF"/>
                </a:solidFill>
                <a:ea typeface="ＭＳ Ｐゴシック" panose="020B0600070205080204" pitchFamily="34" charset="-128"/>
              </a:rPr>
              <a:t>Amend and modify proposal through discussion</a:t>
            </a:r>
          </a:p>
          <a:p>
            <a:pPr algn="just" eaLnBrk="1" hangingPunct="1"/>
            <a:r>
              <a:rPr lang="en-US" altLang="ja-JP" sz="2800">
                <a:solidFill>
                  <a:srgbClr val="FFFFFF"/>
                </a:solidFill>
                <a:ea typeface="ＭＳ Ｐゴシック" panose="020B0600070205080204" pitchFamily="34" charset="-128"/>
              </a:rPr>
              <a:t>Those participants who disagree with the proposal have the responsibility to put forward alternative proposals</a:t>
            </a:r>
          </a:p>
          <a:p>
            <a:pPr algn="just" eaLnBrk="1" hangingPunct="1"/>
            <a:r>
              <a:rPr lang="en-US" altLang="ja-JP" sz="2800">
                <a:solidFill>
                  <a:srgbClr val="FFFFFF"/>
                </a:solidFill>
                <a:ea typeface="ＭＳ Ｐゴシック" panose="020B0600070205080204" pitchFamily="34" charset="-128"/>
              </a:rPr>
              <a:t>The one who put forward the proposal, with help of facilitator, can choose to withdraw proposal if seems to be dead end.</a:t>
            </a:r>
          </a:p>
        </p:txBody>
      </p:sp>
    </p:spTree>
  </p:cSld>
  <p:clrMapOvr>
    <a:masterClrMapping/>
  </p:clrMapOvr>
  <p:transition spd="med">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6">
            <a:extLst>
              <a:ext uri="{FF2B5EF4-FFF2-40B4-BE49-F238E27FC236}">
                <a16:creationId xmlns:a16="http://schemas.microsoft.com/office/drawing/2014/main" id="{229A4A49-1CC8-4FFF-A868-6D6E5446C3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3E2CD6CC-281C-4BAF-9641-E2D41B64F57F}"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33</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6323" name="Rectangle 3">
            <a:extLst>
              <a:ext uri="{FF2B5EF4-FFF2-40B4-BE49-F238E27FC236}">
                <a16:creationId xmlns:a16="http://schemas.microsoft.com/office/drawing/2014/main" id="{9EAC890E-E4C4-4D40-8901-FF386D3D0582}"/>
              </a:ext>
            </a:extLst>
          </p:cNvPr>
          <p:cNvSpPr>
            <a:spLocks noGrp="1" noChangeArrowheads="1"/>
          </p:cNvSpPr>
          <p:nvPr>
            <p:ph type="body" sz="half" idx="1"/>
          </p:nvPr>
        </p:nvSpPr>
        <p:spPr>
          <a:xfrm>
            <a:off x="9525" y="1438275"/>
            <a:ext cx="8388350" cy="6118225"/>
          </a:xfrm>
        </p:spPr>
        <p:txBody>
          <a:bodyPr/>
          <a:lstStyle/>
          <a:p>
            <a:pPr algn="just" eaLnBrk="1" hangingPunct="1"/>
            <a:r>
              <a:rPr lang="en-US" altLang="ja-JP" sz="2800">
                <a:solidFill>
                  <a:srgbClr val="FFFFFF"/>
                </a:solidFill>
                <a:ea typeface="ＭＳ Ｐゴシック" panose="020B0600070205080204" pitchFamily="34" charset="-128"/>
              </a:rPr>
              <a:t>When a proposal seems to be well understood and no new changes asked for, the facilitator confirm any objections</a:t>
            </a:r>
          </a:p>
          <a:p>
            <a:pPr algn="just" eaLnBrk="1" hangingPunct="1"/>
            <a:r>
              <a:rPr lang="en-US" altLang="ja-JP" sz="2800">
                <a:solidFill>
                  <a:srgbClr val="FFFFFF"/>
                </a:solidFill>
                <a:ea typeface="ＭＳ Ｐゴシック" panose="020B0600070205080204" pitchFamily="34" charset="-128"/>
              </a:rPr>
              <a:t>If no objections, the facilitator can call for consensus</a:t>
            </a:r>
          </a:p>
          <a:p>
            <a:pPr algn="just" eaLnBrk="1" hangingPunct="1"/>
            <a:r>
              <a:rPr lang="en-US" altLang="ja-JP" sz="2800">
                <a:solidFill>
                  <a:srgbClr val="FFFFFF"/>
                </a:solidFill>
                <a:ea typeface="ＭＳ Ｐゴシック" panose="020B0600070205080204" pitchFamily="34" charset="-128"/>
              </a:rPr>
              <a:t>If there are still no objections, then after a moment of silence, you have the decision</a:t>
            </a:r>
          </a:p>
          <a:p>
            <a:pPr algn="just" eaLnBrk="1" hangingPunct="1"/>
            <a:r>
              <a:rPr lang="en-US" altLang="ja-JP" sz="2800">
                <a:solidFill>
                  <a:srgbClr val="FFFFFF"/>
                </a:solidFill>
                <a:ea typeface="ＭＳ Ｐゴシック" panose="020B0600070205080204" pitchFamily="34" charset="-128"/>
              </a:rPr>
              <a:t>If consensus appears to have reached, the facilitator repeats the decision so everyone is clear</a:t>
            </a:r>
          </a:p>
        </p:txBody>
      </p:sp>
      <p:sp>
        <p:nvSpPr>
          <p:cNvPr id="56324" name="Rectangle 2">
            <a:extLst>
              <a:ext uri="{FF2B5EF4-FFF2-40B4-BE49-F238E27FC236}">
                <a16:creationId xmlns:a16="http://schemas.microsoft.com/office/drawing/2014/main" id="{36491C15-A539-4C37-818D-A7DD71C2DB53}"/>
              </a:ext>
            </a:extLst>
          </p:cNvPr>
          <p:cNvSpPr>
            <a:spLocks noGrp="1" noChangeArrowheads="1"/>
          </p:cNvSpPr>
          <p:nvPr>
            <p:ph type="title"/>
          </p:nvPr>
        </p:nvSpPr>
        <p:spPr>
          <a:xfrm>
            <a:off x="0" y="295275"/>
            <a:ext cx="7921625" cy="1143000"/>
          </a:xfrm>
        </p:spPr>
        <p:txBody>
          <a:bodyPr/>
          <a:lstStyle/>
          <a:p>
            <a:pPr eaLnBrk="1" hangingPunct="1"/>
            <a:r>
              <a:rPr lang="en-US" altLang="ja-JP" sz="4000">
                <a:solidFill>
                  <a:srgbClr val="F6F67E"/>
                </a:solidFill>
                <a:ea typeface="ＭＳ Ｐゴシック" panose="020B0600070205080204" pitchFamily="34" charset="-128"/>
              </a:rPr>
              <a:t>Consensus Procedure</a:t>
            </a:r>
          </a:p>
        </p:txBody>
      </p:sp>
    </p:spTree>
  </p:cSld>
  <p:clrMapOvr>
    <a:masterClrMapping/>
  </p:clrMapOvr>
  <p:transition spd="med">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6">
            <a:extLst>
              <a:ext uri="{FF2B5EF4-FFF2-40B4-BE49-F238E27FC236}">
                <a16:creationId xmlns:a16="http://schemas.microsoft.com/office/drawing/2014/main" id="{CD97F69A-8749-4CFB-B721-C40A01C7DE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2441F270-A88F-4666-82B3-B60FE89511EC}"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34</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7347" name="Rectangle 2">
            <a:extLst>
              <a:ext uri="{FF2B5EF4-FFF2-40B4-BE49-F238E27FC236}">
                <a16:creationId xmlns:a16="http://schemas.microsoft.com/office/drawing/2014/main" id="{3D26C735-1C3E-421F-8549-35529FA56AF8}"/>
              </a:ext>
            </a:extLst>
          </p:cNvPr>
          <p:cNvSpPr>
            <a:spLocks noGrp="1" noChangeArrowheads="1"/>
          </p:cNvSpPr>
          <p:nvPr>
            <p:ph type="title"/>
          </p:nvPr>
        </p:nvSpPr>
        <p:spPr>
          <a:xfrm>
            <a:off x="69850" y="176213"/>
            <a:ext cx="7772400" cy="1143000"/>
          </a:xfrm>
        </p:spPr>
        <p:txBody>
          <a:bodyPr/>
          <a:lstStyle/>
          <a:p>
            <a:pPr eaLnBrk="1" hangingPunct="1"/>
            <a:r>
              <a:rPr lang="en-US" altLang="ja-JP">
                <a:solidFill>
                  <a:srgbClr val="F6F67E"/>
                </a:solidFill>
                <a:ea typeface="ＭＳ Ｐゴシック" panose="020B0600070205080204" pitchFamily="34" charset="-128"/>
              </a:rPr>
              <a:t>Nominal Group Technique (NGT)</a:t>
            </a:r>
          </a:p>
        </p:txBody>
      </p:sp>
      <p:sp>
        <p:nvSpPr>
          <p:cNvPr id="57348" name="Rectangle 3">
            <a:extLst>
              <a:ext uri="{FF2B5EF4-FFF2-40B4-BE49-F238E27FC236}">
                <a16:creationId xmlns:a16="http://schemas.microsoft.com/office/drawing/2014/main" id="{B11D2C42-56A0-4344-ADDE-1D29E04E58B8}"/>
              </a:ext>
            </a:extLst>
          </p:cNvPr>
          <p:cNvSpPr>
            <a:spLocks noGrp="1" noChangeArrowheads="1"/>
          </p:cNvSpPr>
          <p:nvPr>
            <p:ph type="body" sz="half" idx="1"/>
          </p:nvPr>
        </p:nvSpPr>
        <p:spPr>
          <a:xfrm>
            <a:off x="323850" y="1606550"/>
            <a:ext cx="8496300" cy="5229225"/>
          </a:xfrm>
        </p:spPr>
        <p:txBody>
          <a:bodyPr/>
          <a:lstStyle/>
          <a:p>
            <a:pPr algn="just" eaLnBrk="1" hangingPunct="1"/>
            <a:r>
              <a:rPr lang="en-US" altLang="ja-JP" sz="2800">
                <a:solidFill>
                  <a:schemeClr val="folHlink"/>
                </a:solidFill>
                <a:ea typeface="ＭＳ Ｐゴシック" panose="020B0600070205080204" pitchFamily="34" charset="-128"/>
              </a:rPr>
              <a:t>An </a:t>
            </a:r>
            <a:r>
              <a:rPr lang="en-US" altLang="ja-JP" sz="2800" u="sng">
                <a:solidFill>
                  <a:schemeClr val="folHlink"/>
                </a:solidFill>
                <a:ea typeface="ＭＳ Ｐゴシック" panose="020B0600070205080204" pitchFamily="34" charset="-128"/>
              </a:rPr>
              <a:t>idea writing</a:t>
            </a:r>
            <a:r>
              <a:rPr lang="en-US" altLang="ja-JP" sz="2800">
                <a:solidFill>
                  <a:schemeClr val="folHlink"/>
                </a:solidFill>
                <a:ea typeface="ＭＳ Ｐゴシック" panose="020B0600070205080204" pitchFamily="34" charset="-128"/>
              </a:rPr>
              <a:t> technique</a:t>
            </a:r>
          </a:p>
          <a:p>
            <a:pPr algn="just" eaLnBrk="1" hangingPunct="1"/>
            <a:r>
              <a:rPr lang="en-US" altLang="ja-JP" sz="2800">
                <a:solidFill>
                  <a:srgbClr val="FFFFFF"/>
                </a:solidFill>
                <a:ea typeface="ＭＳ Ｐゴシック" panose="020B0600070205080204" pitchFamily="34" charset="-128"/>
              </a:rPr>
              <a:t>A structured variation of small group discussion method</a:t>
            </a:r>
          </a:p>
          <a:p>
            <a:pPr algn="just" eaLnBrk="1" hangingPunct="1"/>
            <a:r>
              <a:rPr lang="en-US" altLang="ja-JP" sz="2800">
                <a:solidFill>
                  <a:srgbClr val="FFFFFF"/>
                </a:solidFill>
                <a:ea typeface="ＭＳ Ｐゴシック" panose="020B0600070205080204" pitchFamily="34" charset="-128"/>
              </a:rPr>
              <a:t>Prevents the domination by a single expert</a:t>
            </a:r>
          </a:p>
          <a:p>
            <a:pPr algn="just" eaLnBrk="1" hangingPunct="1"/>
            <a:r>
              <a:rPr lang="en-US" altLang="ja-JP" sz="2800">
                <a:solidFill>
                  <a:srgbClr val="FFFFFF"/>
                </a:solidFill>
                <a:ea typeface="ＭＳ Ｐゴシック" panose="020B0600070205080204" pitchFamily="34" charset="-128"/>
              </a:rPr>
              <a:t>Encourages the more passive experts to participate</a:t>
            </a:r>
          </a:p>
          <a:p>
            <a:pPr algn="just" eaLnBrk="1" hangingPunct="1"/>
            <a:r>
              <a:rPr lang="en-US" altLang="ja-JP" sz="2800">
                <a:solidFill>
                  <a:srgbClr val="FFFFFF"/>
                </a:solidFill>
                <a:ea typeface="ＭＳ Ｐゴシック" panose="020B0600070205080204" pitchFamily="34" charset="-128"/>
              </a:rPr>
              <a:t>Results in a set of prioritized solutions or recommendations</a:t>
            </a:r>
          </a:p>
          <a:p>
            <a:pPr algn="just" eaLnBrk="1" hangingPunct="1"/>
            <a:endParaRPr lang="en-US" altLang="ja-JP" sz="2800">
              <a:solidFill>
                <a:srgbClr val="FFFFFF"/>
              </a:solidFill>
              <a:ea typeface="ＭＳ Ｐゴシック" panose="020B0600070205080204" pitchFamily="34" charset="-128"/>
            </a:endParaRPr>
          </a:p>
          <a:p>
            <a:pPr algn="just" eaLnBrk="1" hangingPunct="1"/>
            <a:endParaRPr lang="en-US" altLang="ja-JP" sz="2800">
              <a:solidFill>
                <a:srgbClr val="FFFFFF"/>
              </a:solidFill>
              <a:ea typeface="ＭＳ Ｐゴシック" panose="020B0600070205080204" pitchFamily="34" charset="-128"/>
            </a:endParaRPr>
          </a:p>
          <a:p>
            <a:pPr algn="just" eaLnBrk="1" hangingPunct="1"/>
            <a:endParaRPr lang="en-US" altLang="ja-JP" sz="2800">
              <a:solidFill>
                <a:srgbClr val="FFFFFF"/>
              </a:solidFill>
              <a:ea typeface="ＭＳ Ｐゴシック" panose="020B0600070205080204" pitchFamily="34" charset="-128"/>
            </a:endParaRPr>
          </a:p>
        </p:txBody>
      </p:sp>
    </p:spTree>
  </p:cSld>
  <p:clrMapOvr>
    <a:masterClrMapping/>
  </p:clrMapOvr>
  <p:transition spd="med">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4B4D2012-FE73-4370-83CA-F2CC59FC2D10}"/>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549E2D52-795D-4C9C-B260-C23189C6BCD1}"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35</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8371" name="Rectangle 2">
            <a:extLst>
              <a:ext uri="{FF2B5EF4-FFF2-40B4-BE49-F238E27FC236}">
                <a16:creationId xmlns:a16="http://schemas.microsoft.com/office/drawing/2014/main" id="{490AA03C-7B25-4BA5-A8F9-162CA130D576}"/>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NGT (Advantages)</a:t>
            </a:r>
          </a:p>
        </p:txBody>
      </p:sp>
      <p:sp>
        <p:nvSpPr>
          <p:cNvPr id="58372" name="Rectangle 3">
            <a:extLst>
              <a:ext uri="{FF2B5EF4-FFF2-40B4-BE49-F238E27FC236}">
                <a16:creationId xmlns:a16="http://schemas.microsoft.com/office/drawing/2014/main" id="{1D837FB2-6C7E-4EF5-B547-F3DF8D734B97}"/>
              </a:ext>
            </a:extLst>
          </p:cNvPr>
          <p:cNvSpPr>
            <a:spLocks noGrp="1" noChangeArrowheads="1"/>
          </p:cNvSpPr>
          <p:nvPr>
            <p:ph type="body" idx="1"/>
          </p:nvPr>
        </p:nvSpPr>
        <p:spPr>
          <a:xfrm>
            <a:off x="315913" y="1371600"/>
            <a:ext cx="8523287" cy="5181600"/>
          </a:xfrm>
        </p:spPr>
        <p:txBody>
          <a:bodyPr/>
          <a:lstStyle/>
          <a:p>
            <a:pPr algn="just" eaLnBrk="1" hangingPunct="1"/>
            <a:r>
              <a:rPr lang="en-US" altLang="ja-JP" sz="2800">
                <a:solidFill>
                  <a:srgbClr val="FFFFFF"/>
                </a:solidFill>
                <a:ea typeface="ＭＳ Ｐゴシック" panose="020B0600070205080204" pitchFamily="34" charset="-128"/>
              </a:rPr>
              <a:t>Effective in minimizing differences in status among multiple experts</a:t>
            </a:r>
          </a:p>
          <a:p>
            <a:pPr algn="just" eaLnBrk="1" hangingPunct="1">
              <a:buFont typeface="Wingdings" panose="05000000000000000000" pitchFamily="2" charset="2"/>
              <a:buNone/>
            </a:pPr>
            <a:endParaRPr lang="en-US" altLang="ja-JP" sz="1200">
              <a:solidFill>
                <a:srgbClr val="FFFFFF"/>
              </a:solidFill>
              <a:ea typeface="ＭＳ Ｐゴシック" panose="020B0600070205080204" pitchFamily="34" charset="-128"/>
            </a:endParaRPr>
          </a:p>
          <a:p>
            <a:pPr algn="just" eaLnBrk="1" hangingPunct="1"/>
            <a:r>
              <a:rPr lang="en-US" altLang="ja-JP" sz="2800">
                <a:solidFill>
                  <a:srgbClr val="FFFFFF"/>
                </a:solidFill>
                <a:ea typeface="ＭＳ Ｐゴシック" panose="020B0600070205080204" pitchFamily="34" charset="-128"/>
              </a:rPr>
              <a:t>Each expert has an equal chance to express ideas in parallel with other experts in the group(s)</a:t>
            </a:r>
          </a:p>
          <a:p>
            <a:pPr algn="just" eaLnBrk="1" hangingPunct="1">
              <a:buFont typeface="Wingdings" panose="05000000000000000000" pitchFamily="2" charset="2"/>
              <a:buNone/>
            </a:pPr>
            <a:endParaRPr lang="en-US" altLang="ja-JP" sz="1200">
              <a:solidFill>
                <a:srgbClr val="FFFFFF"/>
              </a:solidFill>
              <a:ea typeface="ＭＳ Ｐゴシック" panose="020B0600070205080204" pitchFamily="34" charset="-128"/>
            </a:endParaRPr>
          </a:p>
          <a:p>
            <a:pPr algn="just" eaLnBrk="1" hangingPunct="1"/>
            <a:r>
              <a:rPr lang="en-US" altLang="ja-JP" sz="2800">
                <a:solidFill>
                  <a:srgbClr val="FFFFFF"/>
                </a:solidFill>
                <a:ea typeface="ＭＳ Ｐゴシック" panose="020B0600070205080204" pitchFamily="34" charset="-128"/>
              </a:rPr>
              <a:t>With the discussion proceeds in controlled order, it can be more efficient and productive than brainstorming</a:t>
            </a:r>
          </a:p>
        </p:txBody>
      </p:sp>
    </p:spTree>
  </p:cSld>
  <p:clrMapOvr>
    <a:masterClrMapping/>
  </p:clrMapOvr>
  <p:transition spd="med">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646C0159-7D9E-4D71-8A29-38C6C27F14D7}"/>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FE2E868B-4379-415E-B0EA-DE2E699FF6C7}"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36</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59395" name="Rectangle 2">
            <a:extLst>
              <a:ext uri="{FF2B5EF4-FFF2-40B4-BE49-F238E27FC236}">
                <a16:creationId xmlns:a16="http://schemas.microsoft.com/office/drawing/2014/main" id="{F73B2F62-6BD2-4A9D-95EE-0B979A485F83}"/>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NGT (Drawbacks)</a:t>
            </a:r>
          </a:p>
        </p:txBody>
      </p:sp>
      <p:sp>
        <p:nvSpPr>
          <p:cNvPr id="59396" name="Rectangle 3">
            <a:extLst>
              <a:ext uri="{FF2B5EF4-FFF2-40B4-BE49-F238E27FC236}">
                <a16:creationId xmlns:a16="http://schemas.microsoft.com/office/drawing/2014/main" id="{4B0ED20A-1332-4F00-A950-F35FF8BE93EA}"/>
              </a:ext>
            </a:extLst>
          </p:cNvPr>
          <p:cNvSpPr>
            <a:spLocks noGrp="1" noChangeArrowheads="1"/>
          </p:cNvSpPr>
          <p:nvPr>
            <p:ph type="body" idx="1"/>
          </p:nvPr>
        </p:nvSpPr>
        <p:spPr>
          <a:xfrm>
            <a:off x="323850" y="1484313"/>
            <a:ext cx="8515350" cy="4840287"/>
          </a:xfrm>
        </p:spPr>
        <p:txBody>
          <a:bodyPr/>
          <a:lstStyle/>
          <a:p>
            <a:pPr algn="just" eaLnBrk="1" hangingPunct="1">
              <a:spcBef>
                <a:spcPct val="40000"/>
              </a:spcBef>
            </a:pPr>
            <a:r>
              <a:rPr lang="en-US" altLang="ja-JP" sz="2800">
                <a:solidFill>
                  <a:srgbClr val="FFFFFF"/>
                </a:solidFill>
                <a:ea typeface="ＭＳ Ｐゴシック" panose="020B0600070205080204" pitchFamily="34" charset="-128"/>
              </a:rPr>
              <a:t>Technique can be time consuming</a:t>
            </a:r>
          </a:p>
          <a:p>
            <a:pPr algn="just" eaLnBrk="1" hangingPunct="1">
              <a:spcBef>
                <a:spcPct val="40000"/>
              </a:spcBef>
              <a:buFont typeface="Wingdings" panose="05000000000000000000" pitchFamily="2" charset="2"/>
              <a:buNone/>
            </a:pPr>
            <a:endParaRPr lang="en-US" altLang="ja-JP" sz="2800">
              <a:solidFill>
                <a:srgbClr val="FFFFFF"/>
              </a:solidFill>
              <a:ea typeface="ＭＳ Ｐゴシック" panose="020B0600070205080204" pitchFamily="34" charset="-128"/>
            </a:endParaRPr>
          </a:p>
          <a:p>
            <a:pPr algn="just" eaLnBrk="1" hangingPunct="1">
              <a:spcBef>
                <a:spcPct val="40000"/>
              </a:spcBef>
            </a:pPr>
            <a:r>
              <a:rPr lang="en-US" altLang="ja-JP" sz="2800">
                <a:solidFill>
                  <a:srgbClr val="FFFFFF"/>
                </a:solidFill>
                <a:ea typeface="ＭＳ Ｐゴシック" panose="020B0600070205080204" pitchFamily="34" charset="-128"/>
              </a:rPr>
              <a:t>Could promote impatience among experts who must listen to discussions with other experts</a:t>
            </a:r>
          </a:p>
          <a:p>
            <a:pPr algn="just" eaLnBrk="1" hangingPunct="1">
              <a:spcBef>
                <a:spcPct val="40000"/>
              </a:spcBef>
              <a:buFont typeface="Wingdings" panose="05000000000000000000" pitchFamily="2" charset="2"/>
              <a:buNone/>
            </a:pPr>
            <a:endParaRPr lang="en-US" altLang="ja-JP" sz="2800">
              <a:solidFill>
                <a:srgbClr val="FFFFFF"/>
              </a:solidFill>
              <a:ea typeface="ＭＳ Ｐゴシック" panose="020B0600070205080204" pitchFamily="34" charset="-128"/>
            </a:endParaRPr>
          </a:p>
          <a:p>
            <a:pPr algn="just" eaLnBrk="1" hangingPunct="1">
              <a:spcBef>
                <a:spcPct val="40000"/>
              </a:spcBef>
            </a:pPr>
            <a:r>
              <a:rPr lang="en-US" altLang="ja-JP" sz="2800">
                <a:solidFill>
                  <a:srgbClr val="FFFFFF"/>
                </a:solidFill>
                <a:ea typeface="ＭＳ Ｐゴシック" panose="020B0600070205080204" pitchFamily="34" charset="-128"/>
              </a:rPr>
              <a:t>With multiple experts sharing expertise, a cause of difficulty in adopting the best solution</a:t>
            </a:r>
          </a:p>
        </p:txBody>
      </p:sp>
    </p:spTree>
  </p:cSld>
  <p:clrMapOvr>
    <a:masterClrMapping/>
  </p:clrMapOvr>
  <p:transition spd="med">
    <p:circl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a:extLst>
              <a:ext uri="{FF2B5EF4-FFF2-40B4-BE49-F238E27FC236}">
                <a16:creationId xmlns:a16="http://schemas.microsoft.com/office/drawing/2014/main" id="{70B2F0AB-F8F8-4729-9BDF-F8C82D4D8E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47B8DEA7-3943-4ED7-9092-E0016669AC82}"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37</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0419" name="Rectangle 2">
            <a:extLst>
              <a:ext uri="{FF2B5EF4-FFF2-40B4-BE49-F238E27FC236}">
                <a16:creationId xmlns:a16="http://schemas.microsoft.com/office/drawing/2014/main" id="{5B4E43AE-9AF7-408B-B84F-7E3D693367BC}"/>
              </a:ext>
            </a:extLst>
          </p:cNvPr>
          <p:cNvSpPr>
            <a:spLocks noGrp="1" noChangeArrowheads="1"/>
          </p:cNvSpPr>
          <p:nvPr>
            <p:ph type="title"/>
          </p:nvPr>
        </p:nvSpPr>
        <p:spPr>
          <a:xfrm>
            <a:off x="1066800" y="115888"/>
            <a:ext cx="7772400" cy="1143000"/>
          </a:xfrm>
        </p:spPr>
        <p:txBody>
          <a:bodyPr/>
          <a:lstStyle/>
          <a:p>
            <a:pPr eaLnBrk="1" hangingPunct="1"/>
            <a:r>
              <a:rPr lang="en-US" altLang="ja-JP">
                <a:solidFill>
                  <a:srgbClr val="F6F67E"/>
                </a:solidFill>
                <a:ea typeface="ＭＳ Ｐゴシック" panose="020B0600070205080204" pitchFamily="34" charset="-128"/>
              </a:rPr>
              <a:t>Delphi Method</a:t>
            </a:r>
          </a:p>
        </p:txBody>
      </p:sp>
      <p:sp>
        <p:nvSpPr>
          <p:cNvPr id="60420" name="Rectangle 3">
            <a:extLst>
              <a:ext uri="{FF2B5EF4-FFF2-40B4-BE49-F238E27FC236}">
                <a16:creationId xmlns:a16="http://schemas.microsoft.com/office/drawing/2014/main" id="{F0C9FD4E-FE15-4283-A739-300BEF91D475}"/>
              </a:ext>
            </a:extLst>
          </p:cNvPr>
          <p:cNvSpPr>
            <a:spLocks noGrp="1" noChangeArrowheads="1"/>
          </p:cNvSpPr>
          <p:nvPr>
            <p:ph type="body" sz="half" idx="1"/>
          </p:nvPr>
        </p:nvSpPr>
        <p:spPr>
          <a:xfrm>
            <a:off x="212725" y="1423988"/>
            <a:ext cx="7867650" cy="5181600"/>
          </a:xfrm>
        </p:spPr>
        <p:txBody>
          <a:bodyPr/>
          <a:lstStyle/>
          <a:p>
            <a:pPr algn="just" eaLnBrk="1" hangingPunct="1">
              <a:spcBef>
                <a:spcPct val="40000"/>
              </a:spcBef>
            </a:pPr>
            <a:r>
              <a:rPr lang="en-US" altLang="ja-JP" sz="2800" u="sng">
                <a:solidFill>
                  <a:schemeClr val="folHlink"/>
                </a:solidFill>
                <a:ea typeface="ＭＳ Ｐゴシック" panose="020B0600070205080204" pitchFamily="34" charset="-128"/>
              </a:rPr>
              <a:t>A survey of experts</a:t>
            </a:r>
          </a:p>
          <a:p>
            <a:pPr algn="just" eaLnBrk="1" hangingPunct="1">
              <a:spcBef>
                <a:spcPct val="40000"/>
              </a:spcBef>
            </a:pPr>
            <a:r>
              <a:rPr lang="en-US" altLang="ja-JP" sz="2800">
                <a:solidFill>
                  <a:srgbClr val="FFFFFF"/>
                </a:solidFill>
                <a:ea typeface="ＭＳ Ｐゴシック" panose="020B0600070205080204" pitchFamily="34" charset="-128"/>
              </a:rPr>
              <a:t>A series of questionnaires developed to pool experts’ responses in solving a difficult problem</a:t>
            </a:r>
          </a:p>
          <a:p>
            <a:pPr algn="just" eaLnBrk="1" hangingPunct="1">
              <a:spcBef>
                <a:spcPct val="40000"/>
              </a:spcBef>
            </a:pPr>
            <a:r>
              <a:rPr lang="en-US" altLang="ja-JP" sz="2800">
                <a:solidFill>
                  <a:srgbClr val="FFFFFF"/>
                </a:solidFill>
                <a:ea typeface="ＭＳ Ｐゴシック" panose="020B0600070205080204" pitchFamily="34" charset="-128"/>
              </a:rPr>
              <a:t>Each expert’s contributions shared with rest of experts by using results of one questionnaire to construct the next questionnaire</a:t>
            </a:r>
          </a:p>
        </p:txBody>
      </p:sp>
    </p:spTree>
  </p:cSld>
  <p:clrMapOvr>
    <a:masterClrMapping/>
  </p:clrMapOvr>
  <p:transition spd="med">
    <p:circl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12A6091A-A0E8-4BDA-9A44-368BE0450036}"/>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B520D83E-51B8-4450-9B41-2E93ACE9E6B2}"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38</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1443" name="Rectangle 2">
            <a:extLst>
              <a:ext uri="{FF2B5EF4-FFF2-40B4-BE49-F238E27FC236}">
                <a16:creationId xmlns:a16="http://schemas.microsoft.com/office/drawing/2014/main" id="{4FB04D39-2410-4B58-87EE-73BEDBD3C889}"/>
              </a:ext>
            </a:extLst>
          </p:cNvPr>
          <p:cNvSpPr>
            <a:spLocks noGrp="1" noChangeArrowheads="1"/>
          </p:cNvSpPr>
          <p:nvPr>
            <p:ph type="title"/>
          </p:nvPr>
        </p:nvSpPr>
        <p:spPr>
          <a:xfrm>
            <a:off x="288925" y="217488"/>
            <a:ext cx="8077200" cy="1143000"/>
          </a:xfrm>
        </p:spPr>
        <p:txBody>
          <a:bodyPr/>
          <a:lstStyle/>
          <a:p>
            <a:pPr eaLnBrk="1" hangingPunct="1"/>
            <a:r>
              <a:rPr lang="en-US" altLang="ja-JP">
                <a:solidFill>
                  <a:srgbClr val="F6F67E"/>
                </a:solidFill>
                <a:ea typeface="ＭＳ Ｐゴシック" panose="020B0600070205080204" pitchFamily="34" charset="-128"/>
              </a:rPr>
              <a:t>Delphi Method (Pros and Cons)</a:t>
            </a:r>
          </a:p>
        </p:txBody>
      </p:sp>
      <p:sp>
        <p:nvSpPr>
          <p:cNvPr id="61444" name="Rectangle 3">
            <a:extLst>
              <a:ext uri="{FF2B5EF4-FFF2-40B4-BE49-F238E27FC236}">
                <a16:creationId xmlns:a16="http://schemas.microsoft.com/office/drawing/2014/main" id="{F173F71B-1FDE-48D1-8107-178A5ECFBDAC}"/>
              </a:ext>
            </a:extLst>
          </p:cNvPr>
          <p:cNvSpPr>
            <a:spLocks noGrp="1" noChangeArrowheads="1"/>
          </p:cNvSpPr>
          <p:nvPr>
            <p:ph type="body" idx="1"/>
          </p:nvPr>
        </p:nvSpPr>
        <p:spPr>
          <a:xfrm>
            <a:off x="323850" y="1360488"/>
            <a:ext cx="8515350" cy="5373687"/>
          </a:xfrm>
        </p:spPr>
        <p:txBody>
          <a:bodyPr/>
          <a:lstStyle/>
          <a:p>
            <a:pPr eaLnBrk="1" hangingPunct="1">
              <a:buFont typeface="Wingdings" panose="05000000000000000000" pitchFamily="2" charset="2"/>
              <a:buNone/>
            </a:pPr>
            <a:r>
              <a:rPr lang="en-US" altLang="ja-JP" b="1" dirty="0">
                <a:solidFill>
                  <a:schemeClr val="folHlink"/>
                </a:solidFill>
                <a:ea typeface="ＭＳ Ｐゴシック" panose="020B0600070205080204" pitchFamily="34" charset="-128"/>
              </a:rPr>
              <a:t>Pros</a:t>
            </a:r>
          </a:p>
          <a:p>
            <a:pPr eaLnBrk="1" hangingPunct="1"/>
            <a:r>
              <a:rPr lang="en-US" altLang="ja-JP" sz="2800" dirty="0">
                <a:solidFill>
                  <a:srgbClr val="FFFFFF"/>
                </a:solidFill>
                <a:ea typeface="ＭＳ Ｐゴシック" panose="020B0600070205080204" pitchFamily="34" charset="-128"/>
              </a:rPr>
              <a:t>Anonymous response</a:t>
            </a:r>
          </a:p>
          <a:p>
            <a:pPr eaLnBrk="1" hangingPunct="1"/>
            <a:r>
              <a:rPr lang="en-US" altLang="ja-JP" sz="2800" dirty="0">
                <a:solidFill>
                  <a:srgbClr val="FFFFFF"/>
                </a:solidFill>
                <a:ea typeface="ＭＳ Ｐゴシック" panose="020B0600070205080204" pitchFamily="34" charset="-128"/>
              </a:rPr>
              <a:t>Controlled feedback</a:t>
            </a:r>
          </a:p>
          <a:p>
            <a:pPr eaLnBrk="1" hangingPunct="1"/>
            <a:r>
              <a:rPr lang="en-US" altLang="ja-JP" sz="2800" dirty="0">
                <a:solidFill>
                  <a:srgbClr val="FFFFFF"/>
                </a:solidFill>
                <a:ea typeface="ＭＳ Ｐゴシック" panose="020B0600070205080204" pitchFamily="34" charset="-128"/>
              </a:rPr>
              <a:t>Statistical group response</a:t>
            </a:r>
          </a:p>
          <a:p>
            <a:pPr eaLnBrk="1" hangingPunct="1">
              <a:spcBef>
                <a:spcPct val="50000"/>
              </a:spcBef>
              <a:buFont typeface="Wingdings" panose="05000000000000000000" pitchFamily="2" charset="2"/>
              <a:buNone/>
            </a:pPr>
            <a:r>
              <a:rPr lang="en-US" altLang="ja-JP" b="1" dirty="0">
                <a:solidFill>
                  <a:schemeClr val="folHlink"/>
                </a:solidFill>
                <a:ea typeface="ＭＳ Ｐゴシック" panose="020B0600070205080204" pitchFamily="34" charset="-128"/>
              </a:rPr>
              <a:t>Cons</a:t>
            </a:r>
            <a:endParaRPr lang="en-US" altLang="ja-JP" dirty="0">
              <a:solidFill>
                <a:srgbClr val="FFFFFF"/>
              </a:solidFill>
              <a:ea typeface="ＭＳ Ｐゴシック" panose="020B0600070205080204" pitchFamily="34" charset="-128"/>
            </a:endParaRPr>
          </a:p>
          <a:p>
            <a:pPr eaLnBrk="1" hangingPunct="1"/>
            <a:r>
              <a:rPr lang="en-US" altLang="ja-JP" sz="2800" dirty="0">
                <a:solidFill>
                  <a:srgbClr val="FFFFFF"/>
                </a:solidFill>
                <a:ea typeface="ＭＳ Ｐゴシック" panose="020B0600070205080204" pitchFamily="34" charset="-128"/>
              </a:rPr>
              <a:t>Poorly designed questionnaire can be ineffective in capturing the complexity of the problem domain</a:t>
            </a:r>
          </a:p>
          <a:p>
            <a:pPr eaLnBrk="1" hangingPunct="1"/>
            <a:r>
              <a:rPr lang="en-US" altLang="ja-JP" sz="2800" dirty="0">
                <a:solidFill>
                  <a:srgbClr val="FFFFFF"/>
                </a:solidFill>
                <a:ea typeface="ＭＳ Ｐゴシック" panose="020B0600070205080204" pitchFamily="34" charset="-128"/>
              </a:rPr>
              <a:t>Experts may lack complete knowledge to base their answers</a:t>
            </a:r>
          </a:p>
        </p:txBody>
      </p:sp>
    </p:spTree>
  </p:cSld>
  <p:clrMapOvr>
    <a:masterClrMapping/>
  </p:clrMapOvr>
  <p:transition spd="med">
    <p:circl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174A6342-50E8-4E72-8CC3-D5EEEB695C7C}"/>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4FAE6BEE-7F42-4AAD-9FA9-46D05C2F887B}"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39</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2467" name="Rectangle 2">
            <a:extLst>
              <a:ext uri="{FF2B5EF4-FFF2-40B4-BE49-F238E27FC236}">
                <a16:creationId xmlns:a16="http://schemas.microsoft.com/office/drawing/2014/main" id="{B7F8C298-2956-4304-BE27-F3812412E338}"/>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The Repertory Grid</a:t>
            </a:r>
          </a:p>
        </p:txBody>
      </p:sp>
      <p:sp>
        <p:nvSpPr>
          <p:cNvPr id="62468" name="Rectangle 3">
            <a:extLst>
              <a:ext uri="{FF2B5EF4-FFF2-40B4-BE49-F238E27FC236}">
                <a16:creationId xmlns:a16="http://schemas.microsoft.com/office/drawing/2014/main" id="{23121240-CAB1-4B7C-8716-3A778867631E}"/>
              </a:ext>
            </a:extLst>
          </p:cNvPr>
          <p:cNvSpPr>
            <a:spLocks noGrp="1" noChangeArrowheads="1"/>
          </p:cNvSpPr>
          <p:nvPr>
            <p:ph type="body" idx="1"/>
          </p:nvPr>
        </p:nvSpPr>
        <p:spPr>
          <a:xfrm>
            <a:off x="250825" y="1628775"/>
            <a:ext cx="8588375" cy="4824413"/>
          </a:xfrm>
        </p:spPr>
        <p:txBody>
          <a:bodyPr/>
          <a:lstStyle/>
          <a:p>
            <a:pPr algn="just" eaLnBrk="1" hangingPunct="1">
              <a:spcBef>
                <a:spcPct val="30000"/>
              </a:spcBef>
            </a:pPr>
            <a:r>
              <a:rPr lang="en-US" altLang="ja-JP" sz="2800">
                <a:solidFill>
                  <a:srgbClr val="FFFFFF"/>
                </a:solidFill>
                <a:ea typeface="ＭＳ Ｐゴシック" panose="020B0600070205080204" pitchFamily="34" charset="-128"/>
              </a:rPr>
              <a:t>An expert conceptualizes the problem using his or her own model</a:t>
            </a:r>
          </a:p>
          <a:p>
            <a:pPr algn="just" eaLnBrk="1" hangingPunct="1">
              <a:spcBef>
                <a:spcPct val="30000"/>
              </a:spcBef>
            </a:pPr>
            <a:r>
              <a:rPr lang="en-US" altLang="ja-JP" sz="2800">
                <a:solidFill>
                  <a:srgbClr val="FFFFFF"/>
                </a:solidFill>
                <a:ea typeface="ＭＳ Ｐゴシック" panose="020B0600070205080204" pitchFamily="34" charset="-128"/>
              </a:rPr>
              <a:t>Grid used to facilitate the capture and evaluation of the expert’s model</a:t>
            </a:r>
          </a:p>
          <a:p>
            <a:pPr algn="just" eaLnBrk="1" hangingPunct="1">
              <a:spcBef>
                <a:spcPct val="30000"/>
              </a:spcBef>
            </a:pPr>
            <a:r>
              <a:rPr lang="en-US" altLang="ja-JP" sz="2800">
                <a:solidFill>
                  <a:srgbClr val="FFFFFF"/>
                </a:solidFill>
                <a:ea typeface="ＭＳ Ｐゴシック" panose="020B0600070205080204" pitchFamily="34" charset="-128"/>
              </a:rPr>
              <a:t>A representation of the experts’  reasoning about a particular problem</a:t>
            </a:r>
          </a:p>
          <a:p>
            <a:pPr algn="just" eaLnBrk="1" hangingPunct="1">
              <a:spcBef>
                <a:spcPct val="30000"/>
              </a:spcBef>
            </a:pPr>
            <a:r>
              <a:rPr lang="en-US" altLang="ja-JP" sz="2800">
                <a:solidFill>
                  <a:srgbClr val="FFFFFF"/>
                </a:solidFill>
                <a:ea typeface="ＭＳ Ｐゴシック" panose="020B0600070205080204" pitchFamily="34" charset="-128"/>
              </a:rPr>
              <a:t>A grid can be a scale or a bipolar construct on which elements are placed within gradations</a:t>
            </a:r>
          </a:p>
        </p:txBody>
      </p:sp>
    </p:spTree>
  </p:cSld>
  <p:clrMapOvr>
    <a:masterClrMapping/>
  </p:clrMapOvr>
  <p:transition spd="med">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DD68C1E-2DD5-4082-9807-51C817A99AB6}"/>
              </a:ext>
            </a:extLst>
          </p:cNvPr>
          <p:cNvSpPr>
            <a:spLocks noGrp="1" noChangeArrowheads="1"/>
          </p:cNvSpPr>
          <p:nvPr>
            <p:ph type="title"/>
          </p:nvPr>
        </p:nvSpPr>
        <p:spPr>
          <a:xfrm>
            <a:off x="1066800" y="125413"/>
            <a:ext cx="7772400" cy="1143000"/>
          </a:xfrm>
        </p:spPr>
        <p:txBody>
          <a:bodyPr/>
          <a:lstStyle/>
          <a:p>
            <a:pPr eaLnBrk="1" hangingPunct="1"/>
            <a:r>
              <a:rPr lang="en-US" altLang="ja-JP">
                <a:solidFill>
                  <a:srgbClr val="F6F67E"/>
                </a:solidFill>
                <a:ea typeface="ＭＳ Ｐゴシック" panose="020B0600070205080204" pitchFamily="34" charset="-128"/>
              </a:rPr>
              <a:t>Three important steps</a:t>
            </a:r>
            <a:r>
              <a:rPr lang="en-US" altLang="ja-JP">
                <a:ea typeface="ＭＳ Ｐゴシック" panose="020B0600070205080204" pitchFamily="34" charset="-128"/>
              </a:rPr>
              <a:t> </a:t>
            </a:r>
          </a:p>
        </p:txBody>
      </p:sp>
      <p:sp>
        <p:nvSpPr>
          <p:cNvPr id="221187" name="Rectangle 3">
            <a:extLst>
              <a:ext uri="{FF2B5EF4-FFF2-40B4-BE49-F238E27FC236}">
                <a16:creationId xmlns:a16="http://schemas.microsoft.com/office/drawing/2014/main" id="{002D42D1-6B16-4E53-8916-ECE983BAEE74}"/>
              </a:ext>
            </a:extLst>
          </p:cNvPr>
          <p:cNvSpPr>
            <a:spLocks noGrp="1" noChangeArrowheads="1"/>
          </p:cNvSpPr>
          <p:nvPr>
            <p:ph type="body" sz="half" idx="1"/>
          </p:nvPr>
        </p:nvSpPr>
        <p:spPr>
          <a:xfrm>
            <a:off x="395288" y="1412875"/>
            <a:ext cx="5545137" cy="4921250"/>
          </a:xfrm>
        </p:spPr>
        <p:txBody>
          <a:bodyPr/>
          <a:lstStyle/>
          <a:p>
            <a:pPr algn="just" eaLnBrk="1" hangingPunct="1">
              <a:lnSpc>
                <a:spcPct val="90000"/>
              </a:lnSpc>
              <a:spcBef>
                <a:spcPct val="40000"/>
              </a:spcBef>
            </a:pPr>
            <a:r>
              <a:rPr lang="en-US" altLang="ja-JP" sz="2800" u="sng">
                <a:solidFill>
                  <a:srgbClr val="FFFFFF"/>
                </a:solidFill>
                <a:ea typeface="ＭＳ Ｐゴシック" panose="020B0600070205080204" pitchFamily="34" charset="-128"/>
              </a:rPr>
              <a:t>Use an appropriate tool or technique</a:t>
            </a:r>
            <a:r>
              <a:rPr lang="en-US" altLang="ja-JP" sz="2800">
                <a:solidFill>
                  <a:srgbClr val="FFFFFF"/>
                </a:solidFill>
                <a:ea typeface="ＭＳ Ｐゴシック" panose="020B0600070205080204" pitchFamily="34" charset="-128"/>
              </a:rPr>
              <a:t> to elicit information from the expert</a:t>
            </a:r>
          </a:p>
          <a:p>
            <a:pPr algn="just" eaLnBrk="1" hangingPunct="1">
              <a:lnSpc>
                <a:spcPct val="90000"/>
              </a:lnSpc>
              <a:spcBef>
                <a:spcPct val="40000"/>
              </a:spcBef>
            </a:pPr>
            <a:endParaRPr lang="en-US" altLang="ja-JP" sz="1400" u="sng">
              <a:solidFill>
                <a:srgbClr val="FFFFFF"/>
              </a:solidFill>
              <a:ea typeface="ＭＳ Ｐゴシック" panose="020B0600070205080204" pitchFamily="34" charset="-128"/>
            </a:endParaRPr>
          </a:p>
          <a:p>
            <a:pPr algn="just" eaLnBrk="1" hangingPunct="1">
              <a:lnSpc>
                <a:spcPct val="90000"/>
              </a:lnSpc>
              <a:spcBef>
                <a:spcPct val="40000"/>
              </a:spcBef>
            </a:pPr>
            <a:r>
              <a:rPr lang="en-US" altLang="ja-JP" sz="2800" u="sng">
                <a:solidFill>
                  <a:srgbClr val="FFFFFF"/>
                </a:solidFill>
                <a:ea typeface="ＭＳ Ｐゴシック" panose="020B0600070205080204" pitchFamily="34" charset="-128"/>
              </a:rPr>
              <a:t>Interpret the information</a:t>
            </a:r>
            <a:r>
              <a:rPr lang="en-US" altLang="ja-JP" sz="2800">
                <a:solidFill>
                  <a:srgbClr val="FFFFFF"/>
                </a:solidFill>
                <a:ea typeface="ＭＳ Ｐゴシック" panose="020B0600070205080204" pitchFamily="34" charset="-128"/>
              </a:rPr>
              <a:t> and infer the expert’s knowledge and reasoning process</a:t>
            </a:r>
            <a:endParaRPr lang="en-US" altLang="ja-JP" sz="2800" u="sng">
              <a:solidFill>
                <a:srgbClr val="FFFFFF"/>
              </a:solidFill>
              <a:ea typeface="ＭＳ Ｐゴシック" panose="020B0600070205080204" pitchFamily="34" charset="-128"/>
            </a:endParaRPr>
          </a:p>
          <a:p>
            <a:pPr algn="just" eaLnBrk="1" hangingPunct="1">
              <a:lnSpc>
                <a:spcPct val="90000"/>
              </a:lnSpc>
              <a:spcBef>
                <a:spcPct val="40000"/>
              </a:spcBef>
            </a:pPr>
            <a:endParaRPr lang="en-US" altLang="ja-JP" sz="1400" u="sng">
              <a:solidFill>
                <a:srgbClr val="FFFFFF"/>
              </a:solidFill>
              <a:ea typeface="ＭＳ Ｐゴシック" panose="020B0600070205080204" pitchFamily="34" charset="-128"/>
            </a:endParaRPr>
          </a:p>
          <a:p>
            <a:pPr algn="just" eaLnBrk="1" hangingPunct="1">
              <a:lnSpc>
                <a:spcPct val="90000"/>
              </a:lnSpc>
              <a:spcBef>
                <a:spcPct val="40000"/>
              </a:spcBef>
            </a:pPr>
            <a:r>
              <a:rPr lang="en-US" altLang="ja-JP" sz="2800" u="sng">
                <a:solidFill>
                  <a:srgbClr val="FFFFFF"/>
                </a:solidFill>
                <a:ea typeface="ＭＳ Ｐゴシック" panose="020B0600070205080204" pitchFamily="34" charset="-128"/>
              </a:rPr>
              <a:t>Use the interpretation </a:t>
            </a:r>
            <a:r>
              <a:rPr lang="en-US" altLang="ja-JP" sz="2800">
                <a:solidFill>
                  <a:srgbClr val="FFFFFF"/>
                </a:solidFill>
                <a:ea typeface="ＭＳ Ｐゴシック" panose="020B0600070205080204" pitchFamily="34" charset="-128"/>
              </a:rPr>
              <a:t>to build rules that represent expert’s solutions</a:t>
            </a:r>
            <a:endParaRPr lang="en-US" altLang="ja-JP" sz="2800" b="1">
              <a:solidFill>
                <a:schemeClr val="folHlink"/>
              </a:solidFill>
              <a:ea typeface="ＭＳ Ｐゴシック" panose="020B0600070205080204" pitchFamily="34" charset="-128"/>
            </a:endParaRPr>
          </a:p>
        </p:txBody>
      </p:sp>
      <p:sp>
        <p:nvSpPr>
          <p:cNvPr id="25604" name="Slide Number Placeholder 6">
            <a:extLst>
              <a:ext uri="{FF2B5EF4-FFF2-40B4-BE49-F238E27FC236}">
                <a16:creationId xmlns:a16="http://schemas.microsoft.com/office/drawing/2014/main" id="{FE63A32A-2314-42E4-9AEA-3F21D5521B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39970259-383B-4F37-A9CD-64E28A54BD0F}" type="slidenum">
              <a:rPr lang="en-US" altLang="ja-JP" sz="1400" smtClean="0">
                <a:solidFill>
                  <a:schemeClr val="tx2"/>
                </a:solidFill>
                <a:latin typeface="Arial" panose="020B0604020202020204" pitchFamily="34" charset="0"/>
              </a:rPr>
              <a:pPr>
                <a:spcBef>
                  <a:spcPct val="0"/>
                </a:spcBef>
                <a:buClrTx/>
                <a:buSzTx/>
                <a:buFontTx/>
                <a:buNone/>
              </a:pPr>
              <a:t>4</a:t>
            </a:fld>
            <a:endParaRPr lang="en-US" altLang="ja-JP" sz="1400">
              <a:solidFill>
                <a:schemeClr val="tx2"/>
              </a:solidFill>
              <a:latin typeface="Arial" panose="020B0604020202020204" pitchFamily="34" charset="0"/>
            </a:endParaRPr>
          </a:p>
        </p:txBody>
      </p:sp>
      <p:pic>
        <p:nvPicPr>
          <p:cNvPr id="25605" name="Picture 6" descr="bs02034_">
            <a:extLst>
              <a:ext uri="{FF2B5EF4-FFF2-40B4-BE49-F238E27FC236}">
                <a16:creationId xmlns:a16="http://schemas.microsoft.com/office/drawing/2014/main" id="{94EBC24F-6EF7-48FB-A6DB-A6D75C032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916113"/>
            <a:ext cx="24415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fade">
                                      <p:cBhvr>
                                        <p:cTn id="7" dur="1000"/>
                                        <p:tgtEl>
                                          <p:spTgt spid="221187">
                                            <p:txEl>
                                              <p:pRg st="0" end="0"/>
                                            </p:txEl>
                                          </p:spTgt>
                                        </p:tgtEl>
                                      </p:cBhvr>
                                    </p:animEffect>
                                    <p:anim calcmode="lin" valueType="num">
                                      <p:cBhvr>
                                        <p:cTn id="8" dur="1000" fill="hold"/>
                                        <p:tgtEl>
                                          <p:spTgt spid="2211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11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1187">
                                            <p:txEl>
                                              <p:pRg st="2" end="2"/>
                                            </p:txEl>
                                          </p:spTgt>
                                        </p:tgtEl>
                                        <p:attrNameLst>
                                          <p:attrName>style.visibility</p:attrName>
                                        </p:attrNameLst>
                                      </p:cBhvr>
                                      <p:to>
                                        <p:strVal val="visible"/>
                                      </p:to>
                                    </p:set>
                                    <p:animEffect transition="in" filter="fade">
                                      <p:cBhvr>
                                        <p:cTn id="14" dur="1000"/>
                                        <p:tgtEl>
                                          <p:spTgt spid="221187">
                                            <p:txEl>
                                              <p:pRg st="2" end="2"/>
                                            </p:txEl>
                                          </p:spTgt>
                                        </p:tgtEl>
                                      </p:cBhvr>
                                    </p:animEffect>
                                    <p:anim calcmode="lin" valueType="num">
                                      <p:cBhvr>
                                        <p:cTn id="15" dur="1000" fill="hold"/>
                                        <p:tgtEl>
                                          <p:spTgt spid="2211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211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1187">
                                            <p:txEl>
                                              <p:pRg st="4" end="4"/>
                                            </p:txEl>
                                          </p:spTgt>
                                        </p:tgtEl>
                                        <p:attrNameLst>
                                          <p:attrName>style.visibility</p:attrName>
                                        </p:attrNameLst>
                                      </p:cBhvr>
                                      <p:to>
                                        <p:strVal val="visible"/>
                                      </p:to>
                                    </p:set>
                                    <p:animEffect transition="in" filter="fade">
                                      <p:cBhvr>
                                        <p:cTn id="21" dur="1000"/>
                                        <p:tgtEl>
                                          <p:spTgt spid="221187">
                                            <p:txEl>
                                              <p:pRg st="4" end="4"/>
                                            </p:txEl>
                                          </p:spTgt>
                                        </p:tgtEl>
                                      </p:cBhvr>
                                    </p:animEffect>
                                    <p:anim calcmode="lin" valueType="num">
                                      <p:cBhvr>
                                        <p:cTn id="22" dur="1000" fill="hold"/>
                                        <p:tgtEl>
                                          <p:spTgt spid="22118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2118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B519547E-A68D-4E80-8276-5E533BA225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17D72A41-2328-4939-BDE1-91587BA21155}"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40</a:t>
            </a:fld>
            <a:endParaRPr lang="en-US" altLang="ja-JP" sz="1400">
              <a:solidFill>
                <a:schemeClr val="tx2"/>
              </a:solidFill>
              <a:latin typeface="Arial" panose="020B0604020202020204" pitchFamily="34" charset="0"/>
              <a:ea typeface="ＭＳ Ｐゴシック" panose="020B0600070205080204" pitchFamily="34" charset="-128"/>
            </a:endParaRPr>
          </a:p>
        </p:txBody>
      </p:sp>
      <p:graphicFrame>
        <p:nvGraphicFramePr>
          <p:cNvPr id="187584" name="Group 192">
            <a:extLst>
              <a:ext uri="{FF2B5EF4-FFF2-40B4-BE49-F238E27FC236}">
                <a16:creationId xmlns:a16="http://schemas.microsoft.com/office/drawing/2014/main" id="{5E40ACD2-C615-44CA-8D27-88554CA15D5B}"/>
              </a:ext>
            </a:extLst>
          </p:cNvPr>
          <p:cNvGraphicFramePr>
            <a:graphicFrameLocks noGrp="1"/>
          </p:cNvGraphicFramePr>
          <p:nvPr>
            <p:ph/>
            <p:extLst>
              <p:ext uri="{D42A27DB-BD31-4B8C-83A1-F6EECF244321}">
                <p14:modId xmlns:p14="http://schemas.microsoft.com/office/powerpoint/2010/main" val="3766854795"/>
              </p:ext>
            </p:extLst>
          </p:nvPr>
        </p:nvGraphicFramePr>
        <p:xfrm>
          <a:off x="1312069" y="1208881"/>
          <a:ext cx="5868987" cy="3562349"/>
        </p:xfrm>
        <a:graphic>
          <a:graphicData uri="http://schemas.openxmlformats.org/drawingml/2006/table">
            <a:tbl>
              <a:tblPr/>
              <a:tblGrid>
                <a:gridCol w="2101850">
                  <a:extLst>
                    <a:ext uri="{9D8B030D-6E8A-4147-A177-3AD203B41FA5}">
                      <a16:colId xmlns:a16="http://schemas.microsoft.com/office/drawing/2014/main" val="20000"/>
                    </a:ext>
                  </a:extLst>
                </a:gridCol>
                <a:gridCol w="700087">
                  <a:extLst>
                    <a:ext uri="{9D8B030D-6E8A-4147-A177-3AD203B41FA5}">
                      <a16:colId xmlns:a16="http://schemas.microsoft.com/office/drawing/2014/main" val="20001"/>
                    </a:ext>
                  </a:extLst>
                </a:gridCol>
                <a:gridCol w="614363">
                  <a:extLst>
                    <a:ext uri="{9D8B030D-6E8A-4147-A177-3AD203B41FA5}">
                      <a16:colId xmlns:a16="http://schemas.microsoft.com/office/drawing/2014/main" val="20002"/>
                    </a:ext>
                  </a:extLst>
                </a:gridCol>
                <a:gridCol w="611187">
                  <a:extLst>
                    <a:ext uri="{9D8B030D-6E8A-4147-A177-3AD203B41FA5}">
                      <a16:colId xmlns:a16="http://schemas.microsoft.com/office/drawing/2014/main" val="20003"/>
                    </a:ext>
                  </a:extLst>
                </a:gridCol>
                <a:gridCol w="615950">
                  <a:extLst>
                    <a:ext uri="{9D8B030D-6E8A-4147-A177-3AD203B41FA5}">
                      <a16:colId xmlns:a16="http://schemas.microsoft.com/office/drawing/2014/main" val="20004"/>
                    </a:ext>
                  </a:extLst>
                </a:gridCol>
                <a:gridCol w="611188">
                  <a:extLst>
                    <a:ext uri="{9D8B030D-6E8A-4147-A177-3AD203B41FA5}">
                      <a16:colId xmlns:a16="http://schemas.microsoft.com/office/drawing/2014/main" val="20005"/>
                    </a:ext>
                  </a:extLst>
                </a:gridCol>
                <a:gridCol w="614362">
                  <a:extLst>
                    <a:ext uri="{9D8B030D-6E8A-4147-A177-3AD203B41FA5}">
                      <a16:colId xmlns:a16="http://schemas.microsoft.com/office/drawing/2014/main" val="20006"/>
                    </a:ext>
                  </a:extLst>
                </a:gridCol>
              </a:tblGrid>
              <a:tr h="700238">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dirty="0">
                          <a:ln>
                            <a:noFill/>
                          </a:ln>
                          <a:solidFill>
                            <a:schemeClr val="folHlink"/>
                          </a:solidFill>
                          <a:effectLst/>
                          <a:latin typeface="Arial" panose="020B0604020202020204" pitchFamily="34" charset="0"/>
                          <a:ea typeface="ＭＳ Ｐゴシック" panose="020B0600070205080204" pitchFamily="34" charset="-128"/>
                        </a:rPr>
                        <a:t>Construct</a:t>
                      </a:r>
                    </a:p>
                  </a:txBody>
                  <a:tcPr marT="45730" marB="4573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T3</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T4</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T5</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T6</a:t>
                      </a:r>
                    </a:p>
                  </a:txBody>
                  <a:tcPr marT="45730" marB="4573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92230">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A. Inexperience</a:t>
                      </a:r>
                    </a:p>
                  </a:txBody>
                  <a:tcPr marT="45730" marB="4573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3</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3</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dirty="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95092">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B. Academically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     Ill-qualified</a:t>
                      </a:r>
                    </a:p>
                  </a:txBody>
                  <a:tcPr marT="45730" marB="4573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dirty="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3</a:t>
                      </a:r>
                    </a:p>
                  </a:txBody>
                  <a:tcPr marT="45730" marB="4573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95092">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C. Poor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    Appearance</a:t>
                      </a:r>
                    </a:p>
                  </a:txBody>
                  <a:tcPr marT="45730" marB="4573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3</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3</a:t>
                      </a:r>
                    </a:p>
                  </a:txBody>
                  <a:tcPr marT="45730" marB="4573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89054">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D. Not punctual</a:t>
                      </a:r>
                    </a:p>
                  </a:txBody>
                  <a:tcPr marT="45730" marB="4573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3</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3</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90643">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E. Introverted</a:t>
                      </a:r>
                    </a:p>
                  </a:txBody>
                  <a:tcPr marT="45730" marB="45730"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3</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2</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ja-JP" sz="1800" b="1" i="0" u="none" strike="noStrike" cap="none" normalizeH="0" baseline="0" dirty="0">
                          <a:ln>
                            <a:noFill/>
                          </a:ln>
                          <a:solidFill>
                            <a:srgbClr val="FFFFFF"/>
                          </a:solidFill>
                          <a:effectLst/>
                          <a:latin typeface="Arial" panose="020B0604020202020204" pitchFamily="34" charset="0"/>
                          <a:ea typeface="ＭＳ Ｐゴシック" panose="020B0600070205080204" pitchFamily="34" charset="-128"/>
                        </a:rPr>
                        <a:t>1</a:t>
                      </a:r>
                    </a:p>
                  </a:txBody>
                  <a:tcPr marT="45730" marB="4573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3534" name="Text Box 172">
            <a:extLst>
              <a:ext uri="{FF2B5EF4-FFF2-40B4-BE49-F238E27FC236}">
                <a16:creationId xmlns:a16="http://schemas.microsoft.com/office/drawing/2014/main" id="{EA72122C-FBDB-466B-B5CA-BCFFAE57364D}"/>
              </a:ext>
            </a:extLst>
          </p:cNvPr>
          <p:cNvSpPr txBox="1">
            <a:spLocks noChangeArrowheads="1"/>
          </p:cNvSpPr>
          <p:nvPr/>
        </p:nvSpPr>
        <p:spPr bwMode="auto">
          <a:xfrm>
            <a:off x="1149350" y="5191125"/>
            <a:ext cx="3097213"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lnSpc>
                <a:spcPct val="50000"/>
              </a:lnSpc>
              <a:spcBef>
                <a:spcPct val="50000"/>
              </a:spcBef>
              <a:buClrTx/>
              <a:buSzTx/>
              <a:buFontTx/>
              <a:buNone/>
            </a:pPr>
            <a:r>
              <a:rPr lang="en-US" altLang="ja-JP" sz="1800" b="1">
                <a:latin typeface="Arial Narrow" panose="020B0606020202030204" pitchFamily="34" charset="0"/>
                <a:ea typeface="ＭＳ Ｐゴシック" panose="020B0600070205080204" pitchFamily="34" charset="-128"/>
              </a:rPr>
              <a:t>	Dixie</a:t>
            </a:r>
          </a:p>
          <a:p>
            <a:pPr eaLnBrk="1" hangingPunct="1">
              <a:lnSpc>
                <a:spcPct val="50000"/>
              </a:lnSpc>
              <a:spcBef>
                <a:spcPct val="50000"/>
              </a:spcBef>
              <a:buClrTx/>
              <a:buSzTx/>
              <a:buFontTx/>
              <a:buNone/>
            </a:pPr>
            <a:r>
              <a:rPr lang="en-US" altLang="ja-JP" sz="1800" b="1">
                <a:latin typeface="Arial Narrow" panose="020B0606020202030204" pitchFamily="34" charset="0"/>
                <a:ea typeface="ＭＳ Ｐゴシック" panose="020B0600070205080204" pitchFamily="34" charset="-128"/>
              </a:rPr>
              <a:t>	John</a:t>
            </a:r>
          </a:p>
          <a:p>
            <a:pPr eaLnBrk="1" hangingPunct="1">
              <a:lnSpc>
                <a:spcPct val="50000"/>
              </a:lnSpc>
              <a:spcBef>
                <a:spcPct val="50000"/>
              </a:spcBef>
              <a:buClrTx/>
              <a:buSzTx/>
              <a:buFontTx/>
              <a:buNone/>
            </a:pPr>
            <a:r>
              <a:rPr lang="en-US" altLang="ja-JP" sz="1800" b="1">
                <a:latin typeface="Arial Narrow" panose="020B0606020202030204" pitchFamily="34" charset="0"/>
                <a:ea typeface="ＭＳ Ｐゴシック" panose="020B0600070205080204" pitchFamily="34" charset="-128"/>
              </a:rPr>
              <a:t>	Barry</a:t>
            </a:r>
          </a:p>
          <a:p>
            <a:pPr eaLnBrk="1" hangingPunct="1">
              <a:lnSpc>
                <a:spcPct val="50000"/>
              </a:lnSpc>
              <a:spcBef>
                <a:spcPct val="50000"/>
              </a:spcBef>
              <a:buClrTx/>
              <a:buSzTx/>
              <a:buFontTx/>
              <a:buNone/>
            </a:pPr>
            <a:r>
              <a:rPr lang="en-US" altLang="ja-JP" sz="1800" b="1">
                <a:latin typeface="Arial Narrow" panose="020B0606020202030204" pitchFamily="34" charset="0"/>
                <a:ea typeface="ＭＳ Ｐゴシック" panose="020B0600070205080204" pitchFamily="34" charset="-128"/>
              </a:rPr>
              <a:t>	Curt</a:t>
            </a:r>
          </a:p>
          <a:p>
            <a:pPr eaLnBrk="1" hangingPunct="1">
              <a:lnSpc>
                <a:spcPct val="50000"/>
              </a:lnSpc>
              <a:spcBef>
                <a:spcPct val="50000"/>
              </a:spcBef>
              <a:buClrTx/>
              <a:buSzTx/>
              <a:buFontTx/>
              <a:buNone/>
            </a:pPr>
            <a:r>
              <a:rPr lang="en-US" altLang="ja-JP" sz="1800" b="1">
                <a:latin typeface="Arial Narrow" panose="020B0606020202030204" pitchFamily="34" charset="0"/>
                <a:ea typeface="ＭＳ Ｐゴシック" panose="020B0600070205080204" pitchFamily="34" charset="-128"/>
              </a:rPr>
              <a:t>	Lester</a:t>
            </a:r>
          </a:p>
          <a:p>
            <a:pPr eaLnBrk="1" hangingPunct="1">
              <a:lnSpc>
                <a:spcPct val="50000"/>
              </a:lnSpc>
              <a:spcBef>
                <a:spcPct val="50000"/>
              </a:spcBef>
              <a:buClrTx/>
              <a:buSzTx/>
              <a:buFontTx/>
              <a:buNone/>
            </a:pPr>
            <a:r>
              <a:rPr lang="en-US" altLang="ja-JP" sz="1800" b="1">
                <a:latin typeface="Arial Narrow" panose="020B0606020202030204" pitchFamily="34" charset="0"/>
                <a:ea typeface="ＭＳ Ｐゴシック" panose="020B0600070205080204" pitchFamily="34" charset="-128"/>
              </a:rPr>
              <a:t>	Joanne</a:t>
            </a:r>
          </a:p>
        </p:txBody>
      </p:sp>
      <p:sp>
        <p:nvSpPr>
          <p:cNvPr id="63535" name="Line 174">
            <a:extLst>
              <a:ext uri="{FF2B5EF4-FFF2-40B4-BE49-F238E27FC236}">
                <a16:creationId xmlns:a16="http://schemas.microsoft.com/office/drawing/2014/main" id="{C07E179E-6137-4BE5-972A-3566E44F66F1}"/>
              </a:ext>
            </a:extLst>
          </p:cNvPr>
          <p:cNvSpPr>
            <a:spLocks noChangeShapeType="1"/>
          </p:cNvSpPr>
          <p:nvPr/>
        </p:nvSpPr>
        <p:spPr bwMode="auto">
          <a:xfrm>
            <a:off x="2733675" y="5264150"/>
            <a:ext cx="863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36" name="Line 176">
            <a:extLst>
              <a:ext uri="{FF2B5EF4-FFF2-40B4-BE49-F238E27FC236}">
                <a16:creationId xmlns:a16="http://schemas.microsoft.com/office/drawing/2014/main" id="{D7075058-F95E-4690-BFF1-6EAFCC124240}"/>
              </a:ext>
            </a:extLst>
          </p:cNvPr>
          <p:cNvSpPr>
            <a:spLocks noChangeShapeType="1"/>
          </p:cNvSpPr>
          <p:nvPr/>
        </p:nvSpPr>
        <p:spPr bwMode="auto">
          <a:xfrm flipV="1">
            <a:off x="3597275" y="4903788"/>
            <a:ext cx="0" cy="3603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37" name="Line 177">
            <a:extLst>
              <a:ext uri="{FF2B5EF4-FFF2-40B4-BE49-F238E27FC236}">
                <a16:creationId xmlns:a16="http://schemas.microsoft.com/office/drawing/2014/main" id="{56417F35-D340-46C7-9E18-0ECBE8ECA738}"/>
              </a:ext>
            </a:extLst>
          </p:cNvPr>
          <p:cNvSpPr>
            <a:spLocks noChangeShapeType="1"/>
          </p:cNvSpPr>
          <p:nvPr/>
        </p:nvSpPr>
        <p:spPr bwMode="auto">
          <a:xfrm>
            <a:off x="2733675" y="5624513"/>
            <a:ext cx="15128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38" name="Line 178">
            <a:extLst>
              <a:ext uri="{FF2B5EF4-FFF2-40B4-BE49-F238E27FC236}">
                <a16:creationId xmlns:a16="http://schemas.microsoft.com/office/drawing/2014/main" id="{FCCDCF5D-3291-405B-9ECD-9F5B8DC983FB}"/>
              </a:ext>
            </a:extLst>
          </p:cNvPr>
          <p:cNvSpPr>
            <a:spLocks noChangeShapeType="1"/>
          </p:cNvSpPr>
          <p:nvPr/>
        </p:nvSpPr>
        <p:spPr bwMode="auto">
          <a:xfrm flipV="1">
            <a:off x="4246563" y="4903788"/>
            <a:ext cx="0"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39" name="Line 179">
            <a:extLst>
              <a:ext uri="{FF2B5EF4-FFF2-40B4-BE49-F238E27FC236}">
                <a16:creationId xmlns:a16="http://schemas.microsoft.com/office/drawing/2014/main" id="{EF3ADD5C-4602-4AF6-8E9A-EBD1B451F610}"/>
              </a:ext>
            </a:extLst>
          </p:cNvPr>
          <p:cNvSpPr>
            <a:spLocks noChangeShapeType="1"/>
          </p:cNvSpPr>
          <p:nvPr/>
        </p:nvSpPr>
        <p:spPr bwMode="auto">
          <a:xfrm>
            <a:off x="2733675" y="5911850"/>
            <a:ext cx="208756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40" name="Line 180">
            <a:extLst>
              <a:ext uri="{FF2B5EF4-FFF2-40B4-BE49-F238E27FC236}">
                <a16:creationId xmlns:a16="http://schemas.microsoft.com/office/drawing/2014/main" id="{8005101B-653F-4F0E-94FF-9C42B966F3FF}"/>
              </a:ext>
            </a:extLst>
          </p:cNvPr>
          <p:cNvSpPr>
            <a:spLocks noChangeShapeType="1"/>
          </p:cNvSpPr>
          <p:nvPr/>
        </p:nvSpPr>
        <p:spPr bwMode="auto">
          <a:xfrm flipV="1">
            <a:off x="4821238" y="4903788"/>
            <a:ext cx="0" cy="10080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41" name="Line 181">
            <a:extLst>
              <a:ext uri="{FF2B5EF4-FFF2-40B4-BE49-F238E27FC236}">
                <a16:creationId xmlns:a16="http://schemas.microsoft.com/office/drawing/2014/main" id="{7D3768CC-F86E-4C20-B0B2-90642D5D900F}"/>
              </a:ext>
            </a:extLst>
          </p:cNvPr>
          <p:cNvSpPr>
            <a:spLocks noChangeShapeType="1"/>
          </p:cNvSpPr>
          <p:nvPr/>
        </p:nvSpPr>
        <p:spPr bwMode="auto">
          <a:xfrm>
            <a:off x="2733675" y="6127750"/>
            <a:ext cx="273685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42" name="Line 182">
            <a:extLst>
              <a:ext uri="{FF2B5EF4-FFF2-40B4-BE49-F238E27FC236}">
                <a16:creationId xmlns:a16="http://schemas.microsoft.com/office/drawing/2014/main" id="{51AF5261-6190-4DF4-BA85-718D17569AB3}"/>
              </a:ext>
            </a:extLst>
          </p:cNvPr>
          <p:cNvSpPr>
            <a:spLocks noChangeShapeType="1"/>
          </p:cNvSpPr>
          <p:nvPr/>
        </p:nvSpPr>
        <p:spPr bwMode="auto">
          <a:xfrm flipV="1">
            <a:off x="5470525" y="4941342"/>
            <a:ext cx="0" cy="12239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43" name="Line 183">
            <a:extLst>
              <a:ext uri="{FF2B5EF4-FFF2-40B4-BE49-F238E27FC236}">
                <a16:creationId xmlns:a16="http://schemas.microsoft.com/office/drawing/2014/main" id="{8DCCAB5B-58B3-4B46-95EE-854DE96955ED}"/>
              </a:ext>
            </a:extLst>
          </p:cNvPr>
          <p:cNvSpPr>
            <a:spLocks noChangeShapeType="1"/>
          </p:cNvSpPr>
          <p:nvPr/>
        </p:nvSpPr>
        <p:spPr bwMode="auto">
          <a:xfrm>
            <a:off x="2733675" y="6416675"/>
            <a:ext cx="338455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44" name="Line 184">
            <a:extLst>
              <a:ext uri="{FF2B5EF4-FFF2-40B4-BE49-F238E27FC236}">
                <a16:creationId xmlns:a16="http://schemas.microsoft.com/office/drawing/2014/main" id="{E0C753B5-AABD-41F8-90EE-11B0C96F4DE5}"/>
              </a:ext>
            </a:extLst>
          </p:cNvPr>
          <p:cNvSpPr>
            <a:spLocks noChangeShapeType="1"/>
          </p:cNvSpPr>
          <p:nvPr/>
        </p:nvSpPr>
        <p:spPr bwMode="auto">
          <a:xfrm flipV="1">
            <a:off x="6118225" y="4903788"/>
            <a:ext cx="0" cy="15128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45" name="Line 185">
            <a:extLst>
              <a:ext uri="{FF2B5EF4-FFF2-40B4-BE49-F238E27FC236}">
                <a16:creationId xmlns:a16="http://schemas.microsoft.com/office/drawing/2014/main" id="{99969DA8-494F-4E67-82D7-4BE2EBEC3FD5}"/>
              </a:ext>
            </a:extLst>
          </p:cNvPr>
          <p:cNvSpPr>
            <a:spLocks noChangeShapeType="1"/>
          </p:cNvSpPr>
          <p:nvPr/>
        </p:nvSpPr>
        <p:spPr bwMode="auto">
          <a:xfrm>
            <a:off x="2805113" y="6704013"/>
            <a:ext cx="39608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3546" name="Line 186">
            <a:extLst>
              <a:ext uri="{FF2B5EF4-FFF2-40B4-BE49-F238E27FC236}">
                <a16:creationId xmlns:a16="http://schemas.microsoft.com/office/drawing/2014/main" id="{0304EB1C-D048-4105-BB7B-0BAF3D131D75}"/>
              </a:ext>
            </a:extLst>
          </p:cNvPr>
          <p:cNvSpPr>
            <a:spLocks noChangeShapeType="1"/>
          </p:cNvSpPr>
          <p:nvPr/>
        </p:nvSpPr>
        <p:spPr bwMode="auto">
          <a:xfrm flipV="1">
            <a:off x="6765925" y="4903788"/>
            <a:ext cx="0" cy="18002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547" name="Text Box 187">
            <a:extLst>
              <a:ext uri="{FF2B5EF4-FFF2-40B4-BE49-F238E27FC236}">
                <a16:creationId xmlns:a16="http://schemas.microsoft.com/office/drawing/2014/main" id="{EEB64276-85BF-45E7-A82F-CA7D912BE6F4}"/>
              </a:ext>
            </a:extLst>
          </p:cNvPr>
          <p:cNvSpPr txBox="1">
            <a:spLocks noChangeArrowheads="1"/>
          </p:cNvSpPr>
          <p:nvPr/>
        </p:nvSpPr>
        <p:spPr bwMode="auto">
          <a:xfrm>
            <a:off x="7380288" y="2670175"/>
            <a:ext cx="176371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lnSpc>
                <a:spcPct val="50000"/>
              </a:lnSpc>
              <a:spcBef>
                <a:spcPct val="50000"/>
              </a:spcBef>
              <a:buClrTx/>
              <a:buSzTx/>
              <a:buFontTx/>
              <a:buNone/>
            </a:pPr>
            <a:r>
              <a:rPr lang="en-US" altLang="ja-JP" sz="2400" b="1">
                <a:solidFill>
                  <a:schemeClr val="accent1"/>
                </a:solidFill>
                <a:latin typeface="Arial Narrow" panose="020B0606020202030204" pitchFamily="34" charset="0"/>
                <a:ea typeface="ＭＳ Ｐゴシック" panose="020B0600070205080204" pitchFamily="34" charset="-128"/>
              </a:rPr>
              <a:t>Scale: 1 to 3</a:t>
            </a:r>
          </a:p>
          <a:p>
            <a:pPr eaLnBrk="1" hangingPunct="1">
              <a:lnSpc>
                <a:spcPct val="50000"/>
              </a:lnSpc>
              <a:spcBef>
                <a:spcPct val="50000"/>
              </a:spcBef>
              <a:buClrTx/>
              <a:buSzTx/>
              <a:buFontTx/>
              <a:buNone/>
            </a:pPr>
            <a:endParaRPr lang="en-US" altLang="ja-JP" sz="2400" b="1">
              <a:latin typeface="Arial Narrow" panose="020B0606020202030204" pitchFamily="34" charset="0"/>
              <a:ea typeface="ＭＳ Ｐゴシック" panose="020B0600070205080204" pitchFamily="34" charset="-128"/>
            </a:endParaRPr>
          </a:p>
        </p:txBody>
      </p:sp>
      <p:sp>
        <p:nvSpPr>
          <p:cNvPr id="63548" name="Rectangle 188">
            <a:extLst>
              <a:ext uri="{FF2B5EF4-FFF2-40B4-BE49-F238E27FC236}">
                <a16:creationId xmlns:a16="http://schemas.microsoft.com/office/drawing/2014/main" id="{99F4BD96-9A38-4809-8B29-0980218C9FE5}"/>
              </a:ext>
            </a:extLst>
          </p:cNvPr>
          <p:cNvSpPr>
            <a:spLocks noChangeArrowheads="1"/>
          </p:cNvSpPr>
          <p:nvPr/>
        </p:nvSpPr>
        <p:spPr bwMode="auto">
          <a:xfrm>
            <a:off x="539750" y="9048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lang="en-US" altLang="ja-JP" sz="3200" dirty="0">
                <a:solidFill>
                  <a:srgbClr val="F6F67E"/>
                </a:solidFill>
                <a:latin typeface="Arial" panose="020B0604020202020204" pitchFamily="34" charset="0"/>
                <a:ea typeface="ＭＳ Ｐゴシック" panose="020B0600070205080204" pitchFamily="34" charset="-128"/>
              </a:rPr>
              <a:t>Job Interview Rating Repertory Grid (Example)</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0F4466F8-AA9B-4446-B117-001908CE13BD}"/>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FC1537F8-9D23-4AF5-9465-BBAEC9657B91}"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41</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4515" name="Rectangle 2">
            <a:extLst>
              <a:ext uri="{FF2B5EF4-FFF2-40B4-BE49-F238E27FC236}">
                <a16:creationId xmlns:a16="http://schemas.microsoft.com/office/drawing/2014/main" id="{7382AE98-73D9-40BF-AC1E-8FD1F506140D}"/>
              </a:ext>
            </a:extLst>
          </p:cNvPr>
          <p:cNvSpPr>
            <a:spLocks noGrp="1" noChangeArrowheads="1"/>
          </p:cNvSpPr>
          <p:nvPr>
            <p:ph type="title"/>
          </p:nvPr>
        </p:nvSpPr>
        <p:spPr>
          <a:xfrm>
            <a:off x="641350" y="311958"/>
            <a:ext cx="8316912" cy="1143000"/>
          </a:xfrm>
        </p:spPr>
        <p:txBody>
          <a:bodyPr/>
          <a:lstStyle/>
          <a:p>
            <a:pPr eaLnBrk="1" hangingPunct="1"/>
            <a:r>
              <a:rPr lang="en-US" altLang="ja-JP" dirty="0">
                <a:solidFill>
                  <a:srgbClr val="F6F67E"/>
                </a:solidFill>
                <a:ea typeface="ＭＳ Ｐゴシック" panose="020B0600070205080204" pitchFamily="34" charset="-128"/>
              </a:rPr>
              <a:t>The Repertory Grid </a:t>
            </a:r>
            <a:br>
              <a:rPr lang="en-US" altLang="ja-JP" dirty="0">
                <a:solidFill>
                  <a:srgbClr val="F6F67E"/>
                </a:solidFill>
                <a:ea typeface="ＭＳ Ｐゴシック" panose="020B0600070205080204" pitchFamily="34" charset="-128"/>
              </a:rPr>
            </a:br>
            <a:r>
              <a:rPr lang="en-US" altLang="ja-JP" dirty="0">
                <a:solidFill>
                  <a:srgbClr val="F6F67E"/>
                </a:solidFill>
                <a:ea typeface="ＭＳ Ｐゴシック" panose="020B0600070205080204" pitchFamily="34" charset="-128"/>
              </a:rPr>
              <a:t>(Pros and Cons)</a:t>
            </a:r>
          </a:p>
        </p:txBody>
      </p:sp>
      <p:sp>
        <p:nvSpPr>
          <p:cNvPr id="64516" name="Rectangle 3">
            <a:extLst>
              <a:ext uri="{FF2B5EF4-FFF2-40B4-BE49-F238E27FC236}">
                <a16:creationId xmlns:a16="http://schemas.microsoft.com/office/drawing/2014/main" id="{DD7C1461-14E6-4342-ADE1-0472923C0751}"/>
              </a:ext>
            </a:extLst>
          </p:cNvPr>
          <p:cNvSpPr>
            <a:spLocks noGrp="1" noChangeArrowheads="1"/>
          </p:cNvSpPr>
          <p:nvPr>
            <p:ph type="body" idx="1"/>
          </p:nvPr>
        </p:nvSpPr>
        <p:spPr>
          <a:xfrm>
            <a:off x="618441" y="1700808"/>
            <a:ext cx="7466013" cy="4114800"/>
          </a:xfrm>
        </p:spPr>
        <p:txBody>
          <a:bodyPr/>
          <a:lstStyle/>
          <a:p>
            <a:pPr eaLnBrk="1" hangingPunct="1">
              <a:spcBef>
                <a:spcPct val="40000"/>
              </a:spcBef>
            </a:pPr>
            <a:r>
              <a:rPr lang="en-US" altLang="ja-JP" sz="2800" dirty="0">
                <a:solidFill>
                  <a:schemeClr val="folHlink"/>
                </a:solidFill>
                <a:ea typeface="ＭＳ Ｐゴシック" panose="020B0600070205080204" pitchFamily="34" charset="-128"/>
              </a:rPr>
              <a:t>Benefit:</a:t>
            </a:r>
            <a:r>
              <a:rPr lang="en-US" altLang="ja-JP" sz="2800" dirty="0">
                <a:solidFill>
                  <a:srgbClr val="FFFFFF"/>
                </a:solidFill>
                <a:ea typeface="ＭＳ Ｐゴシック" panose="020B0600070205080204" pitchFamily="34" charset="-128"/>
              </a:rPr>
              <a:t>  may prompt the expert to think more concretely about the problem and how to solve it.</a:t>
            </a:r>
          </a:p>
          <a:p>
            <a:pPr eaLnBrk="1" hangingPunct="1">
              <a:spcBef>
                <a:spcPct val="40000"/>
              </a:spcBef>
            </a:pPr>
            <a:r>
              <a:rPr lang="en-US" altLang="ja-JP" sz="2800" dirty="0">
                <a:solidFill>
                  <a:schemeClr val="folHlink"/>
                </a:solidFill>
                <a:ea typeface="ＭＳ Ｐゴシック" panose="020B0600070205080204" pitchFamily="34" charset="-128"/>
              </a:rPr>
              <a:t>Drawback:</a:t>
            </a:r>
            <a:r>
              <a:rPr lang="en-US" altLang="ja-JP" sz="2800" dirty="0">
                <a:solidFill>
                  <a:srgbClr val="FFFFFF"/>
                </a:solidFill>
                <a:ea typeface="ＭＳ Ｐゴシック" panose="020B0600070205080204" pitchFamily="34" charset="-128"/>
              </a:rPr>
              <a:t>  difficult to manage when large grids are accompanied by complex details</a:t>
            </a:r>
          </a:p>
          <a:p>
            <a:pPr eaLnBrk="1" hangingPunct="1">
              <a:spcBef>
                <a:spcPct val="40000"/>
              </a:spcBef>
            </a:pPr>
            <a:r>
              <a:rPr lang="en-US" altLang="ja-JP" sz="2800" dirty="0">
                <a:solidFill>
                  <a:srgbClr val="FFFFFF"/>
                </a:solidFill>
                <a:ea typeface="ＭＳ Ｐゴシック" panose="020B0600070205080204" pitchFamily="34" charset="-128"/>
              </a:rPr>
              <a:t>Because of complexity and manageability, the tool is </a:t>
            </a:r>
            <a:r>
              <a:rPr lang="en-US" altLang="ja-JP" sz="2800" b="1" dirty="0">
                <a:solidFill>
                  <a:srgbClr val="FFFF00"/>
                </a:solidFill>
                <a:ea typeface="ＭＳ Ｐゴシック" panose="020B0600070205080204" pitchFamily="34" charset="-128"/>
              </a:rPr>
              <a:t>normally used in the early stages of knowledge capture</a:t>
            </a:r>
          </a:p>
        </p:txBody>
      </p:sp>
    </p:spTree>
  </p:cSld>
  <p:clrMapOvr>
    <a:masterClrMapping/>
  </p:clrMapOvr>
  <p:transition spd="med">
    <p:circl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532081D2-07AC-4493-AB94-75726AD6C999}"/>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14A7F121-1D09-4621-8901-2AF64DA88E60}"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42</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5539" name="Rectangle 1026">
            <a:extLst>
              <a:ext uri="{FF2B5EF4-FFF2-40B4-BE49-F238E27FC236}">
                <a16:creationId xmlns:a16="http://schemas.microsoft.com/office/drawing/2014/main" id="{76DACA00-E01D-4B93-9016-0DF62E80EA6C}"/>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Concept Mapping</a:t>
            </a:r>
          </a:p>
        </p:txBody>
      </p:sp>
      <p:sp>
        <p:nvSpPr>
          <p:cNvPr id="65540" name="Rectangle 1027">
            <a:extLst>
              <a:ext uri="{FF2B5EF4-FFF2-40B4-BE49-F238E27FC236}">
                <a16:creationId xmlns:a16="http://schemas.microsoft.com/office/drawing/2014/main" id="{CC4A1174-886A-40B3-8C66-560D3E895224}"/>
              </a:ext>
            </a:extLst>
          </p:cNvPr>
          <p:cNvSpPr>
            <a:spLocks noGrp="1" noChangeArrowheads="1"/>
          </p:cNvSpPr>
          <p:nvPr>
            <p:ph type="body" idx="1"/>
          </p:nvPr>
        </p:nvSpPr>
        <p:spPr>
          <a:xfrm>
            <a:off x="492125" y="1174750"/>
            <a:ext cx="7772400" cy="5181600"/>
          </a:xfrm>
        </p:spPr>
        <p:txBody>
          <a:bodyPr/>
          <a:lstStyle/>
          <a:p>
            <a:pPr algn="just" eaLnBrk="1" hangingPunct="1"/>
            <a:r>
              <a:rPr lang="en-US" altLang="ja-JP" sz="2800">
                <a:solidFill>
                  <a:schemeClr val="folHlink"/>
                </a:solidFill>
                <a:ea typeface="ＭＳ Ｐゴシック" panose="020B0600070205080204" pitchFamily="34" charset="-128"/>
              </a:rPr>
              <a:t>A network of concepts, consisting of nodes and links</a:t>
            </a:r>
          </a:p>
          <a:p>
            <a:pPr algn="just" eaLnBrk="1" hangingPunct="1"/>
            <a:r>
              <a:rPr lang="en-US" altLang="ja-JP" sz="2800">
                <a:solidFill>
                  <a:srgbClr val="FFFFFF"/>
                </a:solidFill>
                <a:ea typeface="ＭＳ Ｐゴシック" panose="020B0600070205080204" pitchFamily="34" charset="-128"/>
              </a:rPr>
              <a:t>A node represents a concept and a link represents the relationship between concepts. </a:t>
            </a:r>
          </a:p>
          <a:p>
            <a:pPr algn="just" eaLnBrk="1" hangingPunct="1"/>
            <a:r>
              <a:rPr lang="en-US" altLang="ja-JP" sz="2800">
                <a:solidFill>
                  <a:srgbClr val="FFFFFF"/>
                </a:solidFill>
                <a:ea typeface="ＭＳ Ｐゴシック" panose="020B0600070205080204" pitchFamily="34" charset="-128"/>
              </a:rPr>
              <a:t>An effective approach for:</a:t>
            </a:r>
          </a:p>
          <a:p>
            <a:pPr lvl="1" algn="just" eaLnBrk="1" hangingPunct="1"/>
            <a:r>
              <a:rPr lang="en-US" altLang="ja-JP" sz="2800">
                <a:solidFill>
                  <a:srgbClr val="FFFFFF"/>
                </a:solidFill>
                <a:ea typeface="ＭＳ Ｐゴシック" panose="020B0600070205080204" pitchFamily="34" charset="-128"/>
              </a:rPr>
              <a:t>design a complex structure (Web sites)</a:t>
            </a:r>
          </a:p>
          <a:p>
            <a:pPr lvl="1" algn="just" eaLnBrk="1" hangingPunct="1"/>
            <a:r>
              <a:rPr lang="en-US" altLang="ja-JP" sz="2800">
                <a:solidFill>
                  <a:srgbClr val="FFFFFF"/>
                </a:solidFill>
                <a:ea typeface="ＭＳ Ｐゴシック" panose="020B0600070205080204" pitchFamily="34" charset="-128"/>
              </a:rPr>
              <a:t>generate or communicate ideas (e.g., during brainstorming)</a:t>
            </a:r>
          </a:p>
          <a:p>
            <a:pPr lvl="1" algn="just" eaLnBrk="1" hangingPunct="1"/>
            <a:r>
              <a:rPr lang="en-US" altLang="ja-JP" sz="2800">
                <a:solidFill>
                  <a:srgbClr val="FFFFFF"/>
                </a:solidFill>
                <a:ea typeface="ＭＳ Ｐゴシック" panose="020B0600070205080204" pitchFamily="34" charset="-128"/>
              </a:rPr>
              <a:t>diagnose misunderstanding</a:t>
            </a:r>
          </a:p>
        </p:txBody>
      </p:sp>
    </p:spTree>
  </p:cSld>
  <p:clrMapOvr>
    <a:masterClrMapping/>
  </p:clrMapOvr>
  <p:transition spd="med">
    <p:circl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623CCA85-6639-4D14-96F4-74F84CE1EF56}"/>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61388894-1D73-4846-B2AD-53B9419B4B86}"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43</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6563" name="Rectangle 2">
            <a:extLst>
              <a:ext uri="{FF2B5EF4-FFF2-40B4-BE49-F238E27FC236}">
                <a16:creationId xmlns:a16="http://schemas.microsoft.com/office/drawing/2014/main" id="{FA718C6D-992E-430F-B6CC-D1A5F4A01C8C}"/>
              </a:ext>
            </a:extLst>
          </p:cNvPr>
          <p:cNvSpPr>
            <a:spLocks noGrp="1" noChangeArrowheads="1"/>
          </p:cNvSpPr>
          <p:nvPr>
            <p:ph type="title"/>
          </p:nvPr>
        </p:nvSpPr>
        <p:spPr>
          <a:xfrm>
            <a:off x="17463" y="261938"/>
            <a:ext cx="8364537" cy="1143000"/>
          </a:xfrm>
        </p:spPr>
        <p:txBody>
          <a:bodyPr/>
          <a:lstStyle/>
          <a:p>
            <a:pPr eaLnBrk="1" hangingPunct="1"/>
            <a:r>
              <a:rPr lang="en-US" altLang="ja-JP">
                <a:solidFill>
                  <a:srgbClr val="F6F67E"/>
                </a:solidFill>
                <a:ea typeface="ＭＳ Ｐゴシック" panose="020B0600070205080204" pitchFamily="34" charset="-128"/>
              </a:rPr>
              <a:t>Concept Map - A Simple Example</a:t>
            </a:r>
          </a:p>
        </p:txBody>
      </p:sp>
      <p:pic>
        <p:nvPicPr>
          <p:cNvPr id="66564" name="Picture 36">
            <a:extLst>
              <a:ext uri="{FF2B5EF4-FFF2-40B4-BE49-F238E27FC236}">
                <a16:creationId xmlns:a16="http://schemas.microsoft.com/office/drawing/2014/main" id="{E5A4C46B-FC8C-4B5C-806F-31D5A1BD69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005013"/>
            <a:ext cx="6996113"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ircl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AEBAF888-3704-4628-80A6-D99D92DA7BB8}"/>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B10BD0D0-F9D2-44DD-8913-6494AFA8649C}"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44</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7587" name="Rectangle 2">
            <a:extLst>
              <a:ext uri="{FF2B5EF4-FFF2-40B4-BE49-F238E27FC236}">
                <a16:creationId xmlns:a16="http://schemas.microsoft.com/office/drawing/2014/main" id="{56BE3C93-2019-43D4-AD40-89B232542CE9}"/>
              </a:ext>
            </a:extLst>
          </p:cNvPr>
          <p:cNvSpPr>
            <a:spLocks noGrp="1" noChangeArrowheads="1"/>
          </p:cNvSpPr>
          <p:nvPr>
            <p:ph type="title"/>
          </p:nvPr>
        </p:nvSpPr>
        <p:spPr>
          <a:xfrm>
            <a:off x="1066800" y="44450"/>
            <a:ext cx="7772400" cy="1143000"/>
          </a:xfrm>
        </p:spPr>
        <p:txBody>
          <a:bodyPr/>
          <a:lstStyle/>
          <a:p>
            <a:pPr eaLnBrk="1" hangingPunct="1"/>
            <a:r>
              <a:rPr lang="en-US" altLang="ja-JP">
                <a:solidFill>
                  <a:srgbClr val="F6F67E"/>
                </a:solidFill>
                <a:ea typeface="ＭＳ Ｐゴシック" panose="020B0600070205080204" pitchFamily="34" charset="-128"/>
              </a:rPr>
              <a:t>Steps in Concept Mapping</a:t>
            </a:r>
          </a:p>
        </p:txBody>
      </p:sp>
      <p:grpSp>
        <p:nvGrpSpPr>
          <p:cNvPr id="2" name="Group 12">
            <a:extLst>
              <a:ext uri="{FF2B5EF4-FFF2-40B4-BE49-F238E27FC236}">
                <a16:creationId xmlns:a16="http://schemas.microsoft.com/office/drawing/2014/main" id="{EE5124C9-67D7-4CD2-B5E2-C62C2A7D701F}"/>
              </a:ext>
            </a:extLst>
          </p:cNvPr>
          <p:cNvGrpSpPr>
            <a:grpSpLocks/>
          </p:cNvGrpSpPr>
          <p:nvPr/>
        </p:nvGrpSpPr>
        <p:grpSpPr bwMode="auto">
          <a:xfrm>
            <a:off x="2504281" y="2327593"/>
            <a:ext cx="4071937" cy="2133600"/>
            <a:chOff x="2516188" y="2668588"/>
            <a:chExt cx="4071937" cy="2133600"/>
          </a:xfrm>
        </p:grpSpPr>
        <p:sp>
          <p:nvSpPr>
            <p:cNvPr id="67596" name="AutoShape 4">
              <a:extLst>
                <a:ext uri="{FF2B5EF4-FFF2-40B4-BE49-F238E27FC236}">
                  <a16:creationId xmlns:a16="http://schemas.microsoft.com/office/drawing/2014/main" id="{E85835D3-CA1F-454F-A4B0-D926E40FECFF}"/>
                </a:ext>
              </a:extLst>
            </p:cNvPr>
            <p:cNvSpPr>
              <a:spLocks noChangeArrowheads="1"/>
            </p:cNvSpPr>
            <p:nvPr/>
          </p:nvSpPr>
          <p:spPr bwMode="auto">
            <a:xfrm>
              <a:off x="2516188" y="2668588"/>
              <a:ext cx="4071937" cy="2133600"/>
            </a:xfrm>
            <a:prstGeom prst="curvedDownArrow">
              <a:avLst>
                <a:gd name="adj1" fmla="val 38170"/>
                <a:gd name="adj2" fmla="val 76339"/>
                <a:gd name="adj3" fmla="val 33333"/>
              </a:avLst>
            </a:prstGeom>
            <a:solidFill>
              <a:srgbClr val="FFFFFF"/>
            </a:solidFill>
            <a:ln w="9525">
              <a:solidFill>
                <a:srgbClr val="000000"/>
              </a:solidFill>
              <a:miter lim="800000"/>
              <a:headEnd/>
              <a:tailEnd/>
            </a:ln>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endParaRPr lang="ja-JP" altLang="en-US" sz="2400">
                <a:latin typeface="Arial Narrow" panose="020B0606020202030204" pitchFamily="34" charset="0"/>
                <a:ea typeface="ＭＳ Ｐゴシック" panose="020B0600070205080204" pitchFamily="34" charset="-128"/>
              </a:endParaRPr>
            </a:p>
          </p:txBody>
        </p:sp>
        <p:sp>
          <p:nvSpPr>
            <p:cNvPr id="67597" name="Text Box 5">
              <a:extLst>
                <a:ext uri="{FF2B5EF4-FFF2-40B4-BE49-F238E27FC236}">
                  <a16:creationId xmlns:a16="http://schemas.microsoft.com/office/drawing/2014/main" id="{62C6E27C-BB64-4B30-B017-5A872D15EE71}"/>
                </a:ext>
              </a:extLst>
            </p:cNvPr>
            <p:cNvSpPr txBox="1">
              <a:spLocks noChangeArrowheads="1"/>
            </p:cNvSpPr>
            <p:nvPr/>
          </p:nvSpPr>
          <p:spPr bwMode="auto">
            <a:xfrm>
              <a:off x="3562350" y="3716338"/>
              <a:ext cx="1296988" cy="892175"/>
            </a:xfrm>
            <a:prstGeom prst="rect">
              <a:avLst/>
            </a:prstGeom>
            <a:solidFill>
              <a:srgbClr val="FFFFFF"/>
            </a:solidFill>
            <a:ln w="9525">
              <a:solidFill>
                <a:srgbClr val="FF0000"/>
              </a:solidFill>
              <a:miter lim="800000"/>
              <a:headEnd/>
              <a:tailEnd/>
            </a:ln>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600" b="1">
                  <a:solidFill>
                    <a:schemeClr val="bg1"/>
                  </a:solidFill>
                  <a:latin typeface="Arial" panose="020B0604020202020204" pitchFamily="34" charset="0"/>
                  <a:ea typeface="ＭＳ Ｐゴシック" panose="020B0600070205080204" pitchFamily="34" charset="-128"/>
                </a:rPr>
                <a:t>STEPS IN</a:t>
              </a:r>
            </a:p>
            <a:p>
              <a:pPr>
                <a:spcBef>
                  <a:spcPct val="0"/>
                </a:spcBef>
                <a:buClrTx/>
                <a:buSzTx/>
                <a:buFontTx/>
                <a:buNone/>
              </a:pPr>
              <a:r>
                <a:rPr lang="en-US" altLang="ja-JP" sz="1600" b="1">
                  <a:solidFill>
                    <a:schemeClr val="bg1"/>
                  </a:solidFill>
                  <a:latin typeface="Arial" panose="020B0604020202020204" pitchFamily="34" charset="0"/>
                  <a:ea typeface="ＭＳ Ｐゴシック" panose="020B0600070205080204" pitchFamily="34" charset="-128"/>
                </a:rPr>
                <a:t>CONCEPT</a:t>
              </a:r>
            </a:p>
            <a:p>
              <a:pPr>
                <a:spcBef>
                  <a:spcPct val="0"/>
                </a:spcBef>
                <a:buClrTx/>
                <a:buSzTx/>
                <a:buFontTx/>
                <a:buNone/>
              </a:pPr>
              <a:r>
                <a:rPr lang="en-US" altLang="ja-JP" sz="1600" b="1">
                  <a:solidFill>
                    <a:schemeClr val="bg1"/>
                  </a:solidFill>
                  <a:latin typeface="Arial" panose="020B0604020202020204" pitchFamily="34" charset="0"/>
                  <a:ea typeface="ＭＳ Ｐゴシック" panose="020B0600070205080204" pitchFamily="34" charset="-128"/>
                </a:rPr>
                <a:t>MAPPING</a:t>
              </a:r>
            </a:p>
          </p:txBody>
        </p:sp>
      </p:grpSp>
      <p:sp>
        <p:nvSpPr>
          <p:cNvPr id="29703" name="Text Box 6">
            <a:extLst>
              <a:ext uri="{FF2B5EF4-FFF2-40B4-BE49-F238E27FC236}">
                <a16:creationId xmlns:a16="http://schemas.microsoft.com/office/drawing/2014/main" id="{17F34CE4-60F1-452A-A9FB-8F37942DA0CC}"/>
              </a:ext>
            </a:extLst>
          </p:cNvPr>
          <p:cNvSpPr txBox="1">
            <a:spLocks noChangeArrowheads="1"/>
          </p:cNvSpPr>
          <p:nvPr/>
        </p:nvSpPr>
        <p:spPr bwMode="auto">
          <a:xfrm>
            <a:off x="2909287" y="1350926"/>
            <a:ext cx="3022600" cy="681038"/>
          </a:xfrm>
          <a:prstGeom prst="rect">
            <a:avLst/>
          </a:prstGeom>
          <a:solidFill>
            <a:srgbClr val="FFFFFF"/>
          </a:solidFill>
          <a:ln w="9525">
            <a:solidFill>
              <a:srgbClr val="FF0000"/>
            </a:solidFill>
            <a:miter lim="800000"/>
            <a:headEnd/>
            <a:tailEnd/>
          </a:ln>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600" b="1" dirty="0">
                <a:solidFill>
                  <a:srgbClr val="FF0000"/>
                </a:solidFill>
                <a:latin typeface="Arial" panose="020B0604020202020204" pitchFamily="34" charset="0"/>
                <a:ea typeface="ＭＳ Ｐゴシック" panose="020B0600070205080204" pitchFamily="34" charset="-128"/>
              </a:rPr>
              <a:t>1  </a:t>
            </a:r>
            <a:r>
              <a:rPr lang="en-US" altLang="ja-JP" sz="1600" b="1" u="sng" dirty="0">
                <a:solidFill>
                  <a:schemeClr val="bg1"/>
                </a:solidFill>
                <a:latin typeface="Arial" panose="020B0604020202020204" pitchFamily="34" charset="0"/>
                <a:ea typeface="ＭＳ Ｐゴシック" panose="020B0600070205080204" pitchFamily="34" charset="-128"/>
              </a:rPr>
              <a:t>Preparation</a:t>
            </a:r>
            <a:r>
              <a:rPr lang="en-US" altLang="ja-JP" sz="1600" b="1" dirty="0">
                <a:solidFill>
                  <a:schemeClr val="bg1"/>
                </a:solidFill>
                <a:latin typeface="Arial" panose="020B0604020202020204" pitchFamily="34" charset="0"/>
                <a:ea typeface="ＭＳ Ｐゴシック" panose="020B0600070205080204" pitchFamily="34" charset="-128"/>
              </a:rPr>
              <a:t> of Project</a:t>
            </a:r>
          </a:p>
          <a:p>
            <a:pPr>
              <a:spcBef>
                <a:spcPct val="0"/>
              </a:spcBef>
              <a:buClrTx/>
              <a:buSzTx/>
              <a:buFontTx/>
              <a:buNone/>
            </a:pPr>
            <a:r>
              <a:rPr lang="en-US" altLang="ja-JP" sz="1600" b="1" dirty="0">
                <a:solidFill>
                  <a:schemeClr val="bg1"/>
                </a:solidFill>
                <a:latin typeface="Arial" panose="020B0604020202020204" pitchFamily="34" charset="0"/>
                <a:ea typeface="ＭＳ Ｐゴシック" panose="020B0600070205080204" pitchFamily="34" charset="-128"/>
              </a:rPr>
              <a:t>Participants, focus, schedule</a:t>
            </a:r>
          </a:p>
        </p:txBody>
      </p:sp>
      <p:sp>
        <p:nvSpPr>
          <p:cNvPr id="29704" name="Text Box 7">
            <a:extLst>
              <a:ext uri="{FF2B5EF4-FFF2-40B4-BE49-F238E27FC236}">
                <a16:creationId xmlns:a16="http://schemas.microsoft.com/office/drawing/2014/main" id="{6FF6286F-F36E-41AC-8D0F-C62A07DD3269}"/>
              </a:ext>
            </a:extLst>
          </p:cNvPr>
          <p:cNvSpPr txBox="1">
            <a:spLocks noChangeArrowheads="1"/>
          </p:cNvSpPr>
          <p:nvPr/>
        </p:nvSpPr>
        <p:spPr bwMode="auto">
          <a:xfrm>
            <a:off x="6046788" y="2325687"/>
            <a:ext cx="2701925" cy="1014413"/>
          </a:xfrm>
          <a:prstGeom prst="rect">
            <a:avLst/>
          </a:prstGeom>
          <a:solidFill>
            <a:srgbClr val="FFFFFF"/>
          </a:solidFill>
          <a:ln w="9525">
            <a:solidFill>
              <a:srgbClr val="FF0000"/>
            </a:solidFill>
            <a:miter lim="800000"/>
            <a:headEnd/>
            <a:tailEnd/>
          </a:ln>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600" b="1" dirty="0">
                <a:solidFill>
                  <a:srgbClr val="FF0000"/>
                </a:solidFill>
                <a:latin typeface="Arial" panose="020B0604020202020204" pitchFamily="34" charset="0"/>
                <a:ea typeface="ＭＳ Ｐゴシック" panose="020B0600070205080204" pitchFamily="34" charset="-128"/>
              </a:rPr>
              <a:t>2</a:t>
            </a:r>
          </a:p>
          <a:p>
            <a:pPr>
              <a:spcBef>
                <a:spcPct val="0"/>
              </a:spcBef>
              <a:buClrTx/>
              <a:buSzTx/>
              <a:buFontTx/>
              <a:buNone/>
            </a:pPr>
            <a:r>
              <a:rPr lang="en-US" altLang="ja-JP" sz="1600" b="1" dirty="0">
                <a:solidFill>
                  <a:schemeClr val="bg1"/>
                </a:solidFill>
                <a:latin typeface="Arial" panose="020B0604020202020204" pitchFamily="34" charset="0"/>
                <a:ea typeface="ＭＳ Ｐゴシック" panose="020B0600070205080204" pitchFamily="34" charset="-128"/>
              </a:rPr>
              <a:t>Idea Generation</a:t>
            </a:r>
          </a:p>
          <a:p>
            <a:pPr>
              <a:spcBef>
                <a:spcPct val="0"/>
              </a:spcBef>
              <a:buClrTx/>
              <a:buSzTx/>
              <a:buFontTx/>
              <a:buNone/>
            </a:pPr>
            <a:r>
              <a:rPr lang="en-US" altLang="ja-JP" sz="1600" b="1" dirty="0">
                <a:solidFill>
                  <a:schemeClr val="bg1"/>
                </a:solidFill>
                <a:latin typeface="Arial" panose="020B0604020202020204" pitchFamily="34" charset="0"/>
                <a:ea typeface="ＭＳ Ｐゴシック" panose="020B0600070205080204" pitchFamily="34" charset="-128"/>
              </a:rPr>
              <a:t>(focus for brainstorming)</a:t>
            </a:r>
          </a:p>
          <a:p>
            <a:pPr>
              <a:spcBef>
                <a:spcPct val="0"/>
              </a:spcBef>
              <a:buClrTx/>
              <a:buSzTx/>
              <a:buFontTx/>
              <a:buNone/>
            </a:pPr>
            <a:endParaRPr lang="ja-JP" altLang="en-US" sz="1600" b="1" i="1" dirty="0">
              <a:solidFill>
                <a:schemeClr val="bg1"/>
              </a:solidFill>
              <a:latin typeface="Arial" panose="020B0604020202020204" pitchFamily="34" charset="0"/>
              <a:ea typeface="ＭＳ Ｐゴシック" panose="020B0600070205080204" pitchFamily="34" charset="-128"/>
            </a:endParaRPr>
          </a:p>
        </p:txBody>
      </p:sp>
      <p:sp>
        <p:nvSpPr>
          <p:cNvPr id="29705" name="Text Box 8">
            <a:extLst>
              <a:ext uri="{FF2B5EF4-FFF2-40B4-BE49-F238E27FC236}">
                <a16:creationId xmlns:a16="http://schemas.microsoft.com/office/drawing/2014/main" id="{B8564F38-44C4-441A-8975-52C5D95A29A7}"/>
              </a:ext>
            </a:extLst>
          </p:cNvPr>
          <p:cNvSpPr txBox="1">
            <a:spLocks noChangeArrowheads="1"/>
          </p:cNvSpPr>
          <p:nvPr/>
        </p:nvSpPr>
        <p:spPr bwMode="auto">
          <a:xfrm>
            <a:off x="6372225" y="4267518"/>
            <a:ext cx="2376488" cy="1079500"/>
          </a:xfrm>
          <a:prstGeom prst="rect">
            <a:avLst/>
          </a:prstGeom>
          <a:solidFill>
            <a:srgbClr val="FFFFFF"/>
          </a:solidFill>
          <a:ln w="9525">
            <a:solidFill>
              <a:srgbClr val="FF0000"/>
            </a:solidFill>
            <a:miter lim="800000"/>
            <a:headEnd/>
            <a:tailEnd/>
          </a:ln>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600" b="1" dirty="0">
                <a:solidFill>
                  <a:srgbClr val="FF0000"/>
                </a:solidFill>
                <a:latin typeface="Arial" panose="020B0604020202020204" pitchFamily="34" charset="0"/>
                <a:ea typeface="ＭＳ Ｐゴシック" panose="020B0600070205080204" pitchFamily="34" charset="-128"/>
              </a:rPr>
              <a:t>3</a:t>
            </a:r>
          </a:p>
          <a:p>
            <a:pPr>
              <a:spcBef>
                <a:spcPct val="0"/>
              </a:spcBef>
              <a:buClrTx/>
              <a:buSzTx/>
              <a:buFontTx/>
              <a:buNone/>
            </a:pPr>
            <a:r>
              <a:rPr lang="en-US" altLang="ja-JP" sz="1600" b="1" dirty="0">
                <a:solidFill>
                  <a:schemeClr val="bg1"/>
                </a:solidFill>
                <a:latin typeface="Arial" panose="020B0604020202020204" pitchFamily="34" charset="0"/>
                <a:ea typeface="ＭＳ Ｐゴシック" panose="020B0600070205080204" pitchFamily="34" charset="-128"/>
              </a:rPr>
              <a:t>Idea Structuring</a:t>
            </a:r>
          </a:p>
          <a:p>
            <a:pPr>
              <a:spcBef>
                <a:spcPct val="0"/>
              </a:spcBef>
              <a:buClrTx/>
              <a:buSzTx/>
              <a:buFontTx/>
              <a:buNone/>
            </a:pPr>
            <a:r>
              <a:rPr lang="en-US" altLang="ja-JP" sz="1600" b="1" dirty="0">
                <a:solidFill>
                  <a:schemeClr val="bg1"/>
                </a:solidFill>
                <a:latin typeface="Arial" panose="020B0604020202020204" pitchFamily="34" charset="0"/>
                <a:ea typeface="ＭＳ Ｐゴシック" panose="020B0600070205080204" pitchFamily="34" charset="-128"/>
              </a:rPr>
              <a:t>(sorting/rating statements)</a:t>
            </a:r>
          </a:p>
        </p:txBody>
      </p:sp>
      <p:sp>
        <p:nvSpPr>
          <p:cNvPr id="29706" name="Text Box 9">
            <a:extLst>
              <a:ext uri="{FF2B5EF4-FFF2-40B4-BE49-F238E27FC236}">
                <a16:creationId xmlns:a16="http://schemas.microsoft.com/office/drawing/2014/main" id="{D748F768-445E-42E8-9055-D82CA29EE6A6}"/>
              </a:ext>
            </a:extLst>
          </p:cNvPr>
          <p:cNvSpPr txBox="1">
            <a:spLocks noChangeArrowheads="1"/>
          </p:cNvSpPr>
          <p:nvPr/>
        </p:nvSpPr>
        <p:spPr bwMode="auto">
          <a:xfrm>
            <a:off x="3995738" y="4905375"/>
            <a:ext cx="1966912" cy="1116013"/>
          </a:xfrm>
          <a:prstGeom prst="rect">
            <a:avLst/>
          </a:prstGeom>
          <a:solidFill>
            <a:srgbClr val="FFFFFF"/>
          </a:solidFill>
          <a:ln w="9525">
            <a:solidFill>
              <a:srgbClr val="FF0000"/>
            </a:solidFill>
            <a:miter lim="800000"/>
            <a:headEnd/>
            <a:tailEnd/>
          </a:ln>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600" b="1">
                <a:solidFill>
                  <a:srgbClr val="FF0000"/>
                </a:solidFill>
                <a:latin typeface="Arial" panose="020B0604020202020204" pitchFamily="34" charset="0"/>
                <a:ea typeface="ＭＳ Ｐゴシック" panose="020B0600070205080204" pitchFamily="34" charset="-128"/>
              </a:rPr>
              <a:t>4</a:t>
            </a:r>
          </a:p>
          <a:p>
            <a:pPr>
              <a:spcBef>
                <a:spcPct val="0"/>
              </a:spcBef>
              <a:buClrTx/>
              <a:buSzTx/>
              <a:buFontTx/>
              <a:buNone/>
            </a:pPr>
            <a:r>
              <a:rPr lang="en-US" altLang="ja-JP" sz="1800" b="1">
                <a:solidFill>
                  <a:srgbClr val="FF0000"/>
                </a:solidFill>
                <a:latin typeface="Arial" panose="020B0604020202020204" pitchFamily="34" charset="0"/>
                <a:ea typeface="ＭＳ Ｐゴシック" panose="020B0600070205080204" pitchFamily="34" charset="-128"/>
              </a:rPr>
              <a:t>Representation</a:t>
            </a:r>
          </a:p>
        </p:txBody>
      </p:sp>
      <p:sp>
        <p:nvSpPr>
          <p:cNvPr id="29707" name="Text Box 10">
            <a:extLst>
              <a:ext uri="{FF2B5EF4-FFF2-40B4-BE49-F238E27FC236}">
                <a16:creationId xmlns:a16="http://schemas.microsoft.com/office/drawing/2014/main" id="{495DC122-4001-4249-83E5-064BE853AC37}"/>
              </a:ext>
            </a:extLst>
          </p:cNvPr>
          <p:cNvSpPr txBox="1">
            <a:spLocks noChangeArrowheads="1"/>
          </p:cNvSpPr>
          <p:nvPr/>
        </p:nvSpPr>
        <p:spPr bwMode="auto">
          <a:xfrm>
            <a:off x="1547813" y="4941888"/>
            <a:ext cx="1912937" cy="1036637"/>
          </a:xfrm>
          <a:prstGeom prst="rect">
            <a:avLst/>
          </a:prstGeom>
          <a:solidFill>
            <a:srgbClr val="FFFFFF"/>
          </a:solidFill>
          <a:ln w="9525">
            <a:solidFill>
              <a:srgbClr val="FF0000"/>
            </a:solidFill>
            <a:miter lim="800000"/>
            <a:headEnd/>
            <a:tailEnd/>
          </a:ln>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600" b="1">
                <a:solidFill>
                  <a:srgbClr val="FF0000"/>
                </a:solidFill>
                <a:latin typeface="Arial" panose="020B0604020202020204" pitchFamily="34" charset="0"/>
                <a:ea typeface="ＭＳ Ｐゴシック" panose="020B0600070205080204" pitchFamily="34" charset="-128"/>
              </a:rPr>
              <a:t>5</a:t>
            </a:r>
          </a:p>
          <a:p>
            <a:pPr>
              <a:spcBef>
                <a:spcPct val="0"/>
              </a:spcBef>
              <a:buClrTx/>
              <a:buSzTx/>
              <a:buFontTx/>
              <a:buNone/>
            </a:pPr>
            <a:r>
              <a:rPr lang="en-US" altLang="ja-JP" sz="1600" b="1">
                <a:solidFill>
                  <a:schemeClr val="bg1"/>
                </a:solidFill>
                <a:latin typeface="Arial" panose="020B0604020202020204" pitchFamily="34" charset="0"/>
                <a:ea typeface="ＭＳ Ｐゴシック" panose="020B0600070205080204" pitchFamily="34" charset="-128"/>
              </a:rPr>
              <a:t>Interpretation</a:t>
            </a:r>
          </a:p>
          <a:p>
            <a:pPr>
              <a:spcBef>
                <a:spcPct val="0"/>
              </a:spcBef>
              <a:buClrTx/>
              <a:buSzTx/>
              <a:buFontTx/>
              <a:buNone/>
            </a:pPr>
            <a:r>
              <a:rPr lang="en-US" altLang="ja-JP" sz="1600" b="1">
                <a:solidFill>
                  <a:schemeClr val="bg1"/>
                </a:solidFill>
                <a:latin typeface="Arial" panose="020B0604020202020204" pitchFamily="34" charset="0"/>
                <a:ea typeface="ＭＳ Ｐゴシック" panose="020B0600070205080204" pitchFamily="34" charset="-128"/>
              </a:rPr>
              <a:t>(cluster analysis)</a:t>
            </a:r>
          </a:p>
        </p:txBody>
      </p:sp>
      <p:sp>
        <p:nvSpPr>
          <p:cNvPr id="29708" name="Text Box 11">
            <a:extLst>
              <a:ext uri="{FF2B5EF4-FFF2-40B4-BE49-F238E27FC236}">
                <a16:creationId xmlns:a16="http://schemas.microsoft.com/office/drawing/2014/main" id="{4250199D-0EB5-40DB-8B96-B68FF7756F9A}"/>
              </a:ext>
            </a:extLst>
          </p:cNvPr>
          <p:cNvSpPr txBox="1">
            <a:spLocks noChangeArrowheads="1"/>
          </p:cNvSpPr>
          <p:nvPr/>
        </p:nvSpPr>
        <p:spPr bwMode="auto">
          <a:xfrm>
            <a:off x="1403350" y="2708275"/>
            <a:ext cx="1223963" cy="792163"/>
          </a:xfrm>
          <a:prstGeom prst="rect">
            <a:avLst/>
          </a:prstGeom>
          <a:solidFill>
            <a:srgbClr val="FFFFFF"/>
          </a:solidFill>
          <a:ln w="9525">
            <a:solidFill>
              <a:srgbClr val="FF0000"/>
            </a:solidFill>
            <a:miter lim="800000"/>
            <a:headEnd/>
            <a:tailEnd/>
          </a:ln>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a:spcBef>
                <a:spcPct val="0"/>
              </a:spcBef>
              <a:buClrTx/>
              <a:buSzTx/>
              <a:buFontTx/>
              <a:buNone/>
            </a:pPr>
            <a:endParaRPr lang="ja-JP" altLang="en-US" sz="1200">
              <a:solidFill>
                <a:schemeClr val="bg1"/>
              </a:solidFill>
              <a:latin typeface="Times New Roman" panose="02020603050405020304" pitchFamily="18" charset="0"/>
              <a:ea typeface="ＭＳ Ｐゴシック" panose="020B0600070205080204" pitchFamily="34" charset="-128"/>
            </a:endParaRPr>
          </a:p>
          <a:p>
            <a:pPr algn="just">
              <a:spcBef>
                <a:spcPct val="0"/>
              </a:spcBef>
              <a:buClrTx/>
              <a:buSzTx/>
              <a:buFontTx/>
              <a:buNone/>
            </a:pPr>
            <a:r>
              <a:rPr lang="en-US" altLang="ja-JP" sz="1600" b="1">
                <a:solidFill>
                  <a:srgbClr val="FF0000"/>
                </a:solidFill>
                <a:latin typeface="Arial" panose="020B0604020202020204" pitchFamily="34" charset="0"/>
                <a:ea typeface="ＭＳ Ｐゴシック" panose="020B0600070205080204" pitchFamily="34" charset="-128"/>
              </a:rPr>
              <a:t>6</a:t>
            </a:r>
          </a:p>
          <a:p>
            <a:pPr algn="just">
              <a:spcBef>
                <a:spcPct val="0"/>
              </a:spcBef>
              <a:buClrTx/>
              <a:buSzTx/>
              <a:buFontTx/>
              <a:buNone/>
            </a:pPr>
            <a:r>
              <a:rPr lang="en-US" altLang="ja-JP" sz="1600" b="1">
                <a:solidFill>
                  <a:schemeClr val="bg1"/>
                </a:solidFill>
                <a:latin typeface="Arial" panose="020B0604020202020204" pitchFamily="34" charset="0"/>
                <a:ea typeface="ＭＳ Ｐゴシック" panose="020B0600070205080204" pitchFamily="34" charset="-128"/>
              </a:rPr>
              <a:t>Utilization</a:t>
            </a:r>
          </a:p>
          <a:p>
            <a:pPr>
              <a:spcBef>
                <a:spcPct val="0"/>
              </a:spcBef>
              <a:buClrTx/>
              <a:buSzTx/>
              <a:buFontTx/>
              <a:buNone/>
            </a:pPr>
            <a:endParaRPr lang="ja-JP" altLang="en-US" sz="1600">
              <a:solidFill>
                <a:schemeClr val="bg1"/>
              </a:solidFill>
              <a:latin typeface="Arial" panose="020B0604020202020204" pitchFamily="34" charset="0"/>
              <a:ea typeface="ＭＳ Ｐゴシック" panose="020B0600070205080204" pitchFamily="34" charset="-128"/>
            </a:endParaRPr>
          </a:p>
        </p:txBody>
      </p:sp>
    </p:spTree>
  </p:cSld>
  <p:clrMapOvr>
    <a:masterClrMapping/>
  </p:clrMapOvr>
  <p:transition spd="med">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fade">
                                      <p:cBhvr>
                                        <p:cTn id="12" dur="1000"/>
                                        <p:tgtEl>
                                          <p:spTgt spid="297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704"/>
                                        </p:tgtEl>
                                        <p:attrNameLst>
                                          <p:attrName>style.visibility</p:attrName>
                                        </p:attrNameLst>
                                      </p:cBhvr>
                                      <p:to>
                                        <p:strVal val="visible"/>
                                      </p:to>
                                    </p:set>
                                    <p:animEffect transition="in" filter="fade">
                                      <p:cBhvr>
                                        <p:cTn id="17" dur="1000"/>
                                        <p:tgtEl>
                                          <p:spTgt spid="297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705"/>
                                        </p:tgtEl>
                                        <p:attrNameLst>
                                          <p:attrName>style.visibility</p:attrName>
                                        </p:attrNameLst>
                                      </p:cBhvr>
                                      <p:to>
                                        <p:strVal val="visible"/>
                                      </p:to>
                                    </p:set>
                                    <p:animEffect transition="in" filter="fade">
                                      <p:cBhvr>
                                        <p:cTn id="22" dur="1000"/>
                                        <p:tgtEl>
                                          <p:spTgt spid="297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706"/>
                                        </p:tgtEl>
                                        <p:attrNameLst>
                                          <p:attrName>style.visibility</p:attrName>
                                        </p:attrNameLst>
                                      </p:cBhvr>
                                      <p:to>
                                        <p:strVal val="visible"/>
                                      </p:to>
                                    </p:set>
                                    <p:animEffect transition="in" filter="fade">
                                      <p:cBhvr>
                                        <p:cTn id="27" dur="1000"/>
                                        <p:tgtEl>
                                          <p:spTgt spid="297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707"/>
                                        </p:tgtEl>
                                        <p:attrNameLst>
                                          <p:attrName>style.visibility</p:attrName>
                                        </p:attrNameLst>
                                      </p:cBhvr>
                                      <p:to>
                                        <p:strVal val="visible"/>
                                      </p:to>
                                    </p:set>
                                    <p:animEffect transition="in" filter="fade">
                                      <p:cBhvr>
                                        <p:cTn id="32" dur="1000"/>
                                        <p:tgtEl>
                                          <p:spTgt spid="297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708"/>
                                        </p:tgtEl>
                                        <p:attrNameLst>
                                          <p:attrName>style.visibility</p:attrName>
                                        </p:attrNameLst>
                                      </p:cBhvr>
                                      <p:to>
                                        <p:strVal val="visible"/>
                                      </p:to>
                                    </p:set>
                                    <p:animEffect transition="in" filter="fade">
                                      <p:cBhvr>
                                        <p:cTn id="37" dur="1000"/>
                                        <p:tgtEl>
                                          <p:spTgt spid="2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p:bldP spid="29704" grpId="0" animBg="1"/>
      <p:bldP spid="29705" grpId="0" animBg="1"/>
      <p:bldP spid="29706" grpId="0" animBg="1"/>
      <p:bldP spid="29707" grpId="0" animBg="1"/>
      <p:bldP spid="2970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6">
            <a:extLst>
              <a:ext uri="{FF2B5EF4-FFF2-40B4-BE49-F238E27FC236}">
                <a16:creationId xmlns:a16="http://schemas.microsoft.com/office/drawing/2014/main" id="{78E479B6-9D26-4F7B-8A2A-D46C7DCE3D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BF945F27-EE97-46E4-BF85-C89A8151A7C0}" type="slidenum">
              <a:rPr lang="en-US" altLang="ja-JP" sz="1400" smtClean="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45</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8611" name="Rectangle 2">
            <a:extLst>
              <a:ext uri="{FF2B5EF4-FFF2-40B4-BE49-F238E27FC236}">
                <a16:creationId xmlns:a16="http://schemas.microsoft.com/office/drawing/2014/main" id="{FF03F064-F33F-414F-B44E-FE8A4E55A89F}"/>
              </a:ext>
            </a:extLst>
          </p:cNvPr>
          <p:cNvSpPr>
            <a:spLocks noGrp="1" noChangeArrowheads="1"/>
          </p:cNvSpPr>
          <p:nvPr>
            <p:ph type="title"/>
          </p:nvPr>
        </p:nvSpPr>
        <p:spPr>
          <a:xfrm>
            <a:off x="179387" y="107950"/>
            <a:ext cx="7772400" cy="1143000"/>
          </a:xfrm>
        </p:spPr>
        <p:txBody>
          <a:bodyPr/>
          <a:lstStyle/>
          <a:p>
            <a:pPr eaLnBrk="1" hangingPunct="1"/>
            <a:r>
              <a:rPr lang="en-US" altLang="ja-JP" dirty="0">
                <a:solidFill>
                  <a:srgbClr val="F6F67E"/>
                </a:solidFill>
                <a:ea typeface="ＭＳ Ｐゴシック" panose="020B0600070205080204" pitchFamily="34" charset="-128"/>
              </a:rPr>
              <a:t>Blackboarding (Groupware)</a:t>
            </a:r>
          </a:p>
        </p:txBody>
      </p:sp>
      <p:sp>
        <p:nvSpPr>
          <p:cNvPr id="68612" name="Rectangle 3">
            <a:extLst>
              <a:ext uri="{FF2B5EF4-FFF2-40B4-BE49-F238E27FC236}">
                <a16:creationId xmlns:a16="http://schemas.microsoft.com/office/drawing/2014/main" id="{83AD91C7-AE08-4AD6-B91E-253A1F30E791}"/>
              </a:ext>
            </a:extLst>
          </p:cNvPr>
          <p:cNvSpPr>
            <a:spLocks noGrp="1" noChangeArrowheads="1"/>
          </p:cNvSpPr>
          <p:nvPr>
            <p:ph type="body" sz="half" idx="1"/>
          </p:nvPr>
        </p:nvSpPr>
        <p:spPr>
          <a:xfrm>
            <a:off x="392113" y="1147763"/>
            <a:ext cx="8572500" cy="4679950"/>
          </a:xfrm>
        </p:spPr>
        <p:txBody>
          <a:bodyPr/>
          <a:lstStyle/>
          <a:p>
            <a:pPr eaLnBrk="1" hangingPunct="1"/>
            <a:r>
              <a:rPr lang="en-US" altLang="ja-JP" sz="2800">
                <a:solidFill>
                  <a:srgbClr val="FFFFFF"/>
                </a:solidFill>
                <a:ea typeface="ＭＳ Ｐゴシック" panose="020B0600070205080204" pitchFamily="34" charset="-128"/>
              </a:rPr>
              <a:t>Participants are assumed experts with unique experience</a:t>
            </a:r>
          </a:p>
          <a:p>
            <a:pPr eaLnBrk="1" hangingPunct="1"/>
            <a:r>
              <a:rPr lang="en-US" altLang="ja-JP" sz="2800">
                <a:solidFill>
                  <a:srgbClr val="FFFFFF"/>
                </a:solidFill>
                <a:ea typeface="ＭＳ Ｐゴシック" panose="020B0600070205080204" pitchFamily="34" charset="-128"/>
              </a:rPr>
              <a:t>Each expert has equal chance to contribute to the solution via the blackboard</a:t>
            </a:r>
          </a:p>
          <a:p>
            <a:pPr eaLnBrk="1" hangingPunct="1"/>
            <a:r>
              <a:rPr lang="en-US" altLang="ja-JP" sz="2800">
                <a:solidFill>
                  <a:srgbClr val="FFFFFF"/>
                </a:solidFill>
                <a:ea typeface="ＭＳ Ｐゴシック" panose="020B0600070205080204" pitchFamily="34" charset="-128"/>
              </a:rPr>
              <a:t>Process continues until the problem has been solved</a:t>
            </a:r>
          </a:p>
        </p:txBody>
      </p:sp>
    </p:spTree>
  </p:cSld>
  <p:clrMapOvr>
    <a:masterClrMapping/>
  </p:clrMapOvr>
  <p:transition spd="med">
    <p:circl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4769FD4B-2EB9-42A2-8D79-7D916D091CCE}"/>
              </a:ext>
            </a:extLst>
          </p:cNvPr>
          <p:cNvSpPr>
            <a:spLocks noGrp="1"/>
          </p:cNvSpPr>
          <p:nvPr>
            <p:ph type="sldNum" sz="quarter" idx="4294967295"/>
          </p:nvPr>
        </p:nvSpPr>
        <p:spPr bwMode="auto">
          <a:xfrm>
            <a:off x="6934200" y="63246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ea typeface="ＭＳ Ｐゴシック" panose="020B0600070205080204" pitchFamily="34" charset="-128"/>
              </a:rPr>
              <a:t>5-</a:t>
            </a:r>
            <a:fld id="{9745A60C-693C-4794-A756-62C0747B6A9E}" type="slidenum">
              <a:rPr lang="en-US" altLang="ja-JP" sz="1400">
                <a:solidFill>
                  <a:schemeClr val="tx2"/>
                </a:solidFill>
                <a:latin typeface="Arial" panose="020B0604020202020204" pitchFamily="34" charset="0"/>
                <a:ea typeface="ＭＳ Ｐゴシック" panose="020B0600070205080204" pitchFamily="34" charset="-128"/>
              </a:rPr>
              <a:pPr>
                <a:spcBef>
                  <a:spcPct val="0"/>
                </a:spcBef>
                <a:buClrTx/>
                <a:buSzTx/>
                <a:buFontTx/>
                <a:buNone/>
              </a:pPr>
              <a:t>46</a:t>
            </a:fld>
            <a:endParaRPr lang="en-US" altLang="ja-JP" sz="1400">
              <a:solidFill>
                <a:schemeClr val="tx2"/>
              </a:solidFill>
              <a:latin typeface="Arial" panose="020B0604020202020204" pitchFamily="34" charset="0"/>
              <a:ea typeface="ＭＳ Ｐゴシック" panose="020B0600070205080204" pitchFamily="34" charset="-128"/>
            </a:endParaRPr>
          </a:p>
        </p:txBody>
      </p:sp>
      <p:sp>
        <p:nvSpPr>
          <p:cNvPr id="69635" name="Rectangle 2">
            <a:extLst>
              <a:ext uri="{FF2B5EF4-FFF2-40B4-BE49-F238E27FC236}">
                <a16:creationId xmlns:a16="http://schemas.microsoft.com/office/drawing/2014/main" id="{39A82AFB-A171-4D79-9A16-7F03AFE5F8B7}"/>
              </a:ext>
            </a:extLst>
          </p:cNvPr>
          <p:cNvSpPr>
            <a:spLocks noGrp="1" noChangeArrowheads="1"/>
          </p:cNvSpPr>
          <p:nvPr>
            <p:ph type="title"/>
          </p:nvPr>
        </p:nvSpPr>
        <p:spPr>
          <a:xfrm>
            <a:off x="14288" y="22225"/>
            <a:ext cx="8077200" cy="1143000"/>
          </a:xfrm>
        </p:spPr>
        <p:txBody>
          <a:bodyPr/>
          <a:lstStyle/>
          <a:p>
            <a:pPr eaLnBrk="1" hangingPunct="1"/>
            <a:r>
              <a:rPr lang="en-US" altLang="ja-JP">
                <a:solidFill>
                  <a:srgbClr val="F6F67E"/>
                </a:solidFill>
                <a:ea typeface="ＭＳ Ｐゴシック" panose="020B0600070205080204" pitchFamily="34" charset="-128"/>
              </a:rPr>
              <a:t>Blackboarding (Characteristics)</a:t>
            </a:r>
          </a:p>
        </p:txBody>
      </p:sp>
      <p:sp>
        <p:nvSpPr>
          <p:cNvPr id="69636" name="Rectangle 3">
            <a:extLst>
              <a:ext uri="{FF2B5EF4-FFF2-40B4-BE49-F238E27FC236}">
                <a16:creationId xmlns:a16="http://schemas.microsoft.com/office/drawing/2014/main" id="{D02686E4-7D8E-4826-ACDF-EC4C64D95ABA}"/>
              </a:ext>
            </a:extLst>
          </p:cNvPr>
          <p:cNvSpPr>
            <a:spLocks noGrp="1" noChangeArrowheads="1"/>
          </p:cNvSpPr>
          <p:nvPr>
            <p:ph type="body" idx="1"/>
          </p:nvPr>
        </p:nvSpPr>
        <p:spPr>
          <a:xfrm>
            <a:off x="468313" y="2063750"/>
            <a:ext cx="7772400" cy="4489450"/>
          </a:xfrm>
        </p:spPr>
        <p:txBody>
          <a:bodyPr/>
          <a:lstStyle/>
          <a:p>
            <a:pPr algn="just" eaLnBrk="1" hangingPunct="1">
              <a:spcBef>
                <a:spcPct val="40000"/>
              </a:spcBef>
            </a:pPr>
            <a:r>
              <a:rPr lang="en-US" altLang="ja-JP" sz="2800">
                <a:solidFill>
                  <a:srgbClr val="FFFFFF"/>
                </a:solidFill>
                <a:ea typeface="ＭＳ Ｐゴシック" panose="020B0600070205080204" pitchFamily="34" charset="-128"/>
              </a:rPr>
              <a:t>Participants share a common protocol for interaction</a:t>
            </a:r>
          </a:p>
          <a:p>
            <a:pPr algn="just" eaLnBrk="1" hangingPunct="1">
              <a:spcBef>
                <a:spcPct val="40000"/>
              </a:spcBef>
            </a:pPr>
            <a:r>
              <a:rPr lang="en-US" altLang="ja-JP" sz="2800">
                <a:solidFill>
                  <a:srgbClr val="FFFFFF"/>
                </a:solidFill>
                <a:ea typeface="ＭＳ Ｐゴシック" panose="020B0600070205080204" pitchFamily="34" charset="-128"/>
              </a:rPr>
              <a:t>Organized participation</a:t>
            </a:r>
          </a:p>
          <a:p>
            <a:pPr algn="just" eaLnBrk="1" hangingPunct="1">
              <a:spcBef>
                <a:spcPct val="40000"/>
              </a:spcBef>
            </a:pPr>
            <a:r>
              <a:rPr lang="en-US" altLang="ja-JP" sz="2800">
                <a:solidFill>
                  <a:srgbClr val="FFFFFF"/>
                </a:solidFill>
                <a:ea typeface="ＭＳ Ｐゴシック" panose="020B0600070205080204" pitchFamily="34" charset="-128"/>
              </a:rPr>
              <a:t>Iterative approach to problem solving</a:t>
            </a:r>
          </a:p>
          <a:p>
            <a:pPr algn="just" eaLnBrk="1" hangingPunct="1">
              <a:spcBef>
                <a:spcPct val="40000"/>
              </a:spcBef>
            </a:pPr>
            <a:r>
              <a:rPr lang="en-US" altLang="ja-JP" sz="2800">
                <a:solidFill>
                  <a:srgbClr val="FFFFFF"/>
                </a:solidFill>
                <a:ea typeface="ＭＳ Ｐゴシック" panose="020B0600070205080204" pitchFamily="34" charset="-128"/>
              </a:rPr>
              <a:t>Flexible representation of information</a:t>
            </a:r>
          </a:p>
          <a:p>
            <a:pPr algn="just" eaLnBrk="1" hangingPunct="1">
              <a:spcBef>
                <a:spcPct val="40000"/>
              </a:spcBef>
            </a:pPr>
            <a:r>
              <a:rPr lang="en-US" altLang="ja-JP" sz="2800">
                <a:solidFill>
                  <a:srgbClr val="FFFFFF"/>
                </a:solidFill>
                <a:ea typeface="ＭＳ Ｐゴシック" panose="020B0600070205080204" pitchFamily="34" charset="-128"/>
              </a:rPr>
              <a:t>Efficient storage and location of information </a:t>
            </a:r>
            <a:endParaRPr lang="ja-JP" altLang="en-US" sz="2800">
              <a:ea typeface="ＭＳ Ｐゴシック" panose="020B0600070205080204" pitchFamily="34" charset="-128"/>
            </a:endParaRPr>
          </a:p>
        </p:txBody>
      </p:sp>
    </p:spTree>
  </p:cSld>
  <p:clrMapOvr>
    <a:masterClrMapping/>
  </p:clrMapOvr>
  <p:transition spd="med">
    <p:circl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6342B8C-2A23-47C3-B2FD-97A0931A6D8A}"/>
              </a:ext>
            </a:extLst>
          </p:cNvPr>
          <p:cNvSpPr>
            <a:spLocks noGrp="1" noChangeArrowheads="1"/>
          </p:cNvSpPr>
          <p:nvPr>
            <p:ph type="title"/>
          </p:nvPr>
        </p:nvSpPr>
        <p:spPr>
          <a:xfrm>
            <a:off x="62706" y="100806"/>
            <a:ext cx="7772400" cy="1503362"/>
          </a:xfrm>
        </p:spPr>
        <p:txBody>
          <a:bodyPr/>
          <a:lstStyle/>
          <a:p>
            <a:pPr eaLnBrk="1" hangingPunct="1"/>
            <a:r>
              <a:rPr lang="en-US" altLang="ja-JP" dirty="0">
                <a:solidFill>
                  <a:srgbClr val="F6F67E"/>
                </a:solidFill>
                <a:ea typeface="ＭＳ Ｐゴシック" panose="020B0600070205080204" pitchFamily="34" charset="-128"/>
              </a:rPr>
              <a:t>Deciding where to hold the sessions</a:t>
            </a:r>
          </a:p>
        </p:txBody>
      </p:sp>
      <p:sp>
        <p:nvSpPr>
          <p:cNvPr id="70659" name="Rectangle 3">
            <a:extLst>
              <a:ext uri="{FF2B5EF4-FFF2-40B4-BE49-F238E27FC236}">
                <a16:creationId xmlns:a16="http://schemas.microsoft.com/office/drawing/2014/main" id="{367ECDF0-4BB4-42F5-A358-3BF59CE4193B}"/>
              </a:ext>
            </a:extLst>
          </p:cNvPr>
          <p:cNvSpPr>
            <a:spLocks noGrp="1" noChangeArrowheads="1"/>
          </p:cNvSpPr>
          <p:nvPr>
            <p:ph idx="1"/>
          </p:nvPr>
        </p:nvSpPr>
        <p:spPr>
          <a:xfrm>
            <a:off x="323850" y="1890713"/>
            <a:ext cx="7250113" cy="4114800"/>
          </a:xfrm>
        </p:spPr>
        <p:txBody>
          <a:bodyPr/>
          <a:lstStyle/>
          <a:p>
            <a:pPr algn="just" eaLnBrk="1" hangingPunct="1">
              <a:lnSpc>
                <a:spcPct val="90000"/>
              </a:lnSpc>
            </a:pPr>
            <a:r>
              <a:rPr lang="en-US" altLang="ja-JP" sz="2800">
                <a:solidFill>
                  <a:srgbClr val="FFFFFF"/>
                </a:solidFill>
                <a:ea typeface="ＭＳ Ｐゴシック" panose="020B0600070205080204" pitchFamily="34" charset="-128"/>
              </a:rPr>
              <a:t>Beneficial in recording the expert’s knowledge in the environment where he or she works</a:t>
            </a:r>
          </a:p>
          <a:p>
            <a:pPr algn="just" eaLnBrk="1" hangingPunct="1">
              <a:lnSpc>
                <a:spcPct val="90000"/>
              </a:lnSpc>
            </a:pPr>
            <a:endParaRPr lang="en-US" altLang="ja-JP" sz="2800">
              <a:solidFill>
                <a:srgbClr val="FFFFFF"/>
              </a:solidFill>
              <a:ea typeface="ＭＳ Ｐゴシック" panose="020B0600070205080204" pitchFamily="34" charset="-128"/>
            </a:endParaRPr>
          </a:p>
          <a:p>
            <a:pPr algn="just" eaLnBrk="1" hangingPunct="1">
              <a:lnSpc>
                <a:spcPct val="90000"/>
              </a:lnSpc>
            </a:pPr>
            <a:r>
              <a:rPr lang="en-US" altLang="ja-JP" sz="2800">
                <a:solidFill>
                  <a:srgbClr val="FFFFFF"/>
                </a:solidFill>
                <a:ea typeface="ＭＳ Ｐゴシック" panose="020B0600070205080204" pitchFamily="34" charset="-128"/>
              </a:rPr>
              <a:t>An important guideline is to make sure the meeting place is quiet and free from interruptions</a:t>
            </a:r>
          </a:p>
        </p:txBody>
      </p:sp>
      <p:sp>
        <p:nvSpPr>
          <p:cNvPr id="70660" name="Slide Number Placeholder 5">
            <a:extLst>
              <a:ext uri="{FF2B5EF4-FFF2-40B4-BE49-F238E27FC236}">
                <a16:creationId xmlns:a16="http://schemas.microsoft.com/office/drawing/2014/main" id="{536CB808-B7A9-4F3D-B267-3FED7E483F41}"/>
              </a:ext>
            </a:extLst>
          </p:cNvPr>
          <p:cNvSpPr>
            <a:spLocks noGrp="1"/>
          </p:cNvSpPr>
          <p:nvPr>
            <p:ph type="sldNum" sz="quarter" idx="4294967295"/>
          </p:nvPr>
        </p:nvSpPr>
        <p:spPr bwMode="auto">
          <a:xfrm>
            <a:off x="7766050" y="295275"/>
            <a:ext cx="628650"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76D0DF33-FB98-4F6C-B0DB-C1DE07DA70B3}" type="slidenum">
              <a:rPr lang="en-US" altLang="ja-JP" sz="1400">
                <a:solidFill>
                  <a:schemeClr val="tx2"/>
                </a:solidFill>
                <a:latin typeface="Arial" panose="020B0604020202020204" pitchFamily="34" charset="0"/>
              </a:rPr>
              <a:pPr>
                <a:spcBef>
                  <a:spcPct val="0"/>
                </a:spcBef>
                <a:buClrTx/>
                <a:buSzTx/>
                <a:buFontTx/>
                <a:buNone/>
              </a:pPr>
              <a:t>47</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3BAC6A5-A439-4529-8181-D76029BFA3BD}"/>
              </a:ext>
            </a:extLst>
          </p:cNvPr>
          <p:cNvSpPr>
            <a:spLocks noGrp="1" noChangeArrowheads="1"/>
          </p:cNvSpPr>
          <p:nvPr>
            <p:ph type="title"/>
          </p:nvPr>
        </p:nvSpPr>
        <p:spPr>
          <a:xfrm>
            <a:off x="-6350" y="185738"/>
            <a:ext cx="8755063" cy="1371600"/>
          </a:xfrm>
        </p:spPr>
        <p:txBody>
          <a:bodyPr/>
          <a:lstStyle/>
          <a:p>
            <a:pPr eaLnBrk="1" hangingPunct="1"/>
            <a:r>
              <a:rPr lang="en-US" altLang="ja-JP">
                <a:solidFill>
                  <a:srgbClr val="F6F67E"/>
                </a:solidFill>
                <a:ea typeface="ＭＳ Ｐゴシック" panose="020B0600070205080204" pitchFamily="34" charset="-128"/>
              </a:rPr>
              <a:t>Improving the Knowledge Capture Process</a:t>
            </a:r>
          </a:p>
        </p:txBody>
      </p:sp>
      <p:sp>
        <p:nvSpPr>
          <p:cNvPr id="26627" name="Rectangle 3">
            <a:extLst>
              <a:ext uri="{FF2B5EF4-FFF2-40B4-BE49-F238E27FC236}">
                <a16:creationId xmlns:a16="http://schemas.microsoft.com/office/drawing/2014/main" id="{1C8ED020-0ABF-4C21-847D-E6EC3B29B2A9}"/>
              </a:ext>
            </a:extLst>
          </p:cNvPr>
          <p:cNvSpPr>
            <a:spLocks noGrp="1" noChangeArrowheads="1"/>
          </p:cNvSpPr>
          <p:nvPr>
            <p:ph type="body" sz="half" idx="1"/>
          </p:nvPr>
        </p:nvSpPr>
        <p:spPr>
          <a:xfrm>
            <a:off x="323850" y="1916113"/>
            <a:ext cx="5327650" cy="4608512"/>
          </a:xfrm>
        </p:spPr>
        <p:txBody>
          <a:bodyPr/>
          <a:lstStyle/>
          <a:p>
            <a:pPr algn="just" eaLnBrk="1" hangingPunct="1"/>
            <a:r>
              <a:rPr lang="en-US" altLang="ja-JP" sz="2800">
                <a:solidFill>
                  <a:srgbClr val="FFFFFF"/>
                </a:solidFill>
                <a:ea typeface="ＭＳ Ｐゴシック" panose="020B0600070205080204" pitchFamily="34" charset="-128"/>
              </a:rPr>
              <a:t>Focus on how experts approach a problem</a:t>
            </a:r>
          </a:p>
          <a:p>
            <a:pPr algn="just" eaLnBrk="1" hangingPunct="1"/>
            <a:r>
              <a:rPr lang="en-US" altLang="ja-JP" sz="2800">
                <a:solidFill>
                  <a:srgbClr val="FFFFFF"/>
                </a:solidFill>
                <a:ea typeface="ＭＳ Ｐゴシック" panose="020B0600070205080204" pitchFamily="34" charset="-128"/>
              </a:rPr>
              <a:t>Look beyond the facts or the heuristics</a:t>
            </a:r>
          </a:p>
          <a:p>
            <a:pPr algn="just" eaLnBrk="1" hangingPunct="1"/>
            <a:r>
              <a:rPr lang="en-US" altLang="ja-JP" sz="2800">
                <a:solidFill>
                  <a:srgbClr val="FFFFFF"/>
                </a:solidFill>
                <a:ea typeface="ＭＳ Ｐゴシック" panose="020B0600070205080204" pitchFamily="34" charset="-128"/>
              </a:rPr>
              <a:t>Re-evaluate how well the problem domain is understood</a:t>
            </a:r>
          </a:p>
          <a:p>
            <a:pPr algn="just" eaLnBrk="1" hangingPunct="1"/>
            <a:r>
              <a:rPr lang="en-US" altLang="ja-JP" sz="2800">
                <a:solidFill>
                  <a:srgbClr val="FFFFFF"/>
                </a:solidFill>
                <a:ea typeface="ＭＳ Ｐゴシック" panose="020B0600070205080204" pitchFamily="34" charset="-128"/>
              </a:rPr>
              <a:t>How accurate the problem is modeled</a:t>
            </a:r>
          </a:p>
        </p:txBody>
      </p:sp>
      <p:pic>
        <p:nvPicPr>
          <p:cNvPr id="26628" name="Picture 4" descr="BD19652_[1]">
            <a:extLst>
              <a:ext uri="{FF2B5EF4-FFF2-40B4-BE49-F238E27FC236}">
                <a16:creationId xmlns:a16="http://schemas.microsoft.com/office/drawing/2014/main" id="{01F3D64A-2CBA-4313-B88A-14CA6788370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51525" y="2671763"/>
            <a:ext cx="2165350" cy="2124075"/>
          </a:xfrm>
          <a:noFill/>
        </p:spPr>
      </p:pic>
      <p:sp>
        <p:nvSpPr>
          <p:cNvPr id="26629" name="Slide Number Placeholder 6">
            <a:extLst>
              <a:ext uri="{FF2B5EF4-FFF2-40B4-BE49-F238E27FC236}">
                <a16:creationId xmlns:a16="http://schemas.microsoft.com/office/drawing/2014/main" id="{E587354C-7F37-4FCE-936A-C8FD0DBA30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D0645A9B-3F03-473C-84E6-7485B43738B3}" type="slidenum">
              <a:rPr lang="en-US" altLang="ja-JP" sz="1400" smtClean="0">
                <a:solidFill>
                  <a:schemeClr val="tx2"/>
                </a:solidFill>
                <a:latin typeface="Arial" panose="020B0604020202020204" pitchFamily="34" charset="0"/>
              </a:rPr>
              <a:pPr>
                <a:spcBef>
                  <a:spcPct val="0"/>
                </a:spcBef>
                <a:buClrTx/>
                <a:buSzTx/>
                <a:buFontTx/>
                <a:buNone/>
              </a:pPr>
              <a:t>5</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211A363-4DE7-48B4-9464-C2A12D98E7FB}"/>
              </a:ext>
            </a:extLst>
          </p:cNvPr>
          <p:cNvSpPr>
            <a:spLocks noGrp="1" noChangeArrowheads="1"/>
          </p:cNvSpPr>
          <p:nvPr>
            <p:ph type="title"/>
          </p:nvPr>
        </p:nvSpPr>
        <p:spPr>
          <a:xfrm>
            <a:off x="1066800" y="188913"/>
            <a:ext cx="7772400" cy="1143000"/>
          </a:xfrm>
        </p:spPr>
        <p:txBody>
          <a:bodyPr/>
          <a:lstStyle/>
          <a:p>
            <a:pPr eaLnBrk="1" hangingPunct="1"/>
            <a:r>
              <a:rPr lang="en-US" altLang="ja-JP">
                <a:solidFill>
                  <a:srgbClr val="F6F67E"/>
                </a:solidFill>
                <a:ea typeface="ＭＳ Ｐゴシック" panose="020B0600070205080204" pitchFamily="34" charset="-128"/>
              </a:rPr>
              <a:t>Using a Single Expert</a:t>
            </a:r>
          </a:p>
        </p:txBody>
      </p:sp>
      <p:sp>
        <p:nvSpPr>
          <p:cNvPr id="15364" name="Rectangle 3">
            <a:extLst>
              <a:ext uri="{FF2B5EF4-FFF2-40B4-BE49-F238E27FC236}">
                <a16:creationId xmlns:a16="http://schemas.microsoft.com/office/drawing/2014/main" id="{E11C4697-27E5-4CCC-83F1-CEBDDEFBCDC8}"/>
              </a:ext>
            </a:extLst>
          </p:cNvPr>
          <p:cNvSpPr>
            <a:spLocks noGrp="1" noChangeArrowheads="1"/>
          </p:cNvSpPr>
          <p:nvPr>
            <p:ph type="body" sz="half" idx="1"/>
          </p:nvPr>
        </p:nvSpPr>
        <p:spPr>
          <a:xfrm>
            <a:off x="323850" y="1474788"/>
            <a:ext cx="4968875" cy="5049837"/>
          </a:xfrm>
        </p:spPr>
        <p:txBody>
          <a:bodyPr rtlCol="0">
            <a:normAutofit lnSpcReduction="10000"/>
          </a:bodyPr>
          <a:lstStyle/>
          <a:p>
            <a:pPr marL="342906" indent="-342906" defTabSz="457207" eaLnBrk="1" fontAlgn="auto" hangingPunct="1">
              <a:lnSpc>
                <a:spcPct val="90000"/>
              </a:lnSpc>
              <a:spcAft>
                <a:spcPts val="0"/>
              </a:spcAft>
              <a:buClr>
                <a:schemeClr val="bg2">
                  <a:lumMod val="40000"/>
                  <a:lumOff val="60000"/>
                </a:schemeClr>
              </a:buClr>
              <a:buFont typeface="Wingdings" panose="05000000000000000000" pitchFamily="2" charset="2"/>
              <a:buNone/>
              <a:defRPr/>
            </a:pPr>
            <a:r>
              <a:rPr lang="en-US" altLang="ja-JP" sz="2800" b="1" u="sng" dirty="0">
                <a:solidFill>
                  <a:schemeClr val="accent1"/>
                </a:solidFill>
                <a:ea typeface="ＭＳ Ｐゴシック" panose="020B0600070205080204" pitchFamily="34" charset="-128"/>
              </a:rPr>
              <a:t>Advantages</a:t>
            </a:r>
            <a:r>
              <a:rPr lang="en-US" altLang="ja-JP" sz="2800" b="1" dirty="0">
                <a:solidFill>
                  <a:schemeClr val="accent1"/>
                </a:solidFill>
                <a:ea typeface="ＭＳ Ｐゴシック" panose="020B0600070205080204" pitchFamily="34" charset="-128"/>
              </a:rPr>
              <a:t>:</a:t>
            </a:r>
          </a:p>
          <a:p>
            <a:pPr marL="342906" indent="-342906" defTabSz="457207" eaLnBrk="1" fontAlgn="auto" hangingPunct="1">
              <a:lnSpc>
                <a:spcPct val="90000"/>
              </a:lnSpc>
              <a:spcAft>
                <a:spcPts val="0"/>
              </a:spcAft>
              <a:buClr>
                <a:schemeClr val="bg2">
                  <a:lumMod val="40000"/>
                  <a:lumOff val="60000"/>
                </a:schemeClr>
              </a:buClr>
              <a:buFont typeface="Wingdings 3" charset="2"/>
              <a:buChar char=""/>
              <a:defRPr/>
            </a:pPr>
            <a:r>
              <a:rPr lang="en-US" altLang="ja-JP" sz="2800" dirty="0">
                <a:solidFill>
                  <a:srgbClr val="FFFFFF"/>
                </a:solidFill>
                <a:ea typeface="ＭＳ Ｐゴシック" panose="020B0600070205080204" pitchFamily="34" charset="-128"/>
              </a:rPr>
              <a:t>Ideal when building a simple KM system</a:t>
            </a:r>
          </a:p>
          <a:p>
            <a:pPr marL="342906" indent="-342906" defTabSz="457207" eaLnBrk="1" fontAlgn="auto" hangingPunct="1">
              <a:lnSpc>
                <a:spcPct val="90000"/>
              </a:lnSpc>
              <a:spcAft>
                <a:spcPts val="0"/>
              </a:spcAft>
              <a:buClr>
                <a:schemeClr val="bg2">
                  <a:lumMod val="40000"/>
                  <a:lumOff val="60000"/>
                </a:schemeClr>
              </a:buClr>
              <a:buFont typeface="Wingdings 3" charset="2"/>
              <a:buChar char=""/>
              <a:defRPr/>
            </a:pPr>
            <a:r>
              <a:rPr lang="en-US" altLang="ja-JP" sz="2800" dirty="0">
                <a:solidFill>
                  <a:srgbClr val="FFFFFF"/>
                </a:solidFill>
                <a:ea typeface="ＭＳ Ｐゴシック" panose="020B0600070205080204" pitchFamily="34" charset="-128"/>
              </a:rPr>
              <a:t>A problem in a restricted domain</a:t>
            </a:r>
          </a:p>
          <a:p>
            <a:pPr marL="342906" indent="-342906" defTabSz="457207" eaLnBrk="1" fontAlgn="auto" hangingPunct="1">
              <a:lnSpc>
                <a:spcPct val="90000"/>
              </a:lnSpc>
              <a:spcAft>
                <a:spcPts val="0"/>
              </a:spcAft>
              <a:buClr>
                <a:schemeClr val="bg2">
                  <a:lumMod val="40000"/>
                  <a:lumOff val="60000"/>
                </a:schemeClr>
              </a:buClr>
              <a:buFont typeface="Wingdings 3" charset="2"/>
              <a:buChar char=""/>
              <a:defRPr/>
            </a:pPr>
            <a:r>
              <a:rPr lang="en-US" altLang="ja-JP" sz="2800" dirty="0">
                <a:solidFill>
                  <a:srgbClr val="FFFFFF"/>
                </a:solidFill>
                <a:ea typeface="ＭＳ Ｐゴシック" panose="020B0600070205080204" pitchFamily="34" charset="-128"/>
              </a:rPr>
              <a:t>Easier to coordinate meetings</a:t>
            </a:r>
          </a:p>
          <a:p>
            <a:pPr marL="342906" indent="-342906" defTabSz="457207" eaLnBrk="1" fontAlgn="auto" hangingPunct="1">
              <a:lnSpc>
                <a:spcPct val="90000"/>
              </a:lnSpc>
              <a:spcAft>
                <a:spcPts val="0"/>
              </a:spcAft>
              <a:buClr>
                <a:schemeClr val="bg2">
                  <a:lumMod val="40000"/>
                  <a:lumOff val="60000"/>
                </a:schemeClr>
              </a:buClr>
              <a:buFont typeface="Wingdings 3" charset="2"/>
              <a:buChar char=""/>
              <a:defRPr/>
            </a:pPr>
            <a:r>
              <a:rPr lang="en-US" altLang="ja-JP" sz="2800" dirty="0">
                <a:solidFill>
                  <a:srgbClr val="FFFFFF"/>
                </a:solidFill>
                <a:ea typeface="ＭＳ Ｐゴシック" panose="020B0600070205080204" pitchFamily="34" charset="-128"/>
              </a:rPr>
              <a:t>Conflicts are easier to resolve</a:t>
            </a:r>
          </a:p>
          <a:p>
            <a:pPr marL="342906" indent="-342906" defTabSz="457207" eaLnBrk="1" fontAlgn="auto" hangingPunct="1">
              <a:lnSpc>
                <a:spcPct val="90000"/>
              </a:lnSpc>
              <a:spcAft>
                <a:spcPts val="0"/>
              </a:spcAft>
              <a:buClr>
                <a:schemeClr val="bg2">
                  <a:lumMod val="40000"/>
                  <a:lumOff val="60000"/>
                </a:schemeClr>
              </a:buClr>
              <a:buFont typeface="Wingdings 3" charset="2"/>
              <a:buChar char=""/>
              <a:defRPr/>
            </a:pPr>
            <a:r>
              <a:rPr lang="en-US" altLang="ja-JP" sz="2800" dirty="0">
                <a:solidFill>
                  <a:srgbClr val="FFFFFF"/>
                </a:solidFill>
                <a:ea typeface="ＭＳ Ｐゴシック" panose="020B0600070205080204" pitchFamily="34" charset="-128"/>
              </a:rPr>
              <a:t>Shares more confidentiality than does multiple experts</a:t>
            </a:r>
          </a:p>
        </p:txBody>
      </p:sp>
      <p:pic>
        <p:nvPicPr>
          <p:cNvPr id="27652" name="Picture 10" descr="j0335522[1]">
            <a:extLst>
              <a:ext uri="{FF2B5EF4-FFF2-40B4-BE49-F238E27FC236}">
                <a16:creationId xmlns:a16="http://schemas.microsoft.com/office/drawing/2014/main" id="{30DE6DE0-0808-4199-8CAD-D9167FBE47D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84888" y="2282825"/>
            <a:ext cx="3059112" cy="2290763"/>
          </a:xfrm>
          <a:noFill/>
        </p:spPr>
      </p:pic>
      <p:sp>
        <p:nvSpPr>
          <p:cNvPr id="27653" name="Slide Number Placeholder 6">
            <a:extLst>
              <a:ext uri="{FF2B5EF4-FFF2-40B4-BE49-F238E27FC236}">
                <a16:creationId xmlns:a16="http://schemas.microsoft.com/office/drawing/2014/main" id="{CBA4766E-454B-4F8B-800F-2B95FDD26B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ED9E4EC2-7642-4CFB-B6FE-66AA5D8864F1}" type="slidenum">
              <a:rPr lang="en-US" altLang="ja-JP" sz="1400" smtClean="0">
                <a:solidFill>
                  <a:schemeClr val="tx2"/>
                </a:solidFill>
                <a:latin typeface="Arial" panose="020B0604020202020204" pitchFamily="34" charset="0"/>
              </a:rPr>
              <a:pPr>
                <a:spcBef>
                  <a:spcPct val="0"/>
                </a:spcBef>
                <a:buClrTx/>
                <a:buSzTx/>
                <a:buFontTx/>
                <a:buNone/>
              </a:pPr>
              <a:t>6</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FF5980F-B36F-41D4-A20B-09628456E026}"/>
              </a:ext>
            </a:extLst>
          </p:cNvPr>
          <p:cNvSpPr>
            <a:spLocks noGrp="1" noChangeArrowheads="1"/>
          </p:cNvSpPr>
          <p:nvPr>
            <p:ph type="title"/>
          </p:nvPr>
        </p:nvSpPr>
        <p:spPr/>
        <p:txBody>
          <a:bodyPr/>
          <a:lstStyle/>
          <a:p>
            <a:pPr eaLnBrk="1" hangingPunct="1"/>
            <a:r>
              <a:rPr lang="en-US" altLang="ja-JP">
                <a:solidFill>
                  <a:srgbClr val="F6F67E"/>
                </a:solidFill>
                <a:ea typeface="ＭＳ Ｐゴシック" panose="020B0600070205080204" pitchFamily="34" charset="-128"/>
              </a:rPr>
              <a:t>Using a Single Expert (cont’d)</a:t>
            </a:r>
          </a:p>
        </p:txBody>
      </p:sp>
      <p:sp>
        <p:nvSpPr>
          <p:cNvPr id="28675" name="Rectangle 3">
            <a:extLst>
              <a:ext uri="{FF2B5EF4-FFF2-40B4-BE49-F238E27FC236}">
                <a16:creationId xmlns:a16="http://schemas.microsoft.com/office/drawing/2014/main" id="{58A69140-9B0C-481F-940D-C5DCD8F0C09B}"/>
              </a:ext>
            </a:extLst>
          </p:cNvPr>
          <p:cNvSpPr>
            <a:spLocks noGrp="1" noChangeArrowheads="1"/>
          </p:cNvSpPr>
          <p:nvPr>
            <p:ph type="body" sz="half" idx="1"/>
          </p:nvPr>
        </p:nvSpPr>
        <p:spPr>
          <a:xfrm>
            <a:off x="74613" y="1341438"/>
            <a:ext cx="6153150" cy="5183187"/>
          </a:xfrm>
        </p:spPr>
        <p:txBody>
          <a:bodyPr/>
          <a:lstStyle/>
          <a:p>
            <a:pPr algn="just" eaLnBrk="1" hangingPunct="1">
              <a:lnSpc>
                <a:spcPct val="90000"/>
              </a:lnSpc>
              <a:buFont typeface="Wingdings" panose="05000000000000000000" pitchFamily="2" charset="2"/>
              <a:buNone/>
            </a:pPr>
            <a:r>
              <a:rPr lang="en-US" altLang="ja-JP" sz="2800" b="1" u="sng">
                <a:solidFill>
                  <a:schemeClr val="accent1"/>
                </a:solidFill>
                <a:ea typeface="ＭＳ Ｐゴシック" panose="020B0600070205080204" pitchFamily="34" charset="-128"/>
              </a:rPr>
              <a:t>Disadvantages:</a:t>
            </a: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Sometimes expert’s knowledge is not easy to capture</a:t>
            </a: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Single expert provides only a single line of reasoning</a:t>
            </a: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Expert knowledge is sometimes dispersed</a:t>
            </a: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Single expert more likely to change scheduled meetings than experts in a team</a:t>
            </a:r>
          </a:p>
        </p:txBody>
      </p:sp>
      <p:pic>
        <p:nvPicPr>
          <p:cNvPr id="28676" name="Picture 9" descr="j0240819[1]">
            <a:extLst>
              <a:ext uri="{FF2B5EF4-FFF2-40B4-BE49-F238E27FC236}">
                <a16:creationId xmlns:a16="http://schemas.microsoft.com/office/drawing/2014/main" id="{E037D3E6-0088-4CE2-8E7C-52B8BDC616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67400" y="1773238"/>
            <a:ext cx="3276600" cy="2698750"/>
          </a:xfrm>
          <a:noFill/>
        </p:spPr>
      </p:pic>
      <p:sp>
        <p:nvSpPr>
          <p:cNvPr id="28677" name="Slide Number Placeholder 6">
            <a:extLst>
              <a:ext uri="{FF2B5EF4-FFF2-40B4-BE49-F238E27FC236}">
                <a16:creationId xmlns:a16="http://schemas.microsoft.com/office/drawing/2014/main" id="{FEC2F459-E492-46BA-8C36-038B1A284F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AE8C9878-821D-4CFB-986E-005F445E58AD}" type="slidenum">
              <a:rPr lang="en-US" altLang="ja-JP" sz="1400" smtClean="0">
                <a:solidFill>
                  <a:schemeClr val="tx2"/>
                </a:solidFill>
                <a:latin typeface="Arial" panose="020B0604020202020204" pitchFamily="34" charset="0"/>
              </a:rPr>
              <a:pPr>
                <a:spcBef>
                  <a:spcPct val="0"/>
                </a:spcBef>
                <a:buClrTx/>
                <a:buSzTx/>
                <a:buFontTx/>
                <a:buNone/>
              </a:pPr>
              <a:t>7</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58EF879-598C-43CE-943B-67F1EBB429CA}"/>
              </a:ext>
            </a:extLst>
          </p:cNvPr>
          <p:cNvSpPr>
            <a:spLocks noGrp="1" noChangeArrowheads="1"/>
          </p:cNvSpPr>
          <p:nvPr>
            <p:ph type="title"/>
          </p:nvPr>
        </p:nvSpPr>
        <p:spPr>
          <a:xfrm>
            <a:off x="1066800" y="103188"/>
            <a:ext cx="7772400" cy="1143000"/>
          </a:xfrm>
        </p:spPr>
        <p:txBody>
          <a:bodyPr/>
          <a:lstStyle/>
          <a:p>
            <a:pPr eaLnBrk="1" hangingPunct="1"/>
            <a:r>
              <a:rPr lang="en-US" altLang="ja-JP">
                <a:solidFill>
                  <a:srgbClr val="F6F67E"/>
                </a:solidFill>
                <a:ea typeface="ＭＳ Ｐゴシック" panose="020B0600070205080204" pitchFamily="34" charset="-128"/>
              </a:rPr>
              <a:t>Using Multiple Experts</a:t>
            </a:r>
          </a:p>
        </p:txBody>
      </p:sp>
      <p:sp>
        <p:nvSpPr>
          <p:cNvPr id="29699" name="Rectangle 3">
            <a:extLst>
              <a:ext uri="{FF2B5EF4-FFF2-40B4-BE49-F238E27FC236}">
                <a16:creationId xmlns:a16="http://schemas.microsoft.com/office/drawing/2014/main" id="{AD7A4973-9E09-4837-A6E5-8503EA9EF3C5}"/>
              </a:ext>
            </a:extLst>
          </p:cNvPr>
          <p:cNvSpPr>
            <a:spLocks noGrp="1" noChangeArrowheads="1"/>
          </p:cNvSpPr>
          <p:nvPr>
            <p:ph type="body" sz="half" idx="1"/>
          </p:nvPr>
        </p:nvSpPr>
        <p:spPr>
          <a:xfrm>
            <a:off x="250825" y="1401763"/>
            <a:ext cx="6049963" cy="5122862"/>
          </a:xfrm>
        </p:spPr>
        <p:txBody>
          <a:bodyPr/>
          <a:lstStyle/>
          <a:p>
            <a:pPr algn="just" eaLnBrk="1" hangingPunct="1">
              <a:lnSpc>
                <a:spcPct val="90000"/>
              </a:lnSpc>
              <a:buFont typeface="Wingdings" panose="05000000000000000000" pitchFamily="2" charset="2"/>
              <a:buNone/>
            </a:pPr>
            <a:r>
              <a:rPr lang="en-US" altLang="ja-JP" sz="2800" b="1" u="sng">
                <a:solidFill>
                  <a:schemeClr val="accent1"/>
                </a:solidFill>
                <a:ea typeface="ＭＳ Ｐゴシック" panose="020B0600070205080204" pitchFamily="34" charset="-128"/>
              </a:rPr>
              <a:t>Advantages:</a:t>
            </a:r>
            <a:endParaRPr lang="en-US" altLang="ja-JP" sz="2800" b="1">
              <a:solidFill>
                <a:schemeClr val="accent1"/>
              </a:solidFill>
              <a:ea typeface="ＭＳ Ｐゴシック" panose="020B0600070205080204" pitchFamily="34" charset="-128"/>
            </a:endParaRP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Complex problem domains benefit from expertise of more than one expert</a:t>
            </a: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Working with multiple experts stimulates interaction</a:t>
            </a: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Allow alternative ways of representing knowledge</a:t>
            </a:r>
          </a:p>
          <a:p>
            <a:pPr algn="just" eaLnBrk="1" hangingPunct="1">
              <a:lnSpc>
                <a:spcPct val="90000"/>
              </a:lnSpc>
              <a:spcBef>
                <a:spcPct val="40000"/>
              </a:spcBef>
            </a:pPr>
            <a:r>
              <a:rPr lang="en-US" altLang="ja-JP" sz="2800">
                <a:solidFill>
                  <a:srgbClr val="FFFFFF"/>
                </a:solidFill>
                <a:ea typeface="ＭＳ Ｐゴシック" panose="020B0600070205080204" pitchFamily="34" charset="-128"/>
              </a:rPr>
              <a:t>Formal meetings often a better environment for generating thoughtful contributions</a:t>
            </a:r>
          </a:p>
        </p:txBody>
      </p:sp>
      <p:pic>
        <p:nvPicPr>
          <p:cNvPr id="29700" name="Picture 7" descr="j0299691[1]">
            <a:extLst>
              <a:ext uri="{FF2B5EF4-FFF2-40B4-BE49-F238E27FC236}">
                <a16:creationId xmlns:a16="http://schemas.microsoft.com/office/drawing/2014/main" id="{28B2189D-BD7F-4781-A63A-CD2ABCDD481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26150" y="3027363"/>
            <a:ext cx="1816100" cy="1412875"/>
          </a:xfrm>
          <a:noFill/>
        </p:spPr>
      </p:pic>
      <p:sp>
        <p:nvSpPr>
          <p:cNvPr id="29701" name="Slide Number Placeholder 6">
            <a:extLst>
              <a:ext uri="{FF2B5EF4-FFF2-40B4-BE49-F238E27FC236}">
                <a16:creationId xmlns:a16="http://schemas.microsoft.com/office/drawing/2014/main" id="{F6FE1105-447C-40C9-BD85-8B42E2AB82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5EAE8978-A07F-4463-8931-4DF4EF663ABE}" type="slidenum">
              <a:rPr lang="en-US" altLang="ja-JP" sz="1400" smtClean="0">
                <a:solidFill>
                  <a:schemeClr val="tx2"/>
                </a:solidFill>
                <a:latin typeface="Arial" panose="020B0604020202020204" pitchFamily="34" charset="0"/>
              </a:rPr>
              <a:pPr>
                <a:spcBef>
                  <a:spcPct val="0"/>
                </a:spcBef>
                <a:buClrTx/>
                <a:buSzTx/>
                <a:buFontTx/>
                <a:buNone/>
              </a:pPr>
              <a:t>8</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D638AF0-3F57-4F1F-A22D-85E2A1C5DE27}"/>
              </a:ext>
            </a:extLst>
          </p:cNvPr>
          <p:cNvSpPr>
            <a:spLocks noGrp="1" noChangeArrowheads="1"/>
          </p:cNvSpPr>
          <p:nvPr>
            <p:ph type="title"/>
          </p:nvPr>
        </p:nvSpPr>
        <p:spPr>
          <a:xfrm>
            <a:off x="14288" y="107950"/>
            <a:ext cx="7772400" cy="1143000"/>
          </a:xfrm>
        </p:spPr>
        <p:txBody>
          <a:bodyPr/>
          <a:lstStyle/>
          <a:p>
            <a:pPr eaLnBrk="1" hangingPunct="1"/>
            <a:r>
              <a:rPr lang="en-US" altLang="ja-JP">
                <a:solidFill>
                  <a:srgbClr val="F6F67E"/>
                </a:solidFill>
                <a:ea typeface="ＭＳ Ｐゴシック" panose="020B0600070205080204" pitchFamily="34" charset="-128"/>
              </a:rPr>
              <a:t>Using Multiple Experts (cont’d)</a:t>
            </a:r>
          </a:p>
        </p:txBody>
      </p:sp>
      <p:sp>
        <p:nvSpPr>
          <p:cNvPr id="30723" name="Rectangle 3">
            <a:extLst>
              <a:ext uri="{FF2B5EF4-FFF2-40B4-BE49-F238E27FC236}">
                <a16:creationId xmlns:a16="http://schemas.microsoft.com/office/drawing/2014/main" id="{C3C8CEF9-D495-47E1-A2C6-0B7B69AE3974}"/>
              </a:ext>
            </a:extLst>
          </p:cNvPr>
          <p:cNvSpPr>
            <a:spLocks noGrp="1" noChangeArrowheads="1"/>
          </p:cNvSpPr>
          <p:nvPr>
            <p:ph type="body" sz="half" idx="1"/>
          </p:nvPr>
        </p:nvSpPr>
        <p:spPr>
          <a:xfrm>
            <a:off x="12700" y="1676400"/>
            <a:ext cx="6213475" cy="4848225"/>
          </a:xfrm>
        </p:spPr>
        <p:txBody>
          <a:bodyPr/>
          <a:lstStyle/>
          <a:p>
            <a:pPr algn="just" eaLnBrk="1" hangingPunct="1">
              <a:buFont typeface="Wingdings" panose="05000000000000000000" pitchFamily="2" charset="2"/>
              <a:buNone/>
            </a:pPr>
            <a:r>
              <a:rPr lang="en-US" altLang="ja-JP" sz="2800" b="1" u="sng">
                <a:solidFill>
                  <a:schemeClr val="accent1"/>
                </a:solidFill>
                <a:ea typeface="ＭＳ Ｐゴシック" panose="020B0600070205080204" pitchFamily="34" charset="-128"/>
              </a:rPr>
              <a:t>Disadvantages</a:t>
            </a:r>
            <a:r>
              <a:rPr lang="en-US" altLang="ja-JP" sz="2800" b="1">
                <a:solidFill>
                  <a:schemeClr val="accent1"/>
                </a:solidFill>
                <a:ea typeface="ＭＳ Ｐゴシック" panose="020B0600070205080204" pitchFamily="34" charset="-128"/>
              </a:rPr>
              <a:t>:</a:t>
            </a:r>
          </a:p>
          <a:p>
            <a:pPr algn="just" eaLnBrk="1" hangingPunct="1">
              <a:spcBef>
                <a:spcPct val="40000"/>
              </a:spcBef>
            </a:pPr>
            <a:r>
              <a:rPr lang="en-US" altLang="ja-JP" sz="2800">
                <a:solidFill>
                  <a:srgbClr val="FFFFFF"/>
                </a:solidFill>
                <a:ea typeface="ＭＳ Ｐゴシック" panose="020B0600070205080204" pitchFamily="34" charset="-128"/>
              </a:rPr>
              <a:t>Scheduling difficulties</a:t>
            </a:r>
          </a:p>
          <a:p>
            <a:pPr algn="just" eaLnBrk="1" hangingPunct="1">
              <a:spcBef>
                <a:spcPct val="40000"/>
              </a:spcBef>
            </a:pPr>
            <a:r>
              <a:rPr lang="en-US" altLang="ja-JP" sz="2800">
                <a:solidFill>
                  <a:srgbClr val="FFFFFF"/>
                </a:solidFill>
                <a:ea typeface="ＭＳ Ｐゴシック" panose="020B0600070205080204" pitchFamily="34" charset="-128"/>
              </a:rPr>
              <a:t>Disagreements often occur among experts</a:t>
            </a:r>
          </a:p>
          <a:p>
            <a:pPr algn="just" eaLnBrk="1" hangingPunct="1">
              <a:spcBef>
                <a:spcPct val="40000"/>
              </a:spcBef>
            </a:pPr>
            <a:r>
              <a:rPr lang="en-US" altLang="ja-JP" sz="2800">
                <a:solidFill>
                  <a:srgbClr val="FFFFFF"/>
                </a:solidFill>
                <a:ea typeface="ＭＳ Ｐゴシック" panose="020B0600070205080204" pitchFamily="34" charset="-128"/>
              </a:rPr>
              <a:t>Confidentiality issues</a:t>
            </a:r>
          </a:p>
          <a:p>
            <a:pPr algn="just" eaLnBrk="1" hangingPunct="1">
              <a:spcBef>
                <a:spcPct val="40000"/>
              </a:spcBef>
            </a:pPr>
            <a:r>
              <a:rPr lang="en-US" altLang="ja-JP" sz="2800">
                <a:solidFill>
                  <a:srgbClr val="FFFFFF"/>
                </a:solidFill>
                <a:ea typeface="ＭＳ Ｐゴシック" panose="020B0600070205080204" pitchFamily="34" charset="-128"/>
              </a:rPr>
              <a:t>Requires more than one knowledge developer</a:t>
            </a:r>
          </a:p>
          <a:p>
            <a:pPr algn="just" eaLnBrk="1" hangingPunct="1">
              <a:spcBef>
                <a:spcPct val="40000"/>
              </a:spcBef>
            </a:pPr>
            <a:r>
              <a:rPr lang="en-US" altLang="ja-JP" sz="2800">
                <a:solidFill>
                  <a:srgbClr val="FFFFFF"/>
                </a:solidFill>
                <a:ea typeface="ＭＳ Ｐゴシック" panose="020B0600070205080204" pitchFamily="34" charset="-128"/>
              </a:rPr>
              <a:t>Overlapping mental processes can lead to “process loss”</a:t>
            </a:r>
          </a:p>
        </p:txBody>
      </p:sp>
      <p:pic>
        <p:nvPicPr>
          <p:cNvPr id="30724" name="Picture 9" descr="BS02091_[1]">
            <a:extLst>
              <a:ext uri="{FF2B5EF4-FFF2-40B4-BE49-F238E27FC236}">
                <a16:creationId xmlns:a16="http://schemas.microsoft.com/office/drawing/2014/main" id="{F8BC4980-488F-4BFB-92D5-00B39364F74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26175" y="2401888"/>
            <a:ext cx="3079750" cy="2663825"/>
          </a:xfrm>
          <a:noFill/>
        </p:spPr>
      </p:pic>
      <p:sp>
        <p:nvSpPr>
          <p:cNvPr id="30725" name="Slide Number Placeholder 6">
            <a:extLst>
              <a:ext uri="{FF2B5EF4-FFF2-40B4-BE49-F238E27FC236}">
                <a16:creationId xmlns:a16="http://schemas.microsoft.com/office/drawing/2014/main" id="{FBC41E61-5283-44E8-857D-8DE431B508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ja-JP" sz="1400">
                <a:solidFill>
                  <a:schemeClr val="tx2"/>
                </a:solidFill>
                <a:latin typeface="Arial" panose="020B0604020202020204" pitchFamily="34" charset="0"/>
              </a:rPr>
              <a:t>4-</a:t>
            </a:r>
            <a:fld id="{FBA4746C-91F4-4E23-9705-F7C1D0466155}" type="slidenum">
              <a:rPr lang="en-US" altLang="ja-JP" sz="1400" smtClean="0">
                <a:solidFill>
                  <a:schemeClr val="tx2"/>
                </a:solidFill>
                <a:latin typeface="Arial" panose="020B0604020202020204" pitchFamily="34" charset="0"/>
              </a:rPr>
              <a:pPr>
                <a:spcBef>
                  <a:spcPct val="0"/>
                </a:spcBef>
                <a:buClrTx/>
                <a:buSzTx/>
                <a:buFontTx/>
                <a:buNone/>
              </a:pPr>
              <a:t>9</a:t>
            </a:fld>
            <a:endParaRPr lang="en-US" altLang="ja-JP" sz="1400">
              <a:solidFill>
                <a:schemeClr val="tx2"/>
              </a:solidFill>
              <a:latin typeface="Arial" panose="020B0604020202020204" pitchFamily="34" charset="0"/>
            </a:endParaRPr>
          </a:p>
        </p:txBody>
      </p:sp>
    </p:spTree>
  </p:cSld>
  <p:clrMapOvr>
    <a:masterClrMapping/>
  </p:clrMapOvr>
  <p:transition spd="med">
    <p:circl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2761</TotalTime>
  <Words>2027</Words>
  <Application>Microsoft Office PowerPoint</Application>
  <PresentationFormat>On-screen Show (4:3)</PresentationFormat>
  <Paragraphs>373</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Narrow</vt:lpstr>
      <vt:lpstr>Century Gothic</vt:lpstr>
      <vt:lpstr>Times New Roman</vt:lpstr>
      <vt:lpstr>Wingdings</vt:lpstr>
      <vt:lpstr>Wingdings 3</vt:lpstr>
      <vt:lpstr>Ion</vt:lpstr>
      <vt:lpstr>Lecture 4: CAPTURING KNOWLEDGE</vt:lpstr>
      <vt:lpstr>Stages of KMSLC</vt:lpstr>
      <vt:lpstr>What Is Knowledge Capture ? </vt:lpstr>
      <vt:lpstr>Three important steps </vt:lpstr>
      <vt:lpstr>Improving the Knowledge Capture Process</vt:lpstr>
      <vt:lpstr>Using a Single Expert</vt:lpstr>
      <vt:lpstr>Using a Single Expert (cont’d)</vt:lpstr>
      <vt:lpstr>Using Multiple Experts</vt:lpstr>
      <vt:lpstr>Using Multiple Experts (cont’d)</vt:lpstr>
      <vt:lpstr>Developing a Relationship With Experts</vt:lpstr>
      <vt:lpstr>Approaching Multiple Experts</vt:lpstr>
      <vt:lpstr>Analogies and Uncertainties in Information</vt:lpstr>
      <vt:lpstr>Analogies and Uncertainties in Information (cont’d)</vt:lpstr>
      <vt:lpstr>The Interview As a Tool</vt:lpstr>
      <vt:lpstr>Types of Interviews</vt:lpstr>
      <vt:lpstr>Variations of Structured Questions</vt:lpstr>
      <vt:lpstr>Guide to a Successful Interview</vt:lpstr>
      <vt:lpstr>Things to Avoid</vt:lpstr>
      <vt:lpstr>Things to Avoid (Cont’d)</vt:lpstr>
      <vt:lpstr>Sources of Error that Reduce Information Reliability</vt:lpstr>
      <vt:lpstr>Errors Made by the Knowledge Developer</vt:lpstr>
      <vt:lpstr>Problems Encountered During the Interview</vt:lpstr>
      <vt:lpstr>OTHER KNOWLEDGE CAPTURE TECHNIQUES</vt:lpstr>
      <vt:lpstr>Other Techniques</vt:lpstr>
      <vt:lpstr>On-Site Observation</vt:lpstr>
      <vt:lpstr>On-Site Observation (cont)</vt:lpstr>
      <vt:lpstr>Brainstorming</vt:lpstr>
      <vt:lpstr>Role of Knowledge Developer in Brainstorming Session</vt:lpstr>
      <vt:lpstr>Electronic Brainstorming</vt:lpstr>
      <vt:lpstr>Protocol Analysis</vt:lpstr>
      <vt:lpstr>Consensus Decision Making</vt:lpstr>
      <vt:lpstr>Consensus Procedure</vt:lpstr>
      <vt:lpstr>Consensus Procedure</vt:lpstr>
      <vt:lpstr>Nominal Group Technique (NGT)</vt:lpstr>
      <vt:lpstr>NGT (Advantages)</vt:lpstr>
      <vt:lpstr>NGT (Drawbacks)</vt:lpstr>
      <vt:lpstr>Delphi Method</vt:lpstr>
      <vt:lpstr>Delphi Method (Pros and Cons)</vt:lpstr>
      <vt:lpstr>The Repertory Grid</vt:lpstr>
      <vt:lpstr>PowerPoint Presentation</vt:lpstr>
      <vt:lpstr>The Repertory Grid  (Pros and Cons)</vt:lpstr>
      <vt:lpstr>Concept Mapping</vt:lpstr>
      <vt:lpstr>Concept Map - A Simple Example</vt:lpstr>
      <vt:lpstr>Steps in Concept Mapping</vt:lpstr>
      <vt:lpstr>Blackboarding (Groupware)</vt:lpstr>
      <vt:lpstr>Blackboarding (Characteristics)</vt:lpstr>
      <vt:lpstr>Deciding where to hold the sessions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satisfied Microsoft Office User</dc:creator>
  <cp:lastModifiedBy>Tolu Ajia</cp:lastModifiedBy>
  <cp:revision>169</cp:revision>
  <dcterms:created xsi:type="dcterms:W3CDTF">2001-02-06T06:45:44Z</dcterms:created>
  <dcterms:modified xsi:type="dcterms:W3CDTF">2020-02-10T01:36:58Z</dcterms:modified>
</cp:coreProperties>
</file>