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20/01/2023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20/01/2023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20/01/2023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 CUSTOMER REVIEW ANALYSES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BY</a:t>
            </a:r>
          </a:p>
          <a:p>
            <a:r>
              <a:rPr lang="en-GB" dirty="0"/>
              <a:t>TOLU AJAYI</a:t>
            </a:r>
          </a:p>
          <a:p>
            <a:r>
              <a:rPr lang="en-GB" dirty="0"/>
              <a:t>2023</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3E7652-E381-2E1B-2E6B-0EFC7BE901C1}"/>
              </a:ext>
            </a:extLst>
          </p:cNvPr>
          <p:cNvPicPr>
            <a:picLocks noChangeAspect="1"/>
          </p:cNvPicPr>
          <p:nvPr/>
        </p:nvPicPr>
        <p:blipFill>
          <a:blip r:embed="rId2"/>
          <a:stretch>
            <a:fillRect/>
          </a:stretch>
        </p:blipFill>
        <p:spPr>
          <a:xfrm>
            <a:off x="128587" y="3043797"/>
            <a:ext cx="3705225" cy="3562350"/>
          </a:xfrm>
          <a:prstGeom prst="rect">
            <a:avLst/>
          </a:prstGeom>
        </p:spPr>
      </p:pic>
      <p:pic>
        <p:nvPicPr>
          <p:cNvPr id="5" name="Picture 4">
            <a:extLst>
              <a:ext uri="{FF2B5EF4-FFF2-40B4-BE49-F238E27FC236}">
                <a16:creationId xmlns:a16="http://schemas.microsoft.com/office/drawing/2014/main" id="{5501F04E-523D-4547-3FC1-8EDC7A7A463C}"/>
              </a:ext>
            </a:extLst>
          </p:cNvPr>
          <p:cNvPicPr>
            <a:picLocks noChangeAspect="1"/>
          </p:cNvPicPr>
          <p:nvPr/>
        </p:nvPicPr>
        <p:blipFill>
          <a:blip r:embed="rId3"/>
          <a:stretch>
            <a:fillRect/>
          </a:stretch>
        </p:blipFill>
        <p:spPr>
          <a:xfrm>
            <a:off x="4059610" y="3043797"/>
            <a:ext cx="3733800" cy="3800475"/>
          </a:xfrm>
          <a:prstGeom prst="rect">
            <a:avLst/>
          </a:prstGeom>
        </p:spPr>
      </p:pic>
      <p:pic>
        <p:nvPicPr>
          <p:cNvPr id="6" name="Picture 5">
            <a:extLst>
              <a:ext uri="{FF2B5EF4-FFF2-40B4-BE49-F238E27FC236}">
                <a16:creationId xmlns:a16="http://schemas.microsoft.com/office/drawing/2014/main" id="{54ADBA85-5BBB-30C7-4765-349590FA059F}"/>
              </a:ext>
            </a:extLst>
          </p:cNvPr>
          <p:cNvPicPr>
            <a:picLocks noChangeAspect="1"/>
          </p:cNvPicPr>
          <p:nvPr/>
        </p:nvPicPr>
        <p:blipFill>
          <a:blip r:embed="rId4"/>
          <a:stretch>
            <a:fillRect/>
          </a:stretch>
        </p:blipFill>
        <p:spPr>
          <a:xfrm>
            <a:off x="8358190" y="3043797"/>
            <a:ext cx="3029975" cy="2499577"/>
          </a:xfrm>
          <a:prstGeom prst="rect">
            <a:avLst/>
          </a:prstGeom>
        </p:spPr>
      </p:pic>
      <p:sp>
        <p:nvSpPr>
          <p:cNvPr id="7" name="TextBox 6">
            <a:extLst>
              <a:ext uri="{FF2B5EF4-FFF2-40B4-BE49-F238E27FC236}">
                <a16:creationId xmlns:a16="http://schemas.microsoft.com/office/drawing/2014/main" id="{41FCE125-00F9-7CFF-2954-DAB4D25F6B05}"/>
              </a:ext>
            </a:extLst>
          </p:cNvPr>
          <p:cNvSpPr txBox="1"/>
          <p:nvPr/>
        </p:nvSpPr>
        <p:spPr>
          <a:xfrm>
            <a:off x="136011" y="251853"/>
            <a:ext cx="11919978" cy="2585323"/>
          </a:xfrm>
          <a:prstGeom prst="rect">
            <a:avLst/>
          </a:prstGeom>
          <a:noFill/>
        </p:spPr>
        <p:txBody>
          <a:bodyPr wrap="square" rtlCol="0">
            <a:spAutoFit/>
          </a:bodyPr>
          <a:lstStyle/>
          <a:p>
            <a:pPr algn="ctr"/>
            <a:r>
              <a:rPr lang="en-GB" dirty="0"/>
              <a:t>EXPLORATORY DATA ANALYSIS</a:t>
            </a:r>
          </a:p>
          <a:p>
            <a:pPr algn="ctr"/>
            <a:endParaRPr lang="en-GB" dirty="0"/>
          </a:p>
          <a:p>
            <a:r>
              <a:rPr lang="en-GB" dirty="0"/>
              <a:t>Ngrams were used to investigate the most common phrases within the reviews to conclude on the most prominent issues raised by customers. From the visualised data below, we can see that customers;</a:t>
            </a:r>
          </a:p>
          <a:p>
            <a:pPr marL="285750" indent="-285750">
              <a:buFont typeface="Arial" panose="020B0604020202020204" pitchFamily="34" charset="0"/>
              <a:buChar char="•"/>
            </a:pPr>
            <a:r>
              <a:rPr lang="en-GB" dirty="0"/>
              <a:t>Have issues with the business class experience</a:t>
            </a:r>
          </a:p>
          <a:p>
            <a:pPr marL="285750" indent="-285750">
              <a:buFont typeface="Arial" panose="020B0604020202020204" pitchFamily="34" charset="0"/>
              <a:buChar char="•"/>
            </a:pPr>
            <a:r>
              <a:rPr lang="en-GB" dirty="0"/>
              <a:t>Have issues with online check-in</a:t>
            </a:r>
          </a:p>
          <a:p>
            <a:pPr marL="285750" indent="-285750">
              <a:buFont typeface="Arial" panose="020B0604020202020204" pitchFamily="34" charset="0"/>
              <a:buChar char="•"/>
            </a:pPr>
            <a:r>
              <a:rPr lang="en-GB" dirty="0"/>
              <a:t>Have a need for faster processes</a:t>
            </a:r>
          </a:p>
          <a:p>
            <a:pPr marL="285750" indent="-285750">
              <a:buFont typeface="Arial" panose="020B0604020202020204" pitchFamily="34" charset="0"/>
              <a:buChar char="•"/>
            </a:pPr>
            <a:r>
              <a:rPr lang="en-GB" dirty="0"/>
              <a:t>Would appreciate more leg room</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4EF690D-63F0-A258-D361-5AB214B2D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 y="3309706"/>
            <a:ext cx="5268269" cy="35482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3090AE3-EB48-5CAE-97FE-03AC338B316D}"/>
              </a:ext>
            </a:extLst>
          </p:cNvPr>
          <p:cNvPicPr>
            <a:picLocks noChangeAspect="1"/>
          </p:cNvPicPr>
          <p:nvPr/>
        </p:nvPicPr>
        <p:blipFill>
          <a:blip r:embed="rId3"/>
          <a:stretch>
            <a:fillRect/>
          </a:stretch>
        </p:blipFill>
        <p:spPr>
          <a:xfrm>
            <a:off x="6786284" y="1213109"/>
            <a:ext cx="4185678" cy="4193193"/>
          </a:xfrm>
          <a:prstGeom prst="rect">
            <a:avLst/>
          </a:prstGeom>
        </p:spPr>
      </p:pic>
      <p:sp>
        <p:nvSpPr>
          <p:cNvPr id="6" name="TextBox 5">
            <a:extLst>
              <a:ext uri="{FF2B5EF4-FFF2-40B4-BE49-F238E27FC236}">
                <a16:creationId xmlns:a16="http://schemas.microsoft.com/office/drawing/2014/main" id="{3E554F0A-5D72-055E-AF32-4BEAD69217A2}"/>
              </a:ext>
            </a:extLst>
          </p:cNvPr>
          <p:cNvSpPr txBox="1"/>
          <p:nvPr/>
        </p:nvSpPr>
        <p:spPr>
          <a:xfrm>
            <a:off x="313765" y="233082"/>
            <a:ext cx="5091953" cy="2031325"/>
          </a:xfrm>
          <a:prstGeom prst="rect">
            <a:avLst/>
          </a:prstGeom>
          <a:noFill/>
        </p:spPr>
        <p:txBody>
          <a:bodyPr wrap="square" rtlCol="0">
            <a:spAutoFit/>
          </a:bodyPr>
          <a:lstStyle/>
          <a:p>
            <a:r>
              <a:rPr lang="en-GB" dirty="0"/>
              <a:t>Next, a sentiment analysis was carried out on all the reviews to determine positively and negatively themed entries.</a:t>
            </a:r>
          </a:p>
          <a:p>
            <a:r>
              <a:rPr lang="en-GB" dirty="0"/>
              <a:t>It was found that there were 25% more positive than negative comments.</a:t>
            </a:r>
          </a:p>
          <a:p>
            <a:r>
              <a:rPr lang="en-GB" dirty="0"/>
              <a:t>Finally, the word cloud for the data was generated.</a:t>
            </a:r>
          </a:p>
          <a:p>
            <a:endParaRPr lang="en-GB" dirty="0"/>
          </a:p>
        </p:txBody>
      </p:sp>
    </p:spTree>
    <p:extLst>
      <p:ext uri="{BB962C8B-B14F-4D97-AF65-F5344CB8AC3E}">
        <p14:creationId xmlns:p14="http://schemas.microsoft.com/office/powerpoint/2010/main" val="4224230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9737</TotalTime>
  <Words>115</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BRITISH AIRWAYS CUSTOMER REVIEW ANALYSES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Toluwani Ajayi</cp:lastModifiedBy>
  <cp:revision>2</cp:revision>
  <dcterms:created xsi:type="dcterms:W3CDTF">2022-12-06T11:13:27Z</dcterms:created>
  <dcterms:modified xsi:type="dcterms:W3CDTF">2023-01-27T00:20:21Z</dcterms:modified>
</cp:coreProperties>
</file>