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Proxima Nova"/>
      <p:regular r:id="rId44"/>
      <p:bold r:id="rId45"/>
      <p:italic r:id="rId46"/>
      <p:boldItalic r:id="rId47"/>
    </p:embeddedFont>
    <p:embeddedFont>
      <p:font typeface="Fira Sans Extra Condensed Medium"/>
      <p:regular r:id="rId48"/>
      <p:bold r:id="rId49"/>
      <p:italic r:id="rId50"/>
      <p:boldItalic r:id="rId51"/>
    </p:embeddedFont>
    <p:embeddedFont>
      <p:font typeface="Proxima Nova Semibold"/>
      <p:regular r:id="rId52"/>
      <p:bold r:id="rId53"/>
      <p:boldItalic r:id="rId54"/>
    </p:embeddedFont>
    <p:embeddedFont>
      <p:font typeface="Fira Sans Extra Condensed"/>
      <p:regular r:id="rId55"/>
      <p:bold r:id="rId56"/>
      <p:italic r:id="rId57"/>
      <p:boldItalic r:id="rId58"/>
    </p:embeddedFont>
    <p:embeddedFont>
      <p:font typeface="Fira Sans Extra Condensed SemiBold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ProximaNova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ProximaNova-italic.fntdata"/><Relationship Id="rId45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FiraSansExtraCondensedMedium-regular.fntdata"/><Relationship Id="rId47" Type="http://schemas.openxmlformats.org/officeDocument/2006/relationships/font" Target="fonts/ProximaNova-boldItalic.fntdata"/><Relationship Id="rId49" Type="http://schemas.openxmlformats.org/officeDocument/2006/relationships/font" Target="fonts/FiraSansExtraCondensed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FiraSansExtraCondensedSemiBold-boldItalic.fntdata"/><Relationship Id="rId61" Type="http://schemas.openxmlformats.org/officeDocument/2006/relationships/font" Target="fonts/FiraSansExtraCondensedSemiBold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FiraSansExtraCondensedSemiBold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FiraSansExtraCondensedMedium-boldItalic.fntdata"/><Relationship Id="rId50" Type="http://schemas.openxmlformats.org/officeDocument/2006/relationships/font" Target="fonts/FiraSansExtraCondensedMedium-italic.fntdata"/><Relationship Id="rId53" Type="http://schemas.openxmlformats.org/officeDocument/2006/relationships/font" Target="fonts/ProximaNovaSemibold-bold.fntdata"/><Relationship Id="rId52" Type="http://schemas.openxmlformats.org/officeDocument/2006/relationships/font" Target="fonts/ProximaNovaSemibold-regular.fntdata"/><Relationship Id="rId11" Type="http://schemas.openxmlformats.org/officeDocument/2006/relationships/slide" Target="slides/slide5.xml"/><Relationship Id="rId55" Type="http://schemas.openxmlformats.org/officeDocument/2006/relationships/font" Target="fonts/FiraSansExtraCondensed-regular.fntdata"/><Relationship Id="rId10" Type="http://schemas.openxmlformats.org/officeDocument/2006/relationships/slide" Target="slides/slide4.xml"/><Relationship Id="rId54" Type="http://schemas.openxmlformats.org/officeDocument/2006/relationships/font" Target="fonts/ProximaNovaSemibold-boldItalic.fntdata"/><Relationship Id="rId13" Type="http://schemas.openxmlformats.org/officeDocument/2006/relationships/slide" Target="slides/slide7.xml"/><Relationship Id="rId57" Type="http://schemas.openxmlformats.org/officeDocument/2006/relationships/font" Target="fonts/FiraSansExtraCondensed-italic.fntdata"/><Relationship Id="rId12" Type="http://schemas.openxmlformats.org/officeDocument/2006/relationships/slide" Target="slides/slide6.xml"/><Relationship Id="rId56" Type="http://schemas.openxmlformats.org/officeDocument/2006/relationships/font" Target="fonts/FiraSansExtraCondensed-bold.fntdata"/><Relationship Id="rId15" Type="http://schemas.openxmlformats.org/officeDocument/2006/relationships/slide" Target="slides/slide9.xml"/><Relationship Id="rId59" Type="http://schemas.openxmlformats.org/officeDocument/2006/relationships/font" Target="fonts/FiraSansExtraCondensedSemiBold-regular.fntdata"/><Relationship Id="rId14" Type="http://schemas.openxmlformats.org/officeDocument/2006/relationships/slide" Target="slides/slide8.xml"/><Relationship Id="rId58" Type="http://schemas.openxmlformats.org/officeDocument/2006/relationships/font" Target="fonts/FiraSansExtraCondensed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93f37a9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193f37a9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03d9f7a28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03d9f7a2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803d9f7a28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803d9f7a28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803d9f7a28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803d9f7a28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803d9f7a28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803d9f7a28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803d9f7a28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803d9f7a28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803d9f7a28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803d9f7a28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03d9f7a28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03d9f7a28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803d9f7a28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803d9f7a28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852b6c38ca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852b6c38ca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852b6c38ca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852b6c38ca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03d9f7a2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03d9f7a2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852b6c38ca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852b6c38ca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852b6c38ca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852b6c38ca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852b6c38ca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852b6c38ca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852b6c38ca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Google Shape;1417;g852b6c38ca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852b6c38ca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852b6c38ca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852b6c38ca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852b6c38ca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852b6c38ca_0_1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852b6c38ca_0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g852b6c38ca_0_1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4" name="Google Shape;1834;g852b6c38ca_0_1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852b6c38ca_0_1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852b6c38ca_0_1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852b6c38ca_0_1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852b6c38ca_0_1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03d9f7a2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03d9f7a2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0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852b6c38ca_0_1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852b6c38ca_0_1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g852b6c38ca_0_1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1" name="Google Shape;2081;g852b6c38ca_0_1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8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g8b760b9fa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0" name="Google Shape;2190;g8b760b9fa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8b760b9fa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8b760b9fa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03d9f7a2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03d9f7a2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03d9f7a2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03d9f7a2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03d9f7a28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03d9f7a2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03d9f7a28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03d9f7a28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803d9f7a28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803d9f7a28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03d9f7a28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03d9f7a28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16500" y="1544600"/>
            <a:ext cx="3803100" cy="14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16500" y="3176800"/>
            <a:ext cx="38031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ctrTitle"/>
          </p:nvPr>
        </p:nvSpPr>
        <p:spPr>
          <a:xfrm>
            <a:off x="602113" y="1544600"/>
            <a:ext cx="3803100" cy="14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Infographics</a:t>
            </a:r>
            <a:endParaRPr/>
          </a:p>
        </p:txBody>
      </p:sp>
      <p:sp>
        <p:nvSpPr>
          <p:cNvPr id="56" name="Google Shape;56;p15"/>
          <p:cNvSpPr txBox="1"/>
          <p:nvPr>
            <p:ph idx="1" type="subTitle"/>
          </p:nvPr>
        </p:nvSpPr>
        <p:spPr>
          <a:xfrm>
            <a:off x="602113" y="3176800"/>
            <a:ext cx="38031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grpSp>
        <p:nvGrpSpPr>
          <p:cNvPr id="57" name="Google Shape;57;p15"/>
          <p:cNvGrpSpPr/>
          <p:nvPr/>
        </p:nvGrpSpPr>
        <p:grpSpPr>
          <a:xfrm>
            <a:off x="4465663" y="1165725"/>
            <a:ext cx="3923825" cy="3977784"/>
            <a:chOff x="5123900" y="410875"/>
            <a:chExt cx="3923825" cy="3977784"/>
          </a:xfrm>
        </p:grpSpPr>
        <p:sp>
          <p:nvSpPr>
            <p:cNvPr id="58" name="Google Shape;58;p15"/>
            <p:cNvSpPr/>
            <p:nvPr/>
          </p:nvSpPr>
          <p:spPr>
            <a:xfrm>
              <a:off x="5497800" y="410875"/>
              <a:ext cx="3166099" cy="3977784"/>
            </a:xfrm>
            <a:custGeom>
              <a:rect b="b" l="l" r="r" t="t"/>
              <a:pathLst>
                <a:path extrusionOk="0" h="143888" w="114527">
                  <a:moveTo>
                    <a:pt x="57841" y="0"/>
                  </a:moveTo>
                  <a:lnTo>
                    <a:pt x="48792" y="15895"/>
                  </a:lnTo>
                  <a:lnTo>
                    <a:pt x="51531" y="15895"/>
                  </a:lnTo>
                  <a:lnTo>
                    <a:pt x="51531" y="19181"/>
                  </a:lnTo>
                  <a:lnTo>
                    <a:pt x="51531" y="19979"/>
                  </a:lnTo>
                  <a:lnTo>
                    <a:pt x="51531" y="20086"/>
                  </a:lnTo>
                  <a:lnTo>
                    <a:pt x="51554" y="20217"/>
                  </a:lnTo>
                  <a:lnTo>
                    <a:pt x="51578" y="20515"/>
                  </a:lnTo>
                  <a:lnTo>
                    <a:pt x="51614" y="21098"/>
                  </a:lnTo>
                  <a:cubicBezTo>
                    <a:pt x="51638" y="21491"/>
                    <a:pt x="51650" y="21884"/>
                    <a:pt x="51697" y="22277"/>
                  </a:cubicBezTo>
                  <a:lnTo>
                    <a:pt x="51876" y="23444"/>
                  </a:lnTo>
                  <a:lnTo>
                    <a:pt x="51971" y="24027"/>
                  </a:lnTo>
                  <a:cubicBezTo>
                    <a:pt x="52007" y="24218"/>
                    <a:pt x="52066" y="24408"/>
                    <a:pt x="52102" y="24599"/>
                  </a:cubicBezTo>
                  <a:lnTo>
                    <a:pt x="52412" y="25742"/>
                  </a:lnTo>
                  <a:cubicBezTo>
                    <a:pt x="52507" y="26123"/>
                    <a:pt x="52662" y="26492"/>
                    <a:pt x="52793" y="26861"/>
                  </a:cubicBezTo>
                  <a:cubicBezTo>
                    <a:pt x="52935" y="27230"/>
                    <a:pt x="53055" y="27611"/>
                    <a:pt x="53221" y="27968"/>
                  </a:cubicBezTo>
                  <a:lnTo>
                    <a:pt x="53733" y="29028"/>
                  </a:lnTo>
                  <a:cubicBezTo>
                    <a:pt x="53817" y="29206"/>
                    <a:pt x="53900" y="29385"/>
                    <a:pt x="53995" y="29552"/>
                  </a:cubicBezTo>
                  <a:lnTo>
                    <a:pt x="54305" y="30064"/>
                  </a:lnTo>
                  <a:lnTo>
                    <a:pt x="54912" y="31064"/>
                  </a:lnTo>
                  <a:cubicBezTo>
                    <a:pt x="55138" y="31385"/>
                    <a:pt x="55376" y="31707"/>
                    <a:pt x="55614" y="32016"/>
                  </a:cubicBezTo>
                  <a:cubicBezTo>
                    <a:pt x="56067" y="32659"/>
                    <a:pt x="56615" y="33219"/>
                    <a:pt x="57150" y="33802"/>
                  </a:cubicBezTo>
                  <a:cubicBezTo>
                    <a:pt x="57400" y="34100"/>
                    <a:pt x="57710" y="34350"/>
                    <a:pt x="57996" y="34624"/>
                  </a:cubicBezTo>
                  <a:cubicBezTo>
                    <a:pt x="58293" y="34874"/>
                    <a:pt x="58567" y="35148"/>
                    <a:pt x="58877" y="35398"/>
                  </a:cubicBezTo>
                  <a:lnTo>
                    <a:pt x="59829" y="36100"/>
                  </a:lnTo>
                  <a:cubicBezTo>
                    <a:pt x="59984" y="36219"/>
                    <a:pt x="60139" y="36338"/>
                    <a:pt x="60305" y="36445"/>
                  </a:cubicBezTo>
                  <a:lnTo>
                    <a:pt x="60806" y="36755"/>
                  </a:lnTo>
                  <a:lnTo>
                    <a:pt x="61818" y="37362"/>
                  </a:lnTo>
                  <a:cubicBezTo>
                    <a:pt x="62163" y="37553"/>
                    <a:pt x="62520" y="37719"/>
                    <a:pt x="62877" y="37886"/>
                  </a:cubicBezTo>
                  <a:cubicBezTo>
                    <a:pt x="63568" y="38255"/>
                    <a:pt x="64318" y="38505"/>
                    <a:pt x="65068" y="38767"/>
                  </a:cubicBezTo>
                  <a:cubicBezTo>
                    <a:pt x="65437" y="38910"/>
                    <a:pt x="65818" y="39005"/>
                    <a:pt x="66199" y="39100"/>
                  </a:cubicBezTo>
                  <a:cubicBezTo>
                    <a:pt x="66580" y="39196"/>
                    <a:pt x="66961" y="39303"/>
                    <a:pt x="67342" y="39386"/>
                  </a:cubicBezTo>
                  <a:lnTo>
                    <a:pt x="68509" y="39577"/>
                  </a:lnTo>
                  <a:cubicBezTo>
                    <a:pt x="68902" y="39624"/>
                    <a:pt x="69295" y="39660"/>
                    <a:pt x="69676" y="39672"/>
                  </a:cubicBezTo>
                  <a:cubicBezTo>
                    <a:pt x="70176" y="39704"/>
                    <a:pt x="70946" y="39709"/>
                    <a:pt x="71403" y="39709"/>
                  </a:cubicBezTo>
                  <a:cubicBezTo>
                    <a:pt x="71632" y="39709"/>
                    <a:pt x="71783" y="39708"/>
                    <a:pt x="71783" y="39708"/>
                  </a:cubicBezTo>
                  <a:lnTo>
                    <a:pt x="94298" y="39708"/>
                  </a:lnTo>
                  <a:lnTo>
                    <a:pt x="94691" y="39743"/>
                  </a:lnTo>
                  <a:lnTo>
                    <a:pt x="94905" y="39779"/>
                  </a:lnTo>
                  <a:cubicBezTo>
                    <a:pt x="95048" y="39791"/>
                    <a:pt x="95191" y="39803"/>
                    <a:pt x="95334" y="39803"/>
                  </a:cubicBezTo>
                  <a:cubicBezTo>
                    <a:pt x="95477" y="39803"/>
                    <a:pt x="95619" y="39862"/>
                    <a:pt x="95762" y="39874"/>
                  </a:cubicBezTo>
                  <a:cubicBezTo>
                    <a:pt x="95893" y="39898"/>
                    <a:pt x="96048" y="39898"/>
                    <a:pt x="96179" y="39946"/>
                  </a:cubicBezTo>
                  <a:cubicBezTo>
                    <a:pt x="97286" y="40196"/>
                    <a:pt x="98334" y="40696"/>
                    <a:pt x="99227" y="41422"/>
                  </a:cubicBezTo>
                  <a:cubicBezTo>
                    <a:pt x="100096" y="42160"/>
                    <a:pt x="100799" y="43101"/>
                    <a:pt x="101263" y="44149"/>
                  </a:cubicBezTo>
                  <a:cubicBezTo>
                    <a:pt x="101680" y="45196"/>
                    <a:pt x="101870" y="46339"/>
                    <a:pt x="101787" y="47494"/>
                  </a:cubicBezTo>
                  <a:cubicBezTo>
                    <a:pt x="101727" y="48566"/>
                    <a:pt x="101370" y="49566"/>
                    <a:pt x="100846" y="50483"/>
                  </a:cubicBezTo>
                  <a:cubicBezTo>
                    <a:pt x="100263" y="51447"/>
                    <a:pt x="99251" y="52507"/>
                    <a:pt x="98286" y="53078"/>
                  </a:cubicBezTo>
                  <a:cubicBezTo>
                    <a:pt x="98060" y="53245"/>
                    <a:pt x="97774" y="53328"/>
                    <a:pt x="97536" y="53471"/>
                  </a:cubicBezTo>
                  <a:cubicBezTo>
                    <a:pt x="97405" y="53543"/>
                    <a:pt x="97262" y="53578"/>
                    <a:pt x="97131" y="53626"/>
                  </a:cubicBezTo>
                  <a:cubicBezTo>
                    <a:pt x="97001" y="53674"/>
                    <a:pt x="96870" y="53733"/>
                    <a:pt x="96739" y="53769"/>
                  </a:cubicBezTo>
                  <a:cubicBezTo>
                    <a:pt x="96596" y="53793"/>
                    <a:pt x="95119" y="54102"/>
                    <a:pt x="94572" y="54150"/>
                  </a:cubicBezTo>
                  <a:cubicBezTo>
                    <a:pt x="94504" y="54154"/>
                    <a:pt x="94416" y="54155"/>
                    <a:pt x="94320" y="54155"/>
                  </a:cubicBezTo>
                  <a:cubicBezTo>
                    <a:pt x="94128" y="54155"/>
                    <a:pt x="93909" y="54150"/>
                    <a:pt x="93774" y="54150"/>
                  </a:cubicBezTo>
                  <a:lnTo>
                    <a:pt x="19705" y="54150"/>
                  </a:lnTo>
                  <a:lnTo>
                    <a:pt x="19562" y="54114"/>
                  </a:lnTo>
                  <a:lnTo>
                    <a:pt x="19265" y="54102"/>
                  </a:lnTo>
                  <a:lnTo>
                    <a:pt x="18681" y="54126"/>
                  </a:lnTo>
                  <a:cubicBezTo>
                    <a:pt x="18288" y="54150"/>
                    <a:pt x="17895" y="54150"/>
                    <a:pt x="17514" y="54209"/>
                  </a:cubicBezTo>
                  <a:cubicBezTo>
                    <a:pt x="14383" y="54567"/>
                    <a:pt x="11335" y="55674"/>
                    <a:pt x="8716" y="57424"/>
                  </a:cubicBezTo>
                  <a:cubicBezTo>
                    <a:pt x="6120" y="59186"/>
                    <a:pt x="3953" y="61568"/>
                    <a:pt x="2417" y="64318"/>
                  </a:cubicBezTo>
                  <a:cubicBezTo>
                    <a:pt x="917" y="67080"/>
                    <a:pt x="96" y="70235"/>
                    <a:pt x="24" y="73367"/>
                  </a:cubicBezTo>
                  <a:cubicBezTo>
                    <a:pt x="0" y="73807"/>
                    <a:pt x="12" y="74010"/>
                    <a:pt x="12" y="74295"/>
                  </a:cubicBezTo>
                  <a:cubicBezTo>
                    <a:pt x="12" y="74343"/>
                    <a:pt x="12" y="74474"/>
                    <a:pt x="24" y="74557"/>
                  </a:cubicBezTo>
                  <a:lnTo>
                    <a:pt x="36" y="74855"/>
                  </a:lnTo>
                  <a:lnTo>
                    <a:pt x="60" y="75438"/>
                  </a:lnTo>
                  <a:cubicBezTo>
                    <a:pt x="84" y="75831"/>
                    <a:pt x="84" y="76224"/>
                    <a:pt x="143" y="76617"/>
                  </a:cubicBezTo>
                  <a:lnTo>
                    <a:pt x="322" y="77784"/>
                  </a:lnTo>
                  <a:cubicBezTo>
                    <a:pt x="357" y="77974"/>
                    <a:pt x="381" y="78165"/>
                    <a:pt x="429" y="78355"/>
                  </a:cubicBezTo>
                  <a:lnTo>
                    <a:pt x="560" y="78939"/>
                  </a:lnTo>
                  <a:lnTo>
                    <a:pt x="869" y="80082"/>
                  </a:lnTo>
                  <a:cubicBezTo>
                    <a:pt x="977" y="80451"/>
                    <a:pt x="1119" y="80820"/>
                    <a:pt x="1250" y="81189"/>
                  </a:cubicBezTo>
                  <a:cubicBezTo>
                    <a:pt x="1393" y="81558"/>
                    <a:pt x="1512" y="81939"/>
                    <a:pt x="1691" y="82296"/>
                  </a:cubicBezTo>
                  <a:cubicBezTo>
                    <a:pt x="2977" y="85166"/>
                    <a:pt x="4929" y="87737"/>
                    <a:pt x="7382" y="89702"/>
                  </a:cubicBezTo>
                  <a:cubicBezTo>
                    <a:pt x="9835" y="91655"/>
                    <a:pt x="12764" y="93048"/>
                    <a:pt x="15859" y="93655"/>
                  </a:cubicBezTo>
                  <a:lnTo>
                    <a:pt x="17026" y="93845"/>
                  </a:lnTo>
                  <a:lnTo>
                    <a:pt x="17610" y="93929"/>
                  </a:lnTo>
                  <a:cubicBezTo>
                    <a:pt x="17812" y="93952"/>
                    <a:pt x="18003" y="93952"/>
                    <a:pt x="18193" y="93964"/>
                  </a:cubicBezTo>
                  <a:lnTo>
                    <a:pt x="19372" y="94024"/>
                  </a:lnTo>
                  <a:lnTo>
                    <a:pt x="19669" y="94036"/>
                  </a:lnTo>
                  <a:lnTo>
                    <a:pt x="94643" y="94036"/>
                  </a:lnTo>
                  <a:lnTo>
                    <a:pt x="94869" y="94048"/>
                  </a:lnTo>
                  <a:cubicBezTo>
                    <a:pt x="95024" y="94060"/>
                    <a:pt x="95167" y="94072"/>
                    <a:pt x="95310" y="94072"/>
                  </a:cubicBezTo>
                  <a:cubicBezTo>
                    <a:pt x="95381" y="94072"/>
                    <a:pt x="95453" y="94083"/>
                    <a:pt x="95524" y="94095"/>
                  </a:cubicBezTo>
                  <a:lnTo>
                    <a:pt x="95727" y="94131"/>
                  </a:lnTo>
                  <a:cubicBezTo>
                    <a:pt x="95869" y="94155"/>
                    <a:pt x="96012" y="94167"/>
                    <a:pt x="96155" y="94191"/>
                  </a:cubicBezTo>
                  <a:cubicBezTo>
                    <a:pt x="96703" y="94345"/>
                    <a:pt x="97251" y="94476"/>
                    <a:pt x="97751" y="94750"/>
                  </a:cubicBezTo>
                  <a:cubicBezTo>
                    <a:pt x="98286" y="94976"/>
                    <a:pt x="98739" y="95322"/>
                    <a:pt x="99203" y="95655"/>
                  </a:cubicBezTo>
                  <a:cubicBezTo>
                    <a:pt x="99620" y="96048"/>
                    <a:pt x="100060" y="96429"/>
                    <a:pt x="100382" y="96905"/>
                  </a:cubicBezTo>
                  <a:cubicBezTo>
                    <a:pt x="100751" y="97346"/>
                    <a:pt x="100989" y="97870"/>
                    <a:pt x="101251" y="98382"/>
                  </a:cubicBezTo>
                  <a:cubicBezTo>
                    <a:pt x="101299" y="98513"/>
                    <a:pt x="101334" y="98643"/>
                    <a:pt x="101394" y="98774"/>
                  </a:cubicBezTo>
                  <a:cubicBezTo>
                    <a:pt x="101430" y="98917"/>
                    <a:pt x="101501" y="99036"/>
                    <a:pt x="101525" y="99179"/>
                  </a:cubicBezTo>
                  <a:cubicBezTo>
                    <a:pt x="101584" y="99453"/>
                    <a:pt x="101692" y="99727"/>
                    <a:pt x="101703" y="100013"/>
                  </a:cubicBezTo>
                  <a:cubicBezTo>
                    <a:pt x="101727" y="100156"/>
                    <a:pt x="101751" y="100287"/>
                    <a:pt x="101775" y="100429"/>
                  </a:cubicBezTo>
                  <a:lnTo>
                    <a:pt x="101799" y="100870"/>
                  </a:lnTo>
                  <a:lnTo>
                    <a:pt x="101823" y="101084"/>
                  </a:lnTo>
                  <a:lnTo>
                    <a:pt x="101834" y="101191"/>
                  </a:lnTo>
                  <a:lnTo>
                    <a:pt x="101834" y="101299"/>
                  </a:lnTo>
                  <a:cubicBezTo>
                    <a:pt x="101834" y="101334"/>
                    <a:pt x="101823" y="101358"/>
                    <a:pt x="101823" y="101370"/>
                  </a:cubicBezTo>
                  <a:cubicBezTo>
                    <a:pt x="101811" y="101513"/>
                    <a:pt x="101799" y="101656"/>
                    <a:pt x="101787" y="101799"/>
                  </a:cubicBezTo>
                  <a:cubicBezTo>
                    <a:pt x="101811" y="102096"/>
                    <a:pt x="101715" y="102370"/>
                    <a:pt x="101692" y="102656"/>
                  </a:cubicBezTo>
                  <a:cubicBezTo>
                    <a:pt x="101692" y="102799"/>
                    <a:pt x="101632" y="102930"/>
                    <a:pt x="101596" y="103073"/>
                  </a:cubicBezTo>
                  <a:cubicBezTo>
                    <a:pt x="101561" y="103204"/>
                    <a:pt x="101525" y="103346"/>
                    <a:pt x="101501" y="103477"/>
                  </a:cubicBezTo>
                  <a:cubicBezTo>
                    <a:pt x="101144" y="104561"/>
                    <a:pt x="100537" y="105561"/>
                    <a:pt x="99739" y="106383"/>
                  </a:cubicBezTo>
                  <a:cubicBezTo>
                    <a:pt x="98917" y="107192"/>
                    <a:pt x="97917" y="107799"/>
                    <a:pt x="96846" y="108157"/>
                  </a:cubicBezTo>
                  <a:cubicBezTo>
                    <a:pt x="96715" y="108204"/>
                    <a:pt x="96572" y="108216"/>
                    <a:pt x="96429" y="108264"/>
                  </a:cubicBezTo>
                  <a:cubicBezTo>
                    <a:pt x="96298" y="108288"/>
                    <a:pt x="96167" y="108359"/>
                    <a:pt x="96024" y="108359"/>
                  </a:cubicBezTo>
                  <a:cubicBezTo>
                    <a:pt x="95881" y="108383"/>
                    <a:pt x="95738" y="108395"/>
                    <a:pt x="95596" y="108419"/>
                  </a:cubicBezTo>
                  <a:cubicBezTo>
                    <a:pt x="95524" y="108430"/>
                    <a:pt x="95453" y="108454"/>
                    <a:pt x="95381" y="108454"/>
                  </a:cubicBezTo>
                  <a:lnTo>
                    <a:pt x="95167" y="108466"/>
                  </a:lnTo>
                  <a:cubicBezTo>
                    <a:pt x="95024" y="108466"/>
                    <a:pt x="94881" y="108466"/>
                    <a:pt x="94738" y="108478"/>
                  </a:cubicBezTo>
                  <a:cubicBezTo>
                    <a:pt x="94691" y="108478"/>
                    <a:pt x="94512" y="108466"/>
                    <a:pt x="94393" y="108466"/>
                  </a:cubicBezTo>
                  <a:lnTo>
                    <a:pt x="71283" y="108466"/>
                  </a:lnTo>
                  <a:lnTo>
                    <a:pt x="70985" y="108490"/>
                  </a:lnTo>
                  <a:lnTo>
                    <a:pt x="70402" y="108526"/>
                  </a:lnTo>
                  <a:cubicBezTo>
                    <a:pt x="70009" y="108538"/>
                    <a:pt x="69616" y="108561"/>
                    <a:pt x="69235" y="108597"/>
                  </a:cubicBezTo>
                  <a:lnTo>
                    <a:pt x="68068" y="108764"/>
                  </a:lnTo>
                  <a:cubicBezTo>
                    <a:pt x="67675" y="108835"/>
                    <a:pt x="67283" y="108883"/>
                    <a:pt x="66902" y="108990"/>
                  </a:cubicBezTo>
                  <a:cubicBezTo>
                    <a:pt x="66140" y="109181"/>
                    <a:pt x="65366" y="109359"/>
                    <a:pt x="64639" y="109657"/>
                  </a:cubicBezTo>
                  <a:cubicBezTo>
                    <a:pt x="64270" y="109788"/>
                    <a:pt x="63889" y="109919"/>
                    <a:pt x="63532" y="110073"/>
                  </a:cubicBezTo>
                  <a:lnTo>
                    <a:pt x="62460" y="110585"/>
                  </a:lnTo>
                  <a:lnTo>
                    <a:pt x="61937" y="110847"/>
                  </a:lnTo>
                  <a:cubicBezTo>
                    <a:pt x="61758" y="110931"/>
                    <a:pt x="61591" y="111038"/>
                    <a:pt x="61425" y="111145"/>
                  </a:cubicBezTo>
                  <a:lnTo>
                    <a:pt x="60413" y="111752"/>
                  </a:lnTo>
                  <a:cubicBezTo>
                    <a:pt x="60079" y="111967"/>
                    <a:pt x="59782" y="112217"/>
                    <a:pt x="59460" y="112443"/>
                  </a:cubicBezTo>
                  <a:cubicBezTo>
                    <a:pt x="59151" y="112681"/>
                    <a:pt x="58817" y="112907"/>
                    <a:pt x="58531" y="113169"/>
                  </a:cubicBezTo>
                  <a:cubicBezTo>
                    <a:pt x="58079" y="113586"/>
                    <a:pt x="57603" y="114003"/>
                    <a:pt x="57174" y="114443"/>
                  </a:cubicBezTo>
                  <a:cubicBezTo>
                    <a:pt x="57115" y="114503"/>
                    <a:pt x="57043" y="114586"/>
                    <a:pt x="56960" y="114681"/>
                  </a:cubicBezTo>
                  <a:cubicBezTo>
                    <a:pt x="56912" y="114717"/>
                    <a:pt x="56876" y="114765"/>
                    <a:pt x="56841" y="114800"/>
                  </a:cubicBezTo>
                  <a:cubicBezTo>
                    <a:pt x="56567" y="115110"/>
                    <a:pt x="56234" y="115479"/>
                    <a:pt x="56055" y="115681"/>
                  </a:cubicBezTo>
                  <a:lnTo>
                    <a:pt x="55341" y="116622"/>
                  </a:lnTo>
                  <a:lnTo>
                    <a:pt x="54995" y="117098"/>
                  </a:lnTo>
                  <a:cubicBezTo>
                    <a:pt x="54876" y="117253"/>
                    <a:pt x="54781" y="117432"/>
                    <a:pt x="54674" y="117586"/>
                  </a:cubicBezTo>
                  <a:lnTo>
                    <a:pt x="54067" y="118598"/>
                  </a:lnTo>
                  <a:cubicBezTo>
                    <a:pt x="53864" y="118944"/>
                    <a:pt x="53709" y="119301"/>
                    <a:pt x="53531" y="119658"/>
                  </a:cubicBezTo>
                  <a:cubicBezTo>
                    <a:pt x="53364" y="120015"/>
                    <a:pt x="53174" y="120360"/>
                    <a:pt x="53043" y="120730"/>
                  </a:cubicBezTo>
                  <a:lnTo>
                    <a:pt x="52638" y="121837"/>
                  </a:lnTo>
                  <a:cubicBezTo>
                    <a:pt x="52566" y="122027"/>
                    <a:pt x="52495" y="122206"/>
                    <a:pt x="52447" y="122396"/>
                  </a:cubicBezTo>
                  <a:lnTo>
                    <a:pt x="52293" y="122968"/>
                  </a:lnTo>
                  <a:lnTo>
                    <a:pt x="51995" y="124111"/>
                  </a:lnTo>
                  <a:cubicBezTo>
                    <a:pt x="51923" y="124504"/>
                    <a:pt x="51864" y="124897"/>
                    <a:pt x="51804" y="125278"/>
                  </a:cubicBezTo>
                  <a:cubicBezTo>
                    <a:pt x="51757" y="125671"/>
                    <a:pt x="51673" y="126064"/>
                    <a:pt x="51662" y="126445"/>
                  </a:cubicBezTo>
                  <a:lnTo>
                    <a:pt x="51578" y="127623"/>
                  </a:lnTo>
                  <a:lnTo>
                    <a:pt x="51531" y="128207"/>
                  </a:lnTo>
                  <a:lnTo>
                    <a:pt x="51531" y="128600"/>
                  </a:lnTo>
                  <a:lnTo>
                    <a:pt x="51531" y="129409"/>
                  </a:lnTo>
                  <a:lnTo>
                    <a:pt x="51531" y="131017"/>
                  </a:lnTo>
                  <a:lnTo>
                    <a:pt x="51531" y="143887"/>
                  </a:lnTo>
                  <a:lnTo>
                    <a:pt x="64187" y="143887"/>
                  </a:lnTo>
                  <a:lnTo>
                    <a:pt x="64187" y="131017"/>
                  </a:lnTo>
                  <a:lnTo>
                    <a:pt x="64187" y="129409"/>
                  </a:lnTo>
                  <a:lnTo>
                    <a:pt x="64187" y="128600"/>
                  </a:lnTo>
                  <a:lnTo>
                    <a:pt x="64187" y="128207"/>
                  </a:lnTo>
                  <a:lnTo>
                    <a:pt x="64163" y="127980"/>
                  </a:lnTo>
                  <a:cubicBezTo>
                    <a:pt x="64175" y="127838"/>
                    <a:pt x="64163" y="127695"/>
                    <a:pt x="64163" y="127540"/>
                  </a:cubicBezTo>
                  <a:cubicBezTo>
                    <a:pt x="64163" y="127397"/>
                    <a:pt x="64211" y="127266"/>
                    <a:pt x="64223" y="127123"/>
                  </a:cubicBezTo>
                  <a:cubicBezTo>
                    <a:pt x="64246" y="126980"/>
                    <a:pt x="64246" y="126837"/>
                    <a:pt x="64282" y="126695"/>
                  </a:cubicBezTo>
                  <a:cubicBezTo>
                    <a:pt x="64318" y="126564"/>
                    <a:pt x="64354" y="126421"/>
                    <a:pt x="64389" y="126290"/>
                  </a:cubicBezTo>
                  <a:cubicBezTo>
                    <a:pt x="64663" y="125194"/>
                    <a:pt x="65508" y="123909"/>
                    <a:pt x="66282" y="123063"/>
                  </a:cubicBezTo>
                  <a:cubicBezTo>
                    <a:pt x="66401" y="122956"/>
                    <a:pt x="66532" y="122849"/>
                    <a:pt x="66651" y="122730"/>
                  </a:cubicBezTo>
                  <a:cubicBezTo>
                    <a:pt x="66747" y="122623"/>
                    <a:pt x="66878" y="122563"/>
                    <a:pt x="66985" y="122468"/>
                  </a:cubicBezTo>
                  <a:cubicBezTo>
                    <a:pt x="67104" y="122396"/>
                    <a:pt x="67211" y="122289"/>
                    <a:pt x="67330" y="122218"/>
                  </a:cubicBezTo>
                  <a:cubicBezTo>
                    <a:pt x="67461" y="122146"/>
                    <a:pt x="67580" y="122075"/>
                    <a:pt x="67699" y="122004"/>
                  </a:cubicBezTo>
                  <a:cubicBezTo>
                    <a:pt x="67759" y="121956"/>
                    <a:pt x="67818" y="121920"/>
                    <a:pt x="67878" y="121884"/>
                  </a:cubicBezTo>
                  <a:lnTo>
                    <a:pt x="68080" y="121801"/>
                  </a:lnTo>
                  <a:cubicBezTo>
                    <a:pt x="68211" y="121742"/>
                    <a:pt x="68330" y="121670"/>
                    <a:pt x="68461" y="121611"/>
                  </a:cubicBezTo>
                  <a:lnTo>
                    <a:pt x="68866" y="121468"/>
                  </a:lnTo>
                  <a:cubicBezTo>
                    <a:pt x="69116" y="121349"/>
                    <a:pt x="69402" y="121301"/>
                    <a:pt x="69676" y="121218"/>
                  </a:cubicBezTo>
                  <a:cubicBezTo>
                    <a:pt x="69807" y="121170"/>
                    <a:pt x="69950" y="121170"/>
                    <a:pt x="70092" y="121146"/>
                  </a:cubicBezTo>
                  <a:cubicBezTo>
                    <a:pt x="70235" y="121122"/>
                    <a:pt x="70378" y="121099"/>
                    <a:pt x="70521" y="121075"/>
                  </a:cubicBezTo>
                  <a:cubicBezTo>
                    <a:pt x="70664" y="121075"/>
                    <a:pt x="70807" y="121063"/>
                    <a:pt x="70950" y="121063"/>
                  </a:cubicBezTo>
                  <a:lnTo>
                    <a:pt x="71164" y="121015"/>
                  </a:lnTo>
                  <a:lnTo>
                    <a:pt x="71283" y="120968"/>
                  </a:lnTo>
                  <a:lnTo>
                    <a:pt x="94393" y="120968"/>
                  </a:lnTo>
                  <a:cubicBezTo>
                    <a:pt x="94516" y="120968"/>
                    <a:pt x="94603" y="120994"/>
                    <a:pt x="94760" y="120994"/>
                  </a:cubicBezTo>
                  <a:cubicBezTo>
                    <a:pt x="94787" y="120994"/>
                    <a:pt x="94815" y="120993"/>
                    <a:pt x="94845" y="120991"/>
                  </a:cubicBezTo>
                  <a:lnTo>
                    <a:pt x="96024" y="120956"/>
                  </a:lnTo>
                  <a:lnTo>
                    <a:pt x="96608" y="120932"/>
                  </a:lnTo>
                  <a:cubicBezTo>
                    <a:pt x="96810" y="120908"/>
                    <a:pt x="97001" y="120884"/>
                    <a:pt x="97191" y="120861"/>
                  </a:cubicBezTo>
                  <a:lnTo>
                    <a:pt x="98358" y="120682"/>
                  </a:lnTo>
                  <a:cubicBezTo>
                    <a:pt x="98751" y="120622"/>
                    <a:pt x="99132" y="120503"/>
                    <a:pt x="99513" y="120420"/>
                  </a:cubicBezTo>
                  <a:cubicBezTo>
                    <a:pt x="99894" y="120313"/>
                    <a:pt x="100275" y="120229"/>
                    <a:pt x="100656" y="120099"/>
                  </a:cubicBezTo>
                  <a:cubicBezTo>
                    <a:pt x="103656" y="119134"/>
                    <a:pt x="106406" y="117443"/>
                    <a:pt x="108633" y="115229"/>
                  </a:cubicBezTo>
                  <a:cubicBezTo>
                    <a:pt x="110836" y="112990"/>
                    <a:pt x="112514" y="110228"/>
                    <a:pt x="113467" y="107228"/>
                  </a:cubicBezTo>
                  <a:cubicBezTo>
                    <a:pt x="113574" y="106847"/>
                    <a:pt x="113669" y="106466"/>
                    <a:pt x="113776" y="106085"/>
                  </a:cubicBezTo>
                  <a:cubicBezTo>
                    <a:pt x="113860" y="105692"/>
                    <a:pt x="113979" y="105323"/>
                    <a:pt x="114026" y="104930"/>
                  </a:cubicBezTo>
                  <a:cubicBezTo>
                    <a:pt x="114146" y="104144"/>
                    <a:pt x="114288" y="103370"/>
                    <a:pt x="114300" y="102584"/>
                  </a:cubicBezTo>
                  <a:lnTo>
                    <a:pt x="114348" y="101418"/>
                  </a:lnTo>
                  <a:cubicBezTo>
                    <a:pt x="114348" y="101358"/>
                    <a:pt x="114336" y="101322"/>
                    <a:pt x="114336" y="101287"/>
                  </a:cubicBezTo>
                  <a:lnTo>
                    <a:pt x="114336" y="101191"/>
                  </a:lnTo>
                  <a:lnTo>
                    <a:pt x="114336" y="100906"/>
                  </a:lnTo>
                  <a:lnTo>
                    <a:pt x="114324" y="100310"/>
                  </a:lnTo>
                  <a:cubicBezTo>
                    <a:pt x="114300" y="99929"/>
                    <a:pt x="114288" y="99536"/>
                    <a:pt x="114253" y="99144"/>
                  </a:cubicBezTo>
                  <a:lnTo>
                    <a:pt x="114086" y="97977"/>
                  </a:lnTo>
                  <a:cubicBezTo>
                    <a:pt x="113979" y="97191"/>
                    <a:pt x="113765" y="96429"/>
                    <a:pt x="113562" y="95667"/>
                  </a:cubicBezTo>
                  <a:cubicBezTo>
                    <a:pt x="113479" y="95286"/>
                    <a:pt x="113324" y="94917"/>
                    <a:pt x="113193" y="94548"/>
                  </a:cubicBezTo>
                  <a:cubicBezTo>
                    <a:pt x="113062" y="94179"/>
                    <a:pt x="112931" y="93810"/>
                    <a:pt x="112776" y="93440"/>
                  </a:cubicBezTo>
                  <a:cubicBezTo>
                    <a:pt x="112121" y="92012"/>
                    <a:pt x="111371" y="90619"/>
                    <a:pt x="110407" y="89369"/>
                  </a:cubicBezTo>
                  <a:cubicBezTo>
                    <a:pt x="109478" y="88095"/>
                    <a:pt x="108359" y="86987"/>
                    <a:pt x="107168" y="85963"/>
                  </a:cubicBezTo>
                  <a:cubicBezTo>
                    <a:pt x="105930" y="84999"/>
                    <a:pt x="104621" y="84106"/>
                    <a:pt x="103192" y="83451"/>
                  </a:cubicBezTo>
                  <a:cubicBezTo>
                    <a:pt x="101787" y="82737"/>
                    <a:pt x="100263" y="82272"/>
                    <a:pt x="98727" y="81915"/>
                  </a:cubicBezTo>
                  <a:cubicBezTo>
                    <a:pt x="98346" y="81844"/>
                    <a:pt x="97953" y="81784"/>
                    <a:pt x="97560" y="81725"/>
                  </a:cubicBezTo>
                  <a:lnTo>
                    <a:pt x="96977" y="81641"/>
                  </a:lnTo>
                  <a:cubicBezTo>
                    <a:pt x="96786" y="81606"/>
                    <a:pt x="96596" y="81582"/>
                    <a:pt x="96393" y="81582"/>
                  </a:cubicBezTo>
                  <a:lnTo>
                    <a:pt x="95226" y="81534"/>
                  </a:lnTo>
                  <a:lnTo>
                    <a:pt x="94643" y="81522"/>
                  </a:lnTo>
                  <a:lnTo>
                    <a:pt x="19872" y="81522"/>
                  </a:lnTo>
                  <a:lnTo>
                    <a:pt x="19693" y="81510"/>
                  </a:lnTo>
                  <a:lnTo>
                    <a:pt x="19574" y="81499"/>
                  </a:lnTo>
                  <a:cubicBezTo>
                    <a:pt x="19431" y="81487"/>
                    <a:pt x="19288" y="81475"/>
                    <a:pt x="19146" y="81463"/>
                  </a:cubicBezTo>
                  <a:cubicBezTo>
                    <a:pt x="19074" y="81463"/>
                    <a:pt x="19003" y="81463"/>
                    <a:pt x="18931" y="81451"/>
                  </a:cubicBezTo>
                  <a:lnTo>
                    <a:pt x="18717" y="81415"/>
                  </a:lnTo>
                  <a:cubicBezTo>
                    <a:pt x="18586" y="81391"/>
                    <a:pt x="18443" y="81368"/>
                    <a:pt x="18300" y="81356"/>
                  </a:cubicBezTo>
                  <a:cubicBezTo>
                    <a:pt x="17181" y="81129"/>
                    <a:pt x="16145" y="80629"/>
                    <a:pt x="15240" y="79915"/>
                  </a:cubicBezTo>
                  <a:cubicBezTo>
                    <a:pt x="14335" y="79213"/>
                    <a:pt x="13633" y="78260"/>
                    <a:pt x="13169" y="77224"/>
                  </a:cubicBezTo>
                  <a:cubicBezTo>
                    <a:pt x="13085" y="77105"/>
                    <a:pt x="13061" y="76962"/>
                    <a:pt x="13014" y="76831"/>
                  </a:cubicBezTo>
                  <a:cubicBezTo>
                    <a:pt x="12966" y="76700"/>
                    <a:pt x="12907" y="76569"/>
                    <a:pt x="12859" y="76426"/>
                  </a:cubicBezTo>
                  <a:cubicBezTo>
                    <a:pt x="12835" y="76296"/>
                    <a:pt x="12800" y="76153"/>
                    <a:pt x="12764" y="76022"/>
                  </a:cubicBezTo>
                  <a:lnTo>
                    <a:pt x="12704" y="75819"/>
                  </a:lnTo>
                  <a:cubicBezTo>
                    <a:pt x="12692" y="75748"/>
                    <a:pt x="12680" y="75676"/>
                    <a:pt x="12680" y="75605"/>
                  </a:cubicBezTo>
                  <a:cubicBezTo>
                    <a:pt x="12657" y="75462"/>
                    <a:pt x="12633" y="75319"/>
                    <a:pt x="12609" y="75176"/>
                  </a:cubicBezTo>
                  <a:cubicBezTo>
                    <a:pt x="12573" y="75045"/>
                    <a:pt x="12597" y="74891"/>
                    <a:pt x="12585" y="74748"/>
                  </a:cubicBezTo>
                  <a:lnTo>
                    <a:pt x="12549" y="74295"/>
                  </a:lnTo>
                  <a:cubicBezTo>
                    <a:pt x="12549" y="74033"/>
                    <a:pt x="12549" y="73700"/>
                    <a:pt x="12561" y="73617"/>
                  </a:cubicBezTo>
                  <a:cubicBezTo>
                    <a:pt x="12597" y="72462"/>
                    <a:pt x="12895" y="71343"/>
                    <a:pt x="13431" y="70342"/>
                  </a:cubicBezTo>
                  <a:cubicBezTo>
                    <a:pt x="13990" y="69354"/>
                    <a:pt x="14776" y="68473"/>
                    <a:pt x="15717" y="67830"/>
                  </a:cubicBezTo>
                  <a:cubicBezTo>
                    <a:pt x="16681" y="67199"/>
                    <a:pt x="17764" y="66806"/>
                    <a:pt x="18896" y="66663"/>
                  </a:cubicBezTo>
                  <a:cubicBezTo>
                    <a:pt x="19038" y="66640"/>
                    <a:pt x="19181" y="66651"/>
                    <a:pt x="19324" y="66640"/>
                  </a:cubicBezTo>
                  <a:lnTo>
                    <a:pt x="19538" y="66628"/>
                  </a:lnTo>
                  <a:lnTo>
                    <a:pt x="19646" y="66640"/>
                  </a:lnTo>
                  <a:lnTo>
                    <a:pt x="94572" y="66640"/>
                  </a:lnTo>
                  <a:lnTo>
                    <a:pt x="94679" y="66628"/>
                  </a:lnTo>
                  <a:lnTo>
                    <a:pt x="94822" y="66616"/>
                  </a:lnTo>
                  <a:lnTo>
                    <a:pt x="95119" y="66604"/>
                  </a:lnTo>
                  <a:lnTo>
                    <a:pt x="95703" y="66568"/>
                  </a:lnTo>
                  <a:cubicBezTo>
                    <a:pt x="96096" y="66544"/>
                    <a:pt x="96489" y="66544"/>
                    <a:pt x="96881" y="66485"/>
                  </a:cubicBezTo>
                  <a:lnTo>
                    <a:pt x="98048" y="66306"/>
                  </a:lnTo>
                  <a:lnTo>
                    <a:pt x="98632" y="66211"/>
                  </a:lnTo>
                  <a:lnTo>
                    <a:pt x="99203" y="66080"/>
                  </a:lnTo>
                  <a:lnTo>
                    <a:pt x="100346" y="65782"/>
                  </a:lnTo>
                  <a:cubicBezTo>
                    <a:pt x="100727" y="65675"/>
                    <a:pt x="101096" y="65520"/>
                    <a:pt x="101465" y="65389"/>
                  </a:cubicBezTo>
                  <a:cubicBezTo>
                    <a:pt x="101834" y="65247"/>
                    <a:pt x="102215" y="65127"/>
                    <a:pt x="102561" y="64961"/>
                  </a:cubicBezTo>
                  <a:cubicBezTo>
                    <a:pt x="103275" y="64616"/>
                    <a:pt x="104001" y="64306"/>
                    <a:pt x="104656" y="63877"/>
                  </a:cubicBezTo>
                  <a:cubicBezTo>
                    <a:pt x="107288" y="62318"/>
                    <a:pt x="109693" y="59960"/>
                    <a:pt x="111348" y="57365"/>
                  </a:cubicBezTo>
                  <a:cubicBezTo>
                    <a:pt x="111383" y="57317"/>
                    <a:pt x="111419" y="57257"/>
                    <a:pt x="111455" y="57198"/>
                  </a:cubicBezTo>
                  <a:cubicBezTo>
                    <a:pt x="111467" y="57174"/>
                    <a:pt x="111479" y="57150"/>
                    <a:pt x="111490" y="57138"/>
                  </a:cubicBezTo>
                  <a:lnTo>
                    <a:pt x="111490" y="57126"/>
                  </a:lnTo>
                  <a:cubicBezTo>
                    <a:pt x="113074" y="54519"/>
                    <a:pt x="114074" y="51531"/>
                    <a:pt x="114288" y="48483"/>
                  </a:cubicBezTo>
                  <a:cubicBezTo>
                    <a:pt x="114527" y="45363"/>
                    <a:pt x="114026" y="42172"/>
                    <a:pt x="112812" y="39255"/>
                  </a:cubicBezTo>
                  <a:cubicBezTo>
                    <a:pt x="111562" y="36362"/>
                    <a:pt x="109633" y="33778"/>
                    <a:pt x="107228" y="31766"/>
                  </a:cubicBezTo>
                  <a:cubicBezTo>
                    <a:pt x="104799" y="29766"/>
                    <a:pt x="101894" y="28349"/>
                    <a:pt x="98810" y="27682"/>
                  </a:cubicBezTo>
                  <a:cubicBezTo>
                    <a:pt x="98429" y="27587"/>
                    <a:pt x="98036" y="27540"/>
                    <a:pt x="97643" y="27480"/>
                  </a:cubicBezTo>
                  <a:cubicBezTo>
                    <a:pt x="97251" y="27420"/>
                    <a:pt x="96870" y="27349"/>
                    <a:pt x="96477" y="27325"/>
                  </a:cubicBezTo>
                  <a:lnTo>
                    <a:pt x="95298" y="27266"/>
                  </a:lnTo>
                  <a:lnTo>
                    <a:pt x="94715" y="27218"/>
                  </a:lnTo>
                  <a:lnTo>
                    <a:pt x="94298" y="27206"/>
                  </a:lnTo>
                  <a:lnTo>
                    <a:pt x="71783" y="27206"/>
                  </a:lnTo>
                  <a:cubicBezTo>
                    <a:pt x="71140" y="27206"/>
                    <a:pt x="70676" y="27182"/>
                    <a:pt x="70676" y="27182"/>
                  </a:cubicBezTo>
                  <a:cubicBezTo>
                    <a:pt x="70650" y="27185"/>
                    <a:pt x="70624" y="27186"/>
                    <a:pt x="70598" y="27186"/>
                  </a:cubicBezTo>
                  <a:cubicBezTo>
                    <a:pt x="70484" y="27186"/>
                    <a:pt x="70376" y="27166"/>
                    <a:pt x="70259" y="27147"/>
                  </a:cubicBezTo>
                  <a:cubicBezTo>
                    <a:pt x="70116" y="27123"/>
                    <a:pt x="69973" y="27111"/>
                    <a:pt x="69830" y="27087"/>
                  </a:cubicBezTo>
                  <a:lnTo>
                    <a:pt x="69426" y="26980"/>
                  </a:lnTo>
                  <a:cubicBezTo>
                    <a:pt x="69283" y="26944"/>
                    <a:pt x="69140" y="26932"/>
                    <a:pt x="69009" y="26861"/>
                  </a:cubicBezTo>
                  <a:cubicBezTo>
                    <a:pt x="68747" y="26754"/>
                    <a:pt x="68473" y="26694"/>
                    <a:pt x="68223" y="26551"/>
                  </a:cubicBezTo>
                  <a:lnTo>
                    <a:pt x="67842" y="26361"/>
                  </a:lnTo>
                  <a:cubicBezTo>
                    <a:pt x="67723" y="26289"/>
                    <a:pt x="67604" y="26206"/>
                    <a:pt x="67473" y="26135"/>
                  </a:cubicBezTo>
                  <a:lnTo>
                    <a:pt x="67294" y="26027"/>
                  </a:lnTo>
                  <a:cubicBezTo>
                    <a:pt x="67235" y="25992"/>
                    <a:pt x="67175" y="25944"/>
                    <a:pt x="67116" y="25896"/>
                  </a:cubicBezTo>
                  <a:cubicBezTo>
                    <a:pt x="67009" y="25813"/>
                    <a:pt x="66890" y="25730"/>
                    <a:pt x="66771" y="25646"/>
                  </a:cubicBezTo>
                  <a:cubicBezTo>
                    <a:pt x="66663" y="25563"/>
                    <a:pt x="66568" y="25444"/>
                    <a:pt x="66461" y="25361"/>
                  </a:cubicBezTo>
                  <a:cubicBezTo>
                    <a:pt x="66354" y="25254"/>
                    <a:pt x="66223" y="25182"/>
                    <a:pt x="66140" y="25063"/>
                  </a:cubicBezTo>
                  <a:cubicBezTo>
                    <a:pt x="65961" y="24837"/>
                    <a:pt x="65735" y="24658"/>
                    <a:pt x="65592" y="24408"/>
                  </a:cubicBezTo>
                  <a:cubicBezTo>
                    <a:pt x="64889" y="23503"/>
                    <a:pt x="64401" y="22444"/>
                    <a:pt x="64235" y="21313"/>
                  </a:cubicBezTo>
                  <a:cubicBezTo>
                    <a:pt x="64211" y="21170"/>
                    <a:pt x="64175" y="20110"/>
                    <a:pt x="64175" y="20074"/>
                  </a:cubicBezTo>
                  <a:lnTo>
                    <a:pt x="64175" y="19979"/>
                  </a:lnTo>
                  <a:lnTo>
                    <a:pt x="64175" y="19169"/>
                  </a:lnTo>
                  <a:lnTo>
                    <a:pt x="64175" y="15895"/>
                  </a:lnTo>
                  <a:lnTo>
                    <a:pt x="66890" y="15895"/>
                  </a:lnTo>
                  <a:lnTo>
                    <a:pt x="578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5655790" y="712369"/>
              <a:ext cx="2847490" cy="3675956"/>
            </a:xfrm>
            <a:custGeom>
              <a:rect b="b" l="l" r="r" t="t"/>
              <a:pathLst>
                <a:path extrusionOk="0" h="132970" w="103002">
                  <a:moveTo>
                    <a:pt x="51507" y="1"/>
                  </a:moveTo>
                  <a:lnTo>
                    <a:pt x="51507" y="3727"/>
                  </a:lnTo>
                  <a:lnTo>
                    <a:pt x="52757" y="3727"/>
                  </a:lnTo>
                  <a:lnTo>
                    <a:pt x="52757" y="1"/>
                  </a:lnTo>
                  <a:close/>
                  <a:moveTo>
                    <a:pt x="51507" y="7442"/>
                  </a:moveTo>
                  <a:lnTo>
                    <a:pt x="51507" y="9180"/>
                  </a:lnTo>
                  <a:cubicBezTo>
                    <a:pt x="51507" y="9883"/>
                    <a:pt x="51566" y="10573"/>
                    <a:pt x="51662" y="11252"/>
                  </a:cubicBezTo>
                  <a:lnTo>
                    <a:pt x="52888" y="11073"/>
                  </a:lnTo>
                  <a:cubicBezTo>
                    <a:pt x="52793" y="10454"/>
                    <a:pt x="52757" y="9823"/>
                    <a:pt x="52757" y="9180"/>
                  </a:cubicBezTo>
                  <a:lnTo>
                    <a:pt x="52757" y="7442"/>
                  </a:lnTo>
                  <a:close/>
                  <a:moveTo>
                    <a:pt x="53888" y="14467"/>
                  </a:moveTo>
                  <a:lnTo>
                    <a:pt x="52757" y="14979"/>
                  </a:lnTo>
                  <a:cubicBezTo>
                    <a:pt x="53293" y="16157"/>
                    <a:pt x="53995" y="17265"/>
                    <a:pt x="54840" y="18265"/>
                  </a:cubicBezTo>
                  <a:lnTo>
                    <a:pt x="55781" y="17455"/>
                  </a:lnTo>
                  <a:cubicBezTo>
                    <a:pt x="55019" y="16550"/>
                    <a:pt x="54376" y="15550"/>
                    <a:pt x="53888" y="14467"/>
                  </a:cubicBezTo>
                  <a:close/>
                  <a:moveTo>
                    <a:pt x="58424" y="19812"/>
                  </a:moveTo>
                  <a:lnTo>
                    <a:pt x="57734" y="20848"/>
                  </a:lnTo>
                  <a:cubicBezTo>
                    <a:pt x="58817" y="21575"/>
                    <a:pt x="59984" y="22146"/>
                    <a:pt x="61222" y="22551"/>
                  </a:cubicBezTo>
                  <a:lnTo>
                    <a:pt x="61603" y="21360"/>
                  </a:lnTo>
                  <a:cubicBezTo>
                    <a:pt x="60484" y="21003"/>
                    <a:pt x="59412" y="20479"/>
                    <a:pt x="58424" y="19812"/>
                  </a:cubicBezTo>
                  <a:close/>
                  <a:moveTo>
                    <a:pt x="65092" y="21979"/>
                  </a:moveTo>
                  <a:lnTo>
                    <a:pt x="65056" y="23218"/>
                  </a:lnTo>
                  <a:cubicBezTo>
                    <a:pt x="65211" y="23218"/>
                    <a:pt x="65378" y="23230"/>
                    <a:pt x="65544" y="23230"/>
                  </a:cubicBezTo>
                  <a:lnTo>
                    <a:pt x="68795" y="23230"/>
                  </a:lnTo>
                  <a:lnTo>
                    <a:pt x="68795" y="21979"/>
                  </a:lnTo>
                  <a:close/>
                  <a:moveTo>
                    <a:pt x="72521" y="21979"/>
                  </a:moveTo>
                  <a:lnTo>
                    <a:pt x="72521" y="23230"/>
                  </a:lnTo>
                  <a:lnTo>
                    <a:pt x="76248" y="23230"/>
                  </a:lnTo>
                  <a:lnTo>
                    <a:pt x="76248" y="21979"/>
                  </a:lnTo>
                  <a:close/>
                  <a:moveTo>
                    <a:pt x="79975" y="21979"/>
                  </a:moveTo>
                  <a:lnTo>
                    <a:pt x="79975" y="23230"/>
                  </a:lnTo>
                  <a:lnTo>
                    <a:pt x="83689" y="23230"/>
                  </a:lnTo>
                  <a:lnTo>
                    <a:pt x="83689" y="21979"/>
                  </a:lnTo>
                  <a:close/>
                  <a:moveTo>
                    <a:pt x="87416" y="21979"/>
                  </a:moveTo>
                  <a:lnTo>
                    <a:pt x="87416" y="23230"/>
                  </a:lnTo>
                  <a:lnTo>
                    <a:pt x="88952" y="23230"/>
                  </a:lnTo>
                  <a:cubicBezTo>
                    <a:pt x="89654" y="23230"/>
                    <a:pt x="90357" y="23277"/>
                    <a:pt x="91035" y="23396"/>
                  </a:cubicBezTo>
                  <a:lnTo>
                    <a:pt x="91238" y="22170"/>
                  </a:lnTo>
                  <a:cubicBezTo>
                    <a:pt x="90488" y="22039"/>
                    <a:pt x="89726" y="21979"/>
                    <a:pt x="88952" y="21979"/>
                  </a:cubicBezTo>
                  <a:close/>
                  <a:moveTo>
                    <a:pt x="94941" y="23313"/>
                  </a:moveTo>
                  <a:lnTo>
                    <a:pt x="94417" y="24444"/>
                  </a:lnTo>
                  <a:cubicBezTo>
                    <a:pt x="95488" y="24944"/>
                    <a:pt x="96477" y="25599"/>
                    <a:pt x="97370" y="26385"/>
                  </a:cubicBezTo>
                  <a:lnTo>
                    <a:pt x="98191" y="25444"/>
                  </a:lnTo>
                  <a:cubicBezTo>
                    <a:pt x="97215" y="24587"/>
                    <a:pt x="96119" y="23873"/>
                    <a:pt x="94941" y="23313"/>
                  </a:cubicBezTo>
                  <a:close/>
                  <a:moveTo>
                    <a:pt x="100739" y="28373"/>
                  </a:moveTo>
                  <a:lnTo>
                    <a:pt x="99691" y="29052"/>
                  </a:lnTo>
                  <a:cubicBezTo>
                    <a:pt x="100346" y="30052"/>
                    <a:pt x="100846" y="31135"/>
                    <a:pt x="101192" y="32266"/>
                  </a:cubicBezTo>
                  <a:lnTo>
                    <a:pt x="102382" y="31897"/>
                  </a:lnTo>
                  <a:cubicBezTo>
                    <a:pt x="102001" y="30659"/>
                    <a:pt x="101442" y="29468"/>
                    <a:pt x="100739" y="28373"/>
                  </a:cubicBezTo>
                  <a:close/>
                  <a:moveTo>
                    <a:pt x="102989" y="35731"/>
                  </a:moveTo>
                  <a:lnTo>
                    <a:pt x="101751" y="35755"/>
                  </a:lnTo>
                  <a:cubicBezTo>
                    <a:pt x="101751" y="35850"/>
                    <a:pt x="101751" y="35934"/>
                    <a:pt x="101751" y="36017"/>
                  </a:cubicBezTo>
                  <a:cubicBezTo>
                    <a:pt x="101751" y="37124"/>
                    <a:pt x="101608" y="38220"/>
                    <a:pt x="101334" y="39267"/>
                  </a:cubicBezTo>
                  <a:lnTo>
                    <a:pt x="102537" y="39589"/>
                  </a:lnTo>
                  <a:cubicBezTo>
                    <a:pt x="102846" y="38434"/>
                    <a:pt x="103001" y="37231"/>
                    <a:pt x="103001" y="36017"/>
                  </a:cubicBezTo>
                  <a:cubicBezTo>
                    <a:pt x="103001" y="35922"/>
                    <a:pt x="102989" y="35826"/>
                    <a:pt x="102989" y="35731"/>
                  </a:cubicBezTo>
                  <a:close/>
                  <a:moveTo>
                    <a:pt x="99977" y="42541"/>
                  </a:moveTo>
                  <a:cubicBezTo>
                    <a:pt x="99370" y="43553"/>
                    <a:pt x="98620" y="44482"/>
                    <a:pt x="97763" y="45304"/>
                  </a:cubicBezTo>
                  <a:lnTo>
                    <a:pt x="98620" y="46209"/>
                  </a:lnTo>
                  <a:cubicBezTo>
                    <a:pt x="99560" y="45316"/>
                    <a:pt x="100382" y="44292"/>
                    <a:pt x="101037" y="43172"/>
                  </a:cubicBezTo>
                  <a:lnTo>
                    <a:pt x="99977" y="42541"/>
                  </a:lnTo>
                  <a:close/>
                  <a:moveTo>
                    <a:pt x="94881" y="47363"/>
                  </a:moveTo>
                  <a:cubicBezTo>
                    <a:pt x="93833" y="47911"/>
                    <a:pt x="92714" y="48316"/>
                    <a:pt x="91547" y="48554"/>
                  </a:cubicBezTo>
                  <a:lnTo>
                    <a:pt x="91797" y="49769"/>
                  </a:lnTo>
                  <a:cubicBezTo>
                    <a:pt x="93071" y="49507"/>
                    <a:pt x="94310" y="49066"/>
                    <a:pt x="95465" y="48471"/>
                  </a:cubicBezTo>
                  <a:lnTo>
                    <a:pt x="94881" y="47363"/>
                  </a:lnTo>
                  <a:close/>
                  <a:moveTo>
                    <a:pt x="17205" y="48816"/>
                  </a:moveTo>
                  <a:lnTo>
                    <a:pt x="17205" y="50054"/>
                  </a:lnTo>
                  <a:lnTo>
                    <a:pt x="20931" y="50054"/>
                  </a:lnTo>
                  <a:lnTo>
                    <a:pt x="20931" y="48816"/>
                  </a:lnTo>
                  <a:close/>
                  <a:moveTo>
                    <a:pt x="24658" y="48816"/>
                  </a:moveTo>
                  <a:lnTo>
                    <a:pt x="24658" y="50054"/>
                  </a:lnTo>
                  <a:lnTo>
                    <a:pt x="28373" y="50054"/>
                  </a:lnTo>
                  <a:lnTo>
                    <a:pt x="28373" y="48816"/>
                  </a:lnTo>
                  <a:close/>
                  <a:moveTo>
                    <a:pt x="32100" y="48816"/>
                  </a:moveTo>
                  <a:lnTo>
                    <a:pt x="32100" y="50054"/>
                  </a:lnTo>
                  <a:lnTo>
                    <a:pt x="35826" y="50054"/>
                  </a:lnTo>
                  <a:lnTo>
                    <a:pt x="35826" y="48816"/>
                  </a:lnTo>
                  <a:close/>
                  <a:moveTo>
                    <a:pt x="39553" y="48816"/>
                  </a:moveTo>
                  <a:lnTo>
                    <a:pt x="39553" y="50054"/>
                  </a:lnTo>
                  <a:lnTo>
                    <a:pt x="43280" y="50054"/>
                  </a:lnTo>
                  <a:lnTo>
                    <a:pt x="43280" y="48816"/>
                  </a:lnTo>
                  <a:close/>
                  <a:moveTo>
                    <a:pt x="47006" y="48816"/>
                  </a:moveTo>
                  <a:lnTo>
                    <a:pt x="47006" y="50054"/>
                  </a:lnTo>
                  <a:lnTo>
                    <a:pt x="50721" y="50054"/>
                  </a:lnTo>
                  <a:lnTo>
                    <a:pt x="50721" y="48816"/>
                  </a:lnTo>
                  <a:close/>
                  <a:moveTo>
                    <a:pt x="54448" y="48816"/>
                  </a:moveTo>
                  <a:lnTo>
                    <a:pt x="54448" y="50054"/>
                  </a:lnTo>
                  <a:lnTo>
                    <a:pt x="58174" y="50054"/>
                  </a:lnTo>
                  <a:lnTo>
                    <a:pt x="58174" y="48816"/>
                  </a:lnTo>
                  <a:close/>
                  <a:moveTo>
                    <a:pt x="61901" y="48816"/>
                  </a:moveTo>
                  <a:lnTo>
                    <a:pt x="61901" y="50054"/>
                  </a:lnTo>
                  <a:lnTo>
                    <a:pt x="65628" y="50054"/>
                  </a:lnTo>
                  <a:lnTo>
                    <a:pt x="65628" y="48816"/>
                  </a:lnTo>
                  <a:close/>
                  <a:moveTo>
                    <a:pt x="69342" y="48816"/>
                  </a:moveTo>
                  <a:lnTo>
                    <a:pt x="69342" y="50054"/>
                  </a:lnTo>
                  <a:lnTo>
                    <a:pt x="73069" y="50054"/>
                  </a:lnTo>
                  <a:lnTo>
                    <a:pt x="73069" y="48816"/>
                  </a:lnTo>
                  <a:close/>
                  <a:moveTo>
                    <a:pt x="76796" y="48816"/>
                  </a:moveTo>
                  <a:lnTo>
                    <a:pt x="76796" y="50054"/>
                  </a:lnTo>
                  <a:lnTo>
                    <a:pt x="80522" y="50054"/>
                  </a:lnTo>
                  <a:lnTo>
                    <a:pt x="80522" y="48816"/>
                  </a:lnTo>
                  <a:close/>
                  <a:moveTo>
                    <a:pt x="84249" y="48816"/>
                  </a:moveTo>
                  <a:lnTo>
                    <a:pt x="84249" y="50054"/>
                  </a:lnTo>
                  <a:lnTo>
                    <a:pt x="87976" y="50054"/>
                  </a:lnTo>
                  <a:lnTo>
                    <a:pt x="87976" y="48816"/>
                  </a:lnTo>
                  <a:close/>
                  <a:moveTo>
                    <a:pt x="13454" y="48828"/>
                  </a:moveTo>
                  <a:cubicBezTo>
                    <a:pt x="12157" y="48876"/>
                    <a:pt x="10871" y="49102"/>
                    <a:pt x="9632" y="49507"/>
                  </a:cubicBezTo>
                  <a:lnTo>
                    <a:pt x="10013" y="50685"/>
                  </a:lnTo>
                  <a:cubicBezTo>
                    <a:pt x="11145" y="50316"/>
                    <a:pt x="12311" y="50114"/>
                    <a:pt x="13502" y="50066"/>
                  </a:cubicBezTo>
                  <a:lnTo>
                    <a:pt x="13454" y="48828"/>
                  </a:lnTo>
                  <a:close/>
                  <a:moveTo>
                    <a:pt x="6144" y="51209"/>
                  </a:moveTo>
                  <a:cubicBezTo>
                    <a:pt x="5072" y="51935"/>
                    <a:pt x="4096" y="52805"/>
                    <a:pt x="3251" y="53805"/>
                  </a:cubicBezTo>
                  <a:lnTo>
                    <a:pt x="4203" y="54602"/>
                  </a:lnTo>
                  <a:cubicBezTo>
                    <a:pt x="4965" y="53698"/>
                    <a:pt x="5858" y="52900"/>
                    <a:pt x="6834" y="52233"/>
                  </a:cubicBezTo>
                  <a:lnTo>
                    <a:pt x="6144" y="51209"/>
                  </a:lnTo>
                  <a:close/>
                  <a:moveTo>
                    <a:pt x="1179" y="57091"/>
                  </a:moveTo>
                  <a:cubicBezTo>
                    <a:pt x="643" y="58270"/>
                    <a:pt x="286" y="59532"/>
                    <a:pt x="96" y="60818"/>
                  </a:cubicBezTo>
                  <a:lnTo>
                    <a:pt x="1322" y="60996"/>
                  </a:lnTo>
                  <a:cubicBezTo>
                    <a:pt x="1489" y="59817"/>
                    <a:pt x="1822" y="58674"/>
                    <a:pt x="2310" y="57603"/>
                  </a:cubicBezTo>
                  <a:lnTo>
                    <a:pt x="1179" y="57091"/>
                  </a:lnTo>
                  <a:close/>
                  <a:moveTo>
                    <a:pt x="1239" y="64568"/>
                  </a:moveTo>
                  <a:lnTo>
                    <a:pt x="0" y="64675"/>
                  </a:lnTo>
                  <a:cubicBezTo>
                    <a:pt x="107" y="65973"/>
                    <a:pt x="405" y="67247"/>
                    <a:pt x="869" y="68461"/>
                  </a:cubicBezTo>
                  <a:lnTo>
                    <a:pt x="2024" y="68021"/>
                  </a:lnTo>
                  <a:cubicBezTo>
                    <a:pt x="1608" y="66914"/>
                    <a:pt x="1346" y="65747"/>
                    <a:pt x="1239" y="64568"/>
                  </a:cubicBezTo>
                  <a:close/>
                  <a:moveTo>
                    <a:pt x="3739" y="71116"/>
                  </a:moveTo>
                  <a:lnTo>
                    <a:pt x="2751" y="71855"/>
                  </a:lnTo>
                  <a:cubicBezTo>
                    <a:pt x="3525" y="72902"/>
                    <a:pt x="4453" y="73831"/>
                    <a:pt x="5477" y="74617"/>
                  </a:cubicBezTo>
                  <a:lnTo>
                    <a:pt x="6239" y="73629"/>
                  </a:lnTo>
                  <a:cubicBezTo>
                    <a:pt x="5287" y="72902"/>
                    <a:pt x="4453" y="72057"/>
                    <a:pt x="3739" y="71116"/>
                  </a:cubicBezTo>
                  <a:close/>
                  <a:moveTo>
                    <a:pt x="9323" y="75367"/>
                  </a:moveTo>
                  <a:lnTo>
                    <a:pt x="8870" y="76522"/>
                  </a:lnTo>
                  <a:cubicBezTo>
                    <a:pt x="10073" y="76998"/>
                    <a:pt x="11347" y="77296"/>
                    <a:pt x="12645" y="77415"/>
                  </a:cubicBezTo>
                  <a:lnTo>
                    <a:pt x="12764" y="76177"/>
                  </a:lnTo>
                  <a:cubicBezTo>
                    <a:pt x="11585" y="76069"/>
                    <a:pt x="10418" y="75796"/>
                    <a:pt x="9323" y="75367"/>
                  </a:cubicBezTo>
                  <a:close/>
                  <a:moveTo>
                    <a:pt x="16431" y="76236"/>
                  </a:moveTo>
                  <a:lnTo>
                    <a:pt x="16431" y="77486"/>
                  </a:lnTo>
                  <a:lnTo>
                    <a:pt x="20158" y="77486"/>
                  </a:lnTo>
                  <a:lnTo>
                    <a:pt x="20158" y="76236"/>
                  </a:lnTo>
                  <a:close/>
                  <a:moveTo>
                    <a:pt x="23872" y="76236"/>
                  </a:moveTo>
                  <a:lnTo>
                    <a:pt x="23872" y="77486"/>
                  </a:lnTo>
                  <a:lnTo>
                    <a:pt x="27599" y="77486"/>
                  </a:lnTo>
                  <a:lnTo>
                    <a:pt x="27599" y="76236"/>
                  </a:lnTo>
                  <a:close/>
                  <a:moveTo>
                    <a:pt x="31326" y="76236"/>
                  </a:moveTo>
                  <a:lnTo>
                    <a:pt x="31326" y="77486"/>
                  </a:lnTo>
                  <a:lnTo>
                    <a:pt x="35052" y="77486"/>
                  </a:lnTo>
                  <a:lnTo>
                    <a:pt x="35052" y="76236"/>
                  </a:lnTo>
                  <a:close/>
                  <a:moveTo>
                    <a:pt x="38779" y="76236"/>
                  </a:moveTo>
                  <a:lnTo>
                    <a:pt x="38779" y="77486"/>
                  </a:lnTo>
                  <a:lnTo>
                    <a:pt x="42494" y="77486"/>
                  </a:lnTo>
                  <a:lnTo>
                    <a:pt x="42494" y="76236"/>
                  </a:lnTo>
                  <a:close/>
                  <a:moveTo>
                    <a:pt x="46220" y="76236"/>
                  </a:moveTo>
                  <a:lnTo>
                    <a:pt x="46220" y="77486"/>
                  </a:lnTo>
                  <a:lnTo>
                    <a:pt x="49947" y="77486"/>
                  </a:lnTo>
                  <a:lnTo>
                    <a:pt x="49947" y="76236"/>
                  </a:lnTo>
                  <a:close/>
                  <a:moveTo>
                    <a:pt x="53674" y="76236"/>
                  </a:moveTo>
                  <a:lnTo>
                    <a:pt x="53674" y="77486"/>
                  </a:lnTo>
                  <a:lnTo>
                    <a:pt x="57400" y="77486"/>
                  </a:lnTo>
                  <a:lnTo>
                    <a:pt x="57400" y="76236"/>
                  </a:lnTo>
                  <a:close/>
                  <a:moveTo>
                    <a:pt x="61127" y="76236"/>
                  </a:moveTo>
                  <a:lnTo>
                    <a:pt x="61127" y="77486"/>
                  </a:lnTo>
                  <a:lnTo>
                    <a:pt x="64842" y="77486"/>
                  </a:lnTo>
                  <a:lnTo>
                    <a:pt x="64842" y="76236"/>
                  </a:lnTo>
                  <a:close/>
                  <a:moveTo>
                    <a:pt x="68568" y="76236"/>
                  </a:moveTo>
                  <a:lnTo>
                    <a:pt x="68568" y="77486"/>
                  </a:lnTo>
                  <a:lnTo>
                    <a:pt x="72295" y="77486"/>
                  </a:lnTo>
                  <a:lnTo>
                    <a:pt x="72295" y="76236"/>
                  </a:lnTo>
                  <a:close/>
                  <a:moveTo>
                    <a:pt x="76022" y="76236"/>
                  </a:moveTo>
                  <a:lnTo>
                    <a:pt x="76022" y="77486"/>
                  </a:lnTo>
                  <a:lnTo>
                    <a:pt x="79748" y="77486"/>
                  </a:lnTo>
                  <a:lnTo>
                    <a:pt x="79748" y="76236"/>
                  </a:lnTo>
                  <a:close/>
                  <a:moveTo>
                    <a:pt x="83475" y="76236"/>
                  </a:moveTo>
                  <a:lnTo>
                    <a:pt x="83475" y="77486"/>
                  </a:lnTo>
                  <a:lnTo>
                    <a:pt x="87190" y="77486"/>
                  </a:lnTo>
                  <a:lnTo>
                    <a:pt x="87190" y="76236"/>
                  </a:lnTo>
                  <a:close/>
                  <a:moveTo>
                    <a:pt x="91000" y="76391"/>
                  </a:moveTo>
                  <a:lnTo>
                    <a:pt x="90821" y="77617"/>
                  </a:lnTo>
                  <a:cubicBezTo>
                    <a:pt x="92000" y="77784"/>
                    <a:pt x="93143" y="78117"/>
                    <a:pt x="94214" y="78605"/>
                  </a:cubicBezTo>
                  <a:lnTo>
                    <a:pt x="94726" y="77474"/>
                  </a:lnTo>
                  <a:cubicBezTo>
                    <a:pt x="93548" y="76939"/>
                    <a:pt x="92286" y="76569"/>
                    <a:pt x="91000" y="76391"/>
                  </a:cubicBezTo>
                  <a:close/>
                  <a:moveTo>
                    <a:pt x="98013" y="79546"/>
                  </a:moveTo>
                  <a:lnTo>
                    <a:pt x="97215" y="80499"/>
                  </a:lnTo>
                  <a:cubicBezTo>
                    <a:pt x="98120" y="81261"/>
                    <a:pt x="98917" y="82153"/>
                    <a:pt x="99572" y="83130"/>
                  </a:cubicBezTo>
                  <a:lnTo>
                    <a:pt x="100608" y="82439"/>
                  </a:lnTo>
                  <a:cubicBezTo>
                    <a:pt x="99882" y="81356"/>
                    <a:pt x="99001" y="80391"/>
                    <a:pt x="98013" y="79546"/>
                  </a:cubicBezTo>
                  <a:close/>
                  <a:moveTo>
                    <a:pt x="102311" y="85928"/>
                  </a:moveTo>
                  <a:lnTo>
                    <a:pt x="101132" y="86309"/>
                  </a:lnTo>
                  <a:cubicBezTo>
                    <a:pt x="101489" y="87440"/>
                    <a:pt x="101703" y="88607"/>
                    <a:pt x="101751" y="89797"/>
                  </a:cubicBezTo>
                  <a:lnTo>
                    <a:pt x="102989" y="89750"/>
                  </a:lnTo>
                  <a:cubicBezTo>
                    <a:pt x="102942" y="88452"/>
                    <a:pt x="102716" y="87166"/>
                    <a:pt x="102311" y="85928"/>
                  </a:cubicBezTo>
                  <a:close/>
                  <a:moveTo>
                    <a:pt x="101430" y="93333"/>
                  </a:moveTo>
                  <a:cubicBezTo>
                    <a:pt x="101156" y="94488"/>
                    <a:pt x="100727" y="95596"/>
                    <a:pt x="100156" y="96631"/>
                  </a:cubicBezTo>
                  <a:lnTo>
                    <a:pt x="101239" y="97239"/>
                  </a:lnTo>
                  <a:cubicBezTo>
                    <a:pt x="101870" y="96096"/>
                    <a:pt x="102346" y="94881"/>
                    <a:pt x="102632" y="93619"/>
                  </a:cubicBezTo>
                  <a:lnTo>
                    <a:pt x="101430" y="93333"/>
                  </a:lnTo>
                  <a:close/>
                  <a:moveTo>
                    <a:pt x="98024" y="99465"/>
                  </a:moveTo>
                  <a:cubicBezTo>
                    <a:pt x="97191" y="100310"/>
                    <a:pt x="96239" y="101025"/>
                    <a:pt x="95215" y="101608"/>
                  </a:cubicBezTo>
                  <a:lnTo>
                    <a:pt x="95822" y="102692"/>
                  </a:lnTo>
                  <a:cubicBezTo>
                    <a:pt x="96953" y="102061"/>
                    <a:pt x="97989" y="101263"/>
                    <a:pt x="98906" y="100346"/>
                  </a:cubicBezTo>
                  <a:lnTo>
                    <a:pt x="98024" y="99465"/>
                  </a:lnTo>
                  <a:close/>
                  <a:moveTo>
                    <a:pt x="66009" y="103239"/>
                  </a:moveTo>
                  <a:lnTo>
                    <a:pt x="66009" y="104478"/>
                  </a:lnTo>
                  <a:lnTo>
                    <a:pt x="69735" y="104478"/>
                  </a:lnTo>
                  <a:lnTo>
                    <a:pt x="69735" y="103239"/>
                  </a:lnTo>
                  <a:close/>
                  <a:moveTo>
                    <a:pt x="73462" y="103239"/>
                  </a:moveTo>
                  <a:lnTo>
                    <a:pt x="73462" y="104478"/>
                  </a:lnTo>
                  <a:lnTo>
                    <a:pt x="77189" y="104478"/>
                  </a:lnTo>
                  <a:lnTo>
                    <a:pt x="77189" y="103239"/>
                  </a:lnTo>
                  <a:close/>
                  <a:moveTo>
                    <a:pt x="80915" y="103239"/>
                  </a:moveTo>
                  <a:lnTo>
                    <a:pt x="80915" y="104478"/>
                  </a:lnTo>
                  <a:lnTo>
                    <a:pt x="84630" y="104478"/>
                  </a:lnTo>
                  <a:lnTo>
                    <a:pt x="84630" y="103239"/>
                  </a:lnTo>
                  <a:close/>
                  <a:moveTo>
                    <a:pt x="91917" y="102894"/>
                  </a:moveTo>
                  <a:cubicBezTo>
                    <a:pt x="90952" y="103120"/>
                    <a:pt x="89952" y="103239"/>
                    <a:pt x="88952" y="103239"/>
                  </a:cubicBezTo>
                  <a:lnTo>
                    <a:pt x="88357" y="103239"/>
                  </a:lnTo>
                  <a:lnTo>
                    <a:pt x="88357" y="104478"/>
                  </a:lnTo>
                  <a:lnTo>
                    <a:pt x="88952" y="104478"/>
                  </a:lnTo>
                  <a:cubicBezTo>
                    <a:pt x="90047" y="104478"/>
                    <a:pt x="91143" y="104359"/>
                    <a:pt x="92202" y="104109"/>
                  </a:cubicBezTo>
                  <a:lnTo>
                    <a:pt x="91917" y="102894"/>
                  </a:lnTo>
                  <a:close/>
                  <a:moveTo>
                    <a:pt x="62175" y="103644"/>
                  </a:moveTo>
                  <a:cubicBezTo>
                    <a:pt x="60913" y="103954"/>
                    <a:pt x="59698" y="104442"/>
                    <a:pt x="58567" y="105097"/>
                  </a:cubicBezTo>
                  <a:lnTo>
                    <a:pt x="59186" y="106168"/>
                  </a:lnTo>
                  <a:cubicBezTo>
                    <a:pt x="60210" y="105585"/>
                    <a:pt x="61317" y="105132"/>
                    <a:pt x="62472" y="104847"/>
                  </a:cubicBezTo>
                  <a:lnTo>
                    <a:pt x="62175" y="103644"/>
                  </a:lnTo>
                  <a:close/>
                  <a:moveTo>
                    <a:pt x="55495" y="107478"/>
                  </a:moveTo>
                  <a:cubicBezTo>
                    <a:pt x="54590" y="108407"/>
                    <a:pt x="53817" y="109454"/>
                    <a:pt x="53197" y="110597"/>
                  </a:cubicBezTo>
                  <a:lnTo>
                    <a:pt x="54293" y="111193"/>
                  </a:lnTo>
                  <a:cubicBezTo>
                    <a:pt x="54852" y="110145"/>
                    <a:pt x="55555" y="109193"/>
                    <a:pt x="56388" y="108335"/>
                  </a:cubicBezTo>
                  <a:lnTo>
                    <a:pt x="55495" y="107478"/>
                  </a:lnTo>
                  <a:close/>
                  <a:moveTo>
                    <a:pt x="51840" y="114241"/>
                  </a:moveTo>
                  <a:cubicBezTo>
                    <a:pt x="51626" y="115229"/>
                    <a:pt x="51507" y="116253"/>
                    <a:pt x="51507" y="117277"/>
                  </a:cubicBezTo>
                  <a:lnTo>
                    <a:pt x="51507" y="118075"/>
                  </a:lnTo>
                  <a:lnTo>
                    <a:pt x="52745" y="118075"/>
                  </a:lnTo>
                  <a:lnTo>
                    <a:pt x="52745" y="117277"/>
                  </a:lnTo>
                  <a:cubicBezTo>
                    <a:pt x="52745" y="116348"/>
                    <a:pt x="52852" y="115408"/>
                    <a:pt x="53055" y="114503"/>
                  </a:cubicBezTo>
                  <a:lnTo>
                    <a:pt x="51840" y="114241"/>
                  </a:lnTo>
                  <a:close/>
                  <a:moveTo>
                    <a:pt x="51507" y="121801"/>
                  </a:moveTo>
                  <a:lnTo>
                    <a:pt x="51507" y="125528"/>
                  </a:lnTo>
                  <a:lnTo>
                    <a:pt x="52757" y="125528"/>
                  </a:lnTo>
                  <a:lnTo>
                    <a:pt x="52757" y="121801"/>
                  </a:lnTo>
                  <a:close/>
                  <a:moveTo>
                    <a:pt x="51507" y="129243"/>
                  </a:moveTo>
                  <a:lnTo>
                    <a:pt x="51507" y="132969"/>
                  </a:lnTo>
                  <a:lnTo>
                    <a:pt x="52757" y="132969"/>
                  </a:lnTo>
                  <a:lnTo>
                    <a:pt x="52757" y="1292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" name="Google Shape;60;p15"/>
            <p:cNvGrpSpPr/>
            <p:nvPr/>
          </p:nvGrpSpPr>
          <p:grpSpPr>
            <a:xfrm>
              <a:off x="8480725" y="1426613"/>
              <a:ext cx="567000" cy="567000"/>
              <a:chOff x="6604775" y="1679913"/>
              <a:chExt cx="567000" cy="567000"/>
            </a:xfrm>
          </p:grpSpPr>
          <p:sp>
            <p:nvSpPr>
              <p:cNvPr id="61" name="Google Shape;61;p1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" name="Google Shape;63;p15"/>
            <p:cNvGrpSpPr/>
            <p:nvPr/>
          </p:nvGrpSpPr>
          <p:grpSpPr>
            <a:xfrm>
              <a:off x="8480725" y="2984488"/>
              <a:ext cx="567000" cy="567000"/>
              <a:chOff x="6604775" y="1679913"/>
              <a:chExt cx="567000" cy="567000"/>
            </a:xfrm>
          </p:grpSpPr>
          <p:sp>
            <p:nvSpPr>
              <p:cNvPr id="64" name="Google Shape;64;p1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" name="Google Shape;66;p15"/>
            <p:cNvGrpSpPr/>
            <p:nvPr/>
          </p:nvGrpSpPr>
          <p:grpSpPr>
            <a:xfrm rot="10800000">
              <a:off x="6498875" y="859613"/>
              <a:ext cx="567000" cy="567000"/>
              <a:chOff x="6604775" y="1679913"/>
              <a:chExt cx="567000" cy="567000"/>
            </a:xfrm>
          </p:grpSpPr>
          <p:sp>
            <p:nvSpPr>
              <p:cNvPr id="67" name="Google Shape;67;p1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" name="Google Shape;69;p15"/>
            <p:cNvGrpSpPr/>
            <p:nvPr/>
          </p:nvGrpSpPr>
          <p:grpSpPr>
            <a:xfrm rot="10800000">
              <a:off x="5123900" y="2222126"/>
              <a:ext cx="567000" cy="567000"/>
              <a:chOff x="6604775" y="1679913"/>
              <a:chExt cx="567000" cy="567000"/>
            </a:xfrm>
          </p:grpSpPr>
          <p:sp>
            <p:nvSpPr>
              <p:cNvPr id="70" name="Google Shape;70;p1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520" name="Google Shape;520;p24"/>
          <p:cNvGrpSpPr/>
          <p:nvPr/>
        </p:nvGrpSpPr>
        <p:grpSpPr>
          <a:xfrm>
            <a:off x="0" y="3354801"/>
            <a:ext cx="8433454" cy="1058032"/>
            <a:chOff x="0" y="3354801"/>
            <a:chExt cx="8433454" cy="1058032"/>
          </a:xfrm>
        </p:grpSpPr>
        <p:sp>
          <p:nvSpPr>
            <p:cNvPr id="521" name="Google Shape;521;p24"/>
            <p:cNvSpPr/>
            <p:nvPr/>
          </p:nvSpPr>
          <p:spPr>
            <a:xfrm>
              <a:off x="0" y="3483450"/>
              <a:ext cx="8433454" cy="801090"/>
            </a:xfrm>
            <a:custGeom>
              <a:rect b="b" l="l" r="r" t="t"/>
              <a:pathLst>
                <a:path extrusionOk="0" h="35267" w="273547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1480" y="3354801"/>
              <a:ext cx="7990427" cy="98409"/>
            </a:xfrm>
            <a:custGeom>
              <a:rect b="b" l="l" r="r" t="t"/>
              <a:pathLst>
                <a:path extrusionOk="0" h="3192" w="259177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1480" y="4314794"/>
              <a:ext cx="7990427" cy="98039"/>
            </a:xfrm>
            <a:custGeom>
              <a:rect b="b" l="l" r="r" t="t"/>
              <a:pathLst>
                <a:path extrusionOk="0" h="3180" w="259177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4" name="Google Shape;524;p24"/>
            <p:cNvGrpSpPr/>
            <p:nvPr/>
          </p:nvGrpSpPr>
          <p:grpSpPr>
            <a:xfrm>
              <a:off x="346902" y="3857188"/>
              <a:ext cx="7740127" cy="53613"/>
              <a:chOff x="346902" y="3236710"/>
              <a:chExt cx="7740127" cy="53613"/>
            </a:xfrm>
          </p:grpSpPr>
          <p:sp>
            <p:nvSpPr>
              <p:cNvPr id="525" name="Google Shape;525;p24"/>
              <p:cNvSpPr/>
              <p:nvPr/>
            </p:nvSpPr>
            <p:spPr>
              <a:xfrm>
                <a:off x="3300753" y="3236710"/>
                <a:ext cx="355347" cy="53613"/>
              </a:xfrm>
              <a:custGeom>
                <a:rect b="b" l="l" r="r" t="t"/>
                <a:pathLst>
                  <a:path extrusionOk="0" h="1739" w="11526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4"/>
              <p:cNvSpPr/>
              <p:nvPr/>
            </p:nvSpPr>
            <p:spPr>
              <a:xfrm>
                <a:off x="4039293" y="3236710"/>
                <a:ext cx="354977" cy="53613"/>
              </a:xfrm>
              <a:custGeom>
                <a:rect b="b" l="l" r="r" t="t"/>
                <a:pathLst>
                  <a:path extrusionOk="0" h="1739" w="11514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4"/>
              <p:cNvSpPr/>
              <p:nvPr/>
            </p:nvSpPr>
            <p:spPr>
              <a:xfrm>
                <a:off x="4777863" y="3236710"/>
                <a:ext cx="354977" cy="53613"/>
              </a:xfrm>
              <a:custGeom>
                <a:rect b="b" l="l" r="r" t="t"/>
                <a:pathLst>
                  <a:path extrusionOk="0" h="1739" w="11514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4"/>
              <p:cNvSpPr/>
              <p:nvPr/>
            </p:nvSpPr>
            <p:spPr>
              <a:xfrm>
                <a:off x="5516403" y="3236710"/>
                <a:ext cx="354977" cy="53613"/>
              </a:xfrm>
              <a:custGeom>
                <a:rect b="b" l="l" r="r" t="t"/>
                <a:pathLst>
                  <a:path extrusionOk="0" h="1739" w="11514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4"/>
              <p:cNvSpPr/>
              <p:nvPr/>
            </p:nvSpPr>
            <p:spPr>
              <a:xfrm>
                <a:off x="6254943" y="3236710"/>
                <a:ext cx="355007" cy="53613"/>
              </a:xfrm>
              <a:custGeom>
                <a:rect b="b" l="l" r="r" t="t"/>
                <a:pathLst>
                  <a:path extrusionOk="0" h="1739" w="11515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4"/>
              <p:cNvSpPr/>
              <p:nvPr/>
            </p:nvSpPr>
            <p:spPr>
              <a:xfrm>
                <a:off x="6993513" y="3236710"/>
                <a:ext cx="354977" cy="53613"/>
              </a:xfrm>
              <a:custGeom>
                <a:rect b="b" l="l" r="r" t="t"/>
                <a:pathLst>
                  <a:path extrusionOk="0" h="1739" w="11514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4"/>
              <p:cNvSpPr/>
              <p:nvPr/>
            </p:nvSpPr>
            <p:spPr>
              <a:xfrm>
                <a:off x="7732053" y="3236710"/>
                <a:ext cx="354977" cy="53613"/>
              </a:xfrm>
              <a:custGeom>
                <a:rect b="b" l="l" r="r" t="t"/>
                <a:pathLst>
                  <a:path extrusionOk="0" h="1739" w="11514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4"/>
              <p:cNvSpPr/>
              <p:nvPr/>
            </p:nvSpPr>
            <p:spPr>
              <a:xfrm>
                <a:off x="346902" y="3236710"/>
                <a:ext cx="355007" cy="53613"/>
              </a:xfrm>
              <a:custGeom>
                <a:rect b="b" l="l" r="r" t="t"/>
                <a:pathLst>
                  <a:path extrusionOk="0" h="1739" w="11515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4"/>
              <p:cNvSpPr/>
              <p:nvPr/>
            </p:nvSpPr>
            <p:spPr>
              <a:xfrm>
                <a:off x="1085103" y="3236710"/>
                <a:ext cx="355347" cy="53613"/>
              </a:xfrm>
              <a:custGeom>
                <a:rect b="b" l="l" r="r" t="t"/>
                <a:pathLst>
                  <a:path extrusionOk="0" h="1739" w="11526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4"/>
              <p:cNvSpPr/>
              <p:nvPr/>
            </p:nvSpPr>
            <p:spPr>
              <a:xfrm>
                <a:off x="1823643" y="3236710"/>
                <a:ext cx="355347" cy="53613"/>
              </a:xfrm>
              <a:custGeom>
                <a:rect b="b" l="l" r="r" t="t"/>
                <a:pathLst>
                  <a:path extrusionOk="0" h="1739" w="11526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4"/>
              <p:cNvSpPr/>
              <p:nvPr/>
            </p:nvSpPr>
            <p:spPr>
              <a:xfrm>
                <a:off x="2562183" y="3236710"/>
                <a:ext cx="355377" cy="53613"/>
              </a:xfrm>
              <a:custGeom>
                <a:rect b="b" l="l" r="r" t="t"/>
                <a:pathLst>
                  <a:path extrusionOk="0" h="1739" w="11527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6" name="Google Shape;536;p24"/>
          <p:cNvGrpSpPr/>
          <p:nvPr/>
        </p:nvGrpSpPr>
        <p:grpSpPr>
          <a:xfrm>
            <a:off x="2637750" y="1476775"/>
            <a:ext cx="1884600" cy="2111493"/>
            <a:chOff x="2637750" y="1476775"/>
            <a:chExt cx="1884600" cy="2111493"/>
          </a:xfrm>
        </p:grpSpPr>
        <p:sp>
          <p:nvSpPr>
            <p:cNvPr id="537" name="Google Shape;537;p24"/>
            <p:cNvSpPr/>
            <p:nvPr/>
          </p:nvSpPr>
          <p:spPr>
            <a:xfrm>
              <a:off x="3277022" y="2565575"/>
              <a:ext cx="606056" cy="1022693"/>
            </a:xfrm>
            <a:custGeom>
              <a:rect b="b" l="l" r="r" t="t"/>
              <a:pathLst>
                <a:path extrusionOk="0" h="33172" w="19658">
                  <a:moveTo>
                    <a:pt x="9823" y="1"/>
                  </a:moveTo>
                  <a:cubicBezTo>
                    <a:pt x="4394" y="1"/>
                    <a:pt x="0" y="4394"/>
                    <a:pt x="0" y="9823"/>
                  </a:cubicBezTo>
                  <a:cubicBezTo>
                    <a:pt x="0" y="14598"/>
                    <a:pt x="3393" y="18610"/>
                    <a:pt x="7906" y="19503"/>
                  </a:cubicBezTo>
                  <a:lnTo>
                    <a:pt x="9394" y="33172"/>
                  </a:lnTo>
                  <a:lnTo>
                    <a:pt x="10251" y="33172"/>
                  </a:lnTo>
                  <a:lnTo>
                    <a:pt x="11752" y="19503"/>
                  </a:lnTo>
                  <a:cubicBezTo>
                    <a:pt x="16252" y="18610"/>
                    <a:pt x="19657" y="14598"/>
                    <a:pt x="19657" y="9823"/>
                  </a:cubicBezTo>
                  <a:cubicBezTo>
                    <a:pt x="19657" y="4394"/>
                    <a:pt x="15252" y="1"/>
                    <a:pt x="9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91425" lIns="91425" spcFirstLastPara="1" rIns="91425" wrap="square" tIns="13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8" name="Google Shape;538;p24"/>
            <p:cNvSpPr txBox="1"/>
            <p:nvPr/>
          </p:nvSpPr>
          <p:spPr>
            <a:xfrm>
              <a:off x="2637750" y="1476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39" name="Google Shape;539;p24"/>
            <p:cNvSpPr txBox="1"/>
            <p:nvPr/>
          </p:nvSpPr>
          <p:spPr>
            <a:xfrm>
              <a:off x="2637750" y="18236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0" name="Google Shape;540;p24"/>
          <p:cNvGrpSpPr/>
          <p:nvPr/>
        </p:nvGrpSpPr>
        <p:grpSpPr>
          <a:xfrm>
            <a:off x="4614500" y="1476775"/>
            <a:ext cx="1884600" cy="2111493"/>
            <a:chOff x="4614500" y="1476775"/>
            <a:chExt cx="1884600" cy="2111493"/>
          </a:xfrm>
        </p:grpSpPr>
        <p:sp>
          <p:nvSpPr>
            <p:cNvPr id="541" name="Google Shape;541;p24"/>
            <p:cNvSpPr/>
            <p:nvPr/>
          </p:nvSpPr>
          <p:spPr>
            <a:xfrm>
              <a:off x="5253772" y="2565575"/>
              <a:ext cx="606056" cy="1022693"/>
            </a:xfrm>
            <a:custGeom>
              <a:rect b="b" l="l" r="r" t="t"/>
              <a:pathLst>
                <a:path extrusionOk="0" h="33172" w="19658">
                  <a:moveTo>
                    <a:pt x="9835" y="1"/>
                  </a:moveTo>
                  <a:cubicBezTo>
                    <a:pt x="4406" y="1"/>
                    <a:pt x="1" y="4394"/>
                    <a:pt x="1" y="9823"/>
                  </a:cubicBezTo>
                  <a:cubicBezTo>
                    <a:pt x="1" y="14598"/>
                    <a:pt x="3406" y="18610"/>
                    <a:pt x="7906" y="19503"/>
                  </a:cubicBezTo>
                  <a:lnTo>
                    <a:pt x="9407" y="33172"/>
                  </a:lnTo>
                  <a:lnTo>
                    <a:pt x="10264" y="33172"/>
                  </a:lnTo>
                  <a:lnTo>
                    <a:pt x="11752" y="19503"/>
                  </a:lnTo>
                  <a:cubicBezTo>
                    <a:pt x="16265" y="18610"/>
                    <a:pt x="19658" y="14598"/>
                    <a:pt x="19658" y="9823"/>
                  </a:cubicBezTo>
                  <a:cubicBezTo>
                    <a:pt x="19658" y="4394"/>
                    <a:pt x="15265" y="1"/>
                    <a:pt x="9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13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2" name="Google Shape;542;p24"/>
            <p:cNvSpPr txBox="1"/>
            <p:nvPr/>
          </p:nvSpPr>
          <p:spPr>
            <a:xfrm>
              <a:off x="4614500" y="1476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43" name="Google Shape;543;p24"/>
            <p:cNvSpPr txBox="1"/>
            <p:nvPr/>
          </p:nvSpPr>
          <p:spPr>
            <a:xfrm>
              <a:off x="4614500" y="18236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4" name="Google Shape;544;p24"/>
          <p:cNvGrpSpPr/>
          <p:nvPr/>
        </p:nvGrpSpPr>
        <p:grpSpPr>
          <a:xfrm>
            <a:off x="6591250" y="1476775"/>
            <a:ext cx="1884600" cy="2111493"/>
            <a:chOff x="6591250" y="1476775"/>
            <a:chExt cx="1884600" cy="2111493"/>
          </a:xfrm>
        </p:grpSpPr>
        <p:sp>
          <p:nvSpPr>
            <p:cNvPr id="545" name="Google Shape;545;p24"/>
            <p:cNvSpPr/>
            <p:nvPr/>
          </p:nvSpPr>
          <p:spPr>
            <a:xfrm>
              <a:off x="7230522" y="2565575"/>
              <a:ext cx="606056" cy="1022693"/>
            </a:xfrm>
            <a:custGeom>
              <a:rect b="b" l="l" r="r" t="t"/>
              <a:pathLst>
                <a:path extrusionOk="0" h="33172" w="19658">
                  <a:moveTo>
                    <a:pt x="9835" y="1"/>
                  </a:moveTo>
                  <a:cubicBezTo>
                    <a:pt x="4406" y="1"/>
                    <a:pt x="0" y="4394"/>
                    <a:pt x="0" y="9823"/>
                  </a:cubicBezTo>
                  <a:cubicBezTo>
                    <a:pt x="0" y="14598"/>
                    <a:pt x="3393" y="18610"/>
                    <a:pt x="7906" y="19503"/>
                  </a:cubicBezTo>
                  <a:lnTo>
                    <a:pt x="9406" y="33172"/>
                  </a:lnTo>
                  <a:lnTo>
                    <a:pt x="10251" y="33172"/>
                  </a:lnTo>
                  <a:lnTo>
                    <a:pt x="11752" y="19503"/>
                  </a:lnTo>
                  <a:cubicBezTo>
                    <a:pt x="16264" y="18610"/>
                    <a:pt x="19657" y="14598"/>
                    <a:pt x="19657" y="9823"/>
                  </a:cubicBezTo>
                  <a:cubicBezTo>
                    <a:pt x="19657" y="4394"/>
                    <a:pt x="15252" y="1"/>
                    <a:pt x="9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91425" lIns="91425" spcFirstLastPara="1" rIns="91425" wrap="square" tIns="13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2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6" name="Google Shape;546;p24"/>
            <p:cNvSpPr txBox="1"/>
            <p:nvPr/>
          </p:nvSpPr>
          <p:spPr>
            <a:xfrm>
              <a:off x="6591250" y="1476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47" name="Google Shape;547;p24"/>
            <p:cNvSpPr txBox="1"/>
            <p:nvPr/>
          </p:nvSpPr>
          <p:spPr>
            <a:xfrm>
              <a:off x="6591250" y="18236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8" name="Google Shape;548;p24"/>
          <p:cNvGrpSpPr/>
          <p:nvPr/>
        </p:nvGrpSpPr>
        <p:grpSpPr>
          <a:xfrm>
            <a:off x="661000" y="1476775"/>
            <a:ext cx="1884600" cy="2111493"/>
            <a:chOff x="661000" y="1476775"/>
            <a:chExt cx="1884600" cy="2111493"/>
          </a:xfrm>
        </p:grpSpPr>
        <p:sp>
          <p:nvSpPr>
            <p:cNvPr id="549" name="Google Shape;549;p24"/>
            <p:cNvSpPr/>
            <p:nvPr/>
          </p:nvSpPr>
          <p:spPr>
            <a:xfrm>
              <a:off x="1300265" y="2565575"/>
              <a:ext cx="606056" cy="1022693"/>
            </a:xfrm>
            <a:custGeom>
              <a:rect b="b" l="l" r="r" t="t"/>
              <a:pathLst>
                <a:path extrusionOk="0" h="33172" w="19658">
                  <a:moveTo>
                    <a:pt x="9835" y="1"/>
                  </a:moveTo>
                  <a:cubicBezTo>
                    <a:pt x="4406" y="1"/>
                    <a:pt x="1" y="4394"/>
                    <a:pt x="1" y="9823"/>
                  </a:cubicBezTo>
                  <a:cubicBezTo>
                    <a:pt x="1" y="14598"/>
                    <a:pt x="3394" y="18610"/>
                    <a:pt x="7906" y="19503"/>
                  </a:cubicBezTo>
                  <a:lnTo>
                    <a:pt x="9407" y="33172"/>
                  </a:lnTo>
                  <a:lnTo>
                    <a:pt x="10252" y="33172"/>
                  </a:lnTo>
                  <a:lnTo>
                    <a:pt x="11752" y="19503"/>
                  </a:lnTo>
                  <a:cubicBezTo>
                    <a:pt x="16265" y="18610"/>
                    <a:pt x="19658" y="14598"/>
                    <a:pt x="19658" y="9823"/>
                  </a:cubicBezTo>
                  <a:cubicBezTo>
                    <a:pt x="19658" y="4394"/>
                    <a:pt x="15253" y="1"/>
                    <a:pt x="98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1371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2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50" name="Google Shape;550;p24"/>
            <p:cNvSpPr txBox="1"/>
            <p:nvPr/>
          </p:nvSpPr>
          <p:spPr>
            <a:xfrm>
              <a:off x="661000" y="1476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51" name="Google Shape;551;p24"/>
            <p:cNvSpPr txBox="1"/>
            <p:nvPr/>
          </p:nvSpPr>
          <p:spPr>
            <a:xfrm>
              <a:off x="661000" y="18236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25"/>
          <p:cNvGrpSpPr/>
          <p:nvPr/>
        </p:nvGrpSpPr>
        <p:grpSpPr>
          <a:xfrm>
            <a:off x="0" y="282"/>
            <a:ext cx="9144288" cy="5143380"/>
            <a:chOff x="0" y="282"/>
            <a:chExt cx="9144288" cy="5143380"/>
          </a:xfrm>
        </p:grpSpPr>
        <p:sp>
          <p:nvSpPr>
            <p:cNvPr id="557" name="Google Shape;557;p25"/>
            <p:cNvSpPr/>
            <p:nvPr/>
          </p:nvSpPr>
          <p:spPr>
            <a:xfrm>
              <a:off x="0" y="282"/>
              <a:ext cx="9144288" cy="5143380"/>
            </a:xfrm>
            <a:custGeom>
              <a:rect b="b" l="l" r="r" t="t"/>
              <a:pathLst>
                <a:path extrusionOk="0" h="160806" w="285893">
                  <a:moveTo>
                    <a:pt x="143018" y="49233"/>
                  </a:moveTo>
                  <a:cubicBezTo>
                    <a:pt x="160211" y="49233"/>
                    <a:pt x="174188" y="63211"/>
                    <a:pt x="174188" y="80403"/>
                  </a:cubicBezTo>
                  <a:cubicBezTo>
                    <a:pt x="174188" y="97596"/>
                    <a:pt x="160211" y="111585"/>
                    <a:pt x="143018" y="111585"/>
                  </a:cubicBezTo>
                  <a:cubicBezTo>
                    <a:pt x="125825" y="111585"/>
                    <a:pt x="111847" y="97596"/>
                    <a:pt x="111847" y="80403"/>
                  </a:cubicBezTo>
                  <a:cubicBezTo>
                    <a:pt x="111847" y="63211"/>
                    <a:pt x="125825" y="49233"/>
                    <a:pt x="143018" y="49233"/>
                  </a:cubicBezTo>
                  <a:close/>
                  <a:moveTo>
                    <a:pt x="136267" y="0"/>
                  </a:moveTo>
                  <a:lnTo>
                    <a:pt x="136267" y="36231"/>
                  </a:lnTo>
                  <a:cubicBezTo>
                    <a:pt x="117027" y="39160"/>
                    <a:pt x="101775" y="54412"/>
                    <a:pt x="98846" y="73652"/>
                  </a:cubicBezTo>
                  <a:lnTo>
                    <a:pt x="0" y="73652"/>
                  </a:lnTo>
                  <a:lnTo>
                    <a:pt x="0" y="87166"/>
                  </a:lnTo>
                  <a:lnTo>
                    <a:pt x="98846" y="87166"/>
                  </a:lnTo>
                  <a:cubicBezTo>
                    <a:pt x="101775" y="106406"/>
                    <a:pt x="117027" y="121646"/>
                    <a:pt x="136267" y="124575"/>
                  </a:cubicBezTo>
                  <a:lnTo>
                    <a:pt x="136267" y="160806"/>
                  </a:lnTo>
                  <a:lnTo>
                    <a:pt x="149769" y="160806"/>
                  </a:lnTo>
                  <a:lnTo>
                    <a:pt x="149769" y="124575"/>
                  </a:lnTo>
                  <a:cubicBezTo>
                    <a:pt x="169009" y="121646"/>
                    <a:pt x="184261" y="106406"/>
                    <a:pt x="187190" y="87166"/>
                  </a:cubicBezTo>
                  <a:lnTo>
                    <a:pt x="285893" y="87166"/>
                  </a:lnTo>
                  <a:lnTo>
                    <a:pt x="285893" y="73652"/>
                  </a:lnTo>
                  <a:lnTo>
                    <a:pt x="187190" y="73652"/>
                  </a:lnTo>
                  <a:cubicBezTo>
                    <a:pt x="184261" y="54412"/>
                    <a:pt x="169009" y="39160"/>
                    <a:pt x="149769" y="36231"/>
                  </a:cubicBezTo>
                  <a:lnTo>
                    <a:pt x="149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0" y="282"/>
              <a:ext cx="9144288" cy="5143380"/>
            </a:xfrm>
            <a:custGeom>
              <a:rect b="b" l="l" r="r" t="t"/>
              <a:pathLst>
                <a:path extrusionOk="0" h="160806" w="285893">
                  <a:moveTo>
                    <a:pt x="143018" y="48268"/>
                  </a:moveTo>
                  <a:cubicBezTo>
                    <a:pt x="160734" y="48268"/>
                    <a:pt x="175153" y="62687"/>
                    <a:pt x="175153" y="80403"/>
                  </a:cubicBezTo>
                  <a:cubicBezTo>
                    <a:pt x="175153" y="98131"/>
                    <a:pt x="160734" y="112550"/>
                    <a:pt x="143018" y="112550"/>
                  </a:cubicBezTo>
                  <a:cubicBezTo>
                    <a:pt x="125301" y="112550"/>
                    <a:pt x="110883" y="98131"/>
                    <a:pt x="110883" y="80403"/>
                  </a:cubicBezTo>
                  <a:cubicBezTo>
                    <a:pt x="110883" y="62687"/>
                    <a:pt x="125301" y="48268"/>
                    <a:pt x="143018" y="48268"/>
                  </a:cubicBezTo>
                  <a:close/>
                  <a:moveTo>
                    <a:pt x="137231" y="0"/>
                  </a:moveTo>
                  <a:lnTo>
                    <a:pt x="137231" y="37064"/>
                  </a:lnTo>
                  <a:lnTo>
                    <a:pt x="136410" y="37183"/>
                  </a:lnTo>
                  <a:cubicBezTo>
                    <a:pt x="127171" y="38588"/>
                    <a:pt x="118777" y="42851"/>
                    <a:pt x="112121" y="49506"/>
                  </a:cubicBezTo>
                  <a:cubicBezTo>
                    <a:pt x="105466" y="56162"/>
                    <a:pt x="101203" y="64556"/>
                    <a:pt x="99798" y="73795"/>
                  </a:cubicBezTo>
                  <a:lnTo>
                    <a:pt x="99679" y="74617"/>
                  </a:lnTo>
                  <a:lnTo>
                    <a:pt x="0" y="74617"/>
                  </a:lnTo>
                  <a:lnTo>
                    <a:pt x="0" y="86201"/>
                  </a:lnTo>
                  <a:lnTo>
                    <a:pt x="99679" y="86201"/>
                  </a:lnTo>
                  <a:lnTo>
                    <a:pt x="99798" y="87011"/>
                  </a:lnTo>
                  <a:cubicBezTo>
                    <a:pt x="101203" y="96250"/>
                    <a:pt x="105466" y="104656"/>
                    <a:pt x="112121" y="111300"/>
                  </a:cubicBezTo>
                  <a:cubicBezTo>
                    <a:pt x="118777" y="117955"/>
                    <a:pt x="127171" y="122218"/>
                    <a:pt x="136410" y="123623"/>
                  </a:cubicBezTo>
                  <a:lnTo>
                    <a:pt x="137231" y="123754"/>
                  </a:lnTo>
                  <a:lnTo>
                    <a:pt x="137231" y="160806"/>
                  </a:lnTo>
                  <a:lnTo>
                    <a:pt x="148804" y="160806"/>
                  </a:lnTo>
                  <a:lnTo>
                    <a:pt x="148804" y="123754"/>
                  </a:lnTo>
                  <a:lnTo>
                    <a:pt x="149626" y="123623"/>
                  </a:lnTo>
                  <a:cubicBezTo>
                    <a:pt x="158865" y="122218"/>
                    <a:pt x="167259" y="117955"/>
                    <a:pt x="173915" y="111300"/>
                  </a:cubicBezTo>
                  <a:cubicBezTo>
                    <a:pt x="180570" y="104656"/>
                    <a:pt x="184833" y="96250"/>
                    <a:pt x="186238" y="87011"/>
                  </a:cubicBezTo>
                  <a:lnTo>
                    <a:pt x="186357" y="86201"/>
                  </a:lnTo>
                  <a:lnTo>
                    <a:pt x="285893" y="86201"/>
                  </a:lnTo>
                  <a:lnTo>
                    <a:pt x="285893" y="74617"/>
                  </a:lnTo>
                  <a:lnTo>
                    <a:pt x="186357" y="74617"/>
                  </a:lnTo>
                  <a:lnTo>
                    <a:pt x="186238" y="73795"/>
                  </a:lnTo>
                  <a:cubicBezTo>
                    <a:pt x="184833" y="64556"/>
                    <a:pt x="180570" y="56162"/>
                    <a:pt x="173915" y="49506"/>
                  </a:cubicBezTo>
                  <a:cubicBezTo>
                    <a:pt x="167259" y="42851"/>
                    <a:pt x="158865" y="38588"/>
                    <a:pt x="149626" y="37183"/>
                  </a:cubicBezTo>
                  <a:lnTo>
                    <a:pt x="148804" y="37064"/>
                  </a:lnTo>
                  <a:lnTo>
                    <a:pt x="1488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9" name="Google Shape;559;p25"/>
            <p:cNvGrpSpPr/>
            <p:nvPr/>
          </p:nvGrpSpPr>
          <p:grpSpPr>
            <a:xfrm>
              <a:off x="70045" y="282"/>
              <a:ext cx="9073224" cy="5100204"/>
              <a:chOff x="70045" y="282"/>
              <a:chExt cx="9073224" cy="5100204"/>
            </a:xfrm>
          </p:grpSpPr>
          <p:sp>
            <p:nvSpPr>
              <p:cNvPr id="560" name="Google Shape;560;p25"/>
              <p:cNvSpPr/>
              <p:nvPr/>
            </p:nvSpPr>
            <p:spPr>
              <a:xfrm>
                <a:off x="3641282" y="1683535"/>
                <a:ext cx="107438" cy="109613"/>
              </a:xfrm>
              <a:custGeom>
                <a:rect b="b" l="l" r="r" t="t"/>
                <a:pathLst>
                  <a:path extrusionOk="0" h="3427" w="3359">
                    <a:moveTo>
                      <a:pt x="2996" y="1"/>
                    </a:moveTo>
                    <a:cubicBezTo>
                      <a:pt x="2916" y="1"/>
                      <a:pt x="2837" y="31"/>
                      <a:pt x="2775" y="93"/>
                    </a:cubicBezTo>
                    <a:cubicBezTo>
                      <a:pt x="1846" y="974"/>
                      <a:pt x="953" y="1927"/>
                      <a:pt x="120" y="2903"/>
                    </a:cubicBezTo>
                    <a:cubicBezTo>
                      <a:pt x="1" y="3034"/>
                      <a:pt x="12" y="3236"/>
                      <a:pt x="143" y="3355"/>
                    </a:cubicBezTo>
                    <a:cubicBezTo>
                      <a:pt x="215" y="3403"/>
                      <a:pt x="286" y="3427"/>
                      <a:pt x="358" y="3427"/>
                    </a:cubicBezTo>
                    <a:cubicBezTo>
                      <a:pt x="453" y="3427"/>
                      <a:pt x="536" y="3391"/>
                      <a:pt x="608" y="3320"/>
                    </a:cubicBezTo>
                    <a:cubicBezTo>
                      <a:pt x="1429" y="2355"/>
                      <a:pt x="2310" y="1427"/>
                      <a:pt x="3227" y="557"/>
                    </a:cubicBezTo>
                    <a:cubicBezTo>
                      <a:pt x="3346" y="438"/>
                      <a:pt x="3358" y="224"/>
                      <a:pt x="3239" y="105"/>
                    </a:cubicBezTo>
                    <a:cubicBezTo>
                      <a:pt x="3171" y="37"/>
                      <a:pt x="3083" y="1"/>
                      <a:pt x="29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5"/>
              <p:cNvSpPr/>
              <p:nvPr/>
            </p:nvSpPr>
            <p:spPr>
              <a:xfrm>
                <a:off x="3727735" y="3441632"/>
                <a:ext cx="116170" cy="100593"/>
              </a:xfrm>
              <a:custGeom>
                <a:rect b="b" l="l" r="r" t="t"/>
                <a:pathLst>
                  <a:path extrusionOk="0" h="3145" w="3632">
                    <a:moveTo>
                      <a:pt x="364" y="1"/>
                    </a:moveTo>
                    <a:cubicBezTo>
                      <a:pt x="277" y="1"/>
                      <a:pt x="188" y="34"/>
                      <a:pt x="119" y="96"/>
                    </a:cubicBezTo>
                    <a:cubicBezTo>
                      <a:pt x="0" y="227"/>
                      <a:pt x="12" y="430"/>
                      <a:pt x="131" y="561"/>
                    </a:cubicBezTo>
                    <a:cubicBezTo>
                      <a:pt x="1072" y="1442"/>
                      <a:pt x="2060" y="2287"/>
                      <a:pt x="3072" y="3073"/>
                    </a:cubicBezTo>
                    <a:cubicBezTo>
                      <a:pt x="3132" y="3120"/>
                      <a:pt x="3203" y="3144"/>
                      <a:pt x="3275" y="3144"/>
                    </a:cubicBezTo>
                    <a:cubicBezTo>
                      <a:pt x="3370" y="3144"/>
                      <a:pt x="3465" y="3097"/>
                      <a:pt x="3525" y="3025"/>
                    </a:cubicBezTo>
                    <a:cubicBezTo>
                      <a:pt x="3632" y="2882"/>
                      <a:pt x="3608" y="2680"/>
                      <a:pt x="3465" y="2573"/>
                    </a:cubicBezTo>
                    <a:cubicBezTo>
                      <a:pt x="2465" y="1799"/>
                      <a:pt x="1500" y="965"/>
                      <a:pt x="584" y="84"/>
                    </a:cubicBezTo>
                    <a:cubicBezTo>
                      <a:pt x="521" y="28"/>
                      <a:pt x="443" y="1"/>
                      <a:pt x="3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5"/>
              <p:cNvSpPr/>
              <p:nvPr/>
            </p:nvSpPr>
            <p:spPr>
              <a:xfrm>
                <a:off x="3567399" y="3255645"/>
                <a:ext cx="98674" cy="117481"/>
              </a:xfrm>
              <a:custGeom>
                <a:rect b="b" l="l" r="r" t="t"/>
                <a:pathLst>
                  <a:path extrusionOk="0" h="3673" w="3085">
                    <a:moveTo>
                      <a:pt x="358" y="0"/>
                    </a:moveTo>
                    <a:cubicBezTo>
                      <a:pt x="295" y="0"/>
                      <a:pt x="233" y="17"/>
                      <a:pt x="179" y="53"/>
                    </a:cubicBezTo>
                    <a:cubicBezTo>
                      <a:pt x="36" y="160"/>
                      <a:pt x="1" y="363"/>
                      <a:pt x="96" y="506"/>
                    </a:cubicBezTo>
                    <a:cubicBezTo>
                      <a:pt x="834" y="1553"/>
                      <a:pt x="1632" y="2589"/>
                      <a:pt x="2477" y="3566"/>
                    </a:cubicBezTo>
                    <a:cubicBezTo>
                      <a:pt x="2537" y="3637"/>
                      <a:pt x="2632" y="3673"/>
                      <a:pt x="2715" y="3673"/>
                    </a:cubicBezTo>
                    <a:cubicBezTo>
                      <a:pt x="2799" y="3673"/>
                      <a:pt x="2870" y="3649"/>
                      <a:pt x="2930" y="3601"/>
                    </a:cubicBezTo>
                    <a:cubicBezTo>
                      <a:pt x="3061" y="3482"/>
                      <a:pt x="3084" y="3280"/>
                      <a:pt x="2965" y="3149"/>
                    </a:cubicBezTo>
                    <a:cubicBezTo>
                      <a:pt x="2144" y="2185"/>
                      <a:pt x="1358" y="1172"/>
                      <a:pt x="632" y="137"/>
                    </a:cubicBezTo>
                    <a:cubicBezTo>
                      <a:pt x="565" y="48"/>
                      <a:pt x="461" y="0"/>
                      <a:pt x="3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5"/>
              <p:cNvSpPr/>
              <p:nvPr/>
            </p:nvSpPr>
            <p:spPr>
              <a:xfrm>
                <a:off x="3374727" y="2807005"/>
                <a:ext cx="53703" cy="139615"/>
              </a:xfrm>
              <a:custGeom>
                <a:rect b="b" l="l" r="r" t="t"/>
                <a:pathLst>
                  <a:path extrusionOk="0" h="4365" w="1679">
                    <a:moveTo>
                      <a:pt x="350" y="1"/>
                    </a:moveTo>
                    <a:cubicBezTo>
                      <a:pt x="329" y="1"/>
                      <a:pt x="307" y="3"/>
                      <a:pt x="286" y="7"/>
                    </a:cubicBezTo>
                    <a:cubicBezTo>
                      <a:pt x="119" y="43"/>
                      <a:pt x="0" y="221"/>
                      <a:pt x="36" y="388"/>
                    </a:cubicBezTo>
                    <a:cubicBezTo>
                      <a:pt x="298" y="1650"/>
                      <a:pt x="619" y="2912"/>
                      <a:pt x="1012" y="4139"/>
                    </a:cubicBezTo>
                    <a:cubicBezTo>
                      <a:pt x="1048" y="4281"/>
                      <a:pt x="1179" y="4365"/>
                      <a:pt x="1322" y="4365"/>
                    </a:cubicBezTo>
                    <a:cubicBezTo>
                      <a:pt x="1346" y="4365"/>
                      <a:pt x="1381" y="4365"/>
                      <a:pt x="1417" y="4353"/>
                    </a:cubicBezTo>
                    <a:cubicBezTo>
                      <a:pt x="1584" y="4293"/>
                      <a:pt x="1679" y="4115"/>
                      <a:pt x="1619" y="3948"/>
                    </a:cubicBezTo>
                    <a:cubicBezTo>
                      <a:pt x="1238" y="2746"/>
                      <a:pt x="917" y="1507"/>
                      <a:pt x="667" y="257"/>
                    </a:cubicBezTo>
                    <a:cubicBezTo>
                      <a:pt x="636" y="111"/>
                      <a:pt x="503" y="1"/>
                      <a:pt x="3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5"/>
              <p:cNvSpPr/>
              <p:nvPr/>
            </p:nvSpPr>
            <p:spPr>
              <a:xfrm>
                <a:off x="3447843" y="3041288"/>
                <a:ext cx="77724" cy="130787"/>
              </a:xfrm>
              <a:custGeom>
                <a:rect b="b" l="l" r="r" t="t"/>
                <a:pathLst>
                  <a:path extrusionOk="0" h="4089" w="2430">
                    <a:moveTo>
                      <a:pt x="371" y="1"/>
                    </a:moveTo>
                    <a:cubicBezTo>
                      <a:pt x="327" y="1"/>
                      <a:pt x="282" y="10"/>
                      <a:pt x="238" y="28"/>
                    </a:cubicBezTo>
                    <a:cubicBezTo>
                      <a:pt x="84" y="100"/>
                      <a:pt x="0" y="290"/>
                      <a:pt x="72" y="445"/>
                    </a:cubicBezTo>
                    <a:cubicBezTo>
                      <a:pt x="584" y="1636"/>
                      <a:pt x="1155" y="2802"/>
                      <a:pt x="1786" y="3922"/>
                    </a:cubicBezTo>
                    <a:cubicBezTo>
                      <a:pt x="1846" y="4029"/>
                      <a:pt x="1953" y="4088"/>
                      <a:pt x="2060" y="4088"/>
                    </a:cubicBezTo>
                    <a:cubicBezTo>
                      <a:pt x="2120" y="4088"/>
                      <a:pt x="2167" y="4076"/>
                      <a:pt x="2227" y="4053"/>
                    </a:cubicBezTo>
                    <a:cubicBezTo>
                      <a:pt x="2381" y="3957"/>
                      <a:pt x="2429" y="3767"/>
                      <a:pt x="2346" y="3612"/>
                    </a:cubicBezTo>
                    <a:cubicBezTo>
                      <a:pt x="1727" y="2505"/>
                      <a:pt x="1167" y="1350"/>
                      <a:pt x="667" y="195"/>
                    </a:cubicBezTo>
                    <a:cubicBezTo>
                      <a:pt x="614" y="72"/>
                      <a:pt x="496" y="1"/>
                      <a:pt x="3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5"/>
              <p:cNvSpPr/>
              <p:nvPr/>
            </p:nvSpPr>
            <p:spPr>
              <a:xfrm>
                <a:off x="3921558" y="3591892"/>
                <a:ext cx="131043" cy="80186"/>
              </a:xfrm>
              <a:custGeom>
                <a:rect b="b" l="l" r="r" t="t"/>
                <a:pathLst>
                  <a:path extrusionOk="0" h="2507" w="4097">
                    <a:moveTo>
                      <a:pt x="357" y="1"/>
                    </a:moveTo>
                    <a:cubicBezTo>
                      <a:pt x="254" y="1"/>
                      <a:pt x="156" y="51"/>
                      <a:pt x="96" y="149"/>
                    </a:cubicBezTo>
                    <a:cubicBezTo>
                      <a:pt x="1" y="304"/>
                      <a:pt x="48" y="494"/>
                      <a:pt x="191" y="589"/>
                    </a:cubicBezTo>
                    <a:cubicBezTo>
                      <a:pt x="1286" y="1280"/>
                      <a:pt x="2429" y="1911"/>
                      <a:pt x="3584" y="2470"/>
                    </a:cubicBezTo>
                    <a:cubicBezTo>
                      <a:pt x="3632" y="2494"/>
                      <a:pt x="3680" y="2506"/>
                      <a:pt x="3727" y="2506"/>
                    </a:cubicBezTo>
                    <a:cubicBezTo>
                      <a:pt x="3846" y="2506"/>
                      <a:pt x="3953" y="2447"/>
                      <a:pt x="4013" y="2328"/>
                    </a:cubicBezTo>
                    <a:cubicBezTo>
                      <a:pt x="4096" y="2173"/>
                      <a:pt x="4025" y="1970"/>
                      <a:pt x="3870" y="1899"/>
                    </a:cubicBezTo>
                    <a:cubicBezTo>
                      <a:pt x="2727" y="1339"/>
                      <a:pt x="1608" y="720"/>
                      <a:pt x="536" y="53"/>
                    </a:cubicBezTo>
                    <a:cubicBezTo>
                      <a:pt x="479" y="18"/>
                      <a:pt x="417" y="1"/>
                      <a:pt x="3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5"/>
              <p:cNvSpPr/>
              <p:nvPr/>
            </p:nvSpPr>
            <p:spPr>
              <a:xfrm>
                <a:off x="3350739" y="2564631"/>
                <a:ext cx="27443" cy="141694"/>
              </a:xfrm>
              <a:custGeom>
                <a:rect b="b" l="l" r="r" t="t"/>
                <a:pathLst>
                  <a:path extrusionOk="0" h="4430" w="858">
                    <a:moveTo>
                      <a:pt x="322" y="1"/>
                    </a:moveTo>
                    <a:cubicBezTo>
                      <a:pt x="143" y="1"/>
                      <a:pt x="0" y="120"/>
                      <a:pt x="0" y="299"/>
                    </a:cubicBezTo>
                    <a:cubicBezTo>
                      <a:pt x="0" y="1584"/>
                      <a:pt x="72" y="2870"/>
                      <a:pt x="203" y="4156"/>
                    </a:cubicBezTo>
                    <a:cubicBezTo>
                      <a:pt x="214" y="4323"/>
                      <a:pt x="357" y="4430"/>
                      <a:pt x="524" y="4430"/>
                    </a:cubicBezTo>
                    <a:lnTo>
                      <a:pt x="560" y="4430"/>
                    </a:lnTo>
                    <a:cubicBezTo>
                      <a:pt x="726" y="4418"/>
                      <a:pt x="857" y="4251"/>
                      <a:pt x="845" y="4073"/>
                    </a:cubicBezTo>
                    <a:cubicBezTo>
                      <a:pt x="714" y="2823"/>
                      <a:pt x="643" y="1561"/>
                      <a:pt x="643" y="299"/>
                    </a:cubicBezTo>
                    <a:cubicBezTo>
                      <a:pt x="643" y="120"/>
                      <a:pt x="500" y="1"/>
                      <a:pt x="3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5"/>
              <p:cNvSpPr/>
              <p:nvPr/>
            </p:nvSpPr>
            <p:spPr>
              <a:xfrm>
                <a:off x="4625685" y="3760960"/>
                <a:ext cx="143964" cy="32977"/>
              </a:xfrm>
              <a:custGeom>
                <a:rect b="b" l="l" r="r" t="t"/>
                <a:pathLst>
                  <a:path extrusionOk="0" h="1031" w="4501">
                    <a:moveTo>
                      <a:pt x="4167" y="0"/>
                    </a:moveTo>
                    <a:cubicBezTo>
                      <a:pt x="4148" y="0"/>
                      <a:pt x="4128" y="2"/>
                      <a:pt x="4108" y="6"/>
                    </a:cubicBezTo>
                    <a:cubicBezTo>
                      <a:pt x="2858" y="197"/>
                      <a:pt x="1584" y="328"/>
                      <a:pt x="322" y="387"/>
                    </a:cubicBezTo>
                    <a:cubicBezTo>
                      <a:pt x="143" y="399"/>
                      <a:pt x="0" y="542"/>
                      <a:pt x="12" y="721"/>
                    </a:cubicBezTo>
                    <a:cubicBezTo>
                      <a:pt x="24" y="899"/>
                      <a:pt x="167" y="1030"/>
                      <a:pt x="334" y="1030"/>
                    </a:cubicBezTo>
                    <a:lnTo>
                      <a:pt x="346" y="1030"/>
                    </a:lnTo>
                    <a:cubicBezTo>
                      <a:pt x="1643" y="959"/>
                      <a:pt x="2929" y="828"/>
                      <a:pt x="4203" y="637"/>
                    </a:cubicBezTo>
                    <a:cubicBezTo>
                      <a:pt x="4382" y="613"/>
                      <a:pt x="4501" y="447"/>
                      <a:pt x="4477" y="268"/>
                    </a:cubicBezTo>
                    <a:cubicBezTo>
                      <a:pt x="4445" y="120"/>
                      <a:pt x="4320" y="0"/>
                      <a:pt x="41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5"/>
              <p:cNvSpPr/>
              <p:nvPr/>
            </p:nvSpPr>
            <p:spPr>
              <a:xfrm>
                <a:off x="4380432" y="3761056"/>
                <a:ext cx="143613" cy="32881"/>
              </a:xfrm>
              <a:custGeom>
                <a:rect b="b" l="l" r="r" t="t"/>
                <a:pathLst>
                  <a:path extrusionOk="0" h="1028" w="4490">
                    <a:moveTo>
                      <a:pt x="339" y="0"/>
                    </a:moveTo>
                    <a:cubicBezTo>
                      <a:pt x="187" y="0"/>
                      <a:pt x="46" y="114"/>
                      <a:pt x="24" y="277"/>
                    </a:cubicBezTo>
                    <a:cubicBezTo>
                      <a:pt x="1" y="456"/>
                      <a:pt x="120" y="610"/>
                      <a:pt x="286" y="646"/>
                    </a:cubicBezTo>
                    <a:cubicBezTo>
                      <a:pt x="1560" y="837"/>
                      <a:pt x="2858" y="968"/>
                      <a:pt x="4144" y="1027"/>
                    </a:cubicBezTo>
                    <a:lnTo>
                      <a:pt x="4156" y="1027"/>
                    </a:lnTo>
                    <a:cubicBezTo>
                      <a:pt x="4335" y="1027"/>
                      <a:pt x="4477" y="896"/>
                      <a:pt x="4477" y="718"/>
                    </a:cubicBezTo>
                    <a:cubicBezTo>
                      <a:pt x="4489" y="539"/>
                      <a:pt x="4358" y="396"/>
                      <a:pt x="4180" y="384"/>
                    </a:cubicBezTo>
                    <a:cubicBezTo>
                      <a:pt x="2906" y="325"/>
                      <a:pt x="1632" y="194"/>
                      <a:pt x="382" y="3"/>
                    </a:cubicBezTo>
                    <a:cubicBezTo>
                      <a:pt x="367" y="1"/>
                      <a:pt x="353" y="0"/>
                      <a:pt x="3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5"/>
              <p:cNvSpPr/>
              <p:nvPr/>
            </p:nvSpPr>
            <p:spPr>
              <a:xfrm>
                <a:off x="4142055" y="3699966"/>
                <a:ext cx="140158" cy="57413"/>
              </a:xfrm>
              <a:custGeom>
                <a:rect b="b" l="l" r="r" t="t"/>
                <a:pathLst>
                  <a:path extrusionOk="0" h="1795" w="4382">
                    <a:moveTo>
                      <a:pt x="366" y="1"/>
                    </a:moveTo>
                    <a:cubicBezTo>
                      <a:pt x="233" y="1"/>
                      <a:pt x="106" y="80"/>
                      <a:pt x="60" y="211"/>
                    </a:cubicBezTo>
                    <a:cubicBezTo>
                      <a:pt x="0" y="377"/>
                      <a:pt x="84" y="556"/>
                      <a:pt x="250" y="627"/>
                    </a:cubicBezTo>
                    <a:cubicBezTo>
                      <a:pt x="1453" y="1068"/>
                      <a:pt x="2703" y="1461"/>
                      <a:pt x="3953" y="1782"/>
                    </a:cubicBezTo>
                    <a:cubicBezTo>
                      <a:pt x="3977" y="1782"/>
                      <a:pt x="4001" y="1794"/>
                      <a:pt x="4025" y="1794"/>
                    </a:cubicBezTo>
                    <a:cubicBezTo>
                      <a:pt x="4167" y="1794"/>
                      <a:pt x="4298" y="1687"/>
                      <a:pt x="4334" y="1544"/>
                    </a:cubicBezTo>
                    <a:cubicBezTo>
                      <a:pt x="4382" y="1377"/>
                      <a:pt x="4287" y="1199"/>
                      <a:pt x="4108" y="1151"/>
                    </a:cubicBezTo>
                    <a:cubicBezTo>
                      <a:pt x="2882" y="842"/>
                      <a:pt x="1655" y="461"/>
                      <a:pt x="477" y="20"/>
                    </a:cubicBezTo>
                    <a:cubicBezTo>
                      <a:pt x="440" y="7"/>
                      <a:pt x="403" y="1"/>
                      <a:pt x="3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5"/>
              <p:cNvSpPr/>
              <p:nvPr/>
            </p:nvSpPr>
            <p:spPr>
              <a:xfrm>
                <a:off x="5750978" y="2314995"/>
                <a:ext cx="40781" cy="141917"/>
              </a:xfrm>
              <a:custGeom>
                <a:rect b="b" l="l" r="r" t="t"/>
                <a:pathLst>
                  <a:path extrusionOk="0" h="4437" w="1275">
                    <a:moveTo>
                      <a:pt x="354" y="0"/>
                    </a:moveTo>
                    <a:cubicBezTo>
                      <a:pt x="332" y="0"/>
                      <a:pt x="309" y="3"/>
                      <a:pt x="286" y="7"/>
                    </a:cubicBezTo>
                    <a:cubicBezTo>
                      <a:pt x="119" y="43"/>
                      <a:pt x="0" y="210"/>
                      <a:pt x="36" y="388"/>
                    </a:cubicBezTo>
                    <a:cubicBezTo>
                      <a:pt x="298" y="1627"/>
                      <a:pt x="488" y="2889"/>
                      <a:pt x="619" y="4151"/>
                    </a:cubicBezTo>
                    <a:cubicBezTo>
                      <a:pt x="631" y="4317"/>
                      <a:pt x="774" y="4436"/>
                      <a:pt x="941" y="4436"/>
                    </a:cubicBezTo>
                    <a:lnTo>
                      <a:pt x="977" y="4436"/>
                    </a:lnTo>
                    <a:cubicBezTo>
                      <a:pt x="1143" y="4413"/>
                      <a:pt x="1274" y="4258"/>
                      <a:pt x="1262" y="4079"/>
                    </a:cubicBezTo>
                    <a:cubicBezTo>
                      <a:pt x="1131" y="2805"/>
                      <a:pt x="929" y="1507"/>
                      <a:pt x="667" y="257"/>
                    </a:cubicBezTo>
                    <a:cubicBezTo>
                      <a:pt x="636" y="102"/>
                      <a:pt x="505" y="0"/>
                      <a:pt x="3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5"/>
              <p:cNvSpPr/>
              <p:nvPr/>
            </p:nvSpPr>
            <p:spPr>
              <a:xfrm>
                <a:off x="4744857" y="1361936"/>
                <a:ext cx="142845" cy="45067"/>
              </a:xfrm>
              <a:custGeom>
                <a:rect b="b" l="l" r="r" t="t"/>
                <a:pathLst>
                  <a:path extrusionOk="0" h="1409" w="4466">
                    <a:moveTo>
                      <a:pt x="349" y="1"/>
                    </a:moveTo>
                    <a:cubicBezTo>
                      <a:pt x="190" y="1"/>
                      <a:pt x="57" y="115"/>
                      <a:pt x="25" y="278"/>
                    </a:cubicBezTo>
                    <a:cubicBezTo>
                      <a:pt x="1" y="456"/>
                      <a:pt x="120" y="623"/>
                      <a:pt x="299" y="647"/>
                    </a:cubicBezTo>
                    <a:cubicBezTo>
                      <a:pt x="1549" y="837"/>
                      <a:pt x="2811" y="1087"/>
                      <a:pt x="4037" y="1397"/>
                    </a:cubicBezTo>
                    <a:cubicBezTo>
                      <a:pt x="4061" y="1409"/>
                      <a:pt x="4085" y="1409"/>
                      <a:pt x="4109" y="1409"/>
                    </a:cubicBezTo>
                    <a:cubicBezTo>
                      <a:pt x="4251" y="1409"/>
                      <a:pt x="4382" y="1314"/>
                      <a:pt x="4418" y="1171"/>
                    </a:cubicBezTo>
                    <a:cubicBezTo>
                      <a:pt x="4466" y="992"/>
                      <a:pt x="4359" y="826"/>
                      <a:pt x="4192" y="778"/>
                    </a:cubicBezTo>
                    <a:cubicBezTo>
                      <a:pt x="2942" y="456"/>
                      <a:pt x="1668" y="195"/>
                      <a:pt x="394" y="4"/>
                    </a:cubicBezTo>
                    <a:cubicBezTo>
                      <a:pt x="379" y="2"/>
                      <a:pt x="363" y="1"/>
                      <a:pt x="3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5"/>
              <p:cNvSpPr/>
              <p:nvPr/>
            </p:nvSpPr>
            <p:spPr>
              <a:xfrm>
                <a:off x="4982115" y="1423122"/>
                <a:ext cx="136352" cy="68832"/>
              </a:xfrm>
              <a:custGeom>
                <a:rect b="b" l="l" r="r" t="t"/>
                <a:pathLst>
                  <a:path extrusionOk="0" h="2152" w="4263">
                    <a:moveTo>
                      <a:pt x="366" y="1"/>
                    </a:moveTo>
                    <a:cubicBezTo>
                      <a:pt x="233" y="1"/>
                      <a:pt x="107" y="80"/>
                      <a:pt x="60" y="210"/>
                    </a:cubicBezTo>
                    <a:cubicBezTo>
                      <a:pt x="1" y="377"/>
                      <a:pt x="84" y="556"/>
                      <a:pt x="251" y="615"/>
                    </a:cubicBezTo>
                    <a:cubicBezTo>
                      <a:pt x="1441" y="1056"/>
                      <a:pt x="2620" y="1556"/>
                      <a:pt x="3751" y="2115"/>
                    </a:cubicBezTo>
                    <a:cubicBezTo>
                      <a:pt x="3799" y="2139"/>
                      <a:pt x="3846" y="2151"/>
                      <a:pt x="3894" y="2151"/>
                    </a:cubicBezTo>
                    <a:cubicBezTo>
                      <a:pt x="4013" y="2151"/>
                      <a:pt x="4132" y="2080"/>
                      <a:pt x="4180" y="1972"/>
                    </a:cubicBezTo>
                    <a:cubicBezTo>
                      <a:pt x="4263" y="1806"/>
                      <a:pt x="4192" y="1615"/>
                      <a:pt x="4037" y="1544"/>
                    </a:cubicBezTo>
                    <a:cubicBezTo>
                      <a:pt x="2882" y="972"/>
                      <a:pt x="1679" y="460"/>
                      <a:pt x="477" y="20"/>
                    </a:cubicBezTo>
                    <a:cubicBezTo>
                      <a:pt x="440" y="7"/>
                      <a:pt x="403" y="1"/>
                      <a:pt x="3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5"/>
              <p:cNvSpPr/>
              <p:nvPr/>
            </p:nvSpPr>
            <p:spPr>
              <a:xfrm>
                <a:off x="4867484" y="3699615"/>
                <a:ext cx="140190" cy="57381"/>
              </a:xfrm>
              <a:custGeom>
                <a:rect b="b" l="l" r="r" t="t"/>
                <a:pathLst>
                  <a:path extrusionOk="0" h="1794" w="4383">
                    <a:moveTo>
                      <a:pt x="4017" y="0"/>
                    </a:moveTo>
                    <a:cubicBezTo>
                      <a:pt x="3980" y="0"/>
                      <a:pt x="3942" y="6"/>
                      <a:pt x="3906" y="19"/>
                    </a:cubicBezTo>
                    <a:cubicBezTo>
                      <a:pt x="2727" y="460"/>
                      <a:pt x="1501" y="841"/>
                      <a:pt x="275" y="1162"/>
                    </a:cubicBezTo>
                    <a:cubicBezTo>
                      <a:pt x="108" y="1198"/>
                      <a:pt x="1" y="1377"/>
                      <a:pt x="48" y="1543"/>
                    </a:cubicBezTo>
                    <a:cubicBezTo>
                      <a:pt x="84" y="1698"/>
                      <a:pt x="215" y="1793"/>
                      <a:pt x="358" y="1793"/>
                    </a:cubicBezTo>
                    <a:cubicBezTo>
                      <a:pt x="382" y="1793"/>
                      <a:pt x="417" y="1781"/>
                      <a:pt x="441" y="1781"/>
                    </a:cubicBezTo>
                    <a:cubicBezTo>
                      <a:pt x="1680" y="1460"/>
                      <a:pt x="2930" y="1067"/>
                      <a:pt x="4132" y="615"/>
                    </a:cubicBezTo>
                    <a:cubicBezTo>
                      <a:pt x="4299" y="555"/>
                      <a:pt x="4382" y="376"/>
                      <a:pt x="4323" y="210"/>
                    </a:cubicBezTo>
                    <a:cubicBezTo>
                      <a:pt x="4276" y="79"/>
                      <a:pt x="4150" y="0"/>
                      <a:pt x="40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5"/>
              <p:cNvSpPr/>
              <p:nvPr/>
            </p:nvSpPr>
            <p:spPr>
              <a:xfrm>
                <a:off x="4500404" y="1348471"/>
                <a:ext cx="143964" cy="22358"/>
              </a:xfrm>
              <a:custGeom>
                <a:rect b="b" l="l" r="r" t="t"/>
                <a:pathLst>
                  <a:path extrusionOk="0" h="699" w="4501">
                    <a:moveTo>
                      <a:pt x="2337" y="1"/>
                    </a:moveTo>
                    <a:cubicBezTo>
                      <a:pt x="1661" y="1"/>
                      <a:pt x="982" y="19"/>
                      <a:pt x="310" y="56"/>
                    </a:cubicBezTo>
                    <a:cubicBezTo>
                      <a:pt x="131" y="68"/>
                      <a:pt x="0" y="211"/>
                      <a:pt x="0" y="389"/>
                    </a:cubicBezTo>
                    <a:cubicBezTo>
                      <a:pt x="12" y="568"/>
                      <a:pt x="155" y="699"/>
                      <a:pt x="322" y="699"/>
                    </a:cubicBezTo>
                    <a:lnTo>
                      <a:pt x="345" y="699"/>
                    </a:lnTo>
                    <a:cubicBezTo>
                      <a:pt x="1005" y="662"/>
                      <a:pt x="1671" y="644"/>
                      <a:pt x="2337" y="644"/>
                    </a:cubicBezTo>
                    <a:cubicBezTo>
                      <a:pt x="2945" y="644"/>
                      <a:pt x="3553" y="659"/>
                      <a:pt x="4155" y="687"/>
                    </a:cubicBezTo>
                    <a:cubicBezTo>
                      <a:pt x="4162" y="687"/>
                      <a:pt x="4169" y="688"/>
                      <a:pt x="4176" y="688"/>
                    </a:cubicBezTo>
                    <a:cubicBezTo>
                      <a:pt x="4335" y="688"/>
                      <a:pt x="4477" y="560"/>
                      <a:pt x="4489" y="389"/>
                    </a:cubicBezTo>
                    <a:cubicBezTo>
                      <a:pt x="4501" y="211"/>
                      <a:pt x="4358" y="56"/>
                      <a:pt x="4179" y="44"/>
                    </a:cubicBezTo>
                    <a:cubicBezTo>
                      <a:pt x="3571" y="16"/>
                      <a:pt x="2955" y="1"/>
                      <a:pt x="23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5"/>
              <p:cNvSpPr/>
              <p:nvPr/>
            </p:nvSpPr>
            <p:spPr>
              <a:xfrm>
                <a:off x="5202229" y="1530716"/>
                <a:ext cx="124550" cy="90709"/>
              </a:xfrm>
              <a:custGeom>
                <a:rect b="b" l="l" r="r" t="t"/>
                <a:pathLst>
                  <a:path extrusionOk="0" h="2836" w="3894">
                    <a:moveTo>
                      <a:pt x="375" y="0"/>
                    </a:moveTo>
                    <a:cubicBezTo>
                      <a:pt x="265" y="0"/>
                      <a:pt x="158" y="55"/>
                      <a:pt x="96" y="156"/>
                    </a:cubicBezTo>
                    <a:cubicBezTo>
                      <a:pt x="0" y="311"/>
                      <a:pt x="48" y="502"/>
                      <a:pt x="203" y="597"/>
                    </a:cubicBezTo>
                    <a:cubicBezTo>
                      <a:pt x="1274" y="1264"/>
                      <a:pt x="2334" y="2002"/>
                      <a:pt x="3334" y="2776"/>
                    </a:cubicBezTo>
                    <a:cubicBezTo>
                      <a:pt x="3394" y="2823"/>
                      <a:pt x="3465" y="2835"/>
                      <a:pt x="3525" y="2835"/>
                    </a:cubicBezTo>
                    <a:cubicBezTo>
                      <a:pt x="3620" y="2835"/>
                      <a:pt x="3715" y="2799"/>
                      <a:pt x="3787" y="2716"/>
                    </a:cubicBezTo>
                    <a:cubicBezTo>
                      <a:pt x="3894" y="2573"/>
                      <a:pt x="3870" y="2371"/>
                      <a:pt x="3727" y="2264"/>
                    </a:cubicBezTo>
                    <a:cubicBezTo>
                      <a:pt x="2703" y="1478"/>
                      <a:pt x="1631" y="728"/>
                      <a:pt x="548" y="49"/>
                    </a:cubicBezTo>
                    <a:cubicBezTo>
                      <a:pt x="494" y="16"/>
                      <a:pt x="434" y="0"/>
                      <a:pt x="3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5"/>
              <p:cNvSpPr/>
              <p:nvPr/>
            </p:nvSpPr>
            <p:spPr>
              <a:xfrm>
                <a:off x="4257038" y="1362704"/>
                <a:ext cx="142461" cy="45451"/>
              </a:xfrm>
              <a:custGeom>
                <a:rect b="b" l="l" r="r" t="t"/>
                <a:pathLst>
                  <a:path extrusionOk="0" h="1421" w="4454">
                    <a:moveTo>
                      <a:pt x="4106" y="1"/>
                    </a:moveTo>
                    <a:cubicBezTo>
                      <a:pt x="4091" y="1"/>
                      <a:pt x="4076" y="2"/>
                      <a:pt x="4061" y="4"/>
                    </a:cubicBezTo>
                    <a:cubicBezTo>
                      <a:pt x="2787" y="194"/>
                      <a:pt x="1513" y="456"/>
                      <a:pt x="275" y="790"/>
                    </a:cubicBezTo>
                    <a:cubicBezTo>
                      <a:pt x="96" y="825"/>
                      <a:pt x="1" y="1004"/>
                      <a:pt x="37" y="1183"/>
                    </a:cubicBezTo>
                    <a:cubicBezTo>
                      <a:pt x="84" y="1325"/>
                      <a:pt x="203" y="1421"/>
                      <a:pt x="346" y="1421"/>
                    </a:cubicBezTo>
                    <a:cubicBezTo>
                      <a:pt x="382" y="1421"/>
                      <a:pt x="406" y="1421"/>
                      <a:pt x="430" y="1409"/>
                    </a:cubicBezTo>
                    <a:cubicBezTo>
                      <a:pt x="1656" y="1087"/>
                      <a:pt x="2906" y="837"/>
                      <a:pt x="4168" y="635"/>
                    </a:cubicBezTo>
                    <a:cubicBezTo>
                      <a:pt x="4335" y="611"/>
                      <a:pt x="4454" y="444"/>
                      <a:pt x="4430" y="278"/>
                    </a:cubicBezTo>
                    <a:cubicBezTo>
                      <a:pt x="4408" y="114"/>
                      <a:pt x="4267" y="1"/>
                      <a:pt x="41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5"/>
              <p:cNvSpPr/>
              <p:nvPr/>
            </p:nvSpPr>
            <p:spPr>
              <a:xfrm>
                <a:off x="3356432" y="2318834"/>
                <a:ext cx="40397" cy="142269"/>
              </a:xfrm>
              <a:custGeom>
                <a:rect b="b" l="l" r="r" t="t"/>
                <a:pathLst>
                  <a:path extrusionOk="0" h="4448" w="1263">
                    <a:moveTo>
                      <a:pt x="913" y="0"/>
                    </a:moveTo>
                    <a:cubicBezTo>
                      <a:pt x="760" y="0"/>
                      <a:pt x="627" y="110"/>
                      <a:pt x="596" y="256"/>
                    </a:cubicBezTo>
                    <a:cubicBezTo>
                      <a:pt x="334" y="1518"/>
                      <a:pt x="144" y="2804"/>
                      <a:pt x="13" y="4090"/>
                    </a:cubicBezTo>
                    <a:cubicBezTo>
                      <a:pt x="1" y="4269"/>
                      <a:pt x="132" y="4424"/>
                      <a:pt x="298" y="4447"/>
                    </a:cubicBezTo>
                    <a:lnTo>
                      <a:pt x="334" y="4447"/>
                    </a:lnTo>
                    <a:cubicBezTo>
                      <a:pt x="501" y="4447"/>
                      <a:pt x="644" y="4316"/>
                      <a:pt x="656" y="4150"/>
                    </a:cubicBezTo>
                    <a:cubicBezTo>
                      <a:pt x="775" y="2888"/>
                      <a:pt x="977" y="1626"/>
                      <a:pt x="1227" y="387"/>
                    </a:cubicBezTo>
                    <a:cubicBezTo>
                      <a:pt x="1263" y="209"/>
                      <a:pt x="1144" y="42"/>
                      <a:pt x="977" y="6"/>
                    </a:cubicBezTo>
                    <a:cubicBezTo>
                      <a:pt x="956" y="2"/>
                      <a:pt x="934" y="0"/>
                      <a:pt x="9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5"/>
              <p:cNvSpPr/>
              <p:nvPr/>
            </p:nvSpPr>
            <p:spPr>
              <a:xfrm>
                <a:off x="3404408" y="2084711"/>
                <a:ext cx="65921" cy="135712"/>
              </a:xfrm>
              <a:custGeom>
                <a:rect b="b" l="l" r="r" t="t"/>
                <a:pathLst>
                  <a:path extrusionOk="0" h="4243" w="2061">
                    <a:moveTo>
                      <a:pt x="1690" y="0"/>
                    </a:moveTo>
                    <a:cubicBezTo>
                      <a:pt x="1564" y="0"/>
                      <a:pt x="1447" y="71"/>
                      <a:pt x="1394" y="195"/>
                    </a:cubicBezTo>
                    <a:cubicBezTo>
                      <a:pt x="894" y="1373"/>
                      <a:pt x="441" y="2600"/>
                      <a:pt x="60" y="3826"/>
                    </a:cubicBezTo>
                    <a:cubicBezTo>
                      <a:pt x="1" y="3993"/>
                      <a:pt x="96" y="4171"/>
                      <a:pt x="263" y="4231"/>
                    </a:cubicBezTo>
                    <a:cubicBezTo>
                      <a:pt x="299" y="4243"/>
                      <a:pt x="334" y="4243"/>
                      <a:pt x="358" y="4243"/>
                    </a:cubicBezTo>
                    <a:cubicBezTo>
                      <a:pt x="501" y="4243"/>
                      <a:pt x="632" y="4159"/>
                      <a:pt x="668" y="4016"/>
                    </a:cubicBezTo>
                    <a:cubicBezTo>
                      <a:pt x="1049" y="2814"/>
                      <a:pt x="1489" y="1611"/>
                      <a:pt x="1989" y="445"/>
                    </a:cubicBezTo>
                    <a:cubicBezTo>
                      <a:pt x="2061" y="278"/>
                      <a:pt x="1977" y="87"/>
                      <a:pt x="1823" y="28"/>
                    </a:cubicBezTo>
                    <a:cubicBezTo>
                      <a:pt x="1779" y="9"/>
                      <a:pt x="1734" y="0"/>
                      <a:pt x="16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5"/>
              <p:cNvSpPr/>
              <p:nvPr/>
            </p:nvSpPr>
            <p:spPr>
              <a:xfrm>
                <a:off x="3500776" y="1869970"/>
                <a:ext cx="88375" cy="125029"/>
              </a:xfrm>
              <a:custGeom>
                <a:rect b="b" l="l" r="r" t="t"/>
                <a:pathLst>
                  <a:path extrusionOk="0" h="3909" w="2763">
                    <a:moveTo>
                      <a:pt x="2396" y="0"/>
                    </a:moveTo>
                    <a:cubicBezTo>
                      <a:pt x="2296" y="0"/>
                      <a:pt x="2196" y="47"/>
                      <a:pt x="2131" y="134"/>
                    </a:cubicBezTo>
                    <a:cubicBezTo>
                      <a:pt x="1405" y="1194"/>
                      <a:pt x="715" y="2301"/>
                      <a:pt x="84" y="3432"/>
                    </a:cubicBezTo>
                    <a:cubicBezTo>
                      <a:pt x="0" y="3587"/>
                      <a:pt x="60" y="3777"/>
                      <a:pt x="214" y="3861"/>
                    </a:cubicBezTo>
                    <a:cubicBezTo>
                      <a:pt x="262" y="3896"/>
                      <a:pt x="322" y="3908"/>
                      <a:pt x="369" y="3908"/>
                    </a:cubicBezTo>
                    <a:cubicBezTo>
                      <a:pt x="488" y="3908"/>
                      <a:pt x="595" y="3849"/>
                      <a:pt x="655" y="3741"/>
                    </a:cubicBezTo>
                    <a:cubicBezTo>
                      <a:pt x="1262" y="2634"/>
                      <a:pt x="1941" y="1551"/>
                      <a:pt x="2667" y="503"/>
                    </a:cubicBezTo>
                    <a:cubicBezTo>
                      <a:pt x="2762" y="360"/>
                      <a:pt x="2727" y="158"/>
                      <a:pt x="2584" y="62"/>
                    </a:cubicBezTo>
                    <a:cubicBezTo>
                      <a:pt x="2527" y="20"/>
                      <a:pt x="2462" y="0"/>
                      <a:pt x="23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5"/>
              <p:cNvSpPr/>
              <p:nvPr/>
            </p:nvSpPr>
            <p:spPr>
              <a:xfrm>
                <a:off x="3818729" y="1532955"/>
                <a:ext cx="124198" cy="91125"/>
              </a:xfrm>
              <a:custGeom>
                <a:rect b="b" l="l" r="r" t="t"/>
                <a:pathLst>
                  <a:path extrusionOk="0" h="2849" w="3883">
                    <a:moveTo>
                      <a:pt x="3513" y="1"/>
                    </a:moveTo>
                    <a:cubicBezTo>
                      <a:pt x="3455" y="1"/>
                      <a:pt x="3397" y="17"/>
                      <a:pt x="3347" y="51"/>
                    </a:cubicBezTo>
                    <a:cubicBezTo>
                      <a:pt x="2251" y="729"/>
                      <a:pt x="1180" y="1479"/>
                      <a:pt x="168" y="2265"/>
                    </a:cubicBezTo>
                    <a:cubicBezTo>
                      <a:pt x="25" y="2384"/>
                      <a:pt x="1" y="2575"/>
                      <a:pt x="108" y="2718"/>
                    </a:cubicBezTo>
                    <a:cubicBezTo>
                      <a:pt x="168" y="2801"/>
                      <a:pt x="263" y="2848"/>
                      <a:pt x="358" y="2848"/>
                    </a:cubicBezTo>
                    <a:cubicBezTo>
                      <a:pt x="430" y="2848"/>
                      <a:pt x="501" y="2825"/>
                      <a:pt x="560" y="2777"/>
                    </a:cubicBezTo>
                    <a:cubicBezTo>
                      <a:pt x="1561" y="2003"/>
                      <a:pt x="2608" y="1265"/>
                      <a:pt x="3680" y="598"/>
                    </a:cubicBezTo>
                    <a:cubicBezTo>
                      <a:pt x="3835" y="503"/>
                      <a:pt x="3882" y="301"/>
                      <a:pt x="3787" y="146"/>
                    </a:cubicBezTo>
                    <a:cubicBezTo>
                      <a:pt x="3726" y="54"/>
                      <a:pt x="3619" y="1"/>
                      <a:pt x="3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5"/>
              <p:cNvSpPr/>
              <p:nvPr/>
            </p:nvSpPr>
            <p:spPr>
              <a:xfrm>
                <a:off x="4026657" y="1424273"/>
                <a:ext cx="136000" cy="69567"/>
              </a:xfrm>
              <a:custGeom>
                <a:rect b="b" l="l" r="r" t="t"/>
                <a:pathLst>
                  <a:path extrusionOk="0" h="2175" w="4252">
                    <a:moveTo>
                      <a:pt x="3886" y="0"/>
                    </a:moveTo>
                    <a:cubicBezTo>
                      <a:pt x="3849" y="0"/>
                      <a:pt x="3811" y="7"/>
                      <a:pt x="3775" y="20"/>
                    </a:cubicBezTo>
                    <a:cubicBezTo>
                      <a:pt x="2572" y="472"/>
                      <a:pt x="1382" y="996"/>
                      <a:pt x="227" y="1555"/>
                    </a:cubicBezTo>
                    <a:cubicBezTo>
                      <a:pt x="60" y="1639"/>
                      <a:pt x="1" y="1829"/>
                      <a:pt x="72" y="1996"/>
                    </a:cubicBezTo>
                    <a:cubicBezTo>
                      <a:pt x="132" y="2103"/>
                      <a:pt x="251" y="2175"/>
                      <a:pt x="370" y="2175"/>
                    </a:cubicBezTo>
                    <a:cubicBezTo>
                      <a:pt x="417" y="2175"/>
                      <a:pt x="465" y="2163"/>
                      <a:pt x="513" y="2139"/>
                    </a:cubicBezTo>
                    <a:cubicBezTo>
                      <a:pt x="1644" y="1579"/>
                      <a:pt x="2822" y="1067"/>
                      <a:pt x="4001" y="627"/>
                    </a:cubicBezTo>
                    <a:cubicBezTo>
                      <a:pt x="4168" y="567"/>
                      <a:pt x="4251" y="377"/>
                      <a:pt x="4192" y="210"/>
                    </a:cubicBezTo>
                    <a:cubicBezTo>
                      <a:pt x="4145" y="80"/>
                      <a:pt x="4019" y="0"/>
                      <a:pt x="38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5"/>
              <p:cNvSpPr/>
              <p:nvPr/>
            </p:nvSpPr>
            <p:spPr>
              <a:xfrm>
                <a:off x="5305409" y="3440736"/>
                <a:ext cx="116202" cy="100721"/>
              </a:xfrm>
              <a:custGeom>
                <a:rect b="b" l="l" r="r" t="t"/>
                <a:pathLst>
                  <a:path extrusionOk="0" h="3149" w="3633">
                    <a:moveTo>
                      <a:pt x="3286" y="1"/>
                    </a:moveTo>
                    <a:cubicBezTo>
                      <a:pt x="3206" y="1"/>
                      <a:pt x="3125" y="30"/>
                      <a:pt x="3061" y="88"/>
                    </a:cubicBezTo>
                    <a:cubicBezTo>
                      <a:pt x="2144" y="958"/>
                      <a:pt x="1168" y="1803"/>
                      <a:pt x="168" y="2577"/>
                    </a:cubicBezTo>
                    <a:cubicBezTo>
                      <a:pt x="25" y="2684"/>
                      <a:pt x="1" y="2886"/>
                      <a:pt x="108" y="3029"/>
                    </a:cubicBezTo>
                    <a:cubicBezTo>
                      <a:pt x="180" y="3101"/>
                      <a:pt x="275" y="3148"/>
                      <a:pt x="370" y="3148"/>
                    </a:cubicBezTo>
                    <a:cubicBezTo>
                      <a:pt x="441" y="3148"/>
                      <a:pt x="501" y="3125"/>
                      <a:pt x="561" y="3077"/>
                    </a:cubicBezTo>
                    <a:cubicBezTo>
                      <a:pt x="1584" y="2291"/>
                      <a:pt x="2573" y="1446"/>
                      <a:pt x="3501" y="553"/>
                    </a:cubicBezTo>
                    <a:cubicBezTo>
                      <a:pt x="3632" y="434"/>
                      <a:pt x="3632" y="231"/>
                      <a:pt x="3513" y="100"/>
                    </a:cubicBezTo>
                    <a:cubicBezTo>
                      <a:pt x="3452" y="33"/>
                      <a:pt x="3370" y="1"/>
                      <a:pt x="32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5"/>
              <p:cNvSpPr/>
              <p:nvPr/>
            </p:nvSpPr>
            <p:spPr>
              <a:xfrm>
                <a:off x="5557123" y="1866708"/>
                <a:ext cx="88790" cy="124837"/>
              </a:xfrm>
              <a:custGeom>
                <a:rect b="b" l="l" r="r" t="t"/>
                <a:pathLst>
                  <a:path extrusionOk="0" h="3903" w="2776">
                    <a:moveTo>
                      <a:pt x="365" y="1"/>
                    </a:moveTo>
                    <a:cubicBezTo>
                      <a:pt x="301" y="1"/>
                      <a:pt x="236" y="20"/>
                      <a:pt x="180" y="57"/>
                    </a:cubicBezTo>
                    <a:cubicBezTo>
                      <a:pt x="37" y="164"/>
                      <a:pt x="1" y="355"/>
                      <a:pt x="96" y="510"/>
                    </a:cubicBezTo>
                    <a:cubicBezTo>
                      <a:pt x="822" y="1546"/>
                      <a:pt x="1501" y="2629"/>
                      <a:pt x="2120" y="3736"/>
                    </a:cubicBezTo>
                    <a:cubicBezTo>
                      <a:pt x="2180" y="3843"/>
                      <a:pt x="2287" y="3903"/>
                      <a:pt x="2406" y="3903"/>
                    </a:cubicBezTo>
                    <a:cubicBezTo>
                      <a:pt x="2454" y="3903"/>
                      <a:pt x="2513" y="3879"/>
                      <a:pt x="2561" y="3855"/>
                    </a:cubicBezTo>
                    <a:cubicBezTo>
                      <a:pt x="2716" y="3772"/>
                      <a:pt x="2775" y="3570"/>
                      <a:pt x="2680" y="3415"/>
                    </a:cubicBezTo>
                    <a:cubicBezTo>
                      <a:pt x="2061" y="2296"/>
                      <a:pt x="1370" y="1188"/>
                      <a:pt x="620" y="141"/>
                    </a:cubicBezTo>
                    <a:cubicBezTo>
                      <a:pt x="562" y="47"/>
                      <a:pt x="465" y="1"/>
                      <a:pt x="3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5"/>
              <p:cNvSpPr/>
              <p:nvPr/>
            </p:nvSpPr>
            <p:spPr>
              <a:xfrm>
                <a:off x="5771160" y="2559705"/>
                <a:ext cx="26675" cy="145500"/>
              </a:xfrm>
              <a:custGeom>
                <a:rect b="b" l="l" r="r" t="t"/>
                <a:pathLst>
                  <a:path extrusionOk="0" h="4549" w="834">
                    <a:moveTo>
                      <a:pt x="512" y="0"/>
                    </a:moveTo>
                    <a:cubicBezTo>
                      <a:pt x="334" y="0"/>
                      <a:pt x="238" y="119"/>
                      <a:pt x="238" y="298"/>
                    </a:cubicBezTo>
                    <a:lnTo>
                      <a:pt x="238" y="381"/>
                    </a:lnTo>
                    <a:cubicBezTo>
                      <a:pt x="238" y="1655"/>
                      <a:pt x="143" y="2929"/>
                      <a:pt x="24" y="4191"/>
                    </a:cubicBezTo>
                    <a:cubicBezTo>
                      <a:pt x="0" y="4370"/>
                      <a:pt x="119" y="4524"/>
                      <a:pt x="298" y="4536"/>
                    </a:cubicBezTo>
                    <a:cubicBezTo>
                      <a:pt x="310" y="4536"/>
                      <a:pt x="310" y="4548"/>
                      <a:pt x="322" y="4548"/>
                    </a:cubicBezTo>
                    <a:cubicBezTo>
                      <a:pt x="488" y="4548"/>
                      <a:pt x="619" y="4417"/>
                      <a:pt x="643" y="4251"/>
                    </a:cubicBezTo>
                    <a:cubicBezTo>
                      <a:pt x="762" y="2977"/>
                      <a:pt x="834" y="1679"/>
                      <a:pt x="834" y="381"/>
                    </a:cubicBezTo>
                    <a:lnTo>
                      <a:pt x="834" y="310"/>
                    </a:lnTo>
                    <a:cubicBezTo>
                      <a:pt x="834" y="131"/>
                      <a:pt x="691" y="0"/>
                      <a:pt x="5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5"/>
              <p:cNvSpPr/>
              <p:nvPr/>
            </p:nvSpPr>
            <p:spPr>
              <a:xfrm>
                <a:off x="5483272" y="3254589"/>
                <a:ext cx="98642" cy="117769"/>
              </a:xfrm>
              <a:custGeom>
                <a:rect b="b" l="l" r="r" t="t"/>
                <a:pathLst>
                  <a:path extrusionOk="0" h="3682" w="3084">
                    <a:moveTo>
                      <a:pt x="2718" y="0"/>
                    </a:moveTo>
                    <a:cubicBezTo>
                      <a:pt x="2618" y="0"/>
                      <a:pt x="2518" y="47"/>
                      <a:pt x="2453" y="134"/>
                    </a:cubicBezTo>
                    <a:cubicBezTo>
                      <a:pt x="1727" y="1182"/>
                      <a:pt x="941" y="2194"/>
                      <a:pt x="119" y="3146"/>
                    </a:cubicBezTo>
                    <a:cubicBezTo>
                      <a:pt x="0" y="3289"/>
                      <a:pt x="24" y="3491"/>
                      <a:pt x="155" y="3599"/>
                    </a:cubicBezTo>
                    <a:cubicBezTo>
                      <a:pt x="214" y="3658"/>
                      <a:pt x="286" y="3682"/>
                      <a:pt x="369" y="3682"/>
                    </a:cubicBezTo>
                    <a:cubicBezTo>
                      <a:pt x="453" y="3682"/>
                      <a:pt x="548" y="3646"/>
                      <a:pt x="607" y="3563"/>
                    </a:cubicBezTo>
                    <a:cubicBezTo>
                      <a:pt x="1453" y="2587"/>
                      <a:pt x="2250" y="1563"/>
                      <a:pt x="2977" y="503"/>
                    </a:cubicBezTo>
                    <a:cubicBezTo>
                      <a:pt x="3084" y="360"/>
                      <a:pt x="3048" y="158"/>
                      <a:pt x="2905" y="62"/>
                    </a:cubicBezTo>
                    <a:cubicBezTo>
                      <a:pt x="2849" y="20"/>
                      <a:pt x="2783" y="0"/>
                      <a:pt x="27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5"/>
              <p:cNvSpPr/>
              <p:nvPr/>
            </p:nvSpPr>
            <p:spPr>
              <a:xfrm>
                <a:off x="5397203" y="1680881"/>
                <a:ext cx="107406" cy="109613"/>
              </a:xfrm>
              <a:custGeom>
                <a:rect b="b" l="l" r="r" t="t"/>
                <a:pathLst>
                  <a:path extrusionOk="0" h="3427" w="3358">
                    <a:moveTo>
                      <a:pt x="352" y="0"/>
                    </a:moveTo>
                    <a:cubicBezTo>
                      <a:pt x="267" y="0"/>
                      <a:pt x="182" y="36"/>
                      <a:pt x="119" y="105"/>
                    </a:cubicBezTo>
                    <a:cubicBezTo>
                      <a:pt x="0" y="224"/>
                      <a:pt x="0" y="438"/>
                      <a:pt x="131" y="557"/>
                    </a:cubicBezTo>
                    <a:cubicBezTo>
                      <a:pt x="1048" y="1426"/>
                      <a:pt x="1929" y="2355"/>
                      <a:pt x="2763" y="3307"/>
                    </a:cubicBezTo>
                    <a:cubicBezTo>
                      <a:pt x="2822" y="3379"/>
                      <a:pt x="2917" y="3427"/>
                      <a:pt x="3001" y="3427"/>
                    </a:cubicBezTo>
                    <a:cubicBezTo>
                      <a:pt x="3072" y="3427"/>
                      <a:pt x="3155" y="3391"/>
                      <a:pt x="3215" y="3343"/>
                    </a:cubicBezTo>
                    <a:cubicBezTo>
                      <a:pt x="3346" y="3224"/>
                      <a:pt x="3358" y="3022"/>
                      <a:pt x="3251" y="2891"/>
                    </a:cubicBezTo>
                    <a:cubicBezTo>
                      <a:pt x="2405" y="1914"/>
                      <a:pt x="1512" y="974"/>
                      <a:pt x="572" y="93"/>
                    </a:cubicBezTo>
                    <a:cubicBezTo>
                      <a:pt x="509" y="30"/>
                      <a:pt x="431" y="0"/>
                      <a:pt x="3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5"/>
              <p:cNvSpPr/>
              <p:nvPr/>
            </p:nvSpPr>
            <p:spPr>
              <a:xfrm>
                <a:off x="5676711" y="2080905"/>
                <a:ext cx="66305" cy="135712"/>
              </a:xfrm>
              <a:custGeom>
                <a:rect b="b" l="l" r="r" t="t"/>
                <a:pathLst>
                  <a:path extrusionOk="0" h="4243" w="2073">
                    <a:moveTo>
                      <a:pt x="371" y="0"/>
                    </a:moveTo>
                    <a:cubicBezTo>
                      <a:pt x="327" y="0"/>
                      <a:pt x="282" y="9"/>
                      <a:pt x="239" y="28"/>
                    </a:cubicBezTo>
                    <a:cubicBezTo>
                      <a:pt x="72" y="99"/>
                      <a:pt x="1" y="290"/>
                      <a:pt x="72" y="444"/>
                    </a:cubicBezTo>
                    <a:cubicBezTo>
                      <a:pt x="572" y="1611"/>
                      <a:pt x="1024" y="2814"/>
                      <a:pt x="1405" y="4016"/>
                    </a:cubicBezTo>
                    <a:cubicBezTo>
                      <a:pt x="1441" y="4159"/>
                      <a:pt x="1572" y="4243"/>
                      <a:pt x="1703" y="4243"/>
                    </a:cubicBezTo>
                    <a:cubicBezTo>
                      <a:pt x="1739" y="4243"/>
                      <a:pt x="1775" y="4243"/>
                      <a:pt x="1810" y="4231"/>
                    </a:cubicBezTo>
                    <a:cubicBezTo>
                      <a:pt x="1977" y="4171"/>
                      <a:pt x="2072" y="3993"/>
                      <a:pt x="2013" y="3826"/>
                    </a:cubicBezTo>
                    <a:cubicBezTo>
                      <a:pt x="1632" y="2600"/>
                      <a:pt x="1167" y="1373"/>
                      <a:pt x="655" y="194"/>
                    </a:cubicBezTo>
                    <a:cubicBezTo>
                      <a:pt x="611" y="71"/>
                      <a:pt x="496" y="0"/>
                      <a:pt x="3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5"/>
              <p:cNvSpPr/>
              <p:nvPr/>
            </p:nvSpPr>
            <p:spPr>
              <a:xfrm>
                <a:off x="5720497" y="2805854"/>
                <a:ext cx="53735" cy="139647"/>
              </a:xfrm>
              <a:custGeom>
                <a:rect b="b" l="l" r="r" t="t"/>
                <a:pathLst>
                  <a:path extrusionOk="0" h="4366" w="1680">
                    <a:moveTo>
                      <a:pt x="1325" y="1"/>
                    </a:moveTo>
                    <a:cubicBezTo>
                      <a:pt x="1174" y="1"/>
                      <a:pt x="1044" y="102"/>
                      <a:pt x="1013" y="257"/>
                    </a:cubicBezTo>
                    <a:cubicBezTo>
                      <a:pt x="751" y="1496"/>
                      <a:pt x="441" y="2734"/>
                      <a:pt x="60" y="3948"/>
                    </a:cubicBezTo>
                    <a:cubicBezTo>
                      <a:pt x="1" y="4115"/>
                      <a:pt x="96" y="4294"/>
                      <a:pt x="263" y="4353"/>
                    </a:cubicBezTo>
                    <a:cubicBezTo>
                      <a:pt x="298" y="4353"/>
                      <a:pt x="334" y="4365"/>
                      <a:pt x="370" y="4365"/>
                    </a:cubicBezTo>
                    <a:cubicBezTo>
                      <a:pt x="501" y="4365"/>
                      <a:pt x="632" y="4270"/>
                      <a:pt x="667" y="4139"/>
                    </a:cubicBezTo>
                    <a:cubicBezTo>
                      <a:pt x="1060" y="2913"/>
                      <a:pt x="1382" y="1650"/>
                      <a:pt x="1644" y="388"/>
                    </a:cubicBezTo>
                    <a:cubicBezTo>
                      <a:pt x="1680" y="210"/>
                      <a:pt x="1560" y="43"/>
                      <a:pt x="1394" y="7"/>
                    </a:cubicBezTo>
                    <a:cubicBezTo>
                      <a:pt x="1371" y="3"/>
                      <a:pt x="1348" y="1"/>
                      <a:pt x="1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5"/>
              <p:cNvSpPr/>
              <p:nvPr/>
            </p:nvSpPr>
            <p:spPr>
              <a:xfrm>
                <a:off x="5623394" y="3040137"/>
                <a:ext cx="77724" cy="130787"/>
              </a:xfrm>
              <a:custGeom>
                <a:rect b="b" l="l" r="r" t="t"/>
                <a:pathLst>
                  <a:path extrusionOk="0" h="4089" w="2430">
                    <a:moveTo>
                      <a:pt x="2060" y="1"/>
                    </a:moveTo>
                    <a:cubicBezTo>
                      <a:pt x="1939" y="1"/>
                      <a:pt x="1827" y="72"/>
                      <a:pt x="1775" y="195"/>
                    </a:cubicBezTo>
                    <a:cubicBezTo>
                      <a:pt x="1275" y="1350"/>
                      <a:pt x="703" y="2505"/>
                      <a:pt x="96" y="3612"/>
                    </a:cubicBezTo>
                    <a:cubicBezTo>
                      <a:pt x="1" y="3767"/>
                      <a:pt x="60" y="3958"/>
                      <a:pt x="215" y="4053"/>
                    </a:cubicBezTo>
                    <a:cubicBezTo>
                      <a:pt x="263" y="4077"/>
                      <a:pt x="322" y="4089"/>
                      <a:pt x="370" y="4089"/>
                    </a:cubicBezTo>
                    <a:cubicBezTo>
                      <a:pt x="489" y="4089"/>
                      <a:pt x="596" y="4029"/>
                      <a:pt x="655" y="3922"/>
                    </a:cubicBezTo>
                    <a:cubicBezTo>
                      <a:pt x="1275" y="2803"/>
                      <a:pt x="1858" y="1624"/>
                      <a:pt x="2358" y="445"/>
                    </a:cubicBezTo>
                    <a:cubicBezTo>
                      <a:pt x="2430" y="279"/>
                      <a:pt x="2358" y="100"/>
                      <a:pt x="2191" y="29"/>
                    </a:cubicBezTo>
                    <a:cubicBezTo>
                      <a:pt x="2148" y="10"/>
                      <a:pt x="2103" y="1"/>
                      <a:pt x="20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5"/>
              <p:cNvSpPr/>
              <p:nvPr/>
            </p:nvSpPr>
            <p:spPr>
              <a:xfrm>
                <a:off x="5097129" y="3591253"/>
                <a:ext cx="131011" cy="80442"/>
              </a:xfrm>
              <a:custGeom>
                <a:rect b="b" l="l" r="r" t="t"/>
                <a:pathLst>
                  <a:path extrusionOk="0" h="2515" w="4096">
                    <a:moveTo>
                      <a:pt x="3727" y="0"/>
                    </a:moveTo>
                    <a:cubicBezTo>
                      <a:pt x="3669" y="0"/>
                      <a:pt x="3611" y="16"/>
                      <a:pt x="3560" y="50"/>
                    </a:cubicBezTo>
                    <a:cubicBezTo>
                      <a:pt x="2489" y="716"/>
                      <a:pt x="1369" y="1336"/>
                      <a:pt x="226" y="1895"/>
                    </a:cubicBezTo>
                    <a:cubicBezTo>
                      <a:pt x="72" y="1978"/>
                      <a:pt x="0" y="2169"/>
                      <a:pt x="84" y="2336"/>
                    </a:cubicBezTo>
                    <a:cubicBezTo>
                      <a:pt x="143" y="2443"/>
                      <a:pt x="250" y="2514"/>
                      <a:pt x="369" y="2514"/>
                    </a:cubicBezTo>
                    <a:cubicBezTo>
                      <a:pt x="417" y="2514"/>
                      <a:pt x="465" y="2502"/>
                      <a:pt x="512" y="2479"/>
                    </a:cubicBezTo>
                    <a:cubicBezTo>
                      <a:pt x="1667" y="1907"/>
                      <a:pt x="2810" y="1276"/>
                      <a:pt x="3894" y="597"/>
                    </a:cubicBezTo>
                    <a:cubicBezTo>
                      <a:pt x="4048" y="502"/>
                      <a:pt x="4096" y="300"/>
                      <a:pt x="4001" y="145"/>
                    </a:cubicBezTo>
                    <a:cubicBezTo>
                      <a:pt x="3939" y="53"/>
                      <a:pt x="3833" y="0"/>
                      <a:pt x="37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5"/>
              <p:cNvSpPr/>
              <p:nvPr/>
            </p:nvSpPr>
            <p:spPr>
              <a:xfrm>
                <a:off x="4564756" y="740935"/>
                <a:ext cx="19063" cy="143996"/>
              </a:xfrm>
              <a:custGeom>
                <a:rect b="b" l="l" r="r" t="t"/>
                <a:pathLst>
                  <a:path extrusionOk="0" h="4502" w="596">
                    <a:moveTo>
                      <a:pt x="298" y="1"/>
                    </a:moveTo>
                    <a:cubicBezTo>
                      <a:pt x="119" y="1"/>
                      <a:pt x="0" y="144"/>
                      <a:pt x="0" y="322"/>
                    </a:cubicBezTo>
                    <a:lnTo>
                      <a:pt x="0" y="4180"/>
                    </a:lnTo>
                    <a:cubicBezTo>
                      <a:pt x="0" y="4359"/>
                      <a:pt x="119" y="4502"/>
                      <a:pt x="298" y="4502"/>
                    </a:cubicBezTo>
                    <a:cubicBezTo>
                      <a:pt x="477" y="4502"/>
                      <a:pt x="596" y="4359"/>
                      <a:pt x="596" y="4180"/>
                    </a:cubicBezTo>
                    <a:lnTo>
                      <a:pt x="596" y="322"/>
                    </a:lnTo>
                    <a:cubicBezTo>
                      <a:pt x="596" y="144"/>
                      <a:pt x="477" y="1"/>
                      <a:pt x="2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5"/>
              <p:cNvSpPr/>
              <p:nvPr/>
            </p:nvSpPr>
            <p:spPr>
              <a:xfrm>
                <a:off x="4564756" y="494179"/>
                <a:ext cx="19063" cy="143996"/>
              </a:xfrm>
              <a:custGeom>
                <a:rect b="b" l="l" r="r" t="t"/>
                <a:pathLst>
                  <a:path extrusionOk="0" h="4502" w="596">
                    <a:moveTo>
                      <a:pt x="298" y="1"/>
                    </a:moveTo>
                    <a:cubicBezTo>
                      <a:pt x="119" y="1"/>
                      <a:pt x="0" y="144"/>
                      <a:pt x="0" y="322"/>
                    </a:cubicBezTo>
                    <a:lnTo>
                      <a:pt x="0" y="4180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80"/>
                    </a:cubicBezTo>
                    <a:lnTo>
                      <a:pt x="596" y="322"/>
                    </a:lnTo>
                    <a:cubicBezTo>
                      <a:pt x="596" y="144"/>
                      <a:pt x="477" y="1"/>
                      <a:pt x="2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5"/>
              <p:cNvSpPr/>
              <p:nvPr/>
            </p:nvSpPr>
            <p:spPr>
              <a:xfrm>
                <a:off x="4564756" y="282"/>
                <a:ext cx="19063" cy="144348"/>
              </a:xfrm>
              <a:custGeom>
                <a:rect b="b" l="l" r="r" t="t"/>
                <a:pathLst>
                  <a:path extrusionOk="0" h="4513" w="596">
                    <a:moveTo>
                      <a:pt x="298" y="0"/>
                    </a:moveTo>
                    <a:cubicBezTo>
                      <a:pt x="119" y="0"/>
                      <a:pt x="0" y="155"/>
                      <a:pt x="0" y="334"/>
                    </a:cubicBezTo>
                    <a:lnTo>
                      <a:pt x="0" y="4191"/>
                    </a:lnTo>
                    <a:cubicBezTo>
                      <a:pt x="0" y="4370"/>
                      <a:pt x="119" y="4513"/>
                      <a:pt x="298" y="4513"/>
                    </a:cubicBezTo>
                    <a:cubicBezTo>
                      <a:pt x="477" y="4513"/>
                      <a:pt x="596" y="4370"/>
                      <a:pt x="596" y="4191"/>
                    </a:cubicBezTo>
                    <a:lnTo>
                      <a:pt x="596" y="334"/>
                    </a:lnTo>
                    <a:cubicBezTo>
                      <a:pt x="596" y="155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5"/>
              <p:cNvSpPr/>
              <p:nvPr/>
            </p:nvSpPr>
            <p:spPr>
              <a:xfrm>
                <a:off x="4564756" y="247422"/>
                <a:ext cx="19063" cy="143996"/>
              </a:xfrm>
              <a:custGeom>
                <a:rect b="b" l="l" r="r" t="t"/>
                <a:pathLst>
                  <a:path extrusionOk="0" h="4502" w="596">
                    <a:moveTo>
                      <a:pt x="298" y="0"/>
                    </a:moveTo>
                    <a:cubicBezTo>
                      <a:pt x="119" y="0"/>
                      <a:pt x="0" y="143"/>
                      <a:pt x="0" y="322"/>
                    </a:cubicBezTo>
                    <a:lnTo>
                      <a:pt x="0" y="4180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80"/>
                    </a:cubicBezTo>
                    <a:lnTo>
                      <a:pt x="596" y="322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5"/>
              <p:cNvSpPr/>
              <p:nvPr/>
            </p:nvSpPr>
            <p:spPr>
              <a:xfrm>
                <a:off x="4564756" y="988108"/>
                <a:ext cx="19063" cy="143964"/>
              </a:xfrm>
              <a:custGeom>
                <a:rect b="b" l="l" r="r" t="t"/>
                <a:pathLst>
                  <a:path extrusionOk="0" h="4501" w="596">
                    <a:moveTo>
                      <a:pt x="298" y="0"/>
                    </a:moveTo>
                    <a:cubicBezTo>
                      <a:pt x="119" y="0"/>
                      <a:pt x="0" y="143"/>
                      <a:pt x="0" y="322"/>
                    </a:cubicBezTo>
                    <a:lnTo>
                      <a:pt x="0" y="4179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79"/>
                    </a:cubicBezTo>
                    <a:lnTo>
                      <a:pt x="596" y="322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5"/>
              <p:cNvSpPr/>
              <p:nvPr/>
            </p:nvSpPr>
            <p:spPr>
              <a:xfrm>
                <a:off x="4564756" y="4709349"/>
                <a:ext cx="19063" cy="144380"/>
              </a:xfrm>
              <a:custGeom>
                <a:rect b="b" l="l" r="r" t="t"/>
                <a:pathLst>
                  <a:path extrusionOk="0" h="4514" w="596">
                    <a:moveTo>
                      <a:pt x="298" y="1"/>
                    </a:moveTo>
                    <a:cubicBezTo>
                      <a:pt x="119" y="1"/>
                      <a:pt x="0" y="156"/>
                      <a:pt x="0" y="322"/>
                    </a:cubicBezTo>
                    <a:lnTo>
                      <a:pt x="0" y="4192"/>
                    </a:lnTo>
                    <a:cubicBezTo>
                      <a:pt x="0" y="4358"/>
                      <a:pt x="119" y="4513"/>
                      <a:pt x="298" y="4513"/>
                    </a:cubicBezTo>
                    <a:cubicBezTo>
                      <a:pt x="477" y="4513"/>
                      <a:pt x="596" y="4358"/>
                      <a:pt x="596" y="4192"/>
                    </a:cubicBezTo>
                    <a:lnTo>
                      <a:pt x="596" y="322"/>
                    </a:lnTo>
                    <a:cubicBezTo>
                      <a:pt x="596" y="156"/>
                      <a:pt x="477" y="1"/>
                      <a:pt x="2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5"/>
              <p:cNvSpPr/>
              <p:nvPr/>
            </p:nvSpPr>
            <p:spPr>
              <a:xfrm>
                <a:off x="4564756" y="4462593"/>
                <a:ext cx="19063" cy="143996"/>
              </a:xfrm>
              <a:custGeom>
                <a:rect b="b" l="l" r="r" t="t"/>
                <a:pathLst>
                  <a:path extrusionOk="0" h="4502" w="596">
                    <a:moveTo>
                      <a:pt x="298" y="0"/>
                    </a:moveTo>
                    <a:cubicBezTo>
                      <a:pt x="119" y="0"/>
                      <a:pt x="0" y="143"/>
                      <a:pt x="0" y="322"/>
                    </a:cubicBezTo>
                    <a:lnTo>
                      <a:pt x="0" y="4180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80"/>
                    </a:cubicBezTo>
                    <a:lnTo>
                      <a:pt x="596" y="322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5"/>
              <p:cNvSpPr/>
              <p:nvPr/>
            </p:nvSpPr>
            <p:spPr>
              <a:xfrm>
                <a:off x="4564756" y="4215836"/>
                <a:ext cx="19063" cy="143964"/>
              </a:xfrm>
              <a:custGeom>
                <a:rect b="b" l="l" r="r" t="t"/>
                <a:pathLst>
                  <a:path extrusionOk="0" h="4501" w="596">
                    <a:moveTo>
                      <a:pt x="298" y="0"/>
                    </a:moveTo>
                    <a:cubicBezTo>
                      <a:pt x="119" y="0"/>
                      <a:pt x="0" y="143"/>
                      <a:pt x="0" y="322"/>
                    </a:cubicBezTo>
                    <a:lnTo>
                      <a:pt x="0" y="4179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79"/>
                    </a:cubicBezTo>
                    <a:lnTo>
                      <a:pt x="596" y="322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5"/>
              <p:cNvSpPr/>
              <p:nvPr/>
            </p:nvSpPr>
            <p:spPr>
              <a:xfrm>
                <a:off x="4564756" y="3969080"/>
                <a:ext cx="19063" cy="143964"/>
              </a:xfrm>
              <a:custGeom>
                <a:rect b="b" l="l" r="r" t="t"/>
                <a:pathLst>
                  <a:path extrusionOk="0" h="4501" w="596">
                    <a:moveTo>
                      <a:pt x="298" y="0"/>
                    </a:moveTo>
                    <a:cubicBezTo>
                      <a:pt x="119" y="0"/>
                      <a:pt x="0" y="143"/>
                      <a:pt x="0" y="321"/>
                    </a:cubicBezTo>
                    <a:lnTo>
                      <a:pt x="0" y="4179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79"/>
                    </a:cubicBezTo>
                    <a:lnTo>
                      <a:pt x="596" y="321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5"/>
              <p:cNvSpPr/>
              <p:nvPr/>
            </p:nvSpPr>
            <p:spPr>
              <a:xfrm>
                <a:off x="4564756" y="4956490"/>
                <a:ext cx="19063" cy="143996"/>
              </a:xfrm>
              <a:custGeom>
                <a:rect b="b" l="l" r="r" t="t"/>
                <a:pathLst>
                  <a:path extrusionOk="0" h="4502" w="596">
                    <a:moveTo>
                      <a:pt x="298" y="1"/>
                    </a:moveTo>
                    <a:cubicBezTo>
                      <a:pt x="119" y="1"/>
                      <a:pt x="0" y="144"/>
                      <a:pt x="0" y="322"/>
                    </a:cubicBezTo>
                    <a:lnTo>
                      <a:pt x="0" y="4180"/>
                    </a:lnTo>
                    <a:cubicBezTo>
                      <a:pt x="0" y="4359"/>
                      <a:pt x="119" y="4501"/>
                      <a:pt x="298" y="4501"/>
                    </a:cubicBezTo>
                    <a:cubicBezTo>
                      <a:pt x="477" y="4501"/>
                      <a:pt x="596" y="4359"/>
                      <a:pt x="596" y="4180"/>
                    </a:cubicBezTo>
                    <a:lnTo>
                      <a:pt x="596" y="322"/>
                    </a:lnTo>
                    <a:cubicBezTo>
                      <a:pt x="596" y="144"/>
                      <a:pt x="477" y="1"/>
                      <a:pt x="2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5"/>
              <p:cNvSpPr/>
              <p:nvPr/>
            </p:nvSpPr>
            <p:spPr>
              <a:xfrm>
                <a:off x="7517934" y="2559705"/>
                <a:ext cx="143964" cy="24021"/>
              </a:xfrm>
              <a:custGeom>
                <a:rect b="b" l="l" r="r" t="t"/>
                <a:pathLst>
                  <a:path extrusionOk="0" h="751" w="4501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5"/>
              <p:cNvSpPr/>
              <p:nvPr/>
            </p:nvSpPr>
            <p:spPr>
              <a:xfrm>
                <a:off x="7765074" y="2559705"/>
                <a:ext cx="143964" cy="24021"/>
              </a:xfrm>
              <a:custGeom>
                <a:rect b="b" l="l" r="r" t="t"/>
                <a:pathLst>
                  <a:path extrusionOk="0" h="751" w="4501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5"/>
              <p:cNvSpPr/>
              <p:nvPr/>
            </p:nvSpPr>
            <p:spPr>
              <a:xfrm>
                <a:off x="7024389" y="2559705"/>
                <a:ext cx="143996" cy="24021"/>
              </a:xfrm>
              <a:custGeom>
                <a:rect b="b" l="l" r="r" t="t"/>
                <a:pathLst>
                  <a:path extrusionOk="0" h="751" w="4502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5"/>
              <p:cNvSpPr/>
              <p:nvPr/>
            </p:nvSpPr>
            <p:spPr>
              <a:xfrm>
                <a:off x="6777248" y="2559705"/>
                <a:ext cx="144348" cy="24021"/>
              </a:xfrm>
              <a:custGeom>
                <a:rect b="b" l="l" r="r" t="t"/>
                <a:pathLst>
                  <a:path extrusionOk="0" h="751" w="4513">
                    <a:moveTo>
                      <a:pt x="322" y="0"/>
                    </a:moveTo>
                    <a:cubicBezTo>
                      <a:pt x="155" y="0"/>
                      <a:pt x="1" y="191"/>
                      <a:pt x="1" y="369"/>
                    </a:cubicBezTo>
                    <a:cubicBezTo>
                      <a:pt x="1" y="548"/>
                      <a:pt x="155" y="750"/>
                      <a:pt x="322" y="750"/>
                    </a:cubicBezTo>
                    <a:lnTo>
                      <a:pt x="4192" y="750"/>
                    </a:lnTo>
                    <a:cubicBezTo>
                      <a:pt x="4370" y="750"/>
                      <a:pt x="4513" y="548"/>
                      <a:pt x="4513" y="369"/>
                    </a:cubicBezTo>
                    <a:cubicBezTo>
                      <a:pt x="4513" y="191"/>
                      <a:pt x="4370" y="0"/>
                      <a:pt x="41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5"/>
              <p:cNvSpPr/>
              <p:nvPr/>
            </p:nvSpPr>
            <p:spPr>
              <a:xfrm>
                <a:off x="7271145" y="2559705"/>
                <a:ext cx="143996" cy="24021"/>
              </a:xfrm>
              <a:custGeom>
                <a:rect b="b" l="l" r="r" t="t"/>
                <a:pathLst>
                  <a:path extrusionOk="0" h="751" w="4502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2" y="548"/>
                      <a:pt x="4502" y="369"/>
                    </a:cubicBezTo>
                    <a:cubicBezTo>
                      <a:pt x="4502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5"/>
              <p:cNvSpPr/>
              <p:nvPr/>
            </p:nvSpPr>
            <p:spPr>
              <a:xfrm>
                <a:off x="8752516" y="2559705"/>
                <a:ext cx="143964" cy="24021"/>
              </a:xfrm>
              <a:custGeom>
                <a:rect b="b" l="l" r="r" t="t"/>
                <a:pathLst>
                  <a:path extrusionOk="0" h="751" w="4501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5"/>
              <p:cNvSpPr/>
              <p:nvPr/>
            </p:nvSpPr>
            <p:spPr>
              <a:xfrm>
                <a:off x="6530492" y="2559705"/>
                <a:ext cx="143964" cy="24021"/>
              </a:xfrm>
              <a:custGeom>
                <a:rect b="b" l="l" r="r" t="t"/>
                <a:pathLst>
                  <a:path extrusionOk="0" h="751" w="4501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5"/>
              <p:cNvSpPr/>
              <p:nvPr/>
            </p:nvSpPr>
            <p:spPr>
              <a:xfrm>
                <a:off x="8505376" y="2559705"/>
                <a:ext cx="143964" cy="24021"/>
              </a:xfrm>
              <a:custGeom>
                <a:rect b="b" l="l" r="r" t="t"/>
                <a:pathLst>
                  <a:path extrusionOk="0" h="751" w="4501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5"/>
              <p:cNvSpPr/>
              <p:nvPr/>
            </p:nvSpPr>
            <p:spPr>
              <a:xfrm>
                <a:off x="8258587" y="2559705"/>
                <a:ext cx="143996" cy="24021"/>
              </a:xfrm>
              <a:custGeom>
                <a:rect b="b" l="l" r="r" t="t"/>
                <a:pathLst>
                  <a:path extrusionOk="0" h="751" w="4502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1" y="548"/>
                      <a:pt x="4501" y="369"/>
                    </a:cubicBezTo>
                    <a:cubicBezTo>
                      <a:pt x="4501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5"/>
              <p:cNvSpPr/>
              <p:nvPr/>
            </p:nvSpPr>
            <p:spPr>
              <a:xfrm>
                <a:off x="8011831" y="2559705"/>
                <a:ext cx="143996" cy="24021"/>
              </a:xfrm>
              <a:custGeom>
                <a:rect b="b" l="l" r="r" t="t"/>
                <a:pathLst>
                  <a:path extrusionOk="0" h="751" w="4502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5"/>
              <p:cNvSpPr/>
              <p:nvPr/>
            </p:nvSpPr>
            <p:spPr>
              <a:xfrm>
                <a:off x="8999272" y="2559705"/>
                <a:ext cx="143996" cy="24021"/>
              </a:xfrm>
              <a:custGeom>
                <a:rect b="b" l="l" r="r" t="t"/>
                <a:pathLst>
                  <a:path extrusionOk="0" h="751" w="4502">
                    <a:moveTo>
                      <a:pt x="322" y="0"/>
                    </a:moveTo>
                    <a:cubicBezTo>
                      <a:pt x="143" y="0"/>
                      <a:pt x="1" y="191"/>
                      <a:pt x="1" y="369"/>
                    </a:cubicBezTo>
                    <a:cubicBezTo>
                      <a:pt x="1" y="548"/>
                      <a:pt x="143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5"/>
              <p:cNvSpPr/>
              <p:nvPr/>
            </p:nvSpPr>
            <p:spPr>
              <a:xfrm>
                <a:off x="6036947" y="2559705"/>
                <a:ext cx="143996" cy="24021"/>
              </a:xfrm>
              <a:custGeom>
                <a:rect b="b" l="l" r="r" t="t"/>
                <a:pathLst>
                  <a:path extrusionOk="0" h="751" w="4502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1" y="548"/>
                      <a:pt x="4501" y="369"/>
                    </a:cubicBezTo>
                    <a:cubicBezTo>
                      <a:pt x="4501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5"/>
              <p:cNvSpPr/>
              <p:nvPr/>
            </p:nvSpPr>
            <p:spPr>
              <a:xfrm>
                <a:off x="6283735" y="2559705"/>
                <a:ext cx="143964" cy="24021"/>
              </a:xfrm>
              <a:custGeom>
                <a:rect b="b" l="l" r="r" t="t"/>
                <a:pathLst>
                  <a:path extrusionOk="0" h="751" w="4501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5"/>
              <p:cNvSpPr/>
              <p:nvPr/>
            </p:nvSpPr>
            <p:spPr>
              <a:xfrm>
                <a:off x="2044929" y="2559705"/>
                <a:ext cx="144380" cy="24021"/>
              </a:xfrm>
              <a:custGeom>
                <a:rect b="b" l="l" r="r" t="t"/>
                <a:pathLst>
                  <a:path extrusionOk="0" h="751" w="4514">
                    <a:moveTo>
                      <a:pt x="334" y="0"/>
                    </a:moveTo>
                    <a:cubicBezTo>
                      <a:pt x="155" y="0"/>
                      <a:pt x="1" y="191"/>
                      <a:pt x="1" y="369"/>
                    </a:cubicBezTo>
                    <a:cubicBezTo>
                      <a:pt x="1" y="548"/>
                      <a:pt x="155" y="750"/>
                      <a:pt x="334" y="750"/>
                    </a:cubicBezTo>
                    <a:lnTo>
                      <a:pt x="4192" y="750"/>
                    </a:lnTo>
                    <a:cubicBezTo>
                      <a:pt x="4370" y="750"/>
                      <a:pt x="4513" y="548"/>
                      <a:pt x="4513" y="369"/>
                    </a:cubicBezTo>
                    <a:cubicBezTo>
                      <a:pt x="4513" y="191"/>
                      <a:pt x="4370" y="0"/>
                      <a:pt x="41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25"/>
              <p:cNvSpPr/>
              <p:nvPr/>
            </p:nvSpPr>
            <p:spPr>
              <a:xfrm>
                <a:off x="2538825" y="2559705"/>
                <a:ext cx="143996" cy="24021"/>
              </a:xfrm>
              <a:custGeom>
                <a:rect b="b" l="l" r="r" t="t"/>
                <a:pathLst>
                  <a:path extrusionOk="0" h="751" w="4502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2" y="548"/>
                      <a:pt x="4502" y="369"/>
                    </a:cubicBezTo>
                    <a:cubicBezTo>
                      <a:pt x="4502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5"/>
              <p:cNvSpPr/>
              <p:nvPr/>
            </p:nvSpPr>
            <p:spPr>
              <a:xfrm>
                <a:off x="2292069" y="2559705"/>
                <a:ext cx="143996" cy="24021"/>
              </a:xfrm>
              <a:custGeom>
                <a:rect b="b" l="l" r="r" t="t"/>
                <a:pathLst>
                  <a:path extrusionOk="0" h="751" w="4502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25"/>
              <p:cNvSpPr/>
              <p:nvPr/>
            </p:nvSpPr>
            <p:spPr>
              <a:xfrm>
                <a:off x="3032754" y="2559705"/>
                <a:ext cx="143964" cy="24021"/>
              </a:xfrm>
              <a:custGeom>
                <a:rect b="b" l="l" r="r" t="t"/>
                <a:pathLst>
                  <a:path extrusionOk="0" h="751" w="4501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5"/>
              <p:cNvSpPr/>
              <p:nvPr/>
            </p:nvSpPr>
            <p:spPr>
              <a:xfrm>
                <a:off x="2785614" y="2559705"/>
                <a:ext cx="143964" cy="24021"/>
              </a:xfrm>
              <a:custGeom>
                <a:rect b="b" l="l" r="r" t="t"/>
                <a:pathLst>
                  <a:path extrusionOk="0" h="751" w="4501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5"/>
              <p:cNvSpPr/>
              <p:nvPr/>
            </p:nvSpPr>
            <p:spPr>
              <a:xfrm>
                <a:off x="1798172" y="2559705"/>
                <a:ext cx="143964" cy="24021"/>
              </a:xfrm>
              <a:custGeom>
                <a:rect b="b" l="l" r="r" t="t"/>
                <a:pathLst>
                  <a:path extrusionOk="0" h="751" w="4501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5"/>
              <p:cNvSpPr/>
              <p:nvPr/>
            </p:nvSpPr>
            <p:spPr>
              <a:xfrm>
                <a:off x="70045" y="2559705"/>
                <a:ext cx="143996" cy="24021"/>
              </a:xfrm>
              <a:custGeom>
                <a:rect b="b" l="l" r="r" t="t"/>
                <a:pathLst>
                  <a:path extrusionOk="0" h="751" w="4502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5"/>
              <p:cNvSpPr/>
              <p:nvPr/>
            </p:nvSpPr>
            <p:spPr>
              <a:xfrm>
                <a:off x="317185" y="2559705"/>
                <a:ext cx="143996" cy="24021"/>
              </a:xfrm>
              <a:custGeom>
                <a:rect b="b" l="l" r="r" t="t"/>
                <a:pathLst>
                  <a:path extrusionOk="0" h="751" w="4502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1" y="548"/>
                      <a:pt x="4501" y="369"/>
                    </a:cubicBezTo>
                    <a:cubicBezTo>
                      <a:pt x="4501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5"/>
              <p:cNvSpPr/>
              <p:nvPr/>
            </p:nvSpPr>
            <p:spPr>
              <a:xfrm>
                <a:off x="810730" y="2559705"/>
                <a:ext cx="143964" cy="24021"/>
              </a:xfrm>
              <a:custGeom>
                <a:rect b="b" l="l" r="r" t="t"/>
                <a:pathLst>
                  <a:path extrusionOk="0" h="751" w="4501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5"/>
              <p:cNvSpPr/>
              <p:nvPr/>
            </p:nvSpPr>
            <p:spPr>
              <a:xfrm>
                <a:off x="563974" y="2559705"/>
                <a:ext cx="143964" cy="24021"/>
              </a:xfrm>
              <a:custGeom>
                <a:rect b="b" l="l" r="r" t="t"/>
                <a:pathLst>
                  <a:path extrusionOk="0" h="751" w="4501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5"/>
              <p:cNvSpPr/>
              <p:nvPr/>
            </p:nvSpPr>
            <p:spPr>
              <a:xfrm>
                <a:off x="1551416" y="2559705"/>
                <a:ext cx="143964" cy="24021"/>
              </a:xfrm>
              <a:custGeom>
                <a:rect b="b" l="l" r="r" t="t"/>
                <a:pathLst>
                  <a:path extrusionOk="0" h="751" w="4501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5"/>
              <p:cNvSpPr/>
              <p:nvPr/>
            </p:nvSpPr>
            <p:spPr>
              <a:xfrm>
                <a:off x="1304627" y="2559705"/>
                <a:ext cx="143996" cy="24021"/>
              </a:xfrm>
              <a:custGeom>
                <a:rect b="b" l="l" r="r" t="t"/>
                <a:pathLst>
                  <a:path extrusionOk="0" h="751" w="4502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1" y="548"/>
                      <a:pt x="4501" y="369"/>
                    </a:cubicBezTo>
                    <a:cubicBezTo>
                      <a:pt x="4501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5"/>
              <p:cNvSpPr/>
              <p:nvPr/>
            </p:nvSpPr>
            <p:spPr>
              <a:xfrm>
                <a:off x="1057487" y="2559705"/>
                <a:ext cx="144380" cy="24021"/>
              </a:xfrm>
              <a:custGeom>
                <a:rect b="b" l="l" r="r" t="t"/>
                <a:pathLst>
                  <a:path extrusionOk="0" h="751" w="4514">
                    <a:moveTo>
                      <a:pt x="322" y="0"/>
                    </a:moveTo>
                    <a:cubicBezTo>
                      <a:pt x="155" y="0"/>
                      <a:pt x="1" y="191"/>
                      <a:pt x="1" y="369"/>
                    </a:cubicBezTo>
                    <a:cubicBezTo>
                      <a:pt x="1" y="548"/>
                      <a:pt x="155" y="750"/>
                      <a:pt x="322" y="750"/>
                    </a:cubicBezTo>
                    <a:lnTo>
                      <a:pt x="4192" y="750"/>
                    </a:lnTo>
                    <a:cubicBezTo>
                      <a:pt x="4358" y="750"/>
                      <a:pt x="4513" y="548"/>
                      <a:pt x="4513" y="369"/>
                    </a:cubicBezTo>
                    <a:cubicBezTo>
                      <a:pt x="4513" y="191"/>
                      <a:pt x="4358" y="0"/>
                      <a:pt x="41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27" name="Google Shape;627;p25"/>
          <p:cNvGrpSpPr/>
          <p:nvPr/>
        </p:nvGrpSpPr>
        <p:grpSpPr>
          <a:xfrm>
            <a:off x="1001925" y="905925"/>
            <a:ext cx="2846175" cy="1073750"/>
            <a:chOff x="1001925" y="905925"/>
            <a:chExt cx="2846175" cy="1073750"/>
          </a:xfrm>
        </p:grpSpPr>
        <p:sp>
          <p:nvSpPr>
            <p:cNvPr id="628" name="Google Shape;628;p25"/>
            <p:cNvSpPr txBox="1"/>
            <p:nvPr/>
          </p:nvSpPr>
          <p:spPr>
            <a:xfrm>
              <a:off x="1001925" y="9059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29" name="Google Shape;629;p25"/>
            <p:cNvSpPr txBox="1"/>
            <p:nvPr/>
          </p:nvSpPr>
          <p:spPr>
            <a:xfrm>
              <a:off x="1001925" y="1252775"/>
              <a:ext cx="1884600" cy="72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630" name="Google Shape;630;p25"/>
            <p:cNvGrpSpPr/>
            <p:nvPr/>
          </p:nvGrpSpPr>
          <p:grpSpPr>
            <a:xfrm>
              <a:off x="3468022" y="1174478"/>
              <a:ext cx="380078" cy="469220"/>
              <a:chOff x="11652396" y="1914153"/>
              <a:chExt cx="380078" cy="469220"/>
            </a:xfrm>
          </p:grpSpPr>
          <p:sp>
            <p:nvSpPr>
              <p:cNvPr id="631" name="Google Shape;631;p25"/>
              <p:cNvSpPr/>
              <p:nvPr/>
            </p:nvSpPr>
            <p:spPr>
              <a:xfrm>
                <a:off x="11652396" y="1914153"/>
                <a:ext cx="380078" cy="469220"/>
              </a:xfrm>
              <a:custGeom>
                <a:rect b="b" l="l" r="r" t="t"/>
                <a:pathLst>
                  <a:path extrusionOk="0" h="14670" w="11883">
                    <a:moveTo>
                      <a:pt x="5942" y="1"/>
                    </a:moveTo>
                    <a:cubicBezTo>
                      <a:pt x="2667" y="1"/>
                      <a:pt x="0" y="2668"/>
                      <a:pt x="0" y="5942"/>
                    </a:cubicBezTo>
                    <a:cubicBezTo>
                      <a:pt x="0" y="10502"/>
                      <a:pt x="5942" y="14669"/>
                      <a:pt x="5942" y="14669"/>
                    </a:cubicBezTo>
                    <a:cubicBezTo>
                      <a:pt x="5942" y="14669"/>
                      <a:pt x="11883" y="10502"/>
                      <a:pt x="11883" y="5942"/>
                    </a:cubicBezTo>
                    <a:cubicBezTo>
                      <a:pt x="11883" y="2668"/>
                      <a:pt x="9228" y="1"/>
                      <a:pt x="59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25"/>
              <p:cNvSpPr/>
              <p:nvPr/>
            </p:nvSpPr>
            <p:spPr>
              <a:xfrm>
                <a:off x="11749503" y="1998439"/>
                <a:ext cx="185865" cy="185865"/>
              </a:xfrm>
              <a:custGeom>
                <a:rect b="b" l="l" r="r" t="t"/>
                <a:pathLst>
                  <a:path extrusionOk="0" h="5811" w="5811">
                    <a:moveTo>
                      <a:pt x="2906" y="0"/>
                    </a:moveTo>
                    <a:cubicBezTo>
                      <a:pt x="1298" y="0"/>
                      <a:pt x="1" y="1298"/>
                      <a:pt x="1" y="2905"/>
                    </a:cubicBezTo>
                    <a:cubicBezTo>
                      <a:pt x="1" y="4512"/>
                      <a:pt x="1298" y="5810"/>
                      <a:pt x="2906" y="5810"/>
                    </a:cubicBezTo>
                    <a:cubicBezTo>
                      <a:pt x="4513" y="5810"/>
                      <a:pt x="5811" y="4512"/>
                      <a:pt x="5811" y="2905"/>
                    </a:cubicBezTo>
                    <a:cubicBezTo>
                      <a:pt x="5811" y="1298"/>
                      <a:pt x="4513" y="0"/>
                      <a:pt x="2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33" name="Google Shape;633;p25"/>
            <p:cNvCxnSpPr>
              <a:endCxn id="628" idx="3"/>
            </p:cNvCxnSpPr>
            <p:nvPr/>
          </p:nvCxnSpPr>
          <p:spPr>
            <a:xfrm rot="10800000">
              <a:off x="2886525" y="1120725"/>
              <a:ext cx="802200" cy="5310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grpSp>
        <p:nvGrpSpPr>
          <p:cNvPr id="634" name="Google Shape;634;p25"/>
          <p:cNvGrpSpPr/>
          <p:nvPr/>
        </p:nvGrpSpPr>
        <p:grpSpPr>
          <a:xfrm>
            <a:off x="5295996" y="3073803"/>
            <a:ext cx="2846004" cy="1163597"/>
            <a:chOff x="5295996" y="3073803"/>
            <a:chExt cx="2846004" cy="1163597"/>
          </a:xfrm>
        </p:grpSpPr>
        <p:grpSp>
          <p:nvGrpSpPr>
            <p:cNvPr id="635" name="Google Shape;635;p25"/>
            <p:cNvGrpSpPr/>
            <p:nvPr/>
          </p:nvGrpSpPr>
          <p:grpSpPr>
            <a:xfrm>
              <a:off x="5295996" y="3073803"/>
              <a:ext cx="380078" cy="469220"/>
              <a:chOff x="11652396" y="1914153"/>
              <a:chExt cx="380078" cy="469220"/>
            </a:xfrm>
          </p:grpSpPr>
          <p:sp>
            <p:nvSpPr>
              <p:cNvPr id="636" name="Google Shape;636;p25"/>
              <p:cNvSpPr/>
              <p:nvPr/>
            </p:nvSpPr>
            <p:spPr>
              <a:xfrm>
                <a:off x="11652396" y="1914153"/>
                <a:ext cx="380078" cy="469220"/>
              </a:xfrm>
              <a:custGeom>
                <a:rect b="b" l="l" r="r" t="t"/>
                <a:pathLst>
                  <a:path extrusionOk="0" h="14670" w="11883">
                    <a:moveTo>
                      <a:pt x="5942" y="1"/>
                    </a:moveTo>
                    <a:cubicBezTo>
                      <a:pt x="2667" y="1"/>
                      <a:pt x="0" y="2668"/>
                      <a:pt x="0" y="5942"/>
                    </a:cubicBezTo>
                    <a:cubicBezTo>
                      <a:pt x="0" y="10502"/>
                      <a:pt x="5942" y="14669"/>
                      <a:pt x="5942" y="14669"/>
                    </a:cubicBezTo>
                    <a:cubicBezTo>
                      <a:pt x="5942" y="14669"/>
                      <a:pt x="11883" y="10502"/>
                      <a:pt x="11883" y="5942"/>
                    </a:cubicBezTo>
                    <a:cubicBezTo>
                      <a:pt x="11883" y="2668"/>
                      <a:pt x="9228" y="1"/>
                      <a:pt x="59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5"/>
              <p:cNvSpPr/>
              <p:nvPr/>
            </p:nvSpPr>
            <p:spPr>
              <a:xfrm>
                <a:off x="11749503" y="1998439"/>
                <a:ext cx="185865" cy="185865"/>
              </a:xfrm>
              <a:custGeom>
                <a:rect b="b" l="l" r="r" t="t"/>
                <a:pathLst>
                  <a:path extrusionOk="0" h="5811" w="5811">
                    <a:moveTo>
                      <a:pt x="2906" y="0"/>
                    </a:moveTo>
                    <a:cubicBezTo>
                      <a:pt x="1298" y="0"/>
                      <a:pt x="1" y="1298"/>
                      <a:pt x="1" y="2905"/>
                    </a:cubicBezTo>
                    <a:cubicBezTo>
                      <a:pt x="1" y="4512"/>
                      <a:pt x="1298" y="5810"/>
                      <a:pt x="2906" y="5810"/>
                    </a:cubicBezTo>
                    <a:cubicBezTo>
                      <a:pt x="4513" y="5810"/>
                      <a:pt x="5811" y="4512"/>
                      <a:pt x="5811" y="2905"/>
                    </a:cubicBezTo>
                    <a:cubicBezTo>
                      <a:pt x="5811" y="1298"/>
                      <a:pt x="4513" y="0"/>
                      <a:pt x="2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8" name="Google Shape;638;p25"/>
            <p:cNvSpPr txBox="1"/>
            <p:nvPr/>
          </p:nvSpPr>
          <p:spPr>
            <a:xfrm>
              <a:off x="6257400" y="316365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39" name="Google Shape;639;p25"/>
            <p:cNvSpPr txBox="1"/>
            <p:nvPr/>
          </p:nvSpPr>
          <p:spPr>
            <a:xfrm>
              <a:off x="6257400" y="3510500"/>
              <a:ext cx="1884600" cy="72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40" name="Google Shape;640;p25"/>
            <p:cNvCxnSpPr>
              <a:endCxn id="638" idx="1"/>
            </p:cNvCxnSpPr>
            <p:nvPr/>
          </p:nvCxnSpPr>
          <p:spPr>
            <a:xfrm flipH="1" rot="10800000">
              <a:off x="5453700" y="3378450"/>
              <a:ext cx="803700" cy="1638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grpSp>
        <p:nvGrpSpPr>
          <p:cNvPr id="641" name="Google Shape;641;p25"/>
          <p:cNvGrpSpPr/>
          <p:nvPr/>
        </p:nvGrpSpPr>
        <p:grpSpPr>
          <a:xfrm>
            <a:off x="5295996" y="905925"/>
            <a:ext cx="2846004" cy="1073750"/>
            <a:chOff x="5295996" y="905925"/>
            <a:chExt cx="2846004" cy="1073750"/>
          </a:xfrm>
        </p:grpSpPr>
        <p:sp>
          <p:nvSpPr>
            <p:cNvPr id="642" name="Google Shape;642;p25"/>
            <p:cNvSpPr txBox="1"/>
            <p:nvPr/>
          </p:nvSpPr>
          <p:spPr>
            <a:xfrm>
              <a:off x="6257400" y="1252775"/>
              <a:ext cx="1884600" cy="72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3" name="Google Shape;643;p25"/>
            <p:cNvSpPr txBox="1"/>
            <p:nvPr/>
          </p:nvSpPr>
          <p:spPr>
            <a:xfrm>
              <a:off x="6257400" y="9059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644" name="Google Shape;644;p25"/>
            <p:cNvGrpSpPr/>
            <p:nvPr/>
          </p:nvGrpSpPr>
          <p:grpSpPr>
            <a:xfrm>
              <a:off x="5295996" y="1174478"/>
              <a:ext cx="380078" cy="469220"/>
              <a:chOff x="11652396" y="1914153"/>
              <a:chExt cx="380078" cy="469220"/>
            </a:xfrm>
          </p:grpSpPr>
          <p:sp>
            <p:nvSpPr>
              <p:cNvPr id="645" name="Google Shape;645;p25"/>
              <p:cNvSpPr/>
              <p:nvPr/>
            </p:nvSpPr>
            <p:spPr>
              <a:xfrm>
                <a:off x="11652396" y="1914153"/>
                <a:ext cx="380078" cy="469220"/>
              </a:xfrm>
              <a:custGeom>
                <a:rect b="b" l="l" r="r" t="t"/>
                <a:pathLst>
                  <a:path extrusionOk="0" h="14670" w="11883">
                    <a:moveTo>
                      <a:pt x="5942" y="1"/>
                    </a:moveTo>
                    <a:cubicBezTo>
                      <a:pt x="2667" y="1"/>
                      <a:pt x="0" y="2668"/>
                      <a:pt x="0" y="5942"/>
                    </a:cubicBezTo>
                    <a:cubicBezTo>
                      <a:pt x="0" y="10502"/>
                      <a:pt x="5942" y="14669"/>
                      <a:pt x="5942" y="14669"/>
                    </a:cubicBezTo>
                    <a:cubicBezTo>
                      <a:pt x="5942" y="14669"/>
                      <a:pt x="11883" y="10502"/>
                      <a:pt x="11883" y="5942"/>
                    </a:cubicBezTo>
                    <a:cubicBezTo>
                      <a:pt x="11883" y="2668"/>
                      <a:pt x="9228" y="1"/>
                      <a:pt x="59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5"/>
              <p:cNvSpPr/>
              <p:nvPr/>
            </p:nvSpPr>
            <p:spPr>
              <a:xfrm>
                <a:off x="11749503" y="1998439"/>
                <a:ext cx="185865" cy="185865"/>
              </a:xfrm>
              <a:custGeom>
                <a:rect b="b" l="l" r="r" t="t"/>
                <a:pathLst>
                  <a:path extrusionOk="0" h="5811" w="5811">
                    <a:moveTo>
                      <a:pt x="2906" y="0"/>
                    </a:moveTo>
                    <a:cubicBezTo>
                      <a:pt x="1298" y="0"/>
                      <a:pt x="1" y="1298"/>
                      <a:pt x="1" y="2905"/>
                    </a:cubicBezTo>
                    <a:cubicBezTo>
                      <a:pt x="1" y="4512"/>
                      <a:pt x="1298" y="5810"/>
                      <a:pt x="2906" y="5810"/>
                    </a:cubicBezTo>
                    <a:cubicBezTo>
                      <a:pt x="4513" y="5810"/>
                      <a:pt x="5811" y="4512"/>
                      <a:pt x="5811" y="2905"/>
                    </a:cubicBezTo>
                    <a:cubicBezTo>
                      <a:pt x="5811" y="1298"/>
                      <a:pt x="4513" y="0"/>
                      <a:pt x="2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47" name="Google Shape;647;p25"/>
            <p:cNvCxnSpPr/>
            <p:nvPr/>
          </p:nvCxnSpPr>
          <p:spPr>
            <a:xfrm flipH="1" rot="10800000">
              <a:off x="5455200" y="1120725"/>
              <a:ext cx="802200" cy="5310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  <p:grpSp>
        <p:nvGrpSpPr>
          <p:cNvPr id="648" name="Google Shape;648;p25"/>
          <p:cNvGrpSpPr/>
          <p:nvPr/>
        </p:nvGrpSpPr>
        <p:grpSpPr>
          <a:xfrm>
            <a:off x="1001925" y="3073803"/>
            <a:ext cx="2846175" cy="1163597"/>
            <a:chOff x="1001925" y="3073803"/>
            <a:chExt cx="2846175" cy="1163597"/>
          </a:xfrm>
        </p:grpSpPr>
        <p:sp>
          <p:nvSpPr>
            <p:cNvPr id="649" name="Google Shape;649;p25"/>
            <p:cNvSpPr txBox="1"/>
            <p:nvPr/>
          </p:nvSpPr>
          <p:spPr>
            <a:xfrm>
              <a:off x="1001925" y="316365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50" name="Google Shape;650;p25"/>
            <p:cNvSpPr txBox="1"/>
            <p:nvPr/>
          </p:nvSpPr>
          <p:spPr>
            <a:xfrm>
              <a:off x="1001925" y="3510500"/>
              <a:ext cx="1884600" cy="72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651" name="Google Shape;651;p25"/>
            <p:cNvGrpSpPr/>
            <p:nvPr/>
          </p:nvGrpSpPr>
          <p:grpSpPr>
            <a:xfrm>
              <a:off x="3468022" y="3073803"/>
              <a:ext cx="380078" cy="469220"/>
              <a:chOff x="11652396" y="1914153"/>
              <a:chExt cx="380078" cy="469220"/>
            </a:xfrm>
          </p:grpSpPr>
          <p:sp>
            <p:nvSpPr>
              <p:cNvPr id="652" name="Google Shape;652;p25"/>
              <p:cNvSpPr/>
              <p:nvPr/>
            </p:nvSpPr>
            <p:spPr>
              <a:xfrm>
                <a:off x="11652396" y="1914153"/>
                <a:ext cx="380078" cy="469220"/>
              </a:xfrm>
              <a:custGeom>
                <a:rect b="b" l="l" r="r" t="t"/>
                <a:pathLst>
                  <a:path extrusionOk="0" h="14670" w="11883">
                    <a:moveTo>
                      <a:pt x="5942" y="1"/>
                    </a:moveTo>
                    <a:cubicBezTo>
                      <a:pt x="2667" y="1"/>
                      <a:pt x="0" y="2668"/>
                      <a:pt x="0" y="5942"/>
                    </a:cubicBezTo>
                    <a:cubicBezTo>
                      <a:pt x="0" y="10502"/>
                      <a:pt x="5942" y="14669"/>
                      <a:pt x="5942" y="14669"/>
                    </a:cubicBezTo>
                    <a:cubicBezTo>
                      <a:pt x="5942" y="14669"/>
                      <a:pt x="11883" y="10502"/>
                      <a:pt x="11883" y="5942"/>
                    </a:cubicBezTo>
                    <a:cubicBezTo>
                      <a:pt x="11883" y="2668"/>
                      <a:pt x="9228" y="1"/>
                      <a:pt x="59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5"/>
              <p:cNvSpPr/>
              <p:nvPr/>
            </p:nvSpPr>
            <p:spPr>
              <a:xfrm>
                <a:off x="11749503" y="1998439"/>
                <a:ext cx="185865" cy="185865"/>
              </a:xfrm>
              <a:custGeom>
                <a:rect b="b" l="l" r="r" t="t"/>
                <a:pathLst>
                  <a:path extrusionOk="0" h="5811" w="5811">
                    <a:moveTo>
                      <a:pt x="2906" y="0"/>
                    </a:moveTo>
                    <a:cubicBezTo>
                      <a:pt x="1298" y="0"/>
                      <a:pt x="1" y="1298"/>
                      <a:pt x="1" y="2905"/>
                    </a:cubicBezTo>
                    <a:cubicBezTo>
                      <a:pt x="1" y="4512"/>
                      <a:pt x="1298" y="5810"/>
                      <a:pt x="2906" y="5810"/>
                    </a:cubicBezTo>
                    <a:cubicBezTo>
                      <a:pt x="4513" y="5810"/>
                      <a:pt x="5811" y="4512"/>
                      <a:pt x="5811" y="2905"/>
                    </a:cubicBezTo>
                    <a:cubicBezTo>
                      <a:pt x="5811" y="1298"/>
                      <a:pt x="4513" y="0"/>
                      <a:pt x="2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54" name="Google Shape;654;p25"/>
            <p:cNvCxnSpPr/>
            <p:nvPr/>
          </p:nvCxnSpPr>
          <p:spPr>
            <a:xfrm rot="10800000">
              <a:off x="2885775" y="3378450"/>
              <a:ext cx="803700" cy="1638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oval"/>
              <a:tailEnd len="med" w="med" type="oval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9" name="Google Shape;659;p26"/>
          <p:cNvGrpSpPr/>
          <p:nvPr/>
        </p:nvGrpSpPr>
        <p:grpSpPr>
          <a:xfrm>
            <a:off x="0" y="0"/>
            <a:ext cx="6810371" cy="4828397"/>
            <a:chOff x="0" y="0"/>
            <a:chExt cx="6810371" cy="4828397"/>
          </a:xfrm>
        </p:grpSpPr>
        <p:sp>
          <p:nvSpPr>
            <p:cNvPr id="660" name="Google Shape;660;p26"/>
            <p:cNvSpPr/>
            <p:nvPr/>
          </p:nvSpPr>
          <p:spPr>
            <a:xfrm>
              <a:off x="0" y="0"/>
              <a:ext cx="6810371" cy="4828397"/>
            </a:xfrm>
            <a:custGeom>
              <a:rect b="b" l="l" r="r" t="t"/>
              <a:pathLst>
                <a:path extrusionOk="0" h="154484" w="217897">
                  <a:moveTo>
                    <a:pt x="119385" y="49554"/>
                  </a:moveTo>
                  <a:cubicBezTo>
                    <a:pt x="120266" y="49554"/>
                    <a:pt x="121064" y="49578"/>
                    <a:pt x="121754" y="49578"/>
                  </a:cubicBezTo>
                  <a:cubicBezTo>
                    <a:pt x="122052" y="49578"/>
                    <a:pt x="122326" y="49590"/>
                    <a:pt x="122576" y="49590"/>
                  </a:cubicBezTo>
                  <a:cubicBezTo>
                    <a:pt x="122647" y="49590"/>
                    <a:pt x="122707" y="49602"/>
                    <a:pt x="122778" y="49602"/>
                  </a:cubicBezTo>
                  <a:cubicBezTo>
                    <a:pt x="122849" y="49602"/>
                    <a:pt x="122909" y="49614"/>
                    <a:pt x="122969" y="49614"/>
                  </a:cubicBezTo>
                  <a:cubicBezTo>
                    <a:pt x="123100" y="49626"/>
                    <a:pt x="123219" y="49638"/>
                    <a:pt x="123338" y="49638"/>
                  </a:cubicBezTo>
                  <a:cubicBezTo>
                    <a:pt x="123873" y="49674"/>
                    <a:pt x="124254" y="49697"/>
                    <a:pt x="124481" y="49709"/>
                  </a:cubicBezTo>
                  <a:lnTo>
                    <a:pt x="124493" y="49709"/>
                  </a:lnTo>
                  <a:cubicBezTo>
                    <a:pt x="124552" y="49721"/>
                    <a:pt x="124612" y="49721"/>
                    <a:pt x="124671" y="49733"/>
                  </a:cubicBezTo>
                  <a:cubicBezTo>
                    <a:pt x="124731" y="49745"/>
                    <a:pt x="124802" y="49757"/>
                    <a:pt x="124862" y="49757"/>
                  </a:cubicBezTo>
                  <a:cubicBezTo>
                    <a:pt x="125124" y="49804"/>
                    <a:pt x="125409" y="49852"/>
                    <a:pt x="125731" y="49924"/>
                  </a:cubicBezTo>
                  <a:cubicBezTo>
                    <a:pt x="126040" y="49983"/>
                    <a:pt x="126386" y="50090"/>
                    <a:pt x="126743" y="50185"/>
                  </a:cubicBezTo>
                  <a:cubicBezTo>
                    <a:pt x="127481" y="50400"/>
                    <a:pt x="128303" y="50709"/>
                    <a:pt x="129172" y="51150"/>
                  </a:cubicBezTo>
                  <a:cubicBezTo>
                    <a:pt x="130053" y="51590"/>
                    <a:pt x="130981" y="52186"/>
                    <a:pt x="131886" y="52936"/>
                  </a:cubicBezTo>
                  <a:cubicBezTo>
                    <a:pt x="132124" y="53126"/>
                    <a:pt x="132339" y="53329"/>
                    <a:pt x="132565" y="53543"/>
                  </a:cubicBezTo>
                  <a:cubicBezTo>
                    <a:pt x="132684" y="53638"/>
                    <a:pt x="132791" y="53757"/>
                    <a:pt x="132898" y="53864"/>
                  </a:cubicBezTo>
                  <a:cubicBezTo>
                    <a:pt x="133017" y="53972"/>
                    <a:pt x="133125" y="54091"/>
                    <a:pt x="133232" y="54210"/>
                  </a:cubicBezTo>
                  <a:cubicBezTo>
                    <a:pt x="133339" y="54329"/>
                    <a:pt x="133458" y="54448"/>
                    <a:pt x="133565" y="54567"/>
                  </a:cubicBezTo>
                  <a:cubicBezTo>
                    <a:pt x="133672" y="54686"/>
                    <a:pt x="133768" y="54817"/>
                    <a:pt x="133875" y="54948"/>
                  </a:cubicBezTo>
                  <a:cubicBezTo>
                    <a:pt x="133994" y="55067"/>
                    <a:pt x="134089" y="55198"/>
                    <a:pt x="134184" y="55341"/>
                  </a:cubicBezTo>
                  <a:cubicBezTo>
                    <a:pt x="134291" y="55472"/>
                    <a:pt x="134399" y="55603"/>
                    <a:pt x="134494" y="55746"/>
                  </a:cubicBezTo>
                  <a:cubicBezTo>
                    <a:pt x="134887" y="56305"/>
                    <a:pt x="135244" y="56912"/>
                    <a:pt x="135577" y="57555"/>
                  </a:cubicBezTo>
                  <a:cubicBezTo>
                    <a:pt x="135923" y="58198"/>
                    <a:pt x="136196" y="58901"/>
                    <a:pt x="136435" y="59627"/>
                  </a:cubicBezTo>
                  <a:cubicBezTo>
                    <a:pt x="136673" y="60353"/>
                    <a:pt x="136863" y="61115"/>
                    <a:pt x="136982" y="61913"/>
                  </a:cubicBezTo>
                  <a:cubicBezTo>
                    <a:pt x="137042" y="62306"/>
                    <a:pt x="137089" y="62711"/>
                    <a:pt x="137113" y="63128"/>
                  </a:cubicBezTo>
                  <a:cubicBezTo>
                    <a:pt x="137125" y="63235"/>
                    <a:pt x="137137" y="63330"/>
                    <a:pt x="137137" y="63437"/>
                  </a:cubicBezTo>
                  <a:cubicBezTo>
                    <a:pt x="137137" y="63544"/>
                    <a:pt x="137137" y="63651"/>
                    <a:pt x="137137" y="63747"/>
                  </a:cubicBezTo>
                  <a:cubicBezTo>
                    <a:pt x="137149" y="63854"/>
                    <a:pt x="137185" y="63961"/>
                    <a:pt x="137185" y="64068"/>
                  </a:cubicBezTo>
                  <a:lnTo>
                    <a:pt x="137220" y="64151"/>
                  </a:lnTo>
                  <a:lnTo>
                    <a:pt x="137220" y="64259"/>
                  </a:lnTo>
                  <a:lnTo>
                    <a:pt x="137220" y="64473"/>
                  </a:lnTo>
                  <a:lnTo>
                    <a:pt x="137220" y="71640"/>
                  </a:lnTo>
                  <a:lnTo>
                    <a:pt x="137220" y="75415"/>
                  </a:lnTo>
                  <a:lnTo>
                    <a:pt x="137220" y="75891"/>
                  </a:lnTo>
                  <a:lnTo>
                    <a:pt x="137220" y="76022"/>
                  </a:lnTo>
                  <a:cubicBezTo>
                    <a:pt x="137220" y="76058"/>
                    <a:pt x="137185" y="76105"/>
                    <a:pt x="137185" y="76129"/>
                  </a:cubicBezTo>
                  <a:lnTo>
                    <a:pt x="137161" y="76308"/>
                  </a:lnTo>
                  <a:lnTo>
                    <a:pt x="137149" y="76665"/>
                  </a:lnTo>
                  <a:lnTo>
                    <a:pt x="137137" y="76844"/>
                  </a:lnTo>
                  <a:lnTo>
                    <a:pt x="137125" y="77022"/>
                  </a:lnTo>
                  <a:lnTo>
                    <a:pt x="137089" y="77379"/>
                  </a:lnTo>
                  <a:cubicBezTo>
                    <a:pt x="137089" y="77498"/>
                    <a:pt x="137077" y="77617"/>
                    <a:pt x="137054" y="77736"/>
                  </a:cubicBezTo>
                  <a:lnTo>
                    <a:pt x="137018" y="78094"/>
                  </a:lnTo>
                  <a:cubicBezTo>
                    <a:pt x="136994" y="78213"/>
                    <a:pt x="136982" y="78332"/>
                    <a:pt x="136958" y="78451"/>
                  </a:cubicBezTo>
                  <a:cubicBezTo>
                    <a:pt x="136661" y="80344"/>
                    <a:pt x="135946" y="82237"/>
                    <a:pt x="134851" y="83940"/>
                  </a:cubicBezTo>
                  <a:cubicBezTo>
                    <a:pt x="134303" y="84797"/>
                    <a:pt x="133660" y="85595"/>
                    <a:pt x="132934" y="86333"/>
                  </a:cubicBezTo>
                  <a:cubicBezTo>
                    <a:pt x="132208" y="87071"/>
                    <a:pt x="131386" y="87738"/>
                    <a:pt x="130505" y="88309"/>
                  </a:cubicBezTo>
                  <a:cubicBezTo>
                    <a:pt x="129624" y="88881"/>
                    <a:pt x="128672" y="89357"/>
                    <a:pt x="127672" y="89738"/>
                  </a:cubicBezTo>
                  <a:cubicBezTo>
                    <a:pt x="126671" y="90107"/>
                    <a:pt x="125624" y="90369"/>
                    <a:pt x="124552" y="90512"/>
                  </a:cubicBezTo>
                  <a:lnTo>
                    <a:pt x="124147" y="90559"/>
                  </a:lnTo>
                  <a:cubicBezTo>
                    <a:pt x="124016" y="90583"/>
                    <a:pt x="123873" y="90583"/>
                    <a:pt x="123742" y="90595"/>
                  </a:cubicBezTo>
                  <a:lnTo>
                    <a:pt x="123338" y="90631"/>
                  </a:lnTo>
                  <a:lnTo>
                    <a:pt x="122921" y="90631"/>
                  </a:lnTo>
                  <a:lnTo>
                    <a:pt x="122719" y="90643"/>
                  </a:lnTo>
                  <a:lnTo>
                    <a:pt x="122611" y="90643"/>
                  </a:lnTo>
                  <a:lnTo>
                    <a:pt x="122480" y="90631"/>
                  </a:lnTo>
                  <a:lnTo>
                    <a:pt x="116301" y="90631"/>
                  </a:lnTo>
                  <a:cubicBezTo>
                    <a:pt x="111289" y="90643"/>
                    <a:pt x="106205" y="90643"/>
                    <a:pt x="101121" y="90643"/>
                  </a:cubicBezTo>
                  <a:cubicBezTo>
                    <a:pt x="101121" y="90643"/>
                    <a:pt x="101109" y="90488"/>
                    <a:pt x="101109" y="90405"/>
                  </a:cubicBezTo>
                  <a:lnTo>
                    <a:pt x="101073" y="89833"/>
                  </a:lnTo>
                  <a:lnTo>
                    <a:pt x="101061" y="89690"/>
                  </a:lnTo>
                  <a:lnTo>
                    <a:pt x="101061" y="89500"/>
                  </a:lnTo>
                  <a:lnTo>
                    <a:pt x="101061" y="89119"/>
                  </a:lnTo>
                  <a:lnTo>
                    <a:pt x="101061" y="65044"/>
                  </a:lnTo>
                  <a:lnTo>
                    <a:pt x="101061" y="64318"/>
                  </a:lnTo>
                  <a:lnTo>
                    <a:pt x="101061" y="64140"/>
                  </a:lnTo>
                  <a:lnTo>
                    <a:pt x="101073" y="64009"/>
                  </a:lnTo>
                  <a:lnTo>
                    <a:pt x="101097" y="63747"/>
                  </a:lnTo>
                  <a:cubicBezTo>
                    <a:pt x="101097" y="63568"/>
                    <a:pt x="101097" y="63389"/>
                    <a:pt x="101121" y="63223"/>
                  </a:cubicBezTo>
                  <a:cubicBezTo>
                    <a:pt x="101132" y="63044"/>
                    <a:pt x="101144" y="62878"/>
                    <a:pt x="101156" y="62699"/>
                  </a:cubicBezTo>
                  <a:cubicBezTo>
                    <a:pt x="101168" y="62532"/>
                    <a:pt x="101204" y="62354"/>
                    <a:pt x="101228" y="62187"/>
                  </a:cubicBezTo>
                  <a:cubicBezTo>
                    <a:pt x="101252" y="62020"/>
                    <a:pt x="101263" y="61842"/>
                    <a:pt x="101299" y="61675"/>
                  </a:cubicBezTo>
                  <a:cubicBezTo>
                    <a:pt x="101323" y="61508"/>
                    <a:pt x="101359" y="61342"/>
                    <a:pt x="101394" y="61175"/>
                  </a:cubicBezTo>
                  <a:cubicBezTo>
                    <a:pt x="101406" y="61092"/>
                    <a:pt x="101430" y="61008"/>
                    <a:pt x="101442" y="60925"/>
                  </a:cubicBezTo>
                  <a:lnTo>
                    <a:pt x="101502" y="60675"/>
                  </a:lnTo>
                  <a:cubicBezTo>
                    <a:pt x="101549" y="60520"/>
                    <a:pt x="101585" y="60353"/>
                    <a:pt x="101633" y="60187"/>
                  </a:cubicBezTo>
                  <a:cubicBezTo>
                    <a:pt x="101680" y="60032"/>
                    <a:pt x="101728" y="59865"/>
                    <a:pt x="101775" y="59710"/>
                  </a:cubicBezTo>
                  <a:lnTo>
                    <a:pt x="101847" y="59472"/>
                  </a:lnTo>
                  <a:cubicBezTo>
                    <a:pt x="101883" y="59389"/>
                    <a:pt x="101906" y="59318"/>
                    <a:pt x="101942" y="59234"/>
                  </a:cubicBezTo>
                  <a:cubicBezTo>
                    <a:pt x="102002" y="59079"/>
                    <a:pt x="102049" y="58925"/>
                    <a:pt x="102109" y="58770"/>
                  </a:cubicBezTo>
                  <a:cubicBezTo>
                    <a:pt x="102371" y="58163"/>
                    <a:pt x="102633" y="57567"/>
                    <a:pt x="102954" y="57008"/>
                  </a:cubicBezTo>
                  <a:cubicBezTo>
                    <a:pt x="103264" y="56436"/>
                    <a:pt x="103633" y="55912"/>
                    <a:pt x="104002" y="55400"/>
                  </a:cubicBezTo>
                  <a:cubicBezTo>
                    <a:pt x="104383" y="54912"/>
                    <a:pt x="104776" y="54436"/>
                    <a:pt x="105204" y="53995"/>
                  </a:cubicBezTo>
                  <a:cubicBezTo>
                    <a:pt x="105312" y="53888"/>
                    <a:pt x="105419" y="53781"/>
                    <a:pt x="105526" y="53674"/>
                  </a:cubicBezTo>
                  <a:cubicBezTo>
                    <a:pt x="105633" y="53579"/>
                    <a:pt x="105752" y="53472"/>
                    <a:pt x="105859" y="53376"/>
                  </a:cubicBezTo>
                  <a:cubicBezTo>
                    <a:pt x="106074" y="53162"/>
                    <a:pt x="106312" y="52983"/>
                    <a:pt x="106526" y="52793"/>
                  </a:cubicBezTo>
                  <a:cubicBezTo>
                    <a:pt x="106645" y="52698"/>
                    <a:pt x="106764" y="52614"/>
                    <a:pt x="106871" y="52519"/>
                  </a:cubicBezTo>
                  <a:lnTo>
                    <a:pt x="107050" y="52388"/>
                  </a:lnTo>
                  <a:lnTo>
                    <a:pt x="107228" y="52269"/>
                  </a:lnTo>
                  <a:cubicBezTo>
                    <a:pt x="107348" y="52186"/>
                    <a:pt x="107467" y="52102"/>
                    <a:pt x="107574" y="52019"/>
                  </a:cubicBezTo>
                  <a:cubicBezTo>
                    <a:pt x="107693" y="51948"/>
                    <a:pt x="107824" y="51864"/>
                    <a:pt x="107943" y="51793"/>
                  </a:cubicBezTo>
                  <a:cubicBezTo>
                    <a:pt x="108883" y="51186"/>
                    <a:pt x="109872" y="50745"/>
                    <a:pt x="110836" y="50400"/>
                  </a:cubicBezTo>
                  <a:cubicBezTo>
                    <a:pt x="111800" y="50054"/>
                    <a:pt x="112753" y="49840"/>
                    <a:pt x="113670" y="49721"/>
                  </a:cubicBezTo>
                  <a:cubicBezTo>
                    <a:pt x="113896" y="49697"/>
                    <a:pt x="114110" y="49662"/>
                    <a:pt x="114337" y="49638"/>
                  </a:cubicBezTo>
                  <a:cubicBezTo>
                    <a:pt x="114563" y="49626"/>
                    <a:pt x="114777" y="49614"/>
                    <a:pt x="114991" y="49602"/>
                  </a:cubicBezTo>
                  <a:cubicBezTo>
                    <a:pt x="115206" y="49590"/>
                    <a:pt x="115420" y="49578"/>
                    <a:pt x="115622" y="49578"/>
                  </a:cubicBezTo>
                  <a:cubicBezTo>
                    <a:pt x="115896" y="49566"/>
                    <a:pt x="116170" y="49554"/>
                    <a:pt x="116432" y="49554"/>
                  </a:cubicBezTo>
                  <a:close/>
                  <a:moveTo>
                    <a:pt x="181547" y="114789"/>
                  </a:moveTo>
                  <a:lnTo>
                    <a:pt x="181797" y="114801"/>
                  </a:lnTo>
                  <a:cubicBezTo>
                    <a:pt x="181964" y="114801"/>
                    <a:pt x="182131" y="114801"/>
                    <a:pt x="182297" y="114812"/>
                  </a:cubicBezTo>
                  <a:cubicBezTo>
                    <a:pt x="182452" y="114812"/>
                    <a:pt x="182619" y="114836"/>
                    <a:pt x="182786" y="114848"/>
                  </a:cubicBezTo>
                  <a:lnTo>
                    <a:pt x="183036" y="114860"/>
                  </a:lnTo>
                  <a:cubicBezTo>
                    <a:pt x="183119" y="114872"/>
                    <a:pt x="183202" y="114884"/>
                    <a:pt x="183286" y="114896"/>
                  </a:cubicBezTo>
                  <a:cubicBezTo>
                    <a:pt x="183452" y="114908"/>
                    <a:pt x="183619" y="114932"/>
                    <a:pt x="183786" y="114955"/>
                  </a:cubicBezTo>
                  <a:cubicBezTo>
                    <a:pt x="183952" y="114979"/>
                    <a:pt x="184119" y="115015"/>
                    <a:pt x="184286" y="115039"/>
                  </a:cubicBezTo>
                  <a:lnTo>
                    <a:pt x="184536" y="115086"/>
                  </a:lnTo>
                  <a:lnTo>
                    <a:pt x="184774" y="115146"/>
                  </a:lnTo>
                  <a:cubicBezTo>
                    <a:pt x="184941" y="115182"/>
                    <a:pt x="185119" y="115217"/>
                    <a:pt x="185274" y="115253"/>
                  </a:cubicBezTo>
                  <a:cubicBezTo>
                    <a:pt x="185941" y="115432"/>
                    <a:pt x="186607" y="115658"/>
                    <a:pt x="187262" y="115932"/>
                  </a:cubicBezTo>
                  <a:cubicBezTo>
                    <a:pt x="187905" y="116205"/>
                    <a:pt x="188548" y="116539"/>
                    <a:pt x="189179" y="116908"/>
                  </a:cubicBezTo>
                  <a:cubicBezTo>
                    <a:pt x="189798" y="117289"/>
                    <a:pt x="190394" y="117729"/>
                    <a:pt x="190965" y="118206"/>
                  </a:cubicBezTo>
                  <a:cubicBezTo>
                    <a:pt x="191549" y="118670"/>
                    <a:pt x="192072" y="119218"/>
                    <a:pt x="192572" y="119789"/>
                  </a:cubicBezTo>
                  <a:cubicBezTo>
                    <a:pt x="193073" y="120361"/>
                    <a:pt x="193549" y="120968"/>
                    <a:pt x="193954" y="121635"/>
                  </a:cubicBezTo>
                  <a:cubicBezTo>
                    <a:pt x="195609" y="124242"/>
                    <a:pt x="196406" y="127493"/>
                    <a:pt x="196097" y="130755"/>
                  </a:cubicBezTo>
                  <a:cubicBezTo>
                    <a:pt x="195930" y="132374"/>
                    <a:pt x="195525" y="133970"/>
                    <a:pt x="194823" y="135458"/>
                  </a:cubicBezTo>
                  <a:cubicBezTo>
                    <a:pt x="194120" y="136946"/>
                    <a:pt x="193180" y="138327"/>
                    <a:pt x="192025" y="139506"/>
                  </a:cubicBezTo>
                  <a:cubicBezTo>
                    <a:pt x="190858" y="140685"/>
                    <a:pt x="189513" y="141685"/>
                    <a:pt x="188036" y="142399"/>
                  </a:cubicBezTo>
                  <a:cubicBezTo>
                    <a:pt x="187298" y="142768"/>
                    <a:pt x="186536" y="143066"/>
                    <a:pt x="185750" y="143292"/>
                  </a:cubicBezTo>
                  <a:cubicBezTo>
                    <a:pt x="185560" y="143352"/>
                    <a:pt x="185357" y="143411"/>
                    <a:pt x="185167" y="143459"/>
                  </a:cubicBezTo>
                  <a:lnTo>
                    <a:pt x="184571" y="143590"/>
                  </a:lnTo>
                  <a:lnTo>
                    <a:pt x="183964" y="143709"/>
                  </a:lnTo>
                  <a:cubicBezTo>
                    <a:pt x="183869" y="143721"/>
                    <a:pt x="183774" y="143733"/>
                    <a:pt x="183667" y="143745"/>
                  </a:cubicBezTo>
                  <a:lnTo>
                    <a:pt x="183369" y="143780"/>
                  </a:lnTo>
                  <a:cubicBezTo>
                    <a:pt x="183262" y="143792"/>
                    <a:pt x="183167" y="143816"/>
                    <a:pt x="183059" y="143828"/>
                  </a:cubicBezTo>
                  <a:lnTo>
                    <a:pt x="182762" y="143840"/>
                  </a:lnTo>
                  <a:cubicBezTo>
                    <a:pt x="182596" y="143859"/>
                    <a:pt x="182431" y="143879"/>
                    <a:pt x="182266" y="143879"/>
                  </a:cubicBezTo>
                  <a:cubicBezTo>
                    <a:pt x="182229" y="143879"/>
                    <a:pt x="182192" y="143878"/>
                    <a:pt x="182155" y="143876"/>
                  </a:cubicBezTo>
                  <a:lnTo>
                    <a:pt x="181845" y="143887"/>
                  </a:lnTo>
                  <a:lnTo>
                    <a:pt x="181690" y="143899"/>
                  </a:lnTo>
                  <a:lnTo>
                    <a:pt x="181619" y="143923"/>
                  </a:lnTo>
                  <a:lnTo>
                    <a:pt x="171487" y="143923"/>
                  </a:lnTo>
                  <a:lnTo>
                    <a:pt x="171403" y="143899"/>
                  </a:lnTo>
                  <a:lnTo>
                    <a:pt x="171117" y="143887"/>
                  </a:lnTo>
                  <a:cubicBezTo>
                    <a:pt x="170725" y="143887"/>
                    <a:pt x="170344" y="143852"/>
                    <a:pt x="169963" y="143816"/>
                  </a:cubicBezTo>
                  <a:cubicBezTo>
                    <a:pt x="169772" y="143792"/>
                    <a:pt x="169582" y="143768"/>
                    <a:pt x="169391" y="143745"/>
                  </a:cubicBezTo>
                  <a:cubicBezTo>
                    <a:pt x="169201" y="143733"/>
                    <a:pt x="169010" y="143685"/>
                    <a:pt x="168831" y="143649"/>
                  </a:cubicBezTo>
                  <a:cubicBezTo>
                    <a:pt x="168081" y="143506"/>
                    <a:pt x="167355" y="143328"/>
                    <a:pt x="166653" y="143078"/>
                  </a:cubicBezTo>
                  <a:cubicBezTo>
                    <a:pt x="165950" y="142816"/>
                    <a:pt x="165271" y="142530"/>
                    <a:pt x="164640" y="142185"/>
                  </a:cubicBezTo>
                  <a:cubicBezTo>
                    <a:pt x="163997" y="141840"/>
                    <a:pt x="163390" y="141459"/>
                    <a:pt x="162819" y="141030"/>
                  </a:cubicBezTo>
                  <a:cubicBezTo>
                    <a:pt x="162247" y="140601"/>
                    <a:pt x="161711" y="140149"/>
                    <a:pt x="161223" y="139661"/>
                  </a:cubicBezTo>
                  <a:cubicBezTo>
                    <a:pt x="160747" y="139173"/>
                    <a:pt x="160283" y="138661"/>
                    <a:pt x="159890" y="138137"/>
                  </a:cubicBezTo>
                  <a:cubicBezTo>
                    <a:pt x="159783" y="138006"/>
                    <a:pt x="159687" y="137863"/>
                    <a:pt x="159592" y="137732"/>
                  </a:cubicBezTo>
                  <a:cubicBezTo>
                    <a:pt x="159497" y="137589"/>
                    <a:pt x="159402" y="137458"/>
                    <a:pt x="159318" y="137315"/>
                  </a:cubicBezTo>
                  <a:cubicBezTo>
                    <a:pt x="159223" y="137184"/>
                    <a:pt x="159140" y="137041"/>
                    <a:pt x="159044" y="136910"/>
                  </a:cubicBezTo>
                  <a:cubicBezTo>
                    <a:pt x="158961" y="136768"/>
                    <a:pt x="158890" y="136625"/>
                    <a:pt x="158806" y="136494"/>
                  </a:cubicBezTo>
                  <a:lnTo>
                    <a:pt x="158687" y="136279"/>
                  </a:lnTo>
                  <a:lnTo>
                    <a:pt x="158580" y="136065"/>
                  </a:lnTo>
                  <a:cubicBezTo>
                    <a:pt x="158509" y="135922"/>
                    <a:pt x="158425" y="135779"/>
                    <a:pt x="158354" y="135648"/>
                  </a:cubicBezTo>
                  <a:cubicBezTo>
                    <a:pt x="158294" y="135505"/>
                    <a:pt x="158235" y="135351"/>
                    <a:pt x="158163" y="135220"/>
                  </a:cubicBezTo>
                  <a:lnTo>
                    <a:pt x="158068" y="135005"/>
                  </a:lnTo>
                  <a:lnTo>
                    <a:pt x="157985" y="134791"/>
                  </a:lnTo>
                  <a:cubicBezTo>
                    <a:pt x="157520" y="133636"/>
                    <a:pt x="157223" y="132493"/>
                    <a:pt x="157068" y="131374"/>
                  </a:cubicBezTo>
                  <a:cubicBezTo>
                    <a:pt x="157044" y="131088"/>
                    <a:pt x="156997" y="130814"/>
                    <a:pt x="156985" y="130541"/>
                  </a:cubicBezTo>
                  <a:cubicBezTo>
                    <a:pt x="156973" y="130398"/>
                    <a:pt x="156961" y="130267"/>
                    <a:pt x="156949" y="130136"/>
                  </a:cubicBezTo>
                  <a:cubicBezTo>
                    <a:pt x="156949" y="129993"/>
                    <a:pt x="156913" y="129862"/>
                    <a:pt x="156913" y="129719"/>
                  </a:cubicBezTo>
                  <a:cubicBezTo>
                    <a:pt x="156901" y="129588"/>
                    <a:pt x="156866" y="129457"/>
                    <a:pt x="156866" y="129314"/>
                  </a:cubicBezTo>
                  <a:lnTo>
                    <a:pt x="156866" y="128778"/>
                  </a:lnTo>
                  <a:lnTo>
                    <a:pt x="156866" y="127743"/>
                  </a:lnTo>
                  <a:cubicBezTo>
                    <a:pt x="156866" y="124992"/>
                    <a:pt x="156889" y="122599"/>
                    <a:pt x="156901" y="120635"/>
                  </a:cubicBezTo>
                  <a:cubicBezTo>
                    <a:pt x="156925" y="117646"/>
                    <a:pt x="156961" y="115634"/>
                    <a:pt x="156961" y="114860"/>
                  </a:cubicBezTo>
                  <a:cubicBezTo>
                    <a:pt x="159509" y="114860"/>
                    <a:pt x="167557" y="114836"/>
                    <a:pt x="178630" y="114801"/>
                  </a:cubicBezTo>
                  <a:cubicBezTo>
                    <a:pt x="179476" y="114801"/>
                    <a:pt x="180333" y="114801"/>
                    <a:pt x="181214" y="114789"/>
                  </a:cubicBezTo>
                  <a:close/>
                  <a:moveTo>
                    <a:pt x="207324" y="1"/>
                  </a:moveTo>
                  <a:lnTo>
                    <a:pt x="207324" y="80582"/>
                  </a:lnTo>
                  <a:lnTo>
                    <a:pt x="207324" y="81535"/>
                  </a:lnTo>
                  <a:cubicBezTo>
                    <a:pt x="207324" y="81701"/>
                    <a:pt x="207312" y="81808"/>
                    <a:pt x="207312" y="81927"/>
                  </a:cubicBezTo>
                  <a:lnTo>
                    <a:pt x="207301" y="82273"/>
                  </a:lnTo>
                  <a:lnTo>
                    <a:pt x="207301" y="82439"/>
                  </a:lnTo>
                  <a:lnTo>
                    <a:pt x="207289" y="82618"/>
                  </a:lnTo>
                  <a:lnTo>
                    <a:pt x="207265" y="82963"/>
                  </a:lnTo>
                  <a:cubicBezTo>
                    <a:pt x="207253" y="83190"/>
                    <a:pt x="207205" y="83428"/>
                    <a:pt x="207181" y="83654"/>
                  </a:cubicBezTo>
                  <a:cubicBezTo>
                    <a:pt x="207062" y="84571"/>
                    <a:pt x="206848" y="85464"/>
                    <a:pt x="206562" y="86333"/>
                  </a:cubicBezTo>
                  <a:cubicBezTo>
                    <a:pt x="205979" y="88071"/>
                    <a:pt x="205062" y="89690"/>
                    <a:pt x="203883" y="91083"/>
                  </a:cubicBezTo>
                  <a:cubicBezTo>
                    <a:pt x="202717" y="92476"/>
                    <a:pt x="201288" y="93643"/>
                    <a:pt x="199728" y="94500"/>
                  </a:cubicBezTo>
                  <a:cubicBezTo>
                    <a:pt x="198157" y="95346"/>
                    <a:pt x="196466" y="95893"/>
                    <a:pt x="194751" y="96120"/>
                  </a:cubicBezTo>
                  <a:lnTo>
                    <a:pt x="194430" y="96167"/>
                  </a:lnTo>
                  <a:cubicBezTo>
                    <a:pt x="194323" y="96179"/>
                    <a:pt x="194216" y="96191"/>
                    <a:pt x="194108" y="96203"/>
                  </a:cubicBezTo>
                  <a:cubicBezTo>
                    <a:pt x="193894" y="96215"/>
                    <a:pt x="193680" y="96239"/>
                    <a:pt x="193465" y="96251"/>
                  </a:cubicBezTo>
                  <a:cubicBezTo>
                    <a:pt x="193251" y="96251"/>
                    <a:pt x="193037" y="96274"/>
                    <a:pt x="192823" y="96274"/>
                  </a:cubicBezTo>
                  <a:cubicBezTo>
                    <a:pt x="192537" y="96274"/>
                    <a:pt x="192251" y="96298"/>
                    <a:pt x="191965" y="96298"/>
                  </a:cubicBezTo>
                  <a:lnTo>
                    <a:pt x="171820" y="96298"/>
                  </a:lnTo>
                  <a:cubicBezTo>
                    <a:pt x="171701" y="96298"/>
                    <a:pt x="171582" y="96274"/>
                    <a:pt x="171463" y="96274"/>
                  </a:cubicBezTo>
                  <a:cubicBezTo>
                    <a:pt x="171419" y="96278"/>
                    <a:pt x="171375" y="96280"/>
                    <a:pt x="171332" y="96280"/>
                  </a:cubicBezTo>
                  <a:cubicBezTo>
                    <a:pt x="171244" y="96280"/>
                    <a:pt x="171157" y="96274"/>
                    <a:pt x="171070" y="96274"/>
                  </a:cubicBezTo>
                  <a:cubicBezTo>
                    <a:pt x="170534" y="96286"/>
                    <a:pt x="170022" y="96286"/>
                    <a:pt x="169498" y="96298"/>
                  </a:cubicBezTo>
                  <a:cubicBezTo>
                    <a:pt x="167426" y="96370"/>
                    <a:pt x="165402" y="96536"/>
                    <a:pt x="163438" y="96846"/>
                  </a:cubicBezTo>
                  <a:cubicBezTo>
                    <a:pt x="161473" y="97156"/>
                    <a:pt x="159568" y="97608"/>
                    <a:pt x="157735" y="98275"/>
                  </a:cubicBezTo>
                  <a:cubicBezTo>
                    <a:pt x="155901" y="98941"/>
                    <a:pt x="154139" y="99823"/>
                    <a:pt x="152591" y="100966"/>
                  </a:cubicBezTo>
                  <a:cubicBezTo>
                    <a:pt x="152198" y="101239"/>
                    <a:pt x="151829" y="101561"/>
                    <a:pt x="151472" y="101858"/>
                  </a:cubicBezTo>
                  <a:cubicBezTo>
                    <a:pt x="151294" y="102013"/>
                    <a:pt x="151115" y="102192"/>
                    <a:pt x="150948" y="102347"/>
                  </a:cubicBezTo>
                  <a:cubicBezTo>
                    <a:pt x="150782" y="102513"/>
                    <a:pt x="150615" y="102668"/>
                    <a:pt x="150448" y="102847"/>
                  </a:cubicBezTo>
                  <a:cubicBezTo>
                    <a:pt x="150293" y="103025"/>
                    <a:pt x="150139" y="103192"/>
                    <a:pt x="149984" y="103371"/>
                  </a:cubicBezTo>
                  <a:cubicBezTo>
                    <a:pt x="149912" y="103454"/>
                    <a:pt x="149829" y="103537"/>
                    <a:pt x="149758" y="103621"/>
                  </a:cubicBezTo>
                  <a:cubicBezTo>
                    <a:pt x="149686" y="103716"/>
                    <a:pt x="149615" y="103811"/>
                    <a:pt x="149555" y="103894"/>
                  </a:cubicBezTo>
                  <a:cubicBezTo>
                    <a:pt x="149472" y="104002"/>
                    <a:pt x="149400" y="104097"/>
                    <a:pt x="149317" y="104204"/>
                  </a:cubicBezTo>
                  <a:cubicBezTo>
                    <a:pt x="148400" y="104204"/>
                    <a:pt x="140471" y="104216"/>
                    <a:pt x="128922" y="104240"/>
                  </a:cubicBezTo>
                  <a:cubicBezTo>
                    <a:pt x="125850" y="104252"/>
                    <a:pt x="122528" y="104252"/>
                    <a:pt x="119004" y="104264"/>
                  </a:cubicBezTo>
                  <a:lnTo>
                    <a:pt x="116325" y="104264"/>
                  </a:lnTo>
                  <a:cubicBezTo>
                    <a:pt x="116099" y="104275"/>
                    <a:pt x="115872" y="104275"/>
                    <a:pt x="115646" y="104275"/>
                  </a:cubicBezTo>
                  <a:cubicBezTo>
                    <a:pt x="115480" y="104264"/>
                    <a:pt x="115313" y="104264"/>
                    <a:pt x="115146" y="104252"/>
                  </a:cubicBezTo>
                  <a:lnTo>
                    <a:pt x="114896" y="104252"/>
                  </a:lnTo>
                  <a:lnTo>
                    <a:pt x="114646" y="104228"/>
                  </a:lnTo>
                  <a:cubicBezTo>
                    <a:pt x="114467" y="104216"/>
                    <a:pt x="114301" y="104204"/>
                    <a:pt x="114134" y="104192"/>
                  </a:cubicBezTo>
                  <a:cubicBezTo>
                    <a:pt x="113455" y="104109"/>
                    <a:pt x="112789" y="104014"/>
                    <a:pt x="112110" y="103835"/>
                  </a:cubicBezTo>
                  <a:cubicBezTo>
                    <a:pt x="111943" y="103799"/>
                    <a:pt x="111777" y="103740"/>
                    <a:pt x="111610" y="103704"/>
                  </a:cubicBezTo>
                  <a:cubicBezTo>
                    <a:pt x="111443" y="103656"/>
                    <a:pt x="111277" y="103609"/>
                    <a:pt x="111122" y="103549"/>
                  </a:cubicBezTo>
                  <a:cubicBezTo>
                    <a:pt x="110955" y="103490"/>
                    <a:pt x="110788" y="103442"/>
                    <a:pt x="110622" y="103382"/>
                  </a:cubicBezTo>
                  <a:cubicBezTo>
                    <a:pt x="110455" y="103323"/>
                    <a:pt x="110300" y="103240"/>
                    <a:pt x="110134" y="103168"/>
                  </a:cubicBezTo>
                  <a:cubicBezTo>
                    <a:pt x="108943" y="102692"/>
                    <a:pt x="107800" y="102097"/>
                    <a:pt x="106752" y="101204"/>
                  </a:cubicBezTo>
                  <a:lnTo>
                    <a:pt x="122480" y="101204"/>
                  </a:lnTo>
                  <a:lnTo>
                    <a:pt x="122623" y="101216"/>
                  </a:lnTo>
                  <a:lnTo>
                    <a:pt x="122802" y="101227"/>
                  </a:lnTo>
                  <a:lnTo>
                    <a:pt x="123147" y="101216"/>
                  </a:lnTo>
                  <a:lnTo>
                    <a:pt x="123850" y="101204"/>
                  </a:lnTo>
                  <a:cubicBezTo>
                    <a:pt x="124088" y="101192"/>
                    <a:pt x="124326" y="101168"/>
                    <a:pt x="124552" y="101156"/>
                  </a:cubicBezTo>
                  <a:cubicBezTo>
                    <a:pt x="124790" y="101132"/>
                    <a:pt x="125016" y="101120"/>
                    <a:pt x="125255" y="101096"/>
                  </a:cubicBezTo>
                  <a:lnTo>
                    <a:pt x="125957" y="101013"/>
                  </a:lnTo>
                  <a:cubicBezTo>
                    <a:pt x="127802" y="100763"/>
                    <a:pt x="129624" y="100311"/>
                    <a:pt x="131362" y="99668"/>
                  </a:cubicBezTo>
                  <a:cubicBezTo>
                    <a:pt x="133101" y="99013"/>
                    <a:pt x="134744" y="98179"/>
                    <a:pt x="136268" y="97191"/>
                  </a:cubicBezTo>
                  <a:cubicBezTo>
                    <a:pt x="137792" y="96203"/>
                    <a:pt x="139197" y="95060"/>
                    <a:pt x="140459" y="93798"/>
                  </a:cubicBezTo>
                  <a:cubicBezTo>
                    <a:pt x="141709" y="92524"/>
                    <a:pt x="142816" y="91143"/>
                    <a:pt x="143769" y="89667"/>
                  </a:cubicBezTo>
                  <a:cubicBezTo>
                    <a:pt x="145662" y="86726"/>
                    <a:pt x="146888" y="83440"/>
                    <a:pt x="147412" y="80142"/>
                  </a:cubicBezTo>
                  <a:cubicBezTo>
                    <a:pt x="147460" y="79939"/>
                    <a:pt x="147484" y="79737"/>
                    <a:pt x="147507" y="79522"/>
                  </a:cubicBezTo>
                  <a:cubicBezTo>
                    <a:pt x="147531" y="79320"/>
                    <a:pt x="147555" y="79118"/>
                    <a:pt x="147591" y="78903"/>
                  </a:cubicBezTo>
                  <a:cubicBezTo>
                    <a:pt x="147614" y="78701"/>
                    <a:pt x="147626" y="78498"/>
                    <a:pt x="147650" y="78296"/>
                  </a:cubicBezTo>
                  <a:cubicBezTo>
                    <a:pt x="147662" y="78082"/>
                    <a:pt x="147674" y="77879"/>
                    <a:pt x="147686" y="77677"/>
                  </a:cubicBezTo>
                  <a:lnTo>
                    <a:pt x="147710" y="77367"/>
                  </a:lnTo>
                  <a:lnTo>
                    <a:pt x="147722" y="77070"/>
                  </a:lnTo>
                  <a:cubicBezTo>
                    <a:pt x="147722" y="76855"/>
                    <a:pt x="147734" y="76653"/>
                    <a:pt x="147734" y="76451"/>
                  </a:cubicBezTo>
                  <a:lnTo>
                    <a:pt x="147769" y="76153"/>
                  </a:lnTo>
                  <a:lnTo>
                    <a:pt x="147781" y="75891"/>
                  </a:lnTo>
                  <a:lnTo>
                    <a:pt x="147781" y="75415"/>
                  </a:lnTo>
                  <a:lnTo>
                    <a:pt x="147781" y="71640"/>
                  </a:lnTo>
                  <a:lnTo>
                    <a:pt x="147781" y="64473"/>
                  </a:lnTo>
                  <a:lnTo>
                    <a:pt x="147781" y="64259"/>
                  </a:lnTo>
                  <a:lnTo>
                    <a:pt x="147781" y="64151"/>
                  </a:lnTo>
                  <a:lnTo>
                    <a:pt x="147769" y="64021"/>
                  </a:lnTo>
                  <a:cubicBezTo>
                    <a:pt x="147757" y="63842"/>
                    <a:pt x="147745" y="63663"/>
                    <a:pt x="147745" y="63473"/>
                  </a:cubicBezTo>
                  <a:cubicBezTo>
                    <a:pt x="147734" y="63294"/>
                    <a:pt x="147722" y="63116"/>
                    <a:pt x="147722" y="62937"/>
                  </a:cubicBezTo>
                  <a:cubicBezTo>
                    <a:pt x="147710" y="62758"/>
                    <a:pt x="147698" y="62592"/>
                    <a:pt x="147686" y="62413"/>
                  </a:cubicBezTo>
                  <a:cubicBezTo>
                    <a:pt x="147638" y="61699"/>
                    <a:pt x="147555" y="60996"/>
                    <a:pt x="147460" y="60306"/>
                  </a:cubicBezTo>
                  <a:cubicBezTo>
                    <a:pt x="147245" y="58937"/>
                    <a:pt x="146912" y="57603"/>
                    <a:pt x="146507" y="56341"/>
                  </a:cubicBezTo>
                  <a:cubicBezTo>
                    <a:pt x="146102" y="55079"/>
                    <a:pt x="145602" y="53876"/>
                    <a:pt x="145031" y="52757"/>
                  </a:cubicBezTo>
                  <a:cubicBezTo>
                    <a:pt x="144447" y="51650"/>
                    <a:pt x="143828" y="50590"/>
                    <a:pt x="143138" y="49626"/>
                  </a:cubicBezTo>
                  <a:cubicBezTo>
                    <a:pt x="142971" y="49388"/>
                    <a:pt x="142792" y="49162"/>
                    <a:pt x="142614" y="48923"/>
                  </a:cubicBezTo>
                  <a:cubicBezTo>
                    <a:pt x="142435" y="48697"/>
                    <a:pt x="142269" y="48459"/>
                    <a:pt x="142078" y="48245"/>
                  </a:cubicBezTo>
                  <a:cubicBezTo>
                    <a:pt x="141899" y="48030"/>
                    <a:pt x="141721" y="47804"/>
                    <a:pt x="141542" y="47590"/>
                  </a:cubicBezTo>
                  <a:cubicBezTo>
                    <a:pt x="141352" y="47388"/>
                    <a:pt x="141161" y="47185"/>
                    <a:pt x="140971" y="46971"/>
                  </a:cubicBezTo>
                  <a:cubicBezTo>
                    <a:pt x="140792" y="46768"/>
                    <a:pt x="140602" y="46578"/>
                    <a:pt x="140399" y="46387"/>
                  </a:cubicBezTo>
                  <a:cubicBezTo>
                    <a:pt x="140209" y="46197"/>
                    <a:pt x="140030" y="46006"/>
                    <a:pt x="139828" y="45828"/>
                  </a:cubicBezTo>
                  <a:cubicBezTo>
                    <a:pt x="139435" y="45471"/>
                    <a:pt x="139054" y="45113"/>
                    <a:pt x="138661" y="44792"/>
                  </a:cubicBezTo>
                  <a:cubicBezTo>
                    <a:pt x="137077" y="43482"/>
                    <a:pt x="135482" y="42470"/>
                    <a:pt x="133970" y="41708"/>
                  </a:cubicBezTo>
                  <a:cubicBezTo>
                    <a:pt x="132458" y="40934"/>
                    <a:pt x="131029" y="40410"/>
                    <a:pt x="129755" y="40029"/>
                  </a:cubicBezTo>
                  <a:cubicBezTo>
                    <a:pt x="129124" y="39851"/>
                    <a:pt x="128541" y="39684"/>
                    <a:pt x="127981" y="39577"/>
                  </a:cubicBezTo>
                  <a:cubicBezTo>
                    <a:pt x="127445" y="39446"/>
                    <a:pt x="126933" y="39375"/>
                    <a:pt x="126493" y="39291"/>
                  </a:cubicBezTo>
                  <a:cubicBezTo>
                    <a:pt x="126374" y="39279"/>
                    <a:pt x="126267" y="39256"/>
                    <a:pt x="126159" y="39244"/>
                  </a:cubicBezTo>
                  <a:cubicBezTo>
                    <a:pt x="126052" y="39232"/>
                    <a:pt x="125957" y="39220"/>
                    <a:pt x="125850" y="39208"/>
                  </a:cubicBezTo>
                  <a:cubicBezTo>
                    <a:pt x="125659" y="39184"/>
                    <a:pt x="125469" y="39160"/>
                    <a:pt x="125302" y="39136"/>
                  </a:cubicBezTo>
                  <a:cubicBezTo>
                    <a:pt x="124957" y="39089"/>
                    <a:pt x="124659" y="39077"/>
                    <a:pt x="124433" y="39065"/>
                  </a:cubicBezTo>
                  <a:cubicBezTo>
                    <a:pt x="123957" y="39029"/>
                    <a:pt x="123719" y="39017"/>
                    <a:pt x="123719" y="39017"/>
                  </a:cubicBezTo>
                  <a:lnTo>
                    <a:pt x="123719" y="39053"/>
                  </a:lnTo>
                  <a:cubicBezTo>
                    <a:pt x="123623" y="39041"/>
                    <a:pt x="123516" y="39041"/>
                    <a:pt x="123409" y="39029"/>
                  </a:cubicBezTo>
                  <a:cubicBezTo>
                    <a:pt x="123338" y="39029"/>
                    <a:pt x="123266" y="39029"/>
                    <a:pt x="123195" y="39017"/>
                  </a:cubicBezTo>
                  <a:lnTo>
                    <a:pt x="122957" y="39017"/>
                  </a:lnTo>
                  <a:cubicBezTo>
                    <a:pt x="122623" y="39006"/>
                    <a:pt x="122254" y="39006"/>
                    <a:pt x="121861" y="38994"/>
                  </a:cubicBezTo>
                  <a:lnTo>
                    <a:pt x="115610" y="38994"/>
                  </a:lnTo>
                  <a:cubicBezTo>
                    <a:pt x="115253" y="39006"/>
                    <a:pt x="114896" y="39006"/>
                    <a:pt x="114527" y="39017"/>
                  </a:cubicBezTo>
                  <a:cubicBezTo>
                    <a:pt x="114158" y="39041"/>
                    <a:pt x="113777" y="39065"/>
                    <a:pt x="113396" y="39089"/>
                  </a:cubicBezTo>
                  <a:cubicBezTo>
                    <a:pt x="113027" y="39125"/>
                    <a:pt x="112634" y="39172"/>
                    <a:pt x="112241" y="39220"/>
                  </a:cubicBezTo>
                  <a:cubicBezTo>
                    <a:pt x="110669" y="39434"/>
                    <a:pt x="109026" y="39815"/>
                    <a:pt x="107348" y="40399"/>
                  </a:cubicBezTo>
                  <a:cubicBezTo>
                    <a:pt x="105669" y="40994"/>
                    <a:pt x="103966" y="41768"/>
                    <a:pt x="102311" y="42816"/>
                  </a:cubicBezTo>
                  <a:cubicBezTo>
                    <a:pt x="102109" y="42946"/>
                    <a:pt x="101906" y="43077"/>
                    <a:pt x="101692" y="43208"/>
                  </a:cubicBezTo>
                  <a:cubicBezTo>
                    <a:pt x="101502" y="43351"/>
                    <a:pt x="101299" y="43494"/>
                    <a:pt x="101085" y="43637"/>
                  </a:cubicBezTo>
                  <a:cubicBezTo>
                    <a:pt x="100990" y="43708"/>
                    <a:pt x="100882" y="43780"/>
                    <a:pt x="100787" y="43851"/>
                  </a:cubicBezTo>
                  <a:lnTo>
                    <a:pt x="100490" y="44078"/>
                  </a:lnTo>
                  <a:cubicBezTo>
                    <a:pt x="100287" y="44232"/>
                    <a:pt x="100085" y="44375"/>
                    <a:pt x="99894" y="44542"/>
                  </a:cubicBezTo>
                  <a:cubicBezTo>
                    <a:pt x="99501" y="44863"/>
                    <a:pt x="99108" y="45185"/>
                    <a:pt x="98727" y="45542"/>
                  </a:cubicBezTo>
                  <a:cubicBezTo>
                    <a:pt x="98537" y="45709"/>
                    <a:pt x="98346" y="45887"/>
                    <a:pt x="98156" y="46066"/>
                  </a:cubicBezTo>
                  <a:cubicBezTo>
                    <a:pt x="97977" y="46245"/>
                    <a:pt x="97799" y="46435"/>
                    <a:pt x="97608" y="46626"/>
                  </a:cubicBezTo>
                  <a:cubicBezTo>
                    <a:pt x="96870" y="47364"/>
                    <a:pt x="96191" y="48185"/>
                    <a:pt x="95525" y="49042"/>
                  </a:cubicBezTo>
                  <a:cubicBezTo>
                    <a:pt x="94894" y="49924"/>
                    <a:pt x="94274" y="50828"/>
                    <a:pt x="93727" y="51805"/>
                  </a:cubicBezTo>
                  <a:cubicBezTo>
                    <a:pt x="93167" y="52769"/>
                    <a:pt x="92703" y="53805"/>
                    <a:pt x="92262" y="54865"/>
                  </a:cubicBezTo>
                  <a:cubicBezTo>
                    <a:pt x="92167" y="55127"/>
                    <a:pt x="92060" y="55400"/>
                    <a:pt x="91965" y="55674"/>
                  </a:cubicBezTo>
                  <a:cubicBezTo>
                    <a:pt x="91917" y="55805"/>
                    <a:pt x="91869" y="55936"/>
                    <a:pt x="91822" y="56079"/>
                  </a:cubicBezTo>
                  <a:lnTo>
                    <a:pt x="91691" y="56496"/>
                  </a:lnTo>
                  <a:cubicBezTo>
                    <a:pt x="91607" y="56770"/>
                    <a:pt x="91512" y="57043"/>
                    <a:pt x="91429" y="57329"/>
                  </a:cubicBezTo>
                  <a:cubicBezTo>
                    <a:pt x="91357" y="57603"/>
                    <a:pt x="91286" y="57889"/>
                    <a:pt x="91215" y="58175"/>
                  </a:cubicBezTo>
                  <a:lnTo>
                    <a:pt x="91107" y="58603"/>
                  </a:lnTo>
                  <a:cubicBezTo>
                    <a:pt x="91072" y="58746"/>
                    <a:pt x="91048" y="58889"/>
                    <a:pt x="91024" y="59032"/>
                  </a:cubicBezTo>
                  <a:cubicBezTo>
                    <a:pt x="90965" y="59329"/>
                    <a:pt x="90905" y="59615"/>
                    <a:pt x="90857" y="59901"/>
                  </a:cubicBezTo>
                  <a:cubicBezTo>
                    <a:pt x="90798" y="60199"/>
                    <a:pt x="90762" y="60496"/>
                    <a:pt x="90726" y="60782"/>
                  </a:cubicBezTo>
                  <a:cubicBezTo>
                    <a:pt x="90691" y="61080"/>
                    <a:pt x="90643" y="61377"/>
                    <a:pt x="90619" y="61675"/>
                  </a:cubicBezTo>
                  <a:cubicBezTo>
                    <a:pt x="90595" y="61973"/>
                    <a:pt x="90572" y="62270"/>
                    <a:pt x="90548" y="62568"/>
                  </a:cubicBezTo>
                  <a:cubicBezTo>
                    <a:pt x="90524" y="62866"/>
                    <a:pt x="90524" y="63163"/>
                    <a:pt x="90512" y="63473"/>
                  </a:cubicBezTo>
                  <a:lnTo>
                    <a:pt x="90500" y="63925"/>
                  </a:lnTo>
                  <a:lnTo>
                    <a:pt x="90488" y="64140"/>
                  </a:lnTo>
                  <a:lnTo>
                    <a:pt x="90488" y="64318"/>
                  </a:lnTo>
                  <a:lnTo>
                    <a:pt x="90488" y="65044"/>
                  </a:lnTo>
                  <a:lnTo>
                    <a:pt x="90488" y="89119"/>
                  </a:lnTo>
                  <a:lnTo>
                    <a:pt x="90488" y="89500"/>
                  </a:lnTo>
                  <a:lnTo>
                    <a:pt x="90488" y="89690"/>
                  </a:lnTo>
                  <a:lnTo>
                    <a:pt x="90500" y="89928"/>
                  </a:lnTo>
                  <a:lnTo>
                    <a:pt x="90524" y="90643"/>
                  </a:lnTo>
                  <a:lnTo>
                    <a:pt x="1" y="90643"/>
                  </a:lnTo>
                  <a:lnTo>
                    <a:pt x="1" y="101204"/>
                  </a:lnTo>
                  <a:lnTo>
                    <a:pt x="93298" y="101204"/>
                  </a:lnTo>
                  <a:cubicBezTo>
                    <a:pt x="93715" y="102097"/>
                    <a:pt x="94179" y="102847"/>
                    <a:pt x="94691" y="103609"/>
                  </a:cubicBezTo>
                  <a:cubicBezTo>
                    <a:pt x="97513" y="107871"/>
                    <a:pt x="101609" y="111145"/>
                    <a:pt x="106121" y="112979"/>
                  </a:cubicBezTo>
                  <a:cubicBezTo>
                    <a:pt x="106407" y="113098"/>
                    <a:pt x="106681" y="113205"/>
                    <a:pt x="106967" y="113324"/>
                  </a:cubicBezTo>
                  <a:cubicBezTo>
                    <a:pt x="107252" y="113419"/>
                    <a:pt x="107538" y="113515"/>
                    <a:pt x="107824" y="113622"/>
                  </a:cubicBezTo>
                  <a:cubicBezTo>
                    <a:pt x="108110" y="113717"/>
                    <a:pt x="108395" y="113800"/>
                    <a:pt x="108693" y="113884"/>
                  </a:cubicBezTo>
                  <a:cubicBezTo>
                    <a:pt x="108979" y="113955"/>
                    <a:pt x="109264" y="114050"/>
                    <a:pt x="109562" y="114122"/>
                  </a:cubicBezTo>
                  <a:cubicBezTo>
                    <a:pt x="110717" y="114408"/>
                    <a:pt x="111896" y="114598"/>
                    <a:pt x="113051" y="114729"/>
                  </a:cubicBezTo>
                  <a:cubicBezTo>
                    <a:pt x="113348" y="114753"/>
                    <a:pt x="113634" y="114777"/>
                    <a:pt x="113932" y="114801"/>
                  </a:cubicBezTo>
                  <a:lnTo>
                    <a:pt x="114360" y="114836"/>
                  </a:lnTo>
                  <a:lnTo>
                    <a:pt x="114801" y="114848"/>
                  </a:lnTo>
                  <a:cubicBezTo>
                    <a:pt x="115087" y="114848"/>
                    <a:pt x="115372" y="114860"/>
                    <a:pt x="115658" y="114860"/>
                  </a:cubicBezTo>
                  <a:lnTo>
                    <a:pt x="119016" y="114860"/>
                  </a:lnTo>
                  <a:cubicBezTo>
                    <a:pt x="122540" y="114848"/>
                    <a:pt x="125862" y="114836"/>
                    <a:pt x="128945" y="114836"/>
                  </a:cubicBezTo>
                  <a:cubicBezTo>
                    <a:pt x="136768" y="114812"/>
                    <a:pt x="142935" y="114801"/>
                    <a:pt x="146388" y="114801"/>
                  </a:cubicBezTo>
                  <a:cubicBezTo>
                    <a:pt x="146376" y="115622"/>
                    <a:pt x="146341" y="117646"/>
                    <a:pt x="146329" y="120623"/>
                  </a:cubicBezTo>
                  <a:cubicBezTo>
                    <a:pt x="146317" y="122611"/>
                    <a:pt x="146293" y="124992"/>
                    <a:pt x="146293" y="127743"/>
                  </a:cubicBezTo>
                  <a:lnTo>
                    <a:pt x="146293" y="128778"/>
                  </a:lnTo>
                  <a:lnTo>
                    <a:pt x="146293" y="129314"/>
                  </a:lnTo>
                  <a:cubicBezTo>
                    <a:pt x="146293" y="129540"/>
                    <a:pt x="146329" y="129767"/>
                    <a:pt x="146329" y="129993"/>
                  </a:cubicBezTo>
                  <a:cubicBezTo>
                    <a:pt x="146341" y="130231"/>
                    <a:pt x="146352" y="130457"/>
                    <a:pt x="146364" y="130695"/>
                  </a:cubicBezTo>
                  <a:cubicBezTo>
                    <a:pt x="146376" y="130922"/>
                    <a:pt x="146400" y="131160"/>
                    <a:pt x="146424" y="131398"/>
                  </a:cubicBezTo>
                  <a:cubicBezTo>
                    <a:pt x="146448" y="131862"/>
                    <a:pt x="146519" y="132350"/>
                    <a:pt x="146579" y="132827"/>
                  </a:cubicBezTo>
                  <a:cubicBezTo>
                    <a:pt x="146841" y="134755"/>
                    <a:pt x="147364" y="136768"/>
                    <a:pt x="148162" y="138756"/>
                  </a:cubicBezTo>
                  <a:cubicBezTo>
                    <a:pt x="148210" y="138875"/>
                    <a:pt x="148257" y="138994"/>
                    <a:pt x="148305" y="139125"/>
                  </a:cubicBezTo>
                  <a:cubicBezTo>
                    <a:pt x="148365" y="139244"/>
                    <a:pt x="148424" y="139375"/>
                    <a:pt x="148472" y="139494"/>
                  </a:cubicBezTo>
                  <a:cubicBezTo>
                    <a:pt x="148591" y="139744"/>
                    <a:pt x="148698" y="139982"/>
                    <a:pt x="148817" y="140232"/>
                  </a:cubicBezTo>
                  <a:cubicBezTo>
                    <a:pt x="148936" y="140482"/>
                    <a:pt x="149067" y="140720"/>
                    <a:pt x="149186" y="140970"/>
                  </a:cubicBezTo>
                  <a:cubicBezTo>
                    <a:pt x="149246" y="141089"/>
                    <a:pt x="149317" y="141220"/>
                    <a:pt x="149377" y="141340"/>
                  </a:cubicBezTo>
                  <a:cubicBezTo>
                    <a:pt x="149448" y="141459"/>
                    <a:pt x="149519" y="141578"/>
                    <a:pt x="149579" y="141697"/>
                  </a:cubicBezTo>
                  <a:cubicBezTo>
                    <a:pt x="149722" y="141947"/>
                    <a:pt x="149865" y="142185"/>
                    <a:pt x="150008" y="142423"/>
                  </a:cubicBezTo>
                  <a:cubicBezTo>
                    <a:pt x="150151" y="142661"/>
                    <a:pt x="150305" y="142899"/>
                    <a:pt x="150460" y="143137"/>
                  </a:cubicBezTo>
                  <a:cubicBezTo>
                    <a:pt x="150615" y="143375"/>
                    <a:pt x="150782" y="143614"/>
                    <a:pt x="150936" y="143840"/>
                  </a:cubicBezTo>
                  <a:cubicBezTo>
                    <a:pt x="151115" y="144078"/>
                    <a:pt x="151270" y="144316"/>
                    <a:pt x="151448" y="144542"/>
                  </a:cubicBezTo>
                  <a:cubicBezTo>
                    <a:pt x="152139" y="145459"/>
                    <a:pt x="152925" y="146328"/>
                    <a:pt x="153758" y="147174"/>
                  </a:cubicBezTo>
                  <a:cubicBezTo>
                    <a:pt x="154603" y="148019"/>
                    <a:pt x="155520" y="148805"/>
                    <a:pt x="156497" y="149543"/>
                  </a:cubicBezTo>
                  <a:cubicBezTo>
                    <a:pt x="157485" y="150269"/>
                    <a:pt x="158533" y="150936"/>
                    <a:pt x="159640" y="151531"/>
                  </a:cubicBezTo>
                  <a:cubicBezTo>
                    <a:pt x="160747" y="152127"/>
                    <a:pt x="161926" y="152627"/>
                    <a:pt x="163140" y="153067"/>
                  </a:cubicBezTo>
                  <a:cubicBezTo>
                    <a:pt x="164355" y="153508"/>
                    <a:pt x="165617" y="153829"/>
                    <a:pt x="166915" y="154067"/>
                  </a:cubicBezTo>
                  <a:cubicBezTo>
                    <a:pt x="167236" y="154127"/>
                    <a:pt x="167557" y="154186"/>
                    <a:pt x="167879" y="154234"/>
                  </a:cubicBezTo>
                  <a:cubicBezTo>
                    <a:pt x="168212" y="154270"/>
                    <a:pt x="168534" y="154317"/>
                    <a:pt x="168867" y="154353"/>
                  </a:cubicBezTo>
                  <a:cubicBezTo>
                    <a:pt x="169522" y="154413"/>
                    <a:pt x="170189" y="154472"/>
                    <a:pt x="170855" y="154472"/>
                  </a:cubicBezTo>
                  <a:lnTo>
                    <a:pt x="171356" y="154484"/>
                  </a:lnTo>
                  <a:lnTo>
                    <a:pt x="182012" y="154484"/>
                  </a:lnTo>
                  <a:lnTo>
                    <a:pt x="182536" y="154460"/>
                  </a:lnTo>
                  <a:cubicBezTo>
                    <a:pt x="182881" y="154460"/>
                    <a:pt x="183226" y="154436"/>
                    <a:pt x="183583" y="154401"/>
                  </a:cubicBezTo>
                  <a:lnTo>
                    <a:pt x="184095" y="154365"/>
                  </a:lnTo>
                  <a:cubicBezTo>
                    <a:pt x="184274" y="154353"/>
                    <a:pt x="184452" y="154329"/>
                    <a:pt x="184619" y="154305"/>
                  </a:cubicBezTo>
                  <a:lnTo>
                    <a:pt x="185143" y="154234"/>
                  </a:lnTo>
                  <a:cubicBezTo>
                    <a:pt x="185322" y="154210"/>
                    <a:pt x="185488" y="154186"/>
                    <a:pt x="185667" y="154163"/>
                  </a:cubicBezTo>
                  <a:cubicBezTo>
                    <a:pt x="186012" y="154103"/>
                    <a:pt x="186357" y="154032"/>
                    <a:pt x="186703" y="153972"/>
                  </a:cubicBezTo>
                  <a:cubicBezTo>
                    <a:pt x="187048" y="153889"/>
                    <a:pt x="187393" y="153817"/>
                    <a:pt x="187739" y="153734"/>
                  </a:cubicBezTo>
                  <a:cubicBezTo>
                    <a:pt x="188084" y="153651"/>
                    <a:pt x="188417" y="153543"/>
                    <a:pt x="188762" y="153448"/>
                  </a:cubicBezTo>
                  <a:cubicBezTo>
                    <a:pt x="190120" y="153043"/>
                    <a:pt x="191441" y="152531"/>
                    <a:pt x="192715" y="151900"/>
                  </a:cubicBezTo>
                  <a:cubicBezTo>
                    <a:pt x="195275" y="150650"/>
                    <a:pt x="197609" y="148936"/>
                    <a:pt x="199597" y="146912"/>
                  </a:cubicBezTo>
                  <a:cubicBezTo>
                    <a:pt x="201597" y="144876"/>
                    <a:pt x="203229" y="142494"/>
                    <a:pt x="204431" y="139911"/>
                  </a:cubicBezTo>
                  <a:cubicBezTo>
                    <a:pt x="205634" y="137339"/>
                    <a:pt x="206360" y="134553"/>
                    <a:pt x="206634" y="131767"/>
                  </a:cubicBezTo>
                  <a:cubicBezTo>
                    <a:pt x="206777" y="130362"/>
                    <a:pt x="206777" y="128969"/>
                    <a:pt x="206693" y="127588"/>
                  </a:cubicBezTo>
                  <a:cubicBezTo>
                    <a:pt x="206658" y="127243"/>
                    <a:pt x="206646" y="126897"/>
                    <a:pt x="206598" y="126552"/>
                  </a:cubicBezTo>
                  <a:cubicBezTo>
                    <a:pt x="206550" y="126207"/>
                    <a:pt x="206515" y="125861"/>
                    <a:pt x="206467" y="125516"/>
                  </a:cubicBezTo>
                  <a:cubicBezTo>
                    <a:pt x="206408" y="125183"/>
                    <a:pt x="206348" y="124837"/>
                    <a:pt x="206288" y="124504"/>
                  </a:cubicBezTo>
                  <a:cubicBezTo>
                    <a:pt x="206253" y="124326"/>
                    <a:pt x="206217" y="124159"/>
                    <a:pt x="206181" y="123992"/>
                  </a:cubicBezTo>
                  <a:lnTo>
                    <a:pt x="206062" y="123492"/>
                  </a:lnTo>
                  <a:cubicBezTo>
                    <a:pt x="205741" y="122147"/>
                    <a:pt x="205312" y="120837"/>
                    <a:pt x="204788" y="119587"/>
                  </a:cubicBezTo>
                  <a:cubicBezTo>
                    <a:pt x="204253" y="118337"/>
                    <a:pt x="203633" y="117134"/>
                    <a:pt x="202919" y="116003"/>
                  </a:cubicBezTo>
                  <a:cubicBezTo>
                    <a:pt x="202217" y="114872"/>
                    <a:pt x="201419" y="113812"/>
                    <a:pt x="200562" y="112824"/>
                  </a:cubicBezTo>
                  <a:cubicBezTo>
                    <a:pt x="199692" y="111836"/>
                    <a:pt x="198776" y="110907"/>
                    <a:pt x="197787" y="110098"/>
                  </a:cubicBezTo>
                  <a:cubicBezTo>
                    <a:pt x="196799" y="109264"/>
                    <a:pt x="195763" y="108526"/>
                    <a:pt x="194692" y="107871"/>
                  </a:cubicBezTo>
                  <a:cubicBezTo>
                    <a:pt x="194085" y="107502"/>
                    <a:pt x="193477" y="107157"/>
                    <a:pt x="192858" y="106859"/>
                  </a:cubicBezTo>
                  <a:cubicBezTo>
                    <a:pt x="193227" y="106859"/>
                    <a:pt x="193596" y="106835"/>
                    <a:pt x="193966" y="106823"/>
                  </a:cubicBezTo>
                  <a:cubicBezTo>
                    <a:pt x="194335" y="106811"/>
                    <a:pt x="194704" y="106776"/>
                    <a:pt x="195073" y="106752"/>
                  </a:cubicBezTo>
                  <a:cubicBezTo>
                    <a:pt x="195263" y="106740"/>
                    <a:pt x="195442" y="106716"/>
                    <a:pt x="195632" y="106692"/>
                  </a:cubicBezTo>
                  <a:lnTo>
                    <a:pt x="196192" y="106621"/>
                  </a:lnTo>
                  <a:cubicBezTo>
                    <a:pt x="199145" y="106216"/>
                    <a:pt x="202097" y="105264"/>
                    <a:pt x="204800" y="103787"/>
                  </a:cubicBezTo>
                  <a:cubicBezTo>
                    <a:pt x="207503" y="102311"/>
                    <a:pt x="209956" y="100323"/>
                    <a:pt x="211980" y="97918"/>
                  </a:cubicBezTo>
                  <a:cubicBezTo>
                    <a:pt x="214004" y="95524"/>
                    <a:pt x="215599" y="92726"/>
                    <a:pt x="216599" y="89702"/>
                  </a:cubicBezTo>
                  <a:cubicBezTo>
                    <a:pt x="217111" y="88190"/>
                    <a:pt x="217468" y="86630"/>
                    <a:pt x="217683" y="85059"/>
                  </a:cubicBezTo>
                  <a:cubicBezTo>
                    <a:pt x="217730" y="84666"/>
                    <a:pt x="217790" y="84261"/>
                    <a:pt x="217814" y="83868"/>
                  </a:cubicBezTo>
                  <a:lnTo>
                    <a:pt x="217861" y="83273"/>
                  </a:lnTo>
                  <a:lnTo>
                    <a:pt x="217885" y="82975"/>
                  </a:lnTo>
                  <a:lnTo>
                    <a:pt x="217885" y="82678"/>
                  </a:lnTo>
                  <a:lnTo>
                    <a:pt x="217885" y="82082"/>
                  </a:lnTo>
                  <a:cubicBezTo>
                    <a:pt x="217897" y="81892"/>
                    <a:pt x="217885" y="81666"/>
                    <a:pt x="217885" y="81535"/>
                  </a:cubicBezTo>
                  <a:lnTo>
                    <a:pt x="217885" y="80582"/>
                  </a:lnTo>
                  <a:lnTo>
                    <a:pt x="217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4953292" y="3411584"/>
              <a:ext cx="200251" cy="22004"/>
            </a:xfrm>
            <a:custGeom>
              <a:rect b="b" l="l" r="r" t="t"/>
              <a:pathLst>
                <a:path extrusionOk="0" h="704" w="6407">
                  <a:moveTo>
                    <a:pt x="6395" y="1"/>
                  </a:moveTo>
                  <a:lnTo>
                    <a:pt x="1" y="13"/>
                  </a:lnTo>
                  <a:lnTo>
                    <a:pt x="1" y="703"/>
                  </a:lnTo>
                  <a:lnTo>
                    <a:pt x="6406" y="680"/>
                  </a:lnTo>
                  <a:lnTo>
                    <a:pt x="63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5300870" y="3410490"/>
              <a:ext cx="200220" cy="21972"/>
            </a:xfrm>
            <a:custGeom>
              <a:rect b="b" l="l" r="r" t="t"/>
              <a:pathLst>
                <a:path extrusionOk="0" h="703" w="6406">
                  <a:moveTo>
                    <a:pt x="6406" y="0"/>
                  </a:moveTo>
                  <a:lnTo>
                    <a:pt x="0" y="24"/>
                  </a:lnTo>
                  <a:lnTo>
                    <a:pt x="0" y="703"/>
                  </a:lnTo>
                  <a:lnTo>
                    <a:pt x="6406" y="679"/>
                  </a:lnTo>
                  <a:lnTo>
                    <a:pt x="64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5648042" y="3411428"/>
              <a:ext cx="201001" cy="44851"/>
            </a:xfrm>
            <a:custGeom>
              <a:rect b="b" l="l" r="r" t="t"/>
              <a:pathLst>
                <a:path extrusionOk="0" h="1435" w="6431">
                  <a:moveTo>
                    <a:pt x="720" y="1"/>
                  </a:moveTo>
                  <a:cubicBezTo>
                    <a:pt x="545" y="1"/>
                    <a:pt x="394" y="6"/>
                    <a:pt x="275" y="6"/>
                  </a:cubicBezTo>
                  <a:lnTo>
                    <a:pt x="1" y="6"/>
                  </a:lnTo>
                  <a:lnTo>
                    <a:pt x="1" y="685"/>
                  </a:lnTo>
                  <a:lnTo>
                    <a:pt x="1001" y="685"/>
                  </a:lnTo>
                  <a:cubicBezTo>
                    <a:pt x="1299" y="697"/>
                    <a:pt x="1644" y="697"/>
                    <a:pt x="2001" y="720"/>
                  </a:cubicBezTo>
                  <a:cubicBezTo>
                    <a:pt x="2192" y="732"/>
                    <a:pt x="2382" y="744"/>
                    <a:pt x="2573" y="756"/>
                  </a:cubicBezTo>
                  <a:cubicBezTo>
                    <a:pt x="2668" y="768"/>
                    <a:pt x="2763" y="780"/>
                    <a:pt x="2870" y="780"/>
                  </a:cubicBezTo>
                  <a:cubicBezTo>
                    <a:pt x="2966" y="792"/>
                    <a:pt x="3061" y="804"/>
                    <a:pt x="3156" y="816"/>
                  </a:cubicBezTo>
                  <a:cubicBezTo>
                    <a:pt x="3347" y="839"/>
                    <a:pt x="3549" y="863"/>
                    <a:pt x="3739" y="887"/>
                  </a:cubicBezTo>
                  <a:cubicBezTo>
                    <a:pt x="3930" y="923"/>
                    <a:pt x="4120" y="958"/>
                    <a:pt x="4299" y="982"/>
                  </a:cubicBezTo>
                  <a:cubicBezTo>
                    <a:pt x="4478" y="1018"/>
                    <a:pt x="4656" y="1054"/>
                    <a:pt x="4823" y="1078"/>
                  </a:cubicBezTo>
                  <a:cubicBezTo>
                    <a:pt x="4990" y="1113"/>
                    <a:pt x="5144" y="1149"/>
                    <a:pt x="5287" y="1185"/>
                  </a:cubicBezTo>
                  <a:cubicBezTo>
                    <a:pt x="5430" y="1220"/>
                    <a:pt x="5561" y="1244"/>
                    <a:pt x="5680" y="1280"/>
                  </a:cubicBezTo>
                  <a:cubicBezTo>
                    <a:pt x="5799" y="1304"/>
                    <a:pt x="5894" y="1339"/>
                    <a:pt x="5978" y="1363"/>
                  </a:cubicBezTo>
                  <a:cubicBezTo>
                    <a:pt x="6144" y="1399"/>
                    <a:pt x="6240" y="1435"/>
                    <a:pt x="6240" y="1435"/>
                  </a:cubicBezTo>
                  <a:lnTo>
                    <a:pt x="6430" y="780"/>
                  </a:lnTo>
                  <a:cubicBezTo>
                    <a:pt x="6430" y="780"/>
                    <a:pt x="6323" y="744"/>
                    <a:pt x="6156" y="697"/>
                  </a:cubicBezTo>
                  <a:cubicBezTo>
                    <a:pt x="6073" y="673"/>
                    <a:pt x="5966" y="637"/>
                    <a:pt x="5847" y="613"/>
                  </a:cubicBezTo>
                  <a:cubicBezTo>
                    <a:pt x="5728" y="589"/>
                    <a:pt x="5585" y="554"/>
                    <a:pt x="5442" y="518"/>
                  </a:cubicBezTo>
                  <a:cubicBezTo>
                    <a:pt x="5287" y="482"/>
                    <a:pt x="5132" y="447"/>
                    <a:pt x="4966" y="411"/>
                  </a:cubicBezTo>
                  <a:cubicBezTo>
                    <a:pt x="4787" y="375"/>
                    <a:pt x="4609" y="351"/>
                    <a:pt x="4418" y="316"/>
                  </a:cubicBezTo>
                  <a:cubicBezTo>
                    <a:pt x="4228" y="280"/>
                    <a:pt x="4037" y="244"/>
                    <a:pt x="3835" y="220"/>
                  </a:cubicBezTo>
                  <a:cubicBezTo>
                    <a:pt x="3644" y="196"/>
                    <a:pt x="3442" y="173"/>
                    <a:pt x="3239" y="137"/>
                  </a:cubicBezTo>
                  <a:cubicBezTo>
                    <a:pt x="3132" y="125"/>
                    <a:pt x="3037" y="113"/>
                    <a:pt x="2930" y="101"/>
                  </a:cubicBezTo>
                  <a:cubicBezTo>
                    <a:pt x="2835" y="101"/>
                    <a:pt x="2727" y="89"/>
                    <a:pt x="2632" y="77"/>
                  </a:cubicBezTo>
                  <a:cubicBezTo>
                    <a:pt x="2430" y="66"/>
                    <a:pt x="2239" y="54"/>
                    <a:pt x="2049" y="42"/>
                  </a:cubicBezTo>
                  <a:cubicBezTo>
                    <a:pt x="1668" y="18"/>
                    <a:pt x="1311" y="18"/>
                    <a:pt x="1001" y="6"/>
                  </a:cubicBezTo>
                  <a:cubicBezTo>
                    <a:pt x="902" y="2"/>
                    <a:pt x="808" y="1"/>
                    <a:pt x="7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5976273" y="3493470"/>
              <a:ext cx="168589" cy="141054"/>
            </a:xfrm>
            <a:custGeom>
              <a:rect b="b" l="l" r="r" t="t"/>
              <a:pathLst>
                <a:path extrusionOk="0" h="4513" w="5394">
                  <a:moveTo>
                    <a:pt x="345" y="0"/>
                  </a:moveTo>
                  <a:lnTo>
                    <a:pt x="0" y="596"/>
                  </a:lnTo>
                  <a:cubicBezTo>
                    <a:pt x="0" y="596"/>
                    <a:pt x="95" y="643"/>
                    <a:pt x="238" y="727"/>
                  </a:cubicBezTo>
                  <a:cubicBezTo>
                    <a:pt x="310" y="774"/>
                    <a:pt x="405" y="822"/>
                    <a:pt x="512" y="881"/>
                  </a:cubicBezTo>
                  <a:cubicBezTo>
                    <a:pt x="607" y="953"/>
                    <a:pt x="726" y="1024"/>
                    <a:pt x="846" y="1096"/>
                  </a:cubicBezTo>
                  <a:cubicBezTo>
                    <a:pt x="976" y="1179"/>
                    <a:pt x="1107" y="1262"/>
                    <a:pt x="1250" y="1358"/>
                  </a:cubicBezTo>
                  <a:cubicBezTo>
                    <a:pt x="1381" y="1453"/>
                    <a:pt x="1536" y="1560"/>
                    <a:pt x="1679" y="1667"/>
                  </a:cubicBezTo>
                  <a:cubicBezTo>
                    <a:pt x="1834" y="1774"/>
                    <a:pt x="1989" y="1870"/>
                    <a:pt x="2143" y="2001"/>
                  </a:cubicBezTo>
                  <a:cubicBezTo>
                    <a:pt x="2298" y="2120"/>
                    <a:pt x="2453" y="2239"/>
                    <a:pt x="2608" y="2358"/>
                  </a:cubicBezTo>
                  <a:cubicBezTo>
                    <a:pt x="2762" y="2477"/>
                    <a:pt x="2905" y="2608"/>
                    <a:pt x="3060" y="2727"/>
                  </a:cubicBezTo>
                  <a:cubicBezTo>
                    <a:pt x="3203" y="2858"/>
                    <a:pt x="3346" y="2989"/>
                    <a:pt x="3489" y="3108"/>
                  </a:cubicBezTo>
                  <a:cubicBezTo>
                    <a:pt x="3751" y="3358"/>
                    <a:pt x="4001" y="3596"/>
                    <a:pt x="4215" y="3798"/>
                  </a:cubicBezTo>
                  <a:cubicBezTo>
                    <a:pt x="4417" y="4013"/>
                    <a:pt x="4584" y="4191"/>
                    <a:pt x="4703" y="4310"/>
                  </a:cubicBezTo>
                  <a:cubicBezTo>
                    <a:pt x="4822" y="4441"/>
                    <a:pt x="4894" y="4513"/>
                    <a:pt x="4894" y="4513"/>
                  </a:cubicBezTo>
                  <a:lnTo>
                    <a:pt x="5394" y="4060"/>
                  </a:lnTo>
                  <a:cubicBezTo>
                    <a:pt x="5394" y="4060"/>
                    <a:pt x="5334" y="3977"/>
                    <a:pt x="5203" y="3846"/>
                  </a:cubicBezTo>
                  <a:cubicBezTo>
                    <a:pt x="5084" y="3727"/>
                    <a:pt x="4906" y="3537"/>
                    <a:pt x="4703" y="3322"/>
                  </a:cubicBezTo>
                  <a:cubicBezTo>
                    <a:pt x="4477" y="3108"/>
                    <a:pt x="4227" y="2858"/>
                    <a:pt x="3941" y="2596"/>
                  </a:cubicBezTo>
                  <a:cubicBezTo>
                    <a:pt x="3798" y="2477"/>
                    <a:pt x="3655" y="2346"/>
                    <a:pt x="3501" y="2215"/>
                  </a:cubicBezTo>
                  <a:cubicBezTo>
                    <a:pt x="3346" y="2084"/>
                    <a:pt x="3191" y="1953"/>
                    <a:pt x="3036" y="1822"/>
                  </a:cubicBezTo>
                  <a:cubicBezTo>
                    <a:pt x="2870" y="1703"/>
                    <a:pt x="2715" y="1572"/>
                    <a:pt x="2560" y="1453"/>
                  </a:cubicBezTo>
                  <a:cubicBezTo>
                    <a:pt x="2393" y="1322"/>
                    <a:pt x="2239" y="1215"/>
                    <a:pt x="2084" y="1108"/>
                  </a:cubicBezTo>
                  <a:cubicBezTo>
                    <a:pt x="1917" y="1000"/>
                    <a:pt x="1774" y="881"/>
                    <a:pt x="1631" y="786"/>
                  </a:cubicBezTo>
                  <a:cubicBezTo>
                    <a:pt x="1477" y="691"/>
                    <a:pt x="1346" y="608"/>
                    <a:pt x="1215" y="524"/>
                  </a:cubicBezTo>
                  <a:cubicBezTo>
                    <a:pt x="1084" y="441"/>
                    <a:pt x="965" y="369"/>
                    <a:pt x="857" y="298"/>
                  </a:cubicBezTo>
                  <a:cubicBezTo>
                    <a:pt x="762" y="238"/>
                    <a:pt x="667" y="179"/>
                    <a:pt x="584" y="143"/>
                  </a:cubicBezTo>
                  <a:cubicBezTo>
                    <a:pt x="429" y="48"/>
                    <a:pt x="345" y="0"/>
                    <a:pt x="3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6212555" y="3742410"/>
              <a:ext cx="85264" cy="195406"/>
            </a:xfrm>
            <a:custGeom>
              <a:rect b="b" l="l" r="r" t="t"/>
              <a:pathLst>
                <a:path extrusionOk="0" h="6252" w="2728">
                  <a:moveTo>
                    <a:pt x="608" y="1"/>
                  </a:moveTo>
                  <a:lnTo>
                    <a:pt x="1" y="334"/>
                  </a:lnTo>
                  <a:cubicBezTo>
                    <a:pt x="1" y="334"/>
                    <a:pt x="48" y="417"/>
                    <a:pt x="120" y="572"/>
                  </a:cubicBezTo>
                  <a:cubicBezTo>
                    <a:pt x="203" y="727"/>
                    <a:pt x="322" y="941"/>
                    <a:pt x="441" y="1203"/>
                  </a:cubicBezTo>
                  <a:cubicBezTo>
                    <a:pt x="560" y="1477"/>
                    <a:pt x="715" y="1787"/>
                    <a:pt x="858" y="2132"/>
                  </a:cubicBezTo>
                  <a:cubicBezTo>
                    <a:pt x="989" y="2465"/>
                    <a:pt x="1144" y="2834"/>
                    <a:pt x="1263" y="3203"/>
                  </a:cubicBezTo>
                  <a:cubicBezTo>
                    <a:pt x="1322" y="3394"/>
                    <a:pt x="1394" y="3572"/>
                    <a:pt x="1453" y="3763"/>
                  </a:cubicBezTo>
                  <a:cubicBezTo>
                    <a:pt x="1501" y="3953"/>
                    <a:pt x="1560" y="4132"/>
                    <a:pt x="1608" y="4311"/>
                  </a:cubicBezTo>
                  <a:cubicBezTo>
                    <a:pt x="1656" y="4489"/>
                    <a:pt x="1715" y="4656"/>
                    <a:pt x="1751" y="4823"/>
                  </a:cubicBezTo>
                  <a:cubicBezTo>
                    <a:pt x="1787" y="4989"/>
                    <a:pt x="1822" y="5144"/>
                    <a:pt x="1858" y="5287"/>
                  </a:cubicBezTo>
                  <a:cubicBezTo>
                    <a:pt x="1894" y="5430"/>
                    <a:pt x="1918" y="5561"/>
                    <a:pt x="1953" y="5680"/>
                  </a:cubicBezTo>
                  <a:cubicBezTo>
                    <a:pt x="1965" y="5799"/>
                    <a:pt x="1989" y="5894"/>
                    <a:pt x="2001" y="5978"/>
                  </a:cubicBezTo>
                  <a:cubicBezTo>
                    <a:pt x="2037" y="6156"/>
                    <a:pt x="2049" y="6251"/>
                    <a:pt x="2049" y="6251"/>
                  </a:cubicBezTo>
                  <a:lnTo>
                    <a:pt x="2727" y="6132"/>
                  </a:lnTo>
                  <a:cubicBezTo>
                    <a:pt x="2727" y="6132"/>
                    <a:pt x="2703" y="6025"/>
                    <a:pt x="2680" y="5858"/>
                  </a:cubicBezTo>
                  <a:cubicBezTo>
                    <a:pt x="2656" y="5763"/>
                    <a:pt x="2644" y="5656"/>
                    <a:pt x="2620" y="5537"/>
                  </a:cubicBezTo>
                  <a:cubicBezTo>
                    <a:pt x="2584" y="5418"/>
                    <a:pt x="2560" y="5287"/>
                    <a:pt x="2525" y="5132"/>
                  </a:cubicBezTo>
                  <a:cubicBezTo>
                    <a:pt x="2489" y="4989"/>
                    <a:pt x="2453" y="4823"/>
                    <a:pt x="2418" y="4656"/>
                  </a:cubicBezTo>
                  <a:cubicBezTo>
                    <a:pt x="2370" y="4477"/>
                    <a:pt x="2322" y="4311"/>
                    <a:pt x="2263" y="4120"/>
                  </a:cubicBezTo>
                  <a:cubicBezTo>
                    <a:pt x="2215" y="3942"/>
                    <a:pt x="2156" y="3751"/>
                    <a:pt x="2108" y="3561"/>
                  </a:cubicBezTo>
                  <a:cubicBezTo>
                    <a:pt x="2037" y="3370"/>
                    <a:pt x="1977" y="3180"/>
                    <a:pt x="1906" y="2977"/>
                  </a:cubicBezTo>
                  <a:cubicBezTo>
                    <a:pt x="1787" y="2596"/>
                    <a:pt x="1620" y="2215"/>
                    <a:pt x="1489" y="1858"/>
                  </a:cubicBezTo>
                  <a:cubicBezTo>
                    <a:pt x="1346" y="1513"/>
                    <a:pt x="1191" y="1191"/>
                    <a:pt x="1060" y="906"/>
                  </a:cubicBezTo>
                  <a:cubicBezTo>
                    <a:pt x="929" y="632"/>
                    <a:pt x="810" y="417"/>
                    <a:pt x="727" y="251"/>
                  </a:cubicBezTo>
                  <a:cubicBezTo>
                    <a:pt x="644" y="96"/>
                    <a:pt x="608" y="1"/>
                    <a:pt x="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6240465" y="4082175"/>
              <a:ext cx="65167" cy="198719"/>
            </a:xfrm>
            <a:custGeom>
              <a:rect b="b" l="l" r="r" t="t"/>
              <a:pathLst>
                <a:path extrusionOk="0" h="6358" w="2085">
                  <a:moveTo>
                    <a:pt x="1406" y="0"/>
                  </a:moveTo>
                  <a:cubicBezTo>
                    <a:pt x="1406" y="0"/>
                    <a:pt x="1394" y="95"/>
                    <a:pt x="1382" y="274"/>
                  </a:cubicBezTo>
                  <a:cubicBezTo>
                    <a:pt x="1370" y="441"/>
                    <a:pt x="1358" y="691"/>
                    <a:pt x="1322" y="976"/>
                  </a:cubicBezTo>
                  <a:cubicBezTo>
                    <a:pt x="1251" y="1560"/>
                    <a:pt x="1132" y="2346"/>
                    <a:pt x="953" y="3108"/>
                  </a:cubicBezTo>
                  <a:cubicBezTo>
                    <a:pt x="905" y="3298"/>
                    <a:pt x="870" y="3489"/>
                    <a:pt x="810" y="3679"/>
                  </a:cubicBezTo>
                  <a:cubicBezTo>
                    <a:pt x="763" y="3870"/>
                    <a:pt x="715" y="4048"/>
                    <a:pt x="655" y="4227"/>
                  </a:cubicBezTo>
                  <a:cubicBezTo>
                    <a:pt x="572" y="4584"/>
                    <a:pt x="441" y="4905"/>
                    <a:pt x="358" y="5179"/>
                  </a:cubicBezTo>
                  <a:cubicBezTo>
                    <a:pt x="263" y="5465"/>
                    <a:pt x="167" y="5691"/>
                    <a:pt x="108" y="5846"/>
                  </a:cubicBezTo>
                  <a:cubicBezTo>
                    <a:pt x="36" y="6013"/>
                    <a:pt x="1" y="6108"/>
                    <a:pt x="1" y="6108"/>
                  </a:cubicBezTo>
                  <a:lnTo>
                    <a:pt x="632" y="6358"/>
                  </a:lnTo>
                  <a:cubicBezTo>
                    <a:pt x="632" y="6358"/>
                    <a:pt x="679" y="6263"/>
                    <a:pt x="739" y="6096"/>
                  </a:cubicBezTo>
                  <a:cubicBezTo>
                    <a:pt x="798" y="5929"/>
                    <a:pt x="905" y="5703"/>
                    <a:pt x="1001" y="5405"/>
                  </a:cubicBezTo>
                  <a:cubicBezTo>
                    <a:pt x="1096" y="5120"/>
                    <a:pt x="1215" y="4786"/>
                    <a:pt x="1322" y="4417"/>
                  </a:cubicBezTo>
                  <a:cubicBezTo>
                    <a:pt x="1370" y="4239"/>
                    <a:pt x="1417" y="4048"/>
                    <a:pt x="1477" y="3846"/>
                  </a:cubicBezTo>
                  <a:cubicBezTo>
                    <a:pt x="1525" y="3655"/>
                    <a:pt x="1572" y="3453"/>
                    <a:pt x="1620" y="3262"/>
                  </a:cubicBezTo>
                  <a:cubicBezTo>
                    <a:pt x="1810" y="2465"/>
                    <a:pt x="1929" y="1667"/>
                    <a:pt x="2001" y="1060"/>
                  </a:cubicBezTo>
                  <a:cubicBezTo>
                    <a:pt x="2037" y="750"/>
                    <a:pt x="2048" y="500"/>
                    <a:pt x="2060" y="321"/>
                  </a:cubicBezTo>
                  <a:cubicBezTo>
                    <a:pt x="2084" y="143"/>
                    <a:pt x="2084" y="48"/>
                    <a:pt x="2084" y="48"/>
                  </a:cubicBezTo>
                  <a:lnTo>
                    <a:pt x="14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6031718" y="4399217"/>
              <a:ext cx="155931" cy="155556"/>
            </a:xfrm>
            <a:custGeom>
              <a:rect b="b" l="l" r="r" t="t"/>
              <a:pathLst>
                <a:path extrusionOk="0" h="4977" w="4989">
                  <a:moveTo>
                    <a:pt x="4441" y="0"/>
                  </a:moveTo>
                  <a:cubicBezTo>
                    <a:pt x="4441" y="0"/>
                    <a:pt x="4382" y="83"/>
                    <a:pt x="4275" y="226"/>
                  </a:cubicBezTo>
                  <a:cubicBezTo>
                    <a:pt x="4179" y="357"/>
                    <a:pt x="4025" y="548"/>
                    <a:pt x="3846" y="786"/>
                  </a:cubicBezTo>
                  <a:cubicBezTo>
                    <a:pt x="3667" y="1024"/>
                    <a:pt x="3429" y="1274"/>
                    <a:pt x="3191" y="1560"/>
                  </a:cubicBezTo>
                  <a:cubicBezTo>
                    <a:pt x="3072" y="1703"/>
                    <a:pt x="2941" y="1834"/>
                    <a:pt x="2810" y="1977"/>
                  </a:cubicBezTo>
                  <a:cubicBezTo>
                    <a:pt x="2667" y="2108"/>
                    <a:pt x="2536" y="2250"/>
                    <a:pt x="2393" y="2393"/>
                  </a:cubicBezTo>
                  <a:cubicBezTo>
                    <a:pt x="1834" y="2941"/>
                    <a:pt x="1250" y="3477"/>
                    <a:pt x="786" y="3834"/>
                  </a:cubicBezTo>
                  <a:cubicBezTo>
                    <a:pt x="548" y="4013"/>
                    <a:pt x="357" y="4167"/>
                    <a:pt x="226" y="4274"/>
                  </a:cubicBezTo>
                  <a:cubicBezTo>
                    <a:pt x="84" y="4370"/>
                    <a:pt x="0" y="4429"/>
                    <a:pt x="0" y="4429"/>
                  </a:cubicBezTo>
                  <a:lnTo>
                    <a:pt x="405" y="4977"/>
                  </a:lnTo>
                  <a:cubicBezTo>
                    <a:pt x="405" y="4977"/>
                    <a:pt x="488" y="4917"/>
                    <a:pt x="631" y="4822"/>
                  </a:cubicBezTo>
                  <a:cubicBezTo>
                    <a:pt x="774" y="4715"/>
                    <a:pt x="965" y="4560"/>
                    <a:pt x="1215" y="4370"/>
                  </a:cubicBezTo>
                  <a:cubicBezTo>
                    <a:pt x="1691" y="3989"/>
                    <a:pt x="2298" y="3453"/>
                    <a:pt x="2882" y="2881"/>
                  </a:cubicBezTo>
                  <a:cubicBezTo>
                    <a:pt x="3024" y="2739"/>
                    <a:pt x="3167" y="2584"/>
                    <a:pt x="3298" y="2441"/>
                  </a:cubicBezTo>
                  <a:cubicBezTo>
                    <a:pt x="3441" y="2298"/>
                    <a:pt x="3584" y="2155"/>
                    <a:pt x="3703" y="2012"/>
                  </a:cubicBezTo>
                  <a:cubicBezTo>
                    <a:pt x="3953" y="1715"/>
                    <a:pt x="4191" y="1453"/>
                    <a:pt x="4370" y="1215"/>
                  </a:cubicBezTo>
                  <a:cubicBezTo>
                    <a:pt x="4560" y="976"/>
                    <a:pt x="4715" y="774"/>
                    <a:pt x="4822" y="631"/>
                  </a:cubicBezTo>
                  <a:cubicBezTo>
                    <a:pt x="4929" y="488"/>
                    <a:pt x="4989" y="405"/>
                    <a:pt x="4989" y="405"/>
                  </a:cubicBezTo>
                  <a:lnTo>
                    <a:pt x="44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5714301" y="4607589"/>
              <a:ext cx="198751" cy="64792"/>
            </a:xfrm>
            <a:custGeom>
              <a:rect b="b" l="l" r="r" t="t"/>
              <a:pathLst>
                <a:path extrusionOk="0" h="2073" w="6359">
                  <a:moveTo>
                    <a:pt x="6108" y="1"/>
                  </a:moveTo>
                  <a:cubicBezTo>
                    <a:pt x="6108" y="1"/>
                    <a:pt x="6013" y="36"/>
                    <a:pt x="5858" y="96"/>
                  </a:cubicBezTo>
                  <a:cubicBezTo>
                    <a:pt x="5691" y="155"/>
                    <a:pt x="5465" y="251"/>
                    <a:pt x="5191" y="346"/>
                  </a:cubicBezTo>
                  <a:cubicBezTo>
                    <a:pt x="4906" y="441"/>
                    <a:pt x="4584" y="560"/>
                    <a:pt x="4227" y="655"/>
                  </a:cubicBezTo>
                  <a:cubicBezTo>
                    <a:pt x="4048" y="703"/>
                    <a:pt x="3870" y="751"/>
                    <a:pt x="3679" y="810"/>
                  </a:cubicBezTo>
                  <a:cubicBezTo>
                    <a:pt x="3489" y="846"/>
                    <a:pt x="3298" y="894"/>
                    <a:pt x="3108" y="941"/>
                  </a:cubicBezTo>
                  <a:cubicBezTo>
                    <a:pt x="2346" y="1120"/>
                    <a:pt x="1560" y="1227"/>
                    <a:pt x="976" y="1298"/>
                  </a:cubicBezTo>
                  <a:cubicBezTo>
                    <a:pt x="905" y="1310"/>
                    <a:pt x="834" y="1322"/>
                    <a:pt x="774" y="1322"/>
                  </a:cubicBezTo>
                  <a:cubicBezTo>
                    <a:pt x="703" y="1334"/>
                    <a:pt x="643" y="1334"/>
                    <a:pt x="584" y="1346"/>
                  </a:cubicBezTo>
                  <a:cubicBezTo>
                    <a:pt x="465" y="1346"/>
                    <a:pt x="357" y="1358"/>
                    <a:pt x="274" y="1370"/>
                  </a:cubicBezTo>
                  <a:cubicBezTo>
                    <a:pt x="95" y="1382"/>
                    <a:pt x="0" y="1382"/>
                    <a:pt x="0" y="1382"/>
                  </a:cubicBezTo>
                  <a:lnTo>
                    <a:pt x="36" y="2072"/>
                  </a:lnTo>
                  <a:cubicBezTo>
                    <a:pt x="36" y="2072"/>
                    <a:pt x="143" y="2060"/>
                    <a:pt x="322" y="2048"/>
                  </a:cubicBezTo>
                  <a:cubicBezTo>
                    <a:pt x="405" y="2037"/>
                    <a:pt x="512" y="2037"/>
                    <a:pt x="643" y="2025"/>
                  </a:cubicBezTo>
                  <a:cubicBezTo>
                    <a:pt x="703" y="2013"/>
                    <a:pt x="774" y="2013"/>
                    <a:pt x="834" y="2013"/>
                  </a:cubicBezTo>
                  <a:cubicBezTo>
                    <a:pt x="905" y="2001"/>
                    <a:pt x="976" y="1989"/>
                    <a:pt x="1060" y="1977"/>
                  </a:cubicBezTo>
                  <a:cubicBezTo>
                    <a:pt x="1655" y="1906"/>
                    <a:pt x="2465" y="1798"/>
                    <a:pt x="3262" y="1608"/>
                  </a:cubicBezTo>
                  <a:cubicBezTo>
                    <a:pt x="3453" y="1560"/>
                    <a:pt x="3655" y="1513"/>
                    <a:pt x="3858" y="1465"/>
                  </a:cubicBezTo>
                  <a:cubicBezTo>
                    <a:pt x="4048" y="1417"/>
                    <a:pt x="4239" y="1358"/>
                    <a:pt x="4417" y="1310"/>
                  </a:cubicBezTo>
                  <a:cubicBezTo>
                    <a:pt x="4786" y="1215"/>
                    <a:pt x="5120" y="1084"/>
                    <a:pt x="5418" y="989"/>
                  </a:cubicBezTo>
                  <a:cubicBezTo>
                    <a:pt x="5703" y="894"/>
                    <a:pt x="5941" y="798"/>
                    <a:pt x="6108" y="739"/>
                  </a:cubicBezTo>
                  <a:cubicBezTo>
                    <a:pt x="6275" y="667"/>
                    <a:pt x="6358" y="632"/>
                    <a:pt x="6358" y="632"/>
                  </a:cubicBezTo>
                  <a:lnTo>
                    <a:pt x="61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5367473" y="4652251"/>
              <a:ext cx="199876" cy="21222"/>
            </a:xfrm>
            <a:custGeom>
              <a:rect b="b" l="l" r="r" t="t"/>
              <a:pathLst>
                <a:path extrusionOk="0" h="679" w="6395">
                  <a:moveTo>
                    <a:pt x="1" y="0"/>
                  </a:moveTo>
                  <a:lnTo>
                    <a:pt x="1" y="679"/>
                  </a:lnTo>
                  <a:lnTo>
                    <a:pt x="6394" y="679"/>
                  </a:lnTo>
                  <a:lnTo>
                    <a:pt x="6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5030709" y="4562927"/>
              <a:ext cx="192781" cy="94578"/>
            </a:xfrm>
            <a:custGeom>
              <a:rect b="b" l="l" r="r" t="t"/>
              <a:pathLst>
                <a:path extrusionOk="0" h="3026" w="6168">
                  <a:moveTo>
                    <a:pt x="358" y="1"/>
                  </a:moveTo>
                  <a:lnTo>
                    <a:pt x="0" y="584"/>
                  </a:lnTo>
                  <a:cubicBezTo>
                    <a:pt x="0" y="584"/>
                    <a:pt x="24" y="608"/>
                    <a:pt x="72" y="632"/>
                  </a:cubicBezTo>
                  <a:cubicBezTo>
                    <a:pt x="108" y="656"/>
                    <a:pt x="167" y="691"/>
                    <a:pt x="250" y="727"/>
                  </a:cubicBezTo>
                  <a:cubicBezTo>
                    <a:pt x="405" y="822"/>
                    <a:pt x="620" y="941"/>
                    <a:pt x="881" y="1096"/>
                  </a:cubicBezTo>
                  <a:cubicBezTo>
                    <a:pt x="1155" y="1239"/>
                    <a:pt x="1477" y="1406"/>
                    <a:pt x="1822" y="1572"/>
                  </a:cubicBezTo>
                  <a:cubicBezTo>
                    <a:pt x="1989" y="1644"/>
                    <a:pt x="2167" y="1727"/>
                    <a:pt x="2358" y="1811"/>
                  </a:cubicBezTo>
                  <a:cubicBezTo>
                    <a:pt x="2441" y="1858"/>
                    <a:pt x="2536" y="1894"/>
                    <a:pt x="2632" y="1942"/>
                  </a:cubicBezTo>
                  <a:cubicBezTo>
                    <a:pt x="2715" y="1977"/>
                    <a:pt x="2822" y="2013"/>
                    <a:pt x="2906" y="2049"/>
                  </a:cubicBezTo>
                  <a:cubicBezTo>
                    <a:pt x="3096" y="2132"/>
                    <a:pt x="3287" y="2204"/>
                    <a:pt x="3477" y="2275"/>
                  </a:cubicBezTo>
                  <a:cubicBezTo>
                    <a:pt x="3668" y="2346"/>
                    <a:pt x="3846" y="2406"/>
                    <a:pt x="4037" y="2465"/>
                  </a:cubicBezTo>
                  <a:cubicBezTo>
                    <a:pt x="4215" y="2525"/>
                    <a:pt x="4382" y="2585"/>
                    <a:pt x="4549" y="2644"/>
                  </a:cubicBezTo>
                  <a:cubicBezTo>
                    <a:pt x="4727" y="2692"/>
                    <a:pt x="4882" y="2739"/>
                    <a:pt x="5025" y="2775"/>
                  </a:cubicBezTo>
                  <a:cubicBezTo>
                    <a:pt x="5180" y="2823"/>
                    <a:pt x="5311" y="2858"/>
                    <a:pt x="5430" y="2894"/>
                  </a:cubicBezTo>
                  <a:cubicBezTo>
                    <a:pt x="5549" y="2918"/>
                    <a:pt x="5656" y="2942"/>
                    <a:pt x="5739" y="2966"/>
                  </a:cubicBezTo>
                  <a:cubicBezTo>
                    <a:pt x="5918" y="3001"/>
                    <a:pt x="6013" y="3025"/>
                    <a:pt x="6013" y="3025"/>
                  </a:cubicBezTo>
                  <a:lnTo>
                    <a:pt x="6168" y="2358"/>
                  </a:lnTo>
                  <a:cubicBezTo>
                    <a:pt x="6168" y="2358"/>
                    <a:pt x="6073" y="2334"/>
                    <a:pt x="5906" y="2299"/>
                  </a:cubicBezTo>
                  <a:cubicBezTo>
                    <a:pt x="5823" y="2287"/>
                    <a:pt x="5715" y="2263"/>
                    <a:pt x="5596" y="2227"/>
                  </a:cubicBezTo>
                  <a:cubicBezTo>
                    <a:pt x="5489" y="2192"/>
                    <a:pt x="5358" y="2156"/>
                    <a:pt x="5215" y="2120"/>
                  </a:cubicBezTo>
                  <a:cubicBezTo>
                    <a:pt x="5072" y="2084"/>
                    <a:pt x="4918" y="2037"/>
                    <a:pt x="4751" y="1989"/>
                  </a:cubicBezTo>
                  <a:cubicBezTo>
                    <a:pt x="4596" y="1942"/>
                    <a:pt x="4430" y="1882"/>
                    <a:pt x="4251" y="1823"/>
                  </a:cubicBezTo>
                  <a:cubicBezTo>
                    <a:pt x="4072" y="1763"/>
                    <a:pt x="3894" y="1703"/>
                    <a:pt x="3715" y="1632"/>
                  </a:cubicBezTo>
                  <a:cubicBezTo>
                    <a:pt x="3537" y="1561"/>
                    <a:pt x="3346" y="1489"/>
                    <a:pt x="3167" y="1418"/>
                  </a:cubicBezTo>
                  <a:cubicBezTo>
                    <a:pt x="3072" y="1382"/>
                    <a:pt x="2989" y="1346"/>
                    <a:pt x="2894" y="1311"/>
                  </a:cubicBezTo>
                  <a:cubicBezTo>
                    <a:pt x="2810" y="1263"/>
                    <a:pt x="2715" y="1227"/>
                    <a:pt x="2632" y="1191"/>
                  </a:cubicBezTo>
                  <a:cubicBezTo>
                    <a:pt x="2453" y="1108"/>
                    <a:pt x="2274" y="1025"/>
                    <a:pt x="2108" y="953"/>
                  </a:cubicBezTo>
                  <a:cubicBezTo>
                    <a:pt x="1786" y="787"/>
                    <a:pt x="1477" y="632"/>
                    <a:pt x="1215" y="501"/>
                  </a:cubicBezTo>
                  <a:cubicBezTo>
                    <a:pt x="953" y="346"/>
                    <a:pt x="750" y="227"/>
                    <a:pt x="596" y="144"/>
                  </a:cubicBezTo>
                  <a:cubicBezTo>
                    <a:pt x="524" y="96"/>
                    <a:pt x="465" y="60"/>
                    <a:pt x="417" y="37"/>
                  </a:cubicBezTo>
                  <a:cubicBezTo>
                    <a:pt x="381" y="25"/>
                    <a:pt x="358" y="1"/>
                    <a:pt x="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4794770" y="4314737"/>
              <a:ext cx="133646" cy="173809"/>
            </a:xfrm>
            <a:custGeom>
              <a:rect b="b" l="l" r="r" t="t"/>
              <a:pathLst>
                <a:path extrusionOk="0" h="5561" w="4276">
                  <a:moveTo>
                    <a:pt x="620" y="0"/>
                  </a:moveTo>
                  <a:lnTo>
                    <a:pt x="1" y="298"/>
                  </a:lnTo>
                  <a:cubicBezTo>
                    <a:pt x="1" y="298"/>
                    <a:pt x="48" y="393"/>
                    <a:pt x="132" y="548"/>
                  </a:cubicBezTo>
                  <a:cubicBezTo>
                    <a:pt x="215" y="715"/>
                    <a:pt x="322" y="941"/>
                    <a:pt x="477" y="1203"/>
                  </a:cubicBezTo>
                  <a:cubicBezTo>
                    <a:pt x="632" y="1465"/>
                    <a:pt x="810" y="1774"/>
                    <a:pt x="1013" y="2096"/>
                  </a:cubicBezTo>
                  <a:cubicBezTo>
                    <a:pt x="1120" y="2251"/>
                    <a:pt x="1227" y="2417"/>
                    <a:pt x="1334" y="2596"/>
                  </a:cubicBezTo>
                  <a:cubicBezTo>
                    <a:pt x="1453" y="2751"/>
                    <a:pt x="1572" y="2917"/>
                    <a:pt x="1692" y="3084"/>
                  </a:cubicBezTo>
                  <a:cubicBezTo>
                    <a:pt x="1918" y="3417"/>
                    <a:pt x="2180" y="3739"/>
                    <a:pt x="2418" y="4037"/>
                  </a:cubicBezTo>
                  <a:cubicBezTo>
                    <a:pt x="2656" y="4334"/>
                    <a:pt x="2894" y="4596"/>
                    <a:pt x="3096" y="4822"/>
                  </a:cubicBezTo>
                  <a:cubicBezTo>
                    <a:pt x="3513" y="5275"/>
                    <a:pt x="3787" y="5561"/>
                    <a:pt x="3787" y="5561"/>
                  </a:cubicBezTo>
                  <a:lnTo>
                    <a:pt x="4275" y="5084"/>
                  </a:lnTo>
                  <a:cubicBezTo>
                    <a:pt x="4275" y="5084"/>
                    <a:pt x="4001" y="4799"/>
                    <a:pt x="3597" y="4370"/>
                  </a:cubicBezTo>
                  <a:cubicBezTo>
                    <a:pt x="3406" y="4144"/>
                    <a:pt x="3180" y="3894"/>
                    <a:pt x="2942" y="3608"/>
                  </a:cubicBezTo>
                  <a:cubicBezTo>
                    <a:pt x="2715" y="3310"/>
                    <a:pt x="2465" y="3013"/>
                    <a:pt x="2239" y="2691"/>
                  </a:cubicBezTo>
                  <a:cubicBezTo>
                    <a:pt x="2132" y="2525"/>
                    <a:pt x="2013" y="2370"/>
                    <a:pt x="1906" y="2203"/>
                  </a:cubicBezTo>
                  <a:cubicBezTo>
                    <a:pt x="1799" y="2048"/>
                    <a:pt x="1692" y="1882"/>
                    <a:pt x="1596" y="1727"/>
                  </a:cubicBezTo>
                  <a:cubicBezTo>
                    <a:pt x="1394" y="1417"/>
                    <a:pt x="1227" y="1120"/>
                    <a:pt x="1072" y="870"/>
                  </a:cubicBezTo>
                  <a:cubicBezTo>
                    <a:pt x="930" y="608"/>
                    <a:pt x="810" y="393"/>
                    <a:pt x="739" y="239"/>
                  </a:cubicBezTo>
                  <a:cubicBezTo>
                    <a:pt x="656" y="84"/>
                    <a:pt x="620" y="0"/>
                    <a:pt x="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4728543" y="3982067"/>
              <a:ext cx="36881" cy="201345"/>
            </a:xfrm>
            <a:custGeom>
              <a:rect b="b" l="l" r="r" t="t"/>
              <a:pathLst>
                <a:path extrusionOk="0" h="6442" w="1180">
                  <a:moveTo>
                    <a:pt x="1" y="0"/>
                  </a:moveTo>
                  <a:lnTo>
                    <a:pt x="1" y="1000"/>
                  </a:lnTo>
                  <a:cubicBezTo>
                    <a:pt x="1" y="1298"/>
                    <a:pt x="1" y="1655"/>
                    <a:pt x="1" y="2024"/>
                  </a:cubicBezTo>
                  <a:cubicBezTo>
                    <a:pt x="1" y="2215"/>
                    <a:pt x="12" y="2417"/>
                    <a:pt x="12" y="2608"/>
                  </a:cubicBezTo>
                  <a:cubicBezTo>
                    <a:pt x="24" y="2810"/>
                    <a:pt x="24" y="3013"/>
                    <a:pt x="48" y="3215"/>
                  </a:cubicBezTo>
                  <a:cubicBezTo>
                    <a:pt x="72" y="3620"/>
                    <a:pt x="96" y="4036"/>
                    <a:pt x="155" y="4406"/>
                  </a:cubicBezTo>
                  <a:cubicBezTo>
                    <a:pt x="179" y="4596"/>
                    <a:pt x="203" y="4787"/>
                    <a:pt x="227" y="4953"/>
                  </a:cubicBezTo>
                  <a:cubicBezTo>
                    <a:pt x="251" y="5132"/>
                    <a:pt x="286" y="5287"/>
                    <a:pt x="310" y="5441"/>
                  </a:cubicBezTo>
                  <a:cubicBezTo>
                    <a:pt x="358" y="5739"/>
                    <a:pt x="405" y="5989"/>
                    <a:pt x="441" y="6168"/>
                  </a:cubicBezTo>
                  <a:cubicBezTo>
                    <a:pt x="489" y="6334"/>
                    <a:pt x="512" y="6442"/>
                    <a:pt x="512" y="6442"/>
                  </a:cubicBezTo>
                  <a:lnTo>
                    <a:pt x="1179" y="6287"/>
                  </a:lnTo>
                  <a:cubicBezTo>
                    <a:pt x="1179" y="6287"/>
                    <a:pt x="1155" y="6191"/>
                    <a:pt x="1120" y="6025"/>
                  </a:cubicBezTo>
                  <a:cubicBezTo>
                    <a:pt x="1072" y="5858"/>
                    <a:pt x="1036" y="5608"/>
                    <a:pt x="977" y="5322"/>
                  </a:cubicBezTo>
                  <a:cubicBezTo>
                    <a:pt x="953" y="5179"/>
                    <a:pt x="929" y="5025"/>
                    <a:pt x="905" y="4858"/>
                  </a:cubicBezTo>
                  <a:cubicBezTo>
                    <a:pt x="882" y="4691"/>
                    <a:pt x="858" y="4513"/>
                    <a:pt x="834" y="4322"/>
                  </a:cubicBezTo>
                  <a:cubicBezTo>
                    <a:pt x="774" y="3965"/>
                    <a:pt x="751" y="3572"/>
                    <a:pt x="727" y="3179"/>
                  </a:cubicBezTo>
                  <a:cubicBezTo>
                    <a:pt x="703" y="2977"/>
                    <a:pt x="703" y="2786"/>
                    <a:pt x="703" y="2596"/>
                  </a:cubicBezTo>
                  <a:cubicBezTo>
                    <a:pt x="691" y="2393"/>
                    <a:pt x="691" y="2203"/>
                    <a:pt x="679" y="2024"/>
                  </a:cubicBezTo>
                  <a:cubicBezTo>
                    <a:pt x="679" y="1643"/>
                    <a:pt x="679" y="1298"/>
                    <a:pt x="679" y="1000"/>
                  </a:cubicBezTo>
                  <a:lnTo>
                    <a:pt x="6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4952198" y="3414585"/>
              <a:ext cx="200220" cy="21597"/>
            </a:xfrm>
            <a:custGeom>
              <a:rect b="b" l="l" r="r" t="t"/>
              <a:pathLst>
                <a:path extrusionOk="0" h="691" w="6406">
                  <a:moveTo>
                    <a:pt x="6406" y="0"/>
                  </a:moveTo>
                  <a:lnTo>
                    <a:pt x="0" y="12"/>
                  </a:lnTo>
                  <a:lnTo>
                    <a:pt x="12" y="691"/>
                  </a:lnTo>
                  <a:lnTo>
                    <a:pt x="6406" y="679"/>
                  </a:lnTo>
                  <a:lnTo>
                    <a:pt x="64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4728543" y="3634114"/>
              <a:ext cx="22347" cy="200251"/>
            </a:xfrm>
            <a:custGeom>
              <a:rect b="b" l="l" r="r" t="t"/>
              <a:pathLst>
                <a:path extrusionOk="0" h="6407" w="715">
                  <a:moveTo>
                    <a:pt x="36" y="1"/>
                  </a:moveTo>
                  <a:cubicBezTo>
                    <a:pt x="36" y="1"/>
                    <a:pt x="24" y="1608"/>
                    <a:pt x="12" y="3204"/>
                  </a:cubicBezTo>
                  <a:cubicBezTo>
                    <a:pt x="12" y="4013"/>
                    <a:pt x="1" y="4811"/>
                    <a:pt x="1" y="5406"/>
                  </a:cubicBezTo>
                  <a:lnTo>
                    <a:pt x="1" y="6406"/>
                  </a:lnTo>
                  <a:lnTo>
                    <a:pt x="679" y="6406"/>
                  </a:lnTo>
                  <a:lnTo>
                    <a:pt x="679" y="5406"/>
                  </a:lnTo>
                  <a:cubicBezTo>
                    <a:pt x="691" y="4811"/>
                    <a:pt x="691" y="4013"/>
                    <a:pt x="691" y="3216"/>
                  </a:cubicBezTo>
                  <a:cubicBezTo>
                    <a:pt x="703" y="1608"/>
                    <a:pt x="715" y="13"/>
                    <a:pt x="715" y="13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4420439" y="3413084"/>
              <a:ext cx="181998" cy="21628"/>
            </a:xfrm>
            <a:custGeom>
              <a:rect b="b" l="l" r="r" t="t"/>
              <a:pathLst>
                <a:path extrusionOk="0" h="692" w="5823">
                  <a:moveTo>
                    <a:pt x="5822" y="1"/>
                  </a:moveTo>
                  <a:lnTo>
                    <a:pt x="0" y="13"/>
                  </a:lnTo>
                  <a:lnTo>
                    <a:pt x="0" y="691"/>
                  </a:lnTo>
                  <a:lnTo>
                    <a:pt x="5822" y="679"/>
                  </a:lnTo>
                  <a:lnTo>
                    <a:pt x="58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4104865" y="3411240"/>
              <a:ext cx="182373" cy="21597"/>
            </a:xfrm>
            <a:custGeom>
              <a:rect b="b" l="l" r="r" t="t"/>
              <a:pathLst>
                <a:path extrusionOk="0" h="691" w="5835">
                  <a:moveTo>
                    <a:pt x="5835" y="0"/>
                  </a:moveTo>
                  <a:lnTo>
                    <a:pt x="1" y="12"/>
                  </a:lnTo>
                  <a:lnTo>
                    <a:pt x="1" y="691"/>
                  </a:lnTo>
                  <a:lnTo>
                    <a:pt x="5835" y="679"/>
                  </a:lnTo>
                  <a:lnTo>
                    <a:pt x="58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3788197" y="3413084"/>
              <a:ext cx="181998" cy="21628"/>
            </a:xfrm>
            <a:custGeom>
              <a:rect b="b" l="l" r="r" t="t"/>
              <a:pathLst>
                <a:path extrusionOk="0" h="692" w="5823">
                  <a:moveTo>
                    <a:pt x="5823" y="1"/>
                  </a:moveTo>
                  <a:lnTo>
                    <a:pt x="0" y="13"/>
                  </a:lnTo>
                  <a:lnTo>
                    <a:pt x="0" y="691"/>
                  </a:lnTo>
                  <a:lnTo>
                    <a:pt x="5823" y="679"/>
                  </a:lnTo>
                  <a:lnTo>
                    <a:pt x="58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3470405" y="3397832"/>
              <a:ext cx="183498" cy="37256"/>
            </a:xfrm>
            <a:custGeom>
              <a:rect b="b" l="l" r="r" t="t"/>
              <a:pathLst>
                <a:path extrusionOk="0" h="1192" w="5871">
                  <a:moveTo>
                    <a:pt x="155" y="0"/>
                  </a:moveTo>
                  <a:lnTo>
                    <a:pt x="0" y="655"/>
                  </a:lnTo>
                  <a:cubicBezTo>
                    <a:pt x="0" y="655"/>
                    <a:pt x="96" y="679"/>
                    <a:pt x="251" y="715"/>
                  </a:cubicBezTo>
                  <a:cubicBezTo>
                    <a:pt x="334" y="739"/>
                    <a:pt x="429" y="762"/>
                    <a:pt x="536" y="786"/>
                  </a:cubicBezTo>
                  <a:cubicBezTo>
                    <a:pt x="643" y="798"/>
                    <a:pt x="774" y="822"/>
                    <a:pt x="905" y="846"/>
                  </a:cubicBezTo>
                  <a:cubicBezTo>
                    <a:pt x="1179" y="893"/>
                    <a:pt x="1501" y="965"/>
                    <a:pt x="1846" y="1001"/>
                  </a:cubicBezTo>
                  <a:cubicBezTo>
                    <a:pt x="2191" y="1048"/>
                    <a:pt x="2560" y="1096"/>
                    <a:pt x="2929" y="1120"/>
                  </a:cubicBezTo>
                  <a:cubicBezTo>
                    <a:pt x="3108" y="1132"/>
                    <a:pt x="3299" y="1143"/>
                    <a:pt x="3477" y="1155"/>
                  </a:cubicBezTo>
                  <a:cubicBezTo>
                    <a:pt x="3656" y="1179"/>
                    <a:pt x="3846" y="1167"/>
                    <a:pt x="4013" y="1179"/>
                  </a:cubicBezTo>
                  <a:cubicBezTo>
                    <a:pt x="4358" y="1191"/>
                    <a:pt x="4692" y="1191"/>
                    <a:pt x="4953" y="1191"/>
                  </a:cubicBezTo>
                  <a:lnTo>
                    <a:pt x="5870" y="1191"/>
                  </a:lnTo>
                  <a:lnTo>
                    <a:pt x="5870" y="512"/>
                  </a:lnTo>
                  <a:lnTo>
                    <a:pt x="4953" y="512"/>
                  </a:lnTo>
                  <a:cubicBezTo>
                    <a:pt x="4680" y="512"/>
                    <a:pt x="4370" y="501"/>
                    <a:pt x="4037" y="501"/>
                  </a:cubicBezTo>
                  <a:cubicBezTo>
                    <a:pt x="3870" y="489"/>
                    <a:pt x="3691" y="489"/>
                    <a:pt x="3513" y="477"/>
                  </a:cubicBezTo>
                  <a:cubicBezTo>
                    <a:pt x="3346" y="465"/>
                    <a:pt x="3168" y="453"/>
                    <a:pt x="2989" y="441"/>
                  </a:cubicBezTo>
                  <a:cubicBezTo>
                    <a:pt x="2632" y="417"/>
                    <a:pt x="2275" y="370"/>
                    <a:pt x="1941" y="322"/>
                  </a:cubicBezTo>
                  <a:cubicBezTo>
                    <a:pt x="1608" y="286"/>
                    <a:pt x="1298" y="227"/>
                    <a:pt x="1036" y="179"/>
                  </a:cubicBezTo>
                  <a:cubicBezTo>
                    <a:pt x="905" y="155"/>
                    <a:pt x="786" y="131"/>
                    <a:pt x="679" y="108"/>
                  </a:cubicBezTo>
                  <a:cubicBezTo>
                    <a:pt x="572" y="84"/>
                    <a:pt x="477" y="72"/>
                    <a:pt x="393" y="48"/>
                  </a:cubicBezTo>
                  <a:cubicBezTo>
                    <a:pt x="251" y="12"/>
                    <a:pt x="155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3188711" y="3254188"/>
              <a:ext cx="162276" cy="119113"/>
            </a:xfrm>
            <a:custGeom>
              <a:rect b="b" l="l" r="r" t="t"/>
              <a:pathLst>
                <a:path extrusionOk="0" h="3811" w="5192">
                  <a:moveTo>
                    <a:pt x="465" y="1"/>
                  </a:moveTo>
                  <a:lnTo>
                    <a:pt x="0" y="513"/>
                  </a:lnTo>
                  <a:cubicBezTo>
                    <a:pt x="0" y="513"/>
                    <a:pt x="24" y="525"/>
                    <a:pt x="48" y="560"/>
                  </a:cubicBezTo>
                  <a:cubicBezTo>
                    <a:pt x="84" y="584"/>
                    <a:pt x="131" y="620"/>
                    <a:pt x="191" y="679"/>
                  </a:cubicBezTo>
                  <a:cubicBezTo>
                    <a:pt x="322" y="786"/>
                    <a:pt x="489" y="941"/>
                    <a:pt x="703" y="1120"/>
                  </a:cubicBezTo>
                  <a:cubicBezTo>
                    <a:pt x="917" y="1298"/>
                    <a:pt x="1179" y="1489"/>
                    <a:pt x="1453" y="1703"/>
                  </a:cubicBezTo>
                  <a:cubicBezTo>
                    <a:pt x="1727" y="1918"/>
                    <a:pt x="2025" y="2132"/>
                    <a:pt x="2334" y="2346"/>
                  </a:cubicBezTo>
                  <a:cubicBezTo>
                    <a:pt x="2644" y="2537"/>
                    <a:pt x="2953" y="2751"/>
                    <a:pt x="3251" y="2930"/>
                  </a:cubicBezTo>
                  <a:cubicBezTo>
                    <a:pt x="3549" y="3096"/>
                    <a:pt x="3834" y="3263"/>
                    <a:pt x="4072" y="3394"/>
                  </a:cubicBezTo>
                  <a:cubicBezTo>
                    <a:pt x="4322" y="3525"/>
                    <a:pt x="4525" y="3632"/>
                    <a:pt x="4668" y="3704"/>
                  </a:cubicBezTo>
                  <a:cubicBezTo>
                    <a:pt x="4739" y="3739"/>
                    <a:pt x="4799" y="3763"/>
                    <a:pt x="4834" y="3787"/>
                  </a:cubicBezTo>
                  <a:cubicBezTo>
                    <a:pt x="4882" y="3811"/>
                    <a:pt x="4906" y="3811"/>
                    <a:pt x="4906" y="3811"/>
                  </a:cubicBezTo>
                  <a:lnTo>
                    <a:pt x="5192" y="3203"/>
                  </a:lnTo>
                  <a:cubicBezTo>
                    <a:pt x="5192" y="3203"/>
                    <a:pt x="5180" y="3192"/>
                    <a:pt x="5132" y="3168"/>
                  </a:cubicBezTo>
                  <a:cubicBezTo>
                    <a:pt x="5096" y="3156"/>
                    <a:pt x="5049" y="3120"/>
                    <a:pt x="4977" y="3084"/>
                  </a:cubicBezTo>
                  <a:cubicBezTo>
                    <a:pt x="4834" y="3013"/>
                    <a:pt x="4632" y="2918"/>
                    <a:pt x="4394" y="2787"/>
                  </a:cubicBezTo>
                  <a:cubicBezTo>
                    <a:pt x="4156" y="2668"/>
                    <a:pt x="3894" y="2501"/>
                    <a:pt x="3596" y="2334"/>
                  </a:cubicBezTo>
                  <a:cubicBezTo>
                    <a:pt x="3310" y="2168"/>
                    <a:pt x="3013" y="1965"/>
                    <a:pt x="2715" y="1775"/>
                  </a:cubicBezTo>
                  <a:cubicBezTo>
                    <a:pt x="2417" y="1572"/>
                    <a:pt x="2132" y="1370"/>
                    <a:pt x="1858" y="1167"/>
                  </a:cubicBezTo>
                  <a:cubicBezTo>
                    <a:pt x="1596" y="953"/>
                    <a:pt x="1346" y="763"/>
                    <a:pt x="1143" y="596"/>
                  </a:cubicBezTo>
                  <a:cubicBezTo>
                    <a:pt x="941" y="417"/>
                    <a:pt x="774" y="275"/>
                    <a:pt x="655" y="167"/>
                  </a:cubicBezTo>
                  <a:cubicBezTo>
                    <a:pt x="596" y="120"/>
                    <a:pt x="548" y="72"/>
                    <a:pt x="512" y="48"/>
                  </a:cubicBezTo>
                  <a:cubicBezTo>
                    <a:pt x="477" y="24"/>
                    <a:pt x="465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3015312" y="2996310"/>
              <a:ext cx="100860" cy="171590"/>
            </a:xfrm>
            <a:custGeom>
              <a:rect b="b" l="l" r="r" t="t"/>
              <a:pathLst>
                <a:path extrusionOk="0" h="5490" w="3227">
                  <a:moveTo>
                    <a:pt x="655" y="1"/>
                  </a:moveTo>
                  <a:lnTo>
                    <a:pt x="0" y="215"/>
                  </a:lnTo>
                  <a:cubicBezTo>
                    <a:pt x="0" y="215"/>
                    <a:pt x="36" y="310"/>
                    <a:pt x="83" y="465"/>
                  </a:cubicBezTo>
                  <a:cubicBezTo>
                    <a:pt x="143" y="620"/>
                    <a:pt x="214" y="834"/>
                    <a:pt x="322" y="1096"/>
                  </a:cubicBezTo>
                  <a:cubicBezTo>
                    <a:pt x="417" y="1346"/>
                    <a:pt x="524" y="1656"/>
                    <a:pt x="679" y="1965"/>
                  </a:cubicBezTo>
                  <a:cubicBezTo>
                    <a:pt x="822" y="2287"/>
                    <a:pt x="965" y="2620"/>
                    <a:pt x="1143" y="2953"/>
                  </a:cubicBezTo>
                  <a:cubicBezTo>
                    <a:pt x="1226" y="3120"/>
                    <a:pt x="1310" y="3287"/>
                    <a:pt x="1393" y="3442"/>
                  </a:cubicBezTo>
                  <a:cubicBezTo>
                    <a:pt x="1488" y="3596"/>
                    <a:pt x="1572" y="3763"/>
                    <a:pt x="1667" y="3906"/>
                  </a:cubicBezTo>
                  <a:cubicBezTo>
                    <a:pt x="1750" y="4061"/>
                    <a:pt x="1834" y="4204"/>
                    <a:pt x="1917" y="4346"/>
                  </a:cubicBezTo>
                  <a:cubicBezTo>
                    <a:pt x="2000" y="4477"/>
                    <a:pt x="2084" y="4608"/>
                    <a:pt x="2155" y="4716"/>
                  </a:cubicBezTo>
                  <a:cubicBezTo>
                    <a:pt x="2310" y="4954"/>
                    <a:pt x="2429" y="5156"/>
                    <a:pt x="2524" y="5275"/>
                  </a:cubicBezTo>
                  <a:cubicBezTo>
                    <a:pt x="2620" y="5418"/>
                    <a:pt x="2667" y="5489"/>
                    <a:pt x="2667" y="5489"/>
                  </a:cubicBezTo>
                  <a:lnTo>
                    <a:pt x="3227" y="5097"/>
                  </a:lnTo>
                  <a:cubicBezTo>
                    <a:pt x="3227" y="5097"/>
                    <a:pt x="3179" y="5025"/>
                    <a:pt x="3084" y="4894"/>
                  </a:cubicBezTo>
                  <a:cubicBezTo>
                    <a:pt x="2989" y="4763"/>
                    <a:pt x="2870" y="4573"/>
                    <a:pt x="2727" y="4346"/>
                  </a:cubicBezTo>
                  <a:cubicBezTo>
                    <a:pt x="2655" y="4239"/>
                    <a:pt x="2584" y="4120"/>
                    <a:pt x="2500" y="3989"/>
                  </a:cubicBezTo>
                  <a:cubicBezTo>
                    <a:pt x="2417" y="3858"/>
                    <a:pt x="2334" y="3715"/>
                    <a:pt x="2250" y="3573"/>
                  </a:cubicBezTo>
                  <a:cubicBezTo>
                    <a:pt x="2167" y="3418"/>
                    <a:pt x="2084" y="3275"/>
                    <a:pt x="2000" y="3120"/>
                  </a:cubicBezTo>
                  <a:cubicBezTo>
                    <a:pt x="1917" y="2965"/>
                    <a:pt x="1834" y="2799"/>
                    <a:pt x="1750" y="2644"/>
                  </a:cubicBezTo>
                  <a:cubicBezTo>
                    <a:pt x="1584" y="2322"/>
                    <a:pt x="1441" y="2001"/>
                    <a:pt x="1310" y="1691"/>
                  </a:cubicBezTo>
                  <a:cubicBezTo>
                    <a:pt x="1155" y="1394"/>
                    <a:pt x="1060" y="1096"/>
                    <a:pt x="953" y="846"/>
                  </a:cubicBezTo>
                  <a:cubicBezTo>
                    <a:pt x="857" y="596"/>
                    <a:pt x="786" y="382"/>
                    <a:pt x="738" y="239"/>
                  </a:cubicBezTo>
                  <a:cubicBezTo>
                    <a:pt x="679" y="84"/>
                    <a:pt x="655" y="1"/>
                    <a:pt x="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982933" y="2686705"/>
              <a:ext cx="24941" cy="183123"/>
            </a:xfrm>
            <a:custGeom>
              <a:rect b="b" l="l" r="r" t="t"/>
              <a:pathLst>
                <a:path extrusionOk="0" h="5859" w="798">
                  <a:moveTo>
                    <a:pt x="12" y="1"/>
                  </a:moveTo>
                  <a:lnTo>
                    <a:pt x="12" y="2918"/>
                  </a:lnTo>
                  <a:cubicBezTo>
                    <a:pt x="0" y="3644"/>
                    <a:pt x="12" y="4382"/>
                    <a:pt x="48" y="4942"/>
                  </a:cubicBezTo>
                  <a:cubicBezTo>
                    <a:pt x="72" y="5216"/>
                    <a:pt x="84" y="5442"/>
                    <a:pt x="96" y="5609"/>
                  </a:cubicBezTo>
                  <a:cubicBezTo>
                    <a:pt x="107" y="5692"/>
                    <a:pt x="107" y="5751"/>
                    <a:pt x="107" y="5799"/>
                  </a:cubicBezTo>
                  <a:cubicBezTo>
                    <a:pt x="119" y="5835"/>
                    <a:pt x="119" y="5859"/>
                    <a:pt x="119" y="5859"/>
                  </a:cubicBezTo>
                  <a:lnTo>
                    <a:pt x="798" y="5787"/>
                  </a:lnTo>
                  <a:cubicBezTo>
                    <a:pt x="798" y="5787"/>
                    <a:pt x="798" y="5775"/>
                    <a:pt x="798" y="5728"/>
                  </a:cubicBezTo>
                  <a:cubicBezTo>
                    <a:pt x="786" y="5680"/>
                    <a:pt x="786" y="5620"/>
                    <a:pt x="774" y="5549"/>
                  </a:cubicBezTo>
                  <a:cubicBezTo>
                    <a:pt x="762" y="5394"/>
                    <a:pt x="750" y="5168"/>
                    <a:pt x="727" y="4894"/>
                  </a:cubicBezTo>
                  <a:cubicBezTo>
                    <a:pt x="703" y="4358"/>
                    <a:pt x="691" y="3656"/>
                    <a:pt x="691" y="2918"/>
                  </a:cubicBezTo>
                  <a:lnTo>
                    <a:pt x="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2983308" y="2370413"/>
              <a:ext cx="21222" cy="181998"/>
            </a:xfrm>
            <a:custGeom>
              <a:rect b="b" l="l" r="r" t="t"/>
              <a:pathLst>
                <a:path extrusionOk="0" h="5823" w="679">
                  <a:moveTo>
                    <a:pt x="0" y="0"/>
                  </a:moveTo>
                  <a:lnTo>
                    <a:pt x="0" y="5823"/>
                  </a:lnTo>
                  <a:lnTo>
                    <a:pt x="679" y="5823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2983308" y="2054120"/>
              <a:ext cx="21222" cy="181998"/>
            </a:xfrm>
            <a:custGeom>
              <a:rect b="b" l="l" r="r" t="t"/>
              <a:pathLst>
                <a:path extrusionOk="0" h="5823" w="679">
                  <a:moveTo>
                    <a:pt x="0" y="0"/>
                  </a:moveTo>
                  <a:lnTo>
                    <a:pt x="0" y="5822"/>
                  </a:lnTo>
                  <a:lnTo>
                    <a:pt x="679" y="5822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2989246" y="1741141"/>
              <a:ext cx="70730" cy="180529"/>
            </a:xfrm>
            <a:custGeom>
              <a:rect b="b" l="l" r="r" t="t"/>
              <a:pathLst>
                <a:path extrusionOk="0" h="5776" w="2263">
                  <a:moveTo>
                    <a:pt x="1644" y="1"/>
                  </a:moveTo>
                  <a:cubicBezTo>
                    <a:pt x="1644" y="1"/>
                    <a:pt x="1501" y="346"/>
                    <a:pt x="1275" y="858"/>
                  </a:cubicBezTo>
                  <a:cubicBezTo>
                    <a:pt x="1179" y="1108"/>
                    <a:pt x="1072" y="1418"/>
                    <a:pt x="941" y="1751"/>
                  </a:cubicBezTo>
                  <a:cubicBezTo>
                    <a:pt x="882" y="1906"/>
                    <a:pt x="834" y="2085"/>
                    <a:pt x="775" y="2251"/>
                  </a:cubicBezTo>
                  <a:cubicBezTo>
                    <a:pt x="727" y="2430"/>
                    <a:pt x="667" y="2608"/>
                    <a:pt x="608" y="2787"/>
                  </a:cubicBezTo>
                  <a:cubicBezTo>
                    <a:pt x="548" y="2954"/>
                    <a:pt x="513" y="3144"/>
                    <a:pt x="465" y="3311"/>
                  </a:cubicBezTo>
                  <a:cubicBezTo>
                    <a:pt x="417" y="3489"/>
                    <a:pt x="382" y="3668"/>
                    <a:pt x="334" y="3835"/>
                  </a:cubicBezTo>
                  <a:cubicBezTo>
                    <a:pt x="286" y="4001"/>
                    <a:pt x="263" y="4168"/>
                    <a:pt x="227" y="4323"/>
                  </a:cubicBezTo>
                  <a:cubicBezTo>
                    <a:pt x="203" y="4478"/>
                    <a:pt x="167" y="4632"/>
                    <a:pt x="144" y="4763"/>
                  </a:cubicBezTo>
                  <a:cubicBezTo>
                    <a:pt x="120" y="4894"/>
                    <a:pt x="96" y="5025"/>
                    <a:pt x="72" y="5133"/>
                  </a:cubicBezTo>
                  <a:cubicBezTo>
                    <a:pt x="60" y="5252"/>
                    <a:pt x="48" y="5347"/>
                    <a:pt x="36" y="5430"/>
                  </a:cubicBezTo>
                  <a:cubicBezTo>
                    <a:pt x="13" y="5585"/>
                    <a:pt x="1" y="5680"/>
                    <a:pt x="1" y="5680"/>
                  </a:cubicBezTo>
                  <a:lnTo>
                    <a:pt x="679" y="5775"/>
                  </a:lnTo>
                  <a:cubicBezTo>
                    <a:pt x="679" y="5775"/>
                    <a:pt x="691" y="5680"/>
                    <a:pt x="715" y="5525"/>
                  </a:cubicBezTo>
                  <a:cubicBezTo>
                    <a:pt x="727" y="5454"/>
                    <a:pt x="739" y="5359"/>
                    <a:pt x="751" y="5252"/>
                  </a:cubicBezTo>
                  <a:cubicBezTo>
                    <a:pt x="763" y="5144"/>
                    <a:pt x="798" y="5013"/>
                    <a:pt x="822" y="4883"/>
                  </a:cubicBezTo>
                  <a:cubicBezTo>
                    <a:pt x="846" y="4752"/>
                    <a:pt x="870" y="4609"/>
                    <a:pt x="906" y="4466"/>
                  </a:cubicBezTo>
                  <a:cubicBezTo>
                    <a:pt x="929" y="4311"/>
                    <a:pt x="953" y="4156"/>
                    <a:pt x="1001" y="3990"/>
                  </a:cubicBezTo>
                  <a:cubicBezTo>
                    <a:pt x="1048" y="3823"/>
                    <a:pt x="1084" y="3656"/>
                    <a:pt x="1132" y="3489"/>
                  </a:cubicBezTo>
                  <a:cubicBezTo>
                    <a:pt x="1168" y="3323"/>
                    <a:pt x="1215" y="3144"/>
                    <a:pt x="1263" y="2978"/>
                  </a:cubicBezTo>
                  <a:cubicBezTo>
                    <a:pt x="1322" y="2799"/>
                    <a:pt x="1370" y="2632"/>
                    <a:pt x="1429" y="2466"/>
                  </a:cubicBezTo>
                  <a:cubicBezTo>
                    <a:pt x="1477" y="2299"/>
                    <a:pt x="1525" y="2132"/>
                    <a:pt x="1584" y="1977"/>
                  </a:cubicBezTo>
                  <a:cubicBezTo>
                    <a:pt x="1703" y="1656"/>
                    <a:pt x="1810" y="1358"/>
                    <a:pt x="1906" y="1108"/>
                  </a:cubicBezTo>
                  <a:cubicBezTo>
                    <a:pt x="2120" y="620"/>
                    <a:pt x="2263" y="287"/>
                    <a:pt x="2263" y="287"/>
                  </a:cubicBezTo>
                  <a:lnTo>
                    <a:pt x="16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3110575" y="1494826"/>
              <a:ext cx="144023" cy="142554"/>
            </a:xfrm>
            <a:custGeom>
              <a:rect b="b" l="l" r="r" t="t"/>
              <a:pathLst>
                <a:path extrusionOk="0" h="4561" w="4608">
                  <a:moveTo>
                    <a:pt x="4215" y="0"/>
                  </a:moveTo>
                  <a:cubicBezTo>
                    <a:pt x="4215" y="0"/>
                    <a:pt x="3917" y="226"/>
                    <a:pt x="3477" y="560"/>
                  </a:cubicBezTo>
                  <a:cubicBezTo>
                    <a:pt x="3262" y="750"/>
                    <a:pt x="3012" y="953"/>
                    <a:pt x="2750" y="1179"/>
                  </a:cubicBezTo>
                  <a:cubicBezTo>
                    <a:pt x="2500" y="1417"/>
                    <a:pt x="2215" y="1655"/>
                    <a:pt x="1953" y="1917"/>
                  </a:cubicBezTo>
                  <a:cubicBezTo>
                    <a:pt x="1703" y="2191"/>
                    <a:pt x="1429" y="2441"/>
                    <a:pt x="1203" y="2703"/>
                  </a:cubicBezTo>
                  <a:cubicBezTo>
                    <a:pt x="976" y="2965"/>
                    <a:pt x="750" y="3203"/>
                    <a:pt x="572" y="3417"/>
                  </a:cubicBezTo>
                  <a:lnTo>
                    <a:pt x="0" y="4143"/>
                  </a:lnTo>
                  <a:lnTo>
                    <a:pt x="548" y="4560"/>
                  </a:lnTo>
                  <a:cubicBezTo>
                    <a:pt x="548" y="4560"/>
                    <a:pt x="774" y="4274"/>
                    <a:pt x="1107" y="3858"/>
                  </a:cubicBezTo>
                  <a:cubicBezTo>
                    <a:pt x="1274" y="3655"/>
                    <a:pt x="1488" y="3417"/>
                    <a:pt x="1703" y="3167"/>
                  </a:cubicBezTo>
                  <a:cubicBezTo>
                    <a:pt x="1929" y="2917"/>
                    <a:pt x="2191" y="2667"/>
                    <a:pt x="2441" y="2405"/>
                  </a:cubicBezTo>
                  <a:cubicBezTo>
                    <a:pt x="2691" y="2155"/>
                    <a:pt x="2965" y="1917"/>
                    <a:pt x="3203" y="1691"/>
                  </a:cubicBezTo>
                  <a:cubicBezTo>
                    <a:pt x="3453" y="1465"/>
                    <a:pt x="3703" y="1274"/>
                    <a:pt x="3905" y="1095"/>
                  </a:cubicBezTo>
                  <a:cubicBezTo>
                    <a:pt x="4334" y="774"/>
                    <a:pt x="4608" y="548"/>
                    <a:pt x="4608" y="548"/>
                  </a:cubicBezTo>
                  <a:lnTo>
                    <a:pt x="4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3360265" y="1378342"/>
              <a:ext cx="180498" cy="68136"/>
            </a:xfrm>
            <a:custGeom>
              <a:rect b="b" l="l" r="r" t="t"/>
              <a:pathLst>
                <a:path extrusionOk="0" h="2180" w="5775">
                  <a:moveTo>
                    <a:pt x="5703" y="0"/>
                  </a:moveTo>
                  <a:cubicBezTo>
                    <a:pt x="5703" y="0"/>
                    <a:pt x="5334" y="24"/>
                    <a:pt x="4787" y="131"/>
                  </a:cubicBezTo>
                  <a:cubicBezTo>
                    <a:pt x="4644" y="155"/>
                    <a:pt x="4501" y="167"/>
                    <a:pt x="4334" y="203"/>
                  </a:cubicBezTo>
                  <a:cubicBezTo>
                    <a:pt x="4179" y="239"/>
                    <a:pt x="4025" y="274"/>
                    <a:pt x="3846" y="310"/>
                  </a:cubicBezTo>
                  <a:cubicBezTo>
                    <a:pt x="3513" y="369"/>
                    <a:pt x="3155" y="465"/>
                    <a:pt x="2786" y="560"/>
                  </a:cubicBezTo>
                  <a:cubicBezTo>
                    <a:pt x="2429" y="655"/>
                    <a:pt x="2084" y="774"/>
                    <a:pt x="1750" y="870"/>
                  </a:cubicBezTo>
                  <a:cubicBezTo>
                    <a:pt x="1417" y="989"/>
                    <a:pt x="1119" y="1096"/>
                    <a:pt x="857" y="1191"/>
                  </a:cubicBezTo>
                  <a:cubicBezTo>
                    <a:pt x="596" y="1298"/>
                    <a:pt x="381" y="1393"/>
                    <a:pt x="238" y="1453"/>
                  </a:cubicBezTo>
                  <a:cubicBezTo>
                    <a:pt x="84" y="1512"/>
                    <a:pt x="0" y="1548"/>
                    <a:pt x="0" y="1548"/>
                  </a:cubicBezTo>
                  <a:lnTo>
                    <a:pt x="274" y="2179"/>
                  </a:lnTo>
                  <a:cubicBezTo>
                    <a:pt x="274" y="2179"/>
                    <a:pt x="357" y="2132"/>
                    <a:pt x="500" y="2084"/>
                  </a:cubicBezTo>
                  <a:cubicBezTo>
                    <a:pt x="643" y="2024"/>
                    <a:pt x="857" y="1929"/>
                    <a:pt x="1108" y="1834"/>
                  </a:cubicBezTo>
                  <a:cubicBezTo>
                    <a:pt x="1358" y="1739"/>
                    <a:pt x="1655" y="1632"/>
                    <a:pt x="1965" y="1524"/>
                  </a:cubicBezTo>
                  <a:cubicBezTo>
                    <a:pt x="2286" y="1429"/>
                    <a:pt x="2620" y="1310"/>
                    <a:pt x="2977" y="1215"/>
                  </a:cubicBezTo>
                  <a:cubicBezTo>
                    <a:pt x="3322" y="1131"/>
                    <a:pt x="3667" y="1036"/>
                    <a:pt x="3989" y="977"/>
                  </a:cubicBezTo>
                  <a:cubicBezTo>
                    <a:pt x="4156" y="941"/>
                    <a:pt x="4310" y="905"/>
                    <a:pt x="4465" y="870"/>
                  </a:cubicBezTo>
                  <a:cubicBezTo>
                    <a:pt x="4620" y="846"/>
                    <a:pt x="4763" y="822"/>
                    <a:pt x="4894" y="798"/>
                  </a:cubicBezTo>
                  <a:cubicBezTo>
                    <a:pt x="5418" y="703"/>
                    <a:pt x="5775" y="679"/>
                    <a:pt x="5775" y="679"/>
                  </a:cubicBezTo>
                  <a:lnTo>
                    <a:pt x="57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4421158" y="3410490"/>
              <a:ext cx="182373" cy="21597"/>
            </a:xfrm>
            <a:custGeom>
              <a:rect b="b" l="l" r="r" t="t"/>
              <a:pathLst>
                <a:path extrusionOk="0" h="691" w="5835">
                  <a:moveTo>
                    <a:pt x="5835" y="0"/>
                  </a:moveTo>
                  <a:lnTo>
                    <a:pt x="1" y="12"/>
                  </a:lnTo>
                  <a:lnTo>
                    <a:pt x="1" y="691"/>
                  </a:lnTo>
                  <a:lnTo>
                    <a:pt x="5835" y="679"/>
                  </a:lnTo>
                  <a:lnTo>
                    <a:pt x="58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3673588" y="1373497"/>
              <a:ext cx="182748" cy="22722"/>
            </a:xfrm>
            <a:custGeom>
              <a:rect b="b" l="l" r="r" t="t"/>
              <a:pathLst>
                <a:path extrusionOk="0" h="727" w="5847">
                  <a:moveTo>
                    <a:pt x="0" y="1"/>
                  </a:moveTo>
                  <a:lnTo>
                    <a:pt x="0" y="679"/>
                  </a:lnTo>
                  <a:lnTo>
                    <a:pt x="2917" y="679"/>
                  </a:lnTo>
                  <a:cubicBezTo>
                    <a:pt x="3644" y="679"/>
                    <a:pt x="4370" y="679"/>
                    <a:pt x="4906" y="691"/>
                  </a:cubicBezTo>
                  <a:cubicBezTo>
                    <a:pt x="5049" y="703"/>
                    <a:pt x="5168" y="703"/>
                    <a:pt x="5275" y="703"/>
                  </a:cubicBezTo>
                  <a:cubicBezTo>
                    <a:pt x="5394" y="703"/>
                    <a:pt x="5489" y="715"/>
                    <a:pt x="5561" y="715"/>
                  </a:cubicBezTo>
                  <a:cubicBezTo>
                    <a:pt x="5727" y="727"/>
                    <a:pt x="5811" y="727"/>
                    <a:pt x="5811" y="727"/>
                  </a:cubicBezTo>
                  <a:lnTo>
                    <a:pt x="5846" y="48"/>
                  </a:lnTo>
                  <a:cubicBezTo>
                    <a:pt x="5846" y="48"/>
                    <a:pt x="5751" y="48"/>
                    <a:pt x="5596" y="36"/>
                  </a:cubicBezTo>
                  <a:cubicBezTo>
                    <a:pt x="5513" y="36"/>
                    <a:pt x="5418" y="24"/>
                    <a:pt x="5310" y="24"/>
                  </a:cubicBezTo>
                  <a:cubicBezTo>
                    <a:pt x="5191" y="13"/>
                    <a:pt x="5072" y="13"/>
                    <a:pt x="4929" y="13"/>
                  </a:cubicBezTo>
                  <a:cubicBezTo>
                    <a:pt x="4382" y="1"/>
                    <a:pt x="3644" y="1"/>
                    <a:pt x="29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100482" y="2987746"/>
              <a:ext cx="272044" cy="21628"/>
            </a:xfrm>
            <a:custGeom>
              <a:rect b="b" l="l" r="r" t="t"/>
              <a:pathLst>
                <a:path extrusionOk="0" h="692" w="8704">
                  <a:moveTo>
                    <a:pt x="0" y="1"/>
                  </a:moveTo>
                  <a:lnTo>
                    <a:pt x="0" y="691"/>
                  </a:lnTo>
                  <a:lnTo>
                    <a:pt x="8704" y="691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573452" y="2987746"/>
              <a:ext cx="272044" cy="21628"/>
            </a:xfrm>
            <a:custGeom>
              <a:rect b="b" l="l" r="r" t="t"/>
              <a:pathLst>
                <a:path extrusionOk="0" h="692" w="8704">
                  <a:moveTo>
                    <a:pt x="0" y="1"/>
                  </a:moveTo>
                  <a:lnTo>
                    <a:pt x="0" y="691"/>
                  </a:lnTo>
                  <a:lnTo>
                    <a:pt x="8704" y="691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1046422" y="2987746"/>
              <a:ext cx="272044" cy="21628"/>
            </a:xfrm>
            <a:custGeom>
              <a:rect b="b" l="l" r="r" t="t"/>
              <a:pathLst>
                <a:path extrusionOk="0" h="692" w="8704">
                  <a:moveTo>
                    <a:pt x="0" y="1"/>
                  </a:moveTo>
                  <a:lnTo>
                    <a:pt x="0" y="691"/>
                  </a:lnTo>
                  <a:lnTo>
                    <a:pt x="8704" y="691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1519392" y="2987746"/>
              <a:ext cx="272044" cy="21628"/>
            </a:xfrm>
            <a:custGeom>
              <a:rect b="b" l="l" r="r" t="t"/>
              <a:pathLst>
                <a:path extrusionOk="0" h="692" w="8704">
                  <a:moveTo>
                    <a:pt x="0" y="1"/>
                  </a:moveTo>
                  <a:lnTo>
                    <a:pt x="0" y="691"/>
                  </a:lnTo>
                  <a:lnTo>
                    <a:pt x="8703" y="691"/>
                  </a:lnTo>
                  <a:lnTo>
                    <a:pt x="8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1992331" y="2987746"/>
              <a:ext cx="272075" cy="21628"/>
            </a:xfrm>
            <a:custGeom>
              <a:rect b="b" l="l" r="r" t="t"/>
              <a:pathLst>
                <a:path extrusionOk="0" h="692" w="8705">
                  <a:moveTo>
                    <a:pt x="1" y="1"/>
                  </a:moveTo>
                  <a:lnTo>
                    <a:pt x="1" y="691"/>
                  </a:lnTo>
                  <a:lnTo>
                    <a:pt x="8704" y="691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2465301" y="2987746"/>
              <a:ext cx="272419" cy="21628"/>
            </a:xfrm>
            <a:custGeom>
              <a:rect b="b" l="l" r="r" t="t"/>
              <a:pathLst>
                <a:path extrusionOk="0" h="692" w="8716">
                  <a:moveTo>
                    <a:pt x="1" y="1"/>
                  </a:moveTo>
                  <a:lnTo>
                    <a:pt x="1" y="691"/>
                  </a:lnTo>
                  <a:lnTo>
                    <a:pt x="8716" y="691"/>
                  </a:lnTo>
                  <a:lnTo>
                    <a:pt x="8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2938271" y="2987746"/>
              <a:ext cx="272419" cy="21628"/>
            </a:xfrm>
            <a:custGeom>
              <a:rect b="b" l="l" r="r" t="t"/>
              <a:pathLst>
                <a:path extrusionOk="0" h="692" w="8716">
                  <a:moveTo>
                    <a:pt x="1" y="1"/>
                  </a:moveTo>
                  <a:lnTo>
                    <a:pt x="1" y="691"/>
                  </a:lnTo>
                  <a:lnTo>
                    <a:pt x="8716" y="691"/>
                  </a:lnTo>
                  <a:lnTo>
                    <a:pt x="8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3411240" y="2987746"/>
              <a:ext cx="272419" cy="21628"/>
            </a:xfrm>
            <a:custGeom>
              <a:rect b="b" l="l" r="r" t="t"/>
              <a:pathLst>
                <a:path extrusionOk="0" h="692" w="8716">
                  <a:moveTo>
                    <a:pt x="0" y="1"/>
                  </a:moveTo>
                  <a:lnTo>
                    <a:pt x="0" y="691"/>
                  </a:lnTo>
                  <a:lnTo>
                    <a:pt x="8716" y="691"/>
                  </a:lnTo>
                  <a:lnTo>
                    <a:pt x="87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3883085" y="2906266"/>
              <a:ext cx="264230" cy="100485"/>
            </a:xfrm>
            <a:custGeom>
              <a:rect b="b" l="l" r="r" t="t"/>
              <a:pathLst>
                <a:path extrusionOk="0" h="3215" w="8454">
                  <a:moveTo>
                    <a:pt x="8109" y="0"/>
                  </a:moveTo>
                  <a:cubicBezTo>
                    <a:pt x="8109" y="0"/>
                    <a:pt x="7990" y="60"/>
                    <a:pt x="7787" y="179"/>
                  </a:cubicBezTo>
                  <a:cubicBezTo>
                    <a:pt x="7585" y="298"/>
                    <a:pt x="7287" y="441"/>
                    <a:pt x="6930" y="631"/>
                  </a:cubicBezTo>
                  <a:cubicBezTo>
                    <a:pt x="6204" y="977"/>
                    <a:pt x="5215" y="1405"/>
                    <a:pt x="4203" y="1727"/>
                  </a:cubicBezTo>
                  <a:cubicBezTo>
                    <a:pt x="3179" y="2036"/>
                    <a:pt x="2132" y="2251"/>
                    <a:pt x="1334" y="2382"/>
                  </a:cubicBezTo>
                  <a:cubicBezTo>
                    <a:pt x="941" y="2441"/>
                    <a:pt x="608" y="2477"/>
                    <a:pt x="370" y="2513"/>
                  </a:cubicBezTo>
                  <a:cubicBezTo>
                    <a:pt x="143" y="2524"/>
                    <a:pt x="1" y="2536"/>
                    <a:pt x="1" y="2536"/>
                  </a:cubicBezTo>
                  <a:lnTo>
                    <a:pt x="60" y="3215"/>
                  </a:lnTo>
                  <a:cubicBezTo>
                    <a:pt x="60" y="3215"/>
                    <a:pt x="203" y="3203"/>
                    <a:pt x="441" y="3191"/>
                  </a:cubicBezTo>
                  <a:cubicBezTo>
                    <a:pt x="679" y="3155"/>
                    <a:pt x="1024" y="3120"/>
                    <a:pt x="1441" y="3060"/>
                  </a:cubicBezTo>
                  <a:cubicBezTo>
                    <a:pt x="2263" y="2929"/>
                    <a:pt x="3346" y="2703"/>
                    <a:pt x="4406" y="2370"/>
                  </a:cubicBezTo>
                  <a:cubicBezTo>
                    <a:pt x="5465" y="2048"/>
                    <a:pt x="6478" y="1608"/>
                    <a:pt x="7228" y="1239"/>
                  </a:cubicBezTo>
                  <a:cubicBezTo>
                    <a:pt x="7597" y="1048"/>
                    <a:pt x="7906" y="905"/>
                    <a:pt x="8121" y="774"/>
                  </a:cubicBezTo>
                  <a:cubicBezTo>
                    <a:pt x="8323" y="655"/>
                    <a:pt x="8454" y="596"/>
                    <a:pt x="8454" y="596"/>
                  </a:cubicBezTo>
                  <a:lnTo>
                    <a:pt x="81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4288327" y="2549781"/>
              <a:ext cx="148868" cy="246383"/>
            </a:xfrm>
            <a:custGeom>
              <a:rect b="b" l="l" r="r" t="t"/>
              <a:pathLst>
                <a:path extrusionOk="0" h="7883" w="4763">
                  <a:moveTo>
                    <a:pt x="4108" y="0"/>
                  </a:moveTo>
                  <a:cubicBezTo>
                    <a:pt x="4108" y="0"/>
                    <a:pt x="4072" y="119"/>
                    <a:pt x="4013" y="345"/>
                  </a:cubicBezTo>
                  <a:cubicBezTo>
                    <a:pt x="3929" y="572"/>
                    <a:pt x="3834" y="893"/>
                    <a:pt x="3691" y="1262"/>
                  </a:cubicBezTo>
                  <a:cubicBezTo>
                    <a:pt x="3418" y="2012"/>
                    <a:pt x="2989" y="3001"/>
                    <a:pt x="2477" y="3941"/>
                  </a:cubicBezTo>
                  <a:cubicBezTo>
                    <a:pt x="1965" y="4882"/>
                    <a:pt x="1346" y="5763"/>
                    <a:pt x="858" y="6394"/>
                  </a:cubicBezTo>
                  <a:cubicBezTo>
                    <a:pt x="608" y="6715"/>
                    <a:pt x="405" y="6977"/>
                    <a:pt x="250" y="7144"/>
                  </a:cubicBezTo>
                  <a:cubicBezTo>
                    <a:pt x="96" y="7323"/>
                    <a:pt x="0" y="7430"/>
                    <a:pt x="0" y="7430"/>
                  </a:cubicBezTo>
                  <a:lnTo>
                    <a:pt x="512" y="7882"/>
                  </a:lnTo>
                  <a:cubicBezTo>
                    <a:pt x="512" y="7882"/>
                    <a:pt x="608" y="7775"/>
                    <a:pt x="762" y="7596"/>
                  </a:cubicBezTo>
                  <a:cubicBezTo>
                    <a:pt x="929" y="7418"/>
                    <a:pt x="1143" y="7144"/>
                    <a:pt x="1393" y="6811"/>
                  </a:cubicBezTo>
                  <a:cubicBezTo>
                    <a:pt x="1905" y="6156"/>
                    <a:pt x="2548" y="5251"/>
                    <a:pt x="3072" y="4275"/>
                  </a:cubicBezTo>
                  <a:cubicBezTo>
                    <a:pt x="3608" y="3298"/>
                    <a:pt x="4049" y="2286"/>
                    <a:pt x="4334" y="1500"/>
                  </a:cubicBezTo>
                  <a:cubicBezTo>
                    <a:pt x="4477" y="1107"/>
                    <a:pt x="4584" y="786"/>
                    <a:pt x="4668" y="548"/>
                  </a:cubicBezTo>
                  <a:cubicBezTo>
                    <a:pt x="4727" y="322"/>
                    <a:pt x="4763" y="191"/>
                    <a:pt x="4763" y="191"/>
                  </a:cubicBezTo>
                  <a:lnTo>
                    <a:pt x="4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4441254" y="2082030"/>
              <a:ext cx="21628" cy="272419"/>
            </a:xfrm>
            <a:custGeom>
              <a:rect b="b" l="l" r="r" t="t"/>
              <a:pathLst>
                <a:path extrusionOk="0" h="8716" w="692">
                  <a:moveTo>
                    <a:pt x="1" y="0"/>
                  </a:moveTo>
                  <a:lnTo>
                    <a:pt x="1" y="8715"/>
                  </a:lnTo>
                  <a:lnTo>
                    <a:pt x="691" y="8715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4321801" y="1629157"/>
              <a:ext cx="128802" cy="254916"/>
            </a:xfrm>
            <a:custGeom>
              <a:rect b="b" l="l" r="r" t="t"/>
              <a:pathLst>
                <a:path extrusionOk="0" h="8156" w="4121">
                  <a:moveTo>
                    <a:pt x="549" y="0"/>
                  </a:moveTo>
                  <a:lnTo>
                    <a:pt x="1" y="405"/>
                  </a:lnTo>
                  <a:cubicBezTo>
                    <a:pt x="1" y="405"/>
                    <a:pt x="13" y="429"/>
                    <a:pt x="49" y="476"/>
                  </a:cubicBezTo>
                  <a:cubicBezTo>
                    <a:pt x="96" y="536"/>
                    <a:pt x="144" y="607"/>
                    <a:pt x="215" y="703"/>
                  </a:cubicBezTo>
                  <a:cubicBezTo>
                    <a:pt x="346" y="893"/>
                    <a:pt x="537" y="1167"/>
                    <a:pt x="751" y="1500"/>
                  </a:cubicBezTo>
                  <a:cubicBezTo>
                    <a:pt x="1192" y="2179"/>
                    <a:pt x="1715" y="3120"/>
                    <a:pt x="2144" y="4096"/>
                  </a:cubicBezTo>
                  <a:cubicBezTo>
                    <a:pt x="2370" y="4584"/>
                    <a:pt x="2561" y="5084"/>
                    <a:pt x="2728" y="5548"/>
                  </a:cubicBezTo>
                  <a:cubicBezTo>
                    <a:pt x="2811" y="5787"/>
                    <a:pt x="2882" y="6025"/>
                    <a:pt x="2954" y="6239"/>
                  </a:cubicBezTo>
                  <a:cubicBezTo>
                    <a:pt x="3025" y="6453"/>
                    <a:pt x="3085" y="6668"/>
                    <a:pt x="3132" y="6858"/>
                  </a:cubicBezTo>
                  <a:cubicBezTo>
                    <a:pt x="3251" y="7251"/>
                    <a:pt x="3311" y="7573"/>
                    <a:pt x="3370" y="7799"/>
                  </a:cubicBezTo>
                  <a:cubicBezTo>
                    <a:pt x="3418" y="8025"/>
                    <a:pt x="3454" y="8156"/>
                    <a:pt x="3454" y="8156"/>
                  </a:cubicBezTo>
                  <a:lnTo>
                    <a:pt x="4121" y="8025"/>
                  </a:lnTo>
                  <a:cubicBezTo>
                    <a:pt x="4121" y="8025"/>
                    <a:pt x="4085" y="7894"/>
                    <a:pt x="4037" y="7656"/>
                  </a:cubicBezTo>
                  <a:cubicBezTo>
                    <a:pt x="3978" y="7418"/>
                    <a:pt x="3918" y="7084"/>
                    <a:pt x="3799" y="6680"/>
                  </a:cubicBezTo>
                  <a:cubicBezTo>
                    <a:pt x="3740" y="6477"/>
                    <a:pt x="3692" y="6263"/>
                    <a:pt x="3609" y="6037"/>
                  </a:cubicBezTo>
                  <a:cubicBezTo>
                    <a:pt x="3537" y="5810"/>
                    <a:pt x="3454" y="5572"/>
                    <a:pt x="3382" y="5322"/>
                  </a:cubicBezTo>
                  <a:cubicBezTo>
                    <a:pt x="3192" y="4834"/>
                    <a:pt x="3001" y="4322"/>
                    <a:pt x="2775" y="3810"/>
                  </a:cubicBezTo>
                  <a:cubicBezTo>
                    <a:pt x="2323" y="2798"/>
                    <a:pt x="1787" y="1834"/>
                    <a:pt x="1334" y="1131"/>
                  </a:cubicBezTo>
                  <a:cubicBezTo>
                    <a:pt x="1108" y="786"/>
                    <a:pt x="906" y="500"/>
                    <a:pt x="775" y="298"/>
                  </a:cubicBezTo>
                  <a:cubicBezTo>
                    <a:pt x="703" y="203"/>
                    <a:pt x="644" y="131"/>
                    <a:pt x="608" y="72"/>
                  </a:cubicBezTo>
                  <a:cubicBezTo>
                    <a:pt x="561" y="24"/>
                    <a:pt x="549" y="0"/>
                    <a:pt x="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100482" y="2987746"/>
              <a:ext cx="272044" cy="21628"/>
            </a:xfrm>
            <a:custGeom>
              <a:rect b="b" l="l" r="r" t="t"/>
              <a:pathLst>
                <a:path extrusionOk="0" h="692" w="8704">
                  <a:moveTo>
                    <a:pt x="0" y="1"/>
                  </a:moveTo>
                  <a:lnTo>
                    <a:pt x="0" y="691"/>
                  </a:lnTo>
                  <a:lnTo>
                    <a:pt x="8704" y="691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4009227" y="1396188"/>
              <a:ext cx="244883" cy="151868"/>
            </a:xfrm>
            <a:custGeom>
              <a:rect b="b" l="l" r="r" t="t"/>
              <a:pathLst>
                <a:path extrusionOk="0" h="4859" w="7835">
                  <a:moveTo>
                    <a:pt x="191" y="1"/>
                  </a:moveTo>
                  <a:lnTo>
                    <a:pt x="1" y="656"/>
                  </a:lnTo>
                  <a:cubicBezTo>
                    <a:pt x="1" y="656"/>
                    <a:pt x="120" y="703"/>
                    <a:pt x="346" y="763"/>
                  </a:cubicBezTo>
                  <a:cubicBezTo>
                    <a:pt x="572" y="846"/>
                    <a:pt x="882" y="953"/>
                    <a:pt x="1263" y="1096"/>
                  </a:cubicBezTo>
                  <a:cubicBezTo>
                    <a:pt x="2013" y="1382"/>
                    <a:pt x="2989" y="1823"/>
                    <a:pt x="3918" y="2346"/>
                  </a:cubicBezTo>
                  <a:cubicBezTo>
                    <a:pt x="4858" y="2870"/>
                    <a:pt x="5728" y="3501"/>
                    <a:pt x="6347" y="4001"/>
                  </a:cubicBezTo>
                  <a:cubicBezTo>
                    <a:pt x="6513" y="4120"/>
                    <a:pt x="6656" y="4240"/>
                    <a:pt x="6775" y="4335"/>
                  </a:cubicBezTo>
                  <a:cubicBezTo>
                    <a:pt x="6906" y="4442"/>
                    <a:pt x="7014" y="4537"/>
                    <a:pt x="7097" y="4621"/>
                  </a:cubicBezTo>
                  <a:cubicBezTo>
                    <a:pt x="7275" y="4775"/>
                    <a:pt x="7371" y="4859"/>
                    <a:pt x="7371" y="4859"/>
                  </a:cubicBezTo>
                  <a:lnTo>
                    <a:pt x="7835" y="4359"/>
                  </a:lnTo>
                  <a:cubicBezTo>
                    <a:pt x="7835" y="4359"/>
                    <a:pt x="7728" y="4263"/>
                    <a:pt x="7549" y="4109"/>
                  </a:cubicBezTo>
                  <a:cubicBezTo>
                    <a:pt x="7454" y="4025"/>
                    <a:pt x="7347" y="3918"/>
                    <a:pt x="7216" y="3811"/>
                  </a:cubicBezTo>
                  <a:cubicBezTo>
                    <a:pt x="7085" y="3716"/>
                    <a:pt x="6942" y="3597"/>
                    <a:pt x="6775" y="3466"/>
                  </a:cubicBezTo>
                  <a:cubicBezTo>
                    <a:pt x="6121" y="2942"/>
                    <a:pt x="5228" y="2299"/>
                    <a:pt x="4251" y="1751"/>
                  </a:cubicBezTo>
                  <a:cubicBezTo>
                    <a:pt x="3299" y="1203"/>
                    <a:pt x="2275" y="751"/>
                    <a:pt x="1501" y="453"/>
                  </a:cubicBezTo>
                  <a:cubicBezTo>
                    <a:pt x="1120" y="310"/>
                    <a:pt x="787" y="191"/>
                    <a:pt x="560" y="120"/>
                  </a:cubicBezTo>
                  <a:cubicBezTo>
                    <a:pt x="322" y="49"/>
                    <a:pt x="191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4733762" y="3295506"/>
              <a:ext cx="121707" cy="201720"/>
            </a:xfrm>
            <a:custGeom>
              <a:rect b="b" l="l" r="r" t="t"/>
              <a:pathLst>
                <a:path extrusionOk="0" h="6454" w="3894">
                  <a:moveTo>
                    <a:pt x="3453" y="0"/>
                  </a:moveTo>
                  <a:cubicBezTo>
                    <a:pt x="3453" y="0"/>
                    <a:pt x="3358" y="72"/>
                    <a:pt x="3203" y="203"/>
                  </a:cubicBezTo>
                  <a:cubicBezTo>
                    <a:pt x="3060" y="346"/>
                    <a:pt x="2846" y="548"/>
                    <a:pt x="2608" y="798"/>
                  </a:cubicBezTo>
                  <a:cubicBezTo>
                    <a:pt x="2131" y="1298"/>
                    <a:pt x="1548" y="2036"/>
                    <a:pt x="1107" y="2846"/>
                  </a:cubicBezTo>
                  <a:cubicBezTo>
                    <a:pt x="667" y="3667"/>
                    <a:pt x="357" y="4548"/>
                    <a:pt x="203" y="5227"/>
                  </a:cubicBezTo>
                  <a:cubicBezTo>
                    <a:pt x="131" y="5572"/>
                    <a:pt x="72" y="5846"/>
                    <a:pt x="48" y="6049"/>
                  </a:cubicBezTo>
                  <a:cubicBezTo>
                    <a:pt x="24" y="6144"/>
                    <a:pt x="12" y="6227"/>
                    <a:pt x="12" y="6287"/>
                  </a:cubicBezTo>
                  <a:cubicBezTo>
                    <a:pt x="0" y="6334"/>
                    <a:pt x="0" y="6358"/>
                    <a:pt x="0" y="6358"/>
                  </a:cubicBezTo>
                  <a:lnTo>
                    <a:pt x="679" y="6453"/>
                  </a:lnTo>
                  <a:cubicBezTo>
                    <a:pt x="679" y="6453"/>
                    <a:pt x="679" y="6430"/>
                    <a:pt x="691" y="6370"/>
                  </a:cubicBezTo>
                  <a:cubicBezTo>
                    <a:pt x="691" y="6322"/>
                    <a:pt x="703" y="6251"/>
                    <a:pt x="726" y="6156"/>
                  </a:cubicBezTo>
                  <a:cubicBezTo>
                    <a:pt x="750" y="5965"/>
                    <a:pt x="798" y="5703"/>
                    <a:pt x="869" y="5382"/>
                  </a:cubicBezTo>
                  <a:cubicBezTo>
                    <a:pt x="1012" y="4751"/>
                    <a:pt x="1298" y="3929"/>
                    <a:pt x="1715" y="3179"/>
                  </a:cubicBezTo>
                  <a:cubicBezTo>
                    <a:pt x="2120" y="2417"/>
                    <a:pt x="2655" y="1727"/>
                    <a:pt x="3096" y="1262"/>
                  </a:cubicBezTo>
                  <a:cubicBezTo>
                    <a:pt x="3334" y="1036"/>
                    <a:pt x="3524" y="846"/>
                    <a:pt x="3667" y="715"/>
                  </a:cubicBezTo>
                  <a:cubicBezTo>
                    <a:pt x="3810" y="596"/>
                    <a:pt x="3894" y="524"/>
                    <a:pt x="3894" y="524"/>
                  </a:cubicBezTo>
                  <a:lnTo>
                    <a:pt x="34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4988640" y="3170083"/>
              <a:ext cx="223692" cy="64792"/>
            </a:xfrm>
            <a:custGeom>
              <a:rect b="b" l="l" r="r" t="t"/>
              <a:pathLst>
                <a:path extrusionOk="0" h="2073" w="7157">
                  <a:moveTo>
                    <a:pt x="7085" y="1"/>
                  </a:moveTo>
                  <a:cubicBezTo>
                    <a:pt x="7085" y="1"/>
                    <a:pt x="6978" y="13"/>
                    <a:pt x="6776" y="25"/>
                  </a:cubicBezTo>
                  <a:cubicBezTo>
                    <a:pt x="6585" y="37"/>
                    <a:pt x="6299" y="84"/>
                    <a:pt x="5966" y="120"/>
                  </a:cubicBezTo>
                  <a:cubicBezTo>
                    <a:pt x="5799" y="144"/>
                    <a:pt x="5621" y="168"/>
                    <a:pt x="5430" y="191"/>
                  </a:cubicBezTo>
                  <a:cubicBezTo>
                    <a:pt x="5228" y="215"/>
                    <a:pt x="5025" y="239"/>
                    <a:pt x="4823" y="275"/>
                  </a:cubicBezTo>
                  <a:cubicBezTo>
                    <a:pt x="4406" y="346"/>
                    <a:pt x="3954" y="418"/>
                    <a:pt x="3513" y="501"/>
                  </a:cubicBezTo>
                  <a:cubicBezTo>
                    <a:pt x="3073" y="596"/>
                    <a:pt x="2620" y="680"/>
                    <a:pt x="2216" y="775"/>
                  </a:cubicBezTo>
                  <a:cubicBezTo>
                    <a:pt x="1799" y="894"/>
                    <a:pt x="1418" y="989"/>
                    <a:pt x="1084" y="1084"/>
                  </a:cubicBezTo>
                  <a:cubicBezTo>
                    <a:pt x="442" y="1287"/>
                    <a:pt x="1" y="1430"/>
                    <a:pt x="1" y="1430"/>
                  </a:cubicBezTo>
                  <a:lnTo>
                    <a:pt x="227" y="2073"/>
                  </a:lnTo>
                  <a:cubicBezTo>
                    <a:pt x="227" y="2073"/>
                    <a:pt x="644" y="1942"/>
                    <a:pt x="1275" y="1739"/>
                  </a:cubicBezTo>
                  <a:cubicBezTo>
                    <a:pt x="1596" y="1644"/>
                    <a:pt x="1966" y="1549"/>
                    <a:pt x="2370" y="1442"/>
                  </a:cubicBezTo>
                  <a:cubicBezTo>
                    <a:pt x="2775" y="1346"/>
                    <a:pt x="3204" y="1263"/>
                    <a:pt x="3644" y="1168"/>
                  </a:cubicBezTo>
                  <a:cubicBezTo>
                    <a:pt x="4073" y="1084"/>
                    <a:pt x="4513" y="1025"/>
                    <a:pt x="4918" y="953"/>
                  </a:cubicBezTo>
                  <a:cubicBezTo>
                    <a:pt x="5133" y="918"/>
                    <a:pt x="5323" y="894"/>
                    <a:pt x="5514" y="870"/>
                  </a:cubicBezTo>
                  <a:cubicBezTo>
                    <a:pt x="5704" y="846"/>
                    <a:pt x="5883" y="822"/>
                    <a:pt x="6049" y="799"/>
                  </a:cubicBezTo>
                  <a:cubicBezTo>
                    <a:pt x="6383" y="763"/>
                    <a:pt x="6657" y="715"/>
                    <a:pt x="6847" y="703"/>
                  </a:cubicBezTo>
                  <a:cubicBezTo>
                    <a:pt x="7038" y="691"/>
                    <a:pt x="7157" y="680"/>
                    <a:pt x="7157" y="680"/>
                  </a:cubicBezTo>
                  <a:lnTo>
                    <a:pt x="7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5376036" y="3163395"/>
              <a:ext cx="223661" cy="21628"/>
            </a:xfrm>
            <a:custGeom>
              <a:rect b="b" l="l" r="r" t="t"/>
              <a:pathLst>
                <a:path extrusionOk="0" h="692" w="7156">
                  <a:moveTo>
                    <a:pt x="0" y="1"/>
                  </a:moveTo>
                  <a:lnTo>
                    <a:pt x="0" y="691"/>
                  </a:lnTo>
                  <a:lnTo>
                    <a:pt x="7156" y="691"/>
                  </a:lnTo>
                  <a:lnTo>
                    <a:pt x="7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5764901" y="3163395"/>
              <a:ext cx="223661" cy="21628"/>
            </a:xfrm>
            <a:custGeom>
              <a:rect b="b" l="l" r="r" t="t"/>
              <a:pathLst>
                <a:path extrusionOk="0" h="692" w="7156">
                  <a:moveTo>
                    <a:pt x="0" y="1"/>
                  </a:moveTo>
                  <a:lnTo>
                    <a:pt x="0" y="691"/>
                  </a:lnTo>
                  <a:lnTo>
                    <a:pt x="7156" y="691"/>
                  </a:lnTo>
                  <a:lnTo>
                    <a:pt x="71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6150797" y="3067382"/>
              <a:ext cx="213628" cy="103860"/>
            </a:xfrm>
            <a:custGeom>
              <a:rect b="b" l="l" r="r" t="t"/>
              <a:pathLst>
                <a:path extrusionOk="0" h="3323" w="6835">
                  <a:moveTo>
                    <a:pt x="6465" y="1"/>
                  </a:moveTo>
                  <a:cubicBezTo>
                    <a:pt x="6465" y="1"/>
                    <a:pt x="6382" y="60"/>
                    <a:pt x="6215" y="167"/>
                  </a:cubicBezTo>
                  <a:cubicBezTo>
                    <a:pt x="6060" y="275"/>
                    <a:pt x="5810" y="406"/>
                    <a:pt x="5525" y="572"/>
                  </a:cubicBezTo>
                  <a:cubicBezTo>
                    <a:pt x="5251" y="739"/>
                    <a:pt x="4894" y="906"/>
                    <a:pt x="4536" y="1096"/>
                  </a:cubicBezTo>
                  <a:cubicBezTo>
                    <a:pt x="4346" y="1191"/>
                    <a:pt x="4155" y="1275"/>
                    <a:pt x="3953" y="1358"/>
                  </a:cubicBezTo>
                  <a:cubicBezTo>
                    <a:pt x="3763" y="1453"/>
                    <a:pt x="3560" y="1549"/>
                    <a:pt x="3358" y="1620"/>
                  </a:cubicBezTo>
                  <a:cubicBezTo>
                    <a:pt x="3143" y="1703"/>
                    <a:pt x="2941" y="1787"/>
                    <a:pt x="2739" y="1870"/>
                  </a:cubicBezTo>
                  <a:cubicBezTo>
                    <a:pt x="2536" y="1941"/>
                    <a:pt x="2334" y="2001"/>
                    <a:pt x="2143" y="2072"/>
                  </a:cubicBezTo>
                  <a:cubicBezTo>
                    <a:pt x="1750" y="2215"/>
                    <a:pt x="1381" y="2311"/>
                    <a:pt x="1060" y="2394"/>
                  </a:cubicBezTo>
                  <a:cubicBezTo>
                    <a:pt x="988" y="2418"/>
                    <a:pt x="905" y="2442"/>
                    <a:pt x="834" y="2465"/>
                  </a:cubicBezTo>
                  <a:cubicBezTo>
                    <a:pt x="762" y="2477"/>
                    <a:pt x="691" y="2501"/>
                    <a:pt x="631" y="2513"/>
                  </a:cubicBezTo>
                  <a:cubicBezTo>
                    <a:pt x="500" y="2537"/>
                    <a:pt x="381" y="2572"/>
                    <a:pt x="286" y="2584"/>
                  </a:cubicBezTo>
                  <a:cubicBezTo>
                    <a:pt x="107" y="2632"/>
                    <a:pt x="0" y="2656"/>
                    <a:pt x="0" y="2656"/>
                  </a:cubicBezTo>
                  <a:lnTo>
                    <a:pt x="131" y="3323"/>
                  </a:lnTo>
                  <a:cubicBezTo>
                    <a:pt x="131" y="3323"/>
                    <a:pt x="250" y="3299"/>
                    <a:pt x="441" y="3251"/>
                  </a:cubicBezTo>
                  <a:cubicBezTo>
                    <a:pt x="536" y="3239"/>
                    <a:pt x="655" y="3204"/>
                    <a:pt x="786" y="3180"/>
                  </a:cubicBezTo>
                  <a:cubicBezTo>
                    <a:pt x="857" y="3156"/>
                    <a:pt x="929" y="3144"/>
                    <a:pt x="1012" y="3120"/>
                  </a:cubicBezTo>
                  <a:cubicBezTo>
                    <a:pt x="1084" y="3108"/>
                    <a:pt x="1155" y="3084"/>
                    <a:pt x="1238" y="3061"/>
                  </a:cubicBezTo>
                  <a:cubicBezTo>
                    <a:pt x="1572" y="2965"/>
                    <a:pt x="1953" y="2870"/>
                    <a:pt x="2358" y="2715"/>
                  </a:cubicBezTo>
                  <a:cubicBezTo>
                    <a:pt x="2560" y="2656"/>
                    <a:pt x="2774" y="2584"/>
                    <a:pt x="2977" y="2501"/>
                  </a:cubicBezTo>
                  <a:cubicBezTo>
                    <a:pt x="3191" y="2418"/>
                    <a:pt x="3405" y="2334"/>
                    <a:pt x="3608" y="2251"/>
                  </a:cubicBezTo>
                  <a:cubicBezTo>
                    <a:pt x="3822" y="2180"/>
                    <a:pt x="4036" y="2072"/>
                    <a:pt x="4239" y="1989"/>
                  </a:cubicBezTo>
                  <a:cubicBezTo>
                    <a:pt x="4441" y="1894"/>
                    <a:pt x="4644" y="1810"/>
                    <a:pt x="4834" y="1715"/>
                  </a:cubicBezTo>
                  <a:cubicBezTo>
                    <a:pt x="5215" y="1513"/>
                    <a:pt x="5572" y="1346"/>
                    <a:pt x="5870" y="1168"/>
                  </a:cubicBezTo>
                  <a:cubicBezTo>
                    <a:pt x="6156" y="989"/>
                    <a:pt x="6406" y="858"/>
                    <a:pt x="6572" y="751"/>
                  </a:cubicBezTo>
                  <a:cubicBezTo>
                    <a:pt x="6739" y="644"/>
                    <a:pt x="6834" y="572"/>
                    <a:pt x="6834" y="572"/>
                  </a:cubicBezTo>
                  <a:lnTo>
                    <a:pt x="64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6476403" y="2777124"/>
              <a:ext cx="135459" cy="200251"/>
            </a:xfrm>
            <a:custGeom>
              <a:rect b="b" l="l" r="r" t="t"/>
              <a:pathLst>
                <a:path extrusionOk="0" h="6407" w="4334">
                  <a:moveTo>
                    <a:pt x="3703" y="1"/>
                  </a:moveTo>
                  <a:cubicBezTo>
                    <a:pt x="3703" y="1"/>
                    <a:pt x="3655" y="108"/>
                    <a:pt x="3584" y="287"/>
                  </a:cubicBezTo>
                  <a:cubicBezTo>
                    <a:pt x="3524" y="465"/>
                    <a:pt x="3393" y="715"/>
                    <a:pt x="3262" y="1013"/>
                  </a:cubicBezTo>
                  <a:cubicBezTo>
                    <a:pt x="3143" y="1322"/>
                    <a:pt x="2953" y="1656"/>
                    <a:pt x="2762" y="2025"/>
                  </a:cubicBezTo>
                  <a:cubicBezTo>
                    <a:pt x="2679" y="2204"/>
                    <a:pt x="2560" y="2394"/>
                    <a:pt x="2453" y="2573"/>
                  </a:cubicBezTo>
                  <a:cubicBezTo>
                    <a:pt x="2346" y="2763"/>
                    <a:pt x="2239" y="2954"/>
                    <a:pt x="2119" y="3144"/>
                  </a:cubicBezTo>
                  <a:cubicBezTo>
                    <a:pt x="2000" y="3323"/>
                    <a:pt x="1881" y="3513"/>
                    <a:pt x="1762" y="3692"/>
                  </a:cubicBezTo>
                  <a:cubicBezTo>
                    <a:pt x="1643" y="3870"/>
                    <a:pt x="1524" y="4049"/>
                    <a:pt x="1405" y="4216"/>
                  </a:cubicBezTo>
                  <a:cubicBezTo>
                    <a:pt x="1167" y="4561"/>
                    <a:pt x="917" y="4847"/>
                    <a:pt x="715" y="5109"/>
                  </a:cubicBezTo>
                  <a:cubicBezTo>
                    <a:pt x="512" y="5371"/>
                    <a:pt x="322" y="5573"/>
                    <a:pt x="203" y="5716"/>
                  </a:cubicBezTo>
                  <a:cubicBezTo>
                    <a:pt x="72" y="5871"/>
                    <a:pt x="0" y="5954"/>
                    <a:pt x="0" y="5954"/>
                  </a:cubicBezTo>
                  <a:lnTo>
                    <a:pt x="512" y="6406"/>
                  </a:lnTo>
                  <a:cubicBezTo>
                    <a:pt x="512" y="6406"/>
                    <a:pt x="584" y="6323"/>
                    <a:pt x="715" y="6168"/>
                  </a:cubicBezTo>
                  <a:cubicBezTo>
                    <a:pt x="846" y="6014"/>
                    <a:pt x="1036" y="5811"/>
                    <a:pt x="1250" y="5537"/>
                  </a:cubicBezTo>
                  <a:cubicBezTo>
                    <a:pt x="1453" y="5275"/>
                    <a:pt x="1715" y="4966"/>
                    <a:pt x="1953" y="4609"/>
                  </a:cubicBezTo>
                  <a:cubicBezTo>
                    <a:pt x="2072" y="4442"/>
                    <a:pt x="2215" y="4263"/>
                    <a:pt x="2334" y="4073"/>
                  </a:cubicBezTo>
                  <a:cubicBezTo>
                    <a:pt x="2453" y="3882"/>
                    <a:pt x="2572" y="3692"/>
                    <a:pt x="2703" y="3501"/>
                  </a:cubicBezTo>
                  <a:cubicBezTo>
                    <a:pt x="2822" y="3311"/>
                    <a:pt x="2929" y="3108"/>
                    <a:pt x="3048" y="2918"/>
                  </a:cubicBezTo>
                  <a:cubicBezTo>
                    <a:pt x="3155" y="2727"/>
                    <a:pt x="3274" y="2537"/>
                    <a:pt x="3370" y="2346"/>
                  </a:cubicBezTo>
                  <a:cubicBezTo>
                    <a:pt x="3560" y="1965"/>
                    <a:pt x="3751" y="1620"/>
                    <a:pt x="3882" y="1299"/>
                  </a:cubicBezTo>
                  <a:cubicBezTo>
                    <a:pt x="4024" y="989"/>
                    <a:pt x="4155" y="727"/>
                    <a:pt x="4215" y="549"/>
                  </a:cubicBezTo>
                  <a:cubicBezTo>
                    <a:pt x="4286" y="358"/>
                    <a:pt x="4334" y="251"/>
                    <a:pt x="4334" y="251"/>
                  </a:cubicBezTo>
                  <a:lnTo>
                    <a:pt x="3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6"/>
            <p:cNvSpPr/>
            <p:nvPr/>
          </p:nvSpPr>
          <p:spPr>
            <a:xfrm>
              <a:off x="6630830" y="2397573"/>
              <a:ext cx="24941" cy="225161"/>
            </a:xfrm>
            <a:custGeom>
              <a:rect b="b" l="l" r="r" t="t"/>
              <a:pathLst>
                <a:path extrusionOk="0" h="7204" w="798">
                  <a:moveTo>
                    <a:pt x="119" y="1"/>
                  </a:moveTo>
                  <a:lnTo>
                    <a:pt x="119" y="3584"/>
                  </a:lnTo>
                  <a:lnTo>
                    <a:pt x="119" y="4894"/>
                  </a:lnTo>
                  <a:cubicBezTo>
                    <a:pt x="107" y="5311"/>
                    <a:pt x="96" y="5704"/>
                    <a:pt x="84" y="6025"/>
                  </a:cubicBezTo>
                  <a:cubicBezTo>
                    <a:pt x="60" y="6358"/>
                    <a:pt x="48" y="6632"/>
                    <a:pt x="24" y="6823"/>
                  </a:cubicBezTo>
                  <a:cubicBezTo>
                    <a:pt x="24" y="6918"/>
                    <a:pt x="12" y="6989"/>
                    <a:pt x="12" y="7049"/>
                  </a:cubicBezTo>
                  <a:cubicBezTo>
                    <a:pt x="0" y="7097"/>
                    <a:pt x="0" y="7120"/>
                    <a:pt x="0" y="7120"/>
                  </a:cubicBezTo>
                  <a:lnTo>
                    <a:pt x="679" y="7204"/>
                  </a:lnTo>
                  <a:cubicBezTo>
                    <a:pt x="679" y="7204"/>
                    <a:pt x="679" y="7168"/>
                    <a:pt x="691" y="7120"/>
                  </a:cubicBezTo>
                  <a:cubicBezTo>
                    <a:pt x="691" y="7061"/>
                    <a:pt x="703" y="6989"/>
                    <a:pt x="703" y="6882"/>
                  </a:cubicBezTo>
                  <a:cubicBezTo>
                    <a:pt x="727" y="6692"/>
                    <a:pt x="750" y="6406"/>
                    <a:pt x="774" y="6061"/>
                  </a:cubicBezTo>
                  <a:cubicBezTo>
                    <a:pt x="786" y="5727"/>
                    <a:pt x="798" y="5323"/>
                    <a:pt x="798" y="4894"/>
                  </a:cubicBezTo>
                  <a:lnTo>
                    <a:pt x="798" y="3584"/>
                  </a:lnTo>
                  <a:lnTo>
                    <a:pt x="7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6634549" y="2008708"/>
              <a:ext cx="21222" cy="224067"/>
            </a:xfrm>
            <a:custGeom>
              <a:rect b="b" l="l" r="r" t="t"/>
              <a:pathLst>
                <a:path extrusionOk="0" h="7169" w="679">
                  <a:moveTo>
                    <a:pt x="0" y="1"/>
                  </a:moveTo>
                  <a:lnTo>
                    <a:pt x="0" y="7168"/>
                  </a:lnTo>
                  <a:lnTo>
                    <a:pt x="679" y="7168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6634549" y="1619843"/>
              <a:ext cx="21222" cy="224067"/>
            </a:xfrm>
            <a:custGeom>
              <a:rect b="b" l="l" r="r" t="t"/>
              <a:pathLst>
                <a:path extrusionOk="0" h="7169" w="679">
                  <a:moveTo>
                    <a:pt x="0" y="1"/>
                  </a:moveTo>
                  <a:lnTo>
                    <a:pt x="0" y="7168"/>
                  </a:lnTo>
                  <a:lnTo>
                    <a:pt x="679" y="7168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6634549" y="1230978"/>
              <a:ext cx="21222" cy="224067"/>
            </a:xfrm>
            <a:custGeom>
              <a:rect b="b" l="l" r="r" t="t"/>
              <a:pathLst>
                <a:path extrusionOk="0" h="7169" w="679">
                  <a:moveTo>
                    <a:pt x="0" y="1"/>
                  </a:moveTo>
                  <a:lnTo>
                    <a:pt x="0" y="7168"/>
                  </a:lnTo>
                  <a:lnTo>
                    <a:pt x="679" y="7168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6634549" y="842113"/>
              <a:ext cx="21222" cy="224067"/>
            </a:xfrm>
            <a:custGeom>
              <a:rect b="b" l="l" r="r" t="t"/>
              <a:pathLst>
                <a:path extrusionOk="0" h="7169" w="679">
                  <a:moveTo>
                    <a:pt x="0" y="1"/>
                  </a:moveTo>
                  <a:lnTo>
                    <a:pt x="0" y="7168"/>
                  </a:lnTo>
                  <a:lnTo>
                    <a:pt x="679" y="7168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6634549" y="453249"/>
              <a:ext cx="21222" cy="224067"/>
            </a:xfrm>
            <a:custGeom>
              <a:rect b="b" l="l" r="r" t="t"/>
              <a:pathLst>
                <a:path extrusionOk="0" h="7169" w="679">
                  <a:moveTo>
                    <a:pt x="0" y="1"/>
                  </a:moveTo>
                  <a:lnTo>
                    <a:pt x="0" y="7168"/>
                  </a:lnTo>
                  <a:lnTo>
                    <a:pt x="679" y="7168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>
              <a:off x="4733762" y="3295506"/>
              <a:ext cx="121707" cy="201720"/>
            </a:xfrm>
            <a:custGeom>
              <a:rect b="b" l="l" r="r" t="t"/>
              <a:pathLst>
                <a:path extrusionOk="0" h="6454" w="3894">
                  <a:moveTo>
                    <a:pt x="3453" y="0"/>
                  </a:moveTo>
                  <a:cubicBezTo>
                    <a:pt x="3453" y="0"/>
                    <a:pt x="3358" y="72"/>
                    <a:pt x="3203" y="203"/>
                  </a:cubicBezTo>
                  <a:cubicBezTo>
                    <a:pt x="3060" y="346"/>
                    <a:pt x="2846" y="548"/>
                    <a:pt x="2608" y="786"/>
                  </a:cubicBezTo>
                  <a:cubicBezTo>
                    <a:pt x="2131" y="1298"/>
                    <a:pt x="1548" y="2036"/>
                    <a:pt x="1107" y="2846"/>
                  </a:cubicBezTo>
                  <a:cubicBezTo>
                    <a:pt x="667" y="3667"/>
                    <a:pt x="357" y="4548"/>
                    <a:pt x="203" y="5227"/>
                  </a:cubicBezTo>
                  <a:cubicBezTo>
                    <a:pt x="131" y="5572"/>
                    <a:pt x="72" y="5846"/>
                    <a:pt x="48" y="6049"/>
                  </a:cubicBezTo>
                  <a:cubicBezTo>
                    <a:pt x="24" y="6144"/>
                    <a:pt x="12" y="6227"/>
                    <a:pt x="12" y="6287"/>
                  </a:cubicBezTo>
                  <a:cubicBezTo>
                    <a:pt x="0" y="6334"/>
                    <a:pt x="0" y="6358"/>
                    <a:pt x="0" y="6358"/>
                  </a:cubicBezTo>
                  <a:lnTo>
                    <a:pt x="679" y="6453"/>
                  </a:lnTo>
                  <a:cubicBezTo>
                    <a:pt x="679" y="6453"/>
                    <a:pt x="679" y="6430"/>
                    <a:pt x="691" y="6370"/>
                  </a:cubicBezTo>
                  <a:cubicBezTo>
                    <a:pt x="691" y="6322"/>
                    <a:pt x="703" y="6251"/>
                    <a:pt x="726" y="6156"/>
                  </a:cubicBezTo>
                  <a:cubicBezTo>
                    <a:pt x="750" y="5965"/>
                    <a:pt x="798" y="5703"/>
                    <a:pt x="869" y="5382"/>
                  </a:cubicBezTo>
                  <a:cubicBezTo>
                    <a:pt x="1012" y="4751"/>
                    <a:pt x="1298" y="3929"/>
                    <a:pt x="1715" y="3179"/>
                  </a:cubicBezTo>
                  <a:cubicBezTo>
                    <a:pt x="2120" y="2417"/>
                    <a:pt x="2655" y="1727"/>
                    <a:pt x="3096" y="1262"/>
                  </a:cubicBezTo>
                  <a:cubicBezTo>
                    <a:pt x="3334" y="1036"/>
                    <a:pt x="3524" y="846"/>
                    <a:pt x="3655" y="715"/>
                  </a:cubicBezTo>
                  <a:cubicBezTo>
                    <a:pt x="3810" y="596"/>
                    <a:pt x="3894" y="524"/>
                    <a:pt x="3894" y="524"/>
                  </a:cubicBezTo>
                  <a:lnTo>
                    <a:pt x="34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6634549" y="64384"/>
              <a:ext cx="21222" cy="224067"/>
            </a:xfrm>
            <a:custGeom>
              <a:rect b="b" l="l" r="r" t="t"/>
              <a:pathLst>
                <a:path extrusionOk="0" h="7169" w="679">
                  <a:moveTo>
                    <a:pt x="0" y="1"/>
                  </a:moveTo>
                  <a:lnTo>
                    <a:pt x="0" y="7168"/>
                  </a:lnTo>
                  <a:lnTo>
                    <a:pt x="679" y="7168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7" name="Google Shape;717;p2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718" name="Google Shape;718;p26"/>
          <p:cNvGrpSpPr/>
          <p:nvPr/>
        </p:nvGrpSpPr>
        <p:grpSpPr>
          <a:xfrm>
            <a:off x="4386184" y="1548021"/>
            <a:ext cx="1859204" cy="925898"/>
            <a:chOff x="4386184" y="1548021"/>
            <a:chExt cx="1859204" cy="925898"/>
          </a:xfrm>
        </p:grpSpPr>
        <p:sp>
          <p:nvSpPr>
            <p:cNvPr id="719" name="Google Shape;719;p26"/>
            <p:cNvSpPr/>
            <p:nvPr/>
          </p:nvSpPr>
          <p:spPr>
            <a:xfrm>
              <a:off x="4386184" y="1548021"/>
              <a:ext cx="1859204" cy="925898"/>
            </a:xfrm>
            <a:custGeom>
              <a:rect b="b" l="l" r="r" t="t"/>
              <a:pathLst>
                <a:path extrusionOk="0" h="29624" w="59485">
                  <a:moveTo>
                    <a:pt x="1" y="1"/>
                  </a:moveTo>
                  <a:lnTo>
                    <a:pt x="16527" y="10276"/>
                  </a:lnTo>
                  <a:lnTo>
                    <a:pt x="16527" y="22456"/>
                  </a:lnTo>
                  <a:cubicBezTo>
                    <a:pt x="16527" y="26409"/>
                    <a:pt x="19741" y="29623"/>
                    <a:pt x="23694" y="29623"/>
                  </a:cubicBezTo>
                  <a:lnTo>
                    <a:pt x="52329" y="29623"/>
                  </a:lnTo>
                  <a:cubicBezTo>
                    <a:pt x="56282" y="29623"/>
                    <a:pt x="59484" y="26409"/>
                    <a:pt x="59484" y="22456"/>
                  </a:cubicBezTo>
                  <a:lnTo>
                    <a:pt x="59484" y="15086"/>
                  </a:lnTo>
                  <a:cubicBezTo>
                    <a:pt x="59484" y="11133"/>
                    <a:pt x="56282" y="7918"/>
                    <a:pt x="52329" y="7918"/>
                  </a:cubicBezTo>
                  <a:lnTo>
                    <a:pt x="23480" y="7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6"/>
            <p:cNvSpPr txBox="1"/>
            <p:nvPr/>
          </p:nvSpPr>
          <p:spPr>
            <a:xfrm>
              <a:off x="4904600" y="1957825"/>
              <a:ext cx="13407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1" name="Google Shape;721;p26"/>
          <p:cNvGrpSpPr/>
          <p:nvPr/>
        </p:nvGrpSpPr>
        <p:grpSpPr>
          <a:xfrm>
            <a:off x="1442650" y="3459408"/>
            <a:ext cx="1859213" cy="925898"/>
            <a:chOff x="1442650" y="3459408"/>
            <a:chExt cx="1859213" cy="925898"/>
          </a:xfrm>
        </p:grpSpPr>
        <p:sp>
          <p:nvSpPr>
            <p:cNvPr id="722" name="Google Shape;722;p26"/>
            <p:cNvSpPr/>
            <p:nvPr/>
          </p:nvSpPr>
          <p:spPr>
            <a:xfrm flipH="1">
              <a:off x="1442659" y="3459408"/>
              <a:ext cx="1859204" cy="925898"/>
            </a:xfrm>
            <a:custGeom>
              <a:rect b="b" l="l" r="r" t="t"/>
              <a:pathLst>
                <a:path extrusionOk="0" h="29624" w="59485">
                  <a:moveTo>
                    <a:pt x="1" y="1"/>
                  </a:moveTo>
                  <a:lnTo>
                    <a:pt x="16527" y="10276"/>
                  </a:lnTo>
                  <a:lnTo>
                    <a:pt x="16527" y="22456"/>
                  </a:lnTo>
                  <a:cubicBezTo>
                    <a:pt x="16527" y="26409"/>
                    <a:pt x="19741" y="29623"/>
                    <a:pt x="23694" y="29623"/>
                  </a:cubicBezTo>
                  <a:lnTo>
                    <a:pt x="52329" y="29623"/>
                  </a:lnTo>
                  <a:cubicBezTo>
                    <a:pt x="56282" y="29623"/>
                    <a:pt x="59484" y="26409"/>
                    <a:pt x="59484" y="22456"/>
                  </a:cubicBezTo>
                  <a:lnTo>
                    <a:pt x="59484" y="15086"/>
                  </a:lnTo>
                  <a:cubicBezTo>
                    <a:pt x="59484" y="11133"/>
                    <a:pt x="56282" y="7918"/>
                    <a:pt x="52329" y="7918"/>
                  </a:cubicBezTo>
                  <a:lnTo>
                    <a:pt x="23480" y="7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6"/>
            <p:cNvSpPr txBox="1"/>
            <p:nvPr/>
          </p:nvSpPr>
          <p:spPr>
            <a:xfrm>
              <a:off x="1442650" y="3890825"/>
              <a:ext cx="13467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4" name="Google Shape;724;p26"/>
          <p:cNvGrpSpPr/>
          <p:nvPr/>
        </p:nvGrpSpPr>
        <p:grpSpPr>
          <a:xfrm>
            <a:off x="6526684" y="3056171"/>
            <a:ext cx="1859204" cy="925898"/>
            <a:chOff x="6526684" y="3056171"/>
            <a:chExt cx="1859204" cy="925898"/>
          </a:xfrm>
        </p:grpSpPr>
        <p:sp>
          <p:nvSpPr>
            <p:cNvPr id="725" name="Google Shape;725;p26"/>
            <p:cNvSpPr/>
            <p:nvPr/>
          </p:nvSpPr>
          <p:spPr>
            <a:xfrm>
              <a:off x="6526684" y="3056171"/>
              <a:ext cx="1859204" cy="925898"/>
            </a:xfrm>
            <a:custGeom>
              <a:rect b="b" l="l" r="r" t="t"/>
              <a:pathLst>
                <a:path extrusionOk="0" h="29624" w="59485">
                  <a:moveTo>
                    <a:pt x="1" y="1"/>
                  </a:moveTo>
                  <a:lnTo>
                    <a:pt x="16527" y="10276"/>
                  </a:lnTo>
                  <a:lnTo>
                    <a:pt x="16527" y="22456"/>
                  </a:lnTo>
                  <a:cubicBezTo>
                    <a:pt x="16527" y="26409"/>
                    <a:pt x="19741" y="29623"/>
                    <a:pt x="23694" y="29623"/>
                  </a:cubicBezTo>
                  <a:lnTo>
                    <a:pt x="52329" y="29623"/>
                  </a:lnTo>
                  <a:cubicBezTo>
                    <a:pt x="56282" y="29623"/>
                    <a:pt x="59484" y="26409"/>
                    <a:pt x="59484" y="22456"/>
                  </a:cubicBezTo>
                  <a:lnTo>
                    <a:pt x="59484" y="15086"/>
                  </a:lnTo>
                  <a:cubicBezTo>
                    <a:pt x="59484" y="11133"/>
                    <a:pt x="56282" y="7918"/>
                    <a:pt x="52329" y="7918"/>
                  </a:cubicBezTo>
                  <a:lnTo>
                    <a:pt x="23480" y="79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6"/>
            <p:cNvSpPr txBox="1"/>
            <p:nvPr/>
          </p:nvSpPr>
          <p:spPr>
            <a:xfrm>
              <a:off x="7049375" y="3474875"/>
              <a:ext cx="13365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7" name="Google Shape;727;p26"/>
          <p:cNvGrpSpPr/>
          <p:nvPr/>
        </p:nvGrpSpPr>
        <p:grpSpPr>
          <a:xfrm>
            <a:off x="472970" y="2022835"/>
            <a:ext cx="1519431" cy="883485"/>
            <a:chOff x="472970" y="2022835"/>
            <a:chExt cx="1519431" cy="883485"/>
          </a:xfrm>
        </p:grpSpPr>
        <p:sp>
          <p:nvSpPr>
            <p:cNvPr id="728" name="Google Shape;728;p26"/>
            <p:cNvSpPr/>
            <p:nvPr/>
          </p:nvSpPr>
          <p:spPr>
            <a:xfrm>
              <a:off x="472970" y="2022835"/>
              <a:ext cx="1519431" cy="883485"/>
            </a:xfrm>
            <a:custGeom>
              <a:rect b="b" l="l" r="r" t="t"/>
              <a:pathLst>
                <a:path extrusionOk="0" h="28267" w="48614">
                  <a:moveTo>
                    <a:pt x="7168" y="1"/>
                  </a:moveTo>
                  <a:cubicBezTo>
                    <a:pt x="3215" y="1"/>
                    <a:pt x="1" y="3204"/>
                    <a:pt x="1" y="7157"/>
                  </a:cubicBezTo>
                  <a:lnTo>
                    <a:pt x="1" y="15491"/>
                  </a:lnTo>
                  <a:cubicBezTo>
                    <a:pt x="1" y="19456"/>
                    <a:pt x="3215" y="22659"/>
                    <a:pt x="7168" y="22659"/>
                  </a:cubicBezTo>
                  <a:lnTo>
                    <a:pt x="33088" y="22659"/>
                  </a:lnTo>
                  <a:lnTo>
                    <a:pt x="48614" y="28266"/>
                  </a:lnTo>
                  <a:lnTo>
                    <a:pt x="48614" y="28266"/>
                  </a:lnTo>
                  <a:lnTo>
                    <a:pt x="40029" y="18575"/>
                  </a:lnTo>
                  <a:lnTo>
                    <a:pt x="40029" y="7157"/>
                  </a:lnTo>
                  <a:cubicBezTo>
                    <a:pt x="40029" y="3204"/>
                    <a:pt x="36827" y="1"/>
                    <a:pt x="328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6"/>
            <p:cNvSpPr txBox="1"/>
            <p:nvPr/>
          </p:nvSpPr>
          <p:spPr>
            <a:xfrm>
              <a:off x="476700" y="2219775"/>
              <a:ext cx="12483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30" name="Google Shape;730;p26"/>
          <p:cNvGrpSpPr/>
          <p:nvPr/>
        </p:nvGrpSpPr>
        <p:grpSpPr>
          <a:xfrm>
            <a:off x="2938271" y="1759768"/>
            <a:ext cx="1248168" cy="1365750"/>
            <a:chOff x="2938271" y="1759768"/>
            <a:chExt cx="1248168" cy="1365750"/>
          </a:xfrm>
        </p:grpSpPr>
        <p:sp>
          <p:nvSpPr>
            <p:cNvPr id="731" name="Google Shape;731;p26"/>
            <p:cNvSpPr/>
            <p:nvPr/>
          </p:nvSpPr>
          <p:spPr>
            <a:xfrm>
              <a:off x="2938271" y="1759768"/>
              <a:ext cx="1248168" cy="1365750"/>
            </a:xfrm>
            <a:custGeom>
              <a:rect b="b" l="l" r="r" t="t"/>
              <a:pathLst>
                <a:path extrusionOk="0" h="43697" w="39935">
                  <a:moveTo>
                    <a:pt x="17038" y="0"/>
                  </a:moveTo>
                  <a:cubicBezTo>
                    <a:pt x="13681" y="0"/>
                    <a:pt x="10966" y="2715"/>
                    <a:pt x="10966" y="6072"/>
                  </a:cubicBezTo>
                  <a:lnTo>
                    <a:pt x="10966" y="25337"/>
                  </a:lnTo>
                  <a:lnTo>
                    <a:pt x="1" y="43696"/>
                  </a:lnTo>
                  <a:lnTo>
                    <a:pt x="19086" y="28897"/>
                  </a:lnTo>
                  <a:lnTo>
                    <a:pt x="33862" y="28897"/>
                  </a:lnTo>
                  <a:cubicBezTo>
                    <a:pt x="37219" y="28897"/>
                    <a:pt x="39934" y="26170"/>
                    <a:pt x="39934" y="22824"/>
                  </a:cubicBezTo>
                  <a:lnTo>
                    <a:pt x="39934" y="6072"/>
                  </a:lnTo>
                  <a:cubicBezTo>
                    <a:pt x="39934" y="2715"/>
                    <a:pt x="37219" y="0"/>
                    <a:pt x="338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6"/>
            <p:cNvSpPr txBox="1"/>
            <p:nvPr/>
          </p:nvSpPr>
          <p:spPr>
            <a:xfrm>
              <a:off x="3281850" y="2052125"/>
              <a:ext cx="9045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33" name="Google Shape;733;p26"/>
          <p:cNvGrpSpPr/>
          <p:nvPr/>
        </p:nvGrpSpPr>
        <p:grpSpPr>
          <a:xfrm>
            <a:off x="5053024" y="3474874"/>
            <a:ext cx="1097832" cy="894987"/>
            <a:chOff x="5053024" y="3474874"/>
            <a:chExt cx="1097832" cy="894987"/>
          </a:xfrm>
        </p:grpSpPr>
        <p:sp>
          <p:nvSpPr>
            <p:cNvPr id="734" name="Google Shape;734;p26"/>
            <p:cNvSpPr/>
            <p:nvPr/>
          </p:nvSpPr>
          <p:spPr>
            <a:xfrm>
              <a:off x="5053024" y="3474874"/>
              <a:ext cx="1097832" cy="894987"/>
            </a:xfrm>
            <a:custGeom>
              <a:rect b="b" l="l" r="r" t="t"/>
              <a:pathLst>
                <a:path extrusionOk="0" h="28635" w="35125">
                  <a:moveTo>
                    <a:pt x="35124" y="0"/>
                  </a:moveTo>
                  <a:lnTo>
                    <a:pt x="22158" y="6060"/>
                  </a:lnTo>
                  <a:lnTo>
                    <a:pt x="4120" y="6060"/>
                  </a:lnTo>
                  <a:cubicBezTo>
                    <a:pt x="1846" y="6060"/>
                    <a:pt x="1" y="7906"/>
                    <a:pt x="1" y="10180"/>
                  </a:cubicBezTo>
                  <a:lnTo>
                    <a:pt x="1" y="24515"/>
                  </a:lnTo>
                  <a:cubicBezTo>
                    <a:pt x="1" y="26789"/>
                    <a:pt x="1834" y="28635"/>
                    <a:pt x="4120" y="28635"/>
                  </a:cubicBezTo>
                  <a:lnTo>
                    <a:pt x="24837" y="28635"/>
                  </a:lnTo>
                  <a:cubicBezTo>
                    <a:pt x="27111" y="28635"/>
                    <a:pt x="28957" y="26789"/>
                    <a:pt x="28957" y="24515"/>
                  </a:cubicBezTo>
                  <a:lnTo>
                    <a:pt x="28957" y="8561"/>
                  </a:lnTo>
                  <a:lnTo>
                    <a:pt x="35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6"/>
            <p:cNvSpPr txBox="1"/>
            <p:nvPr/>
          </p:nvSpPr>
          <p:spPr>
            <a:xfrm>
              <a:off x="5053025" y="3851875"/>
              <a:ext cx="9021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Sun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36" name="Google Shape;736;p26"/>
          <p:cNvGrpSpPr/>
          <p:nvPr/>
        </p:nvGrpSpPr>
        <p:grpSpPr>
          <a:xfrm>
            <a:off x="6746189" y="783324"/>
            <a:ext cx="1097961" cy="895362"/>
            <a:chOff x="6746189" y="783324"/>
            <a:chExt cx="1097961" cy="895362"/>
          </a:xfrm>
        </p:grpSpPr>
        <p:sp>
          <p:nvSpPr>
            <p:cNvPr id="737" name="Google Shape;737;p26"/>
            <p:cNvSpPr/>
            <p:nvPr/>
          </p:nvSpPr>
          <p:spPr>
            <a:xfrm>
              <a:off x="6746189" y="783324"/>
              <a:ext cx="1097801" cy="895362"/>
            </a:xfrm>
            <a:custGeom>
              <a:rect b="b" l="l" r="r" t="t"/>
              <a:pathLst>
                <a:path extrusionOk="0" h="28647" w="35124">
                  <a:moveTo>
                    <a:pt x="0" y="0"/>
                  </a:moveTo>
                  <a:lnTo>
                    <a:pt x="6156" y="8573"/>
                  </a:lnTo>
                  <a:lnTo>
                    <a:pt x="6156" y="24527"/>
                  </a:lnTo>
                  <a:cubicBezTo>
                    <a:pt x="6156" y="26801"/>
                    <a:pt x="8001" y="28647"/>
                    <a:pt x="10275" y="28647"/>
                  </a:cubicBezTo>
                  <a:lnTo>
                    <a:pt x="31004" y="28647"/>
                  </a:lnTo>
                  <a:cubicBezTo>
                    <a:pt x="33278" y="28647"/>
                    <a:pt x="35124" y="26801"/>
                    <a:pt x="35124" y="24527"/>
                  </a:cubicBezTo>
                  <a:lnTo>
                    <a:pt x="35124" y="10192"/>
                  </a:lnTo>
                  <a:cubicBezTo>
                    <a:pt x="35124" y="7906"/>
                    <a:pt x="33278" y="6073"/>
                    <a:pt x="31004" y="6073"/>
                  </a:cubicBezTo>
                  <a:lnTo>
                    <a:pt x="12954" y="6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6"/>
            <p:cNvSpPr txBox="1"/>
            <p:nvPr/>
          </p:nvSpPr>
          <p:spPr>
            <a:xfrm>
              <a:off x="6949250" y="1164813"/>
              <a:ext cx="894900" cy="33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3" name="Google Shape;743;p27"/>
          <p:cNvGrpSpPr/>
          <p:nvPr/>
        </p:nvGrpSpPr>
        <p:grpSpPr>
          <a:xfrm>
            <a:off x="5700876" y="3020453"/>
            <a:ext cx="1868251" cy="597056"/>
            <a:chOff x="5700876" y="3020453"/>
            <a:chExt cx="1868251" cy="597056"/>
          </a:xfrm>
        </p:grpSpPr>
        <p:sp>
          <p:nvSpPr>
            <p:cNvPr id="744" name="Google Shape;744;p27"/>
            <p:cNvSpPr/>
            <p:nvPr/>
          </p:nvSpPr>
          <p:spPr>
            <a:xfrm>
              <a:off x="6637925" y="3156650"/>
              <a:ext cx="931202" cy="324640"/>
            </a:xfrm>
            <a:custGeom>
              <a:rect b="b" l="l" r="r" t="t"/>
              <a:pathLst>
                <a:path extrusionOk="0" h="10145" w="27766">
                  <a:moveTo>
                    <a:pt x="0" y="1"/>
                  </a:moveTo>
                  <a:lnTo>
                    <a:pt x="0" y="10145"/>
                  </a:lnTo>
                  <a:lnTo>
                    <a:pt x="22694" y="10145"/>
                  </a:lnTo>
                  <a:cubicBezTo>
                    <a:pt x="25503" y="10145"/>
                    <a:pt x="27766" y="7871"/>
                    <a:pt x="27766" y="5073"/>
                  </a:cubicBezTo>
                  <a:cubicBezTo>
                    <a:pt x="27766" y="2275"/>
                    <a:pt x="25503" y="1"/>
                    <a:pt x="226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Sun</a:t>
              </a:r>
              <a:endParaRPr sz="1700">
                <a:solidFill>
                  <a:schemeClr val="dk1"/>
                </a:solidFill>
              </a:endParaRPr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5700876" y="3020453"/>
              <a:ext cx="597056" cy="597056"/>
            </a:xfrm>
            <a:custGeom>
              <a:rect b="b" l="l" r="r" t="t"/>
              <a:pathLst>
                <a:path extrusionOk="0" h="18658" w="18658">
                  <a:moveTo>
                    <a:pt x="9324" y="1"/>
                  </a:moveTo>
                  <a:cubicBezTo>
                    <a:pt x="4168" y="1"/>
                    <a:pt x="1" y="4180"/>
                    <a:pt x="1" y="9323"/>
                  </a:cubicBezTo>
                  <a:cubicBezTo>
                    <a:pt x="1" y="14479"/>
                    <a:pt x="4168" y="18658"/>
                    <a:pt x="9324" y="18658"/>
                  </a:cubicBezTo>
                  <a:cubicBezTo>
                    <a:pt x="14479" y="18658"/>
                    <a:pt x="18658" y="14479"/>
                    <a:pt x="18658" y="9323"/>
                  </a:cubicBezTo>
                  <a:cubicBezTo>
                    <a:pt x="18658" y="4180"/>
                    <a:pt x="14479" y="1"/>
                    <a:pt x="93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46" name="Google Shape;746;p27"/>
          <p:cNvGrpSpPr/>
          <p:nvPr/>
        </p:nvGrpSpPr>
        <p:grpSpPr>
          <a:xfrm>
            <a:off x="1575875" y="1971945"/>
            <a:ext cx="1868403" cy="597056"/>
            <a:chOff x="1575875" y="1971945"/>
            <a:chExt cx="1868403" cy="597056"/>
          </a:xfrm>
        </p:grpSpPr>
        <p:sp>
          <p:nvSpPr>
            <p:cNvPr id="747" name="Google Shape;747;p27"/>
            <p:cNvSpPr/>
            <p:nvPr/>
          </p:nvSpPr>
          <p:spPr>
            <a:xfrm>
              <a:off x="1575875" y="2108150"/>
              <a:ext cx="931188" cy="324640"/>
            </a:xfrm>
            <a:custGeom>
              <a:rect b="b" l="l" r="r" t="t"/>
              <a:pathLst>
                <a:path extrusionOk="0" h="10145" w="27778">
                  <a:moveTo>
                    <a:pt x="5072" y="1"/>
                  </a:moveTo>
                  <a:cubicBezTo>
                    <a:pt x="2274" y="1"/>
                    <a:pt x="0" y="2275"/>
                    <a:pt x="0" y="5073"/>
                  </a:cubicBezTo>
                  <a:cubicBezTo>
                    <a:pt x="0" y="7871"/>
                    <a:pt x="2274" y="10145"/>
                    <a:pt x="5072" y="10145"/>
                  </a:cubicBezTo>
                  <a:lnTo>
                    <a:pt x="27778" y="10145"/>
                  </a:lnTo>
                  <a:lnTo>
                    <a:pt x="277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/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2846838" y="1971945"/>
              <a:ext cx="597440" cy="597056"/>
            </a:xfrm>
            <a:custGeom>
              <a:rect b="b" l="l" r="r" t="t"/>
              <a:pathLst>
                <a:path extrusionOk="0" h="18658" w="18670">
                  <a:moveTo>
                    <a:pt x="9335" y="1"/>
                  </a:moveTo>
                  <a:cubicBezTo>
                    <a:pt x="4179" y="1"/>
                    <a:pt x="0" y="4180"/>
                    <a:pt x="0" y="9335"/>
                  </a:cubicBezTo>
                  <a:cubicBezTo>
                    <a:pt x="0" y="14479"/>
                    <a:pt x="4179" y="18658"/>
                    <a:pt x="9335" y="18658"/>
                  </a:cubicBezTo>
                  <a:cubicBezTo>
                    <a:pt x="14490" y="18658"/>
                    <a:pt x="18669" y="14479"/>
                    <a:pt x="18669" y="9335"/>
                  </a:cubicBezTo>
                  <a:cubicBezTo>
                    <a:pt x="18669" y="4180"/>
                    <a:pt x="14490" y="1"/>
                    <a:pt x="9335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49" name="Google Shape;749;p27"/>
          <p:cNvGrpSpPr/>
          <p:nvPr/>
        </p:nvGrpSpPr>
        <p:grpSpPr>
          <a:xfrm>
            <a:off x="710275" y="3597025"/>
            <a:ext cx="3773743" cy="727500"/>
            <a:chOff x="710275" y="3597025"/>
            <a:chExt cx="3773743" cy="727500"/>
          </a:xfrm>
        </p:grpSpPr>
        <p:sp>
          <p:nvSpPr>
            <p:cNvPr id="750" name="Google Shape;750;p27"/>
            <p:cNvSpPr/>
            <p:nvPr/>
          </p:nvSpPr>
          <p:spPr>
            <a:xfrm>
              <a:off x="2614800" y="3757875"/>
              <a:ext cx="931188" cy="324640"/>
            </a:xfrm>
            <a:custGeom>
              <a:rect b="b" l="l" r="r" t="t"/>
              <a:pathLst>
                <a:path extrusionOk="0" h="10145" w="27778">
                  <a:moveTo>
                    <a:pt x="5072" y="1"/>
                  </a:moveTo>
                  <a:cubicBezTo>
                    <a:pt x="2274" y="1"/>
                    <a:pt x="0" y="2275"/>
                    <a:pt x="0" y="5073"/>
                  </a:cubicBezTo>
                  <a:cubicBezTo>
                    <a:pt x="0" y="7871"/>
                    <a:pt x="2274" y="10145"/>
                    <a:pt x="5072" y="10145"/>
                  </a:cubicBezTo>
                  <a:lnTo>
                    <a:pt x="27778" y="10145"/>
                  </a:lnTo>
                  <a:lnTo>
                    <a:pt x="277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dk1"/>
                </a:solidFill>
              </a:endParaRPr>
            </a:p>
          </p:txBody>
        </p:sp>
        <p:sp>
          <p:nvSpPr>
            <p:cNvPr id="751" name="Google Shape;751;p27"/>
            <p:cNvSpPr/>
            <p:nvPr/>
          </p:nvSpPr>
          <p:spPr>
            <a:xfrm>
              <a:off x="3886962" y="3621667"/>
              <a:ext cx="597056" cy="597056"/>
            </a:xfrm>
            <a:custGeom>
              <a:rect b="b" l="l" r="r" t="t"/>
              <a:pathLst>
                <a:path extrusionOk="0" h="18658" w="18658">
                  <a:moveTo>
                    <a:pt x="9335" y="1"/>
                  </a:moveTo>
                  <a:cubicBezTo>
                    <a:pt x="4179" y="1"/>
                    <a:pt x="0" y="4180"/>
                    <a:pt x="0" y="9335"/>
                  </a:cubicBezTo>
                  <a:cubicBezTo>
                    <a:pt x="0" y="14479"/>
                    <a:pt x="4179" y="18658"/>
                    <a:pt x="9335" y="18658"/>
                  </a:cubicBezTo>
                  <a:cubicBezTo>
                    <a:pt x="14478" y="18658"/>
                    <a:pt x="18657" y="14479"/>
                    <a:pt x="18657" y="9335"/>
                  </a:cubicBezTo>
                  <a:cubicBezTo>
                    <a:pt x="18657" y="4180"/>
                    <a:pt x="14478" y="1"/>
                    <a:pt x="9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2" name="Google Shape;752;p27"/>
            <p:cNvSpPr txBox="1"/>
            <p:nvPr/>
          </p:nvSpPr>
          <p:spPr>
            <a:xfrm>
              <a:off x="710275" y="3597025"/>
              <a:ext cx="1795800" cy="72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3" name="Google Shape;753;p27"/>
          <p:cNvGrpSpPr/>
          <p:nvPr/>
        </p:nvGrpSpPr>
        <p:grpSpPr>
          <a:xfrm>
            <a:off x="4657712" y="1244450"/>
            <a:ext cx="3776013" cy="727529"/>
            <a:chOff x="4657712" y="1244450"/>
            <a:chExt cx="3776013" cy="727529"/>
          </a:xfrm>
        </p:grpSpPr>
        <p:sp>
          <p:nvSpPr>
            <p:cNvPr id="754" name="Google Shape;754;p27"/>
            <p:cNvSpPr/>
            <p:nvPr/>
          </p:nvSpPr>
          <p:spPr>
            <a:xfrm>
              <a:off x="5604100" y="1510938"/>
              <a:ext cx="931202" cy="324640"/>
            </a:xfrm>
            <a:custGeom>
              <a:rect b="b" l="l" r="r" t="t"/>
              <a:pathLst>
                <a:path extrusionOk="0" h="10145" w="27766">
                  <a:moveTo>
                    <a:pt x="0" y="1"/>
                  </a:moveTo>
                  <a:lnTo>
                    <a:pt x="0" y="10145"/>
                  </a:lnTo>
                  <a:lnTo>
                    <a:pt x="22694" y="10145"/>
                  </a:lnTo>
                  <a:cubicBezTo>
                    <a:pt x="25503" y="10145"/>
                    <a:pt x="27766" y="7871"/>
                    <a:pt x="27766" y="5073"/>
                  </a:cubicBezTo>
                  <a:cubicBezTo>
                    <a:pt x="27766" y="2275"/>
                    <a:pt x="25503" y="1"/>
                    <a:pt x="226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dk1"/>
                </a:solidFill>
              </a:endParaRPr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4657712" y="1374539"/>
              <a:ext cx="597056" cy="597440"/>
            </a:xfrm>
            <a:custGeom>
              <a:rect b="b" l="l" r="r" t="t"/>
              <a:pathLst>
                <a:path extrusionOk="0" h="18670" w="18658">
                  <a:moveTo>
                    <a:pt x="9335" y="1"/>
                  </a:moveTo>
                  <a:cubicBezTo>
                    <a:pt x="4180" y="1"/>
                    <a:pt x="1" y="4180"/>
                    <a:pt x="1" y="9335"/>
                  </a:cubicBezTo>
                  <a:cubicBezTo>
                    <a:pt x="1" y="14491"/>
                    <a:pt x="4180" y="18670"/>
                    <a:pt x="9335" y="18670"/>
                  </a:cubicBezTo>
                  <a:cubicBezTo>
                    <a:pt x="14479" y="18670"/>
                    <a:pt x="18658" y="14491"/>
                    <a:pt x="18658" y="9335"/>
                  </a:cubicBezTo>
                  <a:cubicBezTo>
                    <a:pt x="18658" y="4180"/>
                    <a:pt x="14479" y="1"/>
                    <a:pt x="9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2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6" name="Google Shape;756;p27"/>
            <p:cNvSpPr txBox="1"/>
            <p:nvPr/>
          </p:nvSpPr>
          <p:spPr>
            <a:xfrm>
              <a:off x="6637925" y="1244450"/>
              <a:ext cx="1795800" cy="72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gas giant is composed mostly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57" name="Google Shape;757;p2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758" name="Google Shape;758;p27"/>
          <p:cNvGrpSpPr/>
          <p:nvPr/>
        </p:nvGrpSpPr>
        <p:grpSpPr>
          <a:xfrm>
            <a:off x="0" y="986700"/>
            <a:ext cx="9144032" cy="3619520"/>
            <a:chOff x="0" y="986700"/>
            <a:chExt cx="9144032" cy="3619520"/>
          </a:xfrm>
        </p:grpSpPr>
        <p:sp>
          <p:nvSpPr>
            <p:cNvPr id="759" name="Google Shape;759;p27"/>
            <p:cNvSpPr/>
            <p:nvPr/>
          </p:nvSpPr>
          <p:spPr>
            <a:xfrm>
              <a:off x="0" y="986700"/>
              <a:ext cx="9144032" cy="3619520"/>
            </a:xfrm>
            <a:custGeom>
              <a:rect b="b" l="l" r="r" t="t"/>
              <a:pathLst>
                <a:path extrusionOk="0" h="113110" w="285751">
                  <a:moveTo>
                    <a:pt x="154877" y="10180"/>
                  </a:moveTo>
                  <a:cubicBezTo>
                    <a:pt x="161068" y="10180"/>
                    <a:pt x="166093" y="15240"/>
                    <a:pt x="166093" y="21443"/>
                  </a:cubicBezTo>
                  <a:lnTo>
                    <a:pt x="166093" y="30325"/>
                  </a:lnTo>
                  <a:lnTo>
                    <a:pt x="166093" y="32599"/>
                  </a:lnTo>
                  <a:lnTo>
                    <a:pt x="154889" y="32599"/>
                  </a:lnTo>
                  <a:cubicBezTo>
                    <a:pt x="148686" y="32599"/>
                    <a:pt x="143650" y="27599"/>
                    <a:pt x="143650" y="21396"/>
                  </a:cubicBezTo>
                  <a:cubicBezTo>
                    <a:pt x="143650" y="15204"/>
                    <a:pt x="148686" y="10180"/>
                    <a:pt x="154877" y="10180"/>
                  </a:cubicBezTo>
                  <a:close/>
                  <a:moveTo>
                    <a:pt x="98287" y="29004"/>
                  </a:moveTo>
                  <a:cubicBezTo>
                    <a:pt x="104478" y="29004"/>
                    <a:pt x="109538" y="34028"/>
                    <a:pt x="109538" y="40231"/>
                  </a:cubicBezTo>
                  <a:lnTo>
                    <a:pt x="109538" y="47161"/>
                  </a:lnTo>
                  <a:lnTo>
                    <a:pt x="109538" y="51506"/>
                  </a:lnTo>
                  <a:lnTo>
                    <a:pt x="98263" y="51506"/>
                  </a:lnTo>
                  <a:cubicBezTo>
                    <a:pt x="92060" y="51506"/>
                    <a:pt x="87023" y="46446"/>
                    <a:pt x="87023" y="40243"/>
                  </a:cubicBezTo>
                  <a:cubicBezTo>
                    <a:pt x="87023" y="34052"/>
                    <a:pt x="92096" y="29004"/>
                    <a:pt x="98287" y="29004"/>
                  </a:cubicBezTo>
                  <a:close/>
                  <a:moveTo>
                    <a:pt x="187548" y="61627"/>
                  </a:moveTo>
                  <a:cubicBezTo>
                    <a:pt x="193739" y="61627"/>
                    <a:pt x="198776" y="66675"/>
                    <a:pt x="198776" y="72866"/>
                  </a:cubicBezTo>
                  <a:cubicBezTo>
                    <a:pt x="198776" y="79069"/>
                    <a:pt x="193763" y="84106"/>
                    <a:pt x="187572" y="84106"/>
                  </a:cubicBezTo>
                  <a:cubicBezTo>
                    <a:pt x="181381" y="84106"/>
                    <a:pt x="176368" y="79081"/>
                    <a:pt x="176368" y="72878"/>
                  </a:cubicBezTo>
                  <a:lnTo>
                    <a:pt x="176368" y="61663"/>
                  </a:lnTo>
                  <a:lnTo>
                    <a:pt x="176368" y="61627"/>
                  </a:lnTo>
                  <a:close/>
                  <a:moveTo>
                    <a:pt x="130922" y="80379"/>
                  </a:moveTo>
                  <a:cubicBezTo>
                    <a:pt x="137113" y="80379"/>
                    <a:pt x="142149" y="85415"/>
                    <a:pt x="142149" y="91607"/>
                  </a:cubicBezTo>
                  <a:cubicBezTo>
                    <a:pt x="142149" y="97810"/>
                    <a:pt x="137113" y="102846"/>
                    <a:pt x="130922" y="102846"/>
                  </a:cubicBezTo>
                  <a:cubicBezTo>
                    <a:pt x="124731" y="102846"/>
                    <a:pt x="119659" y="97869"/>
                    <a:pt x="119659" y="91678"/>
                  </a:cubicBezTo>
                  <a:lnTo>
                    <a:pt x="119659" y="80379"/>
                  </a:lnTo>
                  <a:close/>
                  <a:moveTo>
                    <a:pt x="154913" y="0"/>
                  </a:moveTo>
                  <a:cubicBezTo>
                    <a:pt x="143090" y="0"/>
                    <a:pt x="133470" y="9620"/>
                    <a:pt x="133470" y="21431"/>
                  </a:cubicBezTo>
                  <a:cubicBezTo>
                    <a:pt x="133470" y="33254"/>
                    <a:pt x="143066" y="42874"/>
                    <a:pt x="154889" y="42874"/>
                  </a:cubicBezTo>
                  <a:lnTo>
                    <a:pt x="166093" y="42874"/>
                  </a:lnTo>
                  <a:lnTo>
                    <a:pt x="166093" y="45220"/>
                  </a:lnTo>
                  <a:lnTo>
                    <a:pt x="166093" y="51447"/>
                  </a:lnTo>
                  <a:lnTo>
                    <a:pt x="166093" y="51506"/>
                  </a:lnTo>
                  <a:lnTo>
                    <a:pt x="119659" y="51506"/>
                  </a:lnTo>
                  <a:lnTo>
                    <a:pt x="119659" y="47161"/>
                  </a:lnTo>
                  <a:lnTo>
                    <a:pt x="119659" y="40231"/>
                  </a:lnTo>
                  <a:cubicBezTo>
                    <a:pt x="119659" y="28408"/>
                    <a:pt x="110062" y="18788"/>
                    <a:pt x="98239" y="18788"/>
                  </a:cubicBezTo>
                  <a:cubicBezTo>
                    <a:pt x="86428" y="18788"/>
                    <a:pt x="76820" y="28385"/>
                    <a:pt x="76820" y="40207"/>
                  </a:cubicBezTo>
                  <a:cubicBezTo>
                    <a:pt x="76820" y="52030"/>
                    <a:pt x="86440" y="61627"/>
                    <a:pt x="98263" y="61627"/>
                  </a:cubicBezTo>
                  <a:lnTo>
                    <a:pt x="109538" y="61627"/>
                  </a:lnTo>
                  <a:lnTo>
                    <a:pt x="109538" y="65961"/>
                  </a:lnTo>
                  <a:lnTo>
                    <a:pt x="109538" y="70259"/>
                  </a:lnTo>
                  <a:lnTo>
                    <a:pt x="1" y="70259"/>
                  </a:lnTo>
                  <a:lnTo>
                    <a:pt x="1" y="80379"/>
                  </a:lnTo>
                  <a:lnTo>
                    <a:pt x="109538" y="80379"/>
                  </a:lnTo>
                  <a:lnTo>
                    <a:pt x="109538" y="91678"/>
                  </a:lnTo>
                  <a:cubicBezTo>
                    <a:pt x="109538" y="103489"/>
                    <a:pt x="119123" y="113109"/>
                    <a:pt x="130946" y="113109"/>
                  </a:cubicBezTo>
                  <a:cubicBezTo>
                    <a:pt x="142757" y="113109"/>
                    <a:pt x="152353" y="103501"/>
                    <a:pt x="152353" y="91678"/>
                  </a:cubicBezTo>
                  <a:cubicBezTo>
                    <a:pt x="152353" y="79855"/>
                    <a:pt x="142733" y="70259"/>
                    <a:pt x="130922" y="70259"/>
                  </a:cubicBezTo>
                  <a:lnTo>
                    <a:pt x="119659" y="70259"/>
                  </a:lnTo>
                  <a:lnTo>
                    <a:pt x="119659" y="65961"/>
                  </a:lnTo>
                  <a:lnTo>
                    <a:pt x="119659" y="61627"/>
                  </a:lnTo>
                  <a:lnTo>
                    <a:pt x="166093" y="61627"/>
                  </a:lnTo>
                  <a:lnTo>
                    <a:pt x="166093" y="72878"/>
                  </a:lnTo>
                  <a:cubicBezTo>
                    <a:pt x="166093" y="84701"/>
                    <a:pt x="175713" y="94321"/>
                    <a:pt x="187536" y="94321"/>
                  </a:cubicBezTo>
                  <a:cubicBezTo>
                    <a:pt x="199347" y="94321"/>
                    <a:pt x="208967" y="84737"/>
                    <a:pt x="208967" y="72914"/>
                  </a:cubicBezTo>
                  <a:cubicBezTo>
                    <a:pt x="208967" y="61091"/>
                    <a:pt x="199359" y="51506"/>
                    <a:pt x="187548" y="51506"/>
                  </a:cubicBezTo>
                  <a:lnTo>
                    <a:pt x="176368" y="51506"/>
                  </a:lnTo>
                  <a:lnTo>
                    <a:pt x="176368" y="44351"/>
                  </a:lnTo>
                  <a:lnTo>
                    <a:pt x="176368" y="42874"/>
                  </a:lnTo>
                  <a:lnTo>
                    <a:pt x="285751" y="42874"/>
                  </a:lnTo>
                  <a:lnTo>
                    <a:pt x="285751" y="32599"/>
                  </a:lnTo>
                  <a:lnTo>
                    <a:pt x="176368" y="32599"/>
                  </a:lnTo>
                  <a:lnTo>
                    <a:pt x="176368" y="31194"/>
                  </a:lnTo>
                  <a:lnTo>
                    <a:pt x="176368" y="21443"/>
                  </a:lnTo>
                  <a:cubicBezTo>
                    <a:pt x="176368" y="9620"/>
                    <a:pt x="166724" y="0"/>
                    <a:pt x="15491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0" name="Google Shape;760;p27"/>
            <p:cNvGrpSpPr/>
            <p:nvPr/>
          </p:nvGrpSpPr>
          <p:grpSpPr>
            <a:xfrm>
              <a:off x="768" y="1032989"/>
              <a:ext cx="9142496" cy="3526944"/>
              <a:chOff x="768" y="1032989"/>
              <a:chExt cx="9142496" cy="3526944"/>
            </a:xfrm>
          </p:grpSpPr>
          <p:sp>
            <p:nvSpPr>
              <p:cNvPr id="761" name="Google Shape;761;p27"/>
              <p:cNvSpPr/>
              <p:nvPr/>
            </p:nvSpPr>
            <p:spPr>
              <a:xfrm>
                <a:off x="768" y="1032989"/>
                <a:ext cx="9142496" cy="3526944"/>
              </a:xfrm>
              <a:custGeom>
                <a:rect b="b" l="l" r="r" t="t"/>
                <a:pathLst>
                  <a:path extrusionOk="0" h="110217" w="285703">
                    <a:moveTo>
                      <a:pt x="154829" y="7311"/>
                    </a:moveTo>
                    <a:cubicBezTo>
                      <a:pt x="161818" y="7311"/>
                      <a:pt x="167510" y="12990"/>
                      <a:pt x="167510" y="19991"/>
                    </a:cubicBezTo>
                    <a:lnTo>
                      <a:pt x="167510" y="32671"/>
                    </a:lnTo>
                    <a:lnTo>
                      <a:pt x="154829" y="32671"/>
                    </a:lnTo>
                    <a:cubicBezTo>
                      <a:pt x="147840" y="32671"/>
                      <a:pt x="142161" y="26980"/>
                      <a:pt x="142161" y="19991"/>
                    </a:cubicBezTo>
                    <a:cubicBezTo>
                      <a:pt x="142161" y="12990"/>
                      <a:pt x="147840" y="7311"/>
                      <a:pt x="154829" y="7311"/>
                    </a:cubicBezTo>
                    <a:close/>
                    <a:moveTo>
                      <a:pt x="154829" y="6799"/>
                    </a:moveTo>
                    <a:cubicBezTo>
                      <a:pt x="147567" y="6799"/>
                      <a:pt x="141649" y="12717"/>
                      <a:pt x="141649" y="19991"/>
                    </a:cubicBezTo>
                    <a:cubicBezTo>
                      <a:pt x="141649" y="27254"/>
                      <a:pt x="147567" y="33171"/>
                      <a:pt x="154829" y="33171"/>
                    </a:cubicBezTo>
                    <a:lnTo>
                      <a:pt x="168022" y="33171"/>
                    </a:lnTo>
                    <a:lnTo>
                      <a:pt x="168022" y="19991"/>
                    </a:lnTo>
                    <a:cubicBezTo>
                      <a:pt x="168022" y="12717"/>
                      <a:pt x="162104" y="6799"/>
                      <a:pt x="154829" y="6799"/>
                    </a:cubicBezTo>
                    <a:close/>
                    <a:moveTo>
                      <a:pt x="98203" y="26099"/>
                    </a:moveTo>
                    <a:cubicBezTo>
                      <a:pt x="105204" y="26099"/>
                      <a:pt x="110883" y="31778"/>
                      <a:pt x="110883" y="38779"/>
                    </a:cubicBezTo>
                    <a:lnTo>
                      <a:pt x="110883" y="51459"/>
                    </a:lnTo>
                    <a:lnTo>
                      <a:pt x="98203" y="51459"/>
                    </a:lnTo>
                    <a:cubicBezTo>
                      <a:pt x="91214" y="51459"/>
                      <a:pt x="85535" y="45768"/>
                      <a:pt x="85535" y="38779"/>
                    </a:cubicBezTo>
                    <a:cubicBezTo>
                      <a:pt x="85535" y="31778"/>
                      <a:pt x="91214" y="26099"/>
                      <a:pt x="98203" y="26099"/>
                    </a:cubicBezTo>
                    <a:close/>
                    <a:moveTo>
                      <a:pt x="98203" y="25587"/>
                    </a:moveTo>
                    <a:cubicBezTo>
                      <a:pt x="90940" y="25587"/>
                      <a:pt x="85023" y="31505"/>
                      <a:pt x="85023" y="38779"/>
                    </a:cubicBezTo>
                    <a:cubicBezTo>
                      <a:pt x="85023" y="46054"/>
                      <a:pt x="90940" y="51971"/>
                      <a:pt x="98203" y="51971"/>
                    </a:cubicBezTo>
                    <a:lnTo>
                      <a:pt x="111395" y="51971"/>
                    </a:lnTo>
                    <a:lnTo>
                      <a:pt x="111395" y="38779"/>
                    </a:lnTo>
                    <a:cubicBezTo>
                      <a:pt x="111395" y="31505"/>
                      <a:pt x="105478" y="25587"/>
                      <a:pt x="98203" y="25587"/>
                    </a:cubicBezTo>
                    <a:close/>
                    <a:moveTo>
                      <a:pt x="154829" y="1"/>
                    </a:moveTo>
                    <a:cubicBezTo>
                      <a:pt x="143816" y="1"/>
                      <a:pt x="134851" y="8966"/>
                      <a:pt x="134851" y="19991"/>
                    </a:cubicBezTo>
                    <a:cubicBezTo>
                      <a:pt x="134851" y="31005"/>
                      <a:pt x="143816" y="39982"/>
                      <a:pt x="154829" y="39982"/>
                    </a:cubicBezTo>
                    <a:lnTo>
                      <a:pt x="167510" y="39982"/>
                    </a:lnTo>
                    <a:lnTo>
                      <a:pt x="167510" y="51459"/>
                    </a:lnTo>
                    <a:lnTo>
                      <a:pt x="118194" y="51459"/>
                    </a:lnTo>
                    <a:lnTo>
                      <a:pt x="118194" y="38779"/>
                    </a:lnTo>
                    <a:cubicBezTo>
                      <a:pt x="118194" y="27754"/>
                      <a:pt x="109228" y="18789"/>
                      <a:pt x="98203" y="18789"/>
                    </a:cubicBezTo>
                    <a:cubicBezTo>
                      <a:pt x="87190" y="18789"/>
                      <a:pt x="78225" y="27754"/>
                      <a:pt x="78225" y="38779"/>
                    </a:cubicBezTo>
                    <a:cubicBezTo>
                      <a:pt x="78225" y="49804"/>
                      <a:pt x="87190" y="58770"/>
                      <a:pt x="98203" y="58770"/>
                    </a:cubicBezTo>
                    <a:lnTo>
                      <a:pt x="110883" y="58770"/>
                    </a:lnTo>
                    <a:lnTo>
                      <a:pt x="110883" y="70236"/>
                    </a:lnTo>
                    <a:lnTo>
                      <a:pt x="1" y="70236"/>
                    </a:lnTo>
                    <a:lnTo>
                      <a:pt x="1" y="70736"/>
                    </a:lnTo>
                    <a:lnTo>
                      <a:pt x="111395" y="70736"/>
                    </a:lnTo>
                    <a:lnTo>
                      <a:pt x="111395" y="58258"/>
                    </a:lnTo>
                    <a:lnTo>
                      <a:pt x="98203" y="58258"/>
                    </a:lnTo>
                    <a:cubicBezTo>
                      <a:pt x="87476" y="58258"/>
                      <a:pt x="78737" y="49519"/>
                      <a:pt x="78737" y="38779"/>
                    </a:cubicBezTo>
                    <a:cubicBezTo>
                      <a:pt x="78737" y="28028"/>
                      <a:pt x="87476" y="19289"/>
                      <a:pt x="98203" y="19289"/>
                    </a:cubicBezTo>
                    <a:cubicBezTo>
                      <a:pt x="108943" y="19289"/>
                      <a:pt x="117682" y="28028"/>
                      <a:pt x="117682" y="38779"/>
                    </a:cubicBezTo>
                    <a:lnTo>
                      <a:pt x="117682" y="51971"/>
                    </a:lnTo>
                    <a:lnTo>
                      <a:pt x="168022" y="51971"/>
                    </a:lnTo>
                    <a:lnTo>
                      <a:pt x="168022" y="39470"/>
                    </a:lnTo>
                    <a:lnTo>
                      <a:pt x="154829" y="39470"/>
                    </a:lnTo>
                    <a:cubicBezTo>
                      <a:pt x="144102" y="39470"/>
                      <a:pt x="135363" y="30731"/>
                      <a:pt x="135363" y="19991"/>
                    </a:cubicBezTo>
                    <a:cubicBezTo>
                      <a:pt x="135363" y="9240"/>
                      <a:pt x="144102" y="501"/>
                      <a:pt x="154829" y="501"/>
                    </a:cubicBezTo>
                    <a:cubicBezTo>
                      <a:pt x="165569" y="501"/>
                      <a:pt x="174308" y="9240"/>
                      <a:pt x="174308" y="19991"/>
                    </a:cubicBezTo>
                    <a:lnTo>
                      <a:pt x="174308" y="33171"/>
                    </a:lnTo>
                    <a:lnTo>
                      <a:pt x="285703" y="33171"/>
                    </a:lnTo>
                    <a:lnTo>
                      <a:pt x="285703" y="32671"/>
                    </a:lnTo>
                    <a:lnTo>
                      <a:pt x="174820" y="32671"/>
                    </a:lnTo>
                    <a:lnTo>
                      <a:pt x="174820" y="19991"/>
                    </a:lnTo>
                    <a:cubicBezTo>
                      <a:pt x="174820" y="8966"/>
                      <a:pt x="165855" y="1"/>
                      <a:pt x="154829" y="1"/>
                    </a:cubicBezTo>
                    <a:close/>
                    <a:moveTo>
                      <a:pt x="187500" y="58746"/>
                    </a:moveTo>
                    <a:cubicBezTo>
                      <a:pt x="194489" y="58746"/>
                      <a:pt x="200168" y="64437"/>
                      <a:pt x="200168" y="71426"/>
                    </a:cubicBezTo>
                    <a:cubicBezTo>
                      <a:pt x="200168" y="78427"/>
                      <a:pt x="194489" y="84106"/>
                      <a:pt x="187500" y="84106"/>
                    </a:cubicBezTo>
                    <a:cubicBezTo>
                      <a:pt x="180499" y="84106"/>
                      <a:pt x="174820" y="78427"/>
                      <a:pt x="174820" y="71426"/>
                    </a:cubicBezTo>
                    <a:lnTo>
                      <a:pt x="174820" y="58746"/>
                    </a:lnTo>
                    <a:close/>
                    <a:moveTo>
                      <a:pt x="174308" y="58246"/>
                    </a:moveTo>
                    <a:lnTo>
                      <a:pt x="174308" y="71426"/>
                    </a:lnTo>
                    <a:cubicBezTo>
                      <a:pt x="174308" y="78701"/>
                      <a:pt x="180225" y="84618"/>
                      <a:pt x="187500" y="84618"/>
                    </a:cubicBezTo>
                    <a:cubicBezTo>
                      <a:pt x="194763" y="84618"/>
                      <a:pt x="200680" y="78701"/>
                      <a:pt x="200680" y="71426"/>
                    </a:cubicBezTo>
                    <a:cubicBezTo>
                      <a:pt x="200680" y="64163"/>
                      <a:pt x="194763" y="58246"/>
                      <a:pt x="187500" y="58246"/>
                    </a:cubicBezTo>
                    <a:close/>
                    <a:moveTo>
                      <a:pt x="130874" y="77546"/>
                    </a:moveTo>
                    <a:cubicBezTo>
                      <a:pt x="137863" y="77546"/>
                      <a:pt x="143542" y="83225"/>
                      <a:pt x="143542" y="90226"/>
                    </a:cubicBezTo>
                    <a:cubicBezTo>
                      <a:pt x="143542" y="97215"/>
                      <a:pt x="137863" y="102906"/>
                      <a:pt x="130874" y="102906"/>
                    </a:cubicBezTo>
                    <a:cubicBezTo>
                      <a:pt x="123885" y="102906"/>
                      <a:pt x="118194" y="97215"/>
                      <a:pt x="118194" y="90226"/>
                    </a:cubicBezTo>
                    <a:lnTo>
                      <a:pt x="118194" y="77546"/>
                    </a:lnTo>
                    <a:close/>
                    <a:moveTo>
                      <a:pt x="117682" y="77034"/>
                    </a:moveTo>
                    <a:lnTo>
                      <a:pt x="117682" y="90226"/>
                    </a:lnTo>
                    <a:cubicBezTo>
                      <a:pt x="117682" y="97489"/>
                      <a:pt x="123599" y="103406"/>
                      <a:pt x="130874" y="103406"/>
                    </a:cubicBezTo>
                    <a:cubicBezTo>
                      <a:pt x="138137" y="103406"/>
                      <a:pt x="144054" y="97489"/>
                      <a:pt x="144054" y="90226"/>
                    </a:cubicBezTo>
                    <a:cubicBezTo>
                      <a:pt x="144054" y="82951"/>
                      <a:pt x="138137" y="77034"/>
                      <a:pt x="130874" y="77034"/>
                    </a:cubicBezTo>
                    <a:close/>
                    <a:moveTo>
                      <a:pt x="174308" y="39470"/>
                    </a:moveTo>
                    <a:lnTo>
                      <a:pt x="174308" y="51948"/>
                    </a:lnTo>
                    <a:lnTo>
                      <a:pt x="187500" y="51948"/>
                    </a:lnTo>
                    <a:cubicBezTo>
                      <a:pt x="198228" y="51948"/>
                      <a:pt x="206967" y="60687"/>
                      <a:pt x="206967" y="71426"/>
                    </a:cubicBezTo>
                    <a:cubicBezTo>
                      <a:pt x="206967" y="82177"/>
                      <a:pt x="198228" y="90917"/>
                      <a:pt x="187500" y="90917"/>
                    </a:cubicBezTo>
                    <a:cubicBezTo>
                      <a:pt x="176761" y="90917"/>
                      <a:pt x="168022" y="82177"/>
                      <a:pt x="168022" y="71426"/>
                    </a:cubicBezTo>
                    <a:lnTo>
                      <a:pt x="168022" y="58258"/>
                    </a:lnTo>
                    <a:lnTo>
                      <a:pt x="117682" y="58258"/>
                    </a:lnTo>
                    <a:lnTo>
                      <a:pt x="117682" y="70736"/>
                    </a:lnTo>
                    <a:lnTo>
                      <a:pt x="130874" y="70736"/>
                    </a:lnTo>
                    <a:cubicBezTo>
                      <a:pt x="141602" y="70736"/>
                      <a:pt x="150341" y="79475"/>
                      <a:pt x="150341" y="90226"/>
                    </a:cubicBezTo>
                    <a:cubicBezTo>
                      <a:pt x="150341" y="100966"/>
                      <a:pt x="141602" y="109705"/>
                      <a:pt x="130874" y="109705"/>
                    </a:cubicBezTo>
                    <a:cubicBezTo>
                      <a:pt x="120135" y="109705"/>
                      <a:pt x="111395" y="100966"/>
                      <a:pt x="111395" y="90226"/>
                    </a:cubicBezTo>
                    <a:lnTo>
                      <a:pt x="111395" y="77034"/>
                    </a:lnTo>
                    <a:lnTo>
                      <a:pt x="1" y="77034"/>
                    </a:lnTo>
                    <a:lnTo>
                      <a:pt x="1" y="77546"/>
                    </a:lnTo>
                    <a:lnTo>
                      <a:pt x="110883" y="77546"/>
                    </a:lnTo>
                    <a:lnTo>
                      <a:pt x="110883" y="90226"/>
                    </a:lnTo>
                    <a:cubicBezTo>
                      <a:pt x="110883" y="101239"/>
                      <a:pt x="119849" y="110217"/>
                      <a:pt x="130874" y="110217"/>
                    </a:cubicBezTo>
                    <a:cubicBezTo>
                      <a:pt x="141887" y="110217"/>
                      <a:pt x="150853" y="101239"/>
                      <a:pt x="150853" y="90226"/>
                    </a:cubicBezTo>
                    <a:cubicBezTo>
                      <a:pt x="150853" y="79201"/>
                      <a:pt x="141887" y="70224"/>
                      <a:pt x="130874" y="70224"/>
                    </a:cubicBezTo>
                    <a:lnTo>
                      <a:pt x="118194" y="70224"/>
                    </a:lnTo>
                    <a:lnTo>
                      <a:pt x="118194" y="58770"/>
                    </a:lnTo>
                    <a:lnTo>
                      <a:pt x="167510" y="58770"/>
                    </a:lnTo>
                    <a:lnTo>
                      <a:pt x="167510" y="71426"/>
                    </a:lnTo>
                    <a:cubicBezTo>
                      <a:pt x="167510" y="82451"/>
                      <a:pt x="176475" y="91429"/>
                      <a:pt x="187500" y="91429"/>
                    </a:cubicBezTo>
                    <a:cubicBezTo>
                      <a:pt x="198513" y="91429"/>
                      <a:pt x="207479" y="82451"/>
                      <a:pt x="207479" y="71426"/>
                    </a:cubicBezTo>
                    <a:cubicBezTo>
                      <a:pt x="207479" y="60413"/>
                      <a:pt x="198513" y="51436"/>
                      <a:pt x="187500" y="51436"/>
                    </a:cubicBezTo>
                    <a:lnTo>
                      <a:pt x="174820" y="51436"/>
                    </a:lnTo>
                    <a:lnTo>
                      <a:pt x="174820" y="39982"/>
                    </a:lnTo>
                    <a:lnTo>
                      <a:pt x="285703" y="39982"/>
                    </a:lnTo>
                    <a:lnTo>
                      <a:pt x="285703" y="394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62" name="Google Shape;762;p27"/>
              <p:cNvGrpSpPr/>
              <p:nvPr/>
            </p:nvGrpSpPr>
            <p:grpSpPr>
              <a:xfrm>
                <a:off x="110880" y="1139211"/>
                <a:ext cx="8954220" cy="3314581"/>
                <a:chOff x="110880" y="1139211"/>
                <a:chExt cx="8954220" cy="3314581"/>
              </a:xfrm>
            </p:grpSpPr>
            <p:sp>
              <p:nvSpPr>
                <p:cNvPr id="763" name="Google Shape;763;p27"/>
                <p:cNvSpPr/>
                <p:nvPr/>
              </p:nvSpPr>
              <p:spPr>
                <a:xfrm>
                  <a:off x="6858760" y="2182248"/>
                  <a:ext cx="192416" cy="24032"/>
                </a:xfrm>
                <a:custGeom>
                  <a:rect b="b" l="l" r="r" t="t"/>
                  <a:pathLst>
                    <a:path extrusionOk="0" h="751" w="6013">
                      <a:moveTo>
                        <a:pt x="333" y="1"/>
                      </a:moveTo>
                      <a:cubicBezTo>
                        <a:pt x="155" y="1"/>
                        <a:pt x="0" y="179"/>
                        <a:pt x="0" y="370"/>
                      </a:cubicBezTo>
                      <a:cubicBezTo>
                        <a:pt x="0" y="560"/>
                        <a:pt x="155" y="751"/>
                        <a:pt x="333" y="751"/>
                      </a:cubicBezTo>
                      <a:lnTo>
                        <a:pt x="5667" y="751"/>
                      </a:lnTo>
                      <a:cubicBezTo>
                        <a:pt x="5858" y="751"/>
                        <a:pt x="6013" y="560"/>
                        <a:pt x="6013" y="370"/>
                      </a:cubicBezTo>
                      <a:cubicBezTo>
                        <a:pt x="6013" y="179"/>
                        <a:pt x="5858" y="1"/>
                        <a:pt x="566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4" name="Google Shape;764;p27"/>
                <p:cNvSpPr/>
                <p:nvPr/>
              </p:nvSpPr>
              <p:spPr>
                <a:xfrm>
                  <a:off x="6517385" y="2182248"/>
                  <a:ext cx="192416" cy="24032"/>
                </a:xfrm>
                <a:custGeom>
                  <a:rect b="b" l="l" r="r" t="t"/>
                  <a:pathLst>
                    <a:path extrusionOk="0" h="751" w="6013">
                      <a:moveTo>
                        <a:pt x="345" y="1"/>
                      </a:moveTo>
                      <a:cubicBezTo>
                        <a:pt x="155" y="1"/>
                        <a:pt x="0" y="179"/>
                        <a:pt x="0" y="370"/>
                      </a:cubicBezTo>
                      <a:cubicBezTo>
                        <a:pt x="0" y="560"/>
                        <a:pt x="155" y="751"/>
                        <a:pt x="345" y="751"/>
                      </a:cubicBezTo>
                      <a:lnTo>
                        <a:pt x="5679" y="751"/>
                      </a:lnTo>
                      <a:cubicBezTo>
                        <a:pt x="5858" y="751"/>
                        <a:pt x="6013" y="560"/>
                        <a:pt x="6013" y="370"/>
                      </a:cubicBezTo>
                      <a:cubicBezTo>
                        <a:pt x="6013" y="179"/>
                        <a:pt x="5858" y="1"/>
                        <a:pt x="567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5" name="Google Shape;765;p27"/>
                <p:cNvSpPr/>
                <p:nvPr/>
              </p:nvSpPr>
              <p:spPr>
                <a:xfrm>
                  <a:off x="5835372" y="2182248"/>
                  <a:ext cx="192064" cy="24032"/>
                </a:xfrm>
                <a:custGeom>
                  <a:rect b="b" l="l" r="r" t="t"/>
                  <a:pathLst>
                    <a:path extrusionOk="0" h="751" w="6002">
                      <a:moveTo>
                        <a:pt x="334" y="1"/>
                      </a:moveTo>
                      <a:cubicBezTo>
                        <a:pt x="144" y="1"/>
                        <a:pt x="1" y="179"/>
                        <a:pt x="1" y="370"/>
                      </a:cubicBezTo>
                      <a:cubicBezTo>
                        <a:pt x="1" y="560"/>
                        <a:pt x="144" y="751"/>
                        <a:pt x="334" y="751"/>
                      </a:cubicBezTo>
                      <a:lnTo>
                        <a:pt x="5668" y="751"/>
                      </a:lnTo>
                      <a:cubicBezTo>
                        <a:pt x="5859" y="751"/>
                        <a:pt x="6002" y="560"/>
                        <a:pt x="6002" y="370"/>
                      </a:cubicBezTo>
                      <a:cubicBezTo>
                        <a:pt x="6002" y="179"/>
                        <a:pt x="5859" y="1"/>
                        <a:pt x="56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6" name="Google Shape;766;p27"/>
                <p:cNvSpPr/>
                <p:nvPr/>
              </p:nvSpPr>
              <p:spPr>
                <a:xfrm>
                  <a:off x="6176362" y="2182248"/>
                  <a:ext cx="192448" cy="24032"/>
                </a:xfrm>
                <a:custGeom>
                  <a:rect b="b" l="l" r="r" t="t"/>
                  <a:pathLst>
                    <a:path extrusionOk="0" h="751" w="6014">
                      <a:moveTo>
                        <a:pt x="346" y="1"/>
                      </a:moveTo>
                      <a:cubicBezTo>
                        <a:pt x="156" y="1"/>
                        <a:pt x="1" y="179"/>
                        <a:pt x="1" y="370"/>
                      </a:cubicBezTo>
                      <a:cubicBezTo>
                        <a:pt x="1" y="560"/>
                        <a:pt x="156" y="751"/>
                        <a:pt x="346" y="751"/>
                      </a:cubicBezTo>
                      <a:lnTo>
                        <a:pt x="5668" y="751"/>
                      </a:lnTo>
                      <a:cubicBezTo>
                        <a:pt x="5859" y="751"/>
                        <a:pt x="6014" y="560"/>
                        <a:pt x="6014" y="370"/>
                      </a:cubicBezTo>
                      <a:cubicBezTo>
                        <a:pt x="6014" y="179"/>
                        <a:pt x="5859" y="1"/>
                        <a:pt x="56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7" name="Google Shape;767;p27"/>
                <p:cNvSpPr/>
                <p:nvPr/>
              </p:nvSpPr>
              <p:spPr>
                <a:xfrm>
                  <a:off x="5583148" y="2182248"/>
                  <a:ext cx="103296" cy="24032"/>
                </a:xfrm>
                <a:custGeom>
                  <a:rect b="b" l="l" r="r" t="t"/>
                  <a:pathLst>
                    <a:path extrusionOk="0" h="751" w="3228">
                      <a:moveTo>
                        <a:pt x="334" y="1"/>
                      </a:moveTo>
                      <a:cubicBezTo>
                        <a:pt x="156" y="1"/>
                        <a:pt x="1" y="179"/>
                        <a:pt x="1" y="370"/>
                      </a:cubicBezTo>
                      <a:cubicBezTo>
                        <a:pt x="1" y="560"/>
                        <a:pt x="156" y="751"/>
                        <a:pt x="334" y="751"/>
                      </a:cubicBezTo>
                      <a:lnTo>
                        <a:pt x="2882" y="751"/>
                      </a:lnTo>
                      <a:cubicBezTo>
                        <a:pt x="3073" y="751"/>
                        <a:pt x="3227" y="560"/>
                        <a:pt x="3227" y="370"/>
                      </a:cubicBezTo>
                      <a:cubicBezTo>
                        <a:pt x="3227" y="179"/>
                        <a:pt x="3073" y="1"/>
                        <a:pt x="288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8" name="Google Shape;768;p27"/>
                <p:cNvSpPr/>
                <p:nvPr/>
              </p:nvSpPr>
              <p:spPr>
                <a:xfrm>
                  <a:off x="7193639" y="2182248"/>
                  <a:ext cx="171872" cy="24032"/>
                </a:xfrm>
                <a:custGeom>
                  <a:rect b="b" l="l" r="r" t="t"/>
                  <a:pathLst>
                    <a:path extrusionOk="0" h="751" w="5371">
                      <a:moveTo>
                        <a:pt x="358" y="1"/>
                      </a:moveTo>
                      <a:cubicBezTo>
                        <a:pt x="155" y="1"/>
                        <a:pt x="1" y="168"/>
                        <a:pt x="1" y="370"/>
                      </a:cubicBezTo>
                      <a:cubicBezTo>
                        <a:pt x="1" y="572"/>
                        <a:pt x="155" y="751"/>
                        <a:pt x="358" y="751"/>
                      </a:cubicBezTo>
                      <a:lnTo>
                        <a:pt x="5001" y="751"/>
                      </a:lnTo>
                      <a:cubicBezTo>
                        <a:pt x="5204" y="751"/>
                        <a:pt x="5370" y="572"/>
                        <a:pt x="5370" y="370"/>
                      </a:cubicBezTo>
                      <a:cubicBezTo>
                        <a:pt x="5370" y="168"/>
                        <a:pt x="5204" y="1"/>
                        <a:pt x="500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9" name="Google Shape;769;p27"/>
                <p:cNvSpPr/>
                <p:nvPr/>
              </p:nvSpPr>
              <p:spPr>
                <a:xfrm>
                  <a:off x="7521286" y="2182248"/>
                  <a:ext cx="192064" cy="24032"/>
                </a:xfrm>
                <a:custGeom>
                  <a:rect b="b" l="l" r="r" t="t"/>
                  <a:pathLst>
                    <a:path extrusionOk="0" h="751" w="6002">
                      <a:moveTo>
                        <a:pt x="334" y="1"/>
                      </a:moveTo>
                      <a:cubicBezTo>
                        <a:pt x="144" y="1"/>
                        <a:pt x="1" y="179"/>
                        <a:pt x="1" y="370"/>
                      </a:cubicBezTo>
                      <a:cubicBezTo>
                        <a:pt x="1" y="560"/>
                        <a:pt x="144" y="751"/>
                        <a:pt x="334" y="751"/>
                      </a:cubicBezTo>
                      <a:lnTo>
                        <a:pt x="5668" y="751"/>
                      </a:lnTo>
                      <a:cubicBezTo>
                        <a:pt x="5859" y="751"/>
                        <a:pt x="6002" y="560"/>
                        <a:pt x="6002" y="370"/>
                      </a:cubicBezTo>
                      <a:cubicBezTo>
                        <a:pt x="6002" y="179"/>
                        <a:pt x="5859" y="1"/>
                        <a:pt x="56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0" name="Google Shape;770;p27"/>
                <p:cNvSpPr/>
                <p:nvPr/>
              </p:nvSpPr>
              <p:spPr>
                <a:xfrm>
                  <a:off x="3653011" y="3686051"/>
                  <a:ext cx="23648" cy="185216"/>
                </a:xfrm>
                <a:custGeom>
                  <a:rect b="b" l="l" r="r" t="t"/>
                  <a:pathLst>
                    <a:path extrusionOk="0" h="5788" w="739">
                      <a:moveTo>
                        <a:pt x="370" y="1"/>
                      </a:moveTo>
                      <a:cubicBezTo>
                        <a:pt x="179" y="1"/>
                        <a:pt x="1" y="156"/>
                        <a:pt x="1" y="346"/>
                      </a:cubicBezTo>
                      <a:lnTo>
                        <a:pt x="1" y="5442"/>
                      </a:lnTo>
                      <a:cubicBezTo>
                        <a:pt x="1" y="5632"/>
                        <a:pt x="179" y="5787"/>
                        <a:pt x="370" y="5787"/>
                      </a:cubicBezTo>
                      <a:cubicBezTo>
                        <a:pt x="560" y="5787"/>
                        <a:pt x="739" y="5632"/>
                        <a:pt x="739" y="5442"/>
                      </a:cubicBezTo>
                      <a:lnTo>
                        <a:pt x="739" y="346"/>
                      </a:lnTo>
                      <a:cubicBezTo>
                        <a:pt x="739" y="156"/>
                        <a:pt x="560" y="1"/>
                        <a:pt x="3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1" name="Google Shape;771;p27"/>
                <p:cNvSpPr/>
                <p:nvPr/>
              </p:nvSpPr>
              <p:spPr>
                <a:xfrm>
                  <a:off x="3763123" y="3387364"/>
                  <a:ext cx="185216" cy="19072"/>
                </a:xfrm>
                <a:custGeom>
                  <a:rect b="b" l="l" r="r" t="t"/>
                  <a:pathLst>
                    <a:path extrusionOk="0" h="596" w="5788">
                      <a:moveTo>
                        <a:pt x="346" y="0"/>
                      </a:moveTo>
                      <a:cubicBezTo>
                        <a:pt x="156" y="0"/>
                        <a:pt x="1" y="107"/>
                        <a:pt x="1" y="298"/>
                      </a:cubicBezTo>
                      <a:cubicBezTo>
                        <a:pt x="1" y="477"/>
                        <a:pt x="156" y="596"/>
                        <a:pt x="346" y="596"/>
                      </a:cubicBezTo>
                      <a:lnTo>
                        <a:pt x="5442" y="596"/>
                      </a:lnTo>
                      <a:cubicBezTo>
                        <a:pt x="5632" y="596"/>
                        <a:pt x="5787" y="477"/>
                        <a:pt x="5787" y="298"/>
                      </a:cubicBezTo>
                      <a:cubicBezTo>
                        <a:pt x="5787" y="107"/>
                        <a:pt x="5632" y="0"/>
                        <a:pt x="544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2" name="Google Shape;772;p27"/>
                <p:cNvSpPr/>
                <p:nvPr/>
              </p:nvSpPr>
              <p:spPr>
                <a:xfrm>
                  <a:off x="3663699" y="4012001"/>
                  <a:ext cx="80416" cy="174336"/>
                </a:xfrm>
                <a:custGeom>
                  <a:rect b="b" l="l" r="r" t="t"/>
                  <a:pathLst>
                    <a:path extrusionOk="0" h="5448" w="2513">
                      <a:moveTo>
                        <a:pt x="366" y="0"/>
                      </a:moveTo>
                      <a:cubicBezTo>
                        <a:pt x="343" y="0"/>
                        <a:pt x="321" y="2"/>
                        <a:pt x="298" y="6"/>
                      </a:cubicBezTo>
                      <a:cubicBezTo>
                        <a:pt x="119" y="42"/>
                        <a:pt x="0" y="221"/>
                        <a:pt x="36" y="411"/>
                      </a:cubicBezTo>
                      <a:cubicBezTo>
                        <a:pt x="369" y="2114"/>
                        <a:pt x="977" y="3745"/>
                        <a:pt x="1822" y="5269"/>
                      </a:cubicBezTo>
                      <a:cubicBezTo>
                        <a:pt x="1893" y="5388"/>
                        <a:pt x="2000" y="5448"/>
                        <a:pt x="2120" y="5448"/>
                      </a:cubicBezTo>
                      <a:cubicBezTo>
                        <a:pt x="2179" y="5448"/>
                        <a:pt x="2239" y="5436"/>
                        <a:pt x="2286" y="5400"/>
                      </a:cubicBezTo>
                      <a:cubicBezTo>
                        <a:pt x="2453" y="5305"/>
                        <a:pt x="2512" y="5102"/>
                        <a:pt x="2417" y="4936"/>
                      </a:cubicBezTo>
                      <a:cubicBezTo>
                        <a:pt x="1608" y="3483"/>
                        <a:pt x="1024" y="1911"/>
                        <a:pt x="703" y="268"/>
                      </a:cubicBezTo>
                      <a:cubicBezTo>
                        <a:pt x="671" y="111"/>
                        <a:pt x="529" y="0"/>
                        <a:pt x="3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3" name="Google Shape;773;p27"/>
                <p:cNvSpPr/>
                <p:nvPr/>
              </p:nvSpPr>
              <p:spPr>
                <a:xfrm>
                  <a:off x="4425681" y="4269089"/>
                  <a:ext cx="153184" cy="121088"/>
                </a:xfrm>
                <a:custGeom>
                  <a:rect b="b" l="l" r="r" t="t"/>
                  <a:pathLst>
                    <a:path extrusionOk="0" h="3784" w="4787">
                      <a:moveTo>
                        <a:pt x="4418" y="0"/>
                      </a:moveTo>
                      <a:cubicBezTo>
                        <a:pt x="4328" y="0"/>
                        <a:pt x="4236" y="36"/>
                        <a:pt x="4168" y="104"/>
                      </a:cubicBezTo>
                      <a:cubicBezTo>
                        <a:pt x="3013" y="1319"/>
                        <a:pt x="1691" y="2343"/>
                        <a:pt x="227" y="3141"/>
                      </a:cubicBezTo>
                      <a:cubicBezTo>
                        <a:pt x="60" y="3236"/>
                        <a:pt x="1" y="3438"/>
                        <a:pt x="96" y="3605"/>
                      </a:cubicBezTo>
                      <a:cubicBezTo>
                        <a:pt x="155" y="3712"/>
                        <a:pt x="275" y="3783"/>
                        <a:pt x="394" y="3783"/>
                      </a:cubicBezTo>
                      <a:cubicBezTo>
                        <a:pt x="453" y="3783"/>
                        <a:pt x="501" y="3772"/>
                        <a:pt x="560" y="3736"/>
                      </a:cubicBezTo>
                      <a:cubicBezTo>
                        <a:pt x="2084" y="2902"/>
                        <a:pt x="3465" y="1843"/>
                        <a:pt x="4668" y="581"/>
                      </a:cubicBezTo>
                      <a:cubicBezTo>
                        <a:pt x="4787" y="438"/>
                        <a:pt x="4787" y="224"/>
                        <a:pt x="4644" y="93"/>
                      </a:cubicBezTo>
                      <a:cubicBezTo>
                        <a:pt x="4582" y="30"/>
                        <a:pt x="4500" y="0"/>
                        <a:pt x="441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4" name="Google Shape;774;p27"/>
                <p:cNvSpPr/>
                <p:nvPr/>
              </p:nvSpPr>
              <p:spPr>
                <a:xfrm>
                  <a:off x="4636752" y="3663523"/>
                  <a:ext cx="77376" cy="175360"/>
                </a:xfrm>
                <a:custGeom>
                  <a:rect b="b" l="l" r="r" t="t"/>
                  <a:pathLst>
                    <a:path extrusionOk="0" h="5480" w="2418">
                      <a:moveTo>
                        <a:pt x="384" y="1"/>
                      </a:moveTo>
                      <a:cubicBezTo>
                        <a:pt x="331" y="1"/>
                        <a:pt x="278" y="13"/>
                        <a:pt x="227" y="38"/>
                      </a:cubicBezTo>
                      <a:cubicBezTo>
                        <a:pt x="60" y="133"/>
                        <a:pt x="1" y="336"/>
                        <a:pt x="84" y="502"/>
                      </a:cubicBezTo>
                      <a:cubicBezTo>
                        <a:pt x="870" y="1979"/>
                        <a:pt x="1418" y="3550"/>
                        <a:pt x="1715" y="5193"/>
                      </a:cubicBezTo>
                      <a:cubicBezTo>
                        <a:pt x="1739" y="5360"/>
                        <a:pt x="1882" y="5479"/>
                        <a:pt x="2049" y="5479"/>
                      </a:cubicBezTo>
                      <a:lnTo>
                        <a:pt x="2108" y="5479"/>
                      </a:lnTo>
                      <a:cubicBezTo>
                        <a:pt x="2299" y="5443"/>
                        <a:pt x="2418" y="5265"/>
                        <a:pt x="2382" y="5074"/>
                      </a:cubicBezTo>
                      <a:cubicBezTo>
                        <a:pt x="2072" y="3360"/>
                        <a:pt x="1513" y="1717"/>
                        <a:pt x="691" y="181"/>
                      </a:cubicBezTo>
                      <a:cubicBezTo>
                        <a:pt x="625" y="65"/>
                        <a:pt x="507" y="1"/>
                        <a:pt x="38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5" name="Google Shape;775;p27"/>
                <p:cNvSpPr/>
                <p:nvPr/>
              </p:nvSpPr>
              <p:spPr>
                <a:xfrm>
                  <a:off x="4089650" y="3387364"/>
                  <a:ext cx="185184" cy="25920"/>
                </a:xfrm>
                <a:custGeom>
                  <a:rect b="b" l="l" r="r" t="t"/>
                  <a:pathLst>
                    <a:path extrusionOk="0" h="810" w="5787">
                      <a:moveTo>
                        <a:pt x="334" y="0"/>
                      </a:moveTo>
                      <a:cubicBezTo>
                        <a:pt x="143" y="0"/>
                        <a:pt x="0" y="107"/>
                        <a:pt x="0" y="298"/>
                      </a:cubicBezTo>
                      <a:cubicBezTo>
                        <a:pt x="0" y="477"/>
                        <a:pt x="155" y="596"/>
                        <a:pt x="334" y="596"/>
                      </a:cubicBezTo>
                      <a:lnTo>
                        <a:pt x="3072" y="596"/>
                      </a:lnTo>
                      <a:cubicBezTo>
                        <a:pt x="3846" y="596"/>
                        <a:pt x="4620" y="679"/>
                        <a:pt x="5382" y="786"/>
                      </a:cubicBezTo>
                      <a:cubicBezTo>
                        <a:pt x="5394" y="786"/>
                        <a:pt x="5406" y="810"/>
                        <a:pt x="5430" y="810"/>
                      </a:cubicBezTo>
                      <a:cubicBezTo>
                        <a:pt x="5596" y="810"/>
                        <a:pt x="5739" y="691"/>
                        <a:pt x="5763" y="524"/>
                      </a:cubicBezTo>
                      <a:cubicBezTo>
                        <a:pt x="5787" y="346"/>
                        <a:pt x="5656" y="179"/>
                        <a:pt x="5477" y="155"/>
                      </a:cubicBezTo>
                      <a:cubicBezTo>
                        <a:pt x="4680" y="36"/>
                        <a:pt x="3870" y="0"/>
                        <a:pt x="307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6" name="Google Shape;776;p27"/>
                <p:cNvSpPr/>
                <p:nvPr/>
              </p:nvSpPr>
              <p:spPr>
                <a:xfrm>
                  <a:off x="4111378" y="4423072"/>
                  <a:ext cx="185568" cy="30720"/>
                </a:xfrm>
                <a:custGeom>
                  <a:rect b="b" l="l" r="r" t="t"/>
                  <a:pathLst>
                    <a:path extrusionOk="0" h="960" w="5799">
                      <a:moveTo>
                        <a:pt x="5437" y="1"/>
                      </a:moveTo>
                      <a:cubicBezTo>
                        <a:pt x="5415" y="1"/>
                        <a:pt x="5392" y="3"/>
                        <a:pt x="5370" y="7"/>
                      </a:cubicBezTo>
                      <a:cubicBezTo>
                        <a:pt x="4388" y="188"/>
                        <a:pt x="3375" y="281"/>
                        <a:pt x="2363" y="281"/>
                      </a:cubicBezTo>
                      <a:cubicBezTo>
                        <a:pt x="1707" y="281"/>
                        <a:pt x="1051" y="242"/>
                        <a:pt x="405" y="162"/>
                      </a:cubicBezTo>
                      <a:cubicBezTo>
                        <a:pt x="390" y="160"/>
                        <a:pt x="375" y="159"/>
                        <a:pt x="360" y="159"/>
                      </a:cubicBezTo>
                      <a:cubicBezTo>
                        <a:pt x="189" y="159"/>
                        <a:pt x="46" y="284"/>
                        <a:pt x="24" y="460"/>
                      </a:cubicBezTo>
                      <a:cubicBezTo>
                        <a:pt x="0" y="638"/>
                        <a:pt x="131" y="817"/>
                        <a:pt x="322" y="829"/>
                      </a:cubicBezTo>
                      <a:cubicBezTo>
                        <a:pt x="1000" y="924"/>
                        <a:pt x="1703" y="960"/>
                        <a:pt x="2393" y="960"/>
                      </a:cubicBezTo>
                      <a:cubicBezTo>
                        <a:pt x="3441" y="960"/>
                        <a:pt x="4477" y="865"/>
                        <a:pt x="5501" y="674"/>
                      </a:cubicBezTo>
                      <a:cubicBezTo>
                        <a:pt x="5679" y="638"/>
                        <a:pt x="5798" y="460"/>
                        <a:pt x="5775" y="281"/>
                      </a:cubicBezTo>
                      <a:cubicBezTo>
                        <a:pt x="5743" y="113"/>
                        <a:pt x="5601" y="1"/>
                        <a:pt x="54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7" name="Google Shape;777;p27"/>
                <p:cNvSpPr/>
                <p:nvPr/>
              </p:nvSpPr>
              <p:spPr>
                <a:xfrm>
                  <a:off x="3819891" y="4292320"/>
                  <a:ext cx="159296" cy="112704"/>
                </a:xfrm>
                <a:custGeom>
                  <a:rect b="b" l="l" r="r" t="t"/>
                  <a:pathLst>
                    <a:path extrusionOk="0" h="3522" w="4978">
                      <a:moveTo>
                        <a:pt x="382" y="0"/>
                      </a:moveTo>
                      <a:cubicBezTo>
                        <a:pt x="291" y="0"/>
                        <a:pt x="200" y="36"/>
                        <a:pt x="132" y="105"/>
                      </a:cubicBezTo>
                      <a:cubicBezTo>
                        <a:pt x="1" y="248"/>
                        <a:pt x="13" y="462"/>
                        <a:pt x="156" y="581"/>
                      </a:cubicBezTo>
                      <a:cubicBezTo>
                        <a:pt x="1430" y="1772"/>
                        <a:pt x="2870" y="2748"/>
                        <a:pt x="4442" y="3486"/>
                      </a:cubicBezTo>
                      <a:cubicBezTo>
                        <a:pt x="4489" y="3510"/>
                        <a:pt x="4537" y="3522"/>
                        <a:pt x="4585" y="3522"/>
                      </a:cubicBezTo>
                      <a:cubicBezTo>
                        <a:pt x="4716" y="3522"/>
                        <a:pt x="4847" y="3450"/>
                        <a:pt x="4894" y="3319"/>
                      </a:cubicBezTo>
                      <a:cubicBezTo>
                        <a:pt x="4978" y="3153"/>
                        <a:pt x="4906" y="2950"/>
                        <a:pt x="4739" y="2867"/>
                      </a:cubicBezTo>
                      <a:cubicBezTo>
                        <a:pt x="3227" y="2165"/>
                        <a:pt x="1834" y="1224"/>
                        <a:pt x="608" y="93"/>
                      </a:cubicBezTo>
                      <a:cubicBezTo>
                        <a:pt x="545" y="30"/>
                        <a:pt x="464" y="0"/>
                        <a:pt x="38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8" name="Google Shape;778;p27"/>
                <p:cNvSpPr/>
                <p:nvPr/>
              </p:nvSpPr>
              <p:spPr>
                <a:xfrm>
                  <a:off x="4406257" y="3439971"/>
                  <a:ext cx="156992" cy="115424"/>
                </a:xfrm>
                <a:custGeom>
                  <a:rect b="b" l="l" r="r" t="t"/>
                  <a:pathLst>
                    <a:path extrusionOk="0" h="3607" w="4906">
                      <a:moveTo>
                        <a:pt x="386" y="0"/>
                      </a:moveTo>
                      <a:cubicBezTo>
                        <a:pt x="258" y="0"/>
                        <a:pt x="132" y="71"/>
                        <a:pt x="72" y="190"/>
                      </a:cubicBezTo>
                      <a:cubicBezTo>
                        <a:pt x="0" y="368"/>
                        <a:pt x="60" y="571"/>
                        <a:pt x="227" y="654"/>
                      </a:cubicBezTo>
                      <a:cubicBezTo>
                        <a:pt x="1727" y="1392"/>
                        <a:pt x="3096" y="2357"/>
                        <a:pt x="4299" y="3512"/>
                      </a:cubicBezTo>
                      <a:cubicBezTo>
                        <a:pt x="4358" y="3583"/>
                        <a:pt x="4453" y="3607"/>
                        <a:pt x="4537" y="3607"/>
                      </a:cubicBezTo>
                      <a:cubicBezTo>
                        <a:pt x="4620" y="3607"/>
                        <a:pt x="4715" y="3571"/>
                        <a:pt x="4775" y="3512"/>
                      </a:cubicBezTo>
                      <a:cubicBezTo>
                        <a:pt x="4906" y="3369"/>
                        <a:pt x="4906" y="3154"/>
                        <a:pt x="4775" y="3024"/>
                      </a:cubicBezTo>
                      <a:cubicBezTo>
                        <a:pt x="3513" y="1809"/>
                        <a:pt x="2096" y="809"/>
                        <a:pt x="536" y="35"/>
                      </a:cubicBezTo>
                      <a:cubicBezTo>
                        <a:pt x="489" y="11"/>
                        <a:pt x="437" y="0"/>
                        <a:pt x="38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9" name="Google Shape;779;p27"/>
                <p:cNvSpPr/>
                <p:nvPr/>
              </p:nvSpPr>
              <p:spPr>
                <a:xfrm>
                  <a:off x="4646672" y="3979618"/>
                  <a:ext cx="70496" cy="177376"/>
                </a:xfrm>
                <a:custGeom>
                  <a:rect b="b" l="l" r="r" t="t"/>
                  <a:pathLst>
                    <a:path extrusionOk="0" h="5543" w="2203">
                      <a:moveTo>
                        <a:pt x="1831" y="1"/>
                      </a:moveTo>
                      <a:cubicBezTo>
                        <a:pt x="1668" y="1"/>
                        <a:pt x="1534" y="123"/>
                        <a:pt x="1512" y="292"/>
                      </a:cubicBezTo>
                      <a:cubicBezTo>
                        <a:pt x="1286" y="1947"/>
                        <a:pt x="810" y="3555"/>
                        <a:pt x="84" y="5055"/>
                      </a:cubicBezTo>
                      <a:cubicBezTo>
                        <a:pt x="0" y="5221"/>
                        <a:pt x="72" y="5436"/>
                        <a:pt x="250" y="5507"/>
                      </a:cubicBezTo>
                      <a:cubicBezTo>
                        <a:pt x="298" y="5531"/>
                        <a:pt x="346" y="5543"/>
                        <a:pt x="393" y="5543"/>
                      </a:cubicBezTo>
                      <a:cubicBezTo>
                        <a:pt x="524" y="5543"/>
                        <a:pt x="643" y="5471"/>
                        <a:pt x="703" y="5352"/>
                      </a:cubicBezTo>
                      <a:cubicBezTo>
                        <a:pt x="1453" y="3781"/>
                        <a:pt x="1953" y="2114"/>
                        <a:pt x="2179" y="387"/>
                      </a:cubicBezTo>
                      <a:cubicBezTo>
                        <a:pt x="2203" y="197"/>
                        <a:pt x="2072" y="30"/>
                        <a:pt x="1893" y="6"/>
                      </a:cubicBezTo>
                      <a:cubicBezTo>
                        <a:pt x="1872" y="2"/>
                        <a:pt x="1851" y="1"/>
                        <a:pt x="183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0" name="Google Shape;780;p27"/>
                <p:cNvSpPr/>
                <p:nvPr/>
              </p:nvSpPr>
              <p:spPr>
                <a:xfrm>
                  <a:off x="2756150" y="1801033"/>
                  <a:ext cx="154336" cy="119520"/>
                </a:xfrm>
                <a:custGeom>
                  <a:rect b="b" l="l" r="r" t="t"/>
                  <a:pathLst>
                    <a:path extrusionOk="0" h="3735" w="4823">
                      <a:moveTo>
                        <a:pt x="4434" y="1"/>
                      </a:moveTo>
                      <a:cubicBezTo>
                        <a:pt x="4380" y="1"/>
                        <a:pt x="4326" y="14"/>
                        <a:pt x="4275" y="43"/>
                      </a:cubicBezTo>
                      <a:cubicBezTo>
                        <a:pt x="2739" y="853"/>
                        <a:pt x="1346" y="1901"/>
                        <a:pt x="131" y="3151"/>
                      </a:cubicBezTo>
                      <a:cubicBezTo>
                        <a:pt x="1" y="3282"/>
                        <a:pt x="1" y="3496"/>
                        <a:pt x="143" y="3627"/>
                      </a:cubicBezTo>
                      <a:cubicBezTo>
                        <a:pt x="203" y="3699"/>
                        <a:pt x="286" y="3734"/>
                        <a:pt x="382" y="3734"/>
                      </a:cubicBezTo>
                      <a:cubicBezTo>
                        <a:pt x="465" y="3734"/>
                        <a:pt x="548" y="3699"/>
                        <a:pt x="620" y="3627"/>
                      </a:cubicBezTo>
                      <a:cubicBezTo>
                        <a:pt x="1786" y="2425"/>
                        <a:pt x="3120" y="1425"/>
                        <a:pt x="4596" y="639"/>
                      </a:cubicBezTo>
                      <a:cubicBezTo>
                        <a:pt x="4763" y="555"/>
                        <a:pt x="4823" y="341"/>
                        <a:pt x="4739" y="186"/>
                      </a:cubicBezTo>
                      <a:cubicBezTo>
                        <a:pt x="4673" y="71"/>
                        <a:pt x="4555" y="1"/>
                        <a:pt x="443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1" name="Google Shape;781;p27"/>
                <p:cNvSpPr/>
                <p:nvPr/>
              </p:nvSpPr>
              <p:spPr>
                <a:xfrm>
                  <a:off x="2762614" y="2634022"/>
                  <a:ext cx="155872" cy="117088"/>
                </a:xfrm>
                <a:custGeom>
                  <a:rect b="b" l="l" r="r" t="t"/>
                  <a:pathLst>
                    <a:path extrusionOk="0" h="3659" w="4871">
                      <a:moveTo>
                        <a:pt x="371" y="1"/>
                      </a:moveTo>
                      <a:cubicBezTo>
                        <a:pt x="284" y="1"/>
                        <a:pt x="197" y="33"/>
                        <a:pt x="132" y="99"/>
                      </a:cubicBezTo>
                      <a:cubicBezTo>
                        <a:pt x="1" y="230"/>
                        <a:pt x="1" y="456"/>
                        <a:pt x="132" y="587"/>
                      </a:cubicBezTo>
                      <a:cubicBezTo>
                        <a:pt x="1370" y="1813"/>
                        <a:pt x="2787" y="2837"/>
                        <a:pt x="4335" y="3623"/>
                      </a:cubicBezTo>
                      <a:cubicBezTo>
                        <a:pt x="4382" y="3647"/>
                        <a:pt x="4442" y="3659"/>
                        <a:pt x="4490" y="3659"/>
                      </a:cubicBezTo>
                      <a:cubicBezTo>
                        <a:pt x="4609" y="3659"/>
                        <a:pt x="4728" y="3587"/>
                        <a:pt x="4787" y="3468"/>
                      </a:cubicBezTo>
                      <a:cubicBezTo>
                        <a:pt x="4871" y="3302"/>
                        <a:pt x="4811" y="3099"/>
                        <a:pt x="4644" y="3016"/>
                      </a:cubicBezTo>
                      <a:cubicBezTo>
                        <a:pt x="3156" y="2266"/>
                        <a:pt x="1799" y="1278"/>
                        <a:pt x="620" y="99"/>
                      </a:cubicBezTo>
                      <a:cubicBezTo>
                        <a:pt x="549" y="33"/>
                        <a:pt x="459" y="1"/>
                        <a:pt x="37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2" name="Google Shape;782;p27"/>
                <p:cNvSpPr/>
                <p:nvPr/>
              </p:nvSpPr>
              <p:spPr>
                <a:xfrm>
                  <a:off x="3357364" y="1792137"/>
                  <a:ext cx="158144" cy="114304"/>
                </a:xfrm>
                <a:custGeom>
                  <a:rect b="b" l="l" r="r" t="t"/>
                  <a:pathLst>
                    <a:path extrusionOk="0" h="3572" w="4942">
                      <a:moveTo>
                        <a:pt x="389" y="1"/>
                      </a:moveTo>
                      <a:cubicBezTo>
                        <a:pt x="264" y="1"/>
                        <a:pt x="144" y="71"/>
                        <a:pt x="84" y="190"/>
                      </a:cubicBezTo>
                      <a:cubicBezTo>
                        <a:pt x="1" y="357"/>
                        <a:pt x="72" y="560"/>
                        <a:pt x="239" y="643"/>
                      </a:cubicBezTo>
                      <a:cubicBezTo>
                        <a:pt x="1739" y="1369"/>
                        <a:pt x="3120" y="2322"/>
                        <a:pt x="4323" y="3477"/>
                      </a:cubicBezTo>
                      <a:cubicBezTo>
                        <a:pt x="4394" y="3548"/>
                        <a:pt x="4477" y="3572"/>
                        <a:pt x="4561" y="3572"/>
                      </a:cubicBezTo>
                      <a:cubicBezTo>
                        <a:pt x="4656" y="3572"/>
                        <a:pt x="4739" y="3536"/>
                        <a:pt x="4811" y="3465"/>
                      </a:cubicBezTo>
                      <a:cubicBezTo>
                        <a:pt x="4942" y="3334"/>
                        <a:pt x="4930" y="3119"/>
                        <a:pt x="4799" y="2988"/>
                      </a:cubicBezTo>
                      <a:cubicBezTo>
                        <a:pt x="3537" y="1786"/>
                        <a:pt x="2096" y="786"/>
                        <a:pt x="536" y="36"/>
                      </a:cubicBezTo>
                      <a:cubicBezTo>
                        <a:pt x="489" y="12"/>
                        <a:pt x="438" y="1"/>
                        <a:pt x="38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3" name="Google Shape;783;p27"/>
                <p:cNvSpPr/>
                <p:nvPr/>
              </p:nvSpPr>
              <p:spPr>
                <a:xfrm>
                  <a:off x="3653011" y="2655846"/>
                  <a:ext cx="23648" cy="185184"/>
                </a:xfrm>
                <a:custGeom>
                  <a:rect b="b" l="l" r="r" t="t"/>
                  <a:pathLst>
                    <a:path extrusionOk="0" h="5787" w="739">
                      <a:moveTo>
                        <a:pt x="370" y="0"/>
                      </a:moveTo>
                      <a:cubicBezTo>
                        <a:pt x="179" y="0"/>
                        <a:pt x="1" y="155"/>
                        <a:pt x="1" y="346"/>
                      </a:cubicBezTo>
                      <a:lnTo>
                        <a:pt x="1" y="5441"/>
                      </a:lnTo>
                      <a:cubicBezTo>
                        <a:pt x="1" y="5632"/>
                        <a:pt x="179" y="5787"/>
                        <a:pt x="370" y="5787"/>
                      </a:cubicBezTo>
                      <a:cubicBezTo>
                        <a:pt x="560" y="5787"/>
                        <a:pt x="739" y="5632"/>
                        <a:pt x="739" y="5441"/>
                      </a:cubicBezTo>
                      <a:lnTo>
                        <a:pt x="739" y="346"/>
                      </a:lnTo>
                      <a:cubicBezTo>
                        <a:pt x="739" y="155"/>
                        <a:pt x="560" y="0"/>
                        <a:pt x="37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4" name="Google Shape;784;p27"/>
                <p:cNvSpPr/>
                <p:nvPr/>
              </p:nvSpPr>
              <p:spPr>
                <a:xfrm>
                  <a:off x="2614039" y="2031336"/>
                  <a:ext cx="72800" cy="176864"/>
                </a:xfrm>
                <a:custGeom>
                  <a:rect b="b" l="l" r="r" t="t"/>
                  <a:pathLst>
                    <a:path extrusionOk="0" h="5527" w="2275">
                      <a:moveTo>
                        <a:pt x="1879" y="0"/>
                      </a:moveTo>
                      <a:cubicBezTo>
                        <a:pt x="1758" y="0"/>
                        <a:pt x="1642" y="64"/>
                        <a:pt x="1584" y="181"/>
                      </a:cubicBezTo>
                      <a:cubicBezTo>
                        <a:pt x="810" y="1740"/>
                        <a:pt x="286" y="3407"/>
                        <a:pt x="36" y="5134"/>
                      </a:cubicBezTo>
                      <a:cubicBezTo>
                        <a:pt x="0" y="5324"/>
                        <a:pt x="131" y="5491"/>
                        <a:pt x="322" y="5527"/>
                      </a:cubicBezTo>
                      <a:lnTo>
                        <a:pt x="370" y="5527"/>
                      </a:lnTo>
                      <a:cubicBezTo>
                        <a:pt x="536" y="5527"/>
                        <a:pt x="679" y="5407"/>
                        <a:pt x="703" y="5229"/>
                      </a:cubicBezTo>
                      <a:cubicBezTo>
                        <a:pt x="941" y="3586"/>
                        <a:pt x="1441" y="1990"/>
                        <a:pt x="2191" y="490"/>
                      </a:cubicBezTo>
                      <a:cubicBezTo>
                        <a:pt x="2275" y="324"/>
                        <a:pt x="2203" y="121"/>
                        <a:pt x="2036" y="38"/>
                      </a:cubicBezTo>
                      <a:cubicBezTo>
                        <a:pt x="1986" y="12"/>
                        <a:pt x="1932" y="0"/>
                        <a:pt x="187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5" name="Google Shape;785;p27"/>
                <p:cNvSpPr/>
                <p:nvPr/>
              </p:nvSpPr>
              <p:spPr>
                <a:xfrm>
                  <a:off x="3653011" y="2329703"/>
                  <a:ext cx="23648" cy="184832"/>
                </a:xfrm>
                <a:custGeom>
                  <a:rect b="b" l="l" r="r" t="t"/>
                  <a:pathLst>
                    <a:path extrusionOk="0" h="5776" w="739">
                      <a:moveTo>
                        <a:pt x="370" y="1"/>
                      </a:moveTo>
                      <a:cubicBezTo>
                        <a:pt x="179" y="1"/>
                        <a:pt x="1" y="143"/>
                        <a:pt x="1" y="334"/>
                      </a:cubicBezTo>
                      <a:lnTo>
                        <a:pt x="1" y="5430"/>
                      </a:lnTo>
                      <a:cubicBezTo>
                        <a:pt x="1" y="5620"/>
                        <a:pt x="179" y="5775"/>
                        <a:pt x="370" y="5775"/>
                      </a:cubicBezTo>
                      <a:cubicBezTo>
                        <a:pt x="560" y="5775"/>
                        <a:pt x="739" y="5620"/>
                        <a:pt x="739" y="5430"/>
                      </a:cubicBezTo>
                      <a:lnTo>
                        <a:pt x="739" y="334"/>
                      </a:lnTo>
                      <a:cubicBezTo>
                        <a:pt x="739" y="143"/>
                        <a:pt x="560" y="1"/>
                        <a:pt x="3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6" name="Google Shape;786;p27"/>
                <p:cNvSpPr/>
                <p:nvPr/>
              </p:nvSpPr>
              <p:spPr>
                <a:xfrm>
                  <a:off x="3653011" y="2982341"/>
                  <a:ext cx="23648" cy="185216"/>
                </a:xfrm>
                <a:custGeom>
                  <a:rect b="b" l="l" r="r" t="t"/>
                  <a:pathLst>
                    <a:path extrusionOk="0" h="5788" w="739">
                      <a:moveTo>
                        <a:pt x="370" y="1"/>
                      </a:moveTo>
                      <a:cubicBezTo>
                        <a:pt x="179" y="1"/>
                        <a:pt x="1" y="156"/>
                        <a:pt x="1" y="346"/>
                      </a:cubicBezTo>
                      <a:lnTo>
                        <a:pt x="1" y="5442"/>
                      </a:lnTo>
                      <a:cubicBezTo>
                        <a:pt x="1" y="5633"/>
                        <a:pt x="179" y="5787"/>
                        <a:pt x="370" y="5787"/>
                      </a:cubicBezTo>
                      <a:cubicBezTo>
                        <a:pt x="560" y="5787"/>
                        <a:pt x="739" y="5633"/>
                        <a:pt x="739" y="5442"/>
                      </a:cubicBezTo>
                      <a:lnTo>
                        <a:pt x="739" y="346"/>
                      </a:lnTo>
                      <a:cubicBezTo>
                        <a:pt x="739" y="156"/>
                        <a:pt x="560" y="1"/>
                        <a:pt x="3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7" name="Google Shape;787;p27"/>
                <p:cNvSpPr/>
                <p:nvPr/>
              </p:nvSpPr>
              <p:spPr>
                <a:xfrm>
                  <a:off x="3589779" y="2013800"/>
                  <a:ext cx="78496" cy="174976"/>
                </a:xfrm>
                <a:custGeom>
                  <a:rect b="b" l="l" r="r" t="t"/>
                  <a:pathLst>
                    <a:path extrusionOk="0" h="5468" w="2453">
                      <a:moveTo>
                        <a:pt x="384" y="1"/>
                      </a:moveTo>
                      <a:cubicBezTo>
                        <a:pt x="331" y="1"/>
                        <a:pt x="277" y="13"/>
                        <a:pt x="227" y="38"/>
                      </a:cubicBezTo>
                      <a:cubicBezTo>
                        <a:pt x="60" y="133"/>
                        <a:pt x="0" y="336"/>
                        <a:pt x="84" y="502"/>
                      </a:cubicBezTo>
                      <a:cubicBezTo>
                        <a:pt x="881" y="1967"/>
                        <a:pt x="1441" y="3538"/>
                        <a:pt x="1751" y="5182"/>
                      </a:cubicBezTo>
                      <a:cubicBezTo>
                        <a:pt x="1786" y="5348"/>
                        <a:pt x="1929" y="5467"/>
                        <a:pt x="2084" y="5467"/>
                      </a:cubicBezTo>
                      <a:cubicBezTo>
                        <a:pt x="2108" y="5467"/>
                        <a:pt x="2120" y="5467"/>
                        <a:pt x="2144" y="5455"/>
                      </a:cubicBezTo>
                      <a:cubicBezTo>
                        <a:pt x="2334" y="5420"/>
                        <a:pt x="2453" y="5241"/>
                        <a:pt x="2417" y="5062"/>
                      </a:cubicBezTo>
                      <a:cubicBezTo>
                        <a:pt x="2096" y="3348"/>
                        <a:pt x="1512" y="1705"/>
                        <a:pt x="679" y="181"/>
                      </a:cubicBezTo>
                      <a:cubicBezTo>
                        <a:pt x="621" y="65"/>
                        <a:pt x="505" y="1"/>
                        <a:pt x="38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8" name="Google Shape;788;p27"/>
                <p:cNvSpPr/>
                <p:nvPr/>
              </p:nvSpPr>
              <p:spPr>
                <a:xfrm>
                  <a:off x="3376020" y="2787270"/>
                  <a:ext cx="184832" cy="19104"/>
                </a:xfrm>
                <a:custGeom>
                  <a:rect b="b" l="l" r="r" t="t"/>
                  <a:pathLst>
                    <a:path extrusionOk="0" h="597" w="5776">
                      <a:moveTo>
                        <a:pt x="334" y="1"/>
                      </a:moveTo>
                      <a:cubicBezTo>
                        <a:pt x="144" y="1"/>
                        <a:pt x="1" y="108"/>
                        <a:pt x="1" y="299"/>
                      </a:cubicBezTo>
                      <a:cubicBezTo>
                        <a:pt x="1" y="477"/>
                        <a:pt x="144" y="596"/>
                        <a:pt x="334" y="596"/>
                      </a:cubicBezTo>
                      <a:lnTo>
                        <a:pt x="5430" y="596"/>
                      </a:lnTo>
                      <a:cubicBezTo>
                        <a:pt x="5621" y="596"/>
                        <a:pt x="5776" y="477"/>
                        <a:pt x="5776" y="299"/>
                      </a:cubicBezTo>
                      <a:cubicBezTo>
                        <a:pt x="5776" y="108"/>
                        <a:pt x="5621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9" name="Google Shape;789;p27"/>
                <p:cNvSpPr/>
                <p:nvPr/>
              </p:nvSpPr>
              <p:spPr>
                <a:xfrm>
                  <a:off x="2615575" y="2348935"/>
                  <a:ext cx="75456" cy="175872"/>
                </a:xfrm>
                <a:custGeom>
                  <a:rect b="b" l="l" r="r" t="t"/>
                  <a:pathLst>
                    <a:path extrusionOk="0" h="5496" w="2358">
                      <a:moveTo>
                        <a:pt x="369" y="1"/>
                      </a:moveTo>
                      <a:cubicBezTo>
                        <a:pt x="350" y="1"/>
                        <a:pt x="330" y="3"/>
                        <a:pt x="310" y="7"/>
                      </a:cubicBezTo>
                      <a:cubicBezTo>
                        <a:pt x="119" y="31"/>
                        <a:pt x="0" y="209"/>
                        <a:pt x="24" y="388"/>
                      </a:cubicBezTo>
                      <a:cubicBezTo>
                        <a:pt x="310" y="2114"/>
                        <a:pt x="857" y="3769"/>
                        <a:pt x="1667" y="5317"/>
                      </a:cubicBezTo>
                      <a:cubicBezTo>
                        <a:pt x="1727" y="5436"/>
                        <a:pt x="1846" y="5496"/>
                        <a:pt x="1965" y="5496"/>
                      </a:cubicBezTo>
                      <a:cubicBezTo>
                        <a:pt x="2012" y="5496"/>
                        <a:pt x="2072" y="5484"/>
                        <a:pt x="2119" y="5460"/>
                      </a:cubicBezTo>
                      <a:cubicBezTo>
                        <a:pt x="2286" y="5377"/>
                        <a:pt x="2358" y="5174"/>
                        <a:pt x="2262" y="5007"/>
                      </a:cubicBezTo>
                      <a:cubicBezTo>
                        <a:pt x="1500" y="3519"/>
                        <a:pt x="976" y="1936"/>
                        <a:pt x="703" y="281"/>
                      </a:cubicBezTo>
                      <a:cubicBezTo>
                        <a:pt x="671" y="122"/>
                        <a:pt x="526" y="1"/>
                        <a:pt x="36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0" name="Google Shape;790;p27"/>
                <p:cNvSpPr/>
                <p:nvPr/>
              </p:nvSpPr>
              <p:spPr>
                <a:xfrm>
                  <a:off x="3039989" y="1740265"/>
                  <a:ext cx="185952" cy="29792"/>
                </a:xfrm>
                <a:custGeom>
                  <a:rect b="b" l="l" r="r" t="t"/>
                  <a:pathLst>
                    <a:path extrusionOk="0" h="931" w="5811">
                      <a:moveTo>
                        <a:pt x="3214" y="0"/>
                      </a:moveTo>
                      <a:cubicBezTo>
                        <a:pt x="2237" y="0"/>
                        <a:pt x="1259" y="85"/>
                        <a:pt x="310" y="252"/>
                      </a:cubicBezTo>
                      <a:cubicBezTo>
                        <a:pt x="120" y="287"/>
                        <a:pt x="1" y="466"/>
                        <a:pt x="36" y="645"/>
                      </a:cubicBezTo>
                      <a:cubicBezTo>
                        <a:pt x="60" y="811"/>
                        <a:pt x="203" y="930"/>
                        <a:pt x="370" y="930"/>
                      </a:cubicBezTo>
                      <a:lnTo>
                        <a:pt x="429" y="930"/>
                      </a:lnTo>
                      <a:cubicBezTo>
                        <a:pt x="1342" y="769"/>
                        <a:pt x="2286" y="688"/>
                        <a:pt x="3227" y="688"/>
                      </a:cubicBezTo>
                      <a:cubicBezTo>
                        <a:pt x="3956" y="688"/>
                        <a:pt x="4683" y="736"/>
                        <a:pt x="5394" y="835"/>
                      </a:cubicBezTo>
                      <a:cubicBezTo>
                        <a:pt x="5409" y="837"/>
                        <a:pt x="5424" y="838"/>
                        <a:pt x="5439" y="838"/>
                      </a:cubicBezTo>
                      <a:cubicBezTo>
                        <a:pt x="5610" y="838"/>
                        <a:pt x="5754" y="713"/>
                        <a:pt x="5787" y="537"/>
                      </a:cubicBezTo>
                      <a:cubicBezTo>
                        <a:pt x="5811" y="359"/>
                        <a:pt x="5680" y="180"/>
                        <a:pt x="5489" y="156"/>
                      </a:cubicBezTo>
                      <a:cubicBezTo>
                        <a:pt x="4742" y="52"/>
                        <a:pt x="3979" y="0"/>
                        <a:pt x="321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1" name="Google Shape;791;p27"/>
                <p:cNvSpPr/>
                <p:nvPr/>
              </p:nvSpPr>
              <p:spPr>
                <a:xfrm>
                  <a:off x="3049141" y="2779942"/>
                  <a:ext cx="185184" cy="26432"/>
                </a:xfrm>
                <a:custGeom>
                  <a:rect b="b" l="l" r="r" t="t"/>
                  <a:pathLst>
                    <a:path extrusionOk="0" h="826" w="5787">
                      <a:moveTo>
                        <a:pt x="369" y="1"/>
                      </a:moveTo>
                      <a:cubicBezTo>
                        <a:pt x="199" y="1"/>
                        <a:pt x="57" y="114"/>
                        <a:pt x="24" y="278"/>
                      </a:cubicBezTo>
                      <a:cubicBezTo>
                        <a:pt x="0" y="468"/>
                        <a:pt x="131" y="611"/>
                        <a:pt x="310" y="647"/>
                      </a:cubicBezTo>
                      <a:cubicBezTo>
                        <a:pt x="1167" y="778"/>
                        <a:pt x="2048" y="825"/>
                        <a:pt x="2929" y="825"/>
                      </a:cubicBezTo>
                      <a:lnTo>
                        <a:pt x="5453" y="825"/>
                      </a:lnTo>
                      <a:cubicBezTo>
                        <a:pt x="5644" y="825"/>
                        <a:pt x="5787" y="706"/>
                        <a:pt x="5787" y="528"/>
                      </a:cubicBezTo>
                      <a:cubicBezTo>
                        <a:pt x="5787" y="337"/>
                        <a:pt x="5644" y="230"/>
                        <a:pt x="5453" y="230"/>
                      </a:cubicBezTo>
                      <a:lnTo>
                        <a:pt x="2929" y="230"/>
                      </a:lnTo>
                      <a:cubicBezTo>
                        <a:pt x="2084" y="230"/>
                        <a:pt x="1239" y="135"/>
                        <a:pt x="417" y="4"/>
                      </a:cubicBezTo>
                      <a:cubicBezTo>
                        <a:pt x="401" y="2"/>
                        <a:pt x="385" y="1"/>
                        <a:pt x="36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2" name="Google Shape;792;p27"/>
                <p:cNvSpPr/>
                <p:nvPr/>
              </p:nvSpPr>
              <p:spPr>
                <a:xfrm>
                  <a:off x="3768851" y="2787270"/>
                  <a:ext cx="87648" cy="19104"/>
                </a:xfrm>
                <a:custGeom>
                  <a:rect b="b" l="l" r="r" t="t"/>
                  <a:pathLst>
                    <a:path extrusionOk="0" h="597" w="2739">
                      <a:moveTo>
                        <a:pt x="334" y="1"/>
                      </a:moveTo>
                      <a:cubicBezTo>
                        <a:pt x="155" y="1"/>
                        <a:pt x="0" y="108"/>
                        <a:pt x="0" y="299"/>
                      </a:cubicBezTo>
                      <a:cubicBezTo>
                        <a:pt x="0" y="477"/>
                        <a:pt x="155" y="596"/>
                        <a:pt x="334" y="596"/>
                      </a:cubicBezTo>
                      <a:lnTo>
                        <a:pt x="2405" y="596"/>
                      </a:lnTo>
                      <a:cubicBezTo>
                        <a:pt x="2584" y="596"/>
                        <a:pt x="2739" y="477"/>
                        <a:pt x="2739" y="299"/>
                      </a:cubicBezTo>
                      <a:cubicBezTo>
                        <a:pt x="2739" y="108"/>
                        <a:pt x="2584" y="1"/>
                        <a:pt x="240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3" name="Google Shape;793;p27"/>
                <p:cNvSpPr/>
                <p:nvPr/>
              </p:nvSpPr>
              <p:spPr>
                <a:xfrm>
                  <a:off x="3997810" y="2787270"/>
                  <a:ext cx="185216" cy="19104"/>
                </a:xfrm>
                <a:custGeom>
                  <a:rect b="b" l="l" r="r" t="t"/>
                  <a:pathLst>
                    <a:path extrusionOk="0" h="597" w="5788">
                      <a:moveTo>
                        <a:pt x="346" y="1"/>
                      </a:moveTo>
                      <a:cubicBezTo>
                        <a:pt x="156" y="1"/>
                        <a:pt x="1" y="108"/>
                        <a:pt x="1" y="299"/>
                      </a:cubicBezTo>
                      <a:cubicBezTo>
                        <a:pt x="1" y="477"/>
                        <a:pt x="156" y="596"/>
                        <a:pt x="346" y="596"/>
                      </a:cubicBezTo>
                      <a:lnTo>
                        <a:pt x="5442" y="596"/>
                      </a:lnTo>
                      <a:cubicBezTo>
                        <a:pt x="5633" y="596"/>
                        <a:pt x="5787" y="477"/>
                        <a:pt x="5787" y="299"/>
                      </a:cubicBezTo>
                      <a:cubicBezTo>
                        <a:pt x="5787" y="108"/>
                        <a:pt x="5633" y="1"/>
                        <a:pt x="544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4" name="Google Shape;794;p27"/>
                <p:cNvSpPr/>
                <p:nvPr/>
              </p:nvSpPr>
              <p:spPr>
                <a:xfrm>
                  <a:off x="4977007" y="2787270"/>
                  <a:ext cx="184800" cy="19104"/>
                </a:xfrm>
                <a:custGeom>
                  <a:rect b="b" l="l" r="r" t="t"/>
                  <a:pathLst>
                    <a:path extrusionOk="0" h="597" w="5775">
                      <a:moveTo>
                        <a:pt x="333" y="1"/>
                      </a:moveTo>
                      <a:cubicBezTo>
                        <a:pt x="155" y="1"/>
                        <a:pt x="0" y="108"/>
                        <a:pt x="0" y="299"/>
                      </a:cubicBezTo>
                      <a:cubicBezTo>
                        <a:pt x="0" y="477"/>
                        <a:pt x="155" y="596"/>
                        <a:pt x="333" y="596"/>
                      </a:cubicBezTo>
                      <a:lnTo>
                        <a:pt x="5441" y="596"/>
                      </a:lnTo>
                      <a:cubicBezTo>
                        <a:pt x="5620" y="596"/>
                        <a:pt x="5775" y="477"/>
                        <a:pt x="5775" y="299"/>
                      </a:cubicBezTo>
                      <a:cubicBezTo>
                        <a:pt x="5775" y="108"/>
                        <a:pt x="5620" y="1"/>
                        <a:pt x="544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5" name="Google Shape;795;p27"/>
                <p:cNvSpPr/>
                <p:nvPr/>
              </p:nvSpPr>
              <p:spPr>
                <a:xfrm>
                  <a:off x="5303117" y="2787270"/>
                  <a:ext cx="185216" cy="19104"/>
                </a:xfrm>
                <a:custGeom>
                  <a:rect b="b" l="l" r="r" t="t"/>
                  <a:pathLst>
                    <a:path extrusionOk="0" h="597" w="5788">
                      <a:moveTo>
                        <a:pt x="346" y="1"/>
                      </a:moveTo>
                      <a:cubicBezTo>
                        <a:pt x="156" y="1"/>
                        <a:pt x="1" y="108"/>
                        <a:pt x="1" y="299"/>
                      </a:cubicBezTo>
                      <a:cubicBezTo>
                        <a:pt x="1" y="477"/>
                        <a:pt x="156" y="596"/>
                        <a:pt x="346" y="596"/>
                      </a:cubicBezTo>
                      <a:lnTo>
                        <a:pt x="5442" y="596"/>
                      </a:lnTo>
                      <a:cubicBezTo>
                        <a:pt x="5632" y="596"/>
                        <a:pt x="5787" y="477"/>
                        <a:pt x="5787" y="299"/>
                      </a:cubicBezTo>
                      <a:cubicBezTo>
                        <a:pt x="5787" y="108"/>
                        <a:pt x="5632" y="1"/>
                        <a:pt x="544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6" name="Google Shape;796;p27"/>
                <p:cNvSpPr/>
                <p:nvPr/>
              </p:nvSpPr>
              <p:spPr>
                <a:xfrm>
                  <a:off x="4324337" y="2787270"/>
                  <a:ext cx="184832" cy="19104"/>
                </a:xfrm>
                <a:custGeom>
                  <a:rect b="b" l="l" r="r" t="t"/>
                  <a:pathLst>
                    <a:path extrusionOk="0" h="597" w="5776">
                      <a:moveTo>
                        <a:pt x="334" y="1"/>
                      </a:moveTo>
                      <a:cubicBezTo>
                        <a:pt x="155" y="1"/>
                        <a:pt x="1" y="108"/>
                        <a:pt x="1" y="299"/>
                      </a:cubicBezTo>
                      <a:cubicBezTo>
                        <a:pt x="1" y="477"/>
                        <a:pt x="155" y="596"/>
                        <a:pt x="334" y="596"/>
                      </a:cubicBezTo>
                      <a:lnTo>
                        <a:pt x="5442" y="596"/>
                      </a:lnTo>
                      <a:cubicBezTo>
                        <a:pt x="5620" y="596"/>
                        <a:pt x="5775" y="477"/>
                        <a:pt x="5775" y="299"/>
                      </a:cubicBezTo>
                      <a:cubicBezTo>
                        <a:pt x="5775" y="108"/>
                        <a:pt x="5620" y="1"/>
                        <a:pt x="544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7" name="Google Shape;797;p27"/>
                <p:cNvSpPr/>
                <p:nvPr/>
              </p:nvSpPr>
              <p:spPr>
                <a:xfrm>
                  <a:off x="4650480" y="2787270"/>
                  <a:ext cx="185184" cy="19104"/>
                </a:xfrm>
                <a:custGeom>
                  <a:rect b="b" l="l" r="r" t="t"/>
                  <a:pathLst>
                    <a:path extrusionOk="0" h="597" w="5787">
                      <a:moveTo>
                        <a:pt x="346" y="1"/>
                      </a:moveTo>
                      <a:cubicBezTo>
                        <a:pt x="155" y="1"/>
                        <a:pt x="0" y="108"/>
                        <a:pt x="0" y="299"/>
                      </a:cubicBezTo>
                      <a:cubicBezTo>
                        <a:pt x="0" y="477"/>
                        <a:pt x="155" y="596"/>
                        <a:pt x="346" y="596"/>
                      </a:cubicBezTo>
                      <a:lnTo>
                        <a:pt x="5442" y="596"/>
                      </a:lnTo>
                      <a:cubicBezTo>
                        <a:pt x="5632" y="596"/>
                        <a:pt x="5787" y="477"/>
                        <a:pt x="5787" y="299"/>
                      </a:cubicBezTo>
                      <a:cubicBezTo>
                        <a:pt x="5787" y="108"/>
                        <a:pt x="5632" y="1"/>
                        <a:pt x="544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8" name="Google Shape;798;p27"/>
                <p:cNvSpPr/>
                <p:nvPr/>
              </p:nvSpPr>
              <p:spPr>
                <a:xfrm>
                  <a:off x="5631180" y="2787270"/>
                  <a:ext cx="184800" cy="19104"/>
                </a:xfrm>
                <a:custGeom>
                  <a:rect b="b" l="l" r="r" t="t"/>
                  <a:pathLst>
                    <a:path extrusionOk="0" h="597" w="5775">
                      <a:moveTo>
                        <a:pt x="333" y="1"/>
                      </a:moveTo>
                      <a:cubicBezTo>
                        <a:pt x="155" y="1"/>
                        <a:pt x="0" y="108"/>
                        <a:pt x="0" y="299"/>
                      </a:cubicBezTo>
                      <a:cubicBezTo>
                        <a:pt x="0" y="477"/>
                        <a:pt x="155" y="596"/>
                        <a:pt x="333" y="596"/>
                      </a:cubicBezTo>
                      <a:lnTo>
                        <a:pt x="5441" y="596"/>
                      </a:lnTo>
                      <a:cubicBezTo>
                        <a:pt x="5620" y="596"/>
                        <a:pt x="5775" y="477"/>
                        <a:pt x="5775" y="299"/>
                      </a:cubicBezTo>
                      <a:cubicBezTo>
                        <a:pt x="5775" y="108"/>
                        <a:pt x="5620" y="1"/>
                        <a:pt x="544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9" name="Google Shape;799;p27"/>
                <p:cNvSpPr/>
                <p:nvPr/>
              </p:nvSpPr>
              <p:spPr>
                <a:xfrm>
                  <a:off x="6432041" y="3433123"/>
                  <a:ext cx="87264" cy="171808"/>
                </a:xfrm>
                <a:custGeom>
                  <a:rect b="b" l="l" r="r" t="t"/>
                  <a:pathLst>
                    <a:path extrusionOk="0" h="5369" w="2727">
                      <a:moveTo>
                        <a:pt x="2356" y="0"/>
                      </a:moveTo>
                      <a:cubicBezTo>
                        <a:pt x="2200" y="0"/>
                        <a:pt x="2065" y="109"/>
                        <a:pt x="2024" y="261"/>
                      </a:cubicBezTo>
                      <a:cubicBezTo>
                        <a:pt x="1631" y="1880"/>
                        <a:pt x="976" y="3428"/>
                        <a:pt x="95" y="4845"/>
                      </a:cubicBezTo>
                      <a:cubicBezTo>
                        <a:pt x="0" y="5000"/>
                        <a:pt x="48" y="5214"/>
                        <a:pt x="202" y="5309"/>
                      </a:cubicBezTo>
                      <a:cubicBezTo>
                        <a:pt x="262" y="5345"/>
                        <a:pt x="321" y="5369"/>
                        <a:pt x="381" y="5369"/>
                      </a:cubicBezTo>
                      <a:cubicBezTo>
                        <a:pt x="500" y="5369"/>
                        <a:pt x="607" y="5309"/>
                        <a:pt x="679" y="5202"/>
                      </a:cubicBezTo>
                      <a:cubicBezTo>
                        <a:pt x="1595" y="3714"/>
                        <a:pt x="2274" y="2106"/>
                        <a:pt x="2679" y="428"/>
                      </a:cubicBezTo>
                      <a:cubicBezTo>
                        <a:pt x="2727" y="237"/>
                        <a:pt x="2619" y="59"/>
                        <a:pt x="2441" y="11"/>
                      </a:cubicBezTo>
                      <a:cubicBezTo>
                        <a:pt x="2412" y="4"/>
                        <a:pt x="2384" y="0"/>
                        <a:pt x="235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0" name="Google Shape;800;p27"/>
                <p:cNvSpPr/>
                <p:nvPr/>
              </p:nvSpPr>
              <p:spPr>
                <a:xfrm>
                  <a:off x="6472425" y="3112805"/>
                  <a:ext cx="59840" cy="180096"/>
                </a:xfrm>
                <a:custGeom>
                  <a:rect b="b" l="l" r="r" t="t"/>
                  <a:pathLst>
                    <a:path extrusionOk="0" h="5628" w="1870">
                      <a:moveTo>
                        <a:pt x="375" y="1"/>
                      </a:moveTo>
                      <a:cubicBezTo>
                        <a:pt x="336" y="1"/>
                        <a:pt x="298" y="7"/>
                        <a:pt x="262" y="20"/>
                      </a:cubicBezTo>
                      <a:cubicBezTo>
                        <a:pt x="83" y="91"/>
                        <a:pt x="0" y="294"/>
                        <a:pt x="72" y="472"/>
                      </a:cubicBezTo>
                      <a:cubicBezTo>
                        <a:pt x="691" y="2008"/>
                        <a:pt x="1072" y="3639"/>
                        <a:pt x="1179" y="5318"/>
                      </a:cubicBezTo>
                      <a:cubicBezTo>
                        <a:pt x="1191" y="5497"/>
                        <a:pt x="1345" y="5628"/>
                        <a:pt x="1524" y="5628"/>
                      </a:cubicBezTo>
                      <a:lnTo>
                        <a:pt x="1548" y="5628"/>
                      </a:lnTo>
                      <a:cubicBezTo>
                        <a:pt x="1738" y="5616"/>
                        <a:pt x="1869" y="5449"/>
                        <a:pt x="1857" y="5270"/>
                      </a:cubicBezTo>
                      <a:cubicBezTo>
                        <a:pt x="1738" y="3520"/>
                        <a:pt x="1345" y="1829"/>
                        <a:pt x="703" y="210"/>
                      </a:cubicBezTo>
                      <a:cubicBezTo>
                        <a:pt x="647" y="80"/>
                        <a:pt x="511" y="1"/>
                        <a:pt x="37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1" name="Google Shape;801;p27"/>
                <p:cNvSpPr/>
                <p:nvPr/>
              </p:nvSpPr>
              <p:spPr>
                <a:xfrm>
                  <a:off x="5593068" y="3650883"/>
                  <a:ext cx="148992" cy="126656"/>
                </a:xfrm>
                <a:custGeom>
                  <a:rect b="b" l="l" r="r" t="t"/>
                  <a:pathLst>
                    <a:path extrusionOk="0" h="3958" w="4656">
                      <a:moveTo>
                        <a:pt x="380" y="1"/>
                      </a:moveTo>
                      <a:cubicBezTo>
                        <a:pt x="300" y="1"/>
                        <a:pt x="220" y="28"/>
                        <a:pt x="155" y="88"/>
                      </a:cubicBezTo>
                      <a:cubicBezTo>
                        <a:pt x="24" y="207"/>
                        <a:pt x="0" y="421"/>
                        <a:pt x="131" y="564"/>
                      </a:cubicBezTo>
                      <a:cubicBezTo>
                        <a:pt x="1274" y="1874"/>
                        <a:pt x="2608" y="3005"/>
                        <a:pt x="4096" y="3898"/>
                      </a:cubicBezTo>
                      <a:cubicBezTo>
                        <a:pt x="4144" y="3933"/>
                        <a:pt x="4203" y="3957"/>
                        <a:pt x="4263" y="3957"/>
                      </a:cubicBezTo>
                      <a:cubicBezTo>
                        <a:pt x="4382" y="3957"/>
                        <a:pt x="4489" y="3898"/>
                        <a:pt x="4561" y="3791"/>
                      </a:cubicBezTo>
                      <a:cubicBezTo>
                        <a:pt x="4656" y="3624"/>
                        <a:pt x="4608" y="3421"/>
                        <a:pt x="4441" y="3326"/>
                      </a:cubicBezTo>
                      <a:cubicBezTo>
                        <a:pt x="3013" y="2457"/>
                        <a:pt x="1739" y="1374"/>
                        <a:pt x="643" y="112"/>
                      </a:cubicBezTo>
                      <a:cubicBezTo>
                        <a:pt x="572" y="40"/>
                        <a:pt x="476" y="1"/>
                        <a:pt x="38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2" name="Google Shape;802;p27"/>
                <p:cNvSpPr/>
                <p:nvPr/>
              </p:nvSpPr>
              <p:spPr>
                <a:xfrm>
                  <a:off x="5868139" y="3816898"/>
                  <a:ext cx="185216" cy="35680"/>
                </a:xfrm>
                <a:custGeom>
                  <a:rect b="b" l="l" r="r" t="t"/>
                  <a:pathLst>
                    <a:path extrusionOk="0" h="1115" w="5788">
                      <a:moveTo>
                        <a:pt x="381" y="1"/>
                      </a:moveTo>
                      <a:cubicBezTo>
                        <a:pt x="219" y="1"/>
                        <a:pt x="78" y="103"/>
                        <a:pt x="36" y="269"/>
                      </a:cubicBezTo>
                      <a:cubicBezTo>
                        <a:pt x="1" y="448"/>
                        <a:pt x="108" y="627"/>
                        <a:pt x="298" y="674"/>
                      </a:cubicBezTo>
                      <a:cubicBezTo>
                        <a:pt x="1537" y="972"/>
                        <a:pt x="2823" y="1115"/>
                        <a:pt x="4120" y="1115"/>
                      </a:cubicBezTo>
                      <a:cubicBezTo>
                        <a:pt x="4561" y="1115"/>
                        <a:pt x="5013" y="1103"/>
                        <a:pt x="5466" y="1067"/>
                      </a:cubicBezTo>
                      <a:cubicBezTo>
                        <a:pt x="5644" y="1043"/>
                        <a:pt x="5787" y="889"/>
                        <a:pt x="5775" y="698"/>
                      </a:cubicBezTo>
                      <a:cubicBezTo>
                        <a:pt x="5764" y="522"/>
                        <a:pt x="5620" y="386"/>
                        <a:pt x="5448" y="386"/>
                      </a:cubicBezTo>
                      <a:cubicBezTo>
                        <a:pt x="5434" y="386"/>
                        <a:pt x="5420" y="387"/>
                        <a:pt x="5406" y="389"/>
                      </a:cubicBezTo>
                      <a:cubicBezTo>
                        <a:pt x="4990" y="421"/>
                        <a:pt x="4572" y="438"/>
                        <a:pt x="4153" y="438"/>
                      </a:cubicBezTo>
                      <a:cubicBezTo>
                        <a:pt x="2906" y="438"/>
                        <a:pt x="1656" y="293"/>
                        <a:pt x="453" y="8"/>
                      </a:cubicBezTo>
                      <a:cubicBezTo>
                        <a:pt x="429" y="3"/>
                        <a:pt x="404" y="1"/>
                        <a:pt x="38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3" name="Google Shape;803;p27"/>
                <p:cNvSpPr/>
                <p:nvPr/>
              </p:nvSpPr>
              <p:spPr>
                <a:xfrm>
                  <a:off x="5957291" y="2787270"/>
                  <a:ext cx="184832" cy="35872"/>
                </a:xfrm>
                <a:custGeom>
                  <a:rect b="b" l="l" r="r" t="t"/>
                  <a:pathLst>
                    <a:path extrusionOk="0" h="1121" w="5776">
                      <a:moveTo>
                        <a:pt x="346" y="1"/>
                      </a:moveTo>
                      <a:cubicBezTo>
                        <a:pt x="156" y="1"/>
                        <a:pt x="1" y="108"/>
                        <a:pt x="1" y="299"/>
                      </a:cubicBezTo>
                      <a:cubicBezTo>
                        <a:pt x="1" y="477"/>
                        <a:pt x="156" y="596"/>
                        <a:pt x="346" y="596"/>
                      </a:cubicBezTo>
                      <a:lnTo>
                        <a:pt x="1334" y="596"/>
                      </a:lnTo>
                      <a:cubicBezTo>
                        <a:pt x="2680" y="596"/>
                        <a:pt x="4025" y="775"/>
                        <a:pt x="5311" y="1108"/>
                      </a:cubicBezTo>
                      <a:cubicBezTo>
                        <a:pt x="5347" y="1108"/>
                        <a:pt x="5371" y="1120"/>
                        <a:pt x="5394" y="1120"/>
                      </a:cubicBezTo>
                      <a:cubicBezTo>
                        <a:pt x="5549" y="1120"/>
                        <a:pt x="5692" y="1037"/>
                        <a:pt x="5728" y="882"/>
                      </a:cubicBezTo>
                      <a:cubicBezTo>
                        <a:pt x="5775" y="703"/>
                        <a:pt x="5668" y="537"/>
                        <a:pt x="5490" y="489"/>
                      </a:cubicBezTo>
                      <a:cubicBezTo>
                        <a:pt x="4132" y="144"/>
                        <a:pt x="2739" y="1"/>
                        <a:pt x="133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4" name="Google Shape;804;p27"/>
                <p:cNvSpPr/>
                <p:nvPr/>
              </p:nvSpPr>
              <p:spPr>
                <a:xfrm>
                  <a:off x="6187818" y="3706306"/>
                  <a:ext cx="162688" cy="106656"/>
                </a:xfrm>
                <a:custGeom>
                  <a:rect b="b" l="l" r="r" t="t"/>
                  <a:pathLst>
                    <a:path extrusionOk="0" h="3333" w="5084">
                      <a:moveTo>
                        <a:pt x="4712" y="1"/>
                      </a:moveTo>
                      <a:cubicBezTo>
                        <a:pt x="4633" y="1"/>
                        <a:pt x="4554" y="28"/>
                        <a:pt x="4489" y="82"/>
                      </a:cubicBezTo>
                      <a:cubicBezTo>
                        <a:pt x="3215" y="1166"/>
                        <a:pt x="1786" y="2035"/>
                        <a:pt x="250" y="2678"/>
                      </a:cubicBezTo>
                      <a:cubicBezTo>
                        <a:pt x="72" y="2749"/>
                        <a:pt x="0" y="2952"/>
                        <a:pt x="72" y="3118"/>
                      </a:cubicBezTo>
                      <a:cubicBezTo>
                        <a:pt x="119" y="3249"/>
                        <a:pt x="250" y="3333"/>
                        <a:pt x="381" y="3333"/>
                      </a:cubicBezTo>
                      <a:cubicBezTo>
                        <a:pt x="429" y="3333"/>
                        <a:pt x="464" y="3321"/>
                        <a:pt x="512" y="3309"/>
                      </a:cubicBezTo>
                      <a:cubicBezTo>
                        <a:pt x="2119" y="2642"/>
                        <a:pt x="3596" y="1725"/>
                        <a:pt x="4929" y="594"/>
                      </a:cubicBezTo>
                      <a:cubicBezTo>
                        <a:pt x="5072" y="475"/>
                        <a:pt x="5084" y="261"/>
                        <a:pt x="4965" y="118"/>
                      </a:cubicBezTo>
                      <a:cubicBezTo>
                        <a:pt x="4900" y="40"/>
                        <a:pt x="4807" y="1"/>
                        <a:pt x="471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5" name="Google Shape;805;p27"/>
                <p:cNvSpPr/>
                <p:nvPr/>
              </p:nvSpPr>
              <p:spPr>
                <a:xfrm>
                  <a:off x="6266666" y="2866213"/>
                  <a:ext cx="146720" cy="129120"/>
                </a:xfrm>
                <a:custGeom>
                  <a:rect b="b" l="l" r="r" t="t"/>
                  <a:pathLst>
                    <a:path extrusionOk="0" h="4035" w="4585">
                      <a:moveTo>
                        <a:pt x="387" y="0"/>
                      </a:moveTo>
                      <a:cubicBezTo>
                        <a:pt x="276" y="0"/>
                        <a:pt x="168" y="55"/>
                        <a:pt x="108" y="153"/>
                      </a:cubicBezTo>
                      <a:cubicBezTo>
                        <a:pt x="1" y="320"/>
                        <a:pt x="48" y="522"/>
                        <a:pt x="215" y="630"/>
                      </a:cubicBezTo>
                      <a:cubicBezTo>
                        <a:pt x="1620" y="1523"/>
                        <a:pt x="2882" y="2630"/>
                        <a:pt x="3942" y="3904"/>
                      </a:cubicBezTo>
                      <a:cubicBezTo>
                        <a:pt x="4013" y="3987"/>
                        <a:pt x="4108" y="4035"/>
                        <a:pt x="4204" y="4035"/>
                      </a:cubicBezTo>
                      <a:cubicBezTo>
                        <a:pt x="4287" y="4035"/>
                        <a:pt x="4358" y="3999"/>
                        <a:pt x="4430" y="3951"/>
                      </a:cubicBezTo>
                      <a:cubicBezTo>
                        <a:pt x="4573" y="3832"/>
                        <a:pt x="4585" y="3618"/>
                        <a:pt x="4466" y="3475"/>
                      </a:cubicBezTo>
                      <a:cubicBezTo>
                        <a:pt x="3358" y="2130"/>
                        <a:pt x="2037" y="987"/>
                        <a:pt x="572" y="58"/>
                      </a:cubicBezTo>
                      <a:cubicBezTo>
                        <a:pt x="515" y="19"/>
                        <a:pt x="451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6" name="Google Shape;806;p27"/>
                <p:cNvSpPr/>
                <p:nvPr/>
              </p:nvSpPr>
              <p:spPr>
                <a:xfrm>
                  <a:off x="5468109" y="3355716"/>
                  <a:ext cx="63264" cy="179104"/>
                </a:xfrm>
                <a:custGeom>
                  <a:rect b="b" l="l" r="r" t="t"/>
                  <a:pathLst>
                    <a:path extrusionOk="0" h="5597" w="1977">
                      <a:moveTo>
                        <a:pt x="346" y="0"/>
                      </a:moveTo>
                      <a:cubicBezTo>
                        <a:pt x="338" y="0"/>
                        <a:pt x="330" y="1"/>
                        <a:pt x="322" y="1"/>
                      </a:cubicBezTo>
                      <a:cubicBezTo>
                        <a:pt x="143" y="13"/>
                        <a:pt x="0" y="180"/>
                        <a:pt x="12" y="370"/>
                      </a:cubicBezTo>
                      <a:cubicBezTo>
                        <a:pt x="167" y="2108"/>
                        <a:pt x="596" y="3799"/>
                        <a:pt x="1286" y="5395"/>
                      </a:cubicBezTo>
                      <a:cubicBezTo>
                        <a:pt x="1334" y="5526"/>
                        <a:pt x="1465" y="5597"/>
                        <a:pt x="1596" y="5597"/>
                      </a:cubicBezTo>
                      <a:cubicBezTo>
                        <a:pt x="1643" y="5597"/>
                        <a:pt x="1679" y="5597"/>
                        <a:pt x="1727" y="5573"/>
                      </a:cubicBezTo>
                      <a:cubicBezTo>
                        <a:pt x="1905" y="5502"/>
                        <a:pt x="1977" y="5299"/>
                        <a:pt x="1905" y="5133"/>
                      </a:cubicBezTo>
                      <a:cubicBezTo>
                        <a:pt x="1250" y="3597"/>
                        <a:pt x="846" y="1978"/>
                        <a:pt x="691" y="311"/>
                      </a:cubicBezTo>
                      <a:cubicBezTo>
                        <a:pt x="679" y="128"/>
                        <a:pt x="526" y="0"/>
                        <a:pt x="34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7" name="Google Shape;807;p27"/>
                <p:cNvSpPr/>
                <p:nvPr/>
              </p:nvSpPr>
              <p:spPr>
                <a:xfrm>
                  <a:off x="5467341" y="3029221"/>
                  <a:ext cx="19072" cy="184800"/>
                </a:xfrm>
                <a:custGeom>
                  <a:rect b="b" l="l" r="r" t="t"/>
                  <a:pathLst>
                    <a:path extrusionOk="0" h="5775" w="596">
                      <a:moveTo>
                        <a:pt x="298" y="0"/>
                      </a:moveTo>
                      <a:cubicBezTo>
                        <a:pt x="108" y="0"/>
                        <a:pt x="0" y="155"/>
                        <a:pt x="0" y="334"/>
                      </a:cubicBezTo>
                      <a:lnTo>
                        <a:pt x="0" y="5442"/>
                      </a:lnTo>
                      <a:cubicBezTo>
                        <a:pt x="0" y="5632"/>
                        <a:pt x="108" y="5775"/>
                        <a:pt x="298" y="5775"/>
                      </a:cubicBezTo>
                      <a:cubicBezTo>
                        <a:pt x="489" y="5775"/>
                        <a:pt x="596" y="5632"/>
                        <a:pt x="596" y="5442"/>
                      </a:cubicBezTo>
                      <a:lnTo>
                        <a:pt x="596" y="334"/>
                      </a:lnTo>
                      <a:cubicBezTo>
                        <a:pt x="596" y="155"/>
                        <a:pt x="489" y="0"/>
                        <a:pt x="29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8" name="Google Shape;808;p27"/>
                <p:cNvSpPr/>
                <p:nvPr/>
              </p:nvSpPr>
              <p:spPr>
                <a:xfrm>
                  <a:off x="5403341" y="1415467"/>
                  <a:ext cx="77728" cy="175520"/>
                </a:xfrm>
                <a:custGeom>
                  <a:rect b="b" l="l" r="r" t="t"/>
                  <a:pathLst>
                    <a:path extrusionOk="0" h="5485" w="2429">
                      <a:moveTo>
                        <a:pt x="385" y="1"/>
                      </a:moveTo>
                      <a:cubicBezTo>
                        <a:pt x="332" y="1"/>
                        <a:pt x="277" y="14"/>
                        <a:pt x="226" y="43"/>
                      </a:cubicBezTo>
                      <a:cubicBezTo>
                        <a:pt x="60" y="127"/>
                        <a:pt x="0" y="341"/>
                        <a:pt x="83" y="508"/>
                      </a:cubicBezTo>
                      <a:cubicBezTo>
                        <a:pt x="881" y="1972"/>
                        <a:pt x="1429" y="3556"/>
                        <a:pt x="1727" y="5199"/>
                      </a:cubicBezTo>
                      <a:cubicBezTo>
                        <a:pt x="1750" y="5365"/>
                        <a:pt x="1893" y="5484"/>
                        <a:pt x="2060" y="5484"/>
                      </a:cubicBezTo>
                      <a:cubicBezTo>
                        <a:pt x="2072" y="5484"/>
                        <a:pt x="2096" y="5473"/>
                        <a:pt x="2119" y="5473"/>
                      </a:cubicBezTo>
                      <a:cubicBezTo>
                        <a:pt x="2298" y="5437"/>
                        <a:pt x="2429" y="5258"/>
                        <a:pt x="2393" y="5080"/>
                      </a:cubicBezTo>
                      <a:cubicBezTo>
                        <a:pt x="2084" y="3365"/>
                        <a:pt x="1512" y="1722"/>
                        <a:pt x="691" y="186"/>
                      </a:cubicBezTo>
                      <a:cubicBezTo>
                        <a:pt x="625" y="70"/>
                        <a:pt x="507" y="1"/>
                        <a:pt x="38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9" name="Google Shape;809;p27"/>
                <p:cNvSpPr/>
                <p:nvPr/>
              </p:nvSpPr>
              <p:spPr>
                <a:xfrm>
                  <a:off x="5467341" y="2384583"/>
                  <a:ext cx="19072" cy="185184"/>
                </a:xfrm>
                <a:custGeom>
                  <a:rect b="b" l="l" r="r" t="t"/>
                  <a:pathLst>
                    <a:path extrusionOk="0" h="5787" w="596">
                      <a:moveTo>
                        <a:pt x="298" y="0"/>
                      </a:moveTo>
                      <a:cubicBezTo>
                        <a:pt x="108" y="0"/>
                        <a:pt x="0" y="155"/>
                        <a:pt x="0" y="345"/>
                      </a:cubicBezTo>
                      <a:lnTo>
                        <a:pt x="0" y="5441"/>
                      </a:lnTo>
                      <a:cubicBezTo>
                        <a:pt x="0" y="5632"/>
                        <a:pt x="108" y="5787"/>
                        <a:pt x="298" y="5787"/>
                      </a:cubicBezTo>
                      <a:cubicBezTo>
                        <a:pt x="489" y="5787"/>
                        <a:pt x="596" y="5632"/>
                        <a:pt x="596" y="5441"/>
                      </a:cubicBezTo>
                      <a:lnTo>
                        <a:pt x="596" y="345"/>
                      </a:lnTo>
                      <a:cubicBezTo>
                        <a:pt x="596" y="155"/>
                        <a:pt x="489" y="0"/>
                        <a:pt x="29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0" name="Google Shape;810;p27"/>
                <p:cNvSpPr/>
                <p:nvPr/>
              </p:nvSpPr>
              <p:spPr>
                <a:xfrm>
                  <a:off x="4426833" y="1426762"/>
                  <a:ext cx="73568" cy="176800"/>
                </a:xfrm>
                <a:custGeom>
                  <a:rect b="b" l="l" r="r" t="t"/>
                  <a:pathLst>
                    <a:path extrusionOk="0" h="5525" w="2299">
                      <a:moveTo>
                        <a:pt x="1913" y="1"/>
                      </a:moveTo>
                      <a:cubicBezTo>
                        <a:pt x="1788" y="1"/>
                        <a:pt x="1667" y="71"/>
                        <a:pt x="1608" y="190"/>
                      </a:cubicBezTo>
                      <a:cubicBezTo>
                        <a:pt x="822" y="1750"/>
                        <a:pt x="286" y="3405"/>
                        <a:pt x="24" y="5131"/>
                      </a:cubicBezTo>
                      <a:cubicBezTo>
                        <a:pt x="0" y="5310"/>
                        <a:pt x="119" y="5489"/>
                        <a:pt x="310" y="5512"/>
                      </a:cubicBezTo>
                      <a:cubicBezTo>
                        <a:pt x="322" y="5524"/>
                        <a:pt x="346" y="5524"/>
                        <a:pt x="358" y="5524"/>
                      </a:cubicBezTo>
                      <a:cubicBezTo>
                        <a:pt x="524" y="5524"/>
                        <a:pt x="667" y="5405"/>
                        <a:pt x="691" y="5227"/>
                      </a:cubicBezTo>
                      <a:cubicBezTo>
                        <a:pt x="953" y="3584"/>
                        <a:pt x="1465" y="1988"/>
                        <a:pt x="2215" y="500"/>
                      </a:cubicBezTo>
                      <a:cubicBezTo>
                        <a:pt x="2298" y="333"/>
                        <a:pt x="2227" y="119"/>
                        <a:pt x="2060" y="36"/>
                      </a:cubicBezTo>
                      <a:cubicBezTo>
                        <a:pt x="2013" y="12"/>
                        <a:pt x="1962" y="1"/>
                        <a:pt x="191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1" name="Google Shape;811;p27"/>
                <p:cNvSpPr/>
                <p:nvPr/>
              </p:nvSpPr>
              <p:spPr>
                <a:xfrm>
                  <a:off x="5467341" y="2058056"/>
                  <a:ext cx="19072" cy="185184"/>
                </a:xfrm>
                <a:custGeom>
                  <a:rect b="b" l="l" r="r" t="t"/>
                  <a:pathLst>
                    <a:path extrusionOk="0" h="5787" w="596">
                      <a:moveTo>
                        <a:pt x="298" y="0"/>
                      </a:moveTo>
                      <a:cubicBezTo>
                        <a:pt x="108" y="0"/>
                        <a:pt x="0" y="155"/>
                        <a:pt x="0" y="346"/>
                      </a:cubicBezTo>
                      <a:lnTo>
                        <a:pt x="0" y="5442"/>
                      </a:lnTo>
                      <a:cubicBezTo>
                        <a:pt x="0" y="5632"/>
                        <a:pt x="108" y="5787"/>
                        <a:pt x="298" y="5787"/>
                      </a:cubicBezTo>
                      <a:cubicBezTo>
                        <a:pt x="489" y="5787"/>
                        <a:pt x="596" y="5632"/>
                        <a:pt x="596" y="5442"/>
                      </a:cubicBezTo>
                      <a:lnTo>
                        <a:pt x="596" y="346"/>
                      </a:lnTo>
                      <a:cubicBezTo>
                        <a:pt x="596" y="155"/>
                        <a:pt x="489" y="0"/>
                        <a:pt x="29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2" name="Google Shape;812;p27"/>
                <p:cNvSpPr/>
                <p:nvPr/>
              </p:nvSpPr>
              <p:spPr>
                <a:xfrm>
                  <a:off x="4426833" y="1744297"/>
                  <a:ext cx="74304" cy="176256"/>
                </a:xfrm>
                <a:custGeom>
                  <a:rect b="b" l="l" r="r" t="t"/>
                  <a:pathLst>
                    <a:path extrusionOk="0" h="5508" w="2322">
                      <a:moveTo>
                        <a:pt x="381" y="1"/>
                      </a:moveTo>
                      <a:cubicBezTo>
                        <a:pt x="362" y="1"/>
                        <a:pt x="342" y="3"/>
                        <a:pt x="322" y="7"/>
                      </a:cubicBezTo>
                      <a:cubicBezTo>
                        <a:pt x="131" y="30"/>
                        <a:pt x="0" y="209"/>
                        <a:pt x="36" y="388"/>
                      </a:cubicBezTo>
                      <a:cubicBezTo>
                        <a:pt x="310" y="2114"/>
                        <a:pt x="846" y="3769"/>
                        <a:pt x="1632" y="5317"/>
                      </a:cubicBezTo>
                      <a:cubicBezTo>
                        <a:pt x="1691" y="5436"/>
                        <a:pt x="1810" y="5507"/>
                        <a:pt x="1941" y="5507"/>
                      </a:cubicBezTo>
                      <a:cubicBezTo>
                        <a:pt x="1989" y="5507"/>
                        <a:pt x="2048" y="5495"/>
                        <a:pt x="2096" y="5472"/>
                      </a:cubicBezTo>
                      <a:cubicBezTo>
                        <a:pt x="2263" y="5388"/>
                        <a:pt x="2322" y="5186"/>
                        <a:pt x="2239" y="5007"/>
                      </a:cubicBezTo>
                      <a:cubicBezTo>
                        <a:pt x="1489" y="3519"/>
                        <a:pt x="965" y="1935"/>
                        <a:pt x="703" y="280"/>
                      </a:cubicBezTo>
                      <a:cubicBezTo>
                        <a:pt x="682" y="122"/>
                        <a:pt x="538" y="1"/>
                        <a:pt x="38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3" name="Google Shape;813;p27"/>
                <p:cNvSpPr/>
                <p:nvPr/>
              </p:nvSpPr>
              <p:spPr>
                <a:xfrm>
                  <a:off x="4572368" y="2030376"/>
                  <a:ext cx="155104" cy="118016"/>
                </a:xfrm>
                <a:custGeom>
                  <a:rect b="b" l="l" r="r" t="t"/>
                  <a:pathLst>
                    <a:path extrusionOk="0" h="3688" w="4847">
                      <a:moveTo>
                        <a:pt x="364" y="1"/>
                      </a:moveTo>
                      <a:cubicBezTo>
                        <a:pt x="280" y="1"/>
                        <a:pt x="196" y="34"/>
                        <a:pt x="132" y="103"/>
                      </a:cubicBezTo>
                      <a:cubicBezTo>
                        <a:pt x="1" y="234"/>
                        <a:pt x="1" y="449"/>
                        <a:pt x="132" y="580"/>
                      </a:cubicBezTo>
                      <a:cubicBezTo>
                        <a:pt x="1358" y="1818"/>
                        <a:pt x="2763" y="2854"/>
                        <a:pt x="4311" y="3652"/>
                      </a:cubicBezTo>
                      <a:cubicBezTo>
                        <a:pt x="4358" y="3675"/>
                        <a:pt x="4406" y="3687"/>
                        <a:pt x="4465" y="3687"/>
                      </a:cubicBezTo>
                      <a:cubicBezTo>
                        <a:pt x="4585" y="3687"/>
                        <a:pt x="4704" y="3616"/>
                        <a:pt x="4763" y="3497"/>
                      </a:cubicBezTo>
                      <a:cubicBezTo>
                        <a:pt x="4846" y="3330"/>
                        <a:pt x="4787" y="3128"/>
                        <a:pt x="4620" y="3044"/>
                      </a:cubicBezTo>
                      <a:cubicBezTo>
                        <a:pt x="3132" y="2270"/>
                        <a:pt x="1787" y="1282"/>
                        <a:pt x="608" y="103"/>
                      </a:cubicBezTo>
                      <a:cubicBezTo>
                        <a:pt x="541" y="37"/>
                        <a:pt x="452" y="1"/>
                        <a:pt x="36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4" name="Google Shape;814;p27"/>
                <p:cNvSpPr/>
                <p:nvPr/>
              </p:nvSpPr>
              <p:spPr>
                <a:xfrm>
                  <a:off x="4570832" y="1198091"/>
                  <a:ext cx="154720" cy="118560"/>
                </a:xfrm>
                <a:custGeom>
                  <a:rect b="b" l="l" r="r" t="t"/>
                  <a:pathLst>
                    <a:path extrusionOk="0" h="3705" w="4835">
                      <a:moveTo>
                        <a:pt x="4452" y="0"/>
                      </a:moveTo>
                      <a:cubicBezTo>
                        <a:pt x="4398" y="0"/>
                        <a:pt x="4341" y="13"/>
                        <a:pt x="4287" y="38"/>
                      </a:cubicBezTo>
                      <a:cubicBezTo>
                        <a:pt x="2751" y="847"/>
                        <a:pt x="1346" y="1883"/>
                        <a:pt x="132" y="3122"/>
                      </a:cubicBezTo>
                      <a:cubicBezTo>
                        <a:pt x="1" y="3264"/>
                        <a:pt x="1" y="3479"/>
                        <a:pt x="132" y="3610"/>
                      </a:cubicBezTo>
                      <a:cubicBezTo>
                        <a:pt x="191" y="3669"/>
                        <a:pt x="287" y="3705"/>
                        <a:pt x="370" y="3705"/>
                      </a:cubicBezTo>
                      <a:cubicBezTo>
                        <a:pt x="453" y="3705"/>
                        <a:pt x="549" y="3669"/>
                        <a:pt x="608" y="3598"/>
                      </a:cubicBezTo>
                      <a:cubicBezTo>
                        <a:pt x="1787" y="2407"/>
                        <a:pt x="3132" y="1419"/>
                        <a:pt x="4609" y="645"/>
                      </a:cubicBezTo>
                      <a:cubicBezTo>
                        <a:pt x="4775" y="562"/>
                        <a:pt x="4835" y="347"/>
                        <a:pt x="4752" y="181"/>
                      </a:cubicBezTo>
                      <a:cubicBezTo>
                        <a:pt x="4693" y="65"/>
                        <a:pt x="4578" y="0"/>
                        <a:pt x="44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27"/>
                <p:cNvSpPr/>
                <p:nvPr/>
              </p:nvSpPr>
              <p:spPr>
                <a:xfrm>
                  <a:off x="5467341" y="1731913"/>
                  <a:ext cx="19072" cy="184832"/>
                </a:xfrm>
                <a:custGeom>
                  <a:rect b="b" l="l" r="r" t="t"/>
                  <a:pathLst>
                    <a:path extrusionOk="0" h="5776" w="596">
                      <a:moveTo>
                        <a:pt x="298" y="1"/>
                      </a:moveTo>
                      <a:cubicBezTo>
                        <a:pt x="108" y="1"/>
                        <a:pt x="0" y="144"/>
                        <a:pt x="0" y="334"/>
                      </a:cubicBezTo>
                      <a:lnTo>
                        <a:pt x="0" y="5442"/>
                      </a:lnTo>
                      <a:cubicBezTo>
                        <a:pt x="0" y="5620"/>
                        <a:pt x="108" y="5775"/>
                        <a:pt x="298" y="5775"/>
                      </a:cubicBezTo>
                      <a:cubicBezTo>
                        <a:pt x="489" y="5775"/>
                        <a:pt x="596" y="5620"/>
                        <a:pt x="596" y="5442"/>
                      </a:cubicBezTo>
                      <a:lnTo>
                        <a:pt x="596" y="334"/>
                      </a:lnTo>
                      <a:cubicBezTo>
                        <a:pt x="596" y="144"/>
                        <a:pt x="489" y="1"/>
                        <a:pt x="29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6" name="Google Shape;816;p27"/>
                <p:cNvSpPr/>
                <p:nvPr/>
              </p:nvSpPr>
              <p:spPr>
                <a:xfrm>
                  <a:off x="4857743" y="2176456"/>
                  <a:ext cx="185184" cy="29824"/>
                </a:xfrm>
                <a:custGeom>
                  <a:rect b="b" l="l" r="r" t="t"/>
                  <a:pathLst>
                    <a:path extrusionOk="0" h="932" w="5787">
                      <a:moveTo>
                        <a:pt x="375" y="1"/>
                      </a:moveTo>
                      <a:cubicBezTo>
                        <a:pt x="203" y="1"/>
                        <a:pt x="57" y="136"/>
                        <a:pt x="24" y="301"/>
                      </a:cubicBezTo>
                      <a:cubicBezTo>
                        <a:pt x="0" y="491"/>
                        <a:pt x="119" y="670"/>
                        <a:pt x="310" y="706"/>
                      </a:cubicBezTo>
                      <a:cubicBezTo>
                        <a:pt x="1203" y="849"/>
                        <a:pt x="2120" y="932"/>
                        <a:pt x="3036" y="932"/>
                      </a:cubicBezTo>
                      <a:lnTo>
                        <a:pt x="5453" y="932"/>
                      </a:lnTo>
                      <a:cubicBezTo>
                        <a:pt x="5632" y="932"/>
                        <a:pt x="5787" y="741"/>
                        <a:pt x="5787" y="551"/>
                      </a:cubicBezTo>
                      <a:cubicBezTo>
                        <a:pt x="5787" y="360"/>
                        <a:pt x="5632" y="182"/>
                        <a:pt x="5453" y="182"/>
                      </a:cubicBezTo>
                      <a:lnTo>
                        <a:pt x="3036" y="182"/>
                      </a:lnTo>
                      <a:cubicBezTo>
                        <a:pt x="2155" y="182"/>
                        <a:pt x="1274" y="146"/>
                        <a:pt x="417" y="3"/>
                      </a:cubicBezTo>
                      <a:cubicBezTo>
                        <a:pt x="403" y="2"/>
                        <a:pt x="389" y="1"/>
                        <a:pt x="37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7" name="Google Shape;817;p27"/>
                <p:cNvSpPr/>
                <p:nvPr/>
              </p:nvSpPr>
              <p:spPr>
                <a:xfrm>
                  <a:off x="5172430" y="1192459"/>
                  <a:ext cx="157408" cy="115072"/>
                </a:xfrm>
                <a:custGeom>
                  <a:rect b="b" l="l" r="r" t="t"/>
                  <a:pathLst>
                    <a:path extrusionOk="0" h="3596" w="4919">
                      <a:moveTo>
                        <a:pt x="389" y="0"/>
                      </a:moveTo>
                      <a:cubicBezTo>
                        <a:pt x="264" y="0"/>
                        <a:pt x="144" y="71"/>
                        <a:pt x="84" y="190"/>
                      </a:cubicBezTo>
                      <a:cubicBezTo>
                        <a:pt x="1" y="357"/>
                        <a:pt x="72" y="559"/>
                        <a:pt x="239" y="642"/>
                      </a:cubicBezTo>
                      <a:cubicBezTo>
                        <a:pt x="1739" y="1381"/>
                        <a:pt x="3108" y="2345"/>
                        <a:pt x="4311" y="3500"/>
                      </a:cubicBezTo>
                      <a:cubicBezTo>
                        <a:pt x="4371" y="3571"/>
                        <a:pt x="4454" y="3595"/>
                        <a:pt x="4549" y="3595"/>
                      </a:cubicBezTo>
                      <a:cubicBezTo>
                        <a:pt x="4632" y="3595"/>
                        <a:pt x="4716" y="3559"/>
                        <a:pt x="4787" y="3500"/>
                      </a:cubicBezTo>
                      <a:cubicBezTo>
                        <a:pt x="4918" y="3357"/>
                        <a:pt x="4918" y="3143"/>
                        <a:pt x="4775" y="3012"/>
                      </a:cubicBezTo>
                      <a:cubicBezTo>
                        <a:pt x="3525" y="1797"/>
                        <a:pt x="2096" y="797"/>
                        <a:pt x="537" y="35"/>
                      </a:cubicBezTo>
                      <a:cubicBezTo>
                        <a:pt x="489" y="12"/>
                        <a:pt x="439" y="0"/>
                        <a:pt x="38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27"/>
                <p:cNvSpPr/>
                <p:nvPr/>
              </p:nvSpPr>
              <p:spPr>
                <a:xfrm>
                  <a:off x="4855439" y="1139211"/>
                  <a:ext cx="185984" cy="28864"/>
                </a:xfrm>
                <a:custGeom>
                  <a:rect b="b" l="l" r="r" t="t"/>
                  <a:pathLst>
                    <a:path extrusionOk="0" h="902" w="5812">
                      <a:moveTo>
                        <a:pt x="3137" y="1"/>
                      </a:moveTo>
                      <a:cubicBezTo>
                        <a:pt x="2189" y="1"/>
                        <a:pt x="1239" y="79"/>
                        <a:pt x="311" y="235"/>
                      </a:cubicBezTo>
                      <a:cubicBezTo>
                        <a:pt x="132" y="259"/>
                        <a:pt x="1" y="437"/>
                        <a:pt x="37" y="616"/>
                      </a:cubicBezTo>
                      <a:cubicBezTo>
                        <a:pt x="60" y="782"/>
                        <a:pt x="203" y="902"/>
                        <a:pt x="370" y="902"/>
                      </a:cubicBezTo>
                      <a:lnTo>
                        <a:pt x="430" y="902"/>
                      </a:lnTo>
                      <a:cubicBezTo>
                        <a:pt x="1305" y="753"/>
                        <a:pt x="2208" y="679"/>
                        <a:pt x="3111" y="679"/>
                      </a:cubicBezTo>
                      <a:cubicBezTo>
                        <a:pt x="3878" y="679"/>
                        <a:pt x="4645" y="733"/>
                        <a:pt x="5394" y="842"/>
                      </a:cubicBezTo>
                      <a:cubicBezTo>
                        <a:pt x="5410" y="844"/>
                        <a:pt x="5424" y="845"/>
                        <a:pt x="5439" y="845"/>
                      </a:cubicBezTo>
                      <a:cubicBezTo>
                        <a:pt x="5610" y="845"/>
                        <a:pt x="5754" y="721"/>
                        <a:pt x="5775" y="556"/>
                      </a:cubicBezTo>
                      <a:cubicBezTo>
                        <a:pt x="5811" y="366"/>
                        <a:pt x="5680" y="187"/>
                        <a:pt x="5490" y="163"/>
                      </a:cubicBezTo>
                      <a:cubicBezTo>
                        <a:pt x="4716" y="55"/>
                        <a:pt x="3927" y="1"/>
                        <a:pt x="31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9" name="Google Shape;819;p27"/>
                <p:cNvSpPr/>
                <p:nvPr/>
              </p:nvSpPr>
              <p:spPr>
                <a:xfrm>
                  <a:off x="5184270" y="2182248"/>
                  <a:ext cx="185184" cy="24032"/>
                </a:xfrm>
                <a:custGeom>
                  <a:rect b="b" l="l" r="r" t="t"/>
                  <a:pathLst>
                    <a:path extrusionOk="0" h="751" w="5787">
                      <a:moveTo>
                        <a:pt x="345" y="1"/>
                      </a:moveTo>
                      <a:cubicBezTo>
                        <a:pt x="155" y="1"/>
                        <a:pt x="0" y="179"/>
                        <a:pt x="0" y="370"/>
                      </a:cubicBezTo>
                      <a:cubicBezTo>
                        <a:pt x="0" y="560"/>
                        <a:pt x="155" y="751"/>
                        <a:pt x="345" y="751"/>
                      </a:cubicBezTo>
                      <a:lnTo>
                        <a:pt x="5441" y="751"/>
                      </a:lnTo>
                      <a:cubicBezTo>
                        <a:pt x="5632" y="751"/>
                        <a:pt x="5786" y="560"/>
                        <a:pt x="5786" y="370"/>
                      </a:cubicBezTo>
                      <a:cubicBezTo>
                        <a:pt x="5786" y="179"/>
                        <a:pt x="5632" y="1"/>
                        <a:pt x="544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0" name="Google Shape;820;p27"/>
                <p:cNvSpPr/>
                <p:nvPr/>
              </p:nvSpPr>
              <p:spPr>
                <a:xfrm>
                  <a:off x="110880" y="3387364"/>
                  <a:ext cx="192064" cy="19072"/>
                </a:xfrm>
                <a:custGeom>
                  <a:rect b="b" l="l" r="r" t="t"/>
                  <a:pathLst>
                    <a:path extrusionOk="0" h="596" w="6002">
                      <a:moveTo>
                        <a:pt x="334" y="0"/>
                      </a:moveTo>
                      <a:cubicBezTo>
                        <a:pt x="143" y="0"/>
                        <a:pt x="0" y="107"/>
                        <a:pt x="0" y="298"/>
                      </a:cubicBezTo>
                      <a:cubicBezTo>
                        <a:pt x="0" y="477"/>
                        <a:pt x="143" y="596"/>
                        <a:pt x="334" y="596"/>
                      </a:cubicBezTo>
                      <a:lnTo>
                        <a:pt x="5668" y="596"/>
                      </a:lnTo>
                      <a:cubicBezTo>
                        <a:pt x="5858" y="596"/>
                        <a:pt x="6001" y="477"/>
                        <a:pt x="6001" y="298"/>
                      </a:cubicBezTo>
                      <a:cubicBezTo>
                        <a:pt x="6001" y="107"/>
                        <a:pt x="5858" y="0"/>
                        <a:pt x="56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27"/>
                <p:cNvSpPr/>
                <p:nvPr/>
              </p:nvSpPr>
              <p:spPr>
                <a:xfrm>
                  <a:off x="792861" y="3387364"/>
                  <a:ext cx="192448" cy="19072"/>
                </a:xfrm>
                <a:custGeom>
                  <a:rect b="b" l="l" r="r" t="t"/>
                  <a:pathLst>
                    <a:path extrusionOk="0" h="596" w="6014">
                      <a:moveTo>
                        <a:pt x="346" y="0"/>
                      </a:moveTo>
                      <a:cubicBezTo>
                        <a:pt x="155" y="0"/>
                        <a:pt x="1" y="107"/>
                        <a:pt x="1" y="298"/>
                      </a:cubicBezTo>
                      <a:cubicBezTo>
                        <a:pt x="1" y="477"/>
                        <a:pt x="155" y="596"/>
                        <a:pt x="346" y="596"/>
                      </a:cubicBezTo>
                      <a:lnTo>
                        <a:pt x="5680" y="596"/>
                      </a:lnTo>
                      <a:cubicBezTo>
                        <a:pt x="5858" y="596"/>
                        <a:pt x="6013" y="477"/>
                        <a:pt x="6013" y="298"/>
                      </a:cubicBezTo>
                      <a:cubicBezTo>
                        <a:pt x="6013" y="107"/>
                        <a:pt x="5858" y="0"/>
                        <a:pt x="568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2" name="Google Shape;822;p27"/>
                <p:cNvSpPr/>
                <p:nvPr/>
              </p:nvSpPr>
              <p:spPr>
                <a:xfrm>
                  <a:off x="451870" y="3387364"/>
                  <a:ext cx="192448" cy="19072"/>
                </a:xfrm>
                <a:custGeom>
                  <a:rect b="b" l="l" r="r" t="t"/>
                  <a:pathLst>
                    <a:path extrusionOk="0" h="596" w="6014">
                      <a:moveTo>
                        <a:pt x="346" y="0"/>
                      </a:moveTo>
                      <a:cubicBezTo>
                        <a:pt x="155" y="0"/>
                        <a:pt x="1" y="107"/>
                        <a:pt x="1" y="298"/>
                      </a:cubicBezTo>
                      <a:cubicBezTo>
                        <a:pt x="1" y="477"/>
                        <a:pt x="155" y="596"/>
                        <a:pt x="346" y="596"/>
                      </a:cubicBezTo>
                      <a:lnTo>
                        <a:pt x="5668" y="596"/>
                      </a:lnTo>
                      <a:cubicBezTo>
                        <a:pt x="5858" y="596"/>
                        <a:pt x="6013" y="477"/>
                        <a:pt x="6013" y="298"/>
                      </a:cubicBezTo>
                      <a:cubicBezTo>
                        <a:pt x="6013" y="107"/>
                        <a:pt x="5858" y="0"/>
                        <a:pt x="56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3" name="Google Shape;823;p27"/>
                <p:cNvSpPr/>
                <p:nvPr/>
              </p:nvSpPr>
              <p:spPr>
                <a:xfrm>
                  <a:off x="1134236" y="3387364"/>
                  <a:ext cx="192448" cy="19072"/>
                </a:xfrm>
                <a:custGeom>
                  <a:rect b="b" l="l" r="r" t="t"/>
                  <a:pathLst>
                    <a:path extrusionOk="0" h="596" w="6014">
                      <a:moveTo>
                        <a:pt x="334" y="0"/>
                      </a:moveTo>
                      <a:cubicBezTo>
                        <a:pt x="155" y="0"/>
                        <a:pt x="1" y="107"/>
                        <a:pt x="1" y="298"/>
                      </a:cubicBezTo>
                      <a:cubicBezTo>
                        <a:pt x="1" y="477"/>
                        <a:pt x="155" y="596"/>
                        <a:pt x="334" y="596"/>
                      </a:cubicBezTo>
                      <a:lnTo>
                        <a:pt x="5668" y="596"/>
                      </a:lnTo>
                      <a:cubicBezTo>
                        <a:pt x="5858" y="596"/>
                        <a:pt x="6013" y="477"/>
                        <a:pt x="6013" y="298"/>
                      </a:cubicBezTo>
                      <a:cubicBezTo>
                        <a:pt x="6013" y="107"/>
                        <a:pt x="5858" y="0"/>
                        <a:pt x="56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4" name="Google Shape;824;p27"/>
                <p:cNvSpPr/>
                <p:nvPr/>
              </p:nvSpPr>
              <p:spPr>
                <a:xfrm>
                  <a:off x="1469147" y="3387364"/>
                  <a:ext cx="171840" cy="23648"/>
                </a:xfrm>
                <a:custGeom>
                  <a:rect b="b" l="l" r="r" t="t"/>
                  <a:pathLst>
                    <a:path extrusionOk="0" h="739" w="5370">
                      <a:moveTo>
                        <a:pt x="357" y="0"/>
                      </a:moveTo>
                      <a:cubicBezTo>
                        <a:pt x="155" y="0"/>
                        <a:pt x="0" y="167"/>
                        <a:pt x="0" y="369"/>
                      </a:cubicBezTo>
                      <a:cubicBezTo>
                        <a:pt x="0" y="572"/>
                        <a:pt x="155" y="738"/>
                        <a:pt x="357" y="738"/>
                      </a:cubicBezTo>
                      <a:lnTo>
                        <a:pt x="5001" y="738"/>
                      </a:lnTo>
                      <a:cubicBezTo>
                        <a:pt x="5203" y="738"/>
                        <a:pt x="5370" y="572"/>
                        <a:pt x="5370" y="369"/>
                      </a:cubicBezTo>
                      <a:cubicBezTo>
                        <a:pt x="5370" y="167"/>
                        <a:pt x="5203" y="0"/>
                        <a:pt x="500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5" name="Google Shape;825;p27"/>
                <p:cNvSpPr/>
                <p:nvPr/>
              </p:nvSpPr>
              <p:spPr>
                <a:xfrm>
                  <a:off x="2096249" y="3387364"/>
                  <a:ext cx="184832" cy="19072"/>
                </a:xfrm>
                <a:custGeom>
                  <a:rect b="b" l="l" r="r" t="t"/>
                  <a:pathLst>
                    <a:path extrusionOk="0" h="596" w="5776">
                      <a:moveTo>
                        <a:pt x="334" y="0"/>
                      </a:moveTo>
                      <a:cubicBezTo>
                        <a:pt x="144" y="0"/>
                        <a:pt x="1" y="107"/>
                        <a:pt x="1" y="298"/>
                      </a:cubicBezTo>
                      <a:cubicBezTo>
                        <a:pt x="1" y="477"/>
                        <a:pt x="144" y="596"/>
                        <a:pt x="334" y="596"/>
                      </a:cubicBezTo>
                      <a:lnTo>
                        <a:pt x="5430" y="596"/>
                      </a:lnTo>
                      <a:cubicBezTo>
                        <a:pt x="5621" y="596"/>
                        <a:pt x="5775" y="477"/>
                        <a:pt x="5775" y="298"/>
                      </a:cubicBezTo>
                      <a:cubicBezTo>
                        <a:pt x="5775" y="107"/>
                        <a:pt x="5621" y="0"/>
                        <a:pt x="54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6" name="Google Shape;826;p27"/>
                <p:cNvSpPr/>
                <p:nvPr/>
              </p:nvSpPr>
              <p:spPr>
                <a:xfrm>
                  <a:off x="1783450" y="3387364"/>
                  <a:ext cx="184832" cy="19072"/>
                </a:xfrm>
                <a:custGeom>
                  <a:rect b="b" l="l" r="r" t="t"/>
                  <a:pathLst>
                    <a:path extrusionOk="0" h="596" w="5776">
                      <a:moveTo>
                        <a:pt x="334" y="0"/>
                      </a:moveTo>
                      <a:cubicBezTo>
                        <a:pt x="144" y="0"/>
                        <a:pt x="1" y="107"/>
                        <a:pt x="1" y="298"/>
                      </a:cubicBezTo>
                      <a:cubicBezTo>
                        <a:pt x="1" y="477"/>
                        <a:pt x="144" y="596"/>
                        <a:pt x="334" y="596"/>
                      </a:cubicBezTo>
                      <a:lnTo>
                        <a:pt x="5430" y="596"/>
                      </a:lnTo>
                      <a:cubicBezTo>
                        <a:pt x="5621" y="596"/>
                        <a:pt x="5775" y="477"/>
                        <a:pt x="5775" y="298"/>
                      </a:cubicBezTo>
                      <a:cubicBezTo>
                        <a:pt x="5775" y="107"/>
                        <a:pt x="5621" y="0"/>
                        <a:pt x="54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7" name="Google Shape;827;p27"/>
                <p:cNvSpPr/>
                <p:nvPr/>
              </p:nvSpPr>
              <p:spPr>
                <a:xfrm>
                  <a:off x="2422392" y="3387364"/>
                  <a:ext cx="185184" cy="19072"/>
                </a:xfrm>
                <a:custGeom>
                  <a:rect b="b" l="l" r="r" t="t"/>
                  <a:pathLst>
                    <a:path extrusionOk="0" h="596" w="5787">
                      <a:moveTo>
                        <a:pt x="346" y="0"/>
                      </a:moveTo>
                      <a:cubicBezTo>
                        <a:pt x="155" y="0"/>
                        <a:pt x="1" y="107"/>
                        <a:pt x="1" y="298"/>
                      </a:cubicBezTo>
                      <a:cubicBezTo>
                        <a:pt x="1" y="477"/>
                        <a:pt x="155" y="596"/>
                        <a:pt x="346" y="596"/>
                      </a:cubicBezTo>
                      <a:lnTo>
                        <a:pt x="5442" y="596"/>
                      </a:lnTo>
                      <a:cubicBezTo>
                        <a:pt x="5632" y="596"/>
                        <a:pt x="5787" y="477"/>
                        <a:pt x="5787" y="298"/>
                      </a:cubicBezTo>
                      <a:cubicBezTo>
                        <a:pt x="5787" y="107"/>
                        <a:pt x="5632" y="0"/>
                        <a:pt x="544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8" name="Google Shape;828;p27"/>
                <p:cNvSpPr/>
                <p:nvPr/>
              </p:nvSpPr>
              <p:spPr>
                <a:xfrm>
                  <a:off x="2748918" y="3387364"/>
                  <a:ext cx="184800" cy="19072"/>
                </a:xfrm>
                <a:custGeom>
                  <a:rect b="b" l="l" r="r" t="t"/>
                  <a:pathLst>
                    <a:path extrusionOk="0" h="596" w="5775">
                      <a:moveTo>
                        <a:pt x="334" y="0"/>
                      </a:moveTo>
                      <a:cubicBezTo>
                        <a:pt x="143" y="0"/>
                        <a:pt x="0" y="107"/>
                        <a:pt x="0" y="298"/>
                      </a:cubicBezTo>
                      <a:cubicBezTo>
                        <a:pt x="0" y="477"/>
                        <a:pt x="143" y="596"/>
                        <a:pt x="334" y="596"/>
                      </a:cubicBezTo>
                      <a:lnTo>
                        <a:pt x="5441" y="596"/>
                      </a:lnTo>
                      <a:cubicBezTo>
                        <a:pt x="5620" y="596"/>
                        <a:pt x="5775" y="477"/>
                        <a:pt x="5775" y="298"/>
                      </a:cubicBezTo>
                      <a:cubicBezTo>
                        <a:pt x="5775" y="107"/>
                        <a:pt x="5620" y="0"/>
                        <a:pt x="544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9" name="Google Shape;829;p27"/>
                <p:cNvSpPr/>
                <p:nvPr/>
              </p:nvSpPr>
              <p:spPr>
                <a:xfrm>
                  <a:off x="3401556" y="3387364"/>
                  <a:ext cx="184832" cy="19072"/>
                </a:xfrm>
                <a:custGeom>
                  <a:rect b="b" l="l" r="r" t="t"/>
                  <a:pathLst>
                    <a:path extrusionOk="0" h="596" w="5776">
                      <a:moveTo>
                        <a:pt x="334" y="0"/>
                      </a:moveTo>
                      <a:cubicBezTo>
                        <a:pt x="155" y="0"/>
                        <a:pt x="1" y="107"/>
                        <a:pt x="1" y="298"/>
                      </a:cubicBezTo>
                      <a:cubicBezTo>
                        <a:pt x="1" y="477"/>
                        <a:pt x="155" y="596"/>
                        <a:pt x="334" y="596"/>
                      </a:cubicBezTo>
                      <a:lnTo>
                        <a:pt x="5442" y="596"/>
                      </a:lnTo>
                      <a:cubicBezTo>
                        <a:pt x="5620" y="596"/>
                        <a:pt x="5775" y="477"/>
                        <a:pt x="5775" y="298"/>
                      </a:cubicBezTo>
                      <a:cubicBezTo>
                        <a:pt x="5775" y="107"/>
                        <a:pt x="5620" y="0"/>
                        <a:pt x="544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0" name="Google Shape;830;p27"/>
                <p:cNvSpPr/>
                <p:nvPr/>
              </p:nvSpPr>
              <p:spPr>
                <a:xfrm>
                  <a:off x="3075061" y="3387364"/>
                  <a:ext cx="185184" cy="19072"/>
                </a:xfrm>
                <a:custGeom>
                  <a:rect b="b" l="l" r="r" t="t"/>
                  <a:pathLst>
                    <a:path extrusionOk="0" h="596" w="5787">
                      <a:moveTo>
                        <a:pt x="345" y="0"/>
                      </a:moveTo>
                      <a:cubicBezTo>
                        <a:pt x="155" y="0"/>
                        <a:pt x="0" y="107"/>
                        <a:pt x="0" y="298"/>
                      </a:cubicBezTo>
                      <a:cubicBezTo>
                        <a:pt x="0" y="477"/>
                        <a:pt x="155" y="596"/>
                        <a:pt x="345" y="596"/>
                      </a:cubicBezTo>
                      <a:lnTo>
                        <a:pt x="5441" y="596"/>
                      </a:lnTo>
                      <a:cubicBezTo>
                        <a:pt x="5632" y="596"/>
                        <a:pt x="5786" y="477"/>
                        <a:pt x="5786" y="298"/>
                      </a:cubicBezTo>
                      <a:cubicBezTo>
                        <a:pt x="5786" y="107"/>
                        <a:pt x="5632" y="0"/>
                        <a:pt x="544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1" name="Google Shape;831;p27"/>
                <p:cNvSpPr/>
                <p:nvPr/>
              </p:nvSpPr>
              <p:spPr>
                <a:xfrm>
                  <a:off x="8210510" y="2182248"/>
                  <a:ext cx="192416" cy="24032"/>
                </a:xfrm>
                <a:custGeom>
                  <a:rect b="b" l="l" r="r" t="t"/>
                  <a:pathLst>
                    <a:path extrusionOk="0" h="751" w="6013">
                      <a:moveTo>
                        <a:pt x="333" y="1"/>
                      </a:moveTo>
                      <a:cubicBezTo>
                        <a:pt x="155" y="1"/>
                        <a:pt x="0" y="179"/>
                        <a:pt x="0" y="370"/>
                      </a:cubicBezTo>
                      <a:cubicBezTo>
                        <a:pt x="0" y="560"/>
                        <a:pt x="155" y="751"/>
                        <a:pt x="333" y="751"/>
                      </a:cubicBezTo>
                      <a:lnTo>
                        <a:pt x="5667" y="751"/>
                      </a:lnTo>
                      <a:cubicBezTo>
                        <a:pt x="5858" y="751"/>
                        <a:pt x="6013" y="560"/>
                        <a:pt x="6013" y="370"/>
                      </a:cubicBezTo>
                      <a:cubicBezTo>
                        <a:pt x="6013" y="179"/>
                        <a:pt x="5858" y="1"/>
                        <a:pt x="566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2" name="Google Shape;832;p27"/>
                <p:cNvSpPr/>
                <p:nvPr/>
              </p:nvSpPr>
              <p:spPr>
                <a:xfrm>
                  <a:off x="7869135" y="2182248"/>
                  <a:ext cx="192416" cy="24032"/>
                </a:xfrm>
                <a:custGeom>
                  <a:rect b="b" l="l" r="r" t="t"/>
                  <a:pathLst>
                    <a:path extrusionOk="0" h="751" w="6013">
                      <a:moveTo>
                        <a:pt x="345" y="1"/>
                      </a:moveTo>
                      <a:cubicBezTo>
                        <a:pt x="155" y="1"/>
                        <a:pt x="0" y="179"/>
                        <a:pt x="0" y="370"/>
                      </a:cubicBezTo>
                      <a:cubicBezTo>
                        <a:pt x="0" y="560"/>
                        <a:pt x="155" y="751"/>
                        <a:pt x="345" y="751"/>
                      </a:cubicBezTo>
                      <a:lnTo>
                        <a:pt x="5679" y="751"/>
                      </a:lnTo>
                      <a:cubicBezTo>
                        <a:pt x="5858" y="751"/>
                        <a:pt x="6013" y="560"/>
                        <a:pt x="6013" y="370"/>
                      </a:cubicBezTo>
                      <a:cubicBezTo>
                        <a:pt x="6013" y="179"/>
                        <a:pt x="5858" y="1"/>
                        <a:pt x="567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3" name="Google Shape;833;p27"/>
                <p:cNvSpPr/>
                <p:nvPr/>
              </p:nvSpPr>
              <p:spPr>
                <a:xfrm>
                  <a:off x="8545389" y="2182248"/>
                  <a:ext cx="171872" cy="24032"/>
                </a:xfrm>
                <a:custGeom>
                  <a:rect b="b" l="l" r="r" t="t"/>
                  <a:pathLst>
                    <a:path extrusionOk="0" h="751" w="5371">
                      <a:moveTo>
                        <a:pt x="358" y="1"/>
                      </a:moveTo>
                      <a:cubicBezTo>
                        <a:pt x="155" y="1"/>
                        <a:pt x="1" y="168"/>
                        <a:pt x="1" y="370"/>
                      </a:cubicBezTo>
                      <a:cubicBezTo>
                        <a:pt x="1" y="572"/>
                        <a:pt x="155" y="751"/>
                        <a:pt x="358" y="751"/>
                      </a:cubicBezTo>
                      <a:lnTo>
                        <a:pt x="5001" y="751"/>
                      </a:lnTo>
                      <a:cubicBezTo>
                        <a:pt x="5204" y="751"/>
                        <a:pt x="5370" y="572"/>
                        <a:pt x="5370" y="370"/>
                      </a:cubicBezTo>
                      <a:cubicBezTo>
                        <a:pt x="5370" y="168"/>
                        <a:pt x="5204" y="1"/>
                        <a:pt x="500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4" name="Google Shape;834;p27"/>
                <p:cNvSpPr/>
                <p:nvPr/>
              </p:nvSpPr>
              <p:spPr>
                <a:xfrm>
                  <a:off x="8873036" y="2182248"/>
                  <a:ext cx="192064" cy="24032"/>
                </a:xfrm>
                <a:custGeom>
                  <a:rect b="b" l="l" r="r" t="t"/>
                  <a:pathLst>
                    <a:path extrusionOk="0" h="751" w="6002">
                      <a:moveTo>
                        <a:pt x="334" y="1"/>
                      </a:moveTo>
                      <a:cubicBezTo>
                        <a:pt x="144" y="1"/>
                        <a:pt x="1" y="179"/>
                        <a:pt x="1" y="370"/>
                      </a:cubicBezTo>
                      <a:cubicBezTo>
                        <a:pt x="1" y="560"/>
                        <a:pt x="144" y="751"/>
                        <a:pt x="334" y="751"/>
                      </a:cubicBezTo>
                      <a:lnTo>
                        <a:pt x="5668" y="751"/>
                      </a:lnTo>
                      <a:cubicBezTo>
                        <a:pt x="5859" y="751"/>
                        <a:pt x="6002" y="560"/>
                        <a:pt x="6002" y="370"/>
                      </a:cubicBezTo>
                      <a:cubicBezTo>
                        <a:pt x="6002" y="179"/>
                        <a:pt x="5859" y="1"/>
                        <a:pt x="566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840" name="Google Shape;840;p28"/>
          <p:cNvGrpSpPr/>
          <p:nvPr/>
        </p:nvGrpSpPr>
        <p:grpSpPr>
          <a:xfrm>
            <a:off x="2966750" y="1165750"/>
            <a:ext cx="3166099" cy="3977784"/>
            <a:chOff x="2966750" y="1165750"/>
            <a:chExt cx="3166099" cy="3977784"/>
          </a:xfrm>
        </p:grpSpPr>
        <p:sp>
          <p:nvSpPr>
            <p:cNvPr id="841" name="Google Shape;841;p28"/>
            <p:cNvSpPr/>
            <p:nvPr/>
          </p:nvSpPr>
          <p:spPr>
            <a:xfrm>
              <a:off x="2966750" y="1165750"/>
              <a:ext cx="3166099" cy="3977784"/>
            </a:xfrm>
            <a:custGeom>
              <a:rect b="b" l="l" r="r" t="t"/>
              <a:pathLst>
                <a:path extrusionOk="0" h="143888" w="114527">
                  <a:moveTo>
                    <a:pt x="57841" y="0"/>
                  </a:moveTo>
                  <a:lnTo>
                    <a:pt x="48792" y="15895"/>
                  </a:lnTo>
                  <a:lnTo>
                    <a:pt x="51531" y="15895"/>
                  </a:lnTo>
                  <a:lnTo>
                    <a:pt x="51531" y="19181"/>
                  </a:lnTo>
                  <a:lnTo>
                    <a:pt x="51531" y="19979"/>
                  </a:lnTo>
                  <a:lnTo>
                    <a:pt x="51531" y="20086"/>
                  </a:lnTo>
                  <a:lnTo>
                    <a:pt x="51554" y="20217"/>
                  </a:lnTo>
                  <a:lnTo>
                    <a:pt x="51578" y="20515"/>
                  </a:lnTo>
                  <a:lnTo>
                    <a:pt x="51614" y="21098"/>
                  </a:lnTo>
                  <a:cubicBezTo>
                    <a:pt x="51638" y="21491"/>
                    <a:pt x="51650" y="21884"/>
                    <a:pt x="51697" y="22277"/>
                  </a:cubicBezTo>
                  <a:lnTo>
                    <a:pt x="51876" y="23444"/>
                  </a:lnTo>
                  <a:lnTo>
                    <a:pt x="51971" y="24027"/>
                  </a:lnTo>
                  <a:cubicBezTo>
                    <a:pt x="52007" y="24218"/>
                    <a:pt x="52066" y="24408"/>
                    <a:pt x="52102" y="24599"/>
                  </a:cubicBezTo>
                  <a:lnTo>
                    <a:pt x="52412" y="25742"/>
                  </a:lnTo>
                  <a:cubicBezTo>
                    <a:pt x="52507" y="26123"/>
                    <a:pt x="52662" y="26492"/>
                    <a:pt x="52793" y="26861"/>
                  </a:cubicBezTo>
                  <a:cubicBezTo>
                    <a:pt x="52935" y="27230"/>
                    <a:pt x="53055" y="27611"/>
                    <a:pt x="53221" y="27968"/>
                  </a:cubicBezTo>
                  <a:lnTo>
                    <a:pt x="53733" y="29028"/>
                  </a:lnTo>
                  <a:cubicBezTo>
                    <a:pt x="53817" y="29206"/>
                    <a:pt x="53900" y="29385"/>
                    <a:pt x="53995" y="29552"/>
                  </a:cubicBezTo>
                  <a:lnTo>
                    <a:pt x="54305" y="30064"/>
                  </a:lnTo>
                  <a:lnTo>
                    <a:pt x="54912" y="31064"/>
                  </a:lnTo>
                  <a:cubicBezTo>
                    <a:pt x="55138" y="31385"/>
                    <a:pt x="55376" y="31707"/>
                    <a:pt x="55614" y="32016"/>
                  </a:cubicBezTo>
                  <a:cubicBezTo>
                    <a:pt x="56067" y="32659"/>
                    <a:pt x="56615" y="33219"/>
                    <a:pt x="57150" y="33802"/>
                  </a:cubicBezTo>
                  <a:cubicBezTo>
                    <a:pt x="57400" y="34100"/>
                    <a:pt x="57710" y="34350"/>
                    <a:pt x="57996" y="34624"/>
                  </a:cubicBezTo>
                  <a:cubicBezTo>
                    <a:pt x="58293" y="34874"/>
                    <a:pt x="58567" y="35148"/>
                    <a:pt x="58877" y="35398"/>
                  </a:cubicBezTo>
                  <a:lnTo>
                    <a:pt x="59829" y="36100"/>
                  </a:lnTo>
                  <a:cubicBezTo>
                    <a:pt x="59984" y="36219"/>
                    <a:pt x="60139" y="36338"/>
                    <a:pt x="60305" y="36445"/>
                  </a:cubicBezTo>
                  <a:lnTo>
                    <a:pt x="60806" y="36755"/>
                  </a:lnTo>
                  <a:lnTo>
                    <a:pt x="61818" y="37362"/>
                  </a:lnTo>
                  <a:cubicBezTo>
                    <a:pt x="62163" y="37553"/>
                    <a:pt x="62520" y="37719"/>
                    <a:pt x="62877" y="37886"/>
                  </a:cubicBezTo>
                  <a:cubicBezTo>
                    <a:pt x="63568" y="38255"/>
                    <a:pt x="64318" y="38505"/>
                    <a:pt x="65068" y="38767"/>
                  </a:cubicBezTo>
                  <a:cubicBezTo>
                    <a:pt x="65437" y="38910"/>
                    <a:pt x="65818" y="39005"/>
                    <a:pt x="66199" y="39100"/>
                  </a:cubicBezTo>
                  <a:cubicBezTo>
                    <a:pt x="66580" y="39196"/>
                    <a:pt x="66961" y="39303"/>
                    <a:pt x="67342" y="39386"/>
                  </a:cubicBezTo>
                  <a:lnTo>
                    <a:pt x="68509" y="39577"/>
                  </a:lnTo>
                  <a:cubicBezTo>
                    <a:pt x="68902" y="39624"/>
                    <a:pt x="69295" y="39660"/>
                    <a:pt x="69676" y="39672"/>
                  </a:cubicBezTo>
                  <a:cubicBezTo>
                    <a:pt x="70176" y="39704"/>
                    <a:pt x="70946" y="39709"/>
                    <a:pt x="71403" y="39709"/>
                  </a:cubicBezTo>
                  <a:cubicBezTo>
                    <a:pt x="71632" y="39709"/>
                    <a:pt x="71783" y="39708"/>
                    <a:pt x="71783" y="39708"/>
                  </a:cubicBezTo>
                  <a:lnTo>
                    <a:pt x="94298" y="39708"/>
                  </a:lnTo>
                  <a:lnTo>
                    <a:pt x="94691" y="39743"/>
                  </a:lnTo>
                  <a:lnTo>
                    <a:pt x="94905" y="39779"/>
                  </a:lnTo>
                  <a:cubicBezTo>
                    <a:pt x="95048" y="39791"/>
                    <a:pt x="95191" y="39803"/>
                    <a:pt x="95334" y="39803"/>
                  </a:cubicBezTo>
                  <a:cubicBezTo>
                    <a:pt x="95477" y="39803"/>
                    <a:pt x="95619" y="39862"/>
                    <a:pt x="95762" y="39874"/>
                  </a:cubicBezTo>
                  <a:cubicBezTo>
                    <a:pt x="95893" y="39898"/>
                    <a:pt x="96048" y="39898"/>
                    <a:pt x="96179" y="39946"/>
                  </a:cubicBezTo>
                  <a:cubicBezTo>
                    <a:pt x="97286" y="40196"/>
                    <a:pt x="98334" y="40696"/>
                    <a:pt x="99227" y="41422"/>
                  </a:cubicBezTo>
                  <a:cubicBezTo>
                    <a:pt x="100096" y="42160"/>
                    <a:pt x="100799" y="43101"/>
                    <a:pt x="101263" y="44149"/>
                  </a:cubicBezTo>
                  <a:cubicBezTo>
                    <a:pt x="101680" y="45196"/>
                    <a:pt x="101870" y="46339"/>
                    <a:pt x="101787" y="47494"/>
                  </a:cubicBezTo>
                  <a:cubicBezTo>
                    <a:pt x="101727" y="48566"/>
                    <a:pt x="101370" y="49566"/>
                    <a:pt x="100846" y="50483"/>
                  </a:cubicBezTo>
                  <a:cubicBezTo>
                    <a:pt x="100263" y="51447"/>
                    <a:pt x="99251" y="52507"/>
                    <a:pt x="98286" y="53078"/>
                  </a:cubicBezTo>
                  <a:cubicBezTo>
                    <a:pt x="98060" y="53245"/>
                    <a:pt x="97774" y="53328"/>
                    <a:pt x="97536" y="53471"/>
                  </a:cubicBezTo>
                  <a:cubicBezTo>
                    <a:pt x="97405" y="53543"/>
                    <a:pt x="97262" y="53578"/>
                    <a:pt x="97131" y="53626"/>
                  </a:cubicBezTo>
                  <a:cubicBezTo>
                    <a:pt x="97001" y="53674"/>
                    <a:pt x="96870" y="53733"/>
                    <a:pt x="96739" y="53769"/>
                  </a:cubicBezTo>
                  <a:cubicBezTo>
                    <a:pt x="96596" y="53793"/>
                    <a:pt x="95119" y="54102"/>
                    <a:pt x="94572" y="54150"/>
                  </a:cubicBezTo>
                  <a:cubicBezTo>
                    <a:pt x="94504" y="54154"/>
                    <a:pt x="94416" y="54155"/>
                    <a:pt x="94320" y="54155"/>
                  </a:cubicBezTo>
                  <a:cubicBezTo>
                    <a:pt x="94128" y="54155"/>
                    <a:pt x="93909" y="54150"/>
                    <a:pt x="93774" y="54150"/>
                  </a:cubicBezTo>
                  <a:lnTo>
                    <a:pt x="19705" y="54150"/>
                  </a:lnTo>
                  <a:lnTo>
                    <a:pt x="19562" y="54114"/>
                  </a:lnTo>
                  <a:lnTo>
                    <a:pt x="19265" y="54102"/>
                  </a:lnTo>
                  <a:lnTo>
                    <a:pt x="18681" y="54126"/>
                  </a:lnTo>
                  <a:cubicBezTo>
                    <a:pt x="18288" y="54150"/>
                    <a:pt x="17895" y="54150"/>
                    <a:pt x="17514" y="54209"/>
                  </a:cubicBezTo>
                  <a:cubicBezTo>
                    <a:pt x="14383" y="54567"/>
                    <a:pt x="11335" y="55674"/>
                    <a:pt x="8716" y="57424"/>
                  </a:cubicBezTo>
                  <a:cubicBezTo>
                    <a:pt x="6120" y="59186"/>
                    <a:pt x="3953" y="61568"/>
                    <a:pt x="2417" y="64318"/>
                  </a:cubicBezTo>
                  <a:cubicBezTo>
                    <a:pt x="917" y="67080"/>
                    <a:pt x="96" y="70235"/>
                    <a:pt x="24" y="73367"/>
                  </a:cubicBezTo>
                  <a:cubicBezTo>
                    <a:pt x="0" y="73807"/>
                    <a:pt x="12" y="74010"/>
                    <a:pt x="12" y="74295"/>
                  </a:cubicBezTo>
                  <a:cubicBezTo>
                    <a:pt x="12" y="74343"/>
                    <a:pt x="12" y="74474"/>
                    <a:pt x="24" y="74557"/>
                  </a:cubicBezTo>
                  <a:lnTo>
                    <a:pt x="36" y="74855"/>
                  </a:lnTo>
                  <a:lnTo>
                    <a:pt x="60" y="75438"/>
                  </a:lnTo>
                  <a:cubicBezTo>
                    <a:pt x="84" y="75831"/>
                    <a:pt x="84" y="76224"/>
                    <a:pt x="143" y="76617"/>
                  </a:cubicBezTo>
                  <a:lnTo>
                    <a:pt x="322" y="77784"/>
                  </a:lnTo>
                  <a:cubicBezTo>
                    <a:pt x="357" y="77974"/>
                    <a:pt x="381" y="78165"/>
                    <a:pt x="429" y="78355"/>
                  </a:cubicBezTo>
                  <a:lnTo>
                    <a:pt x="560" y="78939"/>
                  </a:lnTo>
                  <a:lnTo>
                    <a:pt x="869" y="80082"/>
                  </a:lnTo>
                  <a:cubicBezTo>
                    <a:pt x="977" y="80451"/>
                    <a:pt x="1119" y="80820"/>
                    <a:pt x="1250" y="81189"/>
                  </a:cubicBezTo>
                  <a:cubicBezTo>
                    <a:pt x="1393" y="81558"/>
                    <a:pt x="1512" y="81939"/>
                    <a:pt x="1691" y="82296"/>
                  </a:cubicBezTo>
                  <a:cubicBezTo>
                    <a:pt x="2977" y="85166"/>
                    <a:pt x="4929" y="87737"/>
                    <a:pt x="7382" y="89702"/>
                  </a:cubicBezTo>
                  <a:cubicBezTo>
                    <a:pt x="9835" y="91655"/>
                    <a:pt x="12764" y="93048"/>
                    <a:pt x="15859" y="93655"/>
                  </a:cubicBezTo>
                  <a:lnTo>
                    <a:pt x="17026" y="93845"/>
                  </a:lnTo>
                  <a:lnTo>
                    <a:pt x="17610" y="93929"/>
                  </a:lnTo>
                  <a:cubicBezTo>
                    <a:pt x="17812" y="93952"/>
                    <a:pt x="18003" y="93952"/>
                    <a:pt x="18193" y="93964"/>
                  </a:cubicBezTo>
                  <a:lnTo>
                    <a:pt x="19372" y="94024"/>
                  </a:lnTo>
                  <a:lnTo>
                    <a:pt x="19669" y="94036"/>
                  </a:lnTo>
                  <a:lnTo>
                    <a:pt x="94643" y="94036"/>
                  </a:lnTo>
                  <a:lnTo>
                    <a:pt x="94869" y="94048"/>
                  </a:lnTo>
                  <a:cubicBezTo>
                    <a:pt x="95024" y="94060"/>
                    <a:pt x="95167" y="94072"/>
                    <a:pt x="95310" y="94072"/>
                  </a:cubicBezTo>
                  <a:cubicBezTo>
                    <a:pt x="95381" y="94072"/>
                    <a:pt x="95453" y="94083"/>
                    <a:pt x="95524" y="94095"/>
                  </a:cubicBezTo>
                  <a:lnTo>
                    <a:pt x="95727" y="94131"/>
                  </a:lnTo>
                  <a:cubicBezTo>
                    <a:pt x="95869" y="94155"/>
                    <a:pt x="96012" y="94167"/>
                    <a:pt x="96155" y="94191"/>
                  </a:cubicBezTo>
                  <a:cubicBezTo>
                    <a:pt x="96703" y="94345"/>
                    <a:pt x="97251" y="94476"/>
                    <a:pt x="97751" y="94750"/>
                  </a:cubicBezTo>
                  <a:cubicBezTo>
                    <a:pt x="98286" y="94976"/>
                    <a:pt x="98739" y="95322"/>
                    <a:pt x="99203" y="95655"/>
                  </a:cubicBezTo>
                  <a:cubicBezTo>
                    <a:pt x="99620" y="96048"/>
                    <a:pt x="100060" y="96429"/>
                    <a:pt x="100382" y="96905"/>
                  </a:cubicBezTo>
                  <a:cubicBezTo>
                    <a:pt x="100751" y="97346"/>
                    <a:pt x="100989" y="97870"/>
                    <a:pt x="101251" y="98382"/>
                  </a:cubicBezTo>
                  <a:cubicBezTo>
                    <a:pt x="101299" y="98513"/>
                    <a:pt x="101334" y="98643"/>
                    <a:pt x="101394" y="98774"/>
                  </a:cubicBezTo>
                  <a:cubicBezTo>
                    <a:pt x="101430" y="98917"/>
                    <a:pt x="101501" y="99036"/>
                    <a:pt x="101525" y="99179"/>
                  </a:cubicBezTo>
                  <a:cubicBezTo>
                    <a:pt x="101584" y="99453"/>
                    <a:pt x="101692" y="99727"/>
                    <a:pt x="101703" y="100013"/>
                  </a:cubicBezTo>
                  <a:cubicBezTo>
                    <a:pt x="101727" y="100156"/>
                    <a:pt x="101751" y="100287"/>
                    <a:pt x="101775" y="100429"/>
                  </a:cubicBezTo>
                  <a:lnTo>
                    <a:pt x="101799" y="100870"/>
                  </a:lnTo>
                  <a:lnTo>
                    <a:pt x="101823" y="101084"/>
                  </a:lnTo>
                  <a:lnTo>
                    <a:pt x="101834" y="101191"/>
                  </a:lnTo>
                  <a:lnTo>
                    <a:pt x="101834" y="101299"/>
                  </a:lnTo>
                  <a:cubicBezTo>
                    <a:pt x="101834" y="101334"/>
                    <a:pt x="101823" y="101358"/>
                    <a:pt x="101823" y="101370"/>
                  </a:cubicBezTo>
                  <a:cubicBezTo>
                    <a:pt x="101811" y="101513"/>
                    <a:pt x="101799" y="101656"/>
                    <a:pt x="101787" y="101799"/>
                  </a:cubicBezTo>
                  <a:cubicBezTo>
                    <a:pt x="101811" y="102096"/>
                    <a:pt x="101715" y="102370"/>
                    <a:pt x="101692" y="102656"/>
                  </a:cubicBezTo>
                  <a:cubicBezTo>
                    <a:pt x="101692" y="102799"/>
                    <a:pt x="101632" y="102930"/>
                    <a:pt x="101596" y="103073"/>
                  </a:cubicBezTo>
                  <a:cubicBezTo>
                    <a:pt x="101561" y="103204"/>
                    <a:pt x="101525" y="103346"/>
                    <a:pt x="101501" y="103477"/>
                  </a:cubicBezTo>
                  <a:cubicBezTo>
                    <a:pt x="101144" y="104561"/>
                    <a:pt x="100537" y="105561"/>
                    <a:pt x="99739" y="106383"/>
                  </a:cubicBezTo>
                  <a:cubicBezTo>
                    <a:pt x="98917" y="107192"/>
                    <a:pt x="97917" y="107799"/>
                    <a:pt x="96846" y="108157"/>
                  </a:cubicBezTo>
                  <a:cubicBezTo>
                    <a:pt x="96715" y="108204"/>
                    <a:pt x="96572" y="108216"/>
                    <a:pt x="96429" y="108264"/>
                  </a:cubicBezTo>
                  <a:cubicBezTo>
                    <a:pt x="96298" y="108288"/>
                    <a:pt x="96167" y="108359"/>
                    <a:pt x="96024" y="108359"/>
                  </a:cubicBezTo>
                  <a:cubicBezTo>
                    <a:pt x="95881" y="108383"/>
                    <a:pt x="95738" y="108395"/>
                    <a:pt x="95596" y="108419"/>
                  </a:cubicBezTo>
                  <a:cubicBezTo>
                    <a:pt x="95524" y="108430"/>
                    <a:pt x="95453" y="108454"/>
                    <a:pt x="95381" y="108454"/>
                  </a:cubicBezTo>
                  <a:lnTo>
                    <a:pt x="95167" y="108466"/>
                  </a:lnTo>
                  <a:cubicBezTo>
                    <a:pt x="95024" y="108466"/>
                    <a:pt x="94881" y="108466"/>
                    <a:pt x="94738" y="108478"/>
                  </a:cubicBezTo>
                  <a:cubicBezTo>
                    <a:pt x="94691" y="108478"/>
                    <a:pt x="94512" y="108466"/>
                    <a:pt x="94393" y="108466"/>
                  </a:cubicBezTo>
                  <a:lnTo>
                    <a:pt x="71283" y="108466"/>
                  </a:lnTo>
                  <a:lnTo>
                    <a:pt x="70985" y="108490"/>
                  </a:lnTo>
                  <a:lnTo>
                    <a:pt x="70402" y="108526"/>
                  </a:lnTo>
                  <a:cubicBezTo>
                    <a:pt x="70009" y="108538"/>
                    <a:pt x="69616" y="108561"/>
                    <a:pt x="69235" y="108597"/>
                  </a:cubicBezTo>
                  <a:lnTo>
                    <a:pt x="68068" y="108764"/>
                  </a:lnTo>
                  <a:cubicBezTo>
                    <a:pt x="67675" y="108835"/>
                    <a:pt x="67283" y="108883"/>
                    <a:pt x="66902" y="108990"/>
                  </a:cubicBezTo>
                  <a:cubicBezTo>
                    <a:pt x="66140" y="109181"/>
                    <a:pt x="65366" y="109359"/>
                    <a:pt x="64639" y="109657"/>
                  </a:cubicBezTo>
                  <a:cubicBezTo>
                    <a:pt x="64270" y="109788"/>
                    <a:pt x="63889" y="109919"/>
                    <a:pt x="63532" y="110073"/>
                  </a:cubicBezTo>
                  <a:lnTo>
                    <a:pt x="62460" y="110585"/>
                  </a:lnTo>
                  <a:lnTo>
                    <a:pt x="61937" y="110847"/>
                  </a:lnTo>
                  <a:cubicBezTo>
                    <a:pt x="61758" y="110931"/>
                    <a:pt x="61591" y="111038"/>
                    <a:pt x="61425" y="111145"/>
                  </a:cubicBezTo>
                  <a:lnTo>
                    <a:pt x="60413" y="111752"/>
                  </a:lnTo>
                  <a:cubicBezTo>
                    <a:pt x="60079" y="111967"/>
                    <a:pt x="59782" y="112217"/>
                    <a:pt x="59460" y="112443"/>
                  </a:cubicBezTo>
                  <a:cubicBezTo>
                    <a:pt x="59151" y="112681"/>
                    <a:pt x="58817" y="112907"/>
                    <a:pt x="58531" y="113169"/>
                  </a:cubicBezTo>
                  <a:cubicBezTo>
                    <a:pt x="58079" y="113586"/>
                    <a:pt x="57603" y="114003"/>
                    <a:pt x="57174" y="114443"/>
                  </a:cubicBezTo>
                  <a:cubicBezTo>
                    <a:pt x="57115" y="114503"/>
                    <a:pt x="57043" y="114586"/>
                    <a:pt x="56960" y="114681"/>
                  </a:cubicBezTo>
                  <a:cubicBezTo>
                    <a:pt x="56912" y="114717"/>
                    <a:pt x="56876" y="114765"/>
                    <a:pt x="56841" y="114800"/>
                  </a:cubicBezTo>
                  <a:cubicBezTo>
                    <a:pt x="56567" y="115110"/>
                    <a:pt x="56234" y="115479"/>
                    <a:pt x="56055" y="115681"/>
                  </a:cubicBezTo>
                  <a:lnTo>
                    <a:pt x="55341" y="116622"/>
                  </a:lnTo>
                  <a:lnTo>
                    <a:pt x="54995" y="117098"/>
                  </a:lnTo>
                  <a:cubicBezTo>
                    <a:pt x="54876" y="117253"/>
                    <a:pt x="54781" y="117432"/>
                    <a:pt x="54674" y="117586"/>
                  </a:cubicBezTo>
                  <a:lnTo>
                    <a:pt x="54067" y="118598"/>
                  </a:lnTo>
                  <a:cubicBezTo>
                    <a:pt x="53864" y="118944"/>
                    <a:pt x="53709" y="119301"/>
                    <a:pt x="53531" y="119658"/>
                  </a:cubicBezTo>
                  <a:cubicBezTo>
                    <a:pt x="53364" y="120015"/>
                    <a:pt x="53174" y="120360"/>
                    <a:pt x="53043" y="120730"/>
                  </a:cubicBezTo>
                  <a:lnTo>
                    <a:pt x="52638" y="121837"/>
                  </a:lnTo>
                  <a:cubicBezTo>
                    <a:pt x="52566" y="122027"/>
                    <a:pt x="52495" y="122206"/>
                    <a:pt x="52447" y="122396"/>
                  </a:cubicBezTo>
                  <a:lnTo>
                    <a:pt x="52293" y="122968"/>
                  </a:lnTo>
                  <a:lnTo>
                    <a:pt x="51995" y="124111"/>
                  </a:lnTo>
                  <a:cubicBezTo>
                    <a:pt x="51923" y="124504"/>
                    <a:pt x="51864" y="124897"/>
                    <a:pt x="51804" y="125278"/>
                  </a:cubicBezTo>
                  <a:cubicBezTo>
                    <a:pt x="51757" y="125671"/>
                    <a:pt x="51673" y="126064"/>
                    <a:pt x="51662" y="126445"/>
                  </a:cubicBezTo>
                  <a:lnTo>
                    <a:pt x="51578" y="127623"/>
                  </a:lnTo>
                  <a:lnTo>
                    <a:pt x="51531" y="128207"/>
                  </a:lnTo>
                  <a:lnTo>
                    <a:pt x="51531" y="128600"/>
                  </a:lnTo>
                  <a:lnTo>
                    <a:pt x="51531" y="129409"/>
                  </a:lnTo>
                  <a:lnTo>
                    <a:pt x="51531" y="131017"/>
                  </a:lnTo>
                  <a:lnTo>
                    <a:pt x="51531" y="143887"/>
                  </a:lnTo>
                  <a:lnTo>
                    <a:pt x="64187" y="143887"/>
                  </a:lnTo>
                  <a:lnTo>
                    <a:pt x="64187" y="131017"/>
                  </a:lnTo>
                  <a:lnTo>
                    <a:pt x="64187" y="129409"/>
                  </a:lnTo>
                  <a:lnTo>
                    <a:pt x="64187" y="128600"/>
                  </a:lnTo>
                  <a:lnTo>
                    <a:pt x="64187" y="128207"/>
                  </a:lnTo>
                  <a:lnTo>
                    <a:pt x="64163" y="127980"/>
                  </a:lnTo>
                  <a:cubicBezTo>
                    <a:pt x="64175" y="127838"/>
                    <a:pt x="64163" y="127695"/>
                    <a:pt x="64163" y="127540"/>
                  </a:cubicBezTo>
                  <a:cubicBezTo>
                    <a:pt x="64163" y="127397"/>
                    <a:pt x="64211" y="127266"/>
                    <a:pt x="64223" y="127123"/>
                  </a:cubicBezTo>
                  <a:cubicBezTo>
                    <a:pt x="64246" y="126980"/>
                    <a:pt x="64246" y="126837"/>
                    <a:pt x="64282" y="126695"/>
                  </a:cubicBezTo>
                  <a:cubicBezTo>
                    <a:pt x="64318" y="126564"/>
                    <a:pt x="64354" y="126421"/>
                    <a:pt x="64389" y="126290"/>
                  </a:cubicBezTo>
                  <a:cubicBezTo>
                    <a:pt x="64663" y="125194"/>
                    <a:pt x="65508" y="123909"/>
                    <a:pt x="66282" y="123063"/>
                  </a:cubicBezTo>
                  <a:cubicBezTo>
                    <a:pt x="66401" y="122956"/>
                    <a:pt x="66532" y="122849"/>
                    <a:pt x="66651" y="122730"/>
                  </a:cubicBezTo>
                  <a:cubicBezTo>
                    <a:pt x="66747" y="122623"/>
                    <a:pt x="66878" y="122563"/>
                    <a:pt x="66985" y="122468"/>
                  </a:cubicBezTo>
                  <a:cubicBezTo>
                    <a:pt x="67104" y="122396"/>
                    <a:pt x="67211" y="122289"/>
                    <a:pt x="67330" y="122218"/>
                  </a:cubicBezTo>
                  <a:cubicBezTo>
                    <a:pt x="67461" y="122146"/>
                    <a:pt x="67580" y="122075"/>
                    <a:pt x="67699" y="122004"/>
                  </a:cubicBezTo>
                  <a:cubicBezTo>
                    <a:pt x="67759" y="121956"/>
                    <a:pt x="67818" y="121920"/>
                    <a:pt x="67878" y="121884"/>
                  </a:cubicBezTo>
                  <a:lnTo>
                    <a:pt x="68080" y="121801"/>
                  </a:lnTo>
                  <a:cubicBezTo>
                    <a:pt x="68211" y="121742"/>
                    <a:pt x="68330" y="121670"/>
                    <a:pt x="68461" y="121611"/>
                  </a:cubicBezTo>
                  <a:lnTo>
                    <a:pt x="68866" y="121468"/>
                  </a:lnTo>
                  <a:cubicBezTo>
                    <a:pt x="69116" y="121349"/>
                    <a:pt x="69402" y="121301"/>
                    <a:pt x="69676" y="121218"/>
                  </a:cubicBezTo>
                  <a:cubicBezTo>
                    <a:pt x="69807" y="121170"/>
                    <a:pt x="69950" y="121170"/>
                    <a:pt x="70092" y="121146"/>
                  </a:cubicBezTo>
                  <a:cubicBezTo>
                    <a:pt x="70235" y="121122"/>
                    <a:pt x="70378" y="121099"/>
                    <a:pt x="70521" y="121075"/>
                  </a:cubicBezTo>
                  <a:cubicBezTo>
                    <a:pt x="70664" y="121075"/>
                    <a:pt x="70807" y="121063"/>
                    <a:pt x="70950" y="121063"/>
                  </a:cubicBezTo>
                  <a:lnTo>
                    <a:pt x="71164" y="121015"/>
                  </a:lnTo>
                  <a:lnTo>
                    <a:pt x="71283" y="120968"/>
                  </a:lnTo>
                  <a:lnTo>
                    <a:pt x="94393" y="120968"/>
                  </a:lnTo>
                  <a:cubicBezTo>
                    <a:pt x="94516" y="120968"/>
                    <a:pt x="94603" y="120994"/>
                    <a:pt x="94760" y="120994"/>
                  </a:cubicBezTo>
                  <a:cubicBezTo>
                    <a:pt x="94787" y="120994"/>
                    <a:pt x="94815" y="120993"/>
                    <a:pt x="94845" y="120991"/>
                  </a:cubicBezTo>
                  <a:lnTo>
                    <a:pt x="96024" y="120956"/>
                  </a:lnTo>
                  <a:lnTo>
                    <a:pt x="96608" y="120932"/>
                  </a:lnTo>
                  <a:cubicBezTo>
                    <a:pt x="96810" y="120908"/>
                    <a:pt x="97001" y="120884"/>
                    <a:pt x="97191" y="120861"/>
                  </a:cubicBezTo>
                  <a:lnTo>
                    <a:pt x="98358" y="120682"/>
                  </a:lnTo>
                  <a:cubicBezTo>
                    <a:pt x="98751" y="120622"/>
                    <a:pt x="99132" y="120503"/>
                    <a:pt x="99513" y="120420"/>
                  </a:cubicBezTo>
                  <a:cubicBezTo>
                    <a:pt x="99894" y="120313"/>
                    <a:pt x="100275" y="120229"/>
                    <a:pt x="100656" y="120099"/>
                  </a:cubicBezTo>
                  <a:cubicBezTo>
                    <a:pt x="103656" y="119134"/>
                    <a:pt x="106406" y="117443"/>
                    <a:pt x="108633" y="115229"/>
                  </a:cubicBezTo>
                  <a:cubicBezTo>
                    <a:pt x="110836" y="112990"/>
                    <a:pt x="112514" y="110228"/>
                    <a:pt x="113467" y="107228"/>
                  </a:cubicBezTo>
                  <a:cubicBezTo>
                    <a:pt x="113574" y="106847"/>
                    <a:pt x="113669" y="106466"/>
                    <a:pt x="113776" y="106085"/>
                  </a:cubicBezTo>
                  <a:cubicBezTo>
                    <a:pt x="113860" y="105692"/>
                    <a:pt x="113979" y="105323"/>
                    <a:pt x="114026" y="104930"/>
                  </a:cubicBezTo>
                  <a:cubicBezTo>
                    <a:pt x="114146" y="104144"/>
                    <a:pt x="114288" y="103370"/>
                    <a:pt x="114300" y="102584"/>
                  </a:cubicBezTo>
                  <a:lnTo>
                    <a:pt x="114348" y="101418"/>
                  </a:lnTo>
                  <a:cubicBezTo>
                    <a:pt x="114348" y="101358"/>
                    <a:pt x="114336" y="101322"/>
                    <a:pt x="114336" y="101287"/>
                  </a:cubicBezTo>
                  <a:lnTo>
                    <a:pt x="114336" y="101191"/>
                  </a:lnTo>
                  <a:lnTo>
                    <a:pt x="114336" y="100906"/>
                  </a:lnTo>
                  <a:lnTo>
                    <a:pt x="114324" y="100310"/>
                  </a:lnTo>
                  <a:cubicBezTo>
                    <a:pt x="114300" y="99929"/>
                    <a:pt x="114288" y="99536"/>
                    <a:pt x="114253" y="99144"/>
                  </a:cubicBezTo>
                  <a:lnTo>
                    <a:pt x="114086" y="97977"/>
                  </a:lnTo>
                  <a:cubicBezTo>
                    <a:pt x="113979" y="97191"/>
                    <a:pt x="113765" y="96429"/>
                    <a:pt x="113562" y="95667"/>
                  </a:cubicBezTo>
                  <a:cubicBezTo>
                    <a:pt x="113479" y="95286"/>
                    <a:pt x="113324" y="94917"/>
                    <a:pt x="113193" y="94548"/>
                  </a:cubicBezTo>
                  <a:cubicBezTo>
                    <a:pt x="113062" y="94179"/>
                    <a:pt x="112931" y="93810"/>
                    <a:pt x="112776" y="93440"/>
                  </a:cubicBezTo>
                  <a:cubicBezTo>
                    <a:pt x="112121" y="92012"/>
                    <a:pt x="111371" y="90619"/>
                    <a:pt x="110407" y="89369"/>
                  </a:cubicBezTo>
                  <a:cubicBezTo>
                    <a:pt x="109478" y="88095"/>
                    <a:pt x="108359" y="86987"/>
                    <a:pt x="107168" y="85963"/>
                  </a:cubicBezTo>
                  <a:cubicBezTo>
                    <a:pt x="105930" y="84999"/>
                    <a:pt x="104621" y="84106"/>
                    <a:pt x="103192" y="83451"/>
                  </a:cubicBezTo>
                  <a:cubicBezTo>
                    <a:pt x="101787" y="82737"/>
                    <a:pt x="100263" y="82272"/>
                    <a:pt x="98727" y="81915"/>
                  </a:cubicBezTo>
                  <a:cubicBezTo>
                    <a:pt x="98346" y="81844"/>
                    <a:pt x="97953" y="81784"/>
                    <a:pt x="97560" y="81725"/>
                  </a:cubicBezTo>
                  <a:lnTo>
                    <a:pt x="96977" y="81641"/>
                  </a:lnTo>
                  <a:cubicBezTo>
                    <a:pt x="96786" y="81606"/>
                    <a:pt x="96596" y="81582"/>
                    <a:pt x="96393" y="81582"/>
                  </a:cubicBezTo>
                  <a:lnTo>
                    <a:pt x="95226" y="81534"/>
                  </a:lnTo>
                  <a:lnTo>
                    <a:pt x="94643" y="81522"/>
                  </a:lnTo>
                  <a:lnTo>
                    <a:pt x="19872" y="81522"/>
                  </a:lnTo>
                  <a:lnTo>
                    <a:pt x="19693" y="81510"/>
                  </a:lnTo>
                  <a:lnTo>
                    <a:pt x="19574" y="81499"/>
                  </a:lnTo>
                  <a:cubicBezTo>
                    <a:pt x="19431" y="81487"/>
                    <a:pt x="19288" y="81475"/>
                    <a:pt x="19146" y="81463"/>
                  </a:cubicBezTo>
                  <a:cubicBezTo>
                    <a:pt x="19074" y="81463"/>
                    <a:pt x="19003" y="81463"/>
                    <a:pt x="18931" y="81451"/>
                  </a:cubicBezTo>
                  <a:lnTo>
                    <a:pt x="18717" y="81415"/>
                  </a:lnTo>
                  <a:cubicBezTo>
                    <a:pt x="18586" y="81391"/>
                    <a:pt x="18443" y="81368"/>
                    <a:pt x="18300" y="81356"/>
                  </a:cubicBezTo>
                  <a:cubicBezTo>
                    <a:pt x="17181" y="81129"/>
                    <a:pt x="16145" y="80629"/>
                    <a:pt x="15240" y="79915"/>
                  </a:cubicBezTo>
                  <a:cubicBezTo>
                    <a:pt x="14335" y="79213"/>
                    <a:pt x="13633" y="78260"/>
                    <a:pt x="13169" y="77224"/>
                  </a:cubicBezTo>
                  <a:cubicBezTo>
                    <a:pt x="13085" y="77105"/>
                    <a:pt x="13061" y="76962"/>
                    <a:pt x="13014" y="76831"/>
                  </a:cubicBezTo>
                  <a:cubicBezTo>
                    <a:pt x="12966" y="76700"/>
                    <a:pt x="12907" y="76569"/>
                    <a:pt x="12859" y="76426"/>
                  </a:cubicBezTo>
                  <a:cubicBezTo>
                    <a:pt x="12835" y="76296"/>
                    <a:pt x="12800" y="76153"/>
                    <a:pt x="12764" y="76022"/>
                  </a:cubicBezTo>
                  <a:lnTo>
                    <a:pt x="12704" y="75819"/>
                  </a:lnTo>
                  <a:cubicBezTo>
                    <a:pt x="12692" y="75748"/>
                    <a:pt x="12680" y="75676"/>
                    <a:pt x="12680" y="75605"/>
                  </a:cubicBezTo>
                  <a:cubicBezTo>
                    <a:pt x="12657" y="75462"/>
                    <a:pt x="12633" y="75319"/>
                    <a:pt x="12609" y="75176"/>
                  </a:cubicBezTo>
                  <a:cubicBezTo>
                    <a:pt x="12573" y="75045"/>
                    <a:pt x="12597" y="74891"/>
                    <a:pt x="12585" y="74748"/>
                  </a:cubicBezTo>
                  <a:lnTo>
                    <a:pt x="12549" y="74295"/>
                  </a:lnTo>
                  <a:cubicBezTo>
                    <a:pt x="12549" y="74033"/>
                    <a:pt x="12549" y="73700"/>
                    <a:pt x="12561" y="73617"/>
                  </a:cubicBezTo>
                  <a:cubicBezTo>
                    <a:pt x="12597" y="72462"/>
                    <a:pt x="12895" y="71343"/>
                    <a:pt x="13431" y="70342"/>
                  </a:cubicBezTo>
                  <a:cubicBezTo>
                    <a:pt x="13990" y="69354"/>
                    <a:pt x="14776" y="68473"/>
                    <a:pt x="15717" y="67830"/>
                  </a:cubicBezTo>
                  <a:cubicBezTo>
                    <a:pt x="16681" y="67199"/>
                    <a:pt x="17764" y="66806"/>
                    <a:pt x="18896" y="66663"/>
                  </a:cubicBezTo>
                  <a:cubicBezTo>
                    <a:pt x="19038" y="66640"/>
                    <a:pt x="19181" y="66651"/>
                    <a:pt x="19324" y="66640"/>
                  </a:cubicBezTo>
                  <a:lnTo>
                    <a:pt x="19538" y="66628"/>
                  </a:lnTo>
                  <a:lnTo>
                    <a:pt x="19646" y="66640"/>
                  </a:lnTo>
                  <a:lnTo>
                    <a:pt x="94572" y="66640"/>
                  </a:lnTo>
                  <a:lnTo>
                    <a:pt x="94679" y="66628"/>
                  </a:lnTo>
                  <a:lnTo>
                    <a:pt x="94822" y="66616"/>
                  </a:lnTo>
                  <a:lnTo>
                    <a:pt x="95119" y="66604"/>
                  </a:lnTo>
                  <a:lnTo>
                    <a:pt x="95703" y="66568"/>
                  </a:lnTo>
                  <a:cubicBezTo>
                    <a:pt x="96096" y="66544"/>
                    <a:pt x="96489" y="66544"/>
                    <a:pt x="96881" y="66485"/>
                  </a:cubicBezTo>
                  <a:lnTo>
                    <a:pt x="98048" y="66306"/>
                  </a:lnTo>
                  <a:lnTo>
                    <a:pt x="98632" y="66211"/>
                  </a:lnTo>
                  <a:lnTo>
                    <a:pt x="99203" y="66080"/>
                  </a:lnTo>
                  <a:lnTo>
                    <a:pt x="100346" y="65782"/>
                  </a:lnTo>
                  <a:cubicBezTo>
                    <a:pt x="100727" y="65675"/>
                    <a:pt x="101096" y="65520"/>
                    <a:pt x="101465" y="65389"/>
                  </a:cubicBezTo>
                  <a:cubicBezTo>
                    <a:pt x="101834" y="65247"/>
                    <a:pt x="102215" y="65127"/>
                    <a:pt x="102561" y="64961"/>
                  </a:cubicBezTo>
                  <a:cubicBezTo>
                    <a:pt x="103275" y="64616"/>
                    <a:pt x="104001" y="64306"/>
                    <a:pt x="104656" y="63877"/>
                  </a:cubicBezTo>
                  <a:cubicBezTo>
                    <a:pt x="107288" y="62318"/>
                    <a:pt x="109693" y="59960"/>
                    <a:pt x="111348" y="57365"/>
                  </a:cubicBezTo>
                  <a:cubicBezTo>
                    <a:pt x="111383" y="57317"/>
                    <a:pt x="111419" y="57257"/>
                    <a:pt x="111455" y="57198"/>
                  </a:cubicBezTo>
                  <a:cubicBezTo>
                    <a:pt x="111467" y="57174"/>
                    <a:pt x="111479" y="57150"/>
                    <a:pt x="111490" y="57138"/>
                  </a:cubicBezTo>
                  <a:lnTo>
                    <a:pt x="111490" y="57126"/>
                  </a:lnTo>
                  <a:cubicBezTo>
                    <a:pt x="113074" y="54519"/>
                    <a:pt x="114074" y="51531"/>
                    <a:pt x="114288" y="48483"/>
                  </a:cubicBezTo>
                  <a:cubicBezTo>
                    <a:pt x="114527" y="45363"/>
                    <a:pt x="114026" y="42172"/>
                    <a:pt x="112812" y="39255"/>
                  </a:cubicBezTo>
                  <a:cubicBezTo>
                    <a:pt x="111562" y="36362"/>
                    <a:pt x="109633" y="33778"/>
                    <a:pt x="107228" y="31766"/>
                  </a:cubicBezTo>
                  <a:cubicBezTo>
                    <a:pt x="104799" y="29766"/>
                    <a:pt x="101894" y="28349"/>
                    <a:pt x="98810" y="27682"/>
                  </a:cubicBezTo>
                  <a:cubicBezTo>
                    <a:pt x="98429" y="27587"/>
                    <a:pt x="98036" y="27540"/>
                    <a:pt x="97643" y="27480"/>
                  </a:cubicBezTo>
                  <a:cubicBezTo>
                    <a:pt x="97251" y="27420"/>
                    <a:pt x="96870" y="27349"/>
                    <a:pt x="96477" y="27325"/>
                  </a:cubicBezTo>
                  <a:lnTo>
                    <a:pt x="95298" y="27266"/>
                  </a:lnTo>
                  <a:lnTo>
                    <a:pt x="94715" y="27218"/>
                  </a:lnTo>
                  <a:lnTo>
                    <a:pt x="94298" y="27206"/>
                  </a:lnTo>
                  <a:lnTo>
                    <a:pt x="71783" y="27206"/>
                  </a:lnTo>
                  <a:cubicBezTo>
                    <a:pt x="71140" y="27206"/>
                    <a:pt x="70676" y="27182"/>
                    <a:pt x="70676" y="27182"/>
                  </a:cubicBezTo>
                  <a:cubicBezTo>
                    <a:pt x="70650" y="27185"/>
                    <a:pt x="70624" y="27186"/>
                    <a:pt x="70598" y="27186"/>
                  </a:cubicBezTo>
                  <a:cubicBezTo>
                    <a:pt x="70484" y="27186"/>
                    <a:pt x="70376" y="27166"/>
                    <a:pt x="70259" y="27147"/>
                  </a:cubicBezTo>
                  <a:cubicBezTo>
                    <a:pt x="70116" y="27123"/>
                    <a:pt x="69973" y="27111"/>
                    <a:pt x="69830" y="27087"/>
                  </a:cubicBezTo>
                  <a:lnTo>
                    <a:pt x="69426" y="26980"/>
                  </a:lnTo>
                  <a:cubicBezTo>
                    <a:pt x="69283" y="26944"/>
                    <a:pt x="69140" y="26932"/>
                    <a:pt x="69009" y="26861"/>
                  </a:cubicBezTo>
                  <a:cubicBezTo>
                    <a:pt x="68747" y="26754"/>
                    <a:pt x="68473" y="26694"/>
                    <a:pt x="68223" y="26551"/>
                  </a:cubicBezTo>
                  <a:lnTo>
                    <a:pt x="67842" y="26361"/>
                  </a:lnTo>
                  <a:cubicBezTo>
                    <a:pt x="67723" y="26289"/>
                    <a:pt x="67604" y="26206"/>
                    <a:pt x="67473" y="26135"/>
                  </a:cubicBezTo>
                  <a:lnTo>
                    <a:pt x="67294" y="26027"/>
                  </a:lnTo>
                  <a:cubicBezTo>
                    <a:pt x="67235" y="25992"/>
                    <a:pt x="67175" y="25944"/>
                    <a:pt x="67116" y="25896"/>
                  </a:cubicBezTo>
                  <a:cubicBezTo>
                    <a:pt x="67009" y="25813"/>
                    <a:pt x="66890" y="25730"/>
                    <a:pt x="66771" y="25646"/>
                  </a:cubicBezTo>
                  <a:cubicBezTo>
                    <a:pt x="66663" y="25563"/>
                    <a:pt x="66568" y="25444"/>
                    <a:pt x="66461" y="25361"/>
                  </a:cubicBezTo>
                  <a:cubicBezTo>
                    <a:pt x="66354" y="25254"/>
                    <a:pt x="66223" y="25182"/>
                    <a:pt x="66140" y="25063"/>
                  </a:cubicBezTo>
                  <a:cubicBezTo>
                    <a:pt x="65961" y="24837"/>
                    <a:pt x="65735" y="24658"/>
                    <a:pt x="65592" y="24408"/>
                  </a:cubicBezTo>
                  <a:cubicBezTo>
                    <a:pt x="64889" y="23503"/>
                    <a:pt x="64401" y="22444"/>
                    <a:pt x="64235" y="21313"/>
                  </a:cubicBezTo>
                  <a:cubicBezTo>
                    <a:pt x="64211" y="21170"/>
                    <a:pt x="64175" y="20110"/>
                    <a:pt x="64175" y="20074"/>
                  </a:cubicBezTo>
                  <a:lnTo>
                    <a:pt x="64175" y="19979"/>
                  </a:lnTo>
                  <a:lnTo>
                    <a:pt x="64175" y="19169"/>
                  </a:lnTo>
                  <a:lnTo>
                    <a:pt x="64175" y="15895"/>
                  </a:lnTo>
                  <a:lnTo>
                    <a:pt x="66890" y="15895"/>
                  </a:lnTo>
                  <a:lnTo>
                    <a:pt x="578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3124740" y="1467244"/>
              <a:ext cx="2847490" cy="3675956"/>
            </a:xfrm>
            <a:custGeom>
              <a:rect b="b" l="l" r="r" t="t"/>
              <a:pathLst>
                <a:path extrusionOk="0" h="132970" w="103002">
                  <a:moveTo>
                    <a:pt x="51507" y="1"/>
                  </a:moveTo>
                  <a:lnTo>
                    <a:pt x="51507" y="3727"/>
                  </a:lnTo>
                  <a:lnTo>
                    <a:pt x="52757" y="3727"/>
                  </a:lnTo>
                  <a:lnTo>
                    <a:pt x="52757" y="1"/>
                  </a:lnTo>
                  <a:close/>
                  <a:moveTo>
                    <a:pt x="51507" y="7442"/>
                  </a:moveTo>
                  <a:lnTo>
                    <a:pt x="51507" y="9180"/>
                  </a:lnTo>
                  <a:cubicBezTo>
                    <a:pt x="51507" y="9883"/>
                    <a:pt x="51566" y="10573"/>
                    <a:pt x="51662" y="11252"/>
                  </a:cubicBezTo>
                  <a:lnTo>
                    <a:pt x="52888" y="11073"/>
                  </a:lnTo>
                  <a:cubicBezTo>
                    <a:pt x="52793" y="10454"/>
                    <a:pt x="52757" y="9823"/>
                    <a:pt x="52757" y="9180"/>
                  </a:cubicBezTo>
                  <a:lnTo>
                    <a:pt x="52757" y="7442"/>
                  </a:lnTo>
                  <a:close/>
                  <a:moveTo>
                    <a:pt x="53888" y="14467"/>
                  </a:moveTo>
                  <a:lnTo>
                    <a:pt x="52757" y="14979"/>
                  </a:lnTo>
                  <a:cubicBezTo>
                    <a:pt x="53293" y="16157"/>
                    <a:pt x="53995" y="17265"/>
                    <a:pt x="54840" y="18265"/>
                  </a:cubicBezTo>
                  <a:lnTo>
                    <a:pt x="55781" y="17455"/>
                  </a:lnTo>
                  <a:cubicBezTo>
                    <a:pt x="55019" y="16550"/>
                    <a:pt x="54376" y="15550"/>
                    <a:pt x="53888" y="14467"/>
                  </a:cubicBezTo>
                  <a:close/>
                  <a:moveTo>
                    <a:pt x="58424" y="19812"/>
                  </a:moveTo>
                  <a:lnTo>
                    <a:pt x="57734" y="20848"/>
                  </a:lnTo>
                  <a:cubicBezTo>
                    <a:pt x="58817" y="21575"/>
                    <a:pt x="59984" y="22146"/>
                    <a:pt x="61222" y="22551"/>
                  </a:cubicBezTo>
                  <a:lnTo>
                    <a:pt x="61603" y="21360"/>
                  </a:lnTo>
                  <a:cubicBezTo>
                    <a:pt x="60484" y="21003"/>
                    <a:pt x="59412" y="20479"/>
                    <a:pt x="58424" y="19812"/>
                  </a:cubicBezTo>
                  <a:close/>
                  <a:moveTo>
                    <a:pt x="65092" y="21979"/>
                  </a:moveTo>
                  <a:lnTo>
                    <a:pt x="65056" y="23218"/>
                  </a:lnTo>
                  <a:cubicBezTo>
                    <a:pt x="65211" y="23218"/>
                    <a:pt x="65378" y="23230"/>
                    <a:pt x="65544" y="23230"/>
                  </a:cubicBezTo>
                  <a:lnTo>
                    <a:pt x="68795" y="23230"/>
                  </a:lnTo>
                  <a:lnTo>
                    <a:pt x="68795" y="21979"/>
                  </a:lnTo>
                  <a:close/>
                  <a:moveTo>
                    <a:pt x="72521" y="21979"/>
                  </a:moveTo>
                  <a:lnTo>
                    <a:pt x="72521" y="23230"/>
                  </a:lnTo>
                  <a:lnTo>
                    <a:pt x="76248" y="23230"/>
                  </a:lnTo>
                  <a:lnTo>
                    <a:pt x="76248" y="21979"/>
                  </a:lnTo>
                  <a:close/>
                  <a:moveTo>
                    <a:pt x="79975" y="21979"/>
                  </a:moveTo>
                  <a:lnTo>
                    <a:pt x="79975" y="23230"/>
                  </a:lnTo>
                  <a:lnTo>
                    <a:pt x="83689" y="23230"/>
                  </a:lnTo>
                  <a:lnTo>
                    <a:pt x="83689" y="21979"/>
                  </a:lnTo>
                  <a:close/>
                  <a:moveTo>
                    <a:pt x="87416" y="21979"/>
                  </a:moveTo>
                  <a:lnTo>
                    <a:pt x="87416" y="23230"/>
                  </a:lnTo>
                  <a:lnTo>
                    <a:pt x="88952" y="23230"/>
                  </a:lnTo>
                  <a:cubicBezTo>
                    <a:pt x="89654" y="23230"/>
                    <a:pt x="90357" y="23277"/>
                    <a:pt x="91035" y="23396"/>
                  </a:cubicBezTo>
                  <a:lnTo>
                    <a:pt x="91238" y="22170"/>
                  </a:lnTo>
                  <a:cubicBezTo>
                    <a:pt x="90488" y="22039"/>
                    <a:pt x="89726" y="21979"/>
                    <a:pt x="88952" y="21979"/>
                  </a:cubicBezTo>
                  <a:close/>
                  <a:moveTo>
                    <a:pt x="94941" y="23313"/>
                  </a:moveTo>
                  <a:lnTo>
                    <a:pt x="94417" y="24444"/>
                  </a:lnTo>
                  <a:cubicBezTo>
                    <a:pt x="95488" y="24944"/>
                    <a:pt x="96477" y="25599"/>
                    <a:pt x="97370" y="26385"/>
                  </a:cubicBezTo>
                  <a:lnTo>
                    <a:pt x="98191" y="25444"/>
                  </a:lnTo>
                  <a:cubicBezTo>
                    <a:pt x="97215" y="24587"/>
                    <a:pt x="96119" y="23873"/>
                    <a:pt x="94941" y="23313"/>
                  </a:cubicBezTo>
                  <a:close/>
                  <a:moveTo>
                    <a:pt x="100739" y="28373"/>
                  </a:moveTo>
                  <a:lnTo>
                    <a:pt x="99691" y="29052"/>
                  </a:lnTo>
                  <a:cubicBezTo>
                    <a:pt x="100346" y="30052"/>
                    <a:pt x="100846" y="31135"/>
                    <a:pt x="101192" y="32266"/>
                  </a:cubicBezTo>
                  <a:lnTo>
                    <a:pt x="102382" y="31897"/>
                  </a:lnTo>
                  <a:cubicBezTo>
                    <a:pt x="102001" y="30659"/>
                    <a:pt x="101442" y="29468"/>
                    <a:pt x="100739" y="28373"/>
                  </a:cubicBezTo>
                  <a:close/>
                  <a:moveTo>
                    <a:pt x="102989" y="35731"/>
                  </a:moveTo>
                  <a:lnTo>
                    <a:pt x="101751" y="35755"/>
                  </a:lnTo>
                  <a:cubicBezTo>
                    <a:pt x="101751" y="35850"/>
                    <a:pt x="101751" y="35934"/>
                    <a:pt x="101751" y="36017"/>
                  </a:cubicBezTo>
                  <a:cubicBezTo>
                    <a:pt x="101751" y="37124"/>
                    <a:pt x="101608" y="38220"/>
                    <a:pt x="101334" y="39267"/>
                  </a:cubicBezTo>
                  <a:lnTo>
                    <a:pt x="102537" y="39589"/>
                  </a:lnTo>
                  <a:cubicBezTo>
                    <a:pt x="102846" y="38434"/>
                    <a:pt x="103001" y="37231"/>
                    <a:pt x="103001" y="36017"/>
                  </a:cubicBezTo>
                  <a:cubicBezTo>
                    <a:pt x="103001" y="35922"/>
                    <a:pt x="102989" y="35826"/>
                    <a:pt x="102989" y="35731"/>
                  </a:cubicBezTo>
                  <a:close/>
                  <a:moveTo>
                    <a:pt x="99977" y="42541"/>
                  </a:moveTo>
                  <a:cubicBezTo>
                    <a:pt x="99370" y="43553"/>
                    <a:pt x="98620" y="44482"/>
                    <a:pt x="97763" y="45304"/>
                  </a:cubicBezTo>
                  <a:lnTo>
                    <a:pt x="98620" y="46209"/>
                  </a:lnTo>
                  <a:cubicBezTo>
                    <a:pt x="99560" y="45316"/>
                    <a:pt x="100382" y="44292"/>
                    <a:pt x="101037" y="43172"/>
                  </a:cubicBezTo>
                  <a:lnTo>
                    <a:pt x="99977" y="42541"/>
                  </a:lnTo>
                  <a:close/>
                  <a:moveTo>
                    <a:pt x="94881" y="47363"/>
                  </a:moveTo>
                  <a:cubicBezTo>
                    <a:pt x="93833" y="47911"/>
                    <a:pt x="92714" y="48316"/>
                    <a:pt x="91547" y="48554"/>
                  </a:cubicBezTo>
                  <a:lnTo>
                    <a:pt x="91797" y="49769"/>
                  </a:lnTo>
                  <a:cubicBezTo>
                    <a:pt x="93071" y="49507"/>
                    <a:pt x="94310" y="49066"/>
                    <a:pt x="95465" y="48471"/>
                  </a:cubicBezTo>
                  <a:lnTo>
                    <a:pt x="94881" y="47363"/>
                  </a:lnTo>
                  <a:close/>
                  <a:moveTo>
                    <a:pt x="17205" y="48816"/>
                  </a:moveTo>
                  <a:lnTo>
                    <a:pt x="17205" y="50054"/>
                  </a:lnTo>
                  <a:lnTo>
                    <a:pt x="20931" y="50054"/>
                  </a:lnTo>
                  <a:lnTo>
                    <a:pt x="20931" y="48816"/>
                  </a:lnTo>
                  <a:close/>
                  <a:moveTo>
                    <a:pt x="24658" y="48816"/>
                  </a:moveTo>
                  <a:lnTo>
                    <a:pt x="24658" y="50054"/>
                  </a:lnTo>
                  <a:lnTo>
                    <a:pt x="28373" y="50054"/>
                  </a:lnTo>
                  <a:lnTo>
                    <a:pt x="28373" y="48816"/>
                  </a:lnTo>
                  <a:close/>
                  <a:moveTo>
                    <a:pt x="32100" y="48816"/>
                  </a:moveTo>
                  <a:lnTo>
                    <a:pt x="32100" y="50054"/>
                  </a:lnTo>
                  <a:lnTo>
                    <a:pt x="35826" y="50054"/>
                  </a:lnTo>
                  <a:lnTo>
                    <a:pt x="35826" y="48816"/>
                  </a:lnTo>
                  <a:close/>
                  <a:moveTo>
                    <a:pt x="39553" y="48816"/>
                  </a:moveTo>
                  <a:lnTo>
                    <a:pt x="39553" y="50054"/>
                  </a:lnTo>
                  <a:lnTo>
                    <a:pt x="43280" y="50054"/>
                  </a:lnTo>
                  <a:lnTo>
                    <a:pt x="43280" y="48816"/>
                  </a:lnTo>
                  <a:close/>
                  <a:moveTo>
                    <a:pt x="47006" y="48816"/>
                  </a:moveTo>
                  <a:lnTo>
                    <a:pt x="47006" y="50054"/>
                  </a:lnTo>
                  <a:lnTo>
                    <a:pt x="50721" y="50054"/>
                  </a:lnTo>
                  <a:lnTo>
                    <a:pt x="50721" y="48816"/>
                  </a:lnTo>
                  <a:close/>
                  <a:moveTo>
                    <a:pt x="54448" y="48816"/>
                  </a:moveTo>
                  <a:lnTo>
                    <a:pt x="54448" y="50054"/>
                  </a:lnTo>
                  <a:lnTo>
                    <a:pt x="58174" y="50054"/>
                  </a:lnTo>
                  <a:lnTo>
                    <a:pt x="58174" y="48816"/>
                  </a:lnTo>
                  <a:close/>
                  <a:moveTo>
                    <a:pt x="61901" y="48816"/>
                  </a:moveTo>
                  <a:lnTo>
                    <a:pt x="61901" y="50054"/>
                  </a:lnTo>
                  <a:lnTo>
                    <a:pt x="65628" y="50054"/>
                  </a:lnTo>
                  <a:lnTo>
                    <a:pt x="65628" y="48816"/>
                  </a:lnTo>
                  <a:close/>
                  <a:moveTo>
                    <a:pt x="69342" y="48816"/>
                  </a:moveTo>
                  <a:lnTo>
                    <a:pt x="69342" y="50054"/>
                  </a:lnTo>
                  <a:lnTo>
                    <a:pt x="73069" y="50054"/>
                  </a:lnTo>
                  <a:lnTo>
                    <a:pt x="73069" y="48816"/>
                  </a:lnTo>
                  <a:close/>
                  <a:moveTo>
                    <a:pt x="76796" y="48816"/>
                  </a:moveTo>
                  <a:lnTo>
                    <a:pt x="76796" y="50054"/>
                  </a:lnTo>
                  <a:lnTo>
                    <a:pt x="80522" y="50054"/>
                  </a:lnTo>
                  <a:lnTo>
                    <a:pt x="80522" y="48816"/>
                  </a:lnTo>
                  <a:close/>
                  <a:moveTo>
                    <a:pt x="84249" y="48816"/>
                  </a:moveTo>
                  <a:lnTo>
                    <a:pt x="84249" y="50054"/>
                  </a:lnTo>
                  <a:lnTo>
                    <a:pt x="87976" y="50054"/>
                  </a:lnTo>
                  <a:lnTo>
                    <a:pt x="87976" y="48816"/>
                  </a:lnTo>
                  <a:close/>
                  <a:moveTo>
                    <a:pt x="13454" y="48828"/>
                  </a:moveTo>
                  <a:cubicBezTo>
                    <a:pt x="12157" y="48876"/>
                    <a:pt x="10871" y="49102"/>
                    <a:pt x="9632" y="49507"/>
                  </a:cubicBezTo>
                  <a:lnTo>
                    <a:pt x="10013" y="50685"/>
                  </a:lnTo>
                  <a:cubicBezTo>
                    <a:pt x="11145" y="50316"/>
                    <a:pt x="12311" y="50114"/>
                    <a:pt x="13502" y="50066"/>
                  </a:cubicBezTo>
                  <a:lnTo>
                    <a:pt x="13454" y="48828"/>
                  </a:lnTo>
                  <a:close/>
                  <a:moveTo>
                    <a:pt x="6144" y="51209"/>
                  </a:moveTo>
                  <a:cubicBezTo>
                    <a:pt x="5072" y="51935"/>
                    <a:pt x="4096" y="52805"/>
                    <a:pt x="3251" y="53805"/>
                  </a:cubicBezTo>
                  <a:lnTo>
                    <a:pt x="4203" y="54602"/>
                  </a:lnTo>
                  <a:cubicBezTo>
                    <a:pt x="4965" y="53698"/>
                    <a:pt x="5858" y="52900"/>
                    <a:pt x="6834" y="52233"/>
                  </a:cubicBezTo>
                  <a:lnTo>
                    <a:pt x="6144" y="51209"/>
                  </a:lnTo>
                  <a:close/>
                  <a:moveTo>
                    <a:pt x="1179" y="57091"/>
                  </a:moveTo>
                  <a:cubicBezTo>
                    <a:pt x="643" y="58270"/>
                    <a:pt x="286" y="59532"/>
                    <a:pt x="96" y="60818"/>
                  </a:cubicBezTo>
                  <a:lnTo>
                    <a:pt x="1322" y="60996"/>
                  </a:lnTo>
                  <a:cubicBezTo>
                    <a:pt x="1489" y="59817"/>
                    <a:pt x="1822" y="58674"/>
                    <a:pt x="2310" y="57603"/>
                  </a:cubicBezTo>
                  <a:lnTo>
                    <a:pt x="1179" y="57091"/>
                  </a:lnTo>
                  <a:close/>
                  <a:moveTo>
                    <a:pt x="1239" y="64568"/>
                  </a:moveTo>
                  <a:lnTo>
                    <a:pt x="0" y="64675"/>
                  </a:lnTo>
                  <a:cubicBezTo>
                    <a:pt x="107" y="65973"/>
                    <a:pt x="405" y="67247"/>
                    <a:pt x="869" y="68461"/>
                  </a:cubicBezTo>
                  <a:lnTo>
                    <a:pt x="2024" y="68021"/>
                  </a:lnTo>
                  <a:cubicBezTo>
                    <a:pt x="1608" y="66914"/>
                    <a:pt x="1346" y="65747"/>
                    <a:pt x="1239" y="64568"/>
                  </a:cubicBezTo>
                  <a:close/>
                  <a:moveTo>
                    <a:pt x="3739" y="71116"/>
                  </a:moveTo>
                  <a:lnTo>
                    <a:pt x="2751" y="71855"/>
                  </a:lnTo>
                  <a:cubicBezTo>
                    <a:pt x="3525" y="72902"/>
                    <a:pt x="4453" y="73831"/>
                    <a:pt x="5477" y="74617"/>
                  </a:cubicBezTo>
                  <a:lnTo>
                    <a:pt x="6239" y="73629"/>
                  </a:lnTo>
                  <a:cubicBezTo>
                    <a:pt x="5287" y="72902"/>
                    <a:pt x="4453" y="72057"/>
                    <a:pt x="3739" y="71116"/>
                  </a:cubicBezTo>
                  <a:close/>
                  <a:moveTo>
                    <a:pt x="9323" y="75367"/>
                  </a:moveTo>
                  <a:lnTo>
                    <a:pt x="8870" y="76522"/>
                  </a:lnTo>
                  <a:cubicBezTo>
                    <a:pt x="10073" y="76998"/>
                    <a:pt x="11347" y="77296"/>
                    <a:pt x="12645" y="77415"/>
                  </a:cubicBezTo>
                  <a:lnTo>
                    <a:pt x="12764" y="76177"/>
                  </a:lnTo>
                  <a:cubicBezTo>
                    <a:pt x="11585" y="76069"/>
                    <a:pt x="10418" y="75796"/>
                    <a:pt x="9323" y="75367"/>
                  </a:cubicBezTo>
                  <a:close/>
                  <a:moveTo>
                    <a:pt x="16431" y="76236"/>
                  </a:moveTo>
                  <a:lnTo>
                    <a:pt x="16431" y="77486"/>
                  </a:lnTo>
                  <a:lnTo>
                    <a:pt x="20158" y="77486"/>
                  </a:lnTo>
                  <a:lnTo>
                    <a:pt x="20158" y="76236"/>
                  </a:lnTo>
                  <a:close/>
                  <a:moveTo>
                    <a:pt x="23872" y="76236"/>
                  </a:moveTo>
                  <a:lnTo>
                    <a:pt x="23872" y="77486"/>
                  </a:lnTo>
                  <a:lnTo>
                    <a:pt x="27599" y="77486"/>
                  </a:lnTo>
                  <a:lnTo>
                    <a:pt x="27599" y="76236"/>
                  </a:lnTo>
                  <a:close/>
                  <a:moveTo>
                    <a:pt x="31326" y="76236"/>
                  </a:moveTo>
                  <a:lnTo>
                    <a:pt x="31326" y="77486"/>
                  </a:lnTo>
                  <a:lnTo>
                    <a:pt x="35052" y="77486"/>
                  </a:lnTo>
                  <a:lnTo>
                    <a:pt x="35052" y="76236"/>
                  </a:lnTo>
                  <a:close/>
                  <a:moveTo>
                    <a:pt x="38779" y="76236"/>
                  </a:moveTo>
                  <a:lnTo>
                    <a:pt x="38779" y="77486"/>
                  </a:lnTo>
                  <a:lnTo>
                    <a:pt x="42494" y="77486"/>
                  </a:lnTo>
                  <a:lnTo>
                    <a:pt x="42494" y="76236"/>
                  </a:lnTo>
                  <a:close/>
                  <a:moveTo>
                    <a:pt x="46220" y="76236"/>
                  </a:moveTo>
                  <a:lnTo>
                    <a:pt x="46220" y="77486"/>
                  </a:lnTo>
                  <a:lnTo>
                    <a:pt x="49947" y="77486"/>
                  </a:lnTo>
                  <a:lnTo>
                    <a:pt x="49947" y="76236"/>
                  </a:lnTo>
                  <a:close/>
                  <a:moveTo>
                    <a:pt x="53674" y="76236"/>
                  </a:moveTo>
                  <a:lnTo>
                    <a:pt x="53674" y="77486"/>
                  </a:lnTo>
                  <a:lnTo>
                    <a:pt x="57400" y="77486"/>
                  </a:lnTo>
                  <a:lnTo>
                    <a:pt x="57400" y="76236"/>
                  </a:lnTo>
                  <a:close/>
                  <a:moveTo>
                    <a:pt x="61127" y="76236"/>
                  </a:moveTo>
                  <a:lnTo>
                    <a:pt x="61127" y="77486"/>
                  </a:lnTo>
                  <a:lnTo>
                    <a:pt x="64842" y="77486"/>
                  </a:lnTo>
                  <a:lnTo>
                    <a:pt x="64842" y="76236"/>
                  </a:lnTo>
                  <a:close/>
                  <a:moveTo>
                    <a:pt x="68568" y="76236"/>
                  </a:moveTo>
                  <a:lnTo>
                    <a:pt x="68568" y="77486"/>
                  </a:lnTo>
                  <a:lnTo>
                    <a:pt x="72295" y="77486"/>
                  </a:lnTo>
                  <a:lnTo>
                    <a:pt x="72295" y="76236"/>
                  </a:lnTo>
                  <a:close/>
                  <a:moveTo>
                    <a:pt x="76022" y="76236"/>
                  </a:moveTo>
                  <a:lnTo>
                    <a:pt x="76022" y="77486"/>
                  </a:lnTo>
                  <a:lnTo>
                    <a:pt x="79748" y="77486"/>
                  </a:lnTo>
                  <a:lnTo>
                    <a:pt x="79748" y="76236"/>
                  </a:lnTo>
                  <a:close/>
                  <a:moveTo>
                    <a:pt x="83475" y="76236"/>
                  </a:moveTo>
                  <a:lnTo>
                    <a:pt x="83475" y="77486"/>
                  </a:lnTo>
                  <a:lnTo>
                    <a:pt x="87190" y="77486"/>
                  </a:lnTo>
                  <a:lnTo>
                    <a:pt x="87190" y="76236"/>
                  </a:lnTo>
                  <a:close/>
                  <a:moveTo>
                    <a:pt x="91000" y="76391"/>
                  </a:moveTo>
                  <a:lnTo>
                    <a:pt x="90821" y="77617"/>
                  </a:lnTo>
                  <a:cubicBezTo>
                    <a:pt x="92000" y="77784"/>
                    <a:pt x="93143" y="78117"/>
                    <a:pt x="94214" y="78605"/>
                  </a:cubicBezTo>
                  <a:lnTo>
                    <a:pt x="94726" y="77474"/>
                  </a:lnTo>
                  <a:cubicBezTo>
                    <a:pt x="93548" y="76939"/>
                    <a:pt x="92286" y="76569"/>
                    <a:pt x="91000" y="76391"/>
                  </a:cubicBezTo>
                  <a:close/>
                  <a:moveTo>
                    <a:pt x="98013" y="79546"/>
                  </a:moveTo>
                  <a:lnTo>
                    <a:pt x="97215" y="80499"/>
                  </a:lnTo>
                  <a:cubicBezTo>
                    <a:pt x="98120" y="81261"/>
                    <a:pt x="98917" y="82153"/>
                    <a:pt x="99572" y="83130"/>
                  </a:cubicBezTo>
                  <a:lnTo>
                    <a:pt x="100608" y="82439"/>
                  </a:lnTo>
                  <a:cubicBezTo>
                    <a:pt x="99882" y="81356"/>
                    <a:pt x="99001" y="80391"/>
                    <a:pt x="98013" y="79546"/>
                  </a:cubicBezTo>
                  <a:close/>
                  <a:moveTo>
                    <a:pt x="102311" y="85928"/>
                  </a:moveTo>
                  <a:lnTo>
                    <a:pt x="101132" y="86309"/>
                  </a:lnTo>
                  <a:cubicBezTo>
                    <a:pt x="101489" y="87440"/>
                    <a:pt x="101703" y="88607"/>
                    <a:pt x="101751" y="89797"/>
                  </a:cubicBezTo>
                  <a:lnTo>
                    <a:pt x="102989" y="89750"/>
                  </a:lnTo>
                  <a:cubicBezTo>
                    <a:pt x="102942" y="88452"/>
                    <a:pt x="102716" y="87166"/>
                    <a:pt x="102311" y="85928"/>
                  </a:cubicBezTo>
                  <a:close/>
                  <a:moveTo>
                    <a:pt x="101430" y="93333"/>
                  </a:moveTo>
                  <a:cubicBezTo>
                    <a:pt x="101156" y="94488"/>
                    <a:pt x="100727" y="95596"/>
                    <a:pt x="100156" y="96631"/>
                  </a:cubicBezTo>
                  <a:lnTo>
                    <a:pt x="101239" y="97239"/>
                  </a:lnTo>
                  <a:cubicBezTo>
                    <a:pt x="101870" y="96096"/>
                    <a:pt x="102346" y="94881"/>
                    <a:pt x="102632" y="93619"/>
                  </a:cubicBezTo>
                  <a:lnTo>
                    <a:pt x="101430" y="93333"/>
                  </a:lnTo>
                  <a:close/>
                  <a:moveTo>
                    <a:pt x="98024" y="99465"/>
                  </a:moveTo>
                  <a:cubicBezTo>
                    <a:pt x="97191" y="100310"/>
                    <a:pt x="96239" y="101025"/>
                    <a:pt x="95215" y="101608"/>
                  </a:cubicBezTo>
                  <a:lnTo>
                    <a:pt x="95822" y="102692"/>
                  </a:lnTo>
                  <a:cubicBezTo>
                    <a:pt x="96953" y="102061"/>
                    <a:pt x="97989" y="101263"/>
                    <a:pt x="98906" y="100346"/>
                  </a:cubicBezTo>
                  <a:lnTo>
                    <a:pt x="98024" y="99465"/>
                  </a:lnTo>
                  <a:close/>
                  <a:moveTo>
                    <a:pt x="66009" y="103239"/>
                  </a:moveTo>
                  <a:lnTo>
                    <a:pt x="66009" y="104478"/>
                  </a:lnTo>
                  <a:lnTo>
                    <a:pt x="69735" y="104478"/>
                  </a:lnTo>
                  <a:lnTo>
                    <a:pt x="69735" y="103239"/>
                  </a:lnTo>
                  <a:close/>
                  <a:moveTo>
                    <a:pt x="73462" y="103239"/>
                  </a:moveTo>
                  <a:lnTo>
                    <a:pt x="73462" y="104478"/>
                  </a:lnTo>
                  <a:lnTo>
                    <a:pt x="77189" y="104478"/>
                  </a:lnTo>
                  <a:lnTo>
                    <a:pt x="77189" y="103239"/>
                  </a:lnTo>
                  <a:close/>
                  <a:moveTo>
                    <a:pt x="80915" y="103239"/>
                  </a:moveTo>
                  <a:lnTo>
                    <a:pt x="80915" y="104478"/>
                  </a:lnTo>
                  <a:lnTo>
                    <a:pt x="84630" y="104478"/>
                  </a:lnTo>
                  <a:lnTo>
                    <a:pt x="84630" y="103239"/>
                  </a:lnTo>
                  <a:close/>
                  <a:moveTo>
                    <a:pt x="91917" y="102894"/>
                  </a:moveTo>
                  <a:cubicBezTo>
                    <a:pt x="90952" y="103120"/>
                    <a:pt x="89952" y="103239"/>
                    <a:pt x="88952" y="103239"/>
                  </a:cubicBezTo>
                  <a:lnTo>
                    <a:pt x="88357" y="103239"/>
                  </a:lnTo>
                  <a:lnTo>
                    <a:pt x="88357" y="104478"/>
                  </a:lnTo>
                  <a:lnTo>
                    <a:pt x="88952" y="104478"/>
                  </a:lnTo>
                  <a:cubicBezTo>
                    <a:pt x="90047" y="104478"/>
                    <a:pt x="91143" y="104359"/>
                    <a:pt x="92202" y="104109"/>
                  </a:cubicBezTo>
                  <a:lnTo>
                    <a:pt x="91917" y="102894"/>
                  </a:lnTo>
                  <a:close/>
                  <a:moveTo>
                    <a:pt x="62175" y="103644"/>
                  </a:moveTo>
                  <a:cubicBezTo>
                    <a:pt x="60913" y="103954"/>
                    <a:pt x="59698" y="104442"/>
                    <a:pt x="58567" y="105097"/>
                  </a:cubicBezTo>
                  <a:lnTo>
                    <a:pt x="59186" y="106168"/>
                  </a:lnTo>
                  <a:cubicBezTo>
                    <a:pt x="60210" y="105585"/>
                    <a:pt x="61317" y="105132"/>
                    <a:pt x="62472" y="104847"/>
                  </a:cubicBezTo>
                  <a:lnTo>
                    <a:pt x="62175" y="103644"/>
                  </a:lnTo>
                  <a:close/>
                  <a:moveTo>
                    <a:pt x="55495" y="107478"/>
                  </a:moveTo>
                  <a:cubicBezTo>
                    <a:pt x="54590" y="108407"/>
                    <a:pt x="53817" y="109454"/>
                    <a:pt x="53197" y="110597"/>
                  </a:cubicBezTo>
                  <a:lnTo>
                    <a:pt x="54293" y="111193"/>
                  </a:lnTo>
                  <a:cubicBezTo>
                    <a:pt x="54852" y="110145"/>
                    <a:pt x="55555" y="109193"/>
                    <a:pt x="56388" y="108335"/>
                  </a:cubicBezTo>
                  <a:lnTo>
                    <a:pt x="55495" y="107478"/>
                  </a:lnTo>
                  <a:close/>
                  <a:moveTo>
                    <a:pt x="51840" y="114241"/>
                  </a:moveTo>
                  <a:cubicBezTo>
                    <a:pt x="51626" y="115229"/>
                    <a:pt x="51507" y="116253"/>
                    <a:pt x="51507" y="117277"/>
                  </a:cubicBezTo>
                  <a:lnTo>
                    <a:pt x="51507" y="118075"/>
                  </a:lnTo>
                  <a:lnTo>
                    <a:pt x="52745" y="118075"/>
                  </a:lnTo>
                  <a:lnTo>
                    <a:pt x="52745" y="117277"/>
                  </a:lnTo>
                  <a:cubicBezTo>
                    <a:pt x="52745" y="116348"/>
                    <a:pt x="52852" y="115408"/>
                    <a:pt x="53055" y="114503"/>
                  </a:cubicBezTo>
                  <a:lnTo>
                    <a:pt x="51840" y="114241"/>
                  </a:lnTo>
                  <a:close/>
                  <a:moveTo>
                    <a:pt x="51507" y="121801"/>
                  </a:moveTo>
                  <a:lnTo>
                    <a:pt x="51507" y="125528"/>
                  </a:lnTo>
                  <a:lnTo>
                    <a:pt x="52757" y="125528"/>
                  </a:lnTo>
                  <a:lnTo>
                    <a:pt x="52757" y="121801"/>
                  </a:lnTo>
                  <a:close/>
                  <a:moveTo>
                    <a:pt x="51507" y="129243"/>
                  </a:moveTo>
                  <a:lnTo>
                    <a:pt x="51507" y="132969"/>
                  </a:lnTo>
                  <a:lnTo>
                    <a:pt x="52757" y="132969"/>
                  </a:lnTo>
                  <a:lnTo>
                    <a:pt x="52757" y="1292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28"/>
          <p:cNvGrpSpPr/>
          <p:nvPr/>
        </p:nvGrpSpPr>
        <p:grpSpPr>
          <a:xfrm>
            <a:off x="5949675" y="2024125"/>
            <a:ext cx="2560300" cy="881750"/>
            <a:chOff x="5949675" y="2024125"/>
            <a:chExt cx="2560300" cy="881750"/>
          </a:xfrm>
        </p:grpSpPr>
        <p:sp>
          <p:nvSpPr>
            <p:cNvPr id="844" name="Google Shape;844;p28"/>
            <p:cNvSpPr txBox="1"/>
            <p:nvPr/>
          </p:nvSpPr>
          <p:spPr>
            <a:xfrm>
              <a:off x="6625375" y="20241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45" name="Google Shape;845;p28"/>
            <p:cNvSpPr txBox="1"/>
            <p:nvPr/>
          </p:nvSpPr>
          <p:spPr>
            <a:xfrm>
              <a:off x="6625375" y="237097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46" name="Google Shape;846;p28"/>
            <p:cNvGrpSpPr/>
            <p:nvPr/>
          </p:nvGrpSpPr>
          <p:grpSpPr>
            <a:xfrm>
              <a:off x="5949675" y="2181488"/>
              <a:ext cx="567000" cy="567000"/>
              <a:chOff x="6604775" y="1679913"/>
              <a:chExt cx="567000" cy="567000"/>
            </a:xfrm>
          </p:grpSpPr>
          <p:sp>
            <p:nvSpPr>
              <p:cNvPr id="847" name="Google Shape;847;p28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8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9" name="Google Shape;849;p28"/>
          <p:cNvGrpSpPr/>
          <p:nvPr/>
        </p:nvGrpSpPr>
        <p:grpSpPr>
          <a:xfrm>
            <a:off x="5949675" y="3582000"/>
            <a:ext cx="2560300" cy="881750"/>
            <a:chOff x="5949675" y="3582000"/>
            <a:chExt cx="2560300" cy="881750"/>
          </a:xfrm>
        </p:grpSpPr>
        <p:sp>
          <p:nvSpPr>
            <p:cNvPr id="850" name="Google Shape;850;p28"/>
            <p:cNvSpPr txBox="1"/>
            <p:nvPr/>
          </p:nvSpPr>
          <p:spPr>
            <a:xfrm>
              <a:off x="6625375" y="392885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1" name="Google Shape;851;p28"/>
            <p:cNvSpPr txBox="1"/>
            <p:nvPr/>
          </p:nvSpPr>
          <p:spPr>
            <a:xfrm>
              <a:off x="6625375" y="358200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852" name="Google Shape;852;p28"/>
            <p:cNvGrpSpPr/>
            <p:nvPr/>
          </p:nvGrpSpPr>
          <p:grpSpPr>
            <a:xfrm>
              <a:off x="5949675" y="3739363"/>
              <a:ext cx="567000" cy="567000"/>
              <a:chOff x="6604775" y="1679913"/>
              <a:chExt cx="567000" cy="567000"/>
            </a:xfrm>
          </p:grpSpPr>
          <p:sp>
            <p:nvSpPr>
              <p:cNvPr id="853" name="Google Shape;853;p28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8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55" name="Google Shape;855;p28"/>
          <p:cNvGrpSpPr/>
          <p:nvPr/>
        </p:nvGrpSpPr>
        <p:grpSpPr>
          <a:xfrm>
            <a:off x="2007025" y="1457125"/>
            <a:ext cx="2527800" cy="881750"/>
            <a:chOff x="2007025" y="1457125"/>
            <a:chExt cx="2527800" cy="881750"/>
          </a:xfrm>
        </p:grpSpPr>
        <p:sp>
          <p:nvSpPr>
            <p:cNvPr id="856" name="Google Shape;856;p28"/>
            <p:cNvSpPr txBox="1"/>
            <p:nvPr/>
          </p:nvSpPr>
          <p:spPr>
            <a:xfrm>
              <a:off x="2007025" y="14571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57" name="Google Shape;857;p28"/>
            <p:cNvSpPr txBox="1"/>
            <p:nvPr/>
          </p:nvSpPr>
          <p:spPr>
            <a:xfrm>
              <a:off x="2007025" y="180397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58" name="Google Shape;858;p28"/>
            <p:cNvGrpSpPr/>
            <p:nvPr/>
          </p:nvGrpSpPr>
          <p:grpSpPr>
            <a:xfrm rot="10800000">
              <a:off x="3967825" y="1614488"/>
              <a:ext cx="567000" cy="567000"/>
              <a:chOff x="6604775" y="1679913"/>
              <a:chExt cx="567000" cy="567000"/>
            </a:xfrm>
          </p:grpSpPr>
          <p:sp>
            <p:nvSpPr>
              <p:cNvPr id="859" name="Google Shape;859;p28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8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61" name="Google Shape;861;p28"/>
          <p:cNvGrpSpPr/>
          <p:nvPr/>
        </p:nvGrpSpPr>
        <p:grpSpPr>
          <a:xfrm>
            <a:off x="634075" y="2819625"/>
            <a:ext cx="2525775" cy="881750"/>
            <a:chOff x="634075" y="2819625"/>
            <a:chExt cx="2525775" cy="881750"/>
          </a:xfrm>
        </p:grpSpPr>
        <p:sp>
          <p:nvSpPr>
            <p:cNvPr id="862" name="Google Shape;862;p28"/>
            <p:cNvSpPr txBox="1"/>
            <p:nvPr/>
          </p:nvSpPr>
          <p:spPr>
            <a:xfrm>
              <a:off x="634075" y="28196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63" name="Google Shape;863;p28"/>
            <p:cNvSpPr txBox="1"/>
            <p:nvPr/>
          </p:nvSpPr>
          <p:spPr>
            <a:xfrm>
              <a:off x="634075" y="316647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mostly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64" name="Google Shape;864;p28"/>
            <p:cNvGrpSpPr/>
            <p:nvPr/>
          </p:nvGrpSpPr>
          <p:grpSpPr>
            <a:xfrm rot="10800000">
              <a:off x="2592850" y="2977001"/>
              <a:ext cx="567000" cy="567000"/>
              <a:chOff x="6604775" y="1679913"/>
              <a:chExt cx="567000" cy="567000"/>
            </a:xfrm>
          </p:grpSpPr>
          <p:sp>
            <p:nvSpPr>
              <p:cNvPr id="865" name="Google Shape;865;p28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fmla="val 10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8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rect b="b" l="l" r="r" t="t"/>
                <a:pathLst>
                  <a:path extrusionOk="0" h="9097" w="9098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Roadmap Infographics</a:t>
            </a:r>
            <a:endParaRPr/>
          </a:p>
        </p:txBody>
      </p:sp>
      <p:sp>
        <p:nvSpPr>
          <p:cNvPr id="872" name="Google Shape;872;p29"/>
          <p:cNvSpPr/>
          <p:nvPr/>
        </p:nvSpPr>
        <p:spPr>
          <a:xfrm>
            <a:off x="9066136" y="2212345"/>
            <a:ext cx="77863" cy="38964"/>
          </a:xfrm>
          <a:custGeom>
            <a:rect b="b" l="l" r="r" t="t"/>
            <a:pathLst>
              <a:path extrusionOk="0" h="1216" w="2430">
                <a:moveTo>
                  <a:pt x="1" y="1"/>
                </a:moveTo>
                <a:lnTo>
                  <a:pt x="1" y="1215"/>
                </a:lnTo>
                <a:lnTo>
                  <a:pt x="2430" y="1215"/>
                </a:lnTo>
                <a:lnTo>
                  <a:pt x="2430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3" name="Google Shape;873;p29"/>
          <p:cNvGrpSpPr/>
          <p:nvPr/>
        </p:nvGrpSpPr>
        <p:grpSpPr>
          <a:xfrm>
            <a:off x="0" y="1120493"/>
            <a:ext cx="9143968" cy="3032214"/>
            <a:chOff x="0" y="1120493"/>
            <a:chExt cx="9143968" cy="3032214"/>
          </a:xfrm>
        </p:grpSpPr>
        <p:sp>
          <p:nvSpPr>
            <p:cNvPr id="874" name="Google Shape;874;p29"/>
            <p:cNvSpPr/>
            <p:nvPr/>
          </p:nvSpPr>
          <p:spPr>
            <a:xfrm>
              <a:off x="0" y="1120493"/>
              <a:ext cx="9143968" cy="3032214"/>
            </a:xfrm>
            <a:custGeom>
              <a:rect b="b" l="l" r="r" t="t"/>
              <a:pathLst>
                <a:path extrusionOk="0" h="94631" w="285370">
                  <a:moveTo>
                    <a:pt x="143269" y="0"/>
                  </a:moveTo>
                  <a:cubicBezTo>
                    <a:pt x="134327" y="0"/>
                    <a:pt x="125921" y="3489"/>
                    <a:pt x="119599" y="9811"/>
                  </a:cubicBezTo>
                  <a:cubicBezTo>
                    <a:pt x="113277" y="16133"/>
                    <a:pt x="109788" y="24539"/>
                    <a:pt x="109788" y="33481"/>
                  </a:cubicBezTo>
                  <a:cubicBezTo>
                    <a:pt x="109788" y="42422"/>
                    <a:pt x="113277" y="50828"/>
                    <a:pt x="119599" y="57150"/>
                  </a:cubicBezTo>
                  <a:lnTo>
                    <a:pt x="120801" y="58222"/>
                  </a:lnTo>
                  <a:cubicBezTo>
                    <a:pt x="123980" y="61448"/>
                    <a:pt x="125731" y="65711"/>
                    <a:pt x="125731" y="70235"/>
                  </a:cubicBezTo>
                  <a:cubicBezTo>
                    <a:pt x="125731" y="74807"/>
                    <a:pt x="123957" y="79093"/>
                    <a:pt x="120730" y="82320"/>
                  </a:cubicBezTo>
                  <a:cubicBezTo>
                    <a:pt x="117503" y="85558"/>
                    <a:pt x="113205" y="87332"/>
                    <a:pt x="108633" y="87332"/>
                  </a:cubicBezTo>
                  <a:cubicBezTo>
                    <a:pt x="104073" y="87332"/>
                    <a:pt x="99775" y="85558"/>
                    <a:pt x="96548" y="82320"/>
                  </a:cubicBezTo>
                  <a:cubicBezTo>
                    <a:pt x="93322" y="79093"/>
                    <a:pt x="91536" y="74807"/>
                    <a:pt x="91536" y="70235"/>
                  </a:cubicBezTo>
                  <a:cubicBezTo>
                    <a:pt x="91536" y="65663"/>
                    <a:pt x="93322" y="61377"/>
                    <a:pt x="96548" y="58138"/>
                  </a:cubicBezTo>
                  <a:lnTo>
                    <a:pt x="96763" y="57936"/>
                  </a:lnTo>
                  <a:lnTo>
                    <a:pt x="97275" y="57210"/>
                  </a:lnTo>
                  <a:cubicBezTo>
                    <a:pt x="100049" y="54317"/>
                    <a:pt x="101573" y="50530"/>
                    <a:pt x="101573" y="46506"/>
                  </a:cubicBezTo>
                  <a:cubicBezTo>
                    <a:pt x="101573" y="42386"/>
                    <a:pt x="99977" y="38505"/>
                    <a:pt x="97048" y="35588"/>
                  </a:cubicBezTo>
                  <a:cubicBezTo>
                    <a:pt x="94131" y="32671"/>
                    <a:pt x="90262" y="31064"/>
                    <a:pt x="86130" y="31064"/>
                  </a:cubicBezTo>
                  <a:lnTo>
                    <a:pt x="1" y="31064"/>
                  </a:lnTo>
                  <a:lnTo>
                    <a:pt x="1" y="38362"/>
                  </a:lnTo>
                  <a:lnTo>
                    <a:pt x="86130" y="38362"/>
                  </a:lnTo>
                  <a:cubicBezTo>
                    <a:pt x="88309" y="38362"/>
                    <a:pt x="90357" y="39208"/>
                    <a:pt x="91893" y="40743"/>
                  </a:cubicBezTo>
                  <a:cubicBezTo>
                    <a:pt x="93441" y="42291"/>
                    <a:pt x="94286" y="44327"/>
                    <a:pt x="94286" y="46506"/>
                  </a:cubicBezTo>
                  <a:cubicBezTo>
                    <a:pt x="94286" y="48685"/>
                    <a:pt x="93441" y="50733"/>
                    <a:pt x="91893" y="52281"/>
                  </a:cubicBezTo>
                  <a:lnTo>
                    <a:pt x="91679" y="52483"/>
                  </a:lnTo>
                  <a:lnTo>
                    <a:pt x="91167" y="53209"/>
                  </a:lnTo>
                  <a:cubicBezTo>
                    <a:pt x="86702" y="57793"/>
                    <a:pt x="84249" y="63818"/>
                    <a:pt x="84249" y="70235"/>
                  </a:cubicBezTo>
                  <a:cubicBezTo>
                    <a:pt x="84249" y="76748"/>
                    <a:pt x="86785" y="82880"/>
                    <a:pt x="91393" y="87487"/>
                  </a:cubicBezTo>
                  <a:cubicBezTo>
                    <a:pt x="96001" y="92095"/>
                    <a:pt x="102121" y="94631"/>
                    <a:pt x="108633" y="94631"/>
                  </a:cubicBezTo>
                  <a:cubicBezTo>
                    <a:pt x="115146" y="94631"/>
                    <a:pt x="121278" y="92095"/>
                    <a:pt x="125885" y="87487"/>
                  </a:cubicBezTo>
                  <a:cubicBezTo>
                    <a:pt x="130493" y="82880"/>
                    <a:pt x="133029" y="76748"/>
                    <a:pt x="133029" y="70235"/>
                  </a:cubicBezTo>
                  <a:cubicBezTo>
                    <a:pt x="133029" y="63722"/>
                    <a:pt x="130493" y="57591"/>
                    <a:pt x="125885" y="52983"/>
                  </a:cubicBezTo>
                  <a:lnTo>
                    <a:pt x="124671" y="51911"/>
                  </a:lnTo>
                  <a:cubicBezTo>
                    <a:pt x="119777" y="46982"/>
                    <a:pt x="117087" y="40434"/>
                    <a:pt x="117087" y="33481"/>
                  </a:cubicBezTo>
                  <a:cubicBezTo>
                    <a:pt x="117087" y="26480"/>
                    <a:pt x="119813" y="19908"/>
                    <a:pt x="124754" y="14966"/>
                  </a:cubicBezTo>
                  <a:cubicBezTo>
                    <a:pt x="129695" y="10013"/>
                    <a:pt x="136280" y="7299"/>
                    <a:pt x="143269" y="7299"/>
                  </a:cubicBezTo>
                  <a:cubicBezTo>
                    <a:pt x="150269" y="7299"/>
                    <a:pt x="156842" y="10013"/>
                    <a:pt x="161783" y="14966"/>
                  </a:cubicBezTo>
                  <a:cubicBezTo>
                    <a:pt x="166736" y="19908"/>
                    <a:pt x="169450" y="26480"/>
                    <a:pt x="169450" y="33481"/>
                  </a:cubicBezTo>
                  <a:cubicBezTo>
                    <a:pt x="169450" y="40422"/>
                    <a:pt x="166771" y="46947"/>
                    <a:pt x="161902" y="51876"/>
                  </a:cubicBezTo>
                  <a:lnTo>
                    <a:pt x="160866" y="52733"/>
                  </a:lnTo>
                  <a:lnTo>
                    <a:pt x="160628" y="52959"/>
                  </a:lnTo>
                  <a:cubicBezTo>
                    <a:pt x="156020" y="57567"/>
                    <a:pt x="153484" y="63699"/>
                    <a:pt x="153484" y="70211"/>
                  </a:cubicBezTo>
                  <a:cubicBezTo>
                    <a:pt x="153484" y="76724"/>
                    <a:pt x="156020" y="82856"/>
                    <a:pt x="160628" y="87452"/>
                  </a:cubicBezTo>
                  <a:cubicBezTo>
                    <a:pt x="165236" y="92059"/>
                    <a:pt x="171355" y="94595"/>
                    <a:pt x="177868" y="94595"/>
                  </a:cubicBezTo>
                  <a:cubicBezTo>
                    <a:pt x="184381" y="94595"/>
                    <a:pt x="190513" y="92059"/>
                    <a:pt x="195120" y="87452"/>
                  </a:cubicBezTo>
                  <a:cubicBezTo>
                    <a:pt x="199728" y="82856"/>
                    <a:pt x="202264" y="76724"/>
                    <a:pt x="202264" y="70211"/>
                  </a:cubicBezTo>
                  <a:cubicBezTo>
                    <a:pt x="202264" y="63794"/>
                    <a:pt x="199811" y="57769"/>
                    <a:pt x="195335" y="53185"/>
                  </a:cubicBezTo>
                  <a:lnTo>
                    <a:pt x="194823" y="52459"/>
                  </a:lnTo>
                  <a:lnTo>
                    <a:pt x="194608" y="52245"/>
                  </a:lnTo>
                  <a:cubicBezTo>
                    <a:pt x="193072" y="50709"/>
                    <a:pt x="192227" y="48661"/>
                    <a:pt x="192227" y="46482"/>
                  </a:cubicBezTo>
                  <a:cubicBezTo>
                    <a:pt x="192227" y="44303"/>
                    <a:pt x="193072" y="42256"/>
                    <a:pt x="194608" y="40720"/>
                  </a:cubicBezTo>
                  <a:cubicBezTo>
                    <a:pt x="196144" y="39184"/>
                    <a:pt x="198192" y="38338"/>
                    <a:pt x="200371" y="38338"/>
                  </a:cubicBezTo>
                  <a:lnTo>
                    <a:pt x="285370" y="38338"/>
                  </a:lnTo>
                  <a:lnTo>
                    <a:pt x="285370" y="31040"/>
                  </a:lnTo>
                  <a:lnTo>
                    <a:pt x="200371" y="31040"/>
                  </a:lnTo>
                  <a:cubicBezTo>
                    <a:pt x="196251" y="31040"/>
                    <a:pt x="192370" y="32647"/>
                    <a:pt x="189453" y="35564"/>
                  </a:cubicBezTo>
                  <a:cubicBezTo>
                    <a:pt x="186536" y="38481"/>
                    <a:pt x="184929" y="42363"/>
                    <a:pt x="184929" y="46482"/>
                  </a:cubicBezTo>
                  <a:cubicBezTo>
                    <a:pt x="184929" y="50507"/>
                    <a:pt x="186453" y="54293"/>
                    <a:pt x="189227" y="57174"/>
                  </a:cubicBezTo>
                  <a:lnTo>
                    <a:pt x="189751" y="57900"/>
                  </a:lnTo>
                  <a:lnTo>
                    <a:pt x="189965" y="58115"/>
                  </a:lnTo>
                  <a:cubicBezTo>
                    <a:pt x="193191" y="61353"/>
                    <a:pt x="194965" y="65639"/>
                    <a:pt x="194965" y="70211"/>
                  </a:cubicBezTo>
                  <a:cubicBezTo>
                    <a:pt x="194965" y="74771"/>
                    <a:pt x="193191" y="79070"/>
                    <a:pt x="189965" y="82296"/>
                  </a:cubicBezTo>
                  <a:cubicBezTo>
                    <a:pt x="186726" y="85535"/>
                    <a:pt x="182440" y="87309"/>
                    <a:pt x="177868" y="87309"/>
                  </a:cubicBezTo>
                  <a:cubicBezTo>
                    <a:pt x="173308" y="87309"/>
                    <a:pt x="169010" y="85535"/>
                    <a:pt x="165783" y="82296"/>
                  </a:cubicBezTo>
                  <a:cubicBezTo>
                    <a:pt x="162557" y="79070"/>
                    <a:pt x="160771" y="74771"/>
                    <a:pt x="160771" y="70211"/>
                  </a:cubicBezTo>
                  <a:cubicBezTo>
                    <a:pt x="160771" y="65699"/>
                    <a:pt x="162509" y="61448"/>
                    <a:pt x="165664" y="58234"/>
                  </a:cubicBezTo>
                  <a:lnTo>
                    <a:pt x="166700" y="57376"/>
                  </a:lnTo>
                  <a:lnTo>
                    <a:pt x="166938" y="57150"/>
                  </a:lnTo>
                  <a:cubicBezTo>
                    <a:pt x="173272" y="50828"/>
                    <a:pt x="176749" y="42422"/>
                    <a:pt x="176749" y="33481"/>
                  </a:cubicBezTo>
                  <a:cubicBezTo>
                    <a:pt x="176749" y="24539"/>
                    <a:pt x="173260" y="16133"/>
                    <a:pt x="166938" y="9811"/>
                  </a:cubicBezTo>
                  <a:cubicBezTo>
                    <a:pt x="160616" y="3489"/>
                    <a:pt x="152210" y="0"/>
                    <a:pt x="14326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236923" y="1217775"/>
              <a:ext cx="8672431" cy="2837267"/>
            </a:xfrm>
            <a:custGeom>
              <a:rect b="b" l="l" r="r" t="t"/>
              <a:pathLst>
                <a:path extrusionOk="0" h="88547" w="270654">
                  <a:moveTo>
                    <a:pt x="135875" y="0"/>
                  </a:moveTo>
                  <a:cubicBezTo>
                    <a:pt x="134863" y="0"/>
                    <a:pt x="133850" y="60"/>
                    <a:pt x="132838" y="155"/>
                  </a:cubicBezTo>
                  <a:lnTo>
                    <a:pt x="132958" y="1370"/>
                  </a:lnTo>
                  <a:cubicBezTo>
                    <a:pt x="133922" y="1274"/>
                    <a:pt x="134910" y="1215"/>
                    <a:pt x="135875" y="1215"/>
                  </a:cubicBezTo>
                  <a:lnTo>
                    <a:pt x="135886" y="1215"/>
                  </a:lnTo>
                  <a:cubicBezTo>
                    <a:pt x="136506" y="1215"/>
                    <a:pt x="137125" y="1239"/>
                    <a:pt x="137744" y="1274"/>
                  </a:cubicBezTo>
                  <a:lnTo>
                    <a:pt x="137827" y="72"/>
                  </a:lnTo>
                  <a:cubicBezTo>
                    <a:pt x="137184" y="24"/>
                    <a:pt x="136529" y="0"/>
                    <a:pt x="135886" y="0"/>
                  </a:cubicBezTo>
                  <a:close/>
                  <a:moveTo>
                    <a:pt x="142756" y="786"/>
                  </a:moveTo>
                  <a:lnTo>
                    <a:pt x="142483" y="1977"/>
                  </a:lnTo>
                  <a:cubicBezTo>
                    <a:pt x="144042" y="2334"/>
                    <a:pt x="145578" y="2822"/>
                    <a:pt x="147055" y="3429"/>
                  </a:cubicBezTo>
                  <a:lnTo>
                    <a:pt x="147519" y="2310"/>
                  </a:lnTo>
                  <a:cubicBezTo>
                    <a:pt x="145983" y="1679"/>
                    <a:pt x="144388" y="1167"/>
                    <a:pt x="142756" y="786"/>
                  </a:cubicBezTo>
                  <a:close/>
                  <a:moveTo>
                    <a:pt x="127933" y="1048"/>
                  </a:moveTo>
                  <a:cubicBezTo>
                    <a:pt x="126326" y="1489"/>
                    <a:pt x="124754" y="2048"/>
                    <a:pt x="123242" y="2739"/>
                  </a:cubicBezTo>
                  <a:lnTo>
                    <a:pt x="123742" y="3846"/>
                  </a:lnTo>
                  <a:cubicBezTo>
                    <a:pt x="125195" y="3191"/>
                    <a:pt x="126707" y="2644"/>
                    <a:pt x="128255" y="2227"/>
                  </a:cubicBezTo>
                  <a:lnTo>
                    <a:pt x="127933" y="1048"/>
                  </a:lnTo>
                  <a:close/>
                  <a:moveTo>
                    <a:pt x="151948" y="4584"/>
                  </a:moveTo>
                  <a:lnTo>
                    <a:pt x="151305" y="5620"/>
                  </a:lnTo>
                  <a:cubicBezTo>
                    <a:pt x="152662" y="6465"/>
                    <a:pt x="153948" y="7418"/>
                    <a:pt x="155151" y="8478"/>
                  </a:cubicBezTo>
                  <a:lnTo>
                    <a:pt x="155948" y="7561"/>
                  </a:lnTo>
                  <a:cubicBezTo>
                    <a:pt x="154698" y="6465"/>
                    <a:pt x="153353" y="5465"/>
                    <a:pt x="151948" y="4584"/>
                  </a:cubicBezTo>
                  <a:close/>
                  <a:moveTo>
                    <a:pt x="118896" y="5180"/>
                  </a:moveTo>
                  <a:cubicBezTo>
                    <a:pt x="117515" y="6096"/>
                    <a:pt x="116205" y="7144"/>
                    <a:pt x="115003" y="8287"/>
                  </a:cubicBezTo>
                  <a:lnTo>
                    <a:pt x="115836" y="9180"/>
                  </a:lnTo>
                  <a:cubicBezTo>
                    <a:pt x="116991" y="8085"/>
                    <a:pt x="118253" y="7073"/>
                    <a:pt x="119575" y="6180"/>
                  </a:cubicBezTo>
                  <a:lnTo>
                    <a:pt x="118896" y="5180"/>
                  </a:lnTo>
                  <a:close/>
                  <a:moveTo>
                    <a:pt x="159425" y="11145"/>
                  </a:moveTo>
                  <a:lnTo>
                    <a:pt x="158485" y="11919"/>
                  </a:lnTo>
                  <a:cubicBezTo>
                    <a:pt x="159497" y="13157"/>
                    <a:pt x="160413" y="14478"/>
                    <a:pt x="161211" y="15859"/>
                  </a:cubicBezTo>
                  <a:lnTo>
                    <a:pt x="162259" y="15240"/>
                  </a:lnTo>
                  <a:cubicBezTo>
                    <a:pt x="161425" y="13812"/>
                    <a:pt x="160473" y="12431"/>
                    <a:pt x="159425" y="11145"/>
                  </a:cubicBezTo>
                  <a:close/>
                  <a:moveTo>
                    <a:pt x="111657" y="12002"/>
                  </a:moveTo>
                  <a:cubicBezTo>
                    <a:pt x="110645" y="13323"/>
                    <a:pt x="109740" y="14728"/>
                    <a:pt x="108966" y="16193"/>
                  </a:cubicBezTo>
                  <a:lnTo>
                    <a:pt x="110038" y="16764"/>
                  </a:lnTo>
                  <a:cubicBezTo>
                    <a:pt x="110788" y="15359"/>
                    <a:pt x="111657" y="14002"/>
                    <a:pt x="112622" y="12740"/>
                  </a:cubicBezTo>
                  <a:lnTo>
                    <a:pt x="111657" y="12002"/>
                  </a:lnTo>
                  <a:close/>
                  <a:moveTo>
                    <a:pt x="164390" y="19753"/>
                  </a:moveTo>
                  <a:lnTo>
                    <a:pt x="163247" y="20181"/>
                  </a:lnTo>
                  <a:cubicBezTo>
                    <a:pt x="163807" y="21670"/>
                    <a:pt x="164247" y="23218"/>
                    <a:pt x="164557" y="24789"/>
                  </a:cubicBezTo>
                  <a:lnTo>
                    <a:pt x="165747" y="24551"/>
                  </a:lnTo>
                  <a:cubicBezTo>
                    <a:pt x="165426" y="22920"/>
                    <a:pt x="164962" y="21313"/>
                    <a:pt x="164390" y="19753"/>
                  </a:cubicBezTo>
                  <a:close/>
                  <a:moveTo>
                    <a:pt x="107002" y="20777"/>
                  </a:moveTo>
                  <a:cubicBezTo>
                    <a:pt x="106478" y="22360"/>
                    <a:pt x="106085" y="23980"/>
                    <a:pt x="105823" y="25623"/>
                  </a:cubicBezTo>
                  <a:lnTo>
                    <a:pt x="107014" y="25813"/>
                  </a:lnTo>
                  <a:cubicBezTo>
                    <a:pt x="107276" y="24241"/>
                    <a:pt x="107657" y="22682"/>
                    <a:pt x="108157" y="21170"/>
                  </a:cubicBezTo>
                  <a:lnTo>
                    <a:pt x="107002" y="20777"/>
                  </a:lnTo>
                  <a:close/>
                  <a:moveTo>
                    <a:pt x="197251" y="31040"/>
                  </a:moveTo>
                  <a:lnTo>
                    <a:pt x="197251" y="32254"/>
                  </a:lnTo>
                  <a:lnTo>
                    <a:pt x="202145" y="32254"/>
                  </a:lnTo>
                  <a:lnTo>
                    <a:pt x="202145" y="31040"/>
                  </a:lnTo>
                  <a:close/>
                  <a:moveTo>
                    <a:pt x="207038" y="31040"/>
                  </a:moveTo>
                  <a:lnTo>
                    <a:pt x="207038" y="32254"/>
                  </a:lnTo>
                  <a:lnTo>
                    <a:pt x="211932" y="32254"/>
                  </a:lnTo>
                  <a:lnTo>
                    <a:pt x="211932" y="31040"/>
                  </a:lnTo>
                  <a:close/>
                  <a:moveTo>
                    <a:pt x="216825" y="31040"/>
                  </a:moveTo>
                  <a:lnTo>
                    <a:pt x="216825" y="32254"/>
                  </a:lnTo>
                  <a:lnTo>
                    <a:pt x="221719" y="32254"/>
                  </a:lnTo>
                  <a:lnTo>
                    <a:pt x="221719" y="31040"/>
                  </a:lnTo>
                  <a:close/>
                  <a:moveTo>
                    <a:pt x="226612" y="31040"/>
                  </a:moveTo>
                  <a:lnTo>
                    <a:pt x="226612" y="32254"/>
                  </a:lnTo>
                  <a:lnTo>
                    <a:pt x="231506" y="32254"/>
                  </a:lnTo>
                  <a:lnTo>
                    <a:pt x="231506" y="31040"/>
                  </a:lnTo>
                  <a:close/>
                  <a:moveTo>
                    <a:pt x="236399" y="31040"/>
                  </a:moveTo>
                  <a:lnTo>
                    <a:pt x="236399" y="32254"/>
                  </a:lnTo>
                  <a:lnTo>
                    <a:pt x="241292" y="32254"/>
                  </a:lnTo>
                  <a:lnTo>
                    <a:pt x="241292" y="31040"/>
                  </a:lnTo>
                  <a:close/>
                  <a:moveTo>
                    <a:pt x="246186" y="31040"/>
                  </a:moveTo>
                  <a:lnTo>
                    <a:pt x="246186" y="32254"/>
                  </a:lnTo>
                  <a:lnTo>
                    <a:pt x="251079" y="32254"/>
                  </a:lnTo>
                  <a:lnTo>
                    <a:pt x="251079" y="31040"/>
                  </a:lnTo>
                  <a:close/>
                  <a:moveTo>
                    <a:pt x="255973" y="31040"/>
                  </a:moveTo>
                  <a:lnTo>
                    <a:pt x="255973" y="32254"/>
                  </a:lnTo>
                  <a:lnTo>
                    <a:pt x="260866" y="32254"/>
                  </a:lnTo>
                  <a:lnTo>
                    <a:pt x="260866" y="31040"/>
                  </a:lnTo>
                  <a:close/>
                  <a:moveTo>
                    <a:pt x="265760" y="31040"/>
                  </a:moveTo>
                  <a:lnTo>
                    <a:pt x="265760" y="32254"/>
                  </a:lnTo>
                  <a:lnTo>
                    <a:pt x="270653" y="32254"/>
                  </a:lnTo>
                  <a:lnTo>
                    <a:pt x="270653" y="31040"/>
                  </a:lnTo>
                  <a:close/>
                  <a:moveTo>
                    <a:pt x="0" y="31064"/>
                  </a:moveTo>
                  <a:lnTo>
                    <a:pt x="0" y="32278"/>
                  </a:lnTo>
                  <a:lnTo>
                    <a:pt x="4894" y="32278"/>
                  </a:lnTo>
                  <a:lnTo>
                    <a:pt x="4894" y="31064"/>
                  </a:lnTo>
                  <a:close/>
                  <a:moveTo>
                    <a:pt x="9787" y="31064"/>
                  </a:moveTo>
                  <a:lnTo>
                    <a:pt x="9787" y="32278"/>
                  </a:lnTo>
                  <a:lnTo>
                    <a:pt x="14681" y="32278"/>
                  </a:lnTo>
                  <a:lnTo>
                    <a:pt x="14681" y="31064"/>
                  </a:lnTo>
                  <a:close/>
                  <a:moveTo>
                    <a:pt x="19574" y="31064"/>
                  </a:moveTo>
                  <a:lnTo>
                    <a:pt x="19574" y="32278"/>
                  </a:lnTo>
                  <a:lnTo>
                    <a:pt x="24468" y="32278"/>
                  </a:lnTo>
                  <a:lnTo>
                    <a:pt x="24468" y="31064"/>
                  </a:lnTo>
                  <a:close/>
                  <a:moveTo>
                    <a:pt x="29361" y="31064"/>
                  </a:moveTo>
                  <a:lnTo>
                    <a:pt x="29361" y="32278"/>
                  </a:lnTo>
                  <a:lnTo>
                    <a:pt x="34255" y="32278"/>
                  </a:lnTo>
                  <a:lnTo>
                    <a:pt x="34255" y="31064"/>
                  </a:lnTo>
                  <a:close/>
                  <a:moveTo>
                    <a:pt x="39148" y="31064"/>
                  </a:moveTo>
                  <a:lnTo>
                    <a:pt x="39148" y="32278"/>
                  </a:lnTo>
                  <a:lnTo>
                    <a:pt x="44042" y="32278"/>
                  </a:lnTo>
                  <a:lnTo>
                    <a:pt x="44042" y="31064"/>
                  </a:lnTo>
                  <a:close/>
                  <a:moveTo>
                    <a:pt x="48935" y="31064"/>
                  </a:moveTo>
                  <a:lnTo>
                    <a:pt x="48935" y="32278"/>
                  </a:lnTo>
                  <a:lnTo>
                    <a:pt x="53829" y="32278"/>
                  </a:lnTo>
                  <a:lnTo>
                    <a:pt x="53829" y="31064"/>
                  </a:lnTo>
                  <a:close/>
                  <a:moveTo>
                    <a:pt x="58722" y="31064"/>
                  </a:moveTo>
                  <a:lnTo>
                    <a:pt x="58722" y="32278"/>
                  </a:lnTo>
                  <a:lnTo>
                    <a:pt x="63615" y="32278"/>
                  </a:lnTo>
                  <a:lnTo>
                    <a:pt x="63615" y="31064"/>
                  </a:lnTo>
                  <a:close/>
                  <a:moveTo>
                    <a:pt x="68509" y="31064"/>
                  </a:moveTo>
                  <a:lnTo>
                    <a:pt x="68509" y="32278"/>
                  </a:lnTo>
                  <a:lnTo>
                    <a:pt x="73402" y="32278"/>
                  </a:lnTo>
                  <a:lnTo>
                    <a:pt x="73402" y="31064"/>
                  </a:lnTo>
                  <a:close/>
                  <a:moveTo>
                    <a:pt x="78296" y="31064"/>
                  </a:moveTo>
                  <a:lnTo>
                    <a:pt x="78296" y="32278"/>
                  </a:lnTo>
                  <a:lnTo>
                    <a:pt x="78736" y="32278"/>
                  </a:lnTo>
                  <a:cubicBezTo>
                    <a:pt x="80153" y="32278"/>
                    <a:pt x="81546" y="32552"/>
                    <a:pt x="82856" y="33064"/>
                  </a:cubicBezTo>
                  <a:lnTo>
                    <a:pt x="83308" y="31933"/>
                  </a:lnTo>
                  <a:cubicBezTo>
                    <a:pt x="81844" y="31361"/>
                    <a:pt x="80308" y="31064"/>
                    <a:pt x="78736" y="31064"/>
                  </a:cubicBezTo>
                  <a:close/>
                  <a:moveTo>
                    <a:pt x="192322" y="31064"/>
                  </a:moveTo>
                  <a:cubicBezTo>
                    <a:pt x="190596" y="31147"/>
                    <a:pt x="188929" y="31588"/>
                    <a:pt x="187381" y="32373"/>
                  </a:cubicBezTo>
                  <a:lnTo>
                    <a:pt x="187941" y="33457"/>
                  </a:lnTo>
                  <a:cubicBezTo>
                    <a:pt x="189322" y="32754"/>
                    <a:pt x="190822" y="32350"/>
                    <a:pt x="192394" y="32278"/>
                  </a:cubicBezTo>
                  <a:lnTo>
                    <a:pt x="192322" y="31064"/>
                  </a:lnTo>
                  <a:close/>
                  <a:moveTo>
                    <a:pt x="166307" y="29516"/>
                  </a:moveTo>
                  <a:lnTo>
                    <a:pt x="165081" y="29552"/>
                  </a:lnTo>
                  <a:cubicBezTo>
                    <a:pt x="165092" y="29849"/>
                    <a:pt x="165104" y="30147"/>
                    <a:pt x="165104" y="30445"/>
                  </a:cubicBezTo>
                  <a:cubicBezTo>
                    <a:pt x="165104" y="31742"/>
                    <a:pt x="165009" y="33052"/>
                    <a:pt x="164842" y="34326"/>
                  </a:cubicBezTo>
                  <a:lnTo>
                    <a:pt x="166045" y="34493"/>
                  </a:lnTo>
                  <a:cubicBezTo>
                    <a:pt x="166224" y="33159"/>
                    <a:pt x="166319" y="31790"/>
                    <a:pt x="166319" y="30445"/>
                  </a:cubicBezTo>
                  <a:cubicBezTo>
                    <a:pt x="166319" y="30135"/>
                    <a:pt x="166307" y="29826"/>
                    <a:pt x="166307" y="29516"/>
                  </a:cubicBezTo>
                  <a:close/>
                  <a:moveTo>
                    <a:pt x="106657" y="30587"/>
                  </a:moveTo>
                  <a:lnTo>
                    <a:pt x="105442" y="30599"/>
                  </a:lnTo>
                  <a:cubicBezTo>
                    <a:pt x="105442" y="32254"/>
                    <a:pt x="105597" y="33933"/>
                    <a:pt x="105871" y="35564"/>
                  </a:cubicBezTo>
                  <a:lnTo>
                    <a:pt x="107073" y="35362"/>
                  </a:lnTo>
                  <a:cubicBezTo>
                    <a:pt x="106799" y="33790"/>
                    <a:pt x="106657" y="32183"/>
                    <a:pt x="106657" y="30587"/>
                  </a:cubicBezTo>
                  <a:close/>
                  <a:moveTo>
                    <a:pt x="87559" y="34755"/>
                  </a:moveTo>
                  <a:lnTo>
                    <a:pt x="86702" y="35612"/>
                  </a:lnTo>
                  <a:cubicBezTo>
                    <a:pt x="87797" y="36719"/>
                    <a:pt x="88642" y="38029"/>
                    <a:pt x="89190" y="39481"/>
                  </a:cubicBezTo>
                  <a:lnTo>
                    <a:pt x="90333" y="39053"/>
                  </a:lnTo>
                  <a:cubicBezTo>
                    <a:pt x="89714" y="37434"/>
                    <a:pt x="88785" y="35993"/>
                    <a:pt x="87559" y="34755"/>
                  </a:cubicBezTo>
                  <a:close/>
                  <a:moveTo>
                    <a:pt x="183404" y="35564"/>
                  </a:moveTo>
                  <a:cubicBezTo>
                    <a:pt x="182297" y="36898"/>
                    <a:pt x="181499" y="38422"/>
                    <a:pt x="181035" y="40089"/>
                  </a:cubicBezTo>
                  <a:lnTo>
                    <a:pt x="182202" y="40422"/>
                  </a:lnTo>
                  <a:cubicBezTo>
                    <a:pt x="182630" y="38922"/>
                    <a:pt x="183345" y="37541"/>
                    <a:pt x="184333" y="36338"/>
                  </a:cubicBezTo>
                  <a:lnTo>
                    <a:pt x="183404" y="35564"/>
                  </a:lnTo>
                  <a:close/>
                  <a:moveTo>
                    <a:pt x="163819" y="39005"/>
                  </a:moveTo>
                  <a:cubicBezTo>
                    <a:pt x="163354" y="40529"/>
                    <a:pt x="162759" y="42029"/>
                    <a:pt x="162056" y="43458"/>
                  </a:cubicBezTo>
                  <a:lnTo>
                    <a:pt x="163140" y="43994"/>
                  </a:lnTo>
                  <a:cubicBezTo>
                    <a:pt x="163878" y="42518"/>
                    <a:pt x="164497" y="40958"/>
                    <a:pt x="164985" y="39362"/>
                  </a:cubicBezTo>
                  <a:lnTo>
                    <a:pt x="163819" y="39005"/>
                  </a:lnTo>
                  <a:close/>
                  <a:moveTo>
                    <a:pt x="108252" y="40005"/>
                  </a:moveTo>
                  <a:lnTo>
                    <a:pt x="107109" y="40398"/>
                  </a:lnTo>
                  <a:cubicBezTo>
                    <a:pt x="107645" y="41970"/>
                    <a:pt x="108323" y="43506"/>
                    <a:pt x="109109" y="44958"/>
                  </a:cubicBezTo>
                  <a:lnTo>
                    <a:pt x="110181" y="44387"/>
                  </a:lnTo>
                  <a:cubicBezTo>
                    <a:pt x="109419" y="42982"/>
                    <a:pt x="108776" y="41506"/>
                    <a:pt x="108252" y="40005"/>
                  </a:cubicBezTo>
                  <a:close/>
                  <a:moveTo>
                    <a:pt x="89916" y="44030"/>
                  </a:moveTo>
                  <a:cubicBezTo>
                    <a:pt x="89833" y="45601"/>
                    <a:pt x="89440" y="47101"/>
                    <a:pt x="88750" y="48494"/>
                  </a:cubicBezTo>
                  <a:lnTo>
                    <a:pt x="89833" y="49030"/>
                  </a:lnTo>
                  <a:cubicBezTo>
                    <a:pt x="90607" y="47494"/>
                    <a:pt x="91047" y="45827"/>
                    <a:pt x="91131" y="44089"/>
                  </a:cubicBezTo>
                  <a:lnTo>
                    <a:pt x="89916" y="44030"/>
                  </a:lnTo>
                  <a:close/>
                  <a:moveTo>
                    <a:pt x="181904" y="45018"/>
                  </a:moveTo>
                  <a:lnTo>
                    <a:pt x="180690" y="45185"/>
                  </a:lnTo>
                  <a:cubicBezTo>
                    <a:pt x="180940" y="46911"/>
                    <a:pt x="181523" y="48518"/>
                    <a:pt x="182440" y="49995"/>
                  </a:cubicBezTo>
                  <a:lnTo>
                    <a:pt x="183464" y="49352"/>
                  </a:lnTo>
                  <a:cubicBezTo>
                    <a:pt x="182642" y="48030"/>
                    <a:pt x="182118" y="46566"/>
                    <a:pt x="181904" y="45018"/>
                  </a:cubicBezTo>
                  <a:close/>
                  <a:moveTo>
                    <a:pt x="159568" y="47554"/>
                  </a:moveTo>
                  <a:cubicBezTo>
                    <a:pt x="158675" y="48804"/>
                    <a:pt x="157663" y="49995"/>
                    <a:pt x="156556" y="51090"/>
                  </a:cubicBezTo>
                  <a:lnTo>
                    <a:pt x="156484" y="51150"/>
                  </a:lnTo>
                  <a:lnTo>
                    <a:pt x="157270" y="52078"/>
                  </a:lnTo>
                  <a:lnTo>
                    <a:pt x="157353" y="52007"/>
                  </a:lnTo>
                  <a:lnTo>
                    <a:pt x="157401" y="51971"/>
                  </a:lnTo>
                  <a:cubicBezTo>
                    <a:pt x="158544" y="50816"/>
                    <a:pt x="159616" y="49578"/>
                    <a:pt x="160556" y="48268"/>
                  </a:cubicBezTo>
                  <a:lnTo>
                    <a:pt x="159568" y="47554"/>
                  </a:lnTo>
                  <a:close/>
                  <a:moveTo>
                    <a:pt x="112800" y="48387"/>
                  </a:moveTo>
                  <a:lnTo>
                    <a:pt x="111848" y="49137"/>
                  </a:lnTo>
                  <a:cubicBezTo>
                    <a:pt x="112622" y="50126"/>
                    <a:pt x="113455" y="51078"/>
                    <a:pt x="114348" y="51971"/>
                  </a:cubicBezTo>
                  <a:lnTo>
                    <a:pt x="115265" y="52769"/>
                  </a:lnTo>
                  <a:lnTo>
                    <a:pt x="116074" y="51864"/>
                  </a:lnTo>
                  <a:lnTo>
                    <a:pt x="115193" y="51090"/>
                  </a:lnTo>
                  <a:cubicBezTo>
                    <a:pt x="114348" y="50245"/>
                    <a:pt x="113538" y="49328"/>
                    <a:pt x="112800" y="48387"/>
                  </a:cubicBezTo>
                  <a:close/>
                  <a:moveTo>
                    <a:pt x="85975" y="52269"/>
                  </a:moveTo>
                  <a:cubicBezTo>
                    <a:pt x="84797" y="53471"/>
                    <a:pt x="83761" y="54817"/>
                    <a:pt x="82904" y="56245"/>
                  </a:cubicBezTo>
                  <a:lnTo>
                    <a:pt x="83951" y="56876"/>
                  </a:lnTo>
                  <a:cubicBezTo>
                    <a:pt x="84761" y="55519"/>
                    <a:pt x="85737" y="54257"/>
                    <a:pt x="86845" y="53114"/>
                  </a:cubicBezTo>
                  <a:lnTo>
                    <a:pt x="85975" y="52269"/>
                  </a:lnTo>
                  <a:close/>
                  <a:moveTo>
                    <a:pt x="186500" y="53055"/>
                  </a:moveTo>
                  <a:lnTo>
                    <a:pt x="185583" y="53852"/>
                  </a:lnTo>
                  <a:cubicBezTo>
                    <a:pt x="186631" y="55043"/>
                    <a:pt x="187548" y="56353"/>
                    <a:pt x="188286" y="57758"/>
                  </a:cubicBezTo>
                  <a:lnTo>
                    <a:pt x="189357" y="57186"/>
                  </a:lnTo>
                  <a:cubicBezTo>
                    <a:pt x="188572" y="55698"/>
                    <a:pt x="187607" y="54317"/>
                    <a:pt x="186500" y="53055"/>
                  </a:cubicBezTo>
                  <a:close/>
                  <a:moveTo>
                    <a:pt x="153055" y="54817"/>
                  </a:moveTo>
                  <a:cubicBezTo>
                    <a:pt x="152079" y="56186"/>
                    <a:pt x="151269" y="57674"/>
                    <a:pt x="150650" y="59234"/>
                  </a:cubicBezTo>
                  <a:lnTo>
                    <a:pt x="151781" y="59686"/>
                  </a:lnTo>
                  <a:cubicBezTo>
                    <a:pt x="152365" y="58222"/>
                    <a:pt x="153127" y="56817"/>
                    <a:pt x="154043" y="55531"/>
                  </a:cubicBezTo>
                  <a:lnTo>
                    <a:pt x="153055" y="54817"/>
                  </a:lnTo>
                  <a:close/>
                  <a:moveTo>
                    <a:pt x="119277" y="55769"/>
                  </a:moveTo>
                  <a:lnTo>
                    <a:pt x="118253" y="56412"/>
                  </a:lnTo>
                  <a:cubicBezTo>
                    <a:pt x="119099" y="57746"/>
                    <a:pt x="119789" y="59186"/>
                    <a:pt x="120301" y="60686"/>
                  </a:cubicBezTo>
                  <a:lnTo>
                    <a:pt x="121456" y="60294"/>
                  </a:lnTo>
                  <a:cubicBezTo>
                    <a:pt x="120908" y="58710"/>
                    <a:pt x="120182" y="57186"/>
                    <a:pt x="119277" y="55769"/>
                  </a:cubicBezTo>
                  <a:close/>
                  <a:moveTo>
                    <a:pt x="80856" y="60829"/>
                  </a:moveTo>
                  <a:cubicBezTo>
                    <a:pt x="80356" y="62437"/>
                    <a:pt x="80046" y="64092"/>
                    <a:pt x="79939" y="65770"/>
                  </a:cubicBezTo>
                  <a:lnTo>
                    <a:pt x="81153" y="65854"/>
                  </a:lnTo>
                  <a:cubicBezTo>
                    <a:pt x="81249" y="64270"/>
                    <a:pt x="81546" y="62710"/>
                    <a:pt x="82011" y="61198"/>
                  </a:cubicBezTo>
                  <a:lnTo>
                    <a:pt x="80856" y="60829"/>
                  </a:lnTo>
                  <a:close/>
                  <a:moveTo>
                    <a:pt x="191167" y="61877"/>
                  </a:moveTo>
                  <a:lnTo>
                    <a:pt x="189988" y="62175"/>
                  </a:lnTo>
                  <a:cubicBezTo>
                    <a:pt x="190381" y="63699"/>
                    <a:pt x="190584" y="65282"/>
                    <a:pt x="190608" y="66866"/>
                  </a:cubicBezTo>
                  <a:lnTo>
                    <a:pt x="191822" y="66854"/>
                  </a:lnTo>
                  <a:cubicBezTo>
                    <a:pt x="191798" y="65175"/>
                    <a:pt x="191584" y="63496"/>
                    <a:pt x="191167" y="61877"/>
                  </a:cubicBezTo>
                  <a:close/>
                  <a:moveTo>
                    <a:pt x="149352" y="64092"/>
                  </a:moveTo>
                  <a:cubicBezTo>
                    <a:pt x="149198" y="65104"/>
                    <a:pt x="149126" y="66139"/>
                    <a:pt x="149126" y="67175"/>
                  </a:cubicBezTo>
                  <a:cubicBezTo>
                    <a:pt x="149126" y="67818"/>
                    <a:pt x="149150" y="68473"/>
                    <a:pt x="149210" y="69104"/>
                  </a:cubicBezTo>
                  <a:lnTo>
                    <a:pt x="150424" y="68997"/>
                  </a:lnTo>
                  <a:cubicBezTo>
                    <a:pt x="150364" y="68390"/>
                    <a:pt x="150341" y="67783"/>
                    <a:pt x="150341" y="67175"/>
                  </a:cubicBezTo>
                  <a:cubicBezTo>
                    <a:pt x="150341" y="66199"/>
                    <a:pt x="150412" y="65223"/>
                    <a:pt x="150555" y="64258"/>
                  </a:cubicBezTo>
                  <a:lnTo>
                    <a:pt x="149352" y="64092"/>
                  </a:lnTo>
                  <a:close/>
                  <a:moveTo>
                    <a:pt x="122504" y="65211"/>
                  </a:moveTo>
                  <a:lnTo>
                    <a:pt x="121289" y="65318"/>
                  </a:lnTo>
                  <a:cubicBezTo>
                    <a:pt x="121349" y="65937"/>
                    <a:pt x="121385" y="66580"/>
                    <a:pt x="121385" y="67199"/>
                  </a:cubicBezTo>
                  <a:cubicBezTo>
                    <a:pt x="121385" y="68152"/>
                    <a:pt x="121313" y="69116"/>
                    <a:pt x="121182" y="70057"/>
                  </a:cubicBezTo>
                  <a:lnTo>
                    <a:pt x="122385" y="70235"/>
                  </a:lnTo>
                  <a:cubicBezTo>
                    <a:pt x="122528" y="69235"/>
                    <a:pt x="122599" y="68211"/>
                    <a:pt x="122599" y="67199"/>
                  </a:cubicBezTo>
                  <a:cubicBezTo>
                    <a:pt x="122599" y="66532"/>
                    <a:pt x="122563" y="65866"/>
                    <a:pt x="122504" y="65211"/>
                  </a:cubicBezTo>
                  <a:close/>
                  <a:moveTo>
                    <a:pt x="81392" y="70592"/>
                  </a:moveTo>
                  <a:lnTo>
                    <a:pt x="80189" y="70795"/>
                  </a:lnTo>
                  <a:cubicBezTo>
                    <a:pt x="80475" y="72450"/>
                    <a:pt x="80951" y="74069"/>
                    <a:pt x="81606" y="75617"/>
                  </a:cubicBezTo>
                  <a:lnTo>
                    <a:pt x="82725" y="75129"/>
                  </a:lnTo>
                  <a:cubicBezTo>
                    <a:pt x="82106" y="73676"/>
                    <a:pt x="81653" y="72152"/>
                    <a:pt x="81392" y="70592"/>
                  </a:cubicBezTo>
                  <a:close/>
                  <a:moveTo>
                    <a:pt x="190131" y="71581"/>
                  </a:moveTo>
                  <a:cubicBezTo>
                    <a:pt x="189786" y="73128"/>
                    <a:pt x="189250" y="74641"/>
                    <a:pt x="188560" y="76057"/>
                  </a:cubicBezTo>
                  <a:lnTo>
                    <a:pt x="189643" y="76593"/>
                  </a:lnTo>
                  <a:cubicBezTo>
                    <a:pt x="190381" y="75081"/>
                    <a:pt x="190953" y="73486"/>
                    <a:pt x="191310" y="71854"/>
                  </a:cubicBezTo>
                  <a:lnTo>
                    <a:pt x="190131" y="71581"/>
                  </a:lnTo>
                  <a:close/>
                  <a:moveTo>
                    <a:pt x="151400" y="73640"/>
                  </a:moveTo>
                  <a:lnTo>
                    <a:pt x="150245" y="74021"/>
                  </a:lnTo>
                  <a:cubicBezTo>
                    <a:pt x="150781" y="75617"/>
                    <a:pt x="151507" y="77141"/>
                    <a:pt x="152412" y="78558"/>
                  </a:cubicBezTo>
                  <a:lnTo>
                    <a:pt x="153436" y="77915"/>
                  </a:lnTo>
                  <a:cubicBezTo>
                    <a:pt x="152591" y="76581"/>
                    <a:pt x="151912" y="75141"/>
                    <a:pt x="151400" y="73640"/>
                  </a:cubicBezTo>
                  <a:close/>
                  <a:moveTo>
                    <a:pt x="119956" y="74641"/>
                  </a:moveTo>
                  <a:cubicBezTo>
                    <a:pt x="119372" y="76105"/>
                    <a:pt x="118622" y="77510"/>
                    <a:pt x="117706" y="78808"/>
                  </a:cubicBezTo>
                  <a:lnTo>
                    <a:pt x="118694" y="79510"/>
                  </a:lnTo>
                  <a:cubicBezTo>
                    <a:pt x="119670" y="78129"/>
                    <a:pt x="120468" y="76653"/>
                    <a:pt x="121087" y="75093"/>
                  </a:cubicBezTo>
                  <a:lnTo>
                    <a:pt x="119956" y="74641"/>
                  </a:lnTo>
                  <a:close/>
                  <a:moveTo>
                    <a:pt x="85094" y="79236"/>
                  </a:moveTo>
                  <a:lnTo>
                    <a:pt x="84118" y="79963"/>
                  </a:lnTo>
                  <a:cubicBezTo>
                    <a:pt x="84737" y="80784"/>
                    <a:pt x="85416" y="81570"/>
                    <a:pt x="86142" y="82296"/>
                  </a:cubicBezTo>
                  <a:cubicBezTo>
                    <a:pt x="86606" y="82761"/>
                    <a:pt x="87083" y="83201"/>
                    <a:pt x="87583" y="83606"/>
                  </a:cubicBezTo>
                  <a:lnTo>
                    <a:pt x="88357" y="82677"/>
                  </a:lnTo>
                  <a:cubicBezTo>
                    <a:pt x="87892" y="82284"/>
                    <a:pt x="87440" y="81868"/>
                    <a:pt x="86999" y="81439"/>
                  </a:cubicBezTo>
                  <a:cubicBezTo>
                    <a:pt x="86321" y="80748"/>
                    <a:pt x="85678" y="80010"/>
                    <a:pt x="85094" y="79236"/>
                  </a:cubicBezTo>
                  <a:close/>
                  <a:moveTo>
                    <a:pt x="185976" y="80034"/>
                  </a:moveTo>
                  <a:cubicBezTo>
                    <a:pt x="185583" y="80510"/>
                    <a:pt x="185155" y="80975"/>
                    <a:pt x="184714" y="81415"/>
                  </a:cubicBezTo>
                  <a:cubicBezTo>
                    <a:pt x="184035" y="82094"/>
                    <a:pt x="183309" y="82725"/>
                    <a:pt x="182547" y="83296"/>
                  </a:cubicBezTo>
                  <a:lnTo>
                    <a:pt x="183273" y="84273"/>
                  </a:lnTo>
                  <a:cubicBezTo>
                    <a:pt x="184083" y="83665"/>
                    <a:pt x="184857" y="82987"/>
                    <a:pt x="185571" y="82272"/>
                  </a:cubicBezTo>
                  <a:cubicBezTo>
                    <a:pt x="186047" y="81808"/>
                    <a:pt x="186488" y="81308"/>
                    <a:pt x="186917" y="80808"/>
                  </a:cubicBezTo>
                  <a:lnTo>
                    <a:pt x="185976" y="80034"/>
                  </a:lnTo>
                  <a:close/>
                  <a:moveTo>
                    <a:pt x="156425" y="81594"/>
                  </a:moveTo>
                  <a:lnTo>
                    <a:pt x="155579" y="82463"/>
                  </a:lnTo>
                  <a:cubicBezTo>
                    <a:pt x="156782" y="83642"/>
                    <a:pt x="158127" y="84677"/>
                    <a:pt x="159556" y="85535"/>
                  </a:cubicBezTo>
                  <a:lnTo>
                    <a:pt x="160175" y="84487"/>
                  </a:lnTo>
                  <a:cubicBezTo>
                    <a:pt x="158830" y="83677"/>
                    <a:pt x="157556" y="82701"/>
                    <a:pt x="156425" y="81594"/>
                  </a:cubicBezTo>
                  <a:close/>
                  <a:moveTo>
                    <a:pt x="114539" y="82332"/>
                  </a:moveTo>
                  <a:cubicBezTo>
                    <a:pt x="113336" y="83380"/>
                    <a:pt x="112026" y="84285"/>
                    <a:pt x="110633" y="85023"/>
                  </a:cubicBezTo>
                  <a:lnTo>
                    <a:pt x="111205" y="86094"/>
                  </a:lnTo>
                  <a:cubicBezTo>
                    <a:pt x="112681" y="85309"/>
                    <a:pt x="114074" y="84356"/>
                    <a:pt x="115336" y="83237"/>
                  </a:cubicBezTo>
                  <a:lnTo>
                    <a:pt x="114539" y="82332"/>
                  </a:lnTo>
                  <a:close/>
                  <a:moveTo>
                    <a:pt x="92333" y="85261"/>
                  </a:moveTo>
                  <a:lnTo>
                    <a:pt x="91786" y="86356"/>
                  </a:lnTo>
                  <a:cubicBezTo>
                    <a:pt x="93298" y="87094"/>
                    <a:pt x="94893" y="87654"/>
                    <a:pt x="96524" y="88023"/>
                  </a:cubicBezTo>
                  <a:lnTo>
                    <a:pt x="96798" y="86844"/>
                  </a:lnTo>
                  <a:cubicBezTo>
                    <a:pt x="95250" y="86499"/>
                    <a:pt x="93750" y="85963"/>
                    <a:pt x="92333" y="85261"/>
                  </a:cubicBezTo>
                  <a:close/>
                  <a:moveTo>
                    <a:pt x="178451" y="85678"/>
                  </a:moveTo>
                  <a:cubicBezTo>
                    <a:pt x="176999" y="86297"/>
                    <a:pt x="175463" y="86749"/>
                    <a:pt x="173903" y="87023"/>
                  </a:cubicBezTo>
                  <a:lnTo>
                    <a:pt x="174106" y="88214"/>
                  </a:lnTo>
                  <a:cubicBezTo>
                    <a:pt x="175760" y="87928"/>
                    <a:pt x="177392" y="87452"/>
                    <a:pt x="178928" y="86785"/>
                  </a:cubicBezTo>
                  <a:lnTo>
                    <a:pt x="178451" y="85678"/>
                  </a:lnTo>
                  <a:close/>
                  <a:moveTo>
                    <a:pt x="164509" y="86416"/>
                  </a:moveTo>
                  <a:lnTo>
                    <a:pt x="164152" y="87571"/>
                  </a:lnTo>
                  <a:cubicBezTo>
                    <a:pt x="165747" y="88071"/>
                    <a:pt x="167414" y="88368"/>
                    <a:pt x="169093" y="88476"/>
                  </a:cubicBezTo>
                  <a:lnTo>
                    <a:pt x="169164" y="87273"/>
                  </a:lnTo>
                  <a:cubicBezTo>
                    <a:pt x="167581" y="87166"/>
                    <a:pt x="166021" y="86880"/>
                    <a:pt x="164509" y="86416"/>
                  </a:cubicBezTo>
                  <a:close/>
                  <a:moveTo>
                    <a:pt x="106204" y="86713"/>
                  </a:moveTo>
                  <a:cubicBezTo>
                    <a:pt x="104680" y="87106"/>
                    <a:pt x="103097" y="87309"/>
                    <a:pt x="101513" y="87333"/>
                  </a:cubicBezTo>
                  <a:lnTo>
                    <a:pt x="101525" y="88547"/>
                  </a:lnTo>
                  <a:cubicBezTo>
                    <a:pt x="103204" y="88523"/>
                    <a:pt x="104883" y="88309"/>
                    <a:pt x="106502" y="87892"/>
                  </a:cubicBezTo>
                  <a:lnTo>
                    <a:pt x="106204" y="8671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6" name="Google Shape;876;p29"/>
          <p:cNvSpPr/>
          <p:nvPr/>
        </p:nvSpPr>
        <p:spPr>
          <a:xfrm>
            <a:off x="9624700" y="15121625"/>
            <a:ext cx="60750" cy="30400"/>
          </a:xfrm>
          <a:custGeom>
            <a:rect b="b" l="l" r="r" t="t"/>
            <a:pathLst>
              <a:path extrusionOk="0" h="1216" w="2430">
                <a:moveTo>
                  <a:pt x="1" y="1"/>
                </a:moveTo>
                <a:lnTo>
                  <a:pt x="1" y="1215"/>
                </a:lnTo>
                <a:lnTo>
                  <a:pt x="2429" y="1215"/>
                </a:lnTo>
                <a:lnTo>
                  <a:pt x="2429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7" name="Google Shape;877;p29"/>
          <p:cNvGrpSpPr/>
          <p:nvPr/>
        </p:nvGrpSpPr>
        <p:grpSpPr>
          <a:xfrm>
            <a:off x="4014888" y="643972"/>
            <a:ext cx="1126800" cy="1305878"/>
            <a:chOff x="4014888" y="643972"/>
            <a:chExt cx="1126800" cy="1305878"/>
          </a:xfrm>
        </p:grpSpPr>
        <p:sp>
          <p:nvSpPr>
            <p:cNvPr id="878" name="Google Shape;878;p29"/>
            <p:cNvSpPr/>
            <p:nvPr/>
          </p:nvSpPr>
          <p:spPr>
            <a:xfrm>
              <a:off x="4014888" y="1663350"/>
              <a:ext cx="1126800" cy="2865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79" name="Google Shape;879;p29"/>
            <p:cNvSpPr/>
            <p:nvPr/>
          </p:nvSpPr>
          <p:spPr>
            <a:xfrm>
              <a:off x="4397440" y="643972"/>
              <a:ext cx="349103" cy="441450"/>
            </a:xfrm>
            <a:custGeom>
              <a:rect b="b" l="l" r="r" t="t"/>
              <a:pathLst>
                <a:path extrusionOk="0" h="13777" w="10895">
                  <a:moveTo>
                    <a:pt x="5442" y="1"/>
                  </a:moveTo>
                  <a:cubicBezTo>
                    <a:pt x="2430" y="1"/>
                    <a:pt x="1" y="2442"/>
                    <a:pt x="1" y="5454"/>
                  </a:cubicBezTo>
                  <a:cubicBezTo>
                    <a:pt x="1" y="8466"/>
                    <a:pt x="5442" y="13776"/>
                    <a:pt x="5442" y="13776"/>
                  </a:cubicBezTo>
                  <a:cubicBezTo>
                    <a:pt x="5442" y="13776"/>
                    <a:pt x="10895" y="8466"/>
                    <a:pt x="10895" y="5454"/>
                  </a:cubicBezTo>
                  <a:cubicBezTo>
                    <a:pt x="10895" y="2442"/>
                    <a:pt x="8454" y="1"/>
                    <a:pt x="5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3715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/>
            </a:p>
          </p:txBody>
        </p:sp>
      </p:grpSp>
      <p:grpSp>
        <p:nvGrpSpPr>
          <p:cNvPr id="880" name="Google Shape;880;p29"/>
          <p:cNvGrpSpPr/>
          <p:nvPr/>
        </p:nvGrpSpPr>
        <p:grpSpPr>
          <a:xfrm>
            <a:off x="2916550" y="3422485"/>
            <a:ext cx="1126800" cy="1142240"/>
            <a:chOff x="2916550" y="3422485"/>
            <a:chExt cx="1126800" cy="1142240"/>
          </a:xfrm>
        </p:grpSpPr>
        <p:sp>
          <p:nvSpPr>
            <p:cNvPr id="881" name="Google Shape;881;p29"/>
            <p:cNvSpPr/>
            <p:nvPr/>
          </p:nvSpPr>
          <p:spPr>
            <a:xfrm>
              <a:off x="2916550" y="4278225"/>
              <a:ext cx="1126800" cy="2865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3305402" y="3422485"/>
              <a:ext cx="349103" cy="441450"/>
            </a:xfrm>
            <a:custGeom>
              <a:rect b="b" l="l" r="r" t="t"/>
              <a:pathLst>
                <a:path extrusionOk="0" h="13777" w="10895">
                  <a:moveTo>
                    <a:pt x="5442" y="1"/>
                  </a:moveTo>
                  <a:cubicBezTo>
                    <a:pt x="2430" y="1"/>
                    <a:pt x="1" y="2442"/>
                    <a:pt x="1" y="5454"/>
                  </a:cubicBezTo>
                  <a:cubicBezTo>
                    <a:pt x="1" y="8466"/>
                    <a:pt x="5442" y="13776"/>
                    <a:pt x="5442" y="13776"/>
                  </a:cubicBezTo>
                  <a:cubicBezTo>
                    <a:pt x="5442" y="13776"/>
                    <a:pt x="10895" y="8466"/>
                    <a:pt x="10895" y="5454"/>
                  </a:cubicBezTo>
                  <a:cubicBezTo>
                    <a:pt x="10895" y="2442"/>
                    <a:pt x="8454" y="1"/>
                    <a:pt x="5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3715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/>
            </a:p>
          </p:txBody>
        </p:sp>
      </p:grpSp>
      <p:grpSp>
        <p:nvGrpSpPr>
          <p:cNvPr id="883" name="Google Shape;883;p29"/>
          <p:cNvGrpSpPr/>
          <p:nvPr/>
        </p:nvGrpSpPr>
        <p:grpSpPr>
          <a:xfrm>
            <a:off x="5135000" y="3422485"/>
            <a:ext cx="1126800" cy="1142240"/>
            <a:chOff x="5135000" y="3422485"/>
            <a:chExt cx="1126800" cy="1142240"/>
          </a:xfrm>
        </p:grpSpPr>
        <p:sp>
          <p:nvSpPr>
            <p:cNvPr id="884" name="Google Shape;884;p29"/>
            <p:cNvSpPr/>
            <p:nvPr/>
          </p:nvSpPr>
          <p:spPr>
            <a:xfrm>
              <a:off x="5135000" y="4278225"/>
              <a:ext cx="1126800" cy="2865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Pluto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5523852" y="3422485"/>
              <a:ext cx="349103" cy="441450"/>
            </a:xfrm>
            <a:custGeom>
              <a:rect b="b" l="l" r="r" t="t"/>
              <a:pathLst>
                <a:path extrusionOk="0" h="13777" w="10895">
                  <a:moveTo>
                    <a:pt x="5442" y="1"/>
                  </a:moveTo>
                  <a:cubicBezTo>
                    <a:pt x="2430" y="1"/>
                    <a:pt x="1" y="2442"/>
                    <a:pt x="1" y="5454"/>
                  </a:cubicBezTo>
                  <a:cubicBezTo>
                    <a:pt x="1" y="8466"/>
                    <a:pt x="5442" y="13776"/>
                    <a:pt x="5442" y="13776"/>
                  </a:cubicBezTo>
                  <a:cubicBezTo>
                    <a:pt x="5442" y="13776"/>
                    <a:pt x="10895" y="8466"/>
                    <a:pt x="10895" y="5454"/>
                  </a:cubicBezTo>
                  <a:cubicBezTo>
                    <a:pt x="10895" y="2442"/>
                    <a:pt x="8454" y="1"/>
                    <a:pt x="5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3715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/>
            </a:p>
          </p:txBody>
        </p:sp>
      </p:grpSp>
      <p:grpSp>
        <p:nvGrpSpPr>
          <p:cNvPr id="886" name="Google Shape;886;p29"/>
          <p:cNvGrpSpPr/>
          <p:nvPr/>
        </p:nvGrpSpPr>
        <p:grpSpPr>
          <a:xfrm>
            <a:off x="6549163" y="1630547"/>
            <a:ext cx="1884600" cy="1938027"/>
            <a:chOff x="6549163" y="1630547"/>
            <a:chExt cx="1884600" cy="1938027"/>
          </a:xfrm>
        </p:grpSpPr>
        <p:sp>
          <p:nvSpPr>
            <p:cNvPr id="887" name="Google Shape;887;p29"/>
            <p:cNvSpPr/>
            <p:nvPr/>
          </p:nvSpPr>
          <p:spPr>
            <a:xfrm>
              <a:off x="6928063" y="2473675"/>
              <a:ext cx="1126800" cy="2865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7316911" y="1630547"/>
              <a:ext cx="349103" cy="441450"/>
            </a:xfrm>
            <a:custGeom>
              <a:rect b="b" l="l" r="r" t="t"/>
              <a:pathLst>
                <a:path extrusionOk="0" h="13777" w="10895">
                  <a:moveTo>
                    <a:pt x="5442" y="1"/>
                  </a:moveTo>
                  <a:cubicBezTo>
                    <a:pt x="2430" y="1"/>
                    <a:pt x="1" y="2442"/>
                    <a:pt x="1" y="5454"/>
                  </a:cubicBezTo>
                  <a:cubicBezTo>
                    <a:pt x="1" y="8466"/>
                    <a:pt x="5442" y="13776"/>
                    <a:pt x="5442" y="13776"/>
                  </a:cubicBezTo>
                  <a:cubicBezTo>
                    <a:pt x="5442" y="13776"/>
                    <a:pt x="10895" y="8466"/>
                    <a:pt x="10895" y="5454"/>
                  </a:cubicBezTo>
                  <a:cubicBezTo>
                    <a:pt x="10895" y="2442"/>
                    <a:pt x="8454" y="1"/>
                    <a:pt x="54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3715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/>
            </a:p>
          </p:txBody>
        </p:sp>
        <p:sp>
          <p:nvSpPr>
            <p:cNvPr id="889" name="Google Shape;889;p29"/>
            <p:cNvSpPr txBox="1"/>
            <p:nvPr/>
          </p:nvSpPr>
          <p:spPr>
            <a:xfrm>
              <a:off x="6549163" y="2852175"/>
              <a:ext cx="1884600" cy="7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gas giant is composed mostly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0" name="Google Shape;890;p29"/>
          <p:cNvGrpSpPr/>
          <p:nvPr/>
        </p:nvGrpSpPr>
        <p:grpSpPr>
          <a:xfrm>
            <a:off x="710263" y="1630547"/>
            <a:ext cx="1884600" cy="1938027"/>
            <a:chOff x="710263" y="1630547"/>
            <a:chExt cx="1884600" cy="1938027"/>
          </a:xfrm>
        </p:grpSpPr>
        <p:sp>
          <p:nvSpPr>
            <p:cNvPr id="891" name="Google Shape;891;p29"/>
            <p:cNvSpPr/>
            <p:nvPr/>
          </p:nvSpPr>
          <p:spPr>
            <a:xfrm>
              <a:off x="1089175" y="2473675"/>
              <a:ext cx="1126800" cy="2865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1478027" y="1630547"/>
              <a:ext cx="349103" cy="441450"/>
            </a:xfrm>
            <a:custGeom>
              <a:rect b="b" l="l" r="r" t="t"/>
              <a:pathLst>
                <a:path extrusionOk="0" h="13777" w="10895">
                  <a:moveTo>
                    <a:pt x="5442" y="1"/>
                  </a:moveTo>
                  <a:cubicBezTo>
                    <a:pt x="2430" y="1"/>
                    <a:pt x="1" y="2442"/>
                    <a:pt x="1" y="5454"/>
                  </a:cubicBezTo>
                  <a:cubicBezTo>
                    <a:pt x="1" y="8466"/>
                    <a:pt x="5442" y="13776"/>
                    <a:pt x="5442" y="13776"/>
                  </a:cubicBezTo>
                  <a:cubicBezTo>
                    <a:pt x="5442" y="13776"/>
                    <a:pt x="10895" y="8466"/>
                    <a:pt x="10895" y="5454"/>
                  </a:cubicBezTo>
                  <a:cubicBezTo>
                    <a:pt x="10895" y="2442"/>
                    <a:pt x="8454" y="1"/>
                    <a:pt x="544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137150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/>
            </a:p>
          </p:txBody>
        </p:sp>
        <p:sp>
          <p:nvSpPr>
            <p:cNvPr id="893" name="Google Shape;893;p29"/>
            <p:cNvSpPr txBox="1"/>
            <p:nvPr/>
          </p:nvSpPr>
          <p:spPr>
            <a:xfrm>
              <a:off x="710263" y="2852175"/>
              <a:ext cx="1884600" cy="7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Google Shape;898;p30"/>
          <p:cNvGrpSpPr/>
          <p:nvPr/>
        </p:nvGrpSpPr>
        <p:grpSpPr>
          <a:xfrm>
            <a:off x="2883625" y="0"/>
            <a:ext cx="3376739" cy="3744638"/>
            <a:chOff x="2883625" y="0"/>
            <a:chExt cx="3376739" cy="3744638"/>
          </a:xfrm>
        </p:grpSpPr>
        <p:sp>
          <p:nvSpPr>
            <p:cNvPr id="899" name="Google Shape;899;p30"/>
            <p:cNvSpPr/>
            <p:nvPr/>
          </p:nvSpPr>
          <p:spPr>
            <a:xfrm>
              <a:off x="2883625" y="0"/>
              <a:ext cx="3376739" cy="3744638"/>
            </a:xfrm>
            <a:custGeom>
              <a:rect b="b" l="l" r="r" t="t"/>
              <a:pathLst>
                <a:path extrusionOk="0" h="143007" w="128957">
                  <a:moveTo>
                    <a:pt x="51650" y="1"/>
                  </a:moveTo>
                  <a:lnTo>
                    <a:pt x="51650" y="12633"/>
                  </a:lnTo>
                  <a:cubicBezTo>
                    <a:pt x="51650" y="14181"/>
                    <a:pt x="50590" y="15527"/>
                    <a:pt x="49090" y="15896"/>
                  </a:cubicBezTo>
                  <a:cubicBezTo>
                    <a:pt x="45780" y="16705"/>
                    <a:pt x="42541" y="17777"/>
                    <a:pt x="39374" y="19122"/>
                  </a:cubicBezTo>
                  <a:cubicBezTo>
                    <a:pt x="31707" y="22373"/>
                    <a:pt x="24801" y="27016"/>
                    <a:pt x="18884" y="32934"/>
                  </a:cubicBezTo>
                  <a:cubicBezTo>
                    <a:pt x="12966" y="38851"/>
                    <a:pt x="8311" y="45757"/>
                    <a:pt x="5072" y="53436"/>
                  </a:cubicBezTo>
                  <a:cubicBezTo>
                    <a:pt x="1703" y="61389"/>
                    <a:pt x="0" y="69831"/>
                    <a:pt x="0" y="78534"/>
                  </a:cubicBezTo>
                  <a:cubicBezTo>
                    <a:pt x="0" y="87238"/>
                    <a:pt x="1703" y="95679"/>
                    <a:pt x="5072" y="103633"/>
                  </a:cubicBezTo>
                  <a:cubicBezTo>
                    <a:pt x="8311" y="111312"/>
                    <a:pt x="12966" y="118206"/>
                    <a:pt x="18884" y="124123"/>
                  </a:cubicBezTo>
                  <a:cubicBezTo>
                    <a:pt x="24801" y="130041"/>
                    <a:pt x="31707" y="134696"/>
                    <a:pt x="39374" y="137946"/>
                  </a:cubicBezTo>
                  <a:cubicBezTo>
                    <a:pt x="47328" y="141304"/>
                    <a:pt x="55781" y="143007"/>
                    <a:pt x="64485" y="143007"/>
                  </a:cubicBezTo>
                  <a:cubicBezTo>
                    <a:pt x="73188" y="143007"/>
                    <a:pt x="81630" y="141304"/>
                    <a:pt x="89583" y="137946"/>
                  </a:cubicBezTo>
                  <a:cubicBezTo>
                    <a:pt x="97263" y="134696"/>
                    <a:pt x="104156" y="130041"/>
                    <a:pt x="110074" y="124123"/>
                  </a:cubicBezTo>
                  <a:cubicBezTo>
                    <a:pt x="115991" y="118206"/>
                    <a:pt x="120646" y="111312"/>
                    <a:pt x="123897" y="103633"/>
                  </a:cubicBezTo>
                  <a:cubicBezTo>
                    <a:pt x="127254" y="95679"/>
                    <a:pt x="128957" y="87238"/>
                    <a:pt x="128957" y="78534"/>
                  </a:cubicBezTo>
                  <a:cubicBezTo>
                    <a:pt x="128957" y="69831"/>
                    <a:pt x="127254" y="61377"/>
                    <a:pt x="123885" y="53436"/>
                  </a:cubicBezTo>
                  <a:cubicBezTo>
                    <a:pt x="120646" y="45757"/>
                    <a:pt x="115991" y="38851"/>
                    <a:pt x="110074" y="32934"/>
                  </a:cubicBezTo>
                  <a:cubicBezTo>
                    <a:pt x="104156" y="27016"/>
                    <a:pt x="97263" y="22373"/>
                    <a:pt x="89583" y="19122"/>
                  </a:cubicBezTo>
                  <a:cubicBezTo>
                    <a:pt x="86416" y="17777"/>
                    <a:pt x="83177" y="16705"/>
                    <a:pt x="79868" y="15896"/>
                  </a:cubicBezTo>
                  <a:cubicBezTo>
                    <a:pt x="78367" y="15527"/>
                    <a:pt x="77308" y="14181"/>
                    <a:pt x="77308" y="12633"/>
                  </a:cubicBezTo>
                  <a:lnTo>
                    <a:pt x="77308" y="1"/>
                  </a:lnTo>
                  <a:lnTo>
                    <a:pt x="67164" y="1"/>
                  </a:lnTo>
                  <a:lnTo>
                    <a:pt x="67164" y="14110"/>
                  </a:lnTo>
                  <a:lnTo>
                    <a:pt x="67164" y="19122"/>
                  </a:lnTo>
                  <a:cubicBezTo>
                    <a:pt x="67164" y="21944"/>
                    <a:pt x="69247" y="24325"/>
                    <a:pt x="72033" y="24718"/>
                  </a:cubicBezTo>
                  <a:cubicBezTo>
                    <a:pt x="98322" y="28385"/>
                    <a:pt x="118634" y="50924"/>
                    <a:pt x="118813" y="78165"/>
                  </a:cubicBezTo>
                  <a:cubicBezTo>
                    <a:pt x="119015" y="108348"/>
                    <a:pt x="94786" y="132803"/>
                    <a:pt x="64604" y="132874"/>
                  </a:cubicBezTo>
                  <a:cubicBezTo>
                    <a:pt x="64567" y="132874"/>
                    <a:pt x="64531" y="132874"/>
                    <a:pt x="64494" y="132874"/>
                  </a:cubicBezTo>
                  <a:cubicBezTo>
                    <a:pt x="34529" y="132874"/>
                    <a:pt x="10145" y="108502"/>
                    <a:pt x="10145" y="78534"/>
                  </a:cubicBezTo>
                  <a:cubicBezTo>
                    <a:pt x="10145" y="51126"/>
                    <a:pt x="30540" y="28385"/>
                    <a:pt x="56948" y="24706"/>
                  </a:cubicBezTo>
                  <a:cubicBezTo>
                    <a:pt x="59734" y="24325"/>
                    <a:pt x="61794" y="21932"/>
                    <a:pt x="61794" y="19122"/>
                  </a:cubicBezTo>
                  <a:lnTo>
                    <a:pt x="61794" y="14110"/>
                  </a:lnTo>
                  <a:lnTo>
                    <a:pt x="617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3010837" y="0"/>
              <a:ext cx="3122352" cy="3617432"/>
            </a:xfrm>
            <a:custGeom>
              <a:rect b="b" l="l" r="r" t="t"/>
              <a:pathLst>
                <a:path extrusionOk="0" h="138149" w="119242">
                  <a:moveTo>
                    <a:pt x="67163" y="1"/>
                  </a:moveTo>
                  <a:lnTo>
                    <a:pt x="67163" y="2870"/>
                  </a:lnTo>
                  <a:lnTo>
                    <a:pt x="67592" y="2870"/>
                  </a:lnTo>
                  <a:lnTo>
                    <a:pt x="67592" y="1"/>
                  </a:lnTo>
                  <a:close/>
                  <a:moveTo>
                    <a:pt x="51649" y="1"/>
                  </a:moveTo>
                  <a:lnTo>
                    <a:pt x="51649" y="4263"/>
                  </a:lnTo>
                  <a:lnTo>
                    <a:pt x="52078" y="4263"/>
                  </a:lnTo>
                  <a:lnTo>
                    <a:pt x="52078" y="1"/>
                  </a:lnTo>
                  <a:close/>
                  <a:moveTo>
                    <a:pt x="67163" y="7145"/>
                  </a:moveTo>
                  <a:lnTo>
                    <a:pt x="67163" y="11407"/>
                  </a:lnTo>
                  <a:lnTo>
                    <a:pt x="67592" y="11407"/>
                  </a:lnTo>
                  <a:lnTo>
                    <a:pt x="67592" y="7145"/>
                  </a:lnTo>
                  <a:close/>
                  <a:moveTo>
                    <a:pt x="51649" y="8538"/>
                  </a:moveTo>
                  <a:lnTo>
                    <a:pt x="51649" y="12812"/>
                  </a:lnTo>
                  <a:lnTo>
                    <a:pt x="52078" y="12812"/>
                  </a:lnTo>
                  <a:lnTo>
                    <a:pt x="52078" y="8538"/>
                  </a:lnTo>
                  <a:close/>
                  <a:moveTo>
                    <a:pt x="67163" y="15681"/>
                  </a:moveTo>
                  <a:lnTo>
                    <a:pt x="67163" y="17563"/>
                  </a:lnTo>
                  <a:cubicBezTo>
                    <a:pt x="67163" y="18444"/>
                    <a:pt x="67616" y="19265"/>
                    <a:pt x="68366" y="19753"/>
                  </a:cubicBezTo>
                  <a:lnTo>
                    <a:pt x="68592" y="19396"/>
                  </a:lnTo>
                  <a:cubicBezTo>
                    <a:pt x="67961" y="18991"/>
                    <a:pt x="67592" y="18301"/>
                    <a:pt x="67592" y="17563"/>
                  </a:cubicBezTo>
                  <a:lnTo>
                    <a:pt x="67592" y="15681"/>
                  </a:lnTo>
                  <a:close/>
                  <a:moveTo>
                    <a:pt x="51649" y="17074"/>
                  </a:moveTo>
                  <a:lnTo>
                    <a:pt x="51649" y="17563"/>
                  </a:lnTo>
                  <a:cubicBezTo>
                    <a:pt x="51649" y="18634"/>
                    <a:pt x="50887" y="19539"/>
                    <a:pt x="49840" y="19706"/>
                  </a:cubicBezTo>
                  <a:cubicBezTo>
                    <a:pt x="49697" y="19730"/>
                    <a:pt x="49554" y="19753"/>
                    <a:pt x="49411" y="19777"/>
                  </a:cubicBezTo>
                  <a:lnTo>
                    <a:pt x="49483" y="20194"/>
                  </a:lnTo>
                  <a:cubicBezTo>
                    <a:pt x="49625" y="20170"/>
                    <a:pt x="49768" y="20146"/>
                    <a:pt x="49911" y="20122"/>
                  </a:cubicBezTo>
                  <a:cubicBezTo>
                    <a:pt x="51173" y="19920"/>
                    <a:pt x="52078" y="18837"/>
                    <a:pt x="52078" y="17563"/>
                  </a:cubicBezTo>
                  <a:lnTo>
                    <a:pt x="52078" y="17074"/>
                  </a:lnTo>
                  <a:close/>
                  <a:moveTo>
                    <a:pt x="72664" y="20337"/>
                  </a:moveTo>
                  <a:lnTo>
                    <a:pt x="72569" y="20753"/>
                  </a:lnTo>
                  <a:cubicBezTo>
                    <a:pt x="73950" y="21063"/>
                    <a:pt x="75331" y="21420"/>
                    <a:pt x="76676" y="21825"/>
                  </a:cubicBezTo>
                  <a:lnTo>
                    <a:pt x="76807" y="21420"/>
                  </a:lnTo>
                  <a:cubicBezTo>
                    <a:pt x="75438" y="21015"/>
                    <a:pt x="74045" y="20646"/>
                    <a:pt x="72664" y="20337"/>
                  </a:cubicBezTo>
                  <a:close/>
                  <a:moveTo>
                    <a:pt x="45220" y="20658"/>
                  </a:moveTo>
                  <a:cubicBezTo>
                    <a:pt x="43839" y="21003"/>
                    <a:pt x="42458" y="21396"/>
                    <a:pt x="41101" y="21837"/>
                  </a:cubicBezTo>
                  <a:lnTo>
                    <a:pt x="41231" y="22242"/>
                  </a:lnTo>
                  <a:cubicBezTo>
                    <a:pt x="42577" y="21813"/>
                    <a:pt x="43958" y="21408"/>
                    <a:pt x="45327" y="21075"/>
                  </a:cubicBezTo>
                  <a:lnTo>
                    <a:pt x="45220" y="20658"/>
                  </a:lnTo>
                  <a:close/>
                  <a:moveTo>
                    <a:pt x="80855" y="22801"/>
                  </a:moveTo>
                  <a:lnTo>
                    <a:pt x="80701" y="23194"/>
                  </a:lnTo>
                  <a:cubicBezTo>
                    <a:pt x="82022" y="23706"/>
                    <a:pt x="83344" y="24254"/>
                    <a:pt x="84618" y="24861"/>
                  </a:cubicBezTo>
                  <a:lnTo>
                    <a:pt x="84796" y="24468"/>
                  </a:lnTo>
                  <a:cubicBezTo>
                    <a:pt x="83511" y="23873"/>
                    <a:pt x="82189" y="23301"/>
                    <a:pt x="80855" y="22801"/>
                  </a:cubicBezTo>
                  <a:close/>
                  <a:moveTo>
                    <a:pt x="37076" y="23313"/>
                  </a:moveTo>
                  <a:cubicBezTo>
                    <a:pt x="35767" y="23849"/>
                    <a:pt x="34445" y="24444"/>
                    <a:pt x="33171" y="25075"/>
                  </a:cubicBezTo>
                  <a:lnTo>
                    <a:pt x="33361" y="25468"/>
                  </a:lnTo>
                  <a:cubicBezTo>
                    <a:pt x="34635" y="24837"/>
                    <a:pt x="35933" y="24242"/>
                    <a:pt x="37243" y="23706"/>
                  </a:cubicBezTo>
                  <a:lnTo>
                    <a:pt x="37076" y="23313"/>
                  </a:lnTo>
                  <a:close/>
                  <a:moveTo>
                    <a:pt x="88606" y="26421"/>
                  </a:moveTo>
                  <a:lnTo>
                    <a:pt x="88404" y="26790"/>
                  </a:lnTo>
                  <a:cubicBezTo>
                    <a:pt x="89630" y="27480"/>
                    <a:pt x="90857" y="28219"/>
                    <a:pt x="92035" y="28993"/>
                  </a:cubicBezTo>
                  <a:lnTo>
                    <a:pt x="92274" y="28635"/>
                  </a:lnTo>
                  <a:cubicBezTo>
                    <a:pt x="91083" y="27861"/>
                    <a:pt x="89857" y="27111"/>
                    <a:pt x="88606" y="26421"/>
                  </a:cubicBezTo>
                  <a:close/>
                  <a:moveTo>
                    <a:pt x="29409" y="27123"/>
                  </a:moveTo>
                  <a:cubicBezTo>
                    <a:pt x="28182" y="27838"/>
                    <a:pt x="26968" y="28623"/>
                    <a:pt x="25789" y="29421"/>
                  </a:cubicBezTo>
                  <a:lnTo>
                    <a:pt x="26039" y="29778"/>
                  </a:lnTo>
                  <a:cubicBezTo>
                    <a:pt x="27194" y="28981"/>
                    <a:pt x="28408" y="28207"/>
                    <a:pt x="29623" y="27492"/>
                  </a:cubicBezTo>
                  <a:lnTo>
                    <a:pt x="29409" y="27123"/>
                  </a:lnTo>
                  <a:close/>
                  <a:moveTo>
                    <a:pt x="95762" y="31112"/>
                  </a:moveTo>
                  <a:lnTo>
                    <a:pt x="95512" y="31445"/>
                  </a:lnTo>
                  <a:cubicBezTo>
                    <a:pt x="96631" y="32302"/>
                    <a:pt x="97739" y="33219"/>
                    <a:pt x="98798" y="34148"/>
                  </a:cubicBezTo>
                  <a:lnTo>
                    <a:pt x="99072" y="33826"/>
                  </a:lnTo>
                  <a:cubicBezTo>
                    <a:pt x="98012" y="32886"/>
                    <a:pt x="96893" y="31969"/>
                    <a:pt x="95762" y="31112"/>
                  </a:cubicBezTo>
                  <a:close/>
                  <a:moveTo>
                    <a:pt x="22360" y="31981"/>
                  </a:moveTo>
                  <a:cubicBezTo>
                    <a:pt x="21253" y="32874"/>
                    <a:pt x="20157" y="33815"/>
                    <a:pt x="19110" y="34779"/>
                  </a:cubicBezTo>
                  <a:lnTo>
                    <a:pt x="19407" y="35100"/>
                  </a:lnTo>
                  <a:cubicBezTo>
                    <a:pt x="20443" y="34136"/>
                    <a:pt x="21527" y="33207"/>
                    <a:pt x="22622" y="32314"/>
                  </a:cubicBezTo>
                  <a:lnTo>
                    <a:pt x="22360" y="31981"/>
                  </a:lnTo>
                  <a:close/>
                  <a:moveTo>
                    <a:pt x="102180" y="36779"/>
                  </a:moveTo>
                  <a:lnTo>
                    <a:pt x="101882" y="37077"/>
                  </a:lnTo>
                  <a:cubicBezTo>
                    <a:pt x="102870" y="38089"/>
                    <a:pt x="103835" y="39137"/>
                    <a:pt x="104751" y="40220"/>
                  </a:cubicBezTo>
                  <a:lnTo>
                    <a:pt x="105073" y="39946"/>
                  </a:lnTo>
                  <a:cubicBezTo>
                    <a:pt x="104156" y="38863"/>
                    <a:pt x="103180" y="37791"/>
                    <a:pt x="102180" y="36779"/>
                  </a:cubicBezTo>
                  <a:close/>
                  <a:moveTo>
                    <a:pt x="16074" y="37803"/>
                  </a:moveTo>
                  <a:cubicBezTo>
                    <a:pt x="15109" y="38839"/>
                    <a:pt x="14157" y="39934"/>
                    <a:pt x="13264" y="41030"/>
                  </a:cubicBezTo>
                  <a:lnTo>
                    <a:pt x="13597" y="41304"/>
                  </a:lnTo>
                  <a:cubicBezTo>
                    <a:pt x="14478" y="40208"/>
                    <a:pt x="15419" y="39125"/>
                    <a:pt x="16383" y="38101"/>
                  </a:cubicBezTo>
                  <a:lnTo>
                    <a:pt x="16074" y="37803"/>
                  </a:lnTo>
                  <a:close/>
                  <a:moveTo>
                    <a:pt x="107728" y="43304"/>
                  </a:moveTo>
                  <a:lnTo>
                    <a:pt x="107383" y="43554"/>
                  </a:lnTo>
                  <a:cubicBezTo>
                    <a:pt x="108216" y="44697"/>
                    <a:pt x="109026" y="45876"/>
                    <a:pt x="109776" y="47078"/>
                  </a:cubicBezTo>
                  <a:lnTo>
                    <a:pt x="110133" y="46852"/>
                  </a:lnTo>
                  <a:cubicBezTo>
                    <a:pt x="109383" y="45637"/>
                    <a:pt x="108573" y="44447"/>
                    <a:pt x="107728" y="43304"/>
                  </a:cubicBezTo>
                  <a:close/>
                  <a:moveTo>
                    <a:pt x="10692" y="44459"/>
                  </a:moveTo>
                  <a:cubicBezTo>
                    <a:pt x="9870" y="45626"/>
                    <a:pt x="9097" y="46828"/>
                    <a:pt x="8370" y="48054"/>
                  </a:cubicBezTo>
                  <a:lnTo>
                    <a:pt x="8727" y="48269"/>
                  </a:lnTo>
                  <a:cubicBezTo>
                    <a:pt x="9454" y="47054"/>
                    <a:pt x="10228" y="45864"/>
                    <a:pt x="11037" y="44697"/>
                  </a:cubicBezTo>
                  <a:lnTo>
                    <a:pt x="10692" y="44459"/>
                  </a:lnTo>
                  <a:close/>
                  <a:moveTo>
                    <a:pt x="112288" y="50555"/>
                  </a:moveTo>
                  <a:lnTo>
                    <a:pt x="111907" y="50757"/>
                  </a:lnTo>
                  <a:cubicBezTo>
                    <a:pt x="112574" y="52007"/>
                    <a:pt x="113205" y="53293"/>
                    <a:pt x="113776" y="54579"/>
                  </a:cubicBezTo>
                  <a:lnTo>
                    <a:pt x="114157" y="54412"/>
                  </a:lnTo>
                  <a:cubicBezTo>
                    <a:pt x="113586" y="53103"/>
                    <a:pt x="112955" y="51805"/>
                    <a:pt x="112288" y="50555"/>
                  </a:cubicBezTo>
                  <a:close/>
                  <a:moveTo>
                    <a:pt x="6310" y="51805"/>
                  </a:moveTo>
                  <a:cubicBezTo>
                    <a:pt x="5668" y="53079"/>
                    <a:pt x="5072" y="54389"/>
                    <a:pt x="4525" y="55698"/>
                  </a:cubicBezTo>
                  <a:lnTo>
                    <a:pt x="4917" y="55865"/>
                  </a:lnTo>
                  <a:cubicBezTo>
                    <a:pt x="5465" y="54555"/>
                    <a:pt x="6060" y="53257"/>
                    <a:pt x="6691" y="51995"/>
                  </a:cubicBezTo>
                  <a:lnTo>
                    <a:pt x="6310" y="51805"/>
                  </a:lnTo>
                  <a:close/>
                  <a:moveTo>
                    <a:pt x="115753" y="58389"/>
                  </a:moveTo>
                  <a:lnTo>
                    <a:pt x="115360" y="58532"/>
                  </a:lnTo>
                  <a:cubicBezTo>
                    <a:pt x="115836" y="59865"/>
                    <a:pt x="116265" y="61223"/>
                    <a:pt x="116646" y="62592"/>
                  </a:cubicBezTo>
                  <a:lnTo>
                    <a:pt x="117062" y="62473"/>
                  </a:lnTo>
                  <a:cubicBezTo>
                    <a:pt x="116669" y="61104"/>
                    <a:pt x="116241" y="59723"/>
                    <a:pt x="115753" y="58389"/>
                  </a:cubicBezTo>
                  <a:close/>
                  <a:moveTo>
                    <a:pt x="3024" y="59711"/>
                  </a:moveTo>
                  <a:cubicBezTo>
                    <a:pt x="2584" y="61056"/>
                    <a:pt x="2179" y="62437"/>
                    <a:pt x="1822" y="63818"/>
                  </a:cubicBezTo>
                  <a:lnTo>
                    <a:pt x="2239" y="63925"/>
                  </a:lnTo>
                  <a:cubicBezTo>
                    <a:pt x="2584" y="62556"/>
                    <a:pt x="2989" y="61187"/>
                    <a:pt x="3429" y="59842"/>
                  </a:cubicBezTo>
                  <a:lnTo>
                    <a:pt x="3024" y="59711"/>
                  </a:lnTo>
                  <a:close/>
                  <a:moveTo>
                    <a:pt x="118063" y="66640"/>
                  </a:moveTo>
                  <a:lnTo>
                    <a:pt x="117646" y="66723"/>
                  </a:lnTo>
                  <a:cubicBezTo>
                    <a:pt x="117920" y="68105"/>
                    <a:pt x="118158" y="69509"/>
                    <a:pt x="118336" y="70914"/>
                  </a:cubicBezTo>
                  <a:lnTo>
                    <a:pt x="118753" y="70867"/>
                  </a:lnTo>
                  <a:cubicBezTo>
                    <a:pt x="118574" y="69450"/>
                    <a:pt x="118336" y="68033"/>
                    <a:pt x="118063" y="66640"/>
                  </a:cubicBezTo>
                  <a:close/>
                  <a:moveTo>
                    <a:pt x="929" y="68009"/>
                  </a:moveTo>
                  <a:cubicBezTo>
                    <a:pt x="679" y="69402"/>
                    <a:pt x="476" y="70831"/>
                    <a:pt x="322" y="72248"/>
                  </a:cubicBezTo>
                  <a:lnTo>
                    <a:pt x="750" y="72295"/>
                  </a:lnTo>
                  <a:cubicBezTo>
                    <a:pt x="893" y="70891"/>
                    <a:pt x="1096" y="69474"/>
                    <a:pt x="1346" y="68081"/>
                  </a:cubicBezTo>
                  <a:lnTo>
                    <a:pt x="929" y="68009"/>
                  </a:lnTo>
                  <a:close/>
                  <a:moveTo>
                    <a:pt x="119146" y="75129"/>
                  </a:moveTo>
                  <a:lnTo>
                    <a:pt x="118717" y="75153"/>
                  </a:lnTo>
                  <a:cubicBezTo>
                    <a:pt x="118789" y="76272"/>
                    <a:pt x="118813" y="77403"/>
                    <a:pt x="118813" y="78534"/>
                  </a:cubicBezTo>
                  <a:cubicBezTo>
                    <a:pt x="118813" y="78820"/>
                    <a:pt x="118813" y="79106"/>
                    <a:pt x="118813" y="79404"/>
                  </a:cubicBezTo>
                  <a:lnTo>
                    <a:pt x="119241" y="79404"/>
                  </a:lnTo>
                  <a:cubicBezTo>
                    <a:pt x="119241" y="79118"/>
                    <a:pt x="119241" y="78820"/>
                    <a:pt x="119241" y="78534"/>
                  </a:cubicBezTo>
                  <a:cubicBezTo>
                    <a:pt x="119241" y="77403"/>
                    <a:pt x="119217" y="76248"/>
                    <a:pt x="119146" y="75129"/>
                  </a:cubicBezTo>
                  <a:close/>
                  <a:moveTo>
                    <a:pt x="36" y="76522"/>
                  </a:moveTo>
                  <a:cubicBezTo>
                    <a:pt x="12" y="77189"/>
                    <a:pt x="0" y="77868"/>
                    <a:pt x="0" y="78534"/>
                  </a:cubicBezTo>
                  <a:cubicBezTo>
                    <a:pt x="0" y="78642"/>
                    <a:pt x="0" y="78749"/>
                    <a:pt x="0" y="78868"/>
                  </a:cubicBezTo>
                  <a:cubicBezTo>
                    <a:pt x="0" y="79511"/>
                    <a:pt x="12" y="80166"/>
                    <a:pt x="36" y="80808"/>
                  </a:cubicBezTo>
                  <a:lnTo>
                    <a:pt x="464" y="80785"/>
                  </a:lnTo>
                  <a:cubicBezTo>
                    <a:pt x="441" y="80154"/>
                    <a:pt x="429" y="79499"/>
                    <a:pt x="429" y="78868"/>
                  </a:cubicBezTo>
                  <a:cubicBezTo>
                    <a:pt x="429" y="78749"/>
                    <a:pt x="429" y="78642"/>
                    <a:pt x="429" y="78534"/>
                  </a:cubicBezTo>
                  <a:cubicBezTo>
                    <a:pt x="429" y="77868"/>
                    <a:pt x="441" y="77201"/>
                    <a:pt x="453" y="76534"/>
                  </a:cubicBezTo>
                  <a:lnTo>
                    <a:pt x="36" y="76522"/>
                  </a:lnTo>
                  <a:close/>
                  <a:moveTo>
                    <a:pt x="118598" y="83654"/>
                  </a:moveTo>
                  <a:cubicBezTo>
                    <a:pt x="118479" y="85059"/>
                    <a:pt x="118301" y="86476"/>
                    <a:pt x="118086" y="87869"/>
                  </a:cubicBezTo>
                  <a:lnTo>
                    <a:pt x="118503" y="87940"/>
                  </a:lnTo>
                  <a:cubicBezTo>
                    <a:pt x="118729" y="86535"/>
                    <a:pt x="118908" y="85107"/>
                    <a:pt x="119027" y="83690"/>
                  </a:cubicBezTo>
                  <a:lnTo>
                    <a:pt x="118598" y="83654"/>
                  </a:lnTo>
                  <a:close/>
                  <a:moveTo>
                    <a:pt x="774" y="85023"/>
                  </a:moveTo>
                  <a:lnTo>
                    <a:pt x="345" y="85071"/>
                  </a:lnTo>
                  <a:cubicBezTo>
                    <a:pt x="500" y="86488"/>
                    <a:pt x="715" y="87916"/>
                    <a:pt x="965" y="89309"/>
                  </a:cubicBezTo>
                  <a:lnTo>
                    <a:pt x="1381" y="89238"/>
                  </a:lnTo>
                  <a:cubicBezTo>
                    <a:pt x="1131" y="87845"/>
                    <a:pt x="929" y="86440"/>
                    <a:pt x="774" y="85023"/>
                  </a:cubicBezTo>
                  <a:close/>
                  <a:moveTo>
                    <a:pt x="117265" y="92036"/>
                  </a:moveTo>
                  <a:cubicBezTo>
                    <a:pt x="116943" y="93417"/>
                    <a:pt x="116574" y="94798"/>
                    <a:pt x="116158" y="96144"/>
                  </a:cubicBezTo>
                  <a:lnTo>
                    <a:pt x="116562" y="96275"/>
                  </a:lnTo>
                  <a:cubicBezTo>
                    <a:pt x="116979" y="94917"/>
                    <a:pt x="117360" y="93524"/>
                    <a:pt x="117682" y="92143"/>
                  </a:cubicBezTo>
                  <a:lnTo>
                    <a:pt x="117265" y="92036"/>
                  </a:lnTo>
                  <a:close/>
                  <a:moveTo>
                    <a:pt x="2298" y="93393"/>
                  </a:moveTo>
                  <a:lnTo>
                    <a:pt x="1881" y="93500"/>
                  </a:lnTo>
                  <a:cubicBezTo>
                    <a:pt x="2239" y="94870"/>
                    <a:pt x="2643" y="96251"/>
                    <a:pt x="3096" y="97608"/>
                  </a:cubicBezTo>
                  <a:lnTo>
                    <a:pt x="3501" y="97465"/>
                  </a:lnTo>
                  <a:cubicBezTo>
                    <a:pt x="3048" y="96132"/>
                    <a:pt x="2643" y="94763"/>
                    <a:pt x="2298" y="93393"/>
                  </a:cubicBezTo>
                  <a:close/>
                  <a:moveTo>
                    <a:pt x="114741" y="100156"/>
                  </a:moveTo>
                  <a:cubicBezTo>
                    <a:pt x="114229" y="101466"/>
                    <a:pt x="113657" y="102775"/>
                    <a:pt x="113050" y="104049"/>
                  </a:cubicBezTo>
                  <a:lnTo>
                    <a:pt x="113431" y="104240"/>
                  </a:lnTo>
                  <a:cubicBezTo>
                    <a:pt x="114050" y="102954"/>
                    <a:pt x="114622" y="101632"/>
                    <a:pt x="115145" y="100311"/>
                  </a:cubicBezTo>
                  <a:lnTo>
                    <a:pt x="114741" y="100156"/>
                  </a:lnTo>
                  <a:close/>
                  <a:moveTo>
                    <a:pt x="5001" y="101454"/>
                  </a:moveTo>
                  <a:lnTo>
                    <a:pt x="4608" y="101621"/>
                  </a:lnTo>
                  <a:cubicBezTo>
                    <a:pt x="5156" y="102930"/>
                    <a:pt x="5763" y="104240"/>
                    <a:pt x="6406" y="105514"/>
                  </a:cubicBezTo>
                  <a:lnTo>
                    <a:pt x="6787" y="105311"/>
                  </a:lnTo>
                  <a:cubicBezTo>
                    <a:pt x="6144" y="104049"/>
                    <a:pt x="5548" y="102752"/>
                    <a:pt x="5001" y="101454"/>
                  </a:cubicBezTo>
                  <a:close/>
                  <a:moveTo>
                    <a:pt x="111074" y="107812"/>
                  </a:moveTo>
                  <a:cubicBezTo>
                    <a:pt x="110383" y="109038"/>
                    <a:pt x="109633" y="110253"/>
                    <a:pt x="108847" y="111431"/>
                  </a:cubicBezTo>
                  <a:lnTo>
                    <a:pt x="109192" y="111669"/>
                  </a:lnTo>
                  <a:cubicBezTo>
                    <a:pt x="109990" y="110491"/>
                    <a:pt x="110740" y="109264"/>
                    <a:pt x="111455" y="108026"/>
                  </a:cubicBezTo>
                  <a:lnTo>
                    <a:pt x="111074" y="107812"/>
                  </a:lnTo>
                  <a:close/>
                  <a:moveTo>
                    <a:pt x="8846" y="109038"/>
                  </a:moveTo>
                  <a:lnTo>
                    <a:pt x="8477" y="109264"/>
                  </a:lnTo>
                  <a:cubicBezTo>
                    <a:pt x="9216" y="110479"/>
                    <a:pt x="10001" y="111681"/>
                    <a:pt x="10823" y="112848"/>
                  </a:cubicBezTo>
                  <a:lnTo>
                    <a:pt x="11168" y="112610"/>
                  </a:lnTo>
                  <a:cubicBezTo>
                    <a:pt x="10359" y="111455"/>
                    <a:pt x="9573" y="110253"/>
                    <a:pt x="8846" y="109038"/>
                  </a:cubicBezTo>
                  <a:close/>
                  <a:moveTo>
                    <a:pt x="106347" y="114872"/>
                  </a:moveTo>
                  <a:cubicBezTo>
                    <a:pt x="105490" y="115991"/>
                    <a:pt x="104561" y="117087"/>
                    <a:pt x="103620" y="118134"/>
                  </a:cubicBezTo>
                  <a:lnTo>
                    <a:pt x="103942" y="118420"/>
                  </a:lnTo>
                  <a:cubicBezTo>
                    <a:pt x="104894" y="117361"/>
                    <a:pt x="105811" y="116253"/>
                    <a:pt x="106692" y="115134"/>
                  </a:cubicBezTo>
                  <a:lnTo>
                    <a:pt x="106347" y="114872"/>
                  </a:lnTo>
                  <a:close/>
                  <a:moveTo>
                    <a:pt x="13740" y="115991"/>
                  </a:moveTo>
                  <a:lnTo>
                    <a:pt x="13407" y="116265"/>
                  </a:lnTo>
                  <a:cubicBezTo>
                    <a:pt x="14311" y="117361"/>
                    <a:pt x="15264" y="118444"/>
                    <a:pt x="16240" y="119480"/>
                  </a:cubicBezTo>
                  <a:lnTo>
                    <a:pt x="16550" y="119194"/>
                  </a:lnTo>
                  <a:cubicBezTo>
                    <a:pt x="15574" y="118158"/>
                    <a:pt x="14633" y="117087"/>
                    <a:pt x="13740" y="115991"/>
                  </a:cubicBezTo>
                  <a:close/>
                  <a:moveTo>
                    <a:pt x="100667" y="121194"/>
                  </a:moveTo>
                  <a:cubicBezTo>
                    <a:pt x="99644" y="122171"/>
                    <a:pt x="98584" y="123123"/>
                    <a:pt x="97489" y="124028"/>
                  </a:cubicBezTo>
                  <a:lnTo>
                    <a:pt x="97762" y="124361"/>
                  </a:lnTo>
                  <a:cubicBezTo>
                    <a:pt x="98858" y="123445"/>
                    <a:pt x="99929" y="122480"/>
                    <a:pt x="100953" y="121504"/>
                  </a:cubicBezTo>
                  <a:lnTo>
                    <a:pt x="100667" y="121194"/>
                  </a:lnTo>
                  <a:close/>
                  <a:moveTo>
                    <a:pt x="19574" y="122171"/>
                  </a:moveTo>
                  <a:lnTo>
                    <a:pt x="19288" y="122492"/>
                  </a:lnTo>
                  <a:cubicBezTo>
                    <a:pt x="20336" y="123445"/>
                    <a:pt x="21431" y="124385"/>
                    <a:pt x="22551" y="125266"/>
                  </a:cubicBezTo>
                  <a:lnTo>
                    <a:pt x="22813" y="124933"/>
                  </a:lnTo>
                  <a:cubicBezTo>
                    <a:pt x="21705" y="124064"/>
                    <a:pt x="20622" y="123135"/>
                    <a:pt x="19574" y="122171"/>
                  </a:cubicBezTo>
                  <a:close/>
                  <a:moveTo>
                    <a:pt x="94131" y="126636"/>
                  </a:moveTo>
                  <a:cubicBezTo>
                    <a:pt x="92988" y="127457"/>
                    <a:pt x="91797" y="128255"/>
                    <a:pt x="90595" y="128993"/>
                  </a:cubicBezTo>
                  <a:lnTo>
                    <a:pt x="90809" y="129350"/>
                  </a:lnTo>
                  <a:cubicBezTo>
                    <a:pt x="92024" y="128612"/>
                    <a:pt x="93226" y="127814"/>
                    <a:pt x="94381" y="126981"/>
                  </a:cubicBezTo>
                  <a:lnTo>
                    <a:pt x="94131" y="126636"/>
                  </a:lnTo>
                  <a:close/>
                  <a:moveTo>
                    <a:pt x="26230" y="127457"/>
                  </a:moveTo>
                  <a:lnTo>
                    <a:pt x="25991" y="127814"/>
                  </a:lnTo>
                  <a:cubicBezTo>
                    <a:pt x="27170" y="128612"/>
                    <a:pt x="28385" y="129374"/>
                    <a:pt x="29611" y="130088"/>
                  </a:cubicBezTo>
                  <a:lnTo>
                    <a:pt x="29825" y="129719"/>
                  </a:lnTo>
                  <a:cubicBezTo>
                    <a:pt x="28611" y="129017"/>
                    <a:pt x="27396" y="128255"/>
                    <a:pt x="26230" y="127457"/>
                  </a:cubicBezTo>
                  <a:close/>
                  <a:moveTo>
                    <a:pt x="86892" y="131088"/>
                  </a:moveTo>
                  <a:cubicBezTo>
                    <a:pt x="85630" y="131743"/>
                    <a:pt x="84344" y="132350"/>
                    <a:pt x="83046" y="132910"/>
                  </a:cubicBezTo>
                  <a:lnTo>
                    <a:pt x="83213" y="133303"/>
                  </a:lnTo>
                  <a:cubicBezTo>
                    <a:pt x="84523" y="132743"/>
                    <a:pt x="85820" y="132124"/>
                    <a:pt x="87082" y="131469"/>
                  </a:cubicBezTo>
                  <a:lnTo>
                    <a:pt x="86892" y="131088"/>
                  </a:lnTo>
                  <a:close/>
                  <a:moveTo>
                    <a:pt x="33576" y="131731"/>
                  </a:moveTo>
                  <a:lnTo>
                    <a:pt x="33385" y="132112"/>
                  </a:lnTo>
                  <a:cubicBezTo>
                    <a:pt x="34659" y="132731"/>
                    <a:pt x="35981" y="133327"/>
                    <a:pt x="37302" y="133851"/>
                  </a:cubicBezTo>
                  <a:lnTo>
                    <a:pt x="37457" y="133458"/>
                  </a:lnTo>
                  <a:cubicBezTo>
                    <a:pt x="36148" y="132934"/>
                    <a:pt x="34838" y="132350"/>
                    <a:pt x="33576" y="131731"/>
                  </a:cubicBezTo>
                  <a:close/>
                  <a:moveTo>
                    <a:pt x="79070" y="134458"/>
                  </a:moveTo>
                  <a:cubicBezTo>
                    <a:pt x="77736" y="134922"/>
                    <a:pt x="76379" y="135339"/>
                    <a:pt x="75010" y="135708"/>
                  </a:cubicBezTo>
                  <a:lnTo>
                    <a:pt x="75117" y="136125"/>
                  </a:lnTo>
                  <a:cubicBezTo>
                    <a:pt x="76498" y="135756"/>
                    <a:pt x="77867" y="135327"/>
                    <a:pt x="79212" y="134863"/>
                  </a:cubicBezTo>
                  <a:lnTo>
                    <a:pt x="79070" y="134458"/>
                  </a:lnTo>
                  <a:close/>
                  <a:moveTo>
                    <a:pt x="41458" y="134898"/>
                  </a:moveTo>
                  <a:lnTo>
                    <a:pt x="41327" y="135303"/>
                  </a:lnTo>
                  <a:cubicBezTo>
                    <a:pt x="42684" y="135744"/>
                    <a:pt x="44065" y="136137"/>
                    <a:pt x="45446" y="136470"/>
                  </a:cubicBezTo>
                  <a:lnTo>
                    <a:pt x="45553" y="136053"/>
                  </a:lnTo>
                  <a:cubicBezTo>
                    <a:pt x="44172" y="135720"/>
                    <a:pt x="42803" y="135327"/>
                    <a:pt x="41458" y="134898"/>
                  </a:cubicBezTo>
                  <a:close/>
                  <a:moveTo>
                    <a:pt x="70866" y="136661"/>
                  </a:moveTo>
                  <a:cubicBezTo>
                    <a:pt x="69485" y="136922"/>
                    <a:pt x="68068" y="137149"/>
                    <a:pt x="66663" y="137315"/>
                  </a:cubicBezTo>
                  <a:lnTo>
                    <a:pt x="66711" y="137732"/>
                  </a:lnTo>
                  <a:cubicBezTo>
                    <a:pt x="68128" y="137565"/>
                    <a:pt x="69556" y="137351"/>
                    <a:pt x="70949" y="137077"/>
                  </a:cubicBezTo>
                  <a:lnTo>
                    <a:pt x="70866" y="136661"/>
                  </a:lnTo>
                  <a:close/>
                  <a:moveTo>
                    <a:pt x="49709" y="136911"/>
                  </a:moveTo>
                  <a:lnTo>
                    <a:pt x="49649" y="137327"/>
                  </a:lnTo>
                  <a:cubicBezTo>
                    <a:pt x="51042" y="137565"/>
                    <a:pt x="52471" y="137744"/>
                    <a:pt x="53888" y="137887"/>
                  </a:cubicBezTo>
                  <a:lnTo>
                    <a:pt x="53935" y="137458"/>
                  </a:lnTo>
                  <a:cubicBezTo>
                    <a:pt x="52519" y="137327"/>
                    <a:pt x="51102" y="137137"/>
                    <a:pt x="49709" y="136911"/>
                  </a:cubicBezTo>
                  <a:close/>
                  <a:moveTo>
                    <a:pt x="62425" y="137661"/>
                  </a:moveTo>
                  <a:cubicBezTo>
                    <a:pt x="61770" y="137696"/>
                    <a:pt x="61103" y="137708"/>
                    <a:pt x="60436" y="137720"/>
                  </a:cubicBezTo>
                  <a:cubicBezTo>
                    <a:pt x="60162" y="137720"/>
                    <a:pt x="59889" y="137732"/>
                    <a:pt x="59615" y="137732"/>
                  </a:cubicBezTo>
                  <a:cubicBezTo>
                    <a:pt x="59138" y="137732"/>
                    <a:pt x="58650" y="137720"/>
                    <a:pt x="58174" y="137708"/>
                  </a:cubicBezTo>
                  <a:lnTo>
                    <a:pt x="58162" y="138137"/>
                  </a:lnTo>
                  <a:cubicBezTo>
                    <a:pt x="58638" y="138149"/>
                    <a:pt x="59127" y="138149"/>
                    <a:pt x="59603" y="138149"/>
                  </a:cubicBezTo>
                  <a:lnTo>
                    <a:pt x="60448" y="138149"/>
                  </a:lnTo>
                  <a:cubicBezTo>
                    <a:pt x="61115" y="138137"/>
                    <a:pt x="61782" y="138125"/>
                    <a:pt x="62448" y="138089"/>
                  </a:cubicBezTo>
                  <a:lnTo>
                    <a:pt x="62425" y="1376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2907323" y="0"/>
              <a:ext cx="3329370" cy="3720941"/>
            </a:xfrm>
            <a:custGeom>
              <a:rect b="b" l="l" r="r" t="t"/>
              <a:pathLst>
                <a:path extrusionOk="0" h="142102" w="127148">
                  <a:moveTo>
                    <a:pt x="51661" y="1"/>
                  </a:moveTo>
                  <a:lnTo>
                    <a:pt x="51661" y="12633"/>
                  </a:lnTo>
                  <a:cubicBezTo>
                    <a:pt x="51661" y="14598"/>
                    <a:pt x="50316" y="16312"/>
                    <a:pt x="48399" y="16777"/>
                  </a:cubicBezTo>
                  <a:cubicBezTo>
                    <a:pt x="45149" y="17574"/>
                    <a:pt x="41934" y="18646"/>
                    <a:pt x="38827" y="19956"/>
                  </a:cubicBezTo>
                  <a:cubicBezTo>
                    <a:pt x="31254" y="23159"/>
                    <a:pt x="24456" y="27742"/>
                    <a:pt x="18622" y="33576"/>
                  </a:cubicBezTo>
                  <a:cubicBezTo>
                    <a:pt x="12788" y="39411"/>
                    <a:pt x="8204" y="46209"/>
                    <a:pt x="5001" y="53781"/>
                  </a:cubicBezTo>
                  <a:cubicBezTo>
                    <a:pt x="1679" y="61628"/>
                    <a:pt x="0" y="69950"/>
                    <a:pt x="0" y="78534"/>
                  </a:cubicBezTo>
                  <a:cubicBezTo>
                    <a:pt x="0" y="87107"/>
                    <a:pt x="1679" y="95441"/>
                    <a:pt x="5001" y="103275"/>
                  </a:cubicBezTo>
                  <a:cubicBezTo>
                    <a:pt x="8204" y="110848"/>
                    <a:pt x="12788" y="117646"/>
                    <a:pt x="18622" y="123480"/>
                  </a:cubicBezTo>
                  <a:cubicBezTo>
                    <a:pt x="24456" y="129326"/>
                    <a:pt x="31254" y="133898"/>
                    <a:pt x="38827" y="137101"/>
                  </a:cubicBezTo>
                  <a:cubicBezTo>
                    <a:pt x="46673" y="140423"/>
                    <a:pt x="54995" y="142102"/>
                    <a:pt x="63580" y="142102"/>
                  </a:cubicBezTo>
                  <a:cubicBezTo>
                    <a:pt x="72152" y="142102"/>
                    <a:pt x="80487" y="140423"/>
                    <a:pt x="88321" y="137101"/>
                  </a:cubicBezTo>
                  <a:cubicBezTo>
                    <a:pt x="95893" y="133898"/>
                    <a:pt x="102692" y="129326"/>
                    <a:pt x="108526" y="123480"/>
                  </a:cubicBezTo>
                  <a:cubicBezTo>
                    <a:pt x="114360" y="117646"/>
                    <a:pt x="118944" y="110848"/>
                    <a:pt x="122146" y="103275"/>
                  </a:cubicBezTo>
                  <a:cubicBezTo>
                    <a:pt x="125468" y="95441"/>
                    <a:pt x="127147" y="87107"/>
                    <a:pt x="127147" y="78534"/>
                  </a:cubicBezTo>
                  <a:cubicBezTo>
                    <a:pt x="127147" y="69950"/>
                    <a:pt x="125468" y="61628"/>
                    <a:pt x="122146" y="53781"/>
                  </a:cubicBezTo>
                  <a:cubicBezTo>
                    <a:pt x="118944" y="46209"/>
                    <a:pt x="114360" y="39411"/>
                    <a:pt x="108526" y="33576"/>
                  </a:cubicBezTo>
                  <a:cubicBezTo>
                    <a:pt x="102692" y="27742"/>
                    <a:pt x="95893" y="23159"/>
                    <a:pt x="88321" y="19956"/>
                  </a:cubicBezTo>
                  <a:cubicBezTo>
                    <a:pt x="85225" y="18646"/>
                    <a:pt x="81999" y="17574"/>
                    <a:pt x="78748" y="16777"/>
                  </a:cubicBezTo>
                  <a:cubicBezTo>
                    <a:pt x="76831" y="16312"/>
                    <a:pt x="75498" y="14598"/>
                    <a:pt x="75498" y="12633"/>
                  </a:cubicBezTo>
                  <a:lnTo>
                    <a:pt x="75498" y="1"/>
                  </a:lnTo>
                  <a:lnTo>
                    <a:pt x="75176" y="1"/>
                  </a:lnTo>
                  <a:lnTo>
                    <a:pt x="75176" y="12633"/>
                  </a:lnTo>
                  <a:cubicBezTo>
                    <a:pt x="75176" y="14753"/>
                    <a:pt x="76617" y="16586"/>
                    <a:pt x="78677" y="17086"/>
                  </a:cubicBezTo>
                  <a:cubicBezTo>
                    <a:pt x="81903" y="17884"/>
                    <a:pt x="85106" y="18944"/>
                    <a:pt x="88202" y="20253"/>
                  </a:cubicBezTo>
                  <a:cubicBezTo>
                    <a:pt x="95727" y="23432"/>
                    <a:pt x="102489" y="27992"/>
                    <a:pt x="108300" y="33803"/>
                  </a:cubicBezTo>
                  <a:cubicBezTo>
                    <a:pt x="114110" y="39613"/>
                    <a:pt x="118670" y="46376"/>
                    <a:pt x="121861" y="53912"/>
                  </a:cubicBezTo>
                  <a:cubicBezTo>
                    <a:pt x="125159" y="61711"/>
                    <a:pt x="126826" y="69998"/>
                    <a:pt x="126826" y="78534"/>
                  </a:cubicBezTo>
                  <a:cubicBezTo>
                    <a:pt x="126826" y="87071"/>
                    <a:pt x="125159" y="95358"/>
                    <a:pt x="121861" y="103156"/>
                  </a:cubicBezTo>
                  <a:cubicBezTo>
                    <a:pt x="118670" y="110681"/>
                    <a:pt x="114110" y="117444"/>
                    <a:pt x="108300" y="123254"/>
                  </a:cubicBezTo>
                  <a:cubicBezTo>
                    <a:pt x="102489" y="129064"/>
                    <a:pt x="95727" y="133624"/>
                    <a:pt x="88202" y="136815"/>
                  </a:cubicBezTo>
                  <a:cubicBezTo>
                    <a:pt x="80391" y="140113"/>
                    <a:pt x="72116" y="141780"/>
                    <a:pt x="63580" y="141780"/>
                  </a:cubicBezTo>
                  <a:cubicBezTo>
                    <a:pt x="55043" y="141780"/>
                    <a:pt x="46756" y="140113"/>
                    <a:pt x="38958" y="136815"/>
                  </a:cubicBezTo>
                  <a:cubicBezTo>
                    <a:pt x="31421" y="133624"/>
                    <a:pt x="24658" y="129064"/>
                    <a:pt x="18848" y="123254"/>
                  </a:cubicBezTo>
                  <a:cubicBezTo>
                    <a:pt x="13038" y="117444"/>
                    <a:pt x="8478" y="110681"/>
                    <a:pt x="5299" y="103156"/>
                  </a:cubicBezTo>
                  <a:cubicBezTo>
                    <a:pt x="2001" y="95358"/>
                    <a:pt x="322" y="87071"/>
                    <a:pt x="322" y="78534"/>
                  </a:cubicBezTo>
                  <a:cubicBezTo>
                    <a:pt x="322" y="69998"/>
                    <a:pt x="2001" y="61711"/>
                    <a:pt x="5299" y="53912"/>
                  </a:cubicBezTo>
                  <a:cubicBezTo>
                    <a:pt x="8478" y="46376"/>
                    <a:pt x="13038" y="39613"/>
                    <a:pt x="18848" y="33803"/>
                  </a:cubicBezTo>
                  <a:cubicBezTo>
                    <a:pt x="24658" y="27992"/>
                    <a:pt x="31421" y="23432"/>
                    <a:pt x="38958" y="20253"/>
                  </a:cubicBezTo>
                  <a:cubicBezTo>
                    <a:pt x="42041" y="18944"/>
                    <a:pt x="45244" y="17884"/>
                    <a:pt x="48471" y="17086"/>
                  </a:cubicBezTo>
                  <a:cubicBezTo>
                    <a:pt x="50530" y="16586"/>
                    <a:pt x="51971" y="14753"/>
                    <a:pt x="51971" y="12633"/>
                  </a:cubicBezTo>
                  <a:lnTo>
                    <a:pt x="51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0"/>
            <p:cNvSpPr/>
            <p:nvPr/>
          </p:nvSpPr>
          <p:spPr>
            <a:xfrm>
              <a:off x="3117152" y="0"/>
              <a:ext cx="2912531" cy="3511435"/>
            </a:xfrm>
            <a:custGeom>
              <a:rect b="b" l="l" r="r" t="t"/>
              <a:pathLst>
                <a:path extrusionOk="0" h="134101" w="111229">
                  <a:moveTo>
                    <a:pt x="51649" y="1"/>
                  </a:moveTo>
                  <a:lnTo>
                    <a:pt x="51649" y="19122"/>
                  </a:lnTo>
                  <a:cubicBezTo>
                    <a:pt x="51649" y="21313"/>
                    <a:pt x="50018" y="23194"/>
                    <a:pt x="47863" y="23492"/>
                  </a:cubicBezTo>
                  <a:cubicBezTo>
                    <a:pt x="20574" y="27302"/>
                    <a:pt x="0" y="50960"/>
                    <a:pt x="0" y="78534"/>
                  </a:cubicBezTo>
                  <a:cubicBezTo>
                    <a:pt x="0" y="93346"/>
                    <a:pt x="5787" y="107300"/>
                    <a:pt x="16288" y="117801"/>
                  </a:cubicBezTo>
                  <a:cubicBezTo>
                    <a:pt x="26789" y="128314"/>
                    <a:pt x="40743" y="134101"/>
                    <a:pt x="55567" y="134101"/>
                  </a:cubicBezTo>
                  <a:lnTo>
                    <a:pt x="55686" y="134101"/>
                  </a:lnTo>
                  <a:cubicBezTo>
                    <a:pt x="70604" y="134065"/>
                    <a:pt x="84594" y="128231"/>
                    <a:pt x="95048" y="117682"/>
                  </a:cubicBezTo>
                  <a:cubicBezTo>
                    <a:pt x="105513" y="107121"/>
                    <a:pt x="111228" y="93084"/>
                    <a:pt x="111133" y="78153"/>
                  </a:cubicBezTo>
                  <a:cubicBezTo>
                    <a:pt x="110943" y="50781"/>
                    <a:pt x="90381" y="27290"/>
                    <a:pt x="63294" y="23504"/>
                  </a:cubicBezTo>
                  <a:cubicBezTo>
                    <a:pt x="61115" y="23194"/>
                    <a:pt x="59472" y="21313"/>
                    <a:pt x="59472" y="19122"/>
                  </a:cubicBezTo>
                  <a:lnTo>
                    <a:pt x="59472" y="1"/>
                  </a:lnTo>
                  <a:lnTo>
                    <a:pt x="59150" y="1"/>
                  </a:lnTo>
                  <a:lnTo>
                    <a:pt x="59150" y="19122"/>
                  </a:lnTo>
                  <a:cubicBezTo>
                    <a:pt x="59150" y="21480"/>
                    <a:pt x="60913" y="23492"/>
                    <a:pt x="63246" y="23813"/>
                  </a:cubicBezTo>
                  <a:cubicBezTo>
                    <a:pt x="90178" y="27576"/>
                    <a:pt x="110621" y="50948"/>
                    <a:pt x="110812" y="78153"/>
                  </a:cubicBezTo>
                  <a:cubicBezTo>
                    <a:pt x="110907" y="93000"/>
                    <a:pt x="105228" y="106955"/>
                    <a:pt x="94822" y="117456"/>
                  </a:cubicBezTo>
                  <a:cubicBezTo>
                    <a:pt x="84427" y="127945"/>
                    <a:pt x="70521" y="133744"/>
                    <a:pt x="55686" y="133779"/>
                  </a:cubicBezTo>
                  <a:lnTo>
                    <a:pt x="55567" y="133779"/>
                  </a:lnTo>
                  <a:cubicBezTo>
                    <a:pt x="40827" y="133779"/>
                    <a:pt x="26956" y="128029"/>
                    <a:pt x="16514" y="117575"/>
                  </a:cubicBezTo>
                  <a:cubicBezTo>
                    <a:pt x="6072" y="107133"/>
                    <a:pt x="310" y="93262"/>
                    <a:pt x="310" y="78534"/>
                  </a:cubicBezTo>
                  <a:cubicBezTo>
                    <a:pt x="310" y="51114"/>
                    <a:pt x="20777" y="27588"/>
                    <a:pt x="47911" y="23813"/>
                  </a:cubicBezTo>
                  <a:cubicBezTo>
                    <a:pt x="50221" y="23492"/>
                    <a:pt x="51971" y="21480"/>
                    <a:pt x="51971" y="19122"/>
                  </a:cubicBezTo>
                  <a:lnTo>
                    <a:pt x="51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Google Shape;903;p30"/>
          <p:cNvGrpSpPr/>
          <p:nvPr/>
        </p:nvGrpSpPr>
        <p:grpSpPr>
          <a:xfrm>
            <a:off x="5747178" y="2319000"/>
            <a:ext cx="2686547" cy="881750"/>
            <a:chOff x="5747178" y="2319000"/>
            <a:chExt cx="2686547" cy="881750"/>
          </a:xfrm>
        </p:grpSpPr>
        <p:sp>
          <p:nvSpPr>
            <p:cNvPr id="904" name="Google Shape;904;p30"/>
            <p:cNvSpPr/>
            <p:nvPr/>
          </p:nvSpPr>
          <p:spPr>
            <a:xfrm>
              <a:off x="5747178" y="2556752"/>
              <a:ext cx="406260" cy="406260"/>
            </a:xfrm>
            <a:custGeom>
              <a:rect b="b" l="l" r="r" t="t"/>
              <a:pathLst>
                <a:path extrusionOk="0" h="15515" w="15515">
                  <a:moveTo>
                    <a:pt x="7751" y="1"/>
                  </a:moveTo>
                  <a:cubicBezTo>
                    <a:pt x="3465" y="1"/>
                    <a:pt x="0" y="3465"/>
                    <a:pt x="0" y="7752"/>
                  </a:cubicBezTo>
                  <a:cubicBezTo>
                    <a:pt x="0" y="12038"/>
                    <a:pt x="3465" y="15514"/>
                    <a:pt x="7751" y="15514"/>
                  </a:cubicBezTo>
                  <a:cubicBezTo>
                    <a:pt x="12038" y="15514"/>
                    <a:pt x="15514" y="12038"/>
                    <a:pt x="15514" y="7752"/>
                  </a:cubicBezTo>
                  <a:cubicBezTo>
                    <a:pt x="15514" y="3465"/>
                    <a:pt x="12038" y="1"/>
                    <a:pt x="7751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5796749" y="2606477"/>
              <a:ext cx="306810" cy="306810"/>
            </a:xfrm>
            <a:custGeom>
              <a:rect b="b" l="l" r="r" t="t"/>
              <a:pathLst>
                <a:path extrusionOk="0" h="11717" w="11717">
                  <a:moveTo>
                    <a:pt x="5858" y="1"/>
                  </a:moveTo>
                  <a:cubicBezTo>
                    <a:pt x="2632" y="1"/>
                    <a:pt x="1" y="2632"/>
                    <a:pt x="1" y="5859"/>
                  </a:cubicBezTo>
                  <a:cubicBezTo>
                    <a:pt x="1" y="9097"/>
                    <a:pt x="2632" y="11716"/>
                    <a:pt x="5858" y="11716"/>
                  </a:cubicBezTo>
                  <a:cubicBezTo>
                    <a:pt x="9097" y="11716"/>
                    <a:pt x="11716" y="9097"/>
                    <a:pt x="11716" y="5859"/>
                  </a:cubicBezTo>
                  <a:cubicBezTo>
                    <a:pt x="11716" y="2632"/>
                    <a:pt x="9097" y="1"/>
                    <a:pt x="58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0"/>
            <p:cNvSpPr txBox="1"/>
            <p:nvPr/>
          </p:nvSpPr>
          <p:spPr>
            <a:xfrm>
              <a:off x="6549125" y="231900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07" name="Google Shape;907;p30"/>
            <p:cNvSpPr txBox="1"/>
            <p:nvPr/>
          </p:nvSpPr>
          <p:spPr>
            <a:xfrm>
              <a:off x="6549125" y="266585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8" name="Google Shape;908;p30"/>
          <p:cNvGrpSpPr/>
          <p:nvPr/>
        </p:nvGrpSpPr>
        <p:grpSpPr>
          <a:xfrm>
            <a:off x="3629750" y="3415845"/>
            <a:ext cx="1884600" cy="1313579"/>
            <a:chOff x="3629750" y="3415845"/>
            <a:chExt cx="1884600" cy="1313579"/>
          </a:xfrm>
        </p:grpSpPr>
        <p:sp>
          <p:nvSpPr>
            <p:cNvPr id="909" name="Google Shape;909;p30"/>
            <p:cNvSpPr/>
            <p:nvPr/>
          </p:nvSpPr>
          <p:spPr>
            <a:xfrm>
              <a:off x="4368925" y="3415845"/>
              <a:ext cx="406260" cy="406260"/>
            </a:xfrm>
            <a:custGeom>
              <a:rect b="b" l="l" r="r" t="t"/>
              <a:pathLst>
                <a:path extrusionOk="0" h="15515" w="15515">
                  <a:moveTo>
                    <a:pt x="7764" y="0"/>
                  </a:moveTo>
                  <a:cubicBezTo>
                    <a:pt x="3477" y="0"/>
                    <a:pt x="1" y="3477"/>
                    <a:pt x="1" y="7763"/>
                  </a:cubicBezTo>
                  <a:cubicBezTo>
                    <a:pt x="1" y="12038"/>
                    <a:pt x="3477" y="15514"/>
                    <a:pt x="7764" y="15514"/>
                  </a:cubicBezTo>
                  <a:cubicBezTo>
                    <a:pt x="12038" y="15514"/>
                    <a:pt x="15515" y="12038"/>
                    <a:pt x="15515" y="7763"/>
                  </a:cubicBezTo>
                  <a:cubicBezTo>
                    <a:pt x="15515" y="3477"/>
                    <a:pt x="12038" y="0"/>
                    <a:pt x="7764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4418810" y="3465730"/>
              <a:ext cx="306495" cy="306495"/>
            </a:xfrm>
            <a:custGeom>
              <a:rect b="b" l="l" r="r" t="t"/>
              <a:pathLst>
                <a:path extrusionOk="0" h="11705" w="11705">
                  <a:moveTo>
                    <a:pt x="5859" y="0"/>
                  </a:moveTo>
                  <a:cubicBezTo>
                    <a:pt x="2620" y="0"/>
                    <a:pt x="1" y="2620"/>
                    <a:pt x="1" y="5858"/>
                  </a:cubicBezTo>
                  <a:cubicBezTo>
                    <a:pt x="1" y="9085"/>
                    <a:pt x="2620" y="11704"/>
                    <a:pt x="5859" y="11704"/>
                  </a:cubicBezTo>
                  <a:cubicBezTo>
                    <a:pt x="9085" y="11704"/>
                    <a:pt x="11705" y="9085"/>
                    <a:pt x="11705" y="5858"/>
                  </a:cubicBezTo>
                  <a:cubicBezTo>
                    <a:pt x="11705" y="2620"/>
                    <a:pt x="9085" y="0"/>
                    <a:pt x="58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0"/>
            <p:cNvSpPr txBox="1"/>
            <p:nvPr/>
          </p:nvSpPr>
          <p:spPr>
            <a:xfrm>
              <a:off x="3629750" y="38476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12" name="Google Shape;912;p30"/>
            <p:cNvSpPr txBox="1"/>
            <p:nvPr/>
          </p:nvSpPr>
          <p:spPr>
            <a:xfrm>
              <a:off x="3629750" y="41945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mostly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3" name="Google Shape;913;p30"/>
          <p:cNvGrpSpPr/>
          <p:nvPr/>
        </p:nvGrpSpPr>
        <p:grpSpPr>
          <a:xfrm>
            <a:off x="710275" y="2319000"/>
            <a:ext cx="2673250" cy="881750"/>
            <a:chOff x="710275" y="2319000"/>
            <a:chExt cx="2673250" cy="881750"/>
          </a:xfrm>
        </p:grpSpPr>
        <p:sp>
          <p:nvSpPr>
            <p:cNvPr id="914" name="Google Shape;914;p30"/>
            <p:cNvSpPr/>
            <p:nvPr/>
          </p:nvSpPr>
          <p:spPr>
            <a:xfrm>
              <a:off x="2977291" y="2556752"/>
              <a:ext cx="406234" cy="406260"/>
            </a:xfrm>
            <a:custGeom>
              <a:rect b="b" l="l" r="r" t="t"/>
              <a:pathLst>
                <a:path extrusionOk="0" h="15515" w="15514">
                  <a:moveTo>
                    <a:pt x="7751" y="1"/>
                  </a:moveTo>
                  <a:cubicBezTo>
                    <a:pt x="3465" y="1"/>
                    <a:pt x="0" y="3465"/>
                    <a:pt x="0" y="7752"/>
                  </a:cubicBezTo>
                  <a:cubicBezTo>
                    <a:pt x="0" y="12038"/>
                    <a:pt x="3465" y="15514"/>
                    <a:pt x="7751" y="15514"/>
                  </a:cubicBezTo>
                  <a:cubicBezTo>
                    <a:pt x="12037" y="15514"/>
                    <a:pt x="15514" y="12038"/>
                    <a:pt x="15514" y="7752"/>
                  </a:cubicBezTo>
                  <a:cubicBezTo>
                    <a:pt x="15514" y="3465"/>
                    <a:pt x="12037" y="1"/>
                    <a:pt x="7751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3027176" y="2606477"/>
              <a:ext cx="306469" cy="306810"/>
            </a:xfrm>
            <a:custGeom>
              <a:rect b="b" l="l" r="r" t="t"/>
              <a:pathLst>
                <a:path extrusionOk="0" h="11717" w="11704">
                  <a:moveTo>
                    <a:pt x="5846" y="1"/>
                  </a:moveTo>
                  <a:cubicBezTo>
                    <a:pt x="2620" y="1"/>
                    <a:pt x="0" y="2632"/>
                    <a:pt x="0" y="5859"/>
                  </a:cubicBezTo>
                  <a:cubicBezTo>
                    <a:pt x="0" y="9097"/>
                    <a:pt x="2620" y="11716"/>
                    <a:pt x="5846" y="11716"/>
                  </a:cubicBezTo>
                  <a:cubicBezTo>
                    <a:pt x="9085" y="11716"/>
                    <a:pt x="11704" y="9097"/>
                    <a:pt x="11704" y="5859"/>
                  </a:cubicBezTo>
                  <a:cubicBezTo>
                    <a:pt x="11704" y="2632"/>
                    <a:pt x="9085" y="1"/>
                    <a:pt x="5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0"/>
            <p:cNvSpPr txBox="1"/>
            <p:nvPr/>
          </p:nvSpPr>
          <p:spPr>
            <a:xfrm>
              <a:off x="710275" y="231900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17" name="Google Shape;917;p30"/>
            <p:cNvSpPr txBox="1"/>
            <p:nvPr/>
          </p:nvSpPr>
          <p:spPr>
            <a:xfrm>
              <a:off x="710275" y="266585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8" name="Google Shape;918;p30"/>
          <p:cNvGrpSpPr/>
          <p:nvPr/>
        </p:nvGrpSpPr>
        <p:grpSpPr>
          <a:xfrm>
            <a:off x="710275" y="1028088"/>
            <a:ext cx="2597050" cy="881750"/>
            <a:chOff x="710275" y="1028088"/>
            <a:chExt cx="2597050" cy="881750"/>
          </a:xfrm>
        </p:grpSpPr>
        <p:sp>
          <p:nvSpPr>
            <p:cNvPr id="919" name="Google Shape;919;p30"/>
            <p:cNvSpPr/>
            <p:nvPr/>
          </p:nvSpPr>
          <p:spPr>
            <a:xfrm>
              <a:off x="2901091" y="1265836"/>
              <a:ext cx="406234" cy="406234"/>
            </a:xfrm>
            <a:custGeom>
              <a:rect b="b" l="l" r="r" t="t"/>
              <a:pathLst>
                <a:path extrusionOk="0" h="15514" w="15514">
                  <a:moveTo>
                    <a:pt x="7751" y="0"/>
                  </a:moveTo>
                  <a:cubicBezTo>
                    <a:pt x="3465" y="0"/>
                    <a:pt x="0" y="3465"/>
                    <a:pt x="0" y="7751"/>
                  </a:cubicBezTo>
                  <a:cubicBezTo>
                    <a:pt x="0" y="12037"/>
                    <a:pt x="3465" y="15514"/>
                    <a:pt x="7751" y="15514"/>
                  </a:cubicBezTo>
                  <a:cubicBezTo>
                    <a:pt x="12037" y="15514"/>
                    <a:pt x="15514" y="12037"/>
                    <a:pt x="15514" y="7751"/>
                  </a:cubicBezTo>
                  <a:cubicBezTo>
                    <a:pt x="15514" y="3465"/>
                    <a:pt x="12037" y="0"/>
                    <a:pt x="775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2950976" y="1315718"/>
              <a:ext cx="306469" cy="306469"/>
            </a:xfrm>
            <a:custGeom>
              <a:rect b="b" l="l" r="r" t="t"/>
              <a:pathLst>
                <a:path extrusionOk="0" h="11704" w="11704">
                  <a:moveTo>
                    <a:pt x="5846" y="0"/>
                  </a:moveTo>
                  <a:cubicBezTo>
                    <a:pt x="2620" y="0"/>
                    <a:pt x="0" y="2620"/>
                    <a:pt x="0" y="5846"/>
                  </a:cubicBezTo>
                  <a:cubicBezTo>
                    <a:pt x="0" y="9085"/>
                    <a:pt x="2620" y="11704"/>
                    <a:pt x="5846" y="11704"/>
                  </a:cubicBezTo>
                  <a:cubicBezTo>
                    <a:pt x="9085" y="11704"/>
                    <a:pt x="11704" y="9085"/>
                    <a:pt x="11704" y="5846"/>
                  </a:cubicBezTo>
                  <a:cubicBezTo>
                    <a:pt x="11704" y="2620"/>
                    <a:pt x="9085" y="0"/>
                    <a:pt x="5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0"/>
            <p:cNvSpPr txBox="1"/>
            <p:nvPr/>
          </p:nvSpPr>
          <p:spPr>
            <a:xfrm>
              <a:off x="710275" y="102808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2" name="Google Shape;922;p30"/>
            <p:cNvSpPr txBox="1"/>
            <p:nvPr/>
          </p:nvSpPr>
          <p:spPr>
            <a:xfrm>
              <a:off x="710275" y="137493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3" name="Google Shape;923;p30"/>
          <p:cNvGrpSpPr/>
          <p:nvPr/>
        </p:nvGrpSpPr>
        <p:grpSpPr>
          <a:xfrm>
            <a:off x="5823378" y="1028075"/>
            <a:ext cx="2610347" cy="881750"/>
            <a:chOff x="5823378" y="1028075"/>
            <a:chExt cx="2610347" cy="881750"/>
          </a:xfrm>
        </p:grpSpPr>
        <p:sp>
          <p:nvSpPr>
            <p:cNvPr id="924" name="Google Shape;924;p30"/>
            <p:cNvSpPr/>
            <p:nvPr/>
          </p:nvSpPr>
          <p:spPr>
            <a:xfrm>
              <a:off x="5823378" y="1265836"/>
              <a:ext cx="406260" cy="406234"/>
            </a:xfrm>
            <a:custGeom>
              <a:rect b="b" l="l" r="r" t="t"/>
              <a:pathLst>
                <a:path extrusionOk="0" h="15514" w="15515">
                  <a:moveTo>
                    <a:pt x="7751" y="0"/>
                  </a:moveTo>
                  <a:cubicBezTo>
                    <a:pt x="3465" y="0"/>
                    <a:pt x="0" y="3465"/>
                    <a:pt x="0" y="7751"/>
                  </a:cubicBezTo>
                  <a:cubicBezTo>
                    <a:pt x="0" y="12037"/>
                    <a:pt x="3465" y="15514"/>
                    <a:pt x="7751" y="15514"/>
                  </a:cubicBezTo>
                  <a:cubicBezTo>
                    <a:pt x="12038" y="15514"/>
                    <a:pt x="15514" y="12037"/>
                    <a:pt x="15514" y="7751"/>
                  </a:cubicBezTo>
                  <a:cubicBezTo>
                    <a:pt x="15514" y="3465"/>
                    <a:pt x="12038" y="0"/>
                    <a:pt x="775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5872949" y="1315718"/>
              <a:ext cx="306810" cy="306469"/>
            </a:xfrm>
            <a:custGeom>
              <a:rect b="b" l="l" r="r" t="t"/>
              <a:pathLst>
                <a:path extrusionOk="0" h="11704" w="11717">
                  <a:moveTo>
                    <a:pt x="5858" y="0"/>
                  </a:moveTo>
                  <a:cubicBezTo>
                    <a:pt x="2632" y="0"/>
                    <a:pt x="1" y="2620"/>
                    <a:pt x="1" y="5846"/>
                  </a:cubicBezTo>
                  <a:cubicBezTo>
                    <a:pt x="1" y="9085"/>
                    <a:pt x="2632" y="11704"/>
                    <a:pt x="5858" y="11704"/>
                  </a:cubicBezTo>
                  <a:cubicBezTo>
                    <a:pt x="9097" y="11704"/>
                    <a:pt x="11716" y="9085"/>
                    <a:pt x="11716" y="5846"/>
                  </a:cubicBezTo>
                  <a:cubicBezTo>
                    <a:pt x="11716" y="2620"/>
                    <a:pt x="9097" y="0"/>
                    <a:pt x="5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0"/>
            <p:cNvSpPr txBox="1"/>
            <p:nvPr/>
          </p:nvSpPr>
          <p:spPr>
            <a:xfrm>
              <a:off x="6549125" y="13749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7" name="Google Shape;927;p30"/>
            <p:cNvSpPr txBox="1"/>
            <p:nvPr/>
          </p:nvSpPr>
          <p:spPr>
            <a:xfrm>
              <a:off x="6549125" y="10280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928" name="Google Shape;928;p30"/>
          <p:cNvSpPr txBox="1"/>
          <p:nvPr>
            <p:ph type="title"/>
          </p:nvPr>
        </p:nvSpPr>
        <p:spPr>
          <a:xfrm>
            <a:off x="3436050" y="1803025"/>
            <a:ext cx="2271900" cy="7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929" name="Google Shape;929;p30"/>
          <p:cNvGrpSpPr/>
          <p:nvPr/>
        </p:nvGrpSpPr>
        <p:grpSpPr>
          <a:xfrm>
            <a:off x="4411961" y="1299927"/>
            <a:ext cx="306797" cy="433349"/>
            <a:chOff x="1333682" y="3344330"/>
            <a:chExt cx="271213" cy="383088"/>
          </a:xfrm>
        </p:grpSpPr>
        <p:sp>
          <p:nvSpPr>
            <p:cNvPr id="930" name="Google Shape;930;p30"/>
            <p:cNvSpPr/>
            <p:nvPr/>
          </p:nvSpPr>
          <p:spPr>
            <a:xfrm>
              <a:off x="1334065" y="3377332"/>
              <a:ext cx="270831" cy="350086"/>
            </a:xfrm>
            <a:custGeom>
              <a:rect b="b" l="l" r="r" t="t"/>
              <a:pathLst>
                <a:path extrusionOk="0" h="10990" w="8502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1333682" y="3344330"/>
              <a:ext cx="189697" cy="292461"/>
            </a:xfrm>
            <a:custGeom>
              <a:rect b="b" l="l" r="r" t="t"/>
              <a:pathLst>
                <a:path extrusionOk="0" h="9181" w="5955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1444060" y="346948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1444060" y="3493762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1444060" y="354192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1444060" y="3565818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1444060" y="3614747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1444060" y="3638256"/>
              <a:ext cx="100917" cy="11404"/>
            </a:xfrm>
            <a:custGeom>
              <a:rect b="b" l="l" r="r" t="t"/>
              <a:pathLst>
                <a:path extrusionOk="0" h="358" w="316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1371622" y="3459454"/>
              <a:ext cx="70208" cy="57084"/>
            </a:xfrm>
            <a:custGeom>
              <a:rect b="b" l="l" r="r" t="t"/>
              <a:pathLst>
                <a:path extrusionOk="0" h="1792" w="2204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1371622" y="3532434"/>
              <a:ext cx="70208" cy="56543"/>
            </a:xfrm>
            <a:custGeom>
              <a:rect b="b" l="l" r="r" t="t"/>
              <a:pathLst>
                <a:path extrusionOk="0" h="1775" w="2204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1371622" y="3605254"/>
              <a:ext cx="70208" cy="55810"/>
            </a:xfrm>
            <a:custGeom>
              <a:rect b="b" l="l" r="r" t="t"/>
              <a:pathLst>
                <a:path extrusionOk="0" h="1752" w="2204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Infographics</a:t>
            </a:r>
            <a:endParaRPr/>
          </a:p>
        </p:txBody>
      </p:sp>
      <p:sp>
        <p:nvSpPr>
          <p:cNvPr id="946" name="Google Shape;946;p31"/>
          <p:cNvSpPr/>
          <p:nvPr/>
        </p:nvSpPr>
        <p:spPr>
          <a:xfrm>
            <a:off x="0" y="1652372"/>
            <a:ext cx="9144000" cy="3553248"/>
          </a:xfrm>
          <a:custGeom>
            <a:rect b="b" l="l" r="r" t="t"/>
            <a:pathLst>
              <a:path extrusionOk="0" h="111039" w="285750">
                <a:moveTo>
                  <a:pt x="142875" y="1"/>
                </a:moveTo>
                <a:lnTo>
                  <a:pt x="0" y="42256"/>
                </a:lnTo>
                <a:lnTo>
                  <a:pt x="0" y="111038"/>
                </a:lnTo>
                <a:lnTo>
                  <a:pt x="285750" y="111038"/>
                </a:lnTo>
                <a:lnTo>
                  <a:pt x="285750" y="42256"/>
                </a:lnTo>
                <a:lnTo>
                  <a:pt x="14287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7" name="Google Shape;947;p31"/>
          <p:cNvGrpSpPr/>
          <p:nvPr/>
        </p:nvGrpSpPr>
        <p:grpSpPr>
          <a:xfrm>
            <a:off x="2936352" y="1652372"/>
            <a:ext cx="3601632" cy="3553248"/>
            <a:chOff x="2936352" y="1652372"/>
            <a:chExt cx="3601632" cy="3553248"/>
          </a:xfrm>
        </p:grpSpPr>
        <p:sp>
          <p:nvSpPr>
            <p:cNvPr id="948" name="Google Shape;948;p31"/>
            <p:cNvSpPr/>
            <p:nvPr/>
          </p:nvSpPr>
          <p:spPr>
            <a:xfrm>
              <a:off x="2936352" y="1652372"/>
              <a:ext cx="3601632" cy="3553248"/>
            </a:xfrm>
            <a:custGeom>
              <a:rect b="b" l="l" r="r" t="t"/>
              <a:pathLst>
                <a:path extrusionOk="0" h="111039" w="112551">
                  <a:moveTo>
                    <a:pt x="51114" y="1"/>
                  </a:moveTo>
                  <a:lnTo>
                    <a:pt x="46161" y="1477"/>
                  </a:lnTo>
                  <a:lnTo>
                    <a:pt x="46161" y="16836"/>
                  </a:lnTo>
                  <a:cubicBezTo>
                    <a:pt x="46161" y="22956"/>
                    <a:pt x="51697" y="27933"/>
                    <a:pt x="58472" y="27933"/>
                  </a:cubicBezTo>
                  <a:lnTo>
                    <a:pt x="60401" y="27933"/>
                  </a:lnTo>
                  <a:cubicBezTo>
                    <a:pt x="61818" y="27933"/>
                    <a:pt x="62877" y="28826"/>
                    <a:pt x="62877" y="29635"/>
                  </a:cubicBezTo>
                  <a:cubicBezTo>
                    <a:pt x="62877" y="30397"/>
                    <a:pt x="61913" y="31255"/>
                    <a:pt x="60579" y="31326"/>
                  </a:cubicBezTo>
                  <a:cubicBezTo>
                    <a:pt x="60508" y="31326"/>
                    <a:pt x="60472" y="31302"/>
                    <a:pt x="60401" y="31302"/>
                  </a:cubicBezTo>
                  <a:lnTo>
                    <a:pt x="31838" y="31302"/>
                  </a:lnTo>
                  <a:cubicBezTo>
                    <a:pt x="24444" y="31302"/>
                    <a:pt x="18419" y="36720"/>
                    <a:pt x="18419" y="43375"/>
                  </a:cubicBezTo>
                  <a:cubicBezTo>
                    <a:pt x="18419" y="50007"/>
                    <a:pt x="24444" y="55424"/>
                    <a:pt x="31838" y="55424"/>
                  </a:cubicBezTo>
                  <a:lnTo>
                    <a:pt x="74796" y="55424"/>
                  </a:lnTo>
                  <a:cubicBezTo>
                    <a:pt x="78094" y="55424"/>
                    <a:pt x="80915" y="57639"/>
                    <a:pt x="80915" y="60270"/>
                  </a:cubicBezTo>
                  <a:cubicBezTo>
                    <a:pt x="80915" y="62890"/>
                    <a:pt x="78094" y="65104"/>
                    <a:pt x="74796" y="65104"/>
                  </a:cubicBezTo>
                  <a:lnTo>
                    <a:pt x="18574" y="65104"/>
                  </a:lnTo>
                  <a:cubicBezTo>
                    <a:pt x="8323" y="65104"/>
                    <a:pt x="0" y="72498"/>
                    <a:pt x="0" y="81606"/>
                  </a:cubicBezTo>
                  <a:cubicBezTo>
                    <a:pt x="0" y="90714"/>
                    <a:pt x="8323" y="98108"/>
                    <a:pt x="18574" y="98108"/>
                  </a:cubicBezTo>
                  <a:lnTo>
                    <a:pt x="86309" y="98108"/>
                  </a:lnTo>
                  <a:cubicBezTo>
                    <a:pt x="94893" y="98108"/>
                    <a:pt x="101954" y="103978"/>
                    <a:pt x="102680" y="111038"/>
                  </a:cubicBezTo>
                  <a:lnTo>
                    <a:pt x="112550" y="111038"/>
                  </a:lnTo>
                  <a:cubicBezTo>
                    <a:pt x="111848" y="98787"/>
                    <a:pt x="100334" y="88738"/>
                    <a:pt x="86309" y="88738"/>
                  </a:cubicBezTo>
                  <a:lnTo>
                    <a:pt x="18574" y="88714"/>
                  </a:lnTo>
                  <a:cubicBezTo>
                    <a:pt x="13836" y="88714"/>
                    <a:pt x="9823" y="85476"/>
                    <a:pt x="9823" y="81606"/>
                  </a:cubicBezTo>
                  <a:cubicBezTo>
                    <a:pt x="9823" y="77760"/>
                    <a:pt x="13836" y="74498"/>
                    <a:pt x="18574" y="74498"/>
                  </a:cubicBezTo>
                  <a:lnTo>
                    <a:pt x="74796" y="74498"/>
                  </a:lnTo>
                  <a:cubicBezTo>
                    <a:pt x="83582" y="74498"/>
                    <a:pt x="90738" y="68116"/>
                    <a:pt x="90738" y="60270"/>
                  </a:cubicBezTo>
                  <a:cubicBezTo>
                    <a:pt x="90738" y="52412"/>
                    <a:pt x="83582" y="46030"/>
                    <a:pt x="74796" y="46030"/>
                  </a:cubicBezTo>
                  <a:lnTo>
                    <a:pt x="31838" y="46030"/>
                  </a:lnTo>
                  <a:cubicBezTo>
                    <a:pt x="29909" y="46030"/>
                    <a:pt x="28266" y="44816"/>
                    <a:pt x="28266" y="43375"/>
                  </a:cubicBezTo>
                  <a:cubicBezTo>
                    <a:pt x="28266" y="41911"/>
                    <a:pt x="29909" y="40696"/>
                    <a:pt x="31838" y="40696"/>
                  </a:cubicBezTo>
                  <a:lnTo>
                    <a:pt x="60401" y="40696"/>
                  </a:lnTo>
                  <a:cubicBezTo>
                    <a:pt x="67187" y="40696"/>
                    <a:pt x="72700" y="35731"/>
                    <a:pt x="72700" y="29635"/>
                  </a:cubicBezTo>
                  <a:cubicBezTo>
                    <a:pt x="72700" y="23516"/>
                    <a:pt x="67187" y="18551"/>
                    <a:pt x="60401" y="18551"/>
                  </a:cubicBezTo>
                  <a:lnTo>
                    <a:pt x="58472" y="18551"/>
                  </a:lnTo>
                  <a:cubicBezTo>
                    <a:pt x="57067" y="18551"/>
                    <a:pt x="56019" y="17646"/>
                    <a:pt x="56019" y="16836"/>
                  </a:cubicBezTo>
                  <a:cubicBezTo>
                    <a:pt x="56019" y="16622"/>
                    <a:pt x="55996" y="16372"/>
                    <a:pt x="55948" y="16146"/>
                  </a:cubicBezTo>
                  <a:lnTo>
                    <a:pt x="55948" y="1430"/>
                  </a:lnTo>
                  <a:lnTo>
                    <a:pt x="511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2936352" y="1675636"/>
              <a:ext cx="3601632" cy="3529984"/>
            </a:xfrm>
            <a:custGeom>
              <a:rect b="b" l="l" r="r" t="t"/>
              <a:pathLst>
                <a:path extrusionOk="0" h="110312" w="112551">
                  <a:moveTo>
                    <a:pt x="48638" y="0"/>
                  </a:moveTo>
                  <a:lnTo>
                    <a:pt x="46161" y="750"/>
                  </a:lnTo>
                  <a:lnTo>
                    <a:pt x="46161" y="16109"/>
                  </a:lnTo>
                  <a:cubicBezTo>
                    <a:pt x="46161" y="22229"/>
                    <a:pt x="51697" y="27206"/>
                    <a:pt x="58472" y="27206"/>
                  </a:cubicBezTo>
                  <a:lnTo>
                    <a:pt x="60401" y="27206"/>
                  </a:lnTo>
                  <a:cubicBezTo>
                    <a:pt x="61818" y="27206"/>
                    <a:pt x="62877" y="28099"/>
                    <a:pt x="62877" y="28885"/>
                  </a:cubicBezTo>
                  <a:cubicBezTo>
                    <a:pt x="62877" y="29670"/>
                    <a:pt x="61913" y="30528"/>
                    <a:pt x="60579" y="30599"/>
                  </a:cubicBezTo>
                  <a:cubicBezTo>
                    <a:pt x="60508" y="30575"/>
                    <a:pt x="60472" y="30575"/>
                    <a:pt x="60401" y="30575"/>
                  </a:cubicBezTo>
                  <a:lnTo>
                    <a:pt x="31838" y="30575"/>
                  </a:lnTo>
                  <a:cubicBezTo>
                    <a:pt x="24444" y="30575"/>
                    <a:pt x="18419" y="35993"/>
                    <a:pt x="18419" y="42648"/>
                  </a:cubicBezTo>
                  <a:cubicBezTo>
                    <a:pt x="18419" y="49280"/>
                    <a:pt x="24444" y="54697"/>
                    <a:pt x="31838" y="54697"/>
                  </a:cubicBezTo>
                  <a:lnTo>
                    <a:pt x="74796" y="54697"/>
                  </a:lnTo>
                  <a:cubicBezTo>
                    <a:pt x="78094" y="54697"/>
                    <a:pt x="80915" y="56912"/>
                    <a:pt x="80915" y="59543"/>
                  </a:cubicBezTo>
                  <a:cubicBezTo>
                    <a:pt x="80915" y="62163"/>
                    <a:pt x="78094" y="64377"/>
                    <a:pt x="74796" y="64377"/>
                  </a:cubicBezTo>
                  <a:lnTo>
                    <a:pt x="18574" y="64377"/>
                  </a:lnTo>
                  <a:cubicBezTo>
                    <a:pt x="8323" y="64377"/>
                    <a:pt x="0" y="71771"/>
                    <a:pt x="0" y="80879"/>
                  </a:cubicBezTo>
                  <a:cubicBezTo>
                    <a:pt x="0" y="89987"/>
                    <a:pt x="8323" y="97381"/>
                    <a:pt x="18574" y="97381"/>
                  </a:cubicBezTo>
                  <a:lnTo>
                    <a:pt x="86309" y="97381"/>
                  </a:lnTo>
                  <a:cubicBezTo>
                    <a:pt x="94893" y="97381"/>
                    <a:pt x="101954" y="103251"/>
                    <a:pt x="102680" y="110311"/>
                  </a:cubicBezTo>
                  <a:lnTo>
                    <a:pt x="104252" y="110311"/>
                  </a:lnTo>
                  <a:cubicBezTo>
                    <a:pt x="103918" y="101477"/>
                    <a:pt x="94989" y="95988"/>
                    <a:pt x="86309" y="95988"/>
                  </a:cubicBezTo>
                  <a:lnTo>
                    <a:pt x="18574" y="95988"/>
                  </a:lnTo>
                  <a:cubicBezTo>
                    <a:pt x="9109" y="95988"/>
                    <a:pt x="1394" y="89202"/>
                    <a:pt x="1394" y="80879"/>
                  </a:cubicBezTo>
                  <a:cubicBezTo>
                    <a:pt x="1394" y="72557"/>
                    <a:pt x="9109" y="65794"/>
                    <a:pt x="18574" y="65794"/>
                  </a:cubicBezTo>
                  <a:lnTo>
                    <a:pt x="74796" y="65794"/>
                  </a:lnTo>
                  <a:cubicBezTo>
                    <a:pt x="78867" y="65794"/>
                    <a:pt x="82308" y="62936"/>
                    <a:pt x="82308" y="59543"/>
                  </a:cubicBezTo>
                  <a:cubicBezTo>
                    <a:pt x="82308" y="56138"/>
                    <a:pt x="78867" y="53281"/>
                    <a:pt x="74796" y="53281"/>
                  </a:cubicBezTo>
                  <a:lnTo>
                    <a:pt x="31838" y="53281"/>
                  </a:lnTo>
                  <a:cubicBezTo>
                    <a:pt x="25230" y="53281"/>
                    <a:pt x="19836" y="48518"/>
                    <a:pt x="19836" y="42648"/>
                  </a:cubicBezTo>
                  <a:cubicBezTo>
                    <a:pt x="19836" y="36755"/>
                    <a:pt x="25230" y="31992"/>
                    <a:pt x="31838" y="31992"/>
                  </a:cubicBezTo>
                  <a:lnTo>
                    <a:pt x="60651" y="31992"/>
                  </a:lnTo>
                  <a:cubicBezTo>
                    <a:pt x="62651" y="31873"/>
                    <a:pt x="64270" y="30504"/>
                    <a:pt x="64270" y="28885"/>
                  </a:cubicBezTo>
                  <a:cubicBezTo>
                    <a:pt x="64270" y="27218"/>
                    <a:pt x="62496" y="25801"/>
                    <a:pt x="60401" y="25801"/>
                  </a:cubicBezTo>
                  <a:lnTo>
                    <a:pt x="58472" y="25801"/>
                  </a:lnTo>
                  <a:cubicBezTo>
                    <a:pt x="52459" y="25801"/>
                    <a:pt x="47578" y="21467"/>
                    <a:pt x="47578" y="16109"/>
                  </a:cubicBezTo>
                  <a:lnTo>
                    <a:pt x="48638" y="0"/>
                  </a:lnTo>
                  <a:close/>
                  <a:moveTo>
                    <a:pt x="53638" y="24"/>
                  </a:moveTo>
                  <a:lnTo>
                    <a:pt x="54555" y="15419"/>
                  </a:lnTo>
                  <a:lnTo>
                    <a:pt x="54555" y="15526"/>
                  </a:lnTo>
                  <a:lnTo>
                    <a:pt x="54555" y="15645"/>
                  </a:lnTo>
                  <a:cubicBezTo>
                    <a:pt x="54603" y="15824"/>
                    <a:pt x="54603" y="15978"/>
                    <a:pt x="54603" y="16109"/>
                  </a:cubicBezTo>
                  <a:cubicBezTo>
                    <a:pt x="54603" y="17800"/>
                    <a:pt x="56377" y="19217"/>
                    <a:pt x="58472" y="19217"/>
                  </a:cubicBezTo>
                  <a:lnTo>
                    <a:pt x="60401" y="19217"/>
                  </a:lnTo>
                  <a:cubicBezTo>
                    <a:pt x="66402" y="19217"/>
                    <a:pt x="71307" y="23563"/>
                    <a:pt x="71307" y="28908"/>
                  </a:cubicBezTo>
                  <a:cubicBezTo>
                    <a:pt x="71307" y="34242"/>
                    <a:pt x="66402" y="38576"/>
                    <a:pt x="60401" y="38576"/>
                  </a:cubicBezTo>
                  <a:lnTo>
                    <a:pt x="31838" y="38576"/>
                  </a:lnTo>
                  <a:cubicBezTo>
                    <a:pt x="29099" y="38576"/>
                    <a:pt x="26849" y="40398"/>
                    <a:pt x="26849" y="42648"/>
                  </a:cubicBezTo>
                  <a:cubicBezTo>
                    <a:pt x="26849" y="44875"/>
                    <a:pt x="29099" y="46720"/>
                    <a:pt x="31838" y="46720"/>
                  </a:cubicBezTo>
                  <a:lnTo>
                    <a:pt x="74796" y="46720"/>
                  </a:lnTo>
                  <a:cubicBezTo>
                    <a:pt x="82820" y="46720"/>
                    <a:pt x="89345" y="52459"/>
                    <a:pt x="89345" y="59543"/>
                  </a:cubicBezTo>
                  <a:cubicBezTo>
                    <a:pt x="89345" y="66604"/>
                    <a:pt x="82820" y="72354"/>
                    <a:pt x="74796" y="72354"/>
                  </a:cubicBezTo>
                  <a:lnTo>
                    <a:pt x="18574" y="72354"/>
                  </a:lnTo>
                  <a:cubicBezTo>
                    <a:pt x="13062" y="72354"/>
                    <a:pt x="8430" y="76271"/>
                    <a:pt x="8430" y="80879"/>
                  </a:cubicBezTo>
                  <a:cubicBezTo>
                    <a:pt x="8430" y="85487"/>
                    <a:pt x="13062" y="89404"/>
                    <a:pt x="18574" y="89404"/>
                  </a:cubicBezTo>
                  <a:lnTo>
                    <a:pt x="86309" y="89404"/>
                  </a:lnTo>
                  <a:cubicBezTo>
                    <a:pt x="92738" y="89404"/>
                    <a:pt x="98858" y="91559"/>
                    <a:pt x="103537" y="95500"/>
                  </a:cubicBezTo>
                  <a:cubicBezTo>
                    <a:pt x="107716" y="99024"/>
                    <a:pt x="110550" y="103703"/>
                    <a:pt x="111157" y="110311"/>
                  </a:cubicBezTo>
                  <a:lnTo>
                    <a:pt x="112550" y="110311"/>
                  </a:lnTo>
                  <a:cubicBezTo>
                    <a:pt x="111848" y="98060"/>
                    <a:pt x="100334" y="88011"/>
                    <a:pt x="86309" y="88011"/>
                  </a:cubicBezTo>
                  <a:lnTo>
                    <a:pt x="18574" y="87987"/>
                  </a:lnTo>
                  <a:cubicBezTo>
                    <a:pt x="13836" y="87987"/>
                    <a:pt x="9823" y="84749"/>
                    <a:pt x="9823" y="80879"/>
                  </a:cubicBezTo>
                  <a:cubicBezTo>
                    <a:pt x="9823" y="77033"/>
                    <a:pt x="13836" y="73771"/>
                    <a:pt x="18574" y="73771"/>
                  </a:cubicBezTo>
                  <a:lnTo>
                    <a:pt x="74796" y="73771"/>
                  </a:lnTo>
                  <a:cubicBezTo>
                    <a:pt x="83582" y="73771"/>
                    <a:pt x="90738" y="67389"/>
                    <a:pt x="90738" y="59543"/>
                  </a:cubicBezTo>
                  <a:cubicBezTo>
                    <a:pt x="90738" y="51685"/>
                    <a:pt x="83582" y="45303"/>
                    <a:pt x="74796" y="45303"/>
                  </a:cubicBezTo>
                  <a:lnTo>
                    <a:pt x="31838" y="45303"/>
                  </a:lnTo>
                  <a:cubicBezTo>
                    <a:pt x="29909" y="45303"/>
                    <a:pt x="28266" y="44089"/>
                    <a:pt x="28266" y="42648"/>
                  </a:cubicBezTo>
                  <a:cubicBezTo>
                    <a:pt x="28266" y="41184"/>
                    <a:pt x="29909" y="39969"/>
                    <a:pt x="31838" y="39969"/>
                  </a:cubicBezTo>
                  <a:lnTo>
                    <a:pt x="60401" y="39969"/>
                  </a:lnTo>
                  <a:cubicBezTo>
                    <a:pt x="67187" y="39969"/>
                    <a:pt x="72700" y="35004"/>
                    <a:pt x="72700" y="28908"/>
                  </a:cubicBezTo>
                  <a:cubicBezTo>
                    <a:pt x="72700" y="22789"/>
                    <a:pt x="67187" y="17824"/>
                    <a:pt x="60401" y="17824"/>
                  </a:cubicBezTo>
                  <a:lnTo>
                    <a:pt x="58472" y="17824"/>
                  </a:lnTo>
                  <a:cubicBezTo>
                    <a:pt x="57067" y="17824"/>
                    <a:pt x="56019" y="16919"/>
                    <a:pt x="56019" y="16109"/>
                  </a:cubicBezTo>
                  <a:cubicBezTo>
                    <a:pt x="56019" y="15895"/>
                    <a:pt x="55996" y="15645"/>
                    <a:pt x="55948" y="15419"/>
                  </a:cubicBezTo>
                  <a:lnTo>
                    <a:pt x="55948" y="703"/>
                  </a:lnTo>
                  <a:lnTo>
                    <a:pt x="53638" y="2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0" name="Google Shape;950;p31"/>
            <p:cNvGrpSpPr/>
            <p:nvPr/>
          </p:nvGrpSpPr>
          <p:grpSpPr>
            <a:xfrm>
              <a:off x="3071232" y="1725908"/>
              <a:ext cx="3289568" cy="3329600"/>
              <a:chOff x="3071232" y="1725908"/>
              <a:chExt cx="3289568" cy="3329600"/>
            </a:xfrm>
          </p:grpSpPr>
          <p:sp>
            <p:nvSpPr>
              <p:cNvPr id="951" name="Google Shape;951;p31"/>
              <p:cNvSpPr/>
              <p:nvPr/>
            </p:nvSpPr>
            <p:spPr>
              <a:xfrm>
                <a:off x="3662528" y="3020564"/>
                <a:ext cx="52224" cy="98304"/>
              </a:xfrm>
              <a:custGeom>
                <a:rect b="b" l="l" r="r" t="t"/>
                <a:pathLst>
                  <a:path extrusionOk="0" h="3072" w="1632">
                    <a:moveTo>
                      <a:pt x="668" y="0"/>
                    </a:moveTo>
                    <a:cubicBezTo>
                      <a:pt x="275" y="0"/>
                      <a:pt x="1" y="322"/>
                      <a:pt x="1" y="714"/>
                    </a:cubicBezTo>
                    <a:lnTo>
                      <a:pt x="1" y="738"/>
                    </a:lnTo>
                    <a:cubicBezTo>
                      <a:pt x="1" y="1346"/>
                      <a:pt x="48" y="1953"/>
                      <a:pt x="191" y="2536"/>
                    </a:cubicBezTo>
                    <a:cubicBezTo>
                      <a:pt x="275" y="2858"/>
                      <a:pt x="548" y="3072"/>
                      <a:pt x="870" y="3072"/>
                    </a:cubicBezTo>
                    <a:cubicBezTo>
                      <a:pt x="929" y="3072"/>
                      <a:pt x="977" y="3060"/>
                      <a:pt x="1037" y="3048"/>
                    </a:cubicBezTo>
                    <a:cubicBezTo>
                      <a:pt x="1418" y="2953"/>
                      <a:pt x="1632" y="2560"/>
                      <a:pt x="1537" y="2179"/>
                    </a:cubicBezTo>
                    <a:cubicBezTo>
                      <a:pt x="1406" y="1715"/>
                      <a:pt x="1334" y="1226"/>
                      <a:pt x="1334" y="738"/>
                    </a:cubicBezTo>
                    <a:lnTo>
                      <a:pt x="1334" y="714"/>
                    </a:lnTo>
                    <a:cubicBezTo>
                      <a:pt x="1334" y="322"/>
                      <a:pt x="1060" y="0"/>
                      <a:pt x="6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31"/>
              <p:cNvSpPr/>
              <p:nvPr/>
            </p:nvSpPr>
            <p:spPr>
              <a:xfrm>
                <a:off x="3852288" y="2785012"/>
                <a:ext cx="100992" cy="54208"/>
              </a:xfrm>
              <a:custGeom>
                <a:rect b="b" l="l" r="r" t="t"/>
                <a:pathLst>
                  <a:path extrusionOk="0" h="1694" w="3156">
                    <a:moveTo>
                      <a:pt x="2424" y="0"/>
                    </a:moveTo>
                    <a:cubicBezTo>
                      <a:pt x="2402" y="0"/>
                      <a:pt x="2380" y="1"/>
                      <a:pt x="2358" y="3"/>
                    </a:cubicBezTo>
                    <a:cubicBezTo>
                      <a:pt x="1762" y="51"/>
                      <a:pt x="1179" y="146"/>
                      <a:pt x="595" y="301"/>
                    </a:cubicBezTo>
                    <a:cubicBezTo>
                      <a:pt x="226" y="396"/>
                      <a:pt x="0" y="789"/>
                      <a:pt x="95" y="1170"/>
                    </a:cubicBezTo>
                    <a:cubicBezTo>
                      <a:pt x="179" y="1479"/>
                      <a:pt x="464" y="1694"/>
                      <a:pt x="786" y="1694"/>
                    </a:cubicBezTo>
                    <a:cubicBezTo>
                      <a:pt x="845" y="1694"/>
                      <a:pt x="905" y="1694"/>
                      <a:pt x="965" y="1670"/>
                    </a:cubicBezTo>
                    <a:cubicBezTo>
                      <a:pt x="1453" y="1539"/>
                      <a:pt x="1965" y="1456"/>
                      <a:pt x="2477" y="1408"/>
                    </a:cubicBezTo>
                    <a:cubicBezTo>
                      <a:pt x="2870" y="1384"/>
                      <a:pt x="3155" y="1039"/>
                      <a:pt x="3120" y="646"/>
                    </a:cubicBezTo>
                    <a:cubicBezTo>
                      <a:pt x="3097" y="275"/>
                      <a:pt x="2789" y="0"/>
                      <a:pt x="24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31"/>
              <p:cNvSpPr/>
              <p:nvPr/>
            </p:nvSpPr>
            <p:spPr>
              <a:xfrm>
                <a:off x="4327008" y="3876660"/>
                <a:ext cx="98688" cy="43072"/>
              </a:xfrm>
              <a:custGeom>
                <a:rect b="b" l="l" r="r" t="t"/>
                <a:pathLst>
                  <a:path extrusionOk="0" h="1346" w="3084">
                    <a:moveTo>
                      <a:pt x="715" y="0"/>
                    </a:moveTo>
                    <a:cubicBezTo>
                      <a:pt x="322" y="0"/>
                      <a:pt x="0" y="286"/>
                      <a:pt x="0" y="679"/>
                    </a:cubicBezTo>
                    <a:cubicBezTo>
                      <a:pt x="0" y="1072"/>
                      <a:pt x="322" y="1346"/>
                      <a:pt x="715" y="1346"/>
                    </a:cubicBezTo>
                    <a:lnTo>
                      <a:pt x="2382" y="1346"/>
                    </a:lnTo>
                    <a:cubicBezTo>
                      <a:pt x="2763" y="1346"/>
                      <a:pt x="3084" y="1072"/>
                      <a:pt x="3084" y="679"/>
                    </a:cubicBezTo>
                    <a:cubicBezTo>
                      <a:pt x="3084" y="286"/>
                      <a:pt x="2763" y="0"/>
                      <a:pt x="23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31"/>
              <p:cNvSpPr/>
              <p:nvPr/>
            </p:nvSpPr>
            <p:spPr>
              <a:xfrm>
                <a:off x="3904096" y="3257428"/>
                <a:ext cx="99456" cy="47776"/>
              </a:xfrm>
              <a:custGeom>
                <a:rect b="b" l="l" r="r" t="t"/>
                <a:pathLst>
                  <a:path extrusionOk="0" h="1493" w="3108">
                    <a:moveTo>
                      <a:pt x="746" y="1"/>
                    </a:moveTo>
                    <a:cubicBezTo>
                      <a:pt x="380" y="1"/>
                      <a:pt x="70" y="287"/>
                      <a:pt x="36" y="659"/>
                    </a:cubicBezTo>
                    <a:cubicBezTo>
                      <a:pt x="0" y="1052"/>
                      <a:pt x="286" y="1409"/>
                      <a:pt x="679" y="1444"/>
                    </a:cubicBezTo>
                    <a:cubicBezTo>
                      <a:pt x="989" y="1468"/>
                      <a:pt x="1298" y="1492"/>
                      <a:pt x="1596" y="1492"/>
                    </a:cubicBezTo>
                    <a:lnTo>
                      <a:pt x="2405" y="1492"/>
                    </a:lnTo>
                    <a:cubicBezTo>
                      <a:pt x="2798" y="1492"/>
                      <a:pt x="3108" y="1147"/>
                      <a:pt x="3108" y="754"/>
                    </a:cubicBezTo>
                    <a:cubicBezTo>
                      <a:pt x="3108" y="361"/>
                      <a:pt x="2798" y="4"/>
                      <a:pt x="2405" y="4"/>
                    </a:cubicBezTo>
                    <a:lnTo>
                      <a:pt x="1596" y="4"/>
                    </a:lnTo>
                    <a:cubicBezTo>
                      <a:pt x="1421" y="4"/>
                      <a:pt x="1247" y="14"/>
                      <a:pt x="1072" y="14"/>
                    </a:cubicBezTo>
                    <a:cubicBezTo>
                      <a:pt x="985" y="14"/>
                      <a:pt x="897" y="12"/>
                      <a:pt x="810" y="4"/>
                    </a:cubicBezTo>
                    <a:cubicBezTo>
                      <a:pt x="789" y="2"/>
                      <a:pt x="767" y="1"/>
                      <a:pt x="7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31"/>
              <p:cNvSpPr/>
              <p:nvPr/>
            </p:nvSpPr>
            <p:spPr>
              <a:xfrm>
                <a:off x="3733792" y="3185780"/>
                <a:ext cx="93760" cy="77120"/>
              </a:xfrm>
              <a:custGeom>
                <a:rect b="b" l="l" r="r" t="t"/>
                <a:pathLst>
                  <a:path extrusionOk="0" h="2410" w="2930">
                    <a:moveTo>
                      <a:pt x="789" y="1"/>
                    </a:moveTo>
                    <a:cubicBezTo>
                      <a:pt x="595" y="1"/>
                      <a:pt x="402" y="78"/>
                      <a:pt x="262" y="231"/>
                    </a:cubicBezTo>
                    <a:cubicBezTo>
                      <a:pt x="0" y="516"/>
                      <a:pt x="24" y="969"/>
                      <a:pt x="310" y="1231"/>
                    </a:cubicBezTo>
                    <a:cubicBezTo>
                      <a:pt x="750" y="1636"/>
                      <a:pt x="1239" y="1993"/>
                      <a:pt x="1750" y="2314"/>
                    </a:cubicBezTo>
                    <a:cubicBezTo>
                      <a:pt x="1870" y="2374"/>
                      <a:pt x="1989" y="2409"/>
                      <a:pt x="2120" y="2409"/>
                    </a:cubicBezTo>
                    <a:cubicBezTo>
                      <a:pt x="2358" y="2409"/>
                      <a:pt x="2596" y="2290"/>
                      <a:pt x="2727" y="2064"/>
                    </a:cubicBezTo>
                    <a:cubicBezTo>
                      <a:pt x="2929" y="1731"/>
                      <a:pt x="2822" y="1302"/>
                      <a:pt x="2489" y="1100"/>
                    </a:cubicBezTo>
                    <a:cubicBezTo>
                      <a:pt x="2048" y="826"/>
                      <a:pt x="1631" y="528"/>
                      <a:pt x="1262" y="183"/>
                    </a:cubicBezTo>
                    <a:cubicBezTo>
                      <a:pt x="1129" y="61"/>
                      <a:pt x="959" y="1"/>
                      <a:pt x="7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31"/>
              <p:cNvSpPr/>
              <p:nvPr/>
            </p:nvSpPr>
            <p:spPr>
              <a:xfrm>
                <a:off x="3699104" y="2856244"/>
                <a:ext cx="86528" cy="85088"/>
              </a:xfrm>
              <a:custGeom>
                <a:rect b="b" l="l" r="r" t="t"/>
                <a:pathLst>
                  <a:path extrusionOk="0" h="2659" w="2704">
                    <a:moveTo>
                      <a:pt x="1910" y="1"/>
                    </a:moveTo>
                    <a:cubicBezTo>
                      <a:pt x="1742" y="1"/>
                      <a:pt x="1574" y="61"/>
                      <a:pt x="1441" y="182"/>
                    </a:cubicBezTo>
                    <a:cubicBezTo>
                      <a:pt x="989" y="599"/>
                      <a:pt x="572" y="1051"/>
                      <a:pt x="227" y="1528"/>
                    </a:cubicBezTo>
                    <a:cubicBezTo>
                      <a:pt x="1" y="1849"/>
                      <a:pt x="72" y="2290"/>
                      <a:pt x="394" y="2516"/>
                    </a:cubicBezTo>
                    <a:cubicBezTo>
                      <a:pt x="513" y="2611"/>
                      <a:pt x="656" y="2659"/>
                      <a:pt x="799" y="2659"/>
                    </a:cubicBezTo>
                    <a:cubicBezTo>
                      <a:pt x="1025" y="2659"/>
                      <a:pt x="1239" y="2551"/>
                      <a:pt x="1382" y="2361"/>
                    </a:cubicBezTo>
                    <a:cubicBezTo>
                      <a:pt x="1668" y="1956"/>
                      <a:pt x="2001" y="1575"/>
                      <a:pt x="2382" y="1242"/>
                    </a:cubicBezTo>
                    <a:cubicBezTo>
                      <a:pt x="2680" y="980"/>
                      <a:pt x="2704" y="527"/>
                      <a:pt x="2442" y="242"/>
                    </a:cubicBezTo>
                    <a:cubicBezTo>
                      <a:pt x="2301" y="82"/>
                      <a:pt x="2105" y="1"/>
                      <a:pt x="19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31"/>
              <p:cNvSpPr/>
              <p:nvPr/>
            </p:nvSpPr>
            <p:spPr>
              <a:xfrm>
                <a:off x="3782176" y="4637908"/>
                <a:ext cx="98336" cy="44608"/>
              </a:xfrm>
              <a:custGeom>
                <a:rect b="b" l="l" r="r" t="t"/>
                <a:pathLst>
                  <a:path extrusionOk="0" h="1394" w="3073">
                    <a:moveTo>
                      <a:pt x="2370" y="0"/>
                    </a:moveTo>
                    <a:lnTo>
                      <a:pt x="703" y="24"/>
                    </a:lnTo>
                    <a:cubicBezTo>
                      <a:pt x="310" y="24"/>
                      <a:pt x="0" y="322"/>
                      <a:pt x="0" y="703"/>
                    </a:cubicBezTo>
                    <a:cubicBezTo>
                      <a:pt x="0" y="1095"/>
                      <a:pt x="310" y="1393"/>
                      <a:pt x="703" y="1393"/>
                    </a:cubicBezTo>
                    <a:lnTo>
                      <a:pt x="2370" y="1369"/>
                    </a:lnTo>
                    <a:cubicBezTo>
                      <a:pt x="2763" y="1369"/>
                      <a:pt x="3072" y="1072"/>
                      <a:pt x="3072" y="691"/>
                    </a:cubicBezTo>
                    <a:cubicBezTo>
                      <a:pt x="3072" y="298"/>
                      <a:pt x="2763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1"/>
              <p:cNvSpPr/>
              <p:nvPr/>
            </p:nvSpPr>
            <p:spPr>
              <a:xfrm>
                <a:off x="3952864" y="3876660"/>
                <a:ext cx="98720" cy="43072"/>
              </a:xfrm>
              <a:custGeom>
                <a:rect b="b" l="l" r="r" t="t"/>
                <a:pathLst>
                  <a:path extrusionOk="0" h="1346" w="3085">
                    <a:moveTo>
                      <a:pt x="715" y="0"/>
                    </a:moveTo>
                    <a:cubicBezTo>
                      <a:pt x="322" y="0"/>
                      <a:pt x="0" y="286"/>
                      <a:pt x="0" y="679"/>
                    </a:cubicBezTo>
                    <a:cubicBezTo>
                      <a:pt x="0" y="1072"/>
                      <a:pt x="322" y="1346"/>
                      <a:pt x="715" y="1346"/>
                    </a:cubicBezTo>
                    <a:lnTo>
                      <a:pt x="2370" y="1346"/>
                    </a:lnTo>
                    <a:cubicBezTo>
                      <a:pt x="2763" y="1346"/>
                      <a:pt x="3084" y="1072"/>
                      <a:pt x="3084" y="679"/>
                    </a:cubicBezTo>
                    <a:cubicBezTo>
                      <a:pt x="3084" y="286"/>
                      <a:pt x="2763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31"/>
              <p:cNvSpPr/>
              <p:nvPr/>
            </p:nvSpPr>
            <p:spPr>
              <a:xfrm>
                <a:off x="4279392" y="3257524"/>
                <a:ext cx="98688" cy="47680"/>
              </a:xfrm>
              <a:custGeom>
                <a:rect b="b" l="l" r="r" t="t"/>
                <a:pathLst>
                  <a:path extrusionOk="0" h="1490" w="3084">
                    <a:moveTo>
                      <a:pt x="702" y="1"/>
                    </a:moveTo>
                    <a:cubicBezTo>
                      <a:pt x="321" y="1"/>
                      <a:pt x="0" y="358"/>
                      <a:pt x="0" y="751"/>
                    </a:cubicBezTo>
                    <a:cubicBezTo>
                      <a:pt x="0" y="1144"/>
                      <a:pt x="310" y="1489"/>
                      <a:pt x="702" y="1489"/>
                    </a:cubicBezTo>
                    <a:lnTo>
                      <a:pt x="2369" y="1489"/>
                    </a:lnTo>
                    <a:cubicBezTo>
                      <a:pt x="2762" y="1489"/>
                      <a:pt x="3084" y="1144"/>
                      <a:pt x="3084" y="751"/>
                    </a:cubicBezTo>
                    <a:cubicBezTo>
                      <a:pt x="3084" y="358"/>
                      <a:pt x="2762" y="1"/>
                      <a:pt x="23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31"/>
              <p:cNvSpPr/>
              <p:nvPr/>
            </p:nvSpPr>
            <p:spPr>
              <a:xfrm>
                <a:off x="4139936" y="3876660"/>
                <a:ext cx="98720" cy="43072"/>
              </a:xfrm>
              <a:custGeom>
                <a:rect b="b" l="l" r="r" t="t"/>
                <a:pathLst>
                  <a:path extrusionOk="0" h="1346" w="3085">
                    <a:moveTo>
                      <a:pt x="715" y="0"/>
                    </a:moveTo>
                    <a:cubicBezTo>
                      <a:pt x="322" y="0"/>
                      <a:pt x="0" y="286"/>
                      <a:pt x="0" y="679"/>
                    </a:cubicBezTo>
                    <a:cubicBezTo>
                      <a:pt x="0" y="1072"/>
                      <a:pt x="322" y="1346"/>
                      <a:pt x="715" y="1346"/>
                    </a:cubicBezTo>
                    <a:lnTo>
                      <a:pt x="2382" y="1346"/>
                    </a:lnTo>
                    <a:cubicBezTo>
                      <a:pt x="2763" y="1346"/>
                      <a:pt x="3084" y="1072"/>
                      <a:pt x="3084" y="679"/>
                    </a:cubicBezTo>
                    <a:cubicBezTo>
                      <a:pt x="3084" y="286"/>
                      <a:pt x="2763" y="0"/>
                      <a:pt x="23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31"/>
              <p:cNvSpPr/>
              <p:nvPr/>
            </p:nvSpPr>
            <p:spPr>
              <a:xfrm>
                <a:off x="4156320" y="4637908"/>
                <a:ext cx="98688" cy="44608"/>
              </a:xfrm>
              <a:custGeom>
                <a:rect b="b" l="l" r="r" t="t"/>
                <a:pathLst>
                  <a:path extrusionOk="0" h="1394" w="3084">
                    <a:moveTo>
                      <a:pt x="2370" y="0"/>
                    </a:moveTo>
                    <a:lnTo>
                      <a:pt x="703" y="24"/>
                    </a:lnTo>
                    <a:cubicBezTo>
                      <a:pt x="310" y="24"/>
                      <a:pt x="0" y="322"/>
                      <a:pt x="0" y="714"/>
                    </a:cubicBezTo>
                    <a:cubicBezTo>
                      <a:pt x="0" y="1095"/>
                      <a:pt x="310" y="1393"/>
                      <a:pt x="703" y="1393"/>
                    </a:cubicBezTo>
                    <a:lnTo>
                      <a:pt x="2370" y="1369"/>
                    </a:lnTo>
                    <a:cubicBezTo>
                      <a:pt x="2763" y="1369"/>
                      <a:pt x="3084" y="1072"/>
                      <a:pt x="3084" y="691"/>
                    </a:cubicBezTo>
                    <a:cubicBezTo>
                      <a:pt x="3084" y="298"/>
                      <a:pt x="2763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31"/>
              <p:cNvSpPr/>
              <p:nvPr/>
            </p:nvSpPr>
            <p:spPr>
              <a:xfrm>
                <a:off x="4092320" y="3257524"/>
                <a:ext cx="98688" cy="47680"/>
              </a:xfrm>
              <a:custGeom>
                <a:rect b="b" l="l" r="r" t="t"/>
                <a:pathLst>
                  <a:path extrusionOk="0" h="1490" w="3084">
                    <a:moveTo>
                      <a:pt x="703" y="1"/>
                    </a:moveTo>
                    <a:cubicBezTo>
                      <a:pt x="310" y="1"/>
                      <a:pt x="0" y="358"/>
                      <a:pt x="0" y="751"/>
                    </a:cubicBezTo>
                    <a:cubicBezTo>
                      <a:pt x="0" y="1144"/>
                      <a:pt x="310" y="1489"/>
                      <a:pt x="703" y="1489"/>
                    </a:cubicBezTo>
                    <a:lnTo>
                      <a:pt x="2369" y="1489"/>
                    </a:lnTo>
                    <a:cubicBezTo>
                      <a:pt x="2762" y="1489"/>
                      <a:pt x="3084" y="1144"/>
                      <a:pt x="3084" y="751"/>
                    </a:cubicBezTo>
                    <a:cubicBezTo>
                      <a:pt x="3084" y="358"/>
                      <a:pt x="2762" y="1"/>
                      <a:pt x="23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31"/>
              <p:cNvSpPr/>
              <p:nvPr/>
            </p:nvSpPr>
            <p:spPr>
              <a:xfrm>
                <a:off x="3969248" y="4637908"/>
                <a:ext cx="98720" cy="44608"/>
              </a:xfrm>
              <a:custGeom>
                <a:rect b="b" l="l" r="r" t="t"/>
                <a:pathLst>
                  <a:path extrusionOk="0" h="1394" w="3085">
                    <a:moveTo>
                      <a:pt x="2370" y="0"/>
                    </a:moveTo>
                    <a:lnTo>
                      <a:pt x="703" y="24"/>
                    </a:lnTo>
                    <a:cubicBezTo>
                      <a:pt x="310" y="24"/>
                      <a:pt x="0" y="322"/>
                      <a:pt x="0" y="714"/>
                    </a:cubicBezTo>
                    <a:cubicBezTo>
                      <a:pt x="0" y="1095"/>
                      <a:pt x="310" y="1393"/>
                      <a:pt x="703" y="1393"/>
                    </a:cubicBezTo>
                    <a:lnTo>
                      <a:pt x="2370" y="1369"/>
                    </a:lnTo>
                    <a:cubicBezTo>
                      <a:pt x="2763" y="1369"/>
                      <a:pt x="3072" y="1072"/>
                      <a:pt x="3072" y="691"/>
                    </a:cubicBezTo>
                    <a:cubicBezTo>
                      <a:pt x="3084" y="298"/>
                      <a:pt x="2763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31"/>
              <p:cNvSpPr/>
              <p:nvPr/>
            </p:nvSpPr>
            <p:spPr>
              <a:xfrm>
                <a:off x="3765792" y="3876660"/>
                <a:ext cx="98720" cy="43072"/>
              </a:xfrm>
              <a:custGeom>
                <a:rect b="b" l="l" r="r" t="t"/>
                <a:pathLst>
                  <a:path extrusionOk="0" h="1346" w="3085">
                    <a:moveTo>
                      <a:pt x="715" y="0"/>
                    </a:moveTo>
                    <a:cubicBezTo>
                      <a:pt x="322" y="0"/>
                      <a:pt x="0" y="286"/>
                      <a:pt x="0" y="679"/>
                    </a:cubicBezTo>
                    <a:cubicBezTo>
                      <a:pt x="0" y="1072"/>
                      <a:pt x="322" y="1346"/>
                      <a:pt x="715" y="1346"/>
                    </a:cubicBezTo>
                    <a:lnTo>
                      <a:pt x="2370" y="1346"/>
                    </a:lnTo>
                    <a:cubicBezTo>
                      <a:pt x="2763" y="1346"/>
                      <a:pt x="3084" y="1072"/>
                      <a:pt x="3084" y="679"/>
                    </a:cubicBezTo>
                    <a:cubicBezTo>
                      <a:pt x="3084" y="286"/>
                      <a:pt x="2763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31"/>
              <p:cNvSpPr/>
              <p:nvPr/>
            </p:nvSpPr>
            <p:spPr>
              <a:xfrm>
                <a:off x="4040864" y="2786228"/>
                <a:ext cx="98720" cy="42720"/>
              </a:xfrm>
              <a:custGeom>
                <a:rect b="b" l="l" r="r" t="t"/>
                <a:pathLst>
                  <a:path extrusionOk="0" h="1335" w="3085">
                    <a:moveTo>
                      <a:pt x="703" y="1"/>
                    </a:moveTo>
                    <a:cubicBezTo>
                      <a:pt x="322" y="1"/>
                      <a:pt x="1" y="275"/>
                      <a:pt x="1" y="668"/>
                    </a:cubicBezTo>
                    <a:cubicBezTo>
                      <a:pt x="1" y="1060"/>
                      <a:pt x="322" y="1334"/>
                      <a:pt x="703" y="1334"/>
                    </a:cubicBezTo>
                    <a:lnTo>
                      <a:pt x="2370" y="1334"/>
                    </a:lnTo>
                    <a:cubicBezTo>
                      <a:pt x="2763" y="1334"/>
                      <a:pt x="3084" y="1060"/>
                      <a:pt x="3084" y="668"/>
                    </a:cubicBezTo>
                    <a:cubicBezTo>
                      <a:pt x="3084" y="275"/>
                      <a:pt x="2763" y="1"/>
                      <a:pt x="2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1"/>
              <p:cNvSpPr/>
              <p:nvPr/>
            </p:nvSpPr>
            <p:spPr>
              <a:xfrm>
                <a:off x="3102080" y="4062612"/>
                <a:ext cx="78528" cy="91456"/>
              </a:xfrm>
              <a:custGeom>
                <a:rect b="b" l="l" r="r" t="t"/>
                <a:pathLst>
                  <a:path extrusionOk="0" h="2858" w="2454">
                    <a:moveTo>
                      <a:pt x="1644" y="0"/>
                    </a:moveTo>
                    <a:cubicBezTo>
                      <a:pt x="1417" y="0"/>
                      <a:pt x="1195" y="108"/>
                      <a:pt x="1060" y="309"/>
                    </a:cubicBezTo>
                    <a:cubicBezTo>
                      <a:pt x="727" y="797"/>
                      <a:pt x="429" y="1321"/>
                      <a:pt x="167" y="1845"/>
                    </a:cubicBezTo>
                    <a:cubicBezTo>
                      <a:pt x="1" y="2190"/>
                      <a:pt x="155" y="2619"/>
                      <a:pt x="501" y="2786"/>
                    </a:cubicBezTo>
                    <a:cubicBezTo>
                      <a:pt x="608" y="2833"/>
                      <a:pt x="703" y="2857"/>
                      <a:pt x="810" y="2857"/>
                    </a:cubicBezTo>
                    <a:cubicBezTo>
                      <a:pt x="1072" y="2857"/>
                      <a:pt x="1322" y="2714"/>
                      <a:pt x="1453" y="2452"/>
                    </a:cubicBezTo>
                    <a:cubicBezTo>
                      <a:pt x="1668" y="2000"/>
                      <a:pt x="1930" y="1536"/>
                      <a:pt x="2227" y="1107"/>
                    </a:cubicBezTo>
                    <a:cubicBezTo>
                      <a:pt x="2453" y="785"/>
                      <a:pt x="2358" y="345"/>
                      <a:pt x="2037" y="119"/>
                    </a:cubicBezTo>
                    <a:cubicBezTo>
                      <a:pt x="1916" y="39"/>
                      <a:pt x="1780" y="0"/>
                      <a:pt x="16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1"/>
              <p:cNvSpPr/>
              <p:nvPr/>
            </p:nvSpPr>
            <p:spPr>
              <a:xfrm>
                <a:off x="4227936" y="2786228"/>
                <a:ext cx="98720" cy="42720"/>
              </a:xfrm>
              <a:custGeom>
                <a:rect b="b" l="l" r="r" t="t"/>
                <a:pathLst>
                  <a:path extrusionOk="0" h="1335" w="3085">
                    <a:moveTo>
                      <a:pt x="703" y="1"/>
                    </a:moveTo>
                    <a:cubicBezTo>
                      <a:pt x="322" y="1"/>
                      <a:pt x="1" y="275"/>
                      <a:pt x="1" y="668"/>
                    </a:cubicBezTo>
                    <a:cubicBezTo>
                      <a:pt x="1" y="1060"/>
                      <a:pt x="322" y="1334"/>
                      <a:pt x="703" y="1334"/>
                    </a:cubicBezTo>
                    <a:lnTo>
                      <a:pt x="2370" y="1334"/>
                    </a:lnTo>
                    <a:cubicBezTo>
                      <a:pt x="2763" y="1334"/>
                      <a:pt x="3084" y="1060"/>
                      <a:pt x="3084" y="668"/>
                    </a:cubicBezTo>
                    <a:cubicBezTo>
                      <a:pt x="3084" y="275"/>
                      <a:pt x="2763" y="1"/>
                      <a:pt x="2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1"/>
              <p:cNvSpPr/>
              <p:nvPr/>
            </p:nvSpPr>
            <p:spPr>
              <a:xfrm>
                <a:off x="4602080" y="2786228"/>
                <a:ext cx="98720" cy="42720"/>
              </a:xfrm>
              <a:custGeom>
                <a:rect b="b" l="l" r="r" t="t"/>
                <a:pathLst>
                  <a:path extrusionOk="0" h="1335" w="3085">
                    <a:moveTo>
                      <a:pt x="715" y="1"/>
                    </a:moveTo>
                    <a:cubicBezTo>
                      <a:pt x="322" y="1"/>
                      <a:pt x="1" y="275"/>
                      <a:pt x="1" y="668"/>
                    </a:cubicBezTo>
                    <a:cubicBezTo>
                      <a:pt x="1" y="1060"/>
                      <a:pt x="322" y="1334"/>
                      <a:pt x="715" y="1334"/>
                    </a:cubicBezTo>
                    <a:lnTo>
                      <a:pt x="2370" y="1334"/>
                    </a:lnTo>
                    <a:cubicBezTo>
                      <a:pt x="2763" y="1334"/>
                      <a:pt x="3084" y="1060"/>
                      <a:pt x="3084" y="668"/>
                    </a:cubicBezTo>
                    <a:cubicBezTo>
                      <a:pt x="3084" y="275"/>
                      <a:pt x="2763" y="1"/>
                      <a:pt x="2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31"/>
              <p:cNvSpPr/>
              <p:nvPr/>
            </p:nvSpPr>
            <p:spPr>
              <a:xfrm>
                <a:off x="5653632" y="3516628"/>
                <a:ext cx="52224" cy="98304"/>
              </a:xfrm>
              <a:custGeom>
                <a:rect b="b" l="l" r="r" t="t"/>
                <a:pathLst>
                  <a:path extrusionOk="0" h="3072" w="1632">
                    <a:moveTo>
                      <a:pt x="770" y="0"/>
                    </a:moveTo>
                    <a:cubicBezTo>
                      <a:pt x="728" y="0"/>
                      <a:pt x="686" y="4"/>
                      <a:pt x="644" y="12"/>
                    </a:cubicBezTo>
                    <a:cubicBezTo>
                      <a:pt x="251" y="95"/>
                      <a:pt x="1" y="464"/>
                      <a:pt x="72" y="845"/>
                    </a:cubicBezTo>
                    <a:cubicBezTo>
                      <a:pt x="168" y="1310"/>
                      <a:pt x="215" y="1798"/>
                      <a:pt x="215" y="2274"/>
                    </a:cubicBezTo>
                    <a:lnTo>
                      <a:pt x="215" y="2357"/>
                    </a:lnTo>
                    <a:cubicBezTo>
                      <a:pt x="203" y="2750"/>
                      <a:pt x="525" y="3072"/>
                      <a:pt x="906" y="3072"/>
                    </a:cubicBezTo>
                    <a:lnTo>
                      <a:pt x="918" y="3072"/>
                    </a:lnTo>
                    <a:cubicBezTo>
                      <a:pt x="1311" y="3072"/>
                      <a:pt x="1620" y="2762"/>
                      <a:pt x="1632" y="2369"/>
                    </a:cubicBezTo>
                    <a:lnTo>
                      <a:pt x="1632" y="2274"/>
                    </a:lnTo>
                    <a:cubicBezTo>
                      <a:pt x="1632" y="1703"/>
                      <a:pt x="1572" y="1143"/>
                      <a:pt x="1465" y="583"/>
                    </a:cubicBezTo>
                    <a:cubicBezTo>
                      <a:pt x="1402" y="245"/>
                      <a:pt x="1103" y="0"/>
                      <a:pt x="7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1"/>
              <p:cNvSpPr/>
              <p:nvPr/>
            </p:nvSpPr>
            <p:spPr>
              <a:xfrm>
                <a:off x="4415008" y="2786228"/>
                <a:ext cx="98720" cy="42720"/>
              </a:xfrm>
              <a:custGeom>
                <a:rect b="b" l="l" r="r" t="t"/>
                <a:pathLst>
                  <a:path extrusionOk="0" h="1335" w="3085">
                    <a:moveTo>
                      <a:pt x="703" y="1"/>
                    </a:moveTo>
                    <a:cubicBezTo>
                      <a:pt x="322" y="1"/>
                      <a:pt x="1" y="275"/>
                      <a:pt x="1" y="668"/>
                    </a:cubicBezTo>
                    <a:cubicBezTo>
                      <a:pt x="1" y="1060"/>
                      <a:pt x="322" y="1334"/>
                      <a:pt x="703" y="1334"/>
                    </a:cubicBezTo>
                    <a:lnTo>
                      <a:pt x="2370" y="1334"/>
                    </a:lnTo>
                    <a:cubicBezTo>
                      <a:pt x="2763" y="1334"/>
                      <a:pt x="3084" y="1060"/>
                      <a:pt x="3084" y="668"/>
                    </a:cubicBezTo>
                    <a:cubicBezTo>
                      <a:pt x="3084" y="275"/>
                      <a:pt x="2763" y="1"/>
                      <a:pt x="2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31"/>
              <p:cNvSpPr/>
              <p:nvPr/>
            </p:nvSpPr>
            <p:spPr>
              <a:xfrm>
                <a:off x="3071232" y="4237428"/>
                <a:ext cx="48416" cy="98368"/>
              </a:xfrm>
              <a:custGeom>
                <a:rect b="b" l="l" r="r" t="t"/>
                <a:pathLst>
                  <a:path extrusionOk="0" h="3074" w="1513">
                    <a:moveTo>
                      <a:pt x="720" y="0"/>
                    </a:moveTo>
                    <a:cubicBezTo>
                      <a:pt x="356" y="0"/>
                      <a:pt x="36" y="290"/>
                      <a:pt x="24" y="668"/>
                    </a:cubicBezTo>
                    <a:cubicBezTo>
                      <a:pt x="12" y="871"/>
                      <a:pt x="0" y="1085"/>
                      <a:pt x="0" y="1299"/>
                    </a:cubicBezTo>
                    <a:cubicBezTo>
                      <a:pt x="0" y="1680"/>
                      <a:pt x="24" y="2061"/>
                      <a:pt x="60" y="2442"/>
                    </a:cubicBezTo>
                    <a:cubicBezTo>
                      <a:pt x="96" y="2800"/>
                      <a:pt x="405" y="3073"/>
                      <a:pt x="762" y="3073"/>
                    </a:cubicBezTo>
                    <a:lnTo>
                      <a:pt x="834" y="3073"/>
                    </a:lnTo>
                    <a:cubicBezTo>
                      <a:pt x="1227" y="3026"/>
                      <a:pt x="1512" y="2681"/>
                      <a:pt x="1465" y="2288"/>
                    </a:cubicBezTo>
                    <a:cubicBezTo>
                      <a:pt x="1441" y="1966"/>
                      <a:pt x="1417" y="1621"/>
                      <a:pt x="1417" y="1299"/>
                    </a:cubicBezTo>
                    <a:cubicBezTo>
                      <a:pt x="1417" y="1109"/>
                      <a:pt x="1429" y="930"/>
                      <a:pt x="1429" y="740"/>
                    </a:cubicBezTo>
                    <a:cubicBezTo>
                      <a:pt x="1453" y="359"/>
                      <a:pt x="1155" y="14"/>
                      <a:pt x="762" y="2"/>
                    </a:cubicBezTo>
                    <a:cubicBezTo>
                      <a:pt x="748" y="1"/>
                      <a:pt x="734" y="0"/>
                      <a:pt x="7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31"/>
              <p:cNvSpPr/>
              <p:nvPr/>
            </p:nvSpPr>
            <p:spPr>
              <a:xfrm>
                <a:off x="3221344" y="3937364"/>
                <a:ext cx="96032" cy="74592"/>
              </a:xfrm>
              <a:custGeom>
                <a:rect b="b" l="l" r="r" t="t"/>
                <a:pathLst>
                  <a:path extrusionOk="0" h="2331" w="3001">
                    <a:moveTo>
                      <a:pt x="2185" y="1"/>
                    </a:moveTo>
                    <a:cubicBezTo>
                      <a:pt x="2066" y="1"/>
                      <a:pt x="1946" y="30"/>
                      <a:pt x="1834" y="92"/>
                    </a:cubicBezTo>
                    <a:cubicBezTo>
                      <a:pt x="1334" y="389"/>
                      <a:pt x="834" y="711"/>
                      <a:pt x="381" y="1056"/>
                    </a:cubicBezTo>
                    <a:cubicBezTo>
                      <a:pt x="60" y="1294"/>
                      <a:pt x="0" y="1735"/>
                      <a:pt x="238" y="2044"/>
                    </a:cubicBezTo>
                    <a:cubicBezTo>
                      <a:pt x="369" y="2235"/>
                      <a:pt x="584" y="2330"/>
                      <a:pt x="798" y="2330"/>
                    </a:cubicBezTo>
                    <a:cubicBezTo>
                      <a:pt x="953" y="2330"/>
                      <a:pt x="1096" y="2282"/>
                      <a:pt x="1227" y="2187"/>
                    </a:cubicBezTo>
                    <a:cubicBezTo>
                      <a:pt x="1643" y="1878"/>
                      <a:pt x="2084" y="1592"/>
                      <a:pt x="2548" y="1330"/>
                    </a:cubicBezTo>
                    <a:cubicBezTo>
                      <a:pt x="2882" y="1128"/>
                      <a:pt x="3001" y="699"/>
                      <a:pt x="2798" y="354"/>
                    </a:cubicBezTo>
                    <a:cubicBezTo>
                      <a:pt x="2670" y="128"/>
                      <a:pt x="2432" y="1"/>
                      <a:pt x="21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31"/>
              <p:cNvSpPr/>
              <p:nvPr/>
            </p:nvSpPr>
            <p:spPr>
              <a:xfrm>
                <a:off x="3406496" y="4626708"/>
                <a:ext cx="100992" cy="53120"/>
              </a:xfrm>
              <a:custGeom>
                <a:rect b="b" l="l" r="r" t="t"/>
                <a:pathLst>
                  <a:path extrusionOk="0" h="1660" w="3156">
                    <a:moveTo>
                      <a:pt x="769" y="1"/>
                    </a:moveTo>
                    <a:cubicBezTo>
                      <a:pt x="443" y="1"/>
                      <a:pt x="146" y="233"/>
                      <a:pt x="84" y="564"/>
                    </a:cubicBezTo>
                    <a:cubicBezTo>
                      <a:pt x="1" y="957"/>
                      <a:pt x="251" y="1326"/>
                      <a:pt x="632" y="1410"/>
                    </a:cubicBezTo>
                    <a:cubicBezTo>
                      <a:pt x="1191" y="1517"/>
                      <a:pt x="1775" y="1612"/>
                      <a:pt x="2346" y="1660"/>
                    </a:cubicBezTo>
                    <a:lnTo>
                      <a:pt x="2418" y="1660"/>
                    </a:lnTo>
                    <a:cubicBezTo>
                      <a:pt x="2775" y="1660"/>
                      <a:pt x="3085" y="1386"/>
                      <a:pt x="3120" y="1029"/>
                    </a:cubicBezTo>
                    <a:cubicBezTo>
                      <a:pt x="3156" y="636"/>
                      <a:pt x="2870" y="291"/>
                      <a:pt x="2489" y="255"/>
                    </a:cubicBezTo>
                    <a:cubicBezTo>
                      <a:pt x="1953" y="207"/>
                      <a:pt x="1430" y="124"/>
                      <a:pt x="918" y="17"/>
                    </a:cubicBezTo>
                    <a:cubicBezTo>
                      <a:pt x="868" y="6"/>
                      <a:pt x="818" y="1"/>
                      <a:pt x="7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31"/>
              <p:cNvSpPr/>
              <p:nvPr/>
            </p:nvSpPr>
            <p:spPr>
              <a:xfrm>
                <a:off x="3390496" y="3878772"/>
                <a:ext cx="101376" cy="55072"/>
              </a:xfrm>
              <a:custGeom>
                <a:rect b="b" l="l" r="r" t="t"/>
                <a:pathLst>
                  <a:path extrusionOk="0" h="1721" w="3168">
                    <a:moveTo>
                      <a:pt x="2411" y="0"/>
                    </a:moveTo>
                    <a:cubicBezTo>
                      <a:pt x="2382" y="0"/>
                      <a:pt x="2352" y="2"/>
                      <a:pt x="2322" y="6"/>
                    </a:cubicBezTo>
                    <a:cubicBezTo>
                      <a:pt x="1751" y="77"/>
                      <a:pt x="1179" y="184"/>
                      <a:pt x="620" y="315"/>
                    </a:cubicBezTo>
                    <a:cubicBezTo>
                      <a:pt x="239" y="411"/>
                      <a:pt x="1" y="792"/>
                      <a:pt x="96" y="1173"/>
                    </a:cubicBezTo>
                    <a:cubicBezTo>
                      <a:pt x="167" y="1494"/>
                      <a:pt x="453" y="1720"/>
                      <a:pt x="775" y="1720"/>
                    </a:cubicBezTo>
                    <a:cubicBezTo>
                      <a:pt x="834" y="1720"/>
                      <a:pt x="894" y="1708"/>
                      <a:pt x="941" y="1697"/>
                    </a:cubicBezTo>
                    <a:cubicBezTo>
                      <a:pt x="1453" y="1577"/>
                      <a:pt x="1977" y="1482"/>
                      <a:pt x="2501" y="1411"/>
                    </a:cubicBezTo>
                    <a:cubicBezTo>
                      <a:pt x="2894" y="1363"/>
                      <a:pt x="3168" y="1006"/>
                      <a:pt x="3120" y="613"/>
                    </a:cubicBezTo>
                    <a:cubicBezTo>
                      <a:pt x="3076" y="261"/>
                      <a:pt x="2768" y="0"/>
                      <a:pt x="24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31"/>
              <p:cNvSpPr/>
              <p:nvPr/>
            </p:nvSpPr>
            <p:spPr>
              <a:xfrm>
                <a:off x="3578720" y="3876660"/>
                <a:ext cx="98720" cy="43072"/>
              </a:xfrm>
              <a:custGeom>
                <a:rect b="b" l="l" r="r" t="t"/>
                <a:pathLst>
                  <a:path extrusionOk="0" h="1346" w="3085">
                    <a:moveTo>
                      <a:pt x="715" y="0"/>
                    </a:moveTo>
                    <a:cubicBezTo>
                      <a:pt x="322" y="0"/>
                      <a:pt x="0" y="286"/>
                      <a:pt x="0" y="679"/>
                    </a:cubicBezTo>
                    <a:cubicBezTo>
                      <a:pt x="0" y="1072"/>
                      <a:pt x="322" y="1346"/>
                      <a:pt x="715" y="1346"/>
                    </a:cubicBezTo>
                    <a:lnTo>
                      <a:pt x="2370" y="1346"/>
                    </a:lnTo>
                    <a:cubicBezTo>
                      <a:pt x="2763" y="1346"/>
                      <a:pt x="3084" y="1072"/>
                      <a:pt x="3084" y="679"/>
                    </a:cubicBezTo>
                    <a:cubicBezTo>
                      <a:pt x="3084" y="286"/>
                      <a:pt x="2763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31"/>
              <p:cNvSpPr/>
              <p:nvPr/>
            </p:nvSpPr>
            <p:spPr>
              <a:xfrm>
                <a:off x="3595104" y="4637908"/>
                <a:ext cx="98336" cy="44608"/>
              </a:xfrm>
              <a:custGeom>
                <a:rect b="b" l="l" r="r" t="t"/>
                <a:pathLst>
                  <a:path extrusionOk="0" h="1394" w="3073">
                    <a:moveTo>
                      <a:pt x="2370" y="0"/>
                    </a:moveTo>
                    <a:lnTo>
                      <a:pt x="703" y="24"/>
                    </a:lnTo>
                    <a:cubicBezTo>
                      <a:pt x="310" y="24"/>
                      <a:pt x="0" y="310"/>
                      <a:pt x="0" y="703"/>
                    </a:cubicBezTo>
                    <a:cubicBezTo>
                      <a:pt x="0" y="1095"/>
                      <a:pt x="310" y="1393"/>
                      <a:pt x="703" y="1393"/>
                    </a:cubicBezTo>
                    <a:lnTo>
                      <a:pt x="2370" y="1369"/>
                    </a:lnTo>
                    <a:cubicBezTo>
                      <a:pt x="2763" y="1369"/>
                      <a:pt x="3072" y="1072"/>
                      <a:pt x="3072" y="679"/>
                    </a:cubicBezTo>
                    <a:cubicBezTo>
                      <a:pt x="3072" y="298"/>
                      <a:pt x="2763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31"/>
              <p:cNvSpPr/>
              <p:nvPr/>
            </p:nvSpPr>
            <p:spPr>
              <a:xfrm>
                <a:off x="3109312" y="4417332"/>
                <a:ext cx="80448" cy="90304"/>
              </a:xfrm>
              <a:custGeom>
                <a:rect b="b" l="l" r="r" t="t"/>
                <a:pathLst>
                  <a:path extrusionOk="0" h="2822" w="2514">
                    <a:moveTo>
                      <a:pt x="814" y="0"/>
                    </a:moveTo>
                    <a:cubicBezTo>
                      <a:pt x="700" y="0"/>
                      <a:pt x="585" y="27"/>
                      <a:pt x="477" y="83"/>
                    </a:cubicBezTo>
                    <a:cubicBezTo>
                      <a:pt x="132" y="273"/>
                      <a:pt x="1" y="702"/>
                      <a:pt x="191" y="1047"/>
                    </a:cubicBezTo>
                    <a:cubicBezTo>
                      <a:pt x="465" y="1559"/>
                      <a:pt x="787" y="2059"/>
                      <a:pt x="1132" y="2535"/>
                    </a:cubicBezTo>
                    <a:cubicBezTo>
                      <a:pt x="1275" y="2714"/>
                      <a:pt x="1489" y="2821"/>
                      <a:pt x="1704" y="2821"/>
                    </a:cubicBezTo>
                    <a:cubicBezTo>
                      <a:pt x="1858" y="2821"/>
                      <a:pt x="2001" y="2773"/>
                      <a:pt x="2132" y="2678"/>
                    </a:cubicBezTo>
                    <a:cubicBezTo>
                      <a:pt x="2442" y="2440"/>
                      <a:pt x="2513" y="2000"/>
                      <a:pt x="2275" y="1690"/>
                    </a:cubicBezTo>
                    <a:cubicBezTo>
                      <a:pt x="1965" y="1261"/>
                      <a:pt x="1680" y="821"/>
                      <a:pt x="1430" y="368"/>
                    </a:cubicBezTo>
                    <a:cubicBezTo>
                      <a:pt x="1307" y="131"/>
                      <a:pt x="1065" y="0"/>
                      <a:pt x="8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31"/>
              <p:cNvSpPr/>
              <p:nvPr/>
            </p:nvSpPr>
            <p:spPr>
              <a:xfrm>
                <a:off x="3234304" y="4554452"/>
                <a:ext cx="97184" cy="72800"/>
              </a:xfrm>
              <a:custGeom>
                <a:rect b="b" l="l" r="r" t="t"/>
                <a:pathLst>
                  <a:path extrusionOk="0" h="2275" w="3037">
                    <a:moveTo>
                      <a:pt x="818" y="1"/>
                    </a:moveTo>
                    <a:cubicBezTo>
                      <a:pt x="588" y="1"/>
                      <a:pt x="361" y="109"/>
                      <a:pt x="226" y="310"/>
                    </a:cubicBezTo>
                    <a:cubicBezTo>
                      <a:pt x="0" y="632"/>
                      <a:pt x="84" y="1072"/>
                      <a:pt x="405" y="1286"/>
                    </a:cubicBezTo>
                    <a:cubicBezTo>
                      <a:pt x="881" y="1620"/>
                      <a:pt x="1381" y="1929"/>
                      <a:pt x="1893" y="2191"/>
                    </a:cubicBezTo>
                    <a:cubicBezTo>
                      <a:pt x="2000" y="2251"/>
                      <a:pt x="2119" y="2275"/>
                      <a:pt x="2227" y="2275"/>
                    </a:cubicBezTo>
                    <a:cubicBezTo>
                      <a:pt x="2477" y="2275"/>
                      <a:pt x="2727" y="2144"/>
                      <a:pt x="2858" y="1906"/>
                    </a:cubicBezTo>
                    <a:cubicBezTo>
                      <a:pt x="3036" y="1560"/>
                      <a:pt x="2905" y="1132"/>
                      <a:pt x="2560" y="941"/>
                    </a:cubicBezTo>
                    <a:cubicBezTo>
                      <a:pt x="2096" y="691"/>
                      <a:pt x="1643" y="417"/>
                      <a:pt x="1215" y="120"/>
                    </a:cubicBezTo>
                    <a:cubicBezTo>
                      <a:pt x="1094" y="39"/>
                      <a:pt x="956" y="1"/>
                      <a:pt x="8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31"/>
              <p:cNvSpPr/>
              <p:nvPr/>
            </p:nvSpPr>
            <p:spPr>
              <a:xfrm>
                <a:off x="4904608" y="4637908"/>
                <a:ext cx="98688" cy="44608"/>
              </a:xfrm>
              <a:custGeom>
                <a:rect b="b" l="l" r="r" t="t"/>
                <a:pathLst>
                  <a:path extrusionOk="0" h="1394" w="3084">
                    <a:moveTo>
                      <a:pt x="2370" y="0"/>
                    </a:moveTo>
                    <a:lnTo>
                      <a:pt x="715" y="24"/>
                    </a:lnTo>
                    <a:cubicBezTo>
                      <a:pt x="322" y="24"/>
                      <a:pt x="0" y="322"/>
                      <a:pt x="0" y="714"/>
                    </a:cubicBezTo>
                    <a:cubicBezTo>
                      <a:pt x="0" y="1107"/>
                      <a:pt x="322" y="1393"/>
                      <a:pt x="715" y="1393"/>
                    </a:cubicBezTo>
                    <a:lnTo>
                      <a:pt x="2370" y="1369"/>
                    </a:lnTo>
                    <a:cubicBezTo>
                      <a:pt x="2762" y="1369"/>
                      <a:pt x="3084" y="1084"/>
                      <a:pt x="3084" y="691"/>
                    </a:cubicBezTo>
                    <a:cubicBezTo>
                      <a:pt x="3084" y="298"/>
                      <a:pt x="2762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31"/>
              <p:cNvSpPr/>
              <p:nvPr/>
            </p:nvSpPr>
            <p:spPr>
              <a:xfrm>
                <a:off x="5465824" y="4638260"/>
                <a:ext cx="98688" cy="44256"/>
              </a:xfrm>
              <a:custGeom>
                <a:rect b="b" l="l" r="r" t="t"/>
                <a:pathLst>
                  <a:path extrusionOk="0" h="1383" w="3084">
                    <a:moveTo>
                      <a:pt x="2369" y="1"/>
                    </a:moveTo>
                    <a:lnTo>
                      <a:pt x="714" y="13"/>
                    </a:lnTo>
                    <a:cubicBezTo>
                      <a:pt x="322" y="13"/>
                      <a:pt x="0" y="311"/>
                      <a:pt x="0" y="703"/>
                    </a:cubicBezTo>
                    <a:cubicBezTo>
                      <a:pt x="0" y="1096"/>
                      <a:pt x="322" y="1382"/>
                      <a:pt x="714" y="1382"/>
                    </a:cubicBezTo>
                    <a:lnTo>
                      <a:pt x="2369" y="1358"/>
                    </a:lnTo>
                    <a:cubicBezTo>
                      <a:pt x="2762" y="1358"/>
                      <a:pt x="3084" y="1073"/>
                      <a:pt x="3084" y="680"/>
                    </a:cubicBezTo>
                    <a:cubicBezTo>
                      <a:pt x="3084" y="287"/>
                      <a:pt x="2762" y="1"/>
                      <a:pt x="23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31"/>
              <p:cNvSpPr/>
              <p:nvPr/>
            </p:nvSpPr>
            <p:spPr>
              <a:xfrm>
                <a:off x="5278752" y="4638260"/>
                <a:ext cx="98688" cy="44256"/>
              </a:xfrm>
              <a:custGeom>
                <a:rect b="b" l="l" r="r" t="t"/>
                <a:pathLst>
                  <a:path extrusionOk="0" h="1383" w="3084">
                    <a:moveTo>
                      <a:pt x="2369" y="1"/>
                    </a:moveTo>
                    <a:lnTo>
                      <a:pt x="714" y="13"/>
                    </a:lnTo>
                    <a:cubicBezTo>
                      <a:pt x="322" y="13"/>
                      <a:pt x="0" y="311"/>
                      <a:pt x="0" y="703"/>
                    </a:cubicBezTo>
                    <a:cubicBezTo>
                      <a:pt x="0" y="1096"/>
                      <a:pt x="322" y="1382"/>
                      <a:pt x="714" y="1382"/>
                    </a:cubicBezTo>
                    <a:lnTo>
                      <a:pt x="2369" y="1358"/>
                    </a:lnTo>
                    <a:cubicBezTo>
                      <a:pt x="2762" y="1358"/>
                      <a:pt x="3084" y="1073"/>
                      <a:pt x="3084" y="680"/>
                    </a:cubicBezTo>
                    <a:cubicBezTo>
                      <a:pt x="3084" y="287"/>
                      <a:pt x="2762" y="1"/>
                      <a:pt x="23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31"/>
              <p:cNvSpPr/>
              <p:nvPr/>
            </p:nvSpPr>
            <p:spPr>
              <a:xfrm>
                <a:off x="5398752" y="3270580"/>
                <a:ext cx="101376" cy="61280"/>
              </a:xfrm>
              <a:custGeom>
                <a:rect b="b" l="l" r="r" t="t"/>
                <a:pathLst>
                  <a:path extrusionOk="0" h="1915" w="3168">
                    <a:moveTo>
                      <a:pt x="772" y="0"/>
                    </a:moveTo>
                    <a:cubicBezTo>
                      <a:pt x="453" y="0"/>
                      <a:pt x="167" y="221"/>
                      <a:pt x="96" y="545"/>
                    </a:cubicBezTo>
                    <a:cubicBezTo>
                      <a:pt x="1" y="926"/>
                      <a:pt x="227" y="1307"/>
                      <a:pt x="608" y="1403"/>
                    </a:cubicBezTo>
                    <a:cubicBezTo>
                      <a:pt x="1120" y="1522"/>
                      <a:pt x="1620" y="1676"/>
                      <a:pt x="2108" y="1867"/>
                    </a:cubicBezTo>
                    <a:cubicBezTo>
                      <a:pt x="2191" y="1903"/>
                      <a:pt x="2275" y="1915"/>
                      <a:pt x="2370" y="1915"/>
                    </a:cubicBezTo>
                    <a:cubicBezTo>
                      <a:pt x="2644" y="1915"/>
                      <a:pt x="2918" y="1748"/>
                      <a:pt x="3025" y="1474"/>
                    </a:cubicBezTo>
                    <a:cubicBezTo>
                      <a:pt x="3168" y="1105"/>
                      <a:pt x="2989" y="688"/>
                      <a:pt x="2620" y="545"/>
                    </a:cubicBezTo>
                    <a:cubicBezTo>
                      <a:pt x="2084" y="343"/>
                      <a:pt x="1513" y="164"/>
                      <a:pt x="941" y="21"/>
                    </a:cubicBezTo>
                    <a:cubicBezTo>
                      <a:pt x="884" y="7"/>
                      <a:pt x="827" y="0"/>
                      <a:pt x="7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31"/>
              <p:cNvSpPr/>
              <p:nvPr/>
            </p:nvSpPr>
            <p:spPr>
              <a:xfrm>
                <a:off x="5262752" y="3875508"/>
                <a:ext cx="98688" cy="44224"/>
              </a:xfrm>
              <a:custGeom>
                <a:rect b="b" l="l" r="r" t="t"/>
                <a:pathLst>
                  <a:path extrusionOk="0" h="1382" w="3084">
                    <a:moveTo>
                      <a:pt x="2380" y="0"/>
                    </a:moveTo>
                    <a:cubicBezTo>
                      <a:pt x="2373" y="0"/>
                      <a:pt x="2365" y="0"/>
                      <a:pt x="2357" y="1"/>
                    </a:cubicBezTo>
                    <a:cubicBezTo>
                      <a:pt x="2262" y="13"/>
                      <a:pt x="2179" y="48"/>
                      <a:pt x="2096" y="48"/>
                    </a:cubicBezTo>
                    <a:lnTo>
                      <a:pt x="703" y="48"/>
                    </a:lnTo>
                    <a:cubicBezTo>
                      <a:pt x="310" y="48"/>
                      <a:pt x="0" y="322"/>
                      <a:pt x="0" y="715"/>
                    </a:cubicBezTo>
                    <a:cubicBezTo>
                      <a:pt x="0" y="1108"/>
                      <a:pt x="310" y="1382"/>
                      <a:pt x="703" y="1382"/>
                    </a:cubicBezTo>
                    <a:lnTo>
                      <a:pt x="2381" y="1382"/>
                    </a:lnTo>
                    <a:cubicBezTo>
                      <a:pt x="2774" y="1382"/>
                      <a:pt x="3084" y="1060"/>
                      <a:pt x="3072" y="667"/>
                    </a:cubicBezTo>
                    <a:cubicBezTo>
                      <a:pt x="3072" y="282"/>
                      <a:pt x="2752" y="0"/>
                      <a:pt x="23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31"/>
              <p:cNvSpPr/>
              <p:nvPr/>
            </p:nvSpPr>
            <p:spPr>
              <a:xfrm>
                <a:off x="5091680" y="4638260"/>
                <a:ext cx="98688" cy="44256"/>
              </a:xfrm>
              <a:custGeom>
                <a:rect b="b" l="l" r="r" t="t"/>
                <a:pathLst>
                  <a:path extrusionOk="0" h="1383" w="3084">
                    <a:moveTo>
                      <a:pt x="2369" y="1"/>
                    </a:moveTo>
                    <a:lnTo>
                      <a:pt x="715" y="13"/>
                    </a:lnTo>
                    <a:cubicBezTo>
                      <a:pt x="322" y="13"/>
                      <a:pt x="0" y="311"/>
                      <a:pt x="0" y="703"/>
                    </a:cubicBezTo>
                    <a:cubicBezTo>
                      <a:pt x="0" y="1096"/>
                      <a:pt x="322" y="1382"/>
                      <a:pt x="715" y="1382"/>
                    </a:cubicBezTo>
                    <a:lnTo>
                      <a:pt x="2369" y="1358"/>
                    </a:lnTo>
                    <a:cubicBezTo>
                      <a:pt x="2762" y="1358"/>
                      <a:pt x="3084" y="1073"/>
                      <a:pt x="3084" y="680"/>
                    </a:cubicBezTo>
                    <a:cubicBezTo>
                      <a:pt x="3084" y="287"/>
                      <a:pt x="2762" y="1"/>
                      <a:pt x="23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31"/>
              <p:cNvSpPr/>
              <p:nvPr/>
            </p:nvSpPr>
            <p:spPr>
              <a:xfrm>
                <a:off x="5075680" y="3876660"/>
                <a:ext cx="98304" cy="43072"/>
              </a:xfrm>
              <a:custGeom>
                <a:rect b="b" l="l" r="r" t="t"/>
                <a:pathLst>
                  <a:path extrusionOk="0" h="1346" w="3072">
                    <a:moveTo>
                      <a:pt x="703" y="0"/>
                    </a:moveTo>
                    <a:cubicBezTo>
                      <a:pt x="310" y="0"/>
                      <a:pt x="0" y="286"/>
                      <a:pt x="0" y="679"/>
                    </a:cubicBezTo>
                    <a:cubicBezTo>
                      <a:pt x="0" y="1072"/>
                      <a:pt x="310" y="1346"/>
                      <a:pt x="703" y="1346"/>
                    </a:cubicBezTo>
                    <a:lnTo>
                      <a:pt x="2369" y="1346"/>
                    </a:lnTo>
                    <a:cubicBezTo>
                      <a:pt x="2762" y="1346"/>
                      <a:pt x="3072" y="1072"/>
                      <a:pt x="3072" y="679"/>
                    </a:cubicBezTo>
                    <a:cubicBezTo>
                      <a:pt x="3072" y="286"/>
                      <a:pt x="2762" y="0"/>
                      <a:pt x="23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31"/>
              <p:cNvSpPr/>
              <p:nvPr/>
            </p:nvSpPr>
            <p:spPr>
              <a:xfrm>
                <a:off x="5214720" y="3257524"/>
                <a:ext cx="98720" cy="47680"/>
              </a:xfrm>
              <a:custGeom>
                <a:rect b="b" l="l" r="r" t="t"/>
                <a:pathLst>
                  <a:path extrusionOk="0" h="1490" w="3085">
                    <a:moveTo>
                      <a:pt x="715" y="1"/>
                    </a:moveTo>
                    <a:cubicBezTo>
                      <a:pt x="322" y="1"/>
                      <a:pt x="1" y="358"/>
                      <a:pt x="1" y="751"/>
                    </a:cubicBezTo>
                    <a:cubicBezTo>
                      <a:pt x="1" y="1144"/>
                      <a:pt x="322" y="1489"/>
                      <a:pt x="715" y="1489"/>
                    </a:cubicBezTo>
                    <a:lnTo>
                      <a:pt x="2370" y="1489"/>
                    </a:lnTo>
                    <a:cubicBezTo>
                      <a:pt x="2763" y="1489"/>
                      <a:pt x="3085" y="1144"/>
                      <a:pt x="3085" y="751"/>
                    </a:cubicBezTo>
                    <a:cubicBezTo>
                      <a:pt x="3085" y="358"/>
                      <a:pt x="2763" y="1"/>
                      <a:pt x="2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31"/>
              <p:cNvSpPr/>
              <p:nvPr/>
            </p:nvSpPr>
            <p:spPr>
              <a:xfrm>
                <a:off x="5836896" y="4654260"/>
                <a:ext cx="101760" cy="57952"/>
              </a:xfrm>
              <a:custGeom>
                <a:rect b="b" l="l" r="r" t="t"/>
                <a:pathLst>
                  <a:path extrusionOk="0" h="1811" w="3180">
                    <a:moveTo>
                      <a:pt x="782" y="0"/>
                    </a:moveTo>
                    <a:cubicBezTo>
                      <a:pt x="450" y="0"/>
                      <a:pt x="147" y="225"/>
                      <a:pt x="84" y="561"/>
                    </a:cubicBezTo>
                    <a:cubicBezTo>
                      <a:pt x="1" y="954"/>
                      <a:pt x="239" y="1323"/>
                      <a:pt x="632" y="1406"/>
                    </a:cubicBezTo>
                    <a:cubicBezTo>
                      <a:pt x="1156" y="1513"/>
                      <a:pt x="1680" y="1644"/>
                      <a:pt x="2192" y="1787"/>
                    </a:cubicBezTo>
                    <a:cubicBezTo>
                      <a:pt x="2263" y="1811"/>
                      <a:pt x="2322" y="1811"/>
                      <a:pt x="2394" y="1811"/>
                    </a:cubicBezTo>
                    <a:cubicBezTo>
                      <a:pt x="2692" y="1811"/>
                      <a:pt x="2977" y="1608"/>
                      <a:pt x="3073" y="1299"/>
                    </a:cubicBezTo>
                    <a:cubicBezTo>
                      <a:pt x="3180" y="918"/>
                      <a:pt x="2954" y="537"/>
                      <a:pt x="2584" y="430"/>
                    </a:cubicBezTo>
                    <a:cubicBezTo>
                      <a:pt x="2037" y="275"/>
                      <a:pt x="1477" y="132"/>
                      <a:pt x="918" y="13"/>
                    </a:cubicBezTo>
                    <a:cubicBezTo>
                      <a:pt x="872" y="4"/>
                      <a:pt x="827" y="0"/>
                      <a:pt x="7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31"/>
              <p:cNvSpPr/>
              <p:nvPr/>
            </p:nvSpPr>
            <p:spPr>
              <a:xfrm>
                <a:off x="6012160" y="4714676"/>
                <a:ext cx="98720" cy="70688"/>
              </a:xfrm>
              <a:custGeom>
                <a:rect b="b" l="l" r="r" t="t"/>
                <a:pathLst>
                  <a:path extrusionOk="0" h="2209" w="3085">
                    <a:moveTo>
                      <a:pt x="805" y="1"/>
                    </a:moveTo>
                    <a:cubicBezTo>
                      <a:pt x="547" y="1"/>
                      <a:pt x="297" y="146"/>
                      <a:pt x="179" y="399"/>
                    </a:cubicBezTo>
                    <a:cubicBezTo>
                      <a:pt x="1" y="744"/>
                      <a:pt x="155" y="1173"/>
                      <a:pt x="501" y="1340"/>
                    </a:cubicBezTo>
                    <a:cubicBezTo>
                      <a:pt x="989" y="1578"/>
                      <a:pt x="1465" y="1840"/>
                      <a:pt x="1918" y="2102"/>
                    </a:cubicBezTo>
                    <a:cubicBezTo>
                      <a:pt x="2037" y="2173"/>
                      <a:pt x="2156" y="2209"/>
                      <a:pt x="2275" y="2209"/>
                    </a:cubicBezTo>
                    <a:cubicBezTo>
                      <a:pt x="2525" y="2209"/>
                      <a:pt x="2763" y="2078"/>
                      <a:pt x="2894" y="1852"/>
                    </a:cubicBezTo>
                    <a:cubicBezTo>
                      <a:pt x="3084" y="1518"/>
                      <a:pt x="2977" y="1078"/>
                      <a:pt x="2632" y="887"/>
                    </a:cubicBezTo>
                    <a:cubicBezTo>
                      <a:pt x="2144" y="601"/>
                      <a:pt x="1644" y="328"/>
                      <a:pt x="1120" y="78"/>
                    </a:cubicBezTo>
                    <a:cubicBezTo>
                      <a:pt x="1019" y="25"/>
                      <a:pt x="911" y="1"/>
                      <a:pt x="8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31"/>
              <p:cNvSpPr/>
              <p:nvPr/>
            </p:nvSpPr>
            <p:spPr>
              <a:xfrm>
                <a:off x="6167616" y="4818676"/>
                <a:ext cx="88416" cy="82528"/>
              </a:xfrm>
              <a:custGeom>
                <a:rect b="b" l="l" r="r" t="t"/>
                <a:pathLst>
                  <a:path extrusionOk="0" h="2579" w="2763">
                    <a:moveTo>
                      <a:pt x="796" y="1"/>
                    </a:moveTo>
                    <a:cubicBezTo>
                      <a:pt x="600" y="1"/>
                      <a:pt x="403" y="79"/>
                      <a:pt x="262" y="233"/>
                    </a:cubicBezTo>
                    <a:cubicBezTo>
                      <a:pt x="0" y="518"/>
                      <a:pt x="24" y="971"/>
                      <a:pt x="322" y="1233"/>
                    </a:cubicBezTo>
                    <a:cubicBezTo>
                      <a:pt x="715" y="1590"/>
                      <a:pt x="1108" y="1971"/>
                      <a:pt x="1465" y="2352"/>
                    </a:cubicBezTo>
                    <a:cubicBezTo>
                      <a:pt x="1608" y="2507"/>
                      <a:pt x="1798" y="2578"/>
                      <a:pt x="1989" y="2578"/>
                    </a:cubicBezTo>
                    <a:cubicBezTo>
                      <a:pt x="2155" y="2578"/>
                      <a:pt x="2334" y="2519"/>
                      <a:pt x="2465" y="2388"/>
                    </a:cubicBezTo>
                    <a:cubicBezTo>
                      <a:pt x="2751" y="2114"/>
                      <a:pt x="2763" y="1673"/>
                      <a:pt x="2501" y="1388"/>
                    </a:cubicBezTo>
                    <a:cubicBezTo>
                      <a:pt x="2108" y="971"/>
                      <a:pt x="1691" y="566"/>
                      <a:pt x="1262" y="173"/>
                    </a:cubicBezTo>
                    <a:cubicBezTo>
                      <a:pt x="1131" y="58"/>
                      <a:pt x="963" y="1"/>
                      <a:pt x="7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31"/>
              <p:cNvSpPr/>
              <p:nvPr/>
            </p:nvSpPr>
            <p:spPr>
              <a:xfrm>
                <a:off x="5562208" y="3357044"/>
                <a:ext cx="86528" cy="84544"/>
              </a:xfrm>
              <a:custGeom>
                <a:rect b="b" l="l" r="r" t="t"/>
                <a:pathLst>
                  <a:path extrusionOk="0" h="2642" w="2704">
                    <a:moveTo>
                      <a:pt x="781" y="1"/>
                    </a:moveTo>
                    <a:cubicBezTo>
                      <a:pt x="593" y="1"/>
                      <a:pt x="405" y="75"/>
                      <a:pt x="262" y="225"/>
                    </a:cubicBezTo>
                    <a:cubicBezTo>
                      <a:pt x="0" y="510"/>
                      <a:pt x="12" y="963"/>
                      <a:pt x="298" y="1225"/>
                    </a:cubicBezTo>
                    <a:cubicBezTo>
                      <a:pt x="691" y="1582"/>
                      <a:pt x="1036" y="1963"/>
                      <a:pt x="1346" y="2368"/>
                    </a:cubicBezTo>
                    <a:cubicBezTo>
                      <a:pt x="1489" y="2546"/>
                      <a:pt x="1691" y="2642"/>
                      <a:pt x="1905" y="2642"/>
                    </a:cubicBezTo>
                    <a:cubicBezTo>
                      <a:pt x="2060" y="2642"/>
                      <a:pt x="2215" y="2594"/>
                      <a:pt x="2346" y="2499"/>
                    </a:cubicBezTo>
                    <a:cubicBezTo>
                      <a:pt x="2655" y="2261"/>
                      <a:pt x="2703" y="1808"/>
                      <a:pt x="2465" y="1499"/>
                    </a:cubicBezTo>
                    <a:cubicBezTo>
                      <a:pt x="2108" y="1034"/>
                      <a:pt x="1703" y="594"/>
                      <a:pt x="1262" y="189"/>
                    </a:cubicBezTo>
                    <a:cubicBezTo>
                      <a:pt x="1126" y="64"/>
                      <a:pt x="954" y="1"/>
                      <a:pt x="7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31"/>
              <p:cNvSpPr/>
              <p:nvPr/>
            </p:nvSpPr>
            <p:spPr>
              <a:xfrm>
                <a:off x="5652896" y="4638484"/>
                <a:ext cx="99072" cy="44768"/>
              </a:xfrm>
              <a:custGeom>
                <a:rect b="b" l="l" r="r" t="t"/>
                <a:pathLst>
                  <a:path extrusionOk="0" h="1399" w="3096">
                    <a:moveTo>
                      <a:pt x="2075" y="1"/>
                    </a:moveTo>
                    <a:cubicBezTo>
                      <a:pt x="1856" y="1"/>
                      <a:pt x="1639" y="6"/>
                      <a:pt x="1417" y="6"/>
                    </a:cubicBezTo>
                    <a:lnTo>
                      <a:pt x="714" y="6"/>
                    </a:lnTo>
                    <a:cubicBezTo>
                      <a:pt x="322" y="6"/>
                      <a:pt x="0" y="292"/>
                      <a:pt x="0" y="685"/>
                    </a:cubicBezTo>
                    <a:cubicBezTo>
                      <a:pt x="0" y="1077"/>
                      <a:pt x="322" y="1351"/>
                      <a:pt x="714" y="1351"/>
                    </a:cubicBezTo>
                    <a:lnTo>
                      <a:pt x="1417" y="1351"/>
                    </a:lnTo>
                    <a:cubicBezTo>
                      <a:pt x="1726" y="1351"/>
                      <a:pt x="2036" y="1375"/>
                      <a:pt x="2346" y="1387"/>
                    </a:cubicBezTo>
                    <a:cubicBezTo>
                      <a:pt x="2357" y="1387"/>
                      <a:pt x="2369" y="1399"/>
                      <a:pt x="2381" y="1399"/>
                    </a:cubicBezTo>
                    <a:cubicBezTo>
                      <a:pt x="2750" y="1399"/>
                      <a:pt x="3072" y="1113"/>
                      <a:pt x="3084" y="732"/>
                    </a:cubicBezTo>
                    <a:cubicBezTo>
                      <a:pt x="3096" y="339"/>
                      <a:pt x="2798" y="30"/>
                      <a:pt x="2405" y="6"/>
                    </a:cubicBezTo>
                    <a:cubicBezTo>
                      <a:pt x="2294" y="2"/>
                      <a:pt x="2184" y="1"/>
                      <a:pt x="20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31"/>
              <p:cNvSpPr/>
              <p:nvPr/>
            </p:nvSpPr>
            <p:spPr>
              <a:xfrm>
                <a:off x="5594208" y="3697844"/>
                <a:ext cx="80800" cy="89696"/>
              </a:xfrm>
              <a:custGeom>
                <a:rect b="b" l="l" r="r" t="t"/>
                <a:pathLst>
                  <a:path extrusionOk="0" h="2803" w="2525">
                    <a:moveTo>
                      <a:pt x="1722" y="0"/>
                    </a:moveTo>
                    <a:cubicBezTo>
                      <a:pt x="1470" y="0"/>
                      <a:pt x="1227" y="136"/>
                      <a:pt x="1096" y="373"/>
                    </a:cubicBezTo>
                    <a:cubicBezTo>
                      <a:pt x="858" y="814"/>
                      <a:pt x="572" y="1243"/>
                      <a:pt x="251" y="1647"/>
                    </a:cubicBezTo>
                    <a:cubicBezTo>
                      <a:pt x="0" y="1957"/>
                      <a:pt x="48" y="2398"/>
                      <a:pt x="358" y="2648"/>
                    </a:cubicBezTo>
                    <a:cubicBezTo>
                      <a:pt x="489" y="2743"/>
                      <a:pt x="643" y="2802"/>
                      <a:pt x="798" y="2802"/>
                    </a:cubicBezTo>
                    <a:cubicBezTo>
                      <a:pt x="1001" y="2802"/>
                      <a:pt x="1215" y="2707"/>
                      <a:pt x="1346" y="2529"/>
                    </a:cubicBezTo>
                    <a:cubicBezTo>
                      <a:pt x="1727" y="2064"/>
                      <a:pt x="2060" y="1564"/>
                      <a:pt x="2346" y="1040"/>
                    </a:cubicBezTo>
                    <a:cubicBezTo>
                      <a:pt x="2525" y="707"/>
                      <a:pt x="2406" y="266"/>
                      <a:pt x="2060" y="88"/>
                    </a:cubicBezTo>
                    <a:cubicBezTo>
                      <a:pt x="1952" y="28"/>
                      <a:pt x="1836" y="0"/>
                      <a:pt x="17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31"/>
              <p:cNvSpPr/>
              <p:nvPr/>
            </p:nvSpPr>
            <p:spPr>
              <a:xfrm>
                <a:off x="5443712" y="3827284"/>
                <a:ext cx="99840" cy="67680"/>
              </a:xfrm>
              <a:custGeom>
                <a:rect b="b" l="l" r="r" t="t"/>
                <a:pathLst>
                  <a:path extrusionOk="0" h="2115" w="3120">
                    <a:moveTo>
                      <a:pt x="2313" y="0"/>
                    </a:moveTo>
                    <a:cubicBezTo>
                      <a:pt x="2196" y="0"/>
                      <a:pt x="2076" y="30"/>
                      <a:pt x="1965" y="91"/>
                    </a:cubicBezTo>
                    <a:cubicBezTo>
                      <a:pt x="1513" y="341"/>
                      <a:pt x="1036" y="555"/>
                      <a:pt x="548" y="746"/>
                    </a:cubicBezTo>
                    <a:cubicBezTo>
                      <a:pt x="179" y="877"/>
                      <a:pt x="1" y="1293"/>
                      <a:pt x="143" y="1651"/>
                    </a:cubicBezTo>
                    <a:cubicBezTo>
                      <a:pt x="251" y="1936"/>
                      <a:pt x="512" y="2115"/>
                      <a:pt x="798" y="2115"/>
                    </a:cubicBezTo>
                    <a:cubicBezTo>
                      <a:pt x="882" y="2115"/>
                      <a:pt x="965" y="2103"/>
                      <a:pt x="1048" y="2067"/>
                    </a:cubicBezTo>
                    <a:cubicBezTo>
                      <a:pt x="1608" y="1853"/>
                      <a:pt x="2144" y="1603"/>
                      <a:pt x="2656" y="1329"/>
                    </a:cubicBezTo>
                    <a:cubicBezTo>
                      <a:pt x="2989" y="1139"/>
                      <a:pt x="3120" y="710"/>
                      <a:pt x="2929" y="365"/>
                    </a:cubicBezTo>
                    <a:cubicBezTo>
                      <a:pt x="2800" y="130"/>
                      <a:pt x="2561" y="0"/>
                      <a:pt x="23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31"/>
              <p:cNvSpPr/>
              <p:nvPr/>
            </p:nvSpPr>
            <p:spPr>
              <a:xfrm>
                <a:off x="6284960" y="4962932"/>
                <a:ext cx="75840" cy="92576"/>
              </a:xfrm>
              <a:custGeom>
                <a:rect b="b" l="l" r="r" t="t"/>
                <a:pathLst>
                  <a:path extrusionOk="0" h="2893" w="2370">
                    <a:moveTo>
                      <a:pt x="806" y="1"/>
                    </a:moveTo>
                    <a:cubicBezTo>
                      <a:pt x="685" y="1"/>
                      <a:pt x="563" y="31"/>
                      <a:pt x="453" y="94"/>
                    </a:cubicBezTo>
                    <a:cubicBezTo>
                      <a:pt x="120" y="285"/>
                      <a:pt x="1" y="725"/>
                      <a:pt x="191" y="1059"/>
                    </a:cubicBezTo>
                    <a:cubicBezTo>
                      <a:pt x="453" y="1523"/>
                      <a:pt x="703" y="1999"/>
                      <a:pt x="917" y="2476"/>
                    </a:cubicBezTo>
                    <a:cubicBezTo>
                      <a:pt x="1036" y="2737"/>
                      <a:pt x="1298" y="2892"/>
                      <a:pt x="1560" y="2892"/>
                    </a:cubicBezTo>
                    <a:cubicBezTo>
                      <a:pt x="1667" y="2892"/>
                      <a:pt x="1763" y="2880"/>
                      <a:pt x="1858" y="2833"/>
                    </a:cubicBezTo>
                    <a:cubicBezTo>
                      <a:pt x="2215" y="2678"/>
                      <a:pt x="2370" y="2249"/>
                      <a:pt x="2215" y="1892"/>
                    </a:cubicBezTo>
                    <a:cubicBezTo>
                      <a:pt x="1977" y="1380"/>
                      <a:pt x="1703" y="856"/>
                      <a:pt x="1417" y="356"/>
                    </a:cubicBezTo>
                    <a:cubicBezTo>
                      <a:pt x="1290" y="125"/>
                      <a:pt x="1051" y="1"/>
                      <a:pt x="8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31"/>
              <p:cNvSpPr/>
              <p:nvPr/>
            </p:nvSpPr>
            <p:spPr>
              <a:xfrm>
                <a:off x="4717536" y="4637908"/>
                <a:ext cx="98688" cy="44608"/>
              </a:xfrm>
              <a:custGeom>
                <a:rect b="b" l="l" r="r" t="t"/>
                <a:pathLst>
                  <a:path extrusionOk="0" h="1394" w="3084">
                    <a:moveTo>
                      <a:pt x="2370" y="0"/>
                    </a:moveTo>
                    <a:lnTo>
                      <a:pt x="703" y="24"/>
                    </a:lnTo>
                    <a:cubicBezTo>
                      <a:pt x="322" y="24"/>
                      <a:pt x="0" y="322"/>
                      <a:pt x="0" y="714"/>
                    </a:cubicBezTo>
                    <a:cubicBezTo>
                      <a:pt x="0" y="1107"/>
                      <a:pt x="322" y="1393"/>
                      <a:pt x="703" y="1393"/>
                    </a:cubicBezTo>
                    <a:lnTo>
                      <a:pt x="2370" y="1369"/>
                    </a:lnTo>
                    <a:cubicBezTo>
                      <a:pt x="2762" y="1369"/>
                      <a:pt x="3084" y="1084"/>
                      <a:pt x="3084" y="691"/>
                    </a:cubicBezTo>
                    <a:cubicBezTo>
                      <a:pt x="3084" y="298"/>
                      <a:pt x="2762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31"/>
              <p:cNvSpPr/>
              <p:nvPr/>
            </p:nvSpPr>
            <p:spPr>
              <a:xfrm>
                <a:off x="4653504" y="3257524"/>
                <a:ext cx="98720" cy="47680"/>
              </a:xfrm>
              <a:custGeom>
                <a:rect b="b" l="l" r="r" t="t"/>
                <a:pathLst>
                  <a:path extrusionOk="0" h="1490" w="3085">
                    <a:moveTo>
                      <a:pt x="703" y="1"/>
                    </a:moveTo>
                    <a:cubicBezTo>
                      <a:pt x="322" y="1"/>
                      <a:pt x="1" y="358"/>
                      <a:pt x="1" y="751"/>
                    </a:cubicBezTo>
                    <a:cubicBezTo>
                      <a:pt x="1" y="1144"/>
                      <a:pt x="322" y="1489"/>
                      <a:pt x="703" y="1489"/>
                    </a:cubicBezTo>
                    <a:lnTo>
                      <a:pt x="2370" y="1489"/>
                    </a:lnTo>
                    <a:cubicBezTo>
                      <a:pt x="2763" y="1489"/>
                      <a:pt x="3085" y="1144"/>
                      <a:pt x="3085" y="751"/>
                    </a:cubicBezTo>
                    <a:cubicBezTo>
                      <a:pt x="3085" y="358"/>
                      <a:pt x="2763" y="1"/>
                      <a:pt x="2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31"/>
              <p:cNvSpPr/>
              <p:nvPr/>
            </p:nvSpPr>
            <p:spPr>
              <a:xfrm>
                <a:off x="4701152" y="3876660"/>
                <a:ext cx="98688" cy="43072"/>
              </a:xfrm>
              <a:custGeom>
                <a:rect b="b" l="l" r="r" t="t"/>
                <a:pathLst>
                  <a:path extrusionOk="0" h="1346" w="3084">
                    <a:moveTo>
                      <a:pt x="715" y="0"/>
                    </a:moveTo>
                    <a:cubicBezTo>
                      <a:pt x="322" y="0"/>
                      <a:pt x="0" y="286"/>
                      <a:pt x="0" y="679"/>
                    </a:cubicBezTo>
                    <a:cubicBezTo>
                      <a:pt x="0" y="1072"/>
                      <a:pt x="322" y="1346"/>
                      <a:pt x="715" y="1346"/>
                    </a:cubicBezTo>
                    <a:lnTo>
                      <a:pt x="2381" y="1346"/>
                    </a:lnTo>
                    <a:cubicBezTo>
                      <a:pt x="2774" y="1346"/>
                      <a:pt x="3084" y="1072"/>
                      <a:pt x="3084" y="679"/>
                    </a:cubicBezTo>
                    <a:cubicBezTo>
                      <a:pt x="3084" y="286"/>
                      <a:pt x="2774" y="0"/>
                      <a:pt x="23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31"/>
              <p:cNvSpPr/>
              <p:nvPr/>
            </p:nvSpPr>
            <p:spPr>
              <a:xfrm>
                <a:off x="4514080" y="3876660"/>
                <a:ext cx="98688" cy="43072"/>
              </a:xfrm>
              <a:custGeom>
                <a:rect b="b" l="l" r="r" t="t"/>
                <a:pathLst>
                  <a:path extrusionOk="0" h="1346" w="3084">
                    <a:moveTo>
                      <a:pt x="715" y="0"/>
                    </a:moveTo>
                    <a:cubicBezTo>
                      <a:pt x="322" y="0"/>
                      <a:pt x="0" y="286"/>
                      <a:pt x="0" y="679"/>
                    </a:cubicBezTo>
                    <a:cubicBezTo>
                      <a:pt x="0" y="1072"/>
                      <a:pt x="322" y="1346"/>
                      <a:pt x="715" y="1346"/>
                    </a:cubicBezTo>
                    <a:lnTo>
                      <a:pt x="2382" y="1346"/>
                    </a:lnTo>
                    <a:cubicBezTo>
                      <a:pt x="2774" y="1346"/>
                      <a:pt x="3084" y="1072"/>
                      <a:pt x="3084" y="679"/>
                    </a:cubicBezTo>
                    <a:cubicBezTo>
                      <a:pt x="3084" y="286"/>
                      <a:pt x="2774" y="0"/>
                      <a:pt x="23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31"/>
              <p:cNvSpPr/>
              <p:nvPr/>
            </p:nvSpPr>
            <p:spPr>
              <a:xfrm>
                <a:off x="4530464" y="4637908"/>
                <a:ext cx="98688" cy="44608"/>
              </a:xfrm>
              <a:custGeom>
                <a:rect b="b" l="l" r="r" t="t"/>
                <a:pathLst>
                  <a:path extrusionOk="0" h="1394" w="3084">
                    <a:moveTo>
                      <a:pt x="2370" y="0"/>
                    </a:moveTo>
                    <a:lnTo>
                      <a:pt x="703" y="24"/>
                    </a:lnTo>
                    <a:cubicBezTo>
                      <a:pt x="322" y="24"/>
                      <a:pt x="0" y="322"/>
                      <a:pt x="0" y="714"/>
                    </a:cubicBezTo>
                    <a:cubicBezTo>
                      <a:pt x="0" y="1107"/>
                      <a:pt x="322" y="1393"/>
                      <a:pt x="703" y="1393"/>
                    </a:cubicBezTo>
                    <a:lnTo>
                      <a:pt x="2370" y="1369"/>
                    </a:lnTo>
                    <a:cubicBezTo>
                      <a:pt x="2762" y="1369"/>
                      <a:pt x="3084" y="1084"/>
                      <a:pt x="3084" y="691"/>
                    </a:cubicBezTo>
                    <a:cubicBezTo>
                      <a:pt x="3084" y="298"/>
                      <a:pt x="2762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31"/>
              <p:cNvSpPr/>
              <p:nvPr/>
            </p:nvSpPr>
            <p:spPr>
              <a:xfrm>
                <a:off x="4840576" y="3257524"/>
                <a:ext cx="98720" cy="47680"/>
              </a:xfrm>
              <a:custGeom>
                <a:rect b="b" l="l" r="r" t="t"/>
                <a:pathLst>
                  <a:path extrusionOk="0" h="1490" w="3085">
                    <a:moveTo>
                      <a:pt x="715" y="1"/>
                    </a:moveTo>
                    <a:cubicBezTo>
                      <a:pt x="322" y="1"/>
                      <a:pt x="1" y="358"/>
                      <a:pt x="1" y="751"/>
                    </a:cubicBezTo>
                    <a:cubicBezTo>
                      <a:pt x="1" y="1144"/>
                      <a:pt x="322" y="1489"/>
                      <a:pt x="715" y="1489"/>
                    </a:cubicBezTo>
                    <a:lnTo>
                      <a:pt x="2370" y="1489"/>
                    </a:lnTo>
                    <a:cubicBezTo>
                      <a:pt x="2763" y="1489"/>
                      <a:pt x="3085" y="1144"/>
                      <a:pt x="3085" y="751"/>
                    </a:cubicBezTo>
                    <a:cubicBezTo>
                      <a:pt x="3085" y="358"/>
                      <a:pt x="2763" y="1"/>
                      <a:pt x="2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31"/>
              <p:cNvSpPr/>
              <p:nvPr/>
            </p:nvSpPr>
            <p:spPr>
              <a:xfrm>
                <a:off x="4888608" y="3876660"/>
                <a:ext cx="98304" cy="43072"/>
              </a:xfrm>
              <a:custGeom>
                <a:rect b="b" l="l" r="r" t="t"/>
                <a:pathLst>
                  <a:path extrusionOk="0" h="1346" w="3072">
                    <a:moveTo>
                      <a:pt x="703" y="0"/>
                    </a:moveTo>
                    <a:cubicBezTo>
                      <a:pt x="310" y="0"/>
                      <a:pt x="0" y="286"/>
                      <a:pt x="0" y="679"/>
                    </a:cubicBezTo>
                    <a:cubicBezTo>
                      <a:pt x="0" y="1072"/>
                      <a:pt x="310" y="1346"/>
                      <a:pt x="703" y="1346"/>
                    </a:cubicBezTo>
                    <a:lnTo>
                      <a:pt x="2369" y="1346"/>
                    </a:lnTo>
                    <a:cubicBezTo>
                      <a:pt x="2762" y="1346"/>
                      <a:pt x="3072" y="1072"/>
                      <a:pt x="3072" y="679"/>
                    </a:cubicBezTo>
                    <a:cubicBezTo>
                      <a:pt x="3072" y="286"/>
                      <a:pt x="2762" y="0"/>
                      <a:pt x="23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31"/>
              <p:cNvSpPr/>
              <p:nvPr/>
            </p:nvSpPr>
            <p:spPr>
              <a:xfrm>
                <a:off x="5027648" y="3257524"/>
                <a:ext cx="98720" cy="47680"/>
              </a:xfrm>
              <a:custGeom>
                <a:rect b="b" l="l" r="r" t="t"/>
                <a:pathLst>
                  <a:path extrusionOk="0" h="1490" w="3085">
                    <a:moveTo>
                      <a:pt x="715" y="1"/>
                    </a:moveTo>
                    <a:cubicBezTo>
                      <a:pt x="322" y="1"/>
                      <a:pt x="1" y="358"/>
                      <a:pt x="1" y="751"/>
                    </a:cubicBezTo>
                    <a:cubicBezTo>
                      <a:pt x="1" y="1144"/>
                      <a:pt x="322" y="1489"/>
                      <a:pt x="715" y="1489"/>
                    </a:cubicBezTo>
                    <a:lnTo>
                      <a:pt x="2370" y="1489"/>
                    </a:lnTo>
                    <a:cubicBezTo>
                      <a:pt x="2763" y="1489"/>
                      <a:pt x="3085" y="1144"/>
                      <a:pt x="3085" y="751"/>
                    </a:cubicBezTo>
                    <a:cubicBezTo>
                      <a:pt x="3085" y="358"/>
                      <a:pt x="2763" y="1"/>
                      <a:pt x="2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31"/>
              <p:cNvSpPr/>
              <p:nvPr/>
            </p:nvSpPr>
            <p:spPr>
              <a:xfrm>
                <a:off x="4343392" y="4637908"/>
                <a:ext cx="98688" cy="44608"/>
              </a:xfrm>
              <a:custGeom>
                <a:rect b="b" l="l" r="r" t="t"/>
                <a:pathLst>
                  <a:path extrusionOk="0" h="1394" w="3084">
                    <a:moveTo>
                      <a:pt x="2370" y="0"/>
                    </a:moveTo>
                    <a:lnTo>
                      <a:pt x="703" y="24"/>
                    </a:lnTo>
                    <a:cubicBezTo>
                      <a:pt x="322" y="24"/>
                      <a:pt x="0" y="322"/>
                      <a:pt x="0" y="714"/>
                    </a:cubicBezTo>
                    <a:cubicBezTo>
                      <a:pt x="0" y="1107"/>
                      <a:pt x="310" y="1393"/>
                      <a:pt x="703" y="1393"/>
                    </a:cubicBezTo>
                    <a:lnTo>
                      <a:pt x="2370" y="1369"/>
                    </a:lnTo>
                    <a:cubicBezTo>
                      <a:pt x="2763" y="1369"/>
                      <a:pt x="3084" y="1072"/>
                      <a:pt x="3084" y="691"/>
                    </a:cubicBezTo>
                    <a:cubicBezTo>
                      <a:pt x="3084" y="298"/>
                      <a:pt x="2763" y="0"/>
                      <a:pt x="23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31"/>
              <p:cNvSpPr/>
              <p:nvPr/>
            </p:nvSpPr>
            <p:spPr>
              <a:xfrm>
                <a:off x="4466432" y="3257524"/>
                <a:ext cx="98720" cy="47680"/>
              </a:xfrm>
              <a:custGeom>
                <a:rect b="b" l="l" r="r" t="t"/>
                <a:pathLst>
                  <a:path extrusionOk="0" h="1490" w="3085">
                    <a:moveTo>
                      <a:pt x="703" y="1"/>
                    </a:moveTo>
                    <a:cubicBezTo>
                      <a:pt x="322" y="1"/>
                      <a:pt x="1" y="358"/>
                      <a:pt x="1" y="751"/>
                    </a:cubicBezTo>
                    <a:cubicBezTo>
                      <a:pt x="1" y="1144"/>
                      <a:pt x="322" y="1489"/>
                      <a:pt x="703" y="1489"/>
                    </a:cubicBezTo>
                    <a:lnTo>
                      <a:pt x="2370" y="1489"/>
                    </a:lnTo>
                    <a:cubicBezTo>
                      <a:pt x="2763" y="1489"/>
                      <a:pt x="3085" y="1144"/>
                      <a:pt x="3085" y="751"/>
                    </a:cubicBezTo>
                    <a:cubicBezTo>
                      <a:pt x="3085" y="358"/>
                      <a:pt x="2763" y="1"/>
                      <a:pt x="23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31"/>
              <p:cNvSpPr/>
              <p:nvPr/>
            </p:nvSpPr>
            <p:spPr>
              <a:xfrm>
                <a:off x="4820000" y="2783156"/>
                <a:ext cx="100256" cy="46944"/>
              </a:xfrm>
              <a:custGeom>
                <a:rect b="b" l="l" r="r" t="t"/>
                <a:pathLst>
                  <a:path extrusionOk="0" h="1467" w="3133">
                    <a:moveTo>
                      <a:pt x="2380" y="0"/>
                    </a:moveTo>
                    <a:cubicBezTo>
                      <a:pt x="2365" y="0"/>
                      <a:pt x="2350" y="1"/>
                      <a:pt x="2335" y="2"/>
                    </a:cubicBezTo>
                    <a:lnTo>
                      <a:pt x="2275" y="2"/>
                    </a:lnTo>
                    <a:cubicBezTo>
                      <a:pt x="2073" y="25"/>
                      <a:pt x="1894" y="73"/>
                      <a:pt x="1704" y="85"/>
                    </a:cubicBezTo>
                    <a:cubicBezTo>
                      <a:pt x="1692" y="79"/>
                      <a:pt x="1679" y="77"/>
                      <a:pt x="1666" y="77"/>
                    </a:cubicBezTo>
                    <a:cubicBezTo>
                      <a:pt x="1626" y="77"/>
                      <a:pt x="1582" y="97"/>
                      <a:pt x="1537" y="97"/>
                    </a:cubicBezTo>
                    <a:lnTo>
                      <a:pt x="703" y="97"/>
                    </a:lnTo>
                    <a:cubicBezTo>
                      <a:pt x="311" y="97"/>
                      <a:pt x="1" y="371"/>
                      <a:pt x="1" y="764"/>
                    </a:cubicBezTo>
                    <a:cubicBezTo>
                      <a:pt x="1" y="1156"/>
                      <a:pt x="311" y="1442"/>
                      <a:pt x="703" y="1442"/>
                    </a:cubicBezTo>
                    <a:lnTo>
                      <a:pt x="1358" y="1442"/>
                    </a:lnTo>
                    <a:lnTo>
                      <a:pt x="1358" y="1430"/>
                    </a:lnTo>
                    <a:cubicBezTo>
                      <a:pt x="1418" y="1430"/>
                      <a:pt x="1477" y="1466"/>
                      <a:pt x="1537" y="1466"/>
                    </a:cubicBezTo>
                    <a:cubicBezTo>
                      <a:pt x="1835" y="1466"/>
                      <a:pt x="2108" y="1442"/>
                      <a:pt x="2382" y="1418"/>
                    </a:cubicBezTo>
                    <a:lnTo>
                      <a:pt x="2442" y="1418"/>
                    </a:lnTo>
                    <a:cubicBezTo>
                      <a:pt x="2835" y="1383"/>
                      <a:pt x="3132" y="1049"/>
                      <a:pt x="3097" y="656"/>
                    </a:cubicBezTo>
                    <a:cubicBezTo>
                      <a:pt x="3074" y="279"/>
                      <a:pt x="2754" y="0"/>
                      <a:pt x="23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31"/>
              <p:cNvSpPr/>
              <p:nvPr/>
            </p:nvSpPr>
            <p:spPr>
              <a:xfrm>
                <a:off x="4577696" y="2269460"/>
                <a:ext cx="87680" cy="87040"/>
              </a:xfrm>
              <a:custGeom>
                <a:rect b="b" l="l" r="r" t="t"/>
                <a:pathLst>
                  <a:path extrusionOk="0" h="2720" w="2740">
                    <a:moveTo>
                      <a:pt x="805" y="0"/>
                    </a:moveTo>
                    <a:cubicBezTo>
                      <a:pt x="669" y="0"/>
                      <a:pt x="530" y="40"/>
                      <a:pt x="405" y="124"/>
                    </a:cubicBezTo>
                    <a:cubicBezTo>
                      <a:pt x="84" y="338"/>
                      <a:pt x="1" y="779"/>
                      <a:pt x="215" y="1100"/>
                    </a:cubicBezTo>
                    <a:cubicBezTo>
                      <a:pt x="572" y="1624"/>
                      <a:pt x="989" y="2112"/>
                      <a:pt x="1477" y="2541"/>
                    </a:cubicBezTo>
                    <a:cubicBezTo>
                      <a:pt x="1608" y="2660"/>
                      <a:pt x="1775" y="2720"/>
                      <a:pt x="1941" y="2720"/>
                    </a:cubicBezTo>
                    <a:cubicBezTo>
                      <a:pt x="2144" y="2720"/>
                      <a:pt x="2334" y="2636"/>
                      <a:pt x="2477" y="2470"/>
                    </a:cubicBezTo>
                    <a:cubicBezTo>
                      <a:pt x="2739" y="2184"/>
                      <a:pt x="2703" y="1731"/>
                      <a:pt x="2418" y="1469"/>
                    </a:cubicBezTo>
                    <a:cubicBezTo>
                      <a:pt x="2025" y="1124"/>
                      <a:pt x="1679" y="731"/>
                      <a:pt x="1394" y="315"/>
                    </a:cubicBezTo>
                    <a:cubicBezTo>
                      <a:pt x="1259" y="113"/>
                      <a:pt x="1036" y="0"/>
                      <a:pt x="8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31"/>
              <p:cNvSpPr/>
              <p:nvPr/>
            </p:nvSpPr>
            <p:spPr>
              <a:xfrm>
                <a:off x="4929728" y="2386420"/>
                <a:ext cx="101408" cy="69152"/>
              </a:xfrm>
              <a:custGeom>
                <a:rect b="b" l="l" r="r" t="t"/>
                <a:pathLst>
                  <a:path extrusionOk="0" h="2161" w="3169">
                    <a:moveTo>
                      <a:pt x="795" y="1"/>
                    </a:moveTo>
                    <a:cubicBezTo>
                      <a:pt x="504" y="1"/>
                      <a:pt x="236" y="189"/>
                      <a:pt x="132" y="481"/>
                    </a:cubicBezTo>
                    <a:cubicBezTo>
                      <a:pt x="1" y="851"/>
                      <a:pt x="203" y="1255"/>
                      <a:pt x="572" y="1386"/>
                    </a:cubicBezTo>
                    <a:cubicBezTo>
                      <a:pt x="1073" y="1553"/>
                      <a:pt x="1549" y="1779"/>
                      <a:pt x="1989" y="2053"/>
                    </a:cubicBezTo>
                    <a:cubicBezTo>
                      <a:pt x="2108" y="2124"/>
                      <a:pt x="2239" y="2160"/>
                      <a:pt x="2358" y="2160"/>
                    </a:cubicBezTo>
                    <a:cubicBezTo>
                      <a:pt x="2597" y="2160"/>
                      <a:pt x="2835" y="2041"/>
                      <a:pt x="2966" y="1827"/>
                    </a:cubicBezTo>
                    <a:cubicBezTo>
                      <a:pt x="3168" y="1493"/>
                      <a:pt x="3073" y="1053"/>
                      <a:pt x="2739" y="851"/>
                    </a:cubicBezTo>
                    <a:cubicBezTo>
                      <a:pt x="2204" y="517"/>
                      <a:pt x="1632" y="243"/>
                      <a:pt x="1025" y="41"/>
                    </a:cubicBezTo>
                    <a:cubicBezTo>
                      <a:pt x="948" y="14"/>
                      <a:pt x="871" y="1"/>
                      <a:pt x="7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31"/>
              <p:cNvSpPr/>
              <p:nvPr/>
            </p:nvSpPr>
            <p:spPr>
              <a:xfrm>
                <a:off x="5067680" y="2513428"/>
                <a:ext cx="60608" cy="99488"/>
              </a:xfrm>
              <a:custGeom>
                <a:rect b="b" l="l" r="r" t="t"/>
                <a:pathLst>
                  <a:path extrusionOk="0" h="3109" w="1894">
                    <a:moveTo>
                      <a:pt x="801" y="1"/>
                    </a:moveTo>
                    <a:cubicBezTo>
                      <a:pt x="717" y="1"/>
                      <a:pt x="632" y="16"/>
                      <a:pt x="548" y="49"/>
                    </a:cubicBezTo>
                    <a:cubicBezTo>
                      <a:pt x="179" y="191"/>
                      <a:pt x="0" y="596"/>
                      <a:pt x="143" y="965"/>
                    </a:cubicBezTo>
                    <a:cubicBezTo>
                      <a:pt x="322" y="1442"/>
                      <a:pt x="429" y="1942"/>
                      <a:pt x="452" y="2442"/>
                    </a:cubicBezTo>
                    <a:cubicBezTo>
                      <a:pt x="476" y="2811"/>
                      <a:pt x="786" y="3108"/>
                      <a:pt x="1167" y="3108"/>
                    </a:cubicBezTo>
                    <a:lnTo>
                      <a:pt x="1203" y="3108"/>
                    </a:lnTo>
                    <a:cubicBezTo>
                      <a:pt x="1595" y="3085"/>
                      <a:pt x="1893" y="2739"/>
                      <a:pt x="1869" y="2358"/>
                    </a:cubicBezTo>
                    <a:cubicBezTo>
                      <a:pt x="1834" y="1704"/>
                      <a:pt x="1691" y="1073"/>
                      <a:pt x="1465" y="453"/>
                    </a:cubicBezTo>
                    <a:cubicBezTo>
                      <a:pt x="1354" y="177"/>
                      <a:pt x="1087" y="1"/>
                      <a:pt x="8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31"/>
              <p:cNvSpPr/>
              <p:nvPr/>
            </p:nvSpPr>
            <p:spPr>
              <a:xfrm>
                <a:off x="4548352" y="2082548"/>
                <a:ext cx="47680" cy="100608"/>
              </a:xfrm>
              <a:custGeom>
                <a:rect b="b" l="l" r="r" t="t"/>
                <a:pathLst>
                  <a:path extrusionOk="0" h="3144" w="1490">
                    <a:moveTo>
                      <a:pt x="739" y="0"/>
                    </a:moveTo>
                    <a:cubicBezTo>
                      <a:pt x="346" y="0"/>
                      <a:pt x="1" y="310"/>
                      <a:pt x="1" y="702"/>
                    </a:cubicBezTo>
                    <a:lnTo>
                      <a:pt x="1" y="2441"/>
                    </a:lnTo>
                    <a:cubicBezTo>
                      <a:pt x="1" y="2834"/>
                      <a:pt x="346" y="3143"/>
                      <a:pt x="739" y="3143"/>
                    </a:cubicBezTo>
                    <a:cubicBezTo>
                      <a:pt x="1132" y="3143"/>
                      <a:pt x="1489" y="2834"/>
                      <a:pt x="1489" y="2441"/>
                    </a:cubicBezTo>
                    <a:lnTo>
                      <a:pt x="1489" y="702"/>
                    </a:lnTo>
                    <a:cubicBezTo>
                      <a:pt x="1489" y="310"/>
                      <a:pt x="1132" y="0"/>
                      <a:pt x="7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31"/>
              <p:cNvSpPr/>
              <p:nvPr/>
            </p:nvSpPr>
            <p:spPr>
              <a:xfrm>
                <a:off x="4997568" y="2695700"/>
                <a:ext cx="90688" cy="83712"/>
              </a:xfrm>
              <a:custGeom>
                <a:rect b="b" l="l" r="r" t="t"/>
                <a:pathLst>
                  <a:path extrusionOk="0" h="2616" w="2834">
                    <a:moveTo>
                      <a:pt x="2043" y="0"/>
                    </a:moveTo>
                    <a:cubicBezTo>
                      <a:pt x="1834" y="0"/>
                      <a:pt x="1626" y="92"/>
                      <a:pt x="1489" y="270"/>
                    </a:cubicBezTo>
                    <a:cubicBezTo>
                      <a:pt x="1167" y="663"/>
                      <a:pt x="798" y="1032"/>
                      <a:pt x="369" y="1353"/>
                    </a:cubicBezTo>
                    <a:cubicBezTo>
                      <a:pt x="60" y="1580"/>
                      <a:pt x="0" y="2032"/>
                      <a:pt x="238" y="2342"/>
                    </a:cubicBezTo>
                    <a:cubicBezTo>
                      <a:pt x="369" y="2520"/>
                      <a:pt x="584" y="2615"/>
                      <a:pt x="798" y="2615"/>
                    </a:cubicBezTo>
                    <a:cubicBezTo>
                      <a:pt x="953" y="2615"/>
                      <a:pt x="1096" y="2580"/>
                      <a:pt x="1227" y="2473"/>
                    </a:cubicBezTo>
                    <a:cubicBezTo>
                      <a:pt x="1739" y="2092"/>
                      <a:pt x="2203" y="1639"/>
                      <a:pt x="2596" y="1151"/>
                    </a:cubicBezTo>
                    <a:cubicBezTo>
                      <a:pt x="2834" y="841"/>
                      <a:pt x="2786" y="401"/>
                      <a:pt x="2477" y="151"/>
                    </a:cubicBezTo>
                    <a:cubicBezTo>
                      <a:pt x="2351" y="50"/>
                      <a:pt x="2196" y="0"/>
                      <a:pt x="20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31"/>
              <p:cNvSpPr/>
              <p:nvPr/>
            </p:nvSpPr>
            <p:spPr>
              <a:xfrm>
                <a:off x="4548352" y="1888980"/>
                <a:ext cx="47680" cy="100608"/>
              </a:xfrm>
              <a:custGeom>
                <a:rect b="b" l="l" r="r" t="t"/>
                <a:pathLst>
                  <a:path extrusionOk="0" h="3144" w="1490">
                    <a:moveTo>
                      <a:pt x="739" y="1"/>
                    </a:moveTo>
                    <a:cubicBezTo>
                      <a:pt x="346" y="1"/>
                      <a:pt x="1" y="310"/>
                      <a:pt x="1" y="703"/>
                    </a:cubicBezTo>
                    <a:lnTo>
                      <a:pt x="1" y="2441"/>
                    </a:lnTo>
                    <a:cubicBezTo>
                      <a:pt x="1" y="2834"/>
                      <a:pt x="346" y="3144"/>
                      <a:pt x="739" y="3144"/>
                    </a:cubicBezTo>
                    <a:cubicBezTo>
                      <a:pt x="1132" y="3144"/>
                      <a:pt x="1489" y="2834"/>
                      <a:pt x="1489" y="2441"/>
                    </a:cubicBezTo>
                    <a:lnTo>
                      <a:pt x="1489" y="703"/>
                    </a:lnTo>
                    <a:cubicBezTo>
                      <a:pt x="1489" y="310"/>
                      <a:pt x="1132" y="1"/>
                      <a:pt x="7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31"/>
              <p:cNvSpPr/>
              <p:nvPr/>
            </p:nvSpPr>
            <p:spPr>
              <a:xfrm>
                <a:off x="4739232" y="2368404"/>
                <a:ext cx="102144" cy="50976"/>
              </a:xfrm>
              <a:custGeom>
                <a:rect b="b" l="l" r="r" t="t"/>
                <a:pathLst>
                  <a:path extrusionOk="0" h="1593" w="3192">
                    <a:moveTo>
                      <a:pt x="762" y="0"/>
                    </a:moveTo>
                    <a:cubicBezTo>
                      <a:pt x="421" y="0"/>
                      <a:pt x="114" y="248"/>
                      <a:pt x="60" y="604"/>
                    </a:cubicBezTo>
                    <a:cubicBezTo>
                      <a:pt x="1" y="985"/>
                      <a:pt x="263" y="1378"/>
                      <a:pt x="644" y="1449"/>
                    </a:cubicBezTo>
                    <a:cubicBezTo>
                      <a:pt x="1132" y="1521"/>
                      <a:pt x="1632" y="1592"/>
                      <a:pt x="2132" y="1592"/>
                    </a:cubicBezTo>
                    <a:lnTo>
                      <a:pt x="2489" y="1592"/>
                    </a:lnTo>
                    <a:cubicBezTo>
                      <a:pt x="2870" y="1592"/>
                      <a:pt x="3192" y="1247"/>
                      <a:pt x="3192" y="854"/>
                    </a:cubicBezTo>
                    <a:cubicBezTo>
                      <a:pt x="3192" y="461"/>
                      <a:pt x="2870" y="104"/>
                      <a:pt x="2489" y="104"/>
                    </a:cubicBezTo>
                    <a:lnTo>
                      <a:pt x="2132" y="104"/>
                    </a:lnTo>
                    <a:cubicBezTo>
                      <a:pt x="1703" y="104"/>
                      <a:pt x="1287" y="80"/>
                      <a:pt x="870" y="9"/>
                    </a:cubicBezTo>
                    <a:cubicBezTo>
                      <a:pt x="834" y="3"/>
                      <a:pt x="798" y="0"/>
                      <a:pt x="7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31"/>
              <p:cNvSpPr/>
              <p:nvPr/>
            </p:nvSpPr>
            <p:spPr>
              <a:xfrm>
                <a:off x="4548352" y="1725908"/>
                <a:ext cx="47680" cy="72800"/>
              </a:xfrm>
              <a:custGeom>
                <a:rect b="b" l="l" r="r" t="t"/>
                <a:pathLst>
                  <a:path extrusionOk="0" h="2275" w="1490">
                    <a:moveTo>
                      <a:pt x="739" y="1"/>
                    </a:moveTo>
                    <a:cubicBezTo>
                      <a:pt x="346" y="1"/>
                      <a:pt x="1" y="322"/>
                      <a:pt x="1" y="715"/>
                    </a:cubicBezTo>
                    <a:lnTo>
                      <a:pt x="1" y="1572"/>
                    </a:lnTo>
                    <a:cubicBezTo>
                      <a:pt x="1" y="1965"/>
                      <a:pt x="346" y="2275"/>
                      <a:pt x="739" y="2275"/>
                    </a:cubicBezTo>
                    <a:cubicBezTo>
                      <a:pt x="1132" y="2275"/>
                      <a:pt x="1489" y="1965"/>
                      <a:pt x="1489" y="1572"/>
                    </a:cubicBezTo>
                    <a:lnTo>
                      <a:pt x="1489" y="715"/>
                    </a:lnTo>
                    <a:cubicBezTo>
                      <a:pt x="1489" y="322"/>
                      <a:pt x="1132" y="1"/>
                      <a:pt x="7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14" name="Google Shape;1014;p31"/>
          <p:cNvSpPr/>
          <p:nvPr/>
        </p:nvSpPr>
        <p:spPr>
          <a:xfrm>
            <a:off x="4279744" y="991732"/>
            <a:ext cx="580704" cy="580672"/>
          </a:xfrm>
          <a:custGeom>
            <a:rect b="b" l="l" r="r" t="t"/>
            <a:pathLst>
              <a:path extrusionOk="0" h="18146" w="18147">
                <a:moveTo>
                  <a:pt x="9085" y="0"/>
                </a:moveTo>
                <a:cubicBezTo>
                  <a:pt x="4073" y="0"/>
                  <a:pt x="1" y="4072"/>
                  <a:pt x="1" y="9085"/>
                </a:cubicBezTo>
                <a:cubicBezTo>
                  <a:pt x="1" y="14074"/>
                  <a:pt x="4073" y="18146"/>
                  <a:pt x="9085" y="18146"/>
                </a:cubicBezTo>
                <a:cubicBezTo>
                  <a:pt x="14086" y="18146"/>
                  <a:pt x="18146" y="14074"/>
                  <a:pt x="18146" y="9085"/>
                </a:cubicBezTo>
                <a:cubicBezTo>
                  <a:pt x="18146" y="4072"/>
                  <a:pt x="14086" y="0"/>
                  <a:pt x="90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30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015" name="Google Shape;1015;p31"/>
          <p:cNvGrpSpPr/>
          <p:nvPr/>
        </p:nvGrpSpPr>
        <p:grpSpPr>
          <a:xfrm>
            <a:off x="5762256" y="2743113"/>
            <a:ext cx="2458544" cy="881750"/>
            <a:chOff x="5762256" y="2743113"/>
            <a:chExt cx="2458544" cy="881750"/>
          </a:xfrm>
        </p:grpSpPr>
        <p:sp>
          <p:nvSpPr>
            <p:cNvPr id="1016" name="Google Shape;1016;p31"/>
            <p:cNvSpPr/>
            <p:nvPr/>
          </p:nvSpPr>
          <p:spPr>
            <a:xfrm>
              <a:off x="5762256" y="2937471"/>
              <a:ext cx="650752" cy="650784"/>
            </a:xfrm>
            <a:custGeom>
              <a:rect b="b" l="l" r="r" t="t"/>
              <a:pathLst>
                <a:path extrusionOk="0" h="20337" w="20336">
                  <a:moveTo>
                    <a:pt x="12645" y="0"/>
                  </a:moveTo>
                  <a:cubicBezTo>
                    <a:pt x="8418" y="0"/>
                    <a:pt x="4953" y="3441"/>
                    <a:pt x="4953" y="7692"/>
                  </a:cubicBezTo>
                  <a:cubicBezTo>
                    <a:pt x="4953" y="9728"/>
                    <a:pt x="5739" y="11561"/>
                    <a:pt x="7025" y="12942"/>
                  </a:cubicBezTo>
                  <a:lnTo>
                    <a:pt x="1786" y="18169"/>
                  </a:lnTo>
                  <a:cubicBezTo>
                    <a:pt x="1607" y="18062"/>
                    <a:pt x="1405" y="17991"/>
                    <a:pt x="1179" y="17991"/>
                  </a:cubicBezTo>
                  <a:cubicBezTo>
                    <a:pt x="548" y="17991"/>
                    <a:pt x="0" y="18538"/>
                    <a:pt x="0" y="19169"/>
                  </a:cubicBezTo>
                  <a:cubicBezTo>
                    <a:pt x="0" y="19812"/>
                    <a:pt x="548" y="20336"/>
                    <a:pt x="1179" y="20336"/>
                  </a:cubicBezTo>
                  <a:cubicBezTo>
                    <a:pt x="1822" y="20336"/>
                    <a:pt x="2346" y="19812"/>
                    <a:pt x="2346" y="19169"/>
                  </a:cubicBezTo>
                  <a:cubicBezTo>
                    <a:pt x="2346" y="18955"/>
                    <a:pt x="2286" y="18753"/>
                    <a:pt x="2179" y="18574"/>
                  </a:cubicBezTo>
                  <a:lnTo>
                    <a:pt x="7418" y="13335"/>
                  </a:lnTo>
                  <a:cubicBezTo>
                    <a:pt x="8799" y="14609"/>
                    <a:pt x="10632" y="15383"/>
                    <a:pt x="12645" y="15383"/>
                  </a:cubicBezTo>
                  <a:cubicBezTo>
                    <a:pt x="16895" y="15383"/>
                    <a:pt x="20336" y="11942"/>
                    <a:pt x="20336" y="7692"/>
                  </a:cubicBezTo>
                  <a:cubicBezTo>
                    <a:pt x="20336" y="3441"/>
                    <a:pt x="16895" y="0"/>
                    <a:pt x="126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1"/>
            <p:cNvSpPr txBox="1"/>
            <p:nvPr/>
          </p:nvSpPr>
          <p:spPr>
            <a:xfrm>
              <a:off x="5881575" y="3021163"/>
              <a:ext cx="580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8" name="Google Shape;1018;p31"/>
            <p:cNvSpPr txBox="1"/>
            <p:nvPr/>
          </p:nvSpPr>
          <p:spPr>
            <a:xfrm>
              <a:off x="6489200" y="2743113"/>
              <a:ext cx="1731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19" name="Google Shape;1019;p31"/>
            <p:cNvSpPr txBox="1"/>
            <p:nvPr/>
          </p:nvSpPr>
          <p:spPr>
            <a:xfrm>
              <a:off x="6489200" y="3089962"/>
              <a:ext cx="1731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0" name="Google Shape;1020;p31"/>
          <p:cNvGrpSpPr/>
          <p:nvPr/>
        </p:nvGrpSpPr>
        <p:grpSpPr>
          <a:xfrm>
            <a:off x="1148675" y="2130875"/>
            <a:ext cx="2458653" cy="881750"/>
            <a:chOff x="1148675" y="2130875"/>
            <a:chExt cx="2458653" cy="881750"/>
          </a:xfrm>
        </p:grpSpPr>
        <p:sp>
          <p:nvSpPr>
            <p:cNvPr id="1021" name="Google Shape;1021;p31"/>
            <p:cNvSpPr/>
            <p:nvPr/>
          </p:nvSpPr>
          <p:spPr>
            <a:xfrm>
              <a:off x="2956544" y="2355316"/>
              <a:ext cx="650784" cy="650784"/>
            </a:xfrm>
            <a:custGeom>
              <a:rect b="b" l="l" r="r" t="t"/>
              <a:pathLst>
                <a:path extrusionOk="0" h="20337" w="20337">
                  <a:moveTo>
                    <a:pt x="7692" y="1"/>
                  </a:moveTo>
                  <a:cubicBezTo>
                    <a:pt x="3441" y="1"/>
                    <a:pt x="1" y="3442"/>
                    <a:pt x="1" y="7692"/>
                  </a:cubicBezTo>
                  <a:cubicBezTo>
                    <a:pt x="1" y="11943"/>
                    <a:pt x="3441" y="15384"/>
                    <a:pt x="7692" y="15384"/>
                  </a:cubicBezTo>
                  <a:cubicBezTo>
                    <a:pt x="9704" y="15384"/>
                    <a:pt x="11538" y="14610"/>
                    <a:pt x="12919" y="13336"/>
                  </a:cubicBezTo>
                  <a:lnTo>
                    <a:pt x="18158" y="18575"/>
                  </a:lnTo>
                  <a:cubicBezTo>
                    <a:pt x="18050" y="18753"/>
                    <a:pt x="17991" y="18956"/>
                    <a:pt x="17991" y="19170"/>
                  </a:cubicBezTo>
                  <a:cubicBezTo>
                    <a:pt x="17991" y="19813"/>
                    <a:pt x="18515" y="20337"/>
                    <a:pt x="19170" y="20337"/>
                  </a:cubicBezTo>
                  <a:cubicBezTo>
                    <a:pt x="19789" y="20337"/>
                    <a:pt x="20336" y="19813"/>
                    <a:pt x="20336" y="19170"/>
                  </a:cubicBezTo>
                  <a:cubicBezTo>
                    <a:pt x="20336" y="18539"/>
                    <a:pt x="19789" y="17991"/>
                    <a:pt x="19170" y="17991"/>
                  </a:cubicBezTo>
                  <a:cubicBezTo>
                    <a:pt x="18931" y="17991"/>
                    <a:pt x="18729" y="18063"/>
                    <a:pt x="18550" y="18170"/>
                  </a:cubicBezTo>
                  <a:lnTo>
                    <a:pt x="13312" y="12943"/>
                  </a:lnTo>
                  <a:cubicBezTo>
                    <a:pt x="14598" y="11562"/>
                    <a:pt x="15383" y="9728"/>
                    <a:pt x="15383" y="7692"/>
                  </a:cubicBezTo>
                  <a:cubicBezTo>
                    <a:pt x="15383" y="3442"/>
                    <a:pt x="11919" y="1"/>
                    <a:pt x="76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1"/>
            <p:cNvSpPr txBox="1"/>
            <p:nvPr/>
          </p:nvSpPr>
          <p:spPr>
            <a:xfrm>
              <a:off x="2912100" y="2439025"/>
              <a:ext cx="580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3" name="Google Shape;1023;p31"/>
            <p:cNvSpPr txBox="1"/>
            <p:nvPr/>
          </p:nvSpPr>
          <p:spPr>
            <a:xfrm>
              <a:off x="1148675" y="2130875"/>
              <a:ext cx="1731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24" name="Google Shape;1024;p31"/>
            <p:cNvSpPr txBox="1"/>
            <p:nvPr/>
          </p:nvSpPr>
          <p:spPr>
            <a:xfrm>
              <a:off x="1148675" y="2477725"/>
              <a:ext cx="1731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5" name="Google Shape;1025;p31"/>
          <p:cNvGrpSpPr/>
          <p:nvPr/>
        </p:nvGrpSpPr>
        <p:grpSpPr>
          <a:xfrm>
            <a:off x="5142720" y="1666800"/>
            <a:ext cx="2458205" cy="881750"/>
            <a:chOff x="5142720" y="1666800"/>
            <a:chExt cx="2458205" cy="881750"/>
          </a:xfrm>
        </p:grpSpPr>
        <p:sp>
          <p:nvSpPr>
            <p:cNvPr id="1026" name="Google Shape;1026;p31"/>
            <p:cNvSpPr/>
            <p:nvPr/>
          </p:nvSpPr>
          <p:spPr>
            <a:xfrm>
              <a:off x="5142720" y="1860020"/>
              <a:ext cx="650400" cy="650784"/>
            </a:xfrm>
            <a:custGeom>
              <a:rect b="b" l="l" r="r" t="t"/>
              <a:pathLst>
                <a:path extrusionOk="0" h="20337" w="20325">
                  <a:moveTo>
                    <a:pt x="12633" y="1"/>
                  </a:moveTo>
                  <a:cubicBezTo>
                    <a:pt x="8406" y="1"/>
                    <a:pt x="4942" y="3442"/>
                    <a:pt x="4942" y="7692"/>
                  </a:cubicBezTo>
                  <a:cubicBezTo>
                    <a:pt x="4942" y="9728"/>
                    <a:pt x="5739" y="11562"/>
                    <a:pt x="7013" y="12943"/>
                  </a:cubicBezTo>
                  <a:lnTo>
                    <a:pt x="1787" y="18170"/>
                  </a:lnTo>
                  <a:cubicBezTo>
                    <a:pt x="1608" y="18063"/>
                    <a:pt x="1394" y="17991"/>
                    <a:pt x="1167" y="17991"/>
                  </a:cubicBezTo>
                  <a:cubicBezTo>
                    <a:pt x="536" y="17991"/>
                    <a:pt x="1" y="18539"/>
                    <a:pt x="1" y="19170"/>
                  </a:cubicBezTo>
                  <a:cubicBezTo>
                    <a:pt x="1" y="19813"/>
                    <a:pt x="536" y="20337"/>
                    <a:pt x="1167" y="20337"/>
                  </a:cubicBezTo>
                  <a:cubicBezTo>
                    <a:pt x="1822" y="20337"/>
                    <a:pt x="2334" y="19813"/>
                    <a:pt x="2334" y="19170"/>
                  </a:cubicBezTo>
                  <a:cubicBezTo>
                    <a:pt x="2334" y="18955"/>
                    <a:pt x="2275" y="18753"/>
                    <a:pt x="2179" y="18574"/>
                  </a:cubicBezTo>
                  <a:lnTo>
                    <a:pt x="7418" y="13336"/>
                  </a:lnTo>
                  <a:cubicBezTo>
                    <a:pt x="8787" y="14610"/>
                    <a:pt x="10633" y="15384"/>
                    <a:pt x="12633" y="15384"/>
                  </a:cubicBezTo>
                  <a:cubicBezTo>
                    <a:pt x="16884" y="15384"/>
                    <a:pt x="20325" y="11943"/>
                    <a:pt x="20325" y="7692"/>
                  </a:cubicBezTo>
                  <a:cubicBezTo>
                    <a:pt x="20325" y="3442"/>
                    <a:pt x="16884" y="1"/>
                    <a:pt x="12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1"/>
            <p:cNvSpPr txBox="1"/>
            <p:nvPr/>
          </p:nvSpPr>
          <p:spPr>
            <a:xfrm>
              <a:off x="5259375" y="1943725"/>
              <a:ext cx="580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8" name="Google Shape;1028;p31"/>
            <p:cNvSpPr txBox="1"/>
            <p:nvPr/>
          </p:nvSpPr>
          <p:spPr>
            <a:xfrm>
              <a:off x="5869325" y="1666800"/>
              <a:ext cx="1731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29" name="Google Shape;1029;p31"/>
            <p:cNvSpPr txBox="1"/>
            <p:nvPr/>
          </p:nvSpPr>
          <p:spPr>
            <a:xfrm>
              <a:off x="5869325" y="2013650"/>
              <a:ext cx="1731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0" name="Google Shape;1030;p31"/>
          <p:cNvGrpSpPr/>
          <p:nvPr/>
        </p:nvGrpSpPr>
        <p:grpSpPr>
          <a:xfrm>
            <a:off x="6028544" y="3819425"/>
            <a:ext cx="2458206" cy="881750"/>
            <a:chOff x="6028544" y="3819425"/>
            <a:chExt cx="2458206" cy="881750"/>
          </a:xfrm>
        </p:grpSpPr>
        <p:sp>
          <p:nvSpPr>
            <p:cNvPr id="1031" name="Google Shape;1031;p31"/>
            <p:cNvSpPr/>
            <p:nvPr/>
          </p:nvSpPr>
          <p:spPr>
            <a:xfrm>
              <a:off x="6028544" y="4012660"/>
              <a:ext cx="650400" cy="650784"/>
            </a:xfrm>
            <a:custGeom>
              <a:rect b="b" l="l" r="r" t="t"/>
              <a:pathLst>
                <a:path extrusionOk="0" h="20337" w="20325">
                  <a:moveTo>
                    <a:pt x="12633" y="1"/>
                  </a:moveTo>
                  <a:cubicBezTo>
                    <a:pt x="8406" y="1"/>
                    <a:pt x="4942" y="3442"/>
                    <a:pt x="4942" y="7692"/>
                  </a:cubicBezTo>
                  <a:cubicBezTo>
                    <a:pt x="4942" y="9728"/>
                    <a:pt x="5739" y="11562"/>
                    <a:pt x="7013" y="12943"/>
                  </a:cubicBezTo>
                  <a:lnTo>
                    <a:pt x="1787" y="18170"/>
                  </a:lnTo>
                  <a:cubicBezTo>
                    <a:pt x="1608" y="18063"/>
                    <a:pt x="1394" y="17991"/>
                    <a:pt x="1167" y="17991"/>
                  </a:cubicBezTo>
                  <a:cubicBezTo>
                    <a:pt x="536" y="17991"/>
                    <a:pt x="1" y="18539"/>
                    <a:pt x="1" y="19170"/>
                  </a:cubicBezTo>
                  <a:cubicBezTo>
                    <a:pt x="1" y="19813"/>
                    <a:pt x="536" y="20337"/>
                    <a:pt x="1167" y="20337"/>
                  </a:cubicBezTo>
                  <a:cubicBezTo>
                    <a:pt x="1822" y="20337"/>
                    <a:pt x="2334" y="19813"/>
                    <a:pt x="2334" y="19170"/>
                  </a:cubicBezTo>
                  <a:cubicBezTo>
                    <a:pt x="2334" y="18956"/>
                    <a:pt x="2275" y="18753"/>
                    <a:pt x="2179" y="18575"/>
                  </a:cubicBezTo>
                  <a:lnTo>
                    <a:pt x="7418" y="13336"/>
                  </a:lnTo>
                  <a:cubicBezTo>
                    <a:pt x="8787" y="14610"/>
                    <a:pt x="10633" y="15384"/>
                    <a:pt x="12633" y="15384"/>
                  </a:cubicBezTo>
                  <a:cubicBezTo>
                    <a:pt x="16884" y="15384"/>
                    <a:pt x="20325" y="11943"/>
                    <a:pt x="20325" y="7692"/>
                  </a:cubicBezTo>
                  <a:cubicBezTo>
                    <a:pt x="20325" y="3442"/>
                    <a:pt x="16884" y="1"/>
                    <a:pt x="126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1"/>
            <p:cNvSpPr txBox="1"/>
            <p:nvPr/>
          </p:nvSpPr>
          <p:spPr>
            <a:xfrm>
              <a:off x="6145050" y="4096350"/>
              <a:ext cx="580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3" name="Google Shape;1033;p31"/>
            <p:cNvSpPr txBox="1"/>
            <p:nvPr/>
          </p:nvSpPr>
          <p:spPr>
            <a:xfrm>
              <a:off x="6755150" y="3819425"/>
              <a:ext cx="1731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34" name="Google Shape;1034;p31"/>
            <p:cNvSpPr txBox="1"/>
            <p:nvPr/>
          </p:nvSpPr>
          <p:spPr>
            <a:xfrm>
              <a:off x="6755150" y="4166275"/>
              <a:ext cx="1731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5" name="Google Shape;1035;p31"/>
          <p:cNvGrpSpPr/>
          <p:nvPr/>
        </p:nvGrpSpPr>
        <p:grpSpPr>
          <a:xfrm>
            <a:off x="577325" y="3400375"/>
            <a:ext cx="2458483" cy="881750"/>
            <a:chOff x="577325" y="3400375"/>
            <a:chExt cx="2458483" cy="881750"/>
          </a:xfrm>
        </p:grpSpPr>
        <p:sp>
          <p:nvSpPr>
            <p:cNvPr id="1036" name="Google Shape;1036;p31"/>
            <p:cNvSpPr/>
            <p:nvPr/>
          </p:nvSpPr>
          <p:spPr>
            <a:xfrm>
              <a:off x="2385056" y="3593588"/>
              <a:ext cx="650752" cy="650752"/>
            </a:xfrm>
            <a:custGeom>
              <a:rect b="b" l="l" r="r" t="t"/>
              <a:pathLst>
                <a:path extrusionOk="0" h="20336" w="20336">
                  <a:moveTo>
                    <a:pt x="7692" y="0"/>
                  </a:moveTo>
                  <a:cubicBezTo>
                    <a:pt x="3441" y="0"/>
                    <a:pt x="0" y="3441"/>
                    <a:pt x="0" y="7692"/>
                  </a:cubicBezTo>
                  <a:cubicBezTo>
                    <a:pt x="0" y="11942"/>
                    <a:pt x="3441" y="15383"/>
                    <a:pt x="7692" y="15383"/>
                  </a:cubicBezTo>
                  <a:cubicBezTo>
                    <a:pt x="9704" y="15383"/>
                    <a:pt x="11537" y="14609"/>
                    <a:pt x="12918" y="13335"/>
                  </a:cubicBezTo>
                  <a:lnTo>
                    <a:pt x="18157" y="18574"/>
                  </a:lnTo>
                  <a:cubicBezTo>
                    <a:pt x="18050" y="18752"/>
                    <a:pt x="17990" y="18955"/>
                    <a:pt x="17990" y="19169"/>
                  </a:cubicBezTo>
                  <a:cubicBezTo>
                    <a:pt x="17990" y="19812"/>
                    <a:pt x="18514" y="20336"/>
                    <a:pt x="19169" y="20336"/>
                  </a:cubicBezTo>
                  <a:cubicBezTo>
                    <a:pt x="19788" y="20336"/>
                    <a:pt x="20336" y="19812"/>
                    <a:pt x="20336" y="19169"/>
                  </a:cubicBezTo>
                  <a:cubicBezTo>
                    <a:pt x="20336" y="18538"/>
                    <a:pt x="19788" y="17990"/>
                    <a:pt x="19169" y="17990"/>
                  </a:cubicBezTo>
                  <a:cubicBezTo>
                    <a:pt x="18931" y="17990"/>
                    <a:pt x="18729" y="18062"/>
                    <a:pt x="18550" y="18169"/>
                  </a:cubicBezTo>
                  <a:lnTo>
                    <a:pt x="13311" y="12942"/>
                  </a:lnTo>
                  <a:cubicBezTo>
                    <a:pt x="14597" y="11561"/>
                    <a:pt x="15383" y="9727"/>
                    <a:pt x="15383" y="7692"/>
                  </a:cubicBezTo>
                  <a:cubicBezTo>
                    <a:pt x="15383" y="3441"/>
                    <a:pt x="11918" y="0"/>
                    <a:pt x="7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1"/>
            <p:cNvSpPr txBox="1"/>
            <p:nvPr/>
          </p:nvSpPr>
          <p:spPr>
            <a:xfrm>
              <a:off x="2341150" y="3677300"/>
              <a:ext cx="580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8" name="Google Shape;1038;p31"/>
            <p:cNvSpPr txBox="1"/>
            <p:nvPr/>
          </p:nvSpPr>
          <p:spPr>
            <a:xfrm>
              <a:off x="577325" y="3400375"/>
              <a:ext cx="1731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39" name="Google Shape;1039;p31"/>
            <p:cNvSpPr txBox="1"/>
            <p:nvPr/>
          </p:nvSpPr>
          <p:spPr>
            <a:xfrm>
              <a:off x="577325" y="3747225"/>
              <a:ext cx="1731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star at the center of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3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Infographics</a:t>
            </a:r>
            <a:endParaRPr/>
          </a:p>
        </p:txBody>
      </p:sp>
      <p:sp>
        <p:nvSpPr>
          <p:cNvPr id="1045" name="Google Shape;1045;p32"/>
          <p:cNvSpPr/>
          <p:nvPr/>
        </p:nvSpPr>
        <p:spPr>
          <a:xfrm>
            <a:off x="0" y="1628760"/>
            <a:ext cx="9144032" cy="3514752"/>
          </a:xfrm>
          <a:custGeom>
            <a:rect b="b" l="l" r="r" t="t"/>
            <a:pathLst>
              <a:path extrusionOk="0" h="109836" w="285751">
                <a:moveTo>
                  <a:pt x="142876" y="0"/>
                </a:moveTo>
                <a:cubicBezTo>
                  <a:pt x="115003" y="0"/>
                  <a:pt x="24123" y="2763"/>
                  <a:pt x="1" y="7763"/>
                </a:cubicBezTo>
                <a:lnTo>
                  <a:pt x="1" y="109835"/>
                </a:lnTo>
                <a:lnTo>
                  <a:pt x="285751" y="109835"/>
                </a:lnTo>
                <a:lnTo>
                  <a:pt x="285751" y="7763"/>
                </a:lnTo>
                <a:cubicBezTo>
                  <a:pt x="261629" y="2763"/>
                  <a:pt x="170748" y="0"/>
                  <a:pt x="14287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32"/>
          <p:cNvSpPr/>
          <p:nvPr/>
        </p:nvSpPr>
        <p:spPr>
          <a:xfrm>
            <a:off x="2389240" y="1628760"/>
            <a:ext cx="4186848" cy="3514752"/>
          </a:xfrm>
          <a:custGeom>
            <a:rect b="b" l="l" r="r" t="t"/>
            <a:pathLst>
              <a:path extrusionOk="0" h="109836" w="130839">
                <a:moveTo>
                  <a:pt x="64866" y="0"/>
                </a:moveTo>
                <a:lnTo>
                  <a:pt x="64890" y="203"/>
                </a:lnTo>
                <a:cubicBezTo>
                  <a:pt x="65116" y="2608"/>
                  <a:pt x="64771" y="10776"/>
                  <a:pt x="50472" y="14800"/>
                </a:cubicBezTo>
                <a:cubicBezTo>
                  <a:pt x="43733" y="16681"/>
                  <a:pt x="37934" y="17943"/>
                  <a:pt x="33255" y="18967"/>
                </a:cubicBezTo>
                <a:cubicBezTo>
                  <a:pt x="22242" y="21384"/>
                  <a:pt x="15610" y="22837"/>
                  <a:pt x="13396" y="28897"/>
                </a:cubicBezTo>
                <a:cubicBezTo>
                  <a:pt x="12693" y="30838"/>
                  <a:pt x="12895" y="32743"/>
                  <a:pt x="13979" y="34374"/>
                </a:cubicBezTo>
                <a:cubicBezTo>
                  <a:pt x="17920" y="40410"/>
                  <a:pt x="34315" y="42446"/>
                  <a:pt x="63140" y="44101"/>
                </a:cubicBezTo>
                <a:cubicBezTo>
                  <a:pt x="102371" y="46363"/>
                  <a:pt x="110312" y="52066"/>
                  <a:pt x="111920" y="54412"/>
                </a:cubicBezTo>
                <a:cubicBezTo>
                  <a:pt x="112396" y="55114"/>
                  <a:pt x="112467" y="55733"/>
                  <a:pt x="112217" y="56543"/>
                </a:cubicBezTo>
                <a:cubicBezTo>
                  <a:pt x="111515" y="58627"/>
                  <a:pt x="107645" y="62806"/>
                  <a:pt x="89346" y="67199"/>
                </a:cubicBezTo>
                <a:cubicBezTo>
                  <a:pt x="76511" y="70271"/>
                  <a:pt x="60723" y="72557"/>
                  <a:pt x="46804" y="74557"/>
                </a:cubicBezTo>
                <a:cubicBezTo>
                  <a:pt x="35946" y="76141"/>
                  <a:pt x="26564" y="77498"/>
                  <a:pt x="20718" y="78915"/>
                </a:cubicBezTo>
                <a:cubicBezTo>
                  <a:pt x="8526" y="81903"/>
                  <a:pt x="1132" y="87452"/>
                  <a:pt x="406" y="94167"/>
                </a:cubicBezTo>
                <a:cubicBezTo>
                  <a:pt x="1" y="97965"/>
                  <a:pt x="1668" y="104311"/>
                  <a:pt x="10943" y="109835"/>
                </a:cubicBezTo>
                <a:lnTo>
                  <a:pt x="76511" y="109835"/>
                </a:lnTo>
                <a:lnTo>
                  <a:pt x="65878" y="106680"/>
                </a:lnTo>
                <a:cubicBezTo>
                  <a:pt x="58282" y="104347"/>
                  <a:pt x="52853" y="102430"/>
                  <a:pt x="48781" y="100644"/>
                </a:cubicBezTo>
                <a:cubicBezTo>
                  <a:pt x="42935" y="98084"/>
                  <a:pt x="41804" y="96548"/>
                  <a:pt x="41578" y="96155"/>
                </a:cubicBezTo>
                <a:cubicBezTo>
                  <a:pt x="42078" y="95619"/>
                  <a:pt x="44566" y="93833"/>
                  <a:pt x="56651" y="90869"/>
                </a:cubicBezTo>
                <a:cubicBezTo>
                  <a:pt x="64342" y="88988"/>
                  <a:pt x="73236" y="87249"/>
                  <a:pt x="81714" y="85666"/>
                </a:cubicBezTo>
                <a:lnTo>
                  <a:pt x="82488" y="85547"/>
                </a:lnTo>
                <a:cubicBezTo>
                  <a:pt x="98192" y="82606"/>
                  <a:pt x="130839" y="76522"/>
                  <a:pt x="130815" y="56364"/>
                </a:cubicBezTo>
                <a:cubicBezTo>
                  <a:pt x="130815" y="52745"/>
                  <a:pt x="128708" y="47494"/>
                  <a:pt x="118575" y="43018"/>
                </a:cubicBezTo>
                <a:cubicBezTo>
                  <a:pt x="110884" y="39601"/>
                  <a:pt x="99930" y="37172"/>
                  <a:pt x="86036" y="35731"/>
                </a:cubicBezTo>
                <a:cubicBezTo>
                  <a:pt x="79951" y="35112"/>
                  <a:pt x="72736" y="34600"/>
                  <a:pt x="65069" y="34052"/>
                </a:cubicBezTo>
                <a:cubicBezTo>
                  <a:pt x="55901" y="33421"/>
                  <a:pt x="46400" y="32743"/>
                  <a:pt x="38887" y="31838"/>
                </a:cubicBezTo>
                <a:cubicBezTo>
                  <a:pt x="30814" y="30885"/>
                  <a:pt x="27576" y="29909"/>
                  <a:pt x="26290" y="29349"/>
                </a:cubicBezTo>
                <a:cubicBezTo>
                  <a:pt x="26850" y="28921"/>
                  <a:pt x="27874" y="28373"/>
                  <a:pt x="29731" y="27742"/>
                </a:cubicBezTo>
                <a:cubicBezTo>
                  <a:pt x="32446" y="26813"/>
                  <a:pt x="36065" y="26004"/>
                  <a:pt x="39911" y="25158"/>
                </a:cubicBezTo>
                <a:cubicBezTo>
                  <a:pt x="47507" y="23444"/>
                  <a:pt x="56103" y="21539"/>
                  <a:pt x="62009" y="17788"/>
                </a:cubicBezTo>
                <a:cubicBezTo>
                  <a:pt x="70224" y="12585"/>
                  <a:pt x="73391" y="6966"/>
                  <a:pt x="7192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32"/>
          <p:cNvSpPr/>
          <p:nvPr/>
        </p:nvSpPr>
        <p:spPr>
          <a:xfrm>
            <a:off x="2212472" y="1628760"/>
            <a:ext cx="4288192" cy="3514752"/>
          </a:xfrm>
          <a:custGeom>
            <a:rect b="b" l="l" r="r" t="t"/>
            <a:pathLst>
              <a:path extrusionOk="0" h="109836" w="134006">
                <a:moveTo>
                  <a:pt x="72760" y="0"/>
                </a:moveTo>
                <a:cubicBezTo>
                  <a:pt x="73283" y="5358"/>
                  <a:pt x="70188" y="13252"/>
                  <a:pt x="56627" y="17074"/>
                </a:cubicBezTo>
                <a:cubicBezTo>
                  <a:pt x="34933" y="23182"/>
                  <a:pt x="23730" y="22646"/>
                  <a:pt x="21134" y="29706"/>
                </a:cubicBezTo>
                <a:cubicBezTo>
                  <a:pt x="18169" y="37826"/>
                  <a:pt x="39660" y="40089"/>
                  <a:pt x="68783" y="41767"/>
                </a:cubicBezTo>
                <a:cubicBezTo>
                  <a:pt x="103894" y="43780"/>
                  <a:pt x="122718" y="48959"/>
                  <a:pt x="119980" y="57293"/>
                </a:cubicBezTo>
                <a:cubicBezTo>
                  <a:pt x="115229" y="71676"/>
                  <a:pt x="47399" y="76176"/>
                  <a:pt x="26790" y="81225"/>
                </a:cubicBezTo>
                <a:cubicBezTo>
                  <a:pt x="6787" y="86094"/>
                  <a:pt x="0" y="99429"/>
                  <a:pt x="21432" y="109835"/>
                </a:cubicBezTo>
                <a:lnTo>
                  <a:pt x="70700" y="109835"/>
                </a:lnTo>
                <a:cubicBezTo>
                  <a:pt x="56400" y="105442"/>
                  <a:pt x="42553" y="99417"/>
                  <a:pt x="44982" y="95048"/>
                </a:cubicBezTo>
                <a:cubicBezTo>
                  <a:pt x="47292" y="90893"/>
                  <a:pt x="71950" y="86154"/>
                  <a:pt x="86809" y="83356"/>
                </a:cubicBezTo>
                <a:cubicBezTo>
                  <a:pt x="101656" y="80594"/>
                  <a:pt x="134005" y="74891"/>
                  <a:pt x="134005" y="56364"/>
                </a:cubicBezTo>
                <a:cubicBezTo>
                  <a:pt x="133982" y="48018"/>
                  <a:pt x="119301" y="40958"/>
                  <a:pt x="91333" y="38077"/>
                </a:cubicBezTo>
                <a:cubicBezTo>
                  <a:pt x="68997" y="35755"/>
                  <a:pt x="29111" y="34957"/>
                  <a:pt x="28897" y="29635"/>
                </a:cubicBezTo>
                <a:cubicBezTo>
                  <a:pt x="28897" y="29504"/>
                  <a:pt x="28909" y="29373"/>
                  <a:pt x="28956" y="29230"/>
                </a:cubicBezTo>
                <a:cubicBezTo>
                  <a:pt x="28968" y="29194"/>
                  <a:pt x="28980" y="29147"/>
                  <a:pt x="29004" y="29099"/>
                </a:cubicBezTo>
                <a:cubicBezTo>
                  <a:pt x="31516" y="23289"/>
                  <a:pt x="54817" y="23039"/>
                  <a:pt x="66271" y="15800"/>
                </a:cubicBezTo>
                <a:cubicBezTo>
                  <a:pt x="75391" y="10049"/>
                  <a:pt x="76201" y="4763"/>
                  <a:pt x="7504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8" name="Google Shape;1048;p32"/>
          <p:cNvGrpSpPr/>
          <p:nvPr/>
        </p:nvGrpSpPr>
        <p:grpSpPr>
          <a:xfrm>
            <a:off x="1771325" y="3100125"/>
            <a:ext cx="2293625" cy="1305749"/>
            <a:chOff x="1771325" y="3100125"/>
            <a:chExt cx="2293625" cy="1305749"/>
          </a:xfrm>
        </p:grpSpPr>
        <p:sp>
          <p:nvSpPr>
            <p:cNvPr id="1049" name="Google Shape;1049;p32"/>
            <p:cNvSpPr/>
            <p:nvPr/>
          </p:nvSpPr>
          <p:spPr>
            <a:xfrm>
              <a:off x="3502928" y="3262482"/>
              <a:ext cx="536480" cy="1143392"/>
            </a:xfrm>
            <a:custGeom>
              <a:rect b="b" l="l" r="r" t="t"/>
              <a:pathLst>
                <a:path extrusionOk="0" h="35731" w="16765">
                  <a:moveTo>
                    <a:pt x="8370" y="0"/>
                  </a:moveTo>
                  <a:cubicBezTo>
                    <a:pt x="3739" y="0"/>
                    <a:pt x="0" y="3739"/>
                    <a:pt x="0" y="8394"/>
                  </a:cubicBezTo>
                  <a:cubicBezTo>
                    <a:pt x="0" y="12907"/>
                    <a:pt x="3501" y="16609"/>
                    <a:pt x="8108" y="16776"/>
                  </a:cubicBezTo>
                  <a:lnTo>
                    <a:pt x="8108" y="32826"/>
                  </a:lnTo>
                  <a:cubicBezTo>
                    <a:pt x="7370" y="32969"/>
                    <a:pt x="6930" y="33552"/>
                    <a:pt x="6930" y="34254"/>
                  </a:cubicBezTo>
                  <a:cubicBezTo>
                    <a:pt x="6930" y="35076"/>
                    <a:pt x="7573" y="35731"/>
                    <a:pt x="8370" y="35731"/>
                  </a:cubicBezTo>
                  <a:cubicBezTo>
                    <a:pt x="9204" y="35731"/>
                    <a:pt x="9870" y="35076"/>
                    <a:pt x="9870" y="34254"/>
                  </a:cubicBezTo>
                  <a:cubicBezTo>
                    <a:pt x="9870" y="33552"/>
                    <a:pt x="9299" y="32969"/>
                    <a:pt x="8704" y="32826"/>
                  </a:cubicBezTo>
                  <a:lnTo>
                    <a:pt x="8704" y="16776"/>
                  </a:lnTo>
                  <a:cubicBezTo>
                    <a:pt x="13169" y="16609"/>
                    <a:pt x="16764" y="12907"/>
                    <a:pt x="16764" y="8394"/>
                  </a:cubicBezTo>
                  <a:cubicBezTo>
                    <a:pt x="16764" y="3739"/>
                    <a:pt x="13014" y="0"/>
                    <a:pt x="8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2"/>
            <p:cNvSpPr txBox="1"/>
            <p:nvPr/>
          </p:nvSpPr>
          <p:spPr>
            <a:xfrm>
              <a:off x="3484150" y="3371825"/>
              <a:ext cx="580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1" name="Google Shape;1051;p32"/>
            <p:cNvSpPr txBox="1"/>
            <p:nvPr/>
          </p:nvSpPr>
          <p:spPr>
            <a:xfrm>
              <a:off x="1771325" y="3100125"/>
              <a:ext cx="1731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52" name="Google Shape;1052;p32"/>
            <p:cNvSpPr txBox="1"/>
            <p:nvPr/>
          </p:nvSpPr>
          <p:spPr>
            <a:xfrm>
              <a:off x="1771325" y="3446975"/>
              <a:ext cx="1731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3" name="Google Shape;1053;p32"/>
          <p:cNvGrpSpPr/>
          <p:nvPr/>
        </p:nvGrpSpPr>
        <p:grpSpPr>
          <a:xfrm>
            <a:off x="1015750" y="1313550"/>
            <a:ext cx="2312388" cy="1335187"/>
            <a:chOff x="1015750" y="1313550"/>
            <a:chExt cx="2312388" cy="1335187"/>
          </a:xfrm>
        </p:grpSpPr>
        <p:sp>
          <p:nvSpPr>
            <p:cNvPr id="1054" name="Google Shape;1054;p32"/>
            <p:cNvSpPr/>
            <p:nvPr/>
          </p:nvSpPr>
          <p:spPr>
            <a:xfrm>
              <a:off x="2769494" y="1504929"/>
              <a:ext cx="536480" cy="1143808"/>
            </a:xfrm>
            <a:custGeom>
              <a:rect b="b" l="l" r="r" t="t"/>
              <a:pathLst>
                <a:path extrusionOk="0" h="35744" w="16765">
                  <a:moveTo>
                    <a:pt x="8371" y="1"/>
                  </a:moveTo>
                  <a:cubicBezTo>
                    <a:pt x="3739" y="1"/>
                    <a:pt x="0" y="3751"/>
                    <a:pt x="0" y="8395"/>
                  </a:cubicBezTo>
                  <a:cubicBezTo>
                    <a:pt x="0" y="12919"/>
                    <a:pt x="3501" y="16610"/>
                    <a:pt x="8109" y="16777"/>
                  </a:cubicBezTo>
                  <a:lnTo>
                    <a:pt x="8109" y="32838"/>
                  </a:lnTo>
                  <a:cubicBezTo>
                    <a:pt x="7370" y="32981"/>
                    <a:pt x="6930" y="33564"/>
                    <a:pt x="6930" y="34255"/>
                  </a:cubicBezTo>
                  <a:cubicBezTo>
                    <a:pt x="6930" y="35088"/>
                    <a:pt x="7573" y="35743"/>
                    <a:pt x="8371" y="35743"/>
                  </a:cubicBezTo>
                  <a:cubicBezTo>
                    <a:pt x="9204" y="35743"/>
                    <a:pt x="9871" y="35088"/>
                    <a:pt x="9871" y="34255"/>
                  </a:cubicBezTo>
                  <a:cubicBezTo>
                    <a:pt x="9871" y="33552"/>
                    <a:pt x="9299" y="32969"/>
                    <a:pt x="8704" y="32826"/>
                  </a:cubicBezTo>
                  <a:lnTo>
                    <a:pt x="8704" y="16777"/>
                  </a:lnTo>
                  <a:cubicBezTo>
                    <a:pt x="13169" y="16622"/>
                    <a:pt x="16764" y="12919"/>
                    <a:pt x="16764" y="8395"/>
                  </a:cubicBezTo>
                  <a:cubicBezTo>
                    <a:pt x="16764" y="3751"/>
                    <a:pt x="13014" y="1"/>
                    <a:pt x="8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2"/>
            <p:cNvSpPr txBox="1"/>
            <p:nvPr/>
          </p:nvSpPr>
          <p:spPr>
            <a:xfrm>
              <a:off x="2747338" y="1610150"/>
              <a:ext cx="580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6" name="Google Shape;1056;p32"/>
            <p:cNvSpPr txBox="1"/>
            <p:nvPr/>
          </p:nvSpPr>
          <p:spPr>
            <a:xfrm>
              <a:off x="1015750" y="1313550"/>
              <a:ext cx="1731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57" name="Google Shape;1057;p32"/>
            <p:cNvSpPr txBox="1"/>
            <p:nvPr/>
          </p:nvSpPr>
          <p:spPr>
            <a:xfrm>
              <a:off x="1015750" y="1660400"/>
              <a:ext cx="1731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8" name="Google Shape;1058;p32"/>
          <p:cNvGrpSpPr/>
          <p:nvPr/>
        </p:nvGrpSpPr>
        <p:grpSpPr>
          <a:xfrm>
            <a:off x="5988875" y="2111425"/>
            <a:ext cx="2312400" cy="1303451"/>
            <a:chOff x="5988875" y="2111425"/>
            <a:chExt cx="2312400" cy="1303451"/>
          </a:xfrm>
        </p:grpSpPr>
        <p:sp>
          <p:nvSpPr>
            <p:cNvPr id="1059" name="Google Shape;1059;p32"/>
            <p:cNvSpPr/>
            <p:nvPr/>
          </p:nvSpPr>
          <p:spPr>
            <a:xfrm>
              <a:off x="6011050" y="2271484"/>
              <a:ext cx="536448" cy="1143392"/>
            </a:xfrm>
            <a:custGeom>
              <a:rect b="b" l="l" r="r" t="t"/>
              <a:pathLst>
                <a:path extrusionOk="0" h="35731" w="16764">
                  <a:moveTo>
                    <a:pt x="8358" y="0"/>
                  </a:moveTo>
                  <a:cubicBezTo>
                    <a:pt x="3739" y="0"/>
                    <a:pt x="0" y="3739"/>
                    <a:pt x="0" y="8394"/>
                  </a:cubicBezTo>
                  <a:cubicBezTo>
                    <a:pt x="0" y="12907"/>
                    <a:pt x="3489" y="16610"/>
                    <a:pt x="8108" y="16776"/>
                  </a:cubicBezTo>
                  <a:lnTo>
                    <a:pt x="8108" y="32826"/>
                  </a:lnTo>
                  <a:cubicBezTo>
                    <a:pt x="7358" y="32969"/>
                    <a:pt x="6929" y="33552"/>
                    <a:pt x="6929" y="34255"/>
                  </a:cubicBezTo>
                  <a:cubicBezTo>
                    <a:pt x="6929" y="35076"/>
                    <a:pt x="7560" y="35731"/>
                    <a:pt x="8370" y="35731"/>
                  </a:cubicBezTo>
                  <a:cubicBezTo>
                    <a:pt x="9204" y="35731"/>
                    <a:pt x="9858" y="35076"/>
                    <a:pt x="9858" y="34255"/>
                  </a:cubicBezTo>
                  <a:cubicBezTo>
                    <a:pt x="9858" y="33552"/>
                    <a:pt x="9299" y="32969"/>
                    <a:pt x="8703" y="32826"/>
                  </a:cubicBezTo>
                  <a:lnTo>
                    <a:pt x="8703" y="16776"/>
                  </a:lnTo>
                  <a:cubicBezTo>
                    <a:pt x="13168" y="16610"/>
                    <a:pt x="16764" y="12907"/>
                    <a:pt x="16764" y="8394"/>
                  </a:cubicBezTo>
                  <a:cubicBezTo>
                    <a:pt x="16764" y="3739"/>
                    <a:pt x="13014" y="0"/>
                    <a:pt x="83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2"/>
            <p:cNvSpPr txBox="1"/>
            <p:nvPr/>
          </p:nvSpPr>
          <p:spPr>
            <a:xfrm>
              <a:off x="6569675" y="2111425"/>
              <a:ext cx="1731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61" name="Google Shape;1061;p32"/>
            <p:cNvSpPr txBox="1"/>
            <p:nvPr/>
          </p:nvSpPr>
          <p:spPr>
            <a:xfrm>
              <a:off x="6569675" y="2458275"/>
              <a:ext cx="1731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2" name="Google Shape;1062;p32"/>
            <p:cNvSpPr txBox="1"/>
            <p:nvPr/>
          </p:nvSpPr>
          <p:spPr>
            <a:xfrm>
              <a:off x="5988875" y="2376288"/>
              <a:ext cx="580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3" name="Google Shape;1063;p32"/>
          <p:cNvGrpSpPr/>
          <p:nvPr/>
        </p:nvGrpSpPr>
        <p:grpSpPr>
          <a:xfrm>
            <a:off x="4250826" y="668795"/>
            <a:ext cx="642400" cy="904349"/>
            <a:chOff x="6500676" y="668795"/>
            <a:chExt cx="642400" cy="904349"/>
          </a:xfrm>
        </p:grpSpPr>
        <p:grpSp>
          <p:nvGrpSpPr>
            <p:cNvPr id="1064" name="Google Shape;1064;p32"/>
            <p:cNvGrpSpPr/>
            <p:nvPr/>
          </p:nvGrpSpPr>
          <p:grpSpPr>
            <a:xfrm>
              <a:off x="6500676" y="668795"/>
              <a:ext cx="642400" cy="904349"/>
              <a:chOff x="4250801" y="645020"/>
              <a:chExt cx="642400" cy="904349"/>
            </a:xfrm>
          </p:grpSpPr>
          <p:sp>
            <p:nvSpPr>
              <p:cNvPr id="1065" name="Google Shape;1065;p32"/>
              <p:cNvSpPr/>
              <p:nvPr/>
            </p:nvSpPr>
            <p:spPr>
              <a:xfrm>
                <a:off x="4395601" y="1227769"/>
                <a:ext cx="352064" cy="321600"/>
              </a:xfrm>
              <a:custGeom>
                <a:rect b="b" l="l" r="r" t="t"/>
                <a:pathLst>
                  <a:path extrusionOk="0" h="10050" w="11002">
                    <a:moveTo>
                      <a:pt x="0" y="0"/>
                    </a:moveTo>
                    <a:cubicBezTo>
                      <a:pt x="1" y="1"/>
                      <a:pt x="3" y="2"/>
                      <a:pt x="4" y="2"/>
                    </a:cubicBezTo>
                    <a:lnTo>
                      <a:pt x="4" y="2"/>
                    </a:lnTo>
                    <a:cubicBezTo>
                      <a:pt x="3" y="2"/>
                      <a:pt x="1" y="1"/>
                      <a:pt x="0" y="0"/>
                    </a:cubicBezTo>
                    <a:close/>
                    <a:moveTo>
                      <a:pt x="11002" y="0"/>
                    </a:moveTo>
                    <a:cubicBezTo>
                      <a:pt x="11001" y="1"/>
                      <a:pt x="10999" y="2"/>
                      <a:pt x="10998" y="2"/>
                    </a:cubicBezTo>
                    <a:lnTo>
                      <a:pt x="10998" y="2"/>
                    </a:lnTo>
                    <a:cubicBezTo>
                      <a:pt x="10999" y="2"/>
                      <a:pt x="11001" y="1"/>
                      <a:pt x="11002" y="0"/>
                    </a:cubicBezTo>
                    <a:close/>
                    <a:moveTo>
                      <a:pt x="4" y="2"/>
                    </a:moveTo>
                    <a:cubicBezTo>
                      <a:pt x="378" y="265"/>
                      <a:pt x="5501" y="10049"/>
                      <a:pt x="5501" y="10049"/>
                    </a:cubicBezTo>
                    <a:cubicBezTo>
                      <a:pt x="5501" y="10049"/>
                      <a:pt x="10624" y="265"/>
                      <a:pt x="10998" y="2"/>
                    </a:cubicBezTo>
                    <a:lnTo>
                      <a:pt x="10998" y="2"/>
                    </a:lnTo>
                    <a:cubicBezTo>
                      <a:pt x="9415" y="1025"/>
                      <a:pt x="7535" y="1631"/>
                      <a:pt x="5501" y="1631"/>
                    </a:cubicBezTo>
                    <a:cubicBezTo>
                      <a:pt x="3467" y="1631"/>
                      <a:pt x="1587" y="1025"/>
                      <a:pt x="4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2"/>
              <p:cNvSpPr/>
              <p:nvPr/>
            </p:nvSpPr>
            <p:spPr>
              <a:xfrm>
                <a:off x="4250801" y="645020"/>
                <a:ext cx="642400" cy="642400"/>
              </a:xfrm>
              <a:custGeom>
                <a:rect b="b" l="l" r="r" t="t"/>
                <a:pathLst>
                  <a:path extrusionOk="0" h="20075" w="20075">
                    <a:moveTo>
                      <a:pt x="10026" y="3394"/>
                    </a:moveTo>
                    <a:cubicBezTo>
                      <a:pt x="13693" y="3394"/>
                      <a:pt x="16682" y="6358"/>
                      <a:pt x="16682" y="10049"/>
                    </a:cubicBezTo>
                    <a:cubicBezTo>
                      <a:pt x="16682" y="13717"/>
                      <a:pt x="13693" y="16681"/>
                      <a:pt x="10026" y="16681"/>
                    </a:cubicBezTo>
                    <a:cubicBezTo>
                      <a:pt x="6359" y="16681"/>
                      <a:pt x="3394" y="13717"/>
                      <a:pt x="3394" y="10049"/>
                    </a:cubicBezTo>
                    <a:cubicBezTo>
                      <a:pt x="3394" y="6358"/>
                      <a:pt x="6359" y="3394"/>
                      <a:pt x="10026" y="3394"/>
                    </a:cubicBezTo>
                    <a:close/>
                    <a:moveTo>
                      <a:pt x="10026" y="1"/>
                    </a:moveTo>
                    <a:cubicBezTo>
                      <a:pt x="4501" y="1"/>
                      <a:pt x="1" y="4489"/>
                      <a:pt x="1" y="10049"/>
                    </a:cubicBezTo>
                    <a:cubicBezTo>
                      <a:pt x="1" y="15574"/>
                      <a:pt x="4501" y="20074"/>
                      <a:pt x="10026" y="20074"/>
                    </a:cubicBezTo>
                    <a:cubicBezTo>
                      <a:pt x="15574" y="20074"/>
                      <a:pt x="20075" y="15574"/>
                      <a:pt x="20075" y="10049"/>
                    </a:cubicBezTo>
                    <a:cubicBezTo>
                      <a:pt x="20075" y="4489"/>
                      <a:pt x="15574" y="1"/>
                      <a:pt x="100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7" name="Google Shape;1067;p32"/>
            <p:cNvSpPr txBox="1"/>
            <p:nvPr/>
          </p:nvSpPr>
          <p:spPr>
            <a:xfrm>
              <a:off x="6531500" y="825250"/>
              <a:ext cx="580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3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1073" name="Google Shape;1073;p33"/>
          <p:cNvGrpSpPr/>
          <p:nvPr/>
        </p:nvGrpSpPr>
        <p:grpSpPr>
          <a:xfrm>
            <a:off x="1868688" y="2520125"/>
            <a:ext cx="5510525" cy="1688025"/>
            <a:chOff x="1868688" y="2393250"/>
            <a:chExt cx="5510525" cy="1688025"/>
          </a:xfrm>
        </p:grpSpPr>
        <p:sp>
          <p:nvSpPr>
            <p:cNvPr id="1074" name="Google Shape;1074;p33"/>
            <p:cNvSpPr/>
            <p:nvPr/>
          </p:nvSpPr>
          <p:spPr>
            <a:xfrm>
              <a:off x="3092938" y="2481350"/>
              <a:ext cx="2917050" cy="114925"/>
            </a:xfrm>
            <a:custGeom>
              <a:rect b="b" l="l" r="r" t="t"/>
              <a:pathLst>
                <a:path extrusionOk="0" h="4597" w="116682">
                  <a:moveTo>
                    <a:pt x="1" y="0"/>
                  </a:moveTo>
                  <a:lnTo>
                    <a:pt x="191" y="1465"/>
                  </a:lnTo>
                  <a:lnTo>
                    <a:pt x="107252" y="1465"/>
                  </a:lnTo>
                  <a:cubicBezTo>
                    <a:pt x="107752" y="1465"/>
                    <a:pt x="108252" y="1465"/>
                    <a:pt x="108752" y="1500"/>
                  </a:cubicBezTo>
                  <a:cubicBezTo>
                    <a:pt x="109252" y="1548"/>
                    <a:pt x="109717" y="1584"/>
                    <a:pt x="110181" y="1655"/>
                  </a:cubicBezTo>
                  <a:cubicBezTo>
                    <a:pt x="110455" y="1655"/>
                    <a:pt x="110645" y="1703"/>
                    <a:pt x="110884" y="1739"/>
                  </a:cubicBezTo>
                  <a:lnTo>
                    <a:pt x="110919" y="1739"/>
                  </a:lnTo>
                  <a:cubicBezTo>
                    <a:pt x="111157" y="1774"/>
                    <a:pt x="111348" y="1810"/>
                    <a:pt x="111574" y="1858"/>
                  </a:cubicBezTo>
                  <a:cubicBezTo>
                    <a:pt x="111812" y="1893"/>
                    <a:pt x="112003" y="1965"/>
                    <a:pt x="112229" y="2001"/>
                  </a:cubicBezTo>
                  <a:cubicBezTo>
                    <a:pt x="112431" y="2048"/>
                    <a:pt x="112622" y="2084"/>
                    <a:pt x="112777" y="2120"/>
                  </a:cubicBezTo>
                  <a:cubicBezTo>
                    <a:pt x="112896" y="2155"/>
                    <a:pt x="113003" y="2203"/>
                    <a:pt x="113122" y="2239"/>
                  </a:cubicBezTo>
                  <a:cubicBezTo>
                    <a:pt x="113205" y="2239"/>
                    <a:pt x="113312" y="2274"/>
                    <a:pt x="113396" y="2310"/>
                  </a:cubicBezTo>
                  <a:cubicBezTo>
                    <a:pt x="113515" y="2358"/>
                    <a:pt x="113586" y="2393"/>
                    <a:pt x="113705" y="2393"/>
                  </a:cubicBezTo>
                  <a:cubicBezTo>
                    <a:pt x="113777" y="2429"/>
                    <a:pt x="113860" y="2465"/>
                    <a:pt x="113967" y="2512"/>
                  </a:cubicBezTo>
                  <a:cubicBezTo>
                    <a:pt x="114051" y="2548"/>
                    <a:pt x="114170" y="2584"/>
                    <a:pt x="114241" y="2620"/>
                  </a:cubicBezTo>
                  <a:cubicBezTo>
                    <a:pt x="114324" y="2620"/>
                    <a:pt x="114396" y="2667"/>
                    <a:pt x="114479" y="2703"/>
                  </a:cubicBezTo>
                  <a:cubicBezTo>
                    <a:pt x="114586" y="2739"/>
                    <a:pt x="114670" y="2774"/>
                    <a:pt x="114741" y="2822"/>
                  </a:cubicBezTo>
                  <a:cubicBezTo>
                    <a:pt x="114824" y="2858"/>
                    <a:pt x="114896" y="2893"/>
                    <a:pt x="114979" y="2929"/>
                  </a:cubicBezTo>
                  <a:cubicBezTo>
                    <a:pt x="115051" y="2977"/>
                    <a:pt x="115134" y="3013"/>
                    <a:pt x="115205" y="3048"/>
                  </a:cubicBezTo>
                  <a:cubicBezTo>
                    <a:pt x="115253" y="3084"/>
                    <a:pt x="115325" y="3132"/>
                    <a:pt x="115408" y="3167"/>
                  </a:cubicBezTo>
                  <a:cubicBezTo>
                    <a:pt x="115479" y="3203"/>
                    <a:pt x="115515" y="3239"/>
                    <a:pt x="115598" y="3286"/>
                  </a:cubicBezTo>
                  <a:cubicBezTo>
                    <a:pt x="115634" y="3322"/>
                    <a:pt x="115717" y="3358"/>
                    <a:pt x="115753" y="3394"/>
                  </a:cubicBezTo>
                  <a:cubicBezTo>
                    <a:pt x="115825" y="3441"/>
                    <a:pt x="115908" y="3513"/>
                    <a:pt x="115944" y="3548"/>
                  </a:cubicBezTo>
                  <a:cubicBezTo>
                    <a:pt x="115979" y="3596"/>
                    <a:pt x="116027" y="3632"/>
                    <a:pt x="116063" y="3632"/>
                  </a:cubicBezTo>
                  <a:cubicBezTo>
                    <a:pt x="116134" y="3751"/>
                    <a:pt x="116218" y="3822"/>
                    <a:pt x="116289" y="3906"/>
                  </a:cubicBezTo>
                  <a:cubicBezTo>
                    <a:pt x="116337" y="3977"/>
                    <a:pt x="116372" y="4013"/>
                    <a:pt x="116408" y="4096"/>
                  </a:cubicBezTo>
                  <a:cubicBezTo>
                    <a:pt x="116408" y="4132"/>
                    <a:pt x="116444" y="4215"/>
                    <a:pt x="116491" y="4251"/>
                  </a:cubicBezTo>
                  <a:cubicBezTo>
                    <a:pt x="116491" y="4322"/>
                    <a:pt x="116491" y="4370"/>
                    <a:pt x="116527" y="4441"/>
                  </a:cubicBezTo>
                  <a:lnTo>
                    <a:pt x="116527" y="4596"/>
                  </a:lnTo>
                  <a:lnTo>
                    <a:pt x="116682" y="3084"/>
                  </a:lnTo>
                  <a:lnTo>
                    <a:pt x="116682" y="2929"/>
                  </a:lnTo>
                  <a:cubicBezTo>
                    <a:pt x="116682" y="2858"/>
                    <a:pt x="116682" y="2822"/>
                    <a:pt x="116646" y="2739"/>
                  </a:cubicBezTo>
                  <a:cubicBezTo>
                    <a:pt x="116646" y="2703"/>
                    <a:pt x="116599" y="2620"/>
                    <a:pt x="116563" y="2584"/>
                  </a:cubicBezTo>
                  <a:cubicBezTo>
                    <a:pt x="116527" y="2512"/>
                    <a:pt x="116491" y="2477"/>
                    <a:pt x="116444" y="2393"/>
                  </a:cubicBezTo>
                  <a:cubicBezTo>
                    <a:pt x="116408" y="2322"/>
                    <a:pt x="116337" y="2239"/>
                    <a:pt x="116218" y="2167"/>
                  </a:cubicBezTo>
                  <a:cubicBezTo>
                    <a:pt x="116182" y="2120"/>
                    <a:pt x="116134" y="2084"/>
                    <a:pt x="116134" y="2084"/>
                  </a:cubicBezTo>
                  <a:cubicBezTo>
                    <a:pt x="116063" y="2012"/>
                    <a:pt x="115979" y="1965"/>
                    <a:pt x="115908" y="1893"/>
                  </a:cubicBezTo>
                  <a:cubicBezTo>
                    <a:pt x="115872" y="1858"/>
                    <a:pt x="115825" y="1810"/>
                    <a:pt x="115789" y="1810"/>
                  </a:cubicBezTo>
                  <a:cubicBezTo>
                    <a:pt x="115717" y="1774"/>
                    <a:pt x="115634" y="1703"/>
                    <a:pt x="115563" y="1655"/>
                  </a:cubicBezTo>
                  <a:cubicBezTo>
                    <a:pt x="115479" y="1620"/>
                    <a:pt x="115444" y="1584"/>
                    <a:pt x="115360" y="1584"/>
                  </a:cubicBezTo>
                  <a:cubicBezTo>
                    <a:pt x="115289" y="1548"/>
                    <a:pt x="115253" y="1500"/>
                    <a:pt x="115170" y="1465"/>
                  </a:cubicBezTo>
                  <a:cubicBezTo>
                    <a:pt x="115134" y="1465"/>
                    <a:pt x="115134" y="1429"/>
                    <a:pt x="115134" y="1429"/>
                  </a:cubicBezTo>
                  <a:lnTo>
                    <a:pt x="115098" y="1429"/>
                  </a:lnTo>
                  <a:cubicBezTo>
                    <a:pt x="115051" y="1393"/>
                    <a:pt x="114979" y="1393"/>
                    <a:pt x="114908" y="1346"/>
                  </a:cubicBezTo>
                  <a:cubicBezTo>
                    <a:pt x="114824" y="1310"/>
                    <a:pt x="114753" y="1274"/>
                    <a:pt x="114670" y="1239"/>
                  </a:cubicBezTo>
                  <a:cubicBezTo>
                    <a:pt x="114598" y="1191"/>
                    <a:pt x="114479" y="1155"/>
                    <a:pt x="114396" y="1119"/>
                  </a:cubicBezTo>
                  <a:cubicBezTo>
                    <a:pt x="114324" y="1084"/>
                    <a:pt x="114205" y="1036"/>
                    <a:pt x="114134" y="1036"/>
                  </a:cubicBezTo>
                  <a:lnTo>
                    <a:pt x="114086" y="1000"/>
                  </a:lnTo>
                  <a:cubicBezTo>
                    <a:pt x="114015" y="965"/>
                    <a:pt x="113932" y="965"/>
                    <a:pt x="113860" y="929"/>
                  </a:cubicBezTo>
                  <a:cubicBezTo>
                    <a:pt x="113741" y="881"/>
                    <a:pt x="113670" y="881"/>
                    <a:pt x="113551" y="846"/>
                  </a:cubicBezTo>
                  <a:cubicBezTo>
                    <a:pt x="113467" y="810"/>
                    <a:pt x="113360" y="774"/>
                    <a:pt x="113277" y="774"/>
                  </a:cubicBezTo>
                  <a:cubicBezTo>
                    <a:pt x="113205" y="727"/>
                    <a:pt x="113122" y="691"/>
                    <a:pt x="113003" y="691"/>
                  </a:cubicBezTo>
                  <a:cubicBezTo>
                    <a:pt x="113003" y="691"/>
                    <a:pt x="112967" y="691"/>
                    <a:pt x="112931" y="655"/>
                  </a:cubicBezTo>
                  <a:lnTo>
                    <a:pt x="112848" y="655"/>
                  </a:lnTo>
                  <a:cubicBezTo>
                    <a:pt x="112812" y="619"/>
                    <a:pt x="112741" y="619"/>
                    <a:pt x="112658" y="619"/>
                  </a:cubicBezTo>
                  <a:cubicBezTo>
                    <a:pt x="112622" y="572"/>
                    <a:pt x="112538" y="572"/>
                    <a:pt x="112467" y="536"/>
                  </a:cubicBezTo>
                  <a:lnTo>
                    <a:pt x="112384" y="536"/>
                  </a:lnTo>
                  <a:cubicBezTo>
                    <a:pt x="112348" y="536"/>
                    <a:pt x="112312" y="500"/>
                    <a:pt x="112277" y="500"/>
                  </a:cubicBezTo>
                  <a:cubicBezTo>
                    <a:pt x="112193" y="500"/>
                    <a:pt x="112157" y="500"/>
                    <a:pt x="112086" y="465"/>
                  </a:cubicBezTo>
                  <a:cubicBezTo>
                    <a:pt x="112038" y="465"/>
                    <a:pt x="111967" y="465"/>
                    <a:pt x="111931" y="417"/>
                  </a:cubicBezTo>
                  <a:lnTo>
                    <a:pt x="111776" y="417"/>
                  </a:lnTo>
                  <a:cubicBezTo>
                    <a:pt x="111776" y="417"/>
                    <a:pt x="111729" y="417"/>
                    <a:pt x="111729" y="381"/>
                  </a:cubicBezTo>
                  <a:lnTo>
                    <a:pt x="111574" y="381"/>
                  </a:lnTo>
                  <a:cubicBezTo>
                    <a:pt x="111538" y="381"/>
                    <a:pt x="111503" y="346"/>
                    <a:pt x="111419" y="346"/>
                  </a:cubicBezTo>
                  <a:cubicBezTo>
                    <a:pt x="111384" y="346"/>
                    <a:pt x="111348" y="346"/>
                    <a:pt x="111265" y="310"/>
                  </a:cubicBezTo>
                  <a:lnTo>
                    <a:pt x="111157" y="310"/>
                  </a:lnTo>
                  <a:cubicBezTo>
                    <a:pt x="111110" y="310"/>
                    <a:pt x="111074" y="310"/>
                    <a:pt x="111074" y="262"/>
                  </a:cubicBezTo>
                  <a:lnTo>
                    <a:pt x="110848" y="262"/>
                  </a:lnTo>
                  <a:cubicBezTo>
                    <a:pt x="110800" y="227"/>
                    <a:pt x="110764" y="227"/>
                    <a:pt x="110729" y="227"/>
                  </a:cubicBezTo>
                  <a:lnTo>
                    <a:pt x="110574" y="227"/>
                  </a:lnTo>
                  <a:cubicBezTo>
                    <a:pt x="110538" y="191"/>
                    <a:pt x="110491" y="191"/>
                    <a:pt x="110455" y="191"/>
                  </a:cubicBezTo>
                  <a:lnTo>
                    <a:pt x="110300" y="191"/>
                  </a:lnTo>
                  <a:cubicBezTo>
                    <a:pt x="110264" y="191"/>
                    <a:pt x="110229" y="155"/>
                    <a:pt x="110181" y="155"/>
                  </a:cubicBezTo>
                  <a:lnTo>
                    <a:pt x="109919" y="155"/>
                  </a:lnTo>
                  <a:cubicBezTo>
                    <a:pt x="109871" y="107"/>
                    <a:pt x="109836" y="107"/>
                    <a:pt x="109764" y="107"/>
                  </a:cubicBezTo>
                  <a:lnTo>
                    <a:pt x="109526" y="107"/>
                  </a:lnTo>
                  <a:cubicBezTo>
                    <a:pt x="109490" y="107"/>
                    <a:pt x="109455" y="72"/>
                    <a:pt x="109371" y="72"/>
                  </a:cubicBezTo>
                  <a:lnTo>
                    <a:pt x="108990" y="72"/>
                  </a:lnTo>
                  <a:lnTo>
                    <a:pt x="108907" y="36"/>
                  </a:lnTo>
                  <a:lnTo>
                    <a:pt x="108217" y="36"/>
                  </a:lnTo>
                  <a:cubicBezTo>
                    <a:pt x="108181" y="0"/>
                    <a:pt x="108133" y="0"/>
                    <a:pt x="108097" y="0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3"/>
            <p:cNvSpPr/>
            <p:nvPr/>
          </p:nvSpPr>
          <p:spPr>
            <a:xfrm>
              <a:off x="2994113" y="2596250"/>
              <a:ext cx="3329025" cy="264925"/>
            </a:xfrm>
            <a:custGeom>
              <a:rect b="b" l="l" r="r" t="t"/>
              <a:pathLst>
                <a:path extrusionOk="0" h="10597" w="133161">
                  <a:moveTo>
                    <a:pt x="133160" y="0"/>
                  </a:moveTo>
                  <a:lnTo>
                    <a:pt x="133148" y="80"/>
                  </a:lnTo>
                  <a:lnTo>
                    <a:pt x="133148" y="80"/>
                  </a:lnTo>
                  <a:cubicBezTo>
                    <a:pt x="133155" y="54"/>
                    <a:pt x="133160" y="28"/>
                    <a:pt x="133160" y="0"/>
                  </a:cubicBezTo>
                  <a:close/>
                  <a:moveTo>
                    <a:pt x="133148" y="80"/>
                  </a:moveTo>
                  <a:cubicBezTo>
                    <a:pt x="133134" y="132"/>
                    <a:pt x="133113" y="183"/>
                    <a:pt x="133113" y="238"/>
                  </a:cubicBezTo>
                  <a:lnTo>
                    <a:pt x="133113" y="274"/>
                  </a:lnTo>
                  <a:cubicBezTo>
                    <a:pt x="133077" y="345"/>
                    <a:pt x="133041" y="429"/>
                    <a:pt x="133041" y="464"/>
                  </a:cubicBezTo>
                  <a:cubicBezTo>
                    <a:pt x="133041" y="500"/>
                    <a:pt x="133005" y="500"/>
                    <a:pt x="133005" y="500"/>
                  </a:cubicBezTo>
                  <a:cubicBezTo>
                    <a:pt x="133005" y="583"/>
                    <a:pt x="132958" y="655"/>
                    <a:pt x="132922" y="738"/>
                  </a:cubicBezTo>
                  <a:lnTo>
                    <a:pt x="132886" y="738"/>
                  </a:lnTo>
                  <a:lnTo>
                    <a:pt x="132767" y="964"/>
                  </a:lnTo>
                  <a:lnTo>
                    <a:pt x="132767" y="1000"/>
                  </a:lnTo>
                  <a:cubicBezTo>
                    <a:pt x="132696" y="1048"/>
                    <a:pt x="132648" y="1119"/>
                    <a:pt x="132613" y="1203"/>
                  </a:cubicBezTo>
                  <a:cubicBezTo>
                    <a:pt x="132577" y="1203"/>
                    <a:pt x="132577" y="1203"/>
                    <a:pt x="132577" y="1238"/>
                  </a:cubicBezTo>
                  <a:cubicBezTo>
                    <a:pt x="132493" y="1274"/>
                    <a:pt x="132458" y="1357"/>
                    <a:pt x="132386" y="1429"/>
                  </a:cubicBezTo>
                  <a:lnTo>
                    <a:pt x="132339" y="1465"/>
                  </a:lnTo>
                  <a:cubicBezTo>
                    <a:pt x="132303" y="1512"/>
                    <a:pt x="132232" y="1584"/>
                    <a:pt x="132148" y="1667"/>
                  </a:cubicBezTo>
                  <a:cubicBezTo>
                    <a:pt x="132077" y="1738"/>
                    <a:pt x="131993" y="1774"/>
                    <a:pt x="131922" y="1857"/>
                  </a:cubicBezTo>
                  <a:cubicBezTo>
                    <a:pt x="131874" y="1857"/>
                    <a:pt x="131874" y="1893"/>
                    <a:pt x="131839" y="1893"/>
                  </a:cubicBezTo>
                  <a:cubicBezTo>
                    <a:pt x="131767" y="1977"/>
                    <a:pt x="131684" y="2012"/>
                    <a:pt x="131612" y="2048"/>
                  </a:cubicBezTo>
                  <a:cubicBezTo>
                    <a:pt x="131612" y="2084"/>
                    <a:pt x="131565" y="2084"/>
                    <a:pt x="131565" y="2084"/>
                  </a:cubicBezTo>
                  <a:cubicBezTo>
                    <a:pt x="131493" y="2167"/>
                    <a:pt x="131374" y="2203"/>
                    <a:pt x="131303" y="2286"/>
                  </a:cubicBezTo>
                  <a:cubicBezTo>
                    <a:pt x="131220" y="2322"/>
                    <a:pt x="131148" y="2358"/>
                    <a:pt x="131112" y="2393"/>
                  </a:cubicBezTo>
                  <a:cubicBezTo>
                    <a:pt x="131029" y="2393"/>
                    <a:pt x="130993" y="2441"/>
                    <a:pt x="130910" y="2477"/>
                  </a:cubicBezTo>
                  <a:cubicBezTo>
                    <a:pt x="130874" y="2512"/>
                    <a:pt x="130803" y="2548"/>
                    <a:pt x="130719" y="2596"/>
                  </a:cubicBezTo>
                  <a:cubicBezTo>
                    <a:pt x="130684" y="2631"/>
                    <a:pt x="130600" y="2667"/>
                    <a:pt x="130529" y="2667"/>
                  </a:cubicBezTo>
                  <a:cubicBezTo>
                    <a:pt x="130493" y="2703"/>
                    <a:pt x="130410" y="2750"/>
                    <a:pt x="130338" y="2786"/>
                  </a:cubicBezTo>
                  <a:cubicBezTo>
                    <a:pt x="130255" y="2822"/>
                    <a:pt x="130184" y="2858"/>
                    <a:pt x="130136" y="2858"/>
                  </a:cubicBezTo>
                  <a:cubicBezTo>
                    <a:pt x="130065" y="2905"/>
                    <a:pt x="129946" y="2941"/>
                    <a:pt x="129874" y="2977"/>
                  </a:cubicBezTo>
                  <a:cubicBezTo>
                    <a:pt x="129826" y="3012"/>
                    <a:pt x="129755" y="3012"/>
                    <a:pt x="129672" y="3060"/>
                  </a:cubicBezTo>
                  <a:cubicBezTo>
                    <a:pt x="129565" y="3096"/>
                    <a:pt x="129410" y="3167"/>
                    <a:pt x="129255" y="3203"/>
                  </a:cubicBezTo>
                  <a:lnTo>
                    <a:pt x="129207" y="3250"/>
                  </a:lnTo>
                  <a:cubicBezTo>
                    <a:pt x="129017" y="3286"/>
                    <a:pt x="128862" y="3358"/>
                    <a:pt x="128672" y="3405"/>
                  </a:cubicBezTo>
                  <a:cubicBezTo>
                    <a:pt x="128362" y="3512"/>
                    <a:pt x="128052" y="3596"/>
                    <a:pt x="127707" y="3715"/>
                  </a:cubicBezTo>
                  <a:cubicBezTo>
                    <a:pt x="127671" y="3715"/>
                    <a:pt x="127624" y="3715"/>
                    <a:pt x="127552" y="3751"/>
                  </a:cubicBezTo>
                  <a:cubicBezTo>
                    <a:pt x="127243" y="3822"/>
                    <a:pt x="126898" y="3905"/>
                    <a:pt x="126552" y="3977"/>
                  </a:cubicBezTo>
                  <a:cubicBezTo>
                    <a:pt x="126469" y="3977"/>
                    <a:pt x="126433" y="4024"/>
                    <a:pt x="126350" y="4024"/>
                  </a:cubicBezTo>
                  <a:cubicBezTo>
                    <a:pt x="126005" y="4096"/>
                    <a:pt x="125624" y="4179"/>
                    <a:pt x="125231" y="4215"/>
                  </a:cubicBezTo>
                  <a:cubicBezTo>
                    <a:pt x="125195" y="4251"/>
                    <a:pt x="125112" y="4251"/>
                    <a:pt x="125040" y="4251"/>
                  </a:cubicBezTo>
                  <a:cubicBezTo>
                    <a:pt x="124647" y="4334"/>
                    <a:pt x="124266" y="4370"/>
                    <a:pt x="123885" y="4441"/>
                  </a:cubicBezTo>
                  <a:lnTo>
                    <a:pt x="123730" y="4441"/>
                  </a:lnTo>
                  <a:cubicBezTo>
                    <a:pt x="123302" y="4524"/>
                    <a:pt x="122873" y="4560"/>
                    <a:pt x="122409" y="4596"/>
                  </a:cubicBezTo>
                  <a:lnTo>
                    <a:pt x="122254" y="4596"/>
                  </a:lnTo>
                  <a:cubicBezTo>
                    <a:pt x="121790" y="4679"/>
                    <a:pt x="121325" y="4715"/>
                    <a:pt x="120825" y="4715"/>
                  </a:cubicBezTo>
                  <a:lnTo>
                    <a:pt x="120754" y="4715"/>
                  </a:lnTo>
                  <a:cubicBezTo>
                    <a:pt x="120242" y="4751"/>
                    <a:pt x="119706" y="4798"/>
                    <a:pt x="119158" y="4798"/>
                  </a:cubicBezTo>
                  <a:cubicBezTo>
                    <a:pt x="118623" y="4834"/>
                    <a:pt x="118039" y="4834"/>
                    <a:pt x="117468" y="4834"/>
                  </a:cubicBezTo>
                  <a:lnTo>
                    <a:pt x="9823" y="4834"/>
                  </a:lnTo>
                  <a:cubicBezTo>
                    <a:pt x="9752" y="4870"/>
                    <a:pt x="9669" y="4870"/>
                    <a:pt x="9597" y="4870"/>
                  </a:cubicBezTo>
                  <a:lnTo>
                    <a:pt x="9133" y="4870"/>
                  </a:lnTo>
                  <a:cubicBezTo>
                    <a:pt x="9085" y="4905"/>
                    <a:pt x="9049" y="4905"/>
                    <a:pt x="8978" y="4905"/>
                  </a:cubicBezTo>
                  <a:lnTo>
                    <a:pt x="8668" y="4905"/>
                  </a:lnTo>
                  <a:cubicBezTo>
                    <a:pt x="8585" y="4953"/>
                    <a:pt x="8466" y="4953"/>
                    <a:pt x="8359" y="4953"/>
                  </a:cubicBezTo>
                  <a:lnTo>
                    <a:pt x="8276" y="4953"/>
                  </a:lnTo>
                  <a:cubicBezTo>
                    <a:pt x="8204" y="4989"/>
                    <a:pt x="8121" y="4989"/>
                    <a:pt x="8049" y="4989"/>
                  </a:cubicBezTo>
                  <a:cubicBezTo>
                    <a:pt x="7966" y="4989"/>
                    <a:pt x="7847" y="5025"/>
                    <a:pt x="7776" y="5025"/>
                  </a:cubicBezTo>
                  <a:cubicBezTo>
                    <a:pt x="7692" y="5025"/>
                    <a:pt x="7656" y="5025"/>
                    <a:pt x="7621" y="5060"/>
                  </a:cubicBezTo>
                  <a:lnTo>
                    <a:pt x="7502" y="5060"/>
                  </a:lnTo>
                  <a:cubicBezTo>
                    <a:pt x="7430" y="5060"/>
                    <a:pt x="7347" y="5060"/>
                    <a:pt x="7311" y="5108"/>
                  </a:cubicBezTo>
                  <a:cubicBezTo>
                    <a:pt x="7240" y="5108"/>
                    <a:pt x="7121" y="5108"/>
                    <a:pt x="7037" y="5144"/>
                  </a:cubicBezTo>
                  <a:cubicBezTo>
                    <a:pt x="6966" y="5144"/>
                    <a:pt x="6930" y="5144"/>
                    <a:pt x="6847" y="5179"/>
                  </a:cubicBezTo>
                  <a:cubicBezTo>
                    <a:pt x="6728" y="5179"/>
                    <a:pt x="6656" y="5179"/>
                    <a:pt x="6537" y="5215"/>
                  </a:cubicBezTo>
                  <a:cubicBezTo>
                    <a:pt x="6502" y="5215"/>
                    <a:pt x="6418" y="5215"/>
                    <a:pt x="6347" y="5263"/>
                  </a:cubicBezTo>
                  <a:cubicBezTo>
                    <a:pt x="6263" y="5263"/>
                    <a:pt x="6192" y="5298"/>
                    <a:pt x="6073" y="5298"/>
                  </a:cubicBezTo>
                  <a:cubicBezTo>
                    <a:pt x="6001" y="5334"/>
                    <a:pt x="5882" y="5334"/>
                    <a:pt x="5799" y="5370"/>
                  </a:cubicBezTo>
                  <a:lnTo>
                    <a:pt x="5692" y="5370"/>
                  </a:lnTo>
                  <a:cubicBezTo>
                    <a:pt x="5573" y="5417"/>
                    <a:pt x="5454" y="5453"/>
                    <a:pt x="5335" y="5489"/>
                  </a:cubicBezTo>
                  <a:cubicBezTo>
                    <a:pt x="5263" y="5489"/>
                    <a:pt x="5180" y="5489"/>
                    <a:pt x="5109" y="5525"/>
                  </a:cubicBezTo>
                  <a:lnTo>
                    <a:pt x="5025" y="5525"/>
                  </a:lnTo>
                  <a:cubicBezTo>
                    <a:pt x="4954" y="5572"/>
                    <a:pt x="4835" y="5608"/>
                    <a:pt x="4728" y="5608"/>
                  </a:cubicBezTo>
                  <a:cubicBezTo>
                    <a:pt x="4644" y="5644"/>
                    <a:pt x="4525" y="5679"/>
                    <a:pt x="4454" y="5679"/>
                  </a:cubicBezTo>
                  <a:cubicBezTo>
                    <a:pt x="4454" y="5679"/>
                    <a:pt x="4454" y="5727"/>
                    <a:pt x="4418" y="5727"/>
                  </a:cubicBezTo>
                  <a:cubicBezTo>
                    <a:pt x="4335" y="5727"/>
                    <a:pt x="4263" y="5763"/>
                    <a:pt x="4180" y="5798"/>
                  </a:cubicBezTo>
                  <a:cubicBezTo>
                    <a:pt x="4061" y="5798"/>
                    <a:pt x="3989" y="5834"/>
                    <a:pt x="3870" y="5882"/>
                  </a:cubicBezTo>
                  <a:cubicBezTo>
                    <a:pt x="3835" y="5882"/>
                    <a:pt x="3799" y="5917"/>
                    <a:pt x="3715" y="5917"/>
                  </a:cubicBezTo>
                  <a:cubicBezTo>
                    <a:pt x="3644" y="5953"/>
                    <a:pt x="3596" y="5953"/>
                    <a:pt x="3525" y="5989"/>
                  </a:cubicBezTo>
                  <a:cubicBezTo>
                    <a:pt x="3442" y="6037"/>
                    <a:pt x="3406" y="6037"/>
                    <a:pt x="3334" y="6072"/>
                  </a:cubicBezTo>
                  <a:cubicBezTo>
                    <a:pt x="3287" y="6072"/>
                    <a:pt x="3215" y="6108"/>
                    <a:pt x="3180" y="6108"/>
                  </a:cubicBezTo>
                  <a:cubicBezTo>
                    <a:pt x="3132" y="6144"/>
                    <a:pt x="3096" y="6144"/>
                    <a:pt x="3061" y="6144"/>
                  </a:cubicBezTo>
                  <a:cubicBezTo>
                    <a:pt x="3061" y="6191"/>
                    <a:pt x="3025" y="6191"/>
                    <a:pt x="3025" y="6191"/>
                  </a:cubicBezTo>
                  <a:cubicBezTo>
                    <a:pt x="2977" y="6191"/>
                    <a:pt x="2942" y="6227"/>
                    <a:pt x="2870" y="6227"/>
                  </a:cubicBezTo>
                  <a:cubicBezTo>
                    <a:pt x="2823" y="6263"/>
                    <a:pt x="2787" y="6263"/>
                    <a:pt x="2751" y="6298"/>
                  </a:cubicBezTo>
                  <a:cubicBezTo>
                    <a:pt x="2715" y="6298"/>
                    <a:pt x="2668" y="6346"/>
                    <a:pt x="2596" y="6346"/>
                  </a:cubicBezTo>
                  <a:cubicBezTo>
                    <a:pt x="2561" y="6382"/>
                    <a:pt x="2513" y="6382"/>
                    <a:pt x="2477" y="6418"/>
                  </a:cubicBezTo>
                  <a:lnTo>
                    <a:pt x="2442" y="6418"/>
                  </a:lnTo>
                  <a:cubicBezTo>
                    <a:pt x="2442" y="6418"/>
                    <a:pt x="2406" y="6453"/>
                    <a:pt x="2358" y="6453"/>
                  </a:cubicBezTo>
                  <a:cubicBezTo>
                    <a:pt x="2322" y="6501"/>
                    <a:pt x="2287" y="6501"/>
                    <a:pt x="2251" y="6501"/>
                  </a:cubicBezTo>
                  <a:cubicBezTo>
                    <a:pt x="2203" y="6537"/>
                    <a:pt x="2168" y="6537"/>
                    <a:pt x="2132" y="6572"/>
                  </a:cubicBezTo>
                  <a:cubicBezTo>
                    <a:pt x="2096" y="6572"/>
                    <a:pt x="2096" y="6608"/>
                    <a:pt x="2049" y="6608"/>
                  </a:cubicBezTo>
                  <a:cubicBezTo>
                    <a:pt x="2013" y="6656"/>
                    <a:pt x="1977" y="6656"/>
                    <a:pt x="1941" y="6691"/>
                  </a:cubicBezTo>
                  <a:lnTo>
                    <a:pt x="1906" y="6691"/>
                  </a:lnTo>
                  <a:lnTo>
                    <a:pt x="1822" y="6727"/>
                  </a:lnTo>
                  <a:cubicBezTo>
                    <a:pt x="1822" y="6727"/>
                    <a:pt x="1787" y="6763"/>
                    <a:pt x="1751" y="6763"/>
                  </a:cubicBezTo>
                  <a:cubicBezTo>
                    <a:pt x="1703" y="6799"/>
                    <a:pt x="1668" y="6799"/>
                    <a:pt x="1668" y="6846"/>
                  </a:cubicBezTo>
                  <a:cubicBezTo>
                    <a:pt x="1632" y="6846"/>
                    <a:pt x="1596" y="6882"/>
                    <a:pt x="1549" y="6882"/>
                  </a:cubicBezTo>
                  <a:cubicBezTo>
                    <a:pt x="1549" y="6882"/>
                    <a:pt x="1513" y="6918"/>
                    <a:pt x="1477" y="6918"/>
                  </a:cubicBezTo>
                  <a:cubicBezTo>
                    <a:pt x="1477" y="6953"/>
                    <a:pt x="1441" y="6953"/>
                    <a:pt x="1441" y="6953"/>
                  </a:cubicBezTo>
                  <a:lnTo>
                    <a:pt x="1394" y="6953"/>
                  </a:lnTo>
                  <a:lnTo>
                    <a:pt x="1394" y="7001"/>
                  </a:lnTo>
                  <a:cubicBezTo>
                    <a:pt x="1358" y="7001"/>
                    <a:pt x="1358" y="7037"/>
                    <a:pt x="1322" y="7037"/>
                  </a:cubicBezTo>
                  <a:cubicBezTo>
                    <a:pt x="1287" y="7037"/>
                    <a:pt x="1287" y="7072"/>
                    <a:pt x="1239" y="7072"/>
                  </a:cubicBezTo>
                  <a:lnTo>
                    <a:pt x="1168" y="7156"/>
                  </a:lnTo>
                  <a:cubicBezTo>
                    <a:pt x="1132" y="7156"/>
                    <a:pt x="1132" y="7191"/>
                    <a:pt x="1084" y="7191"/>
                  </a:cubicBezTo>
                  <a:cubicBezTo>
                    <a:pt x="1048" y="7227"/>
                    <a:pt x="1048" y="7227"/>
                    <a:pt x="1013" y="7227"/>
                  </a:cubicBezTo>
                  <a:cubicBezTo>
                    <a:pt x="1013" y="7263"/>
                    <a:pt x="1013" y="7263"/>
                    <a:pt x="977" y="7263"/>
                  </a:cubicBezTo>
                  <a:cubicBezTo>
                    <a:pt x="977" y="7263"/>
                    <a:pt x="977" y="7311"/>
                    <a:pt x="929" y="7311"/>
                  </a:cubicBezTo>
                  <a:lnTo>
                    <a:pt x="894" y="7346"/>
                  </a:lnTo>
                  <a:cubicBezTo>
                    <a:pt x="858" y="7382"/>
                    <a:pt x="822" y="7382"/>
                    <a:pt x="822" y="7418"/>
                  </a:cubicBezTo>
                  <a:cubicBezTo>
                    <a:pt x="775" y="7418"/>
                    <a:pt x="775" y="7465"/>
                    <a:pt x="739" y="7465"/>
                  </a:cubicBezTo>
                  <a:cubicBezTo>
                    <a:pt x="739" y="7501"/>
                    <a:pt x="703" y="7501"/>
                    <a:pt x="703" y="7537"/>
                  </a:cubicBezTo>
                  <a:cubicBezTo>
                    <a:pt x="667" y="7537"/>
                    <a:pt x="667" y="7572"/>
                    <a:pt x="620" y="7572"/>
                  </a:cubicBezTo>
                  <a:lnTo>
                    <a:pt x="584" y="7620"/>
                  </a:lnTo>
                  <a:cubicBezTo>
                    <a:pt x="548" y="7656"/>
                    <a:pt x="548" y="7692"/>
                    <a:pt x="513" y="7692"/>
                  </a:cubicBezTo>
                  <a:cubicBezTo>
                    <a:pt x="513" y="7727"/>
                    <a:pt x="465" y="7727"/>
                    <a:pt x="465" y="7775"/>
                  </a:cubicBezTo>
                  <a:cubicBezTo>
                    <a:pt x="429" y="7775"/>
                    <a:pt x="429" y="7811"/>
                    <a:pt x="394" y="7811"/>
                  </a:cubicBezTo>
                  <a:cubicBezTo>
                    <a:pt x="394" y="7846"/>
                    <a:pt x="394" y="7846"/>
                    <a:pt x="358" y="7882"/>
                  </a:cubicBezTo>
                  <a:lnTo>
                    <a:pt x="358" y="7930"/>
                  </a:lnTo>
                  <a:cubicBezTo>
                    <a:pt x="310" y="7930"/>
                    <a:pt x="310" y="7965"/>
                    <a:pt x="275" y="7965"/>
                  </a:cubicBezTo>
                  <a:cubicBezTo>
                    <a:pt x="275" y="8001"/>
                    <a:pt x="275" y="8001"/>
                    <a:pt x="239" y="8037"/>
                  </a:cubicBezTo>
                  <a:lnTo>
                    <a:pt x="239" y="8084"/>
                  </a:lnTo>
                  <a:cubicBezTo>
                    <a:pt x="203" y="8120"/>
                    <a:pt x="203" y="8120"/>
                    <a:pt x="203" y="8156"/>
                  </a:cubicBezTo>
                  <a:lnTo>
                    <a:pt x="156" y="8156"/>
                  </a:lnTo>
                  <a:lnTo>
                    <a:pt x="156" y="8192"/>
                  </a:lnTo>
                  <a:cubicBezTo>
                    <a:pt x="120" y="8239"/>
                    <a:pt x="120" y="8275"/>
                    <a:pt x="120" y="8275"/>
                  </a:cubicBezTo>
                  <a:cubicBezTo>
                    <a:pt x="84" y="8311"/>
                    <a:pt x="84" y="8346"/>
                    <a:pt x="84" y="8346"/>
                  </a:cubicBezTo>
                  <a:cubicBezTo>
                    <a:pt x="84" y="8394"/>
                    <a:pt x="84" y="8394"/>
                    <a:pt x="48" y="8430"/>
                  </a:cubicBezTo>
                  <a:lnTo>
                    <a:pt x="48" y="8549"/>
                  </a:lnTo>
                  <a:cubicBezTo>
                    <a:pt x="1" y="8549"/>
                    <a:pt x="1" y="8584"/>
                    <a:pt x="1" y="8620"/>
                  </a:cubicBezTo>
                  <a:lnTo>
                    <a:pt x="1" y="8656"/>
                  </a:lnTo>
                  <a:lnTo>
                    <a:pt x="1" y="8704"/>
                  </a:lnTo>
                  <a:lnTo>
                    <a:pt x="1" y="8811"/>
                  </a:lnTo>
                  <a:lnTo>
                    <a:pt x="1" y="8858"/>
                  </a:lnTo>
                  <a:lnTo>
                    <a:pt x="1" y="8894"/>
                  </a:lnTo>
                  <a:lnTo>
                    <a:pt x="1" y="8930"/>
                  </a:lnTo>
                  <a:lnTo>
                    <a:pt x="239" y="10597"/>
                  </a:lnTo>
                  <a:lnTo>
                    <a:pt x="239" y="10359"/>
                  </a:lnTo>
                  <a:cubicBezTo>
                    <a:pt x="239" y="10287"/>
                    <a:pt x="275" y="10168"/>
                    <a:pt x="275" y="10085"/>
                  </a:cubicBezTo>
                  <a:cubicBezTo>
                    <a:pt x="310" y="10013"/>
                    <a:pt x="358" y="9930"/>
                    <a:pt x="394" y="9858"/>
                  </a:cubicBezTo>
                  <a:lnTo>
                    <a:pt x="394" y="9823"/>
                  </a:lnTo>
                  <a:cubicBezTo>
                    <a:pt x="429" y="9739"/>
                    <a:pt x="513" y="9668"/>
                    <a:pt x="548" y="9585"/>
                  </a:cubicBezTo>
                  <a:cubicBezTo>
                    <a:pt x="620" y="9466"/>
                    <a:pt x="739" y="9358"/>
                    <a:pt x="858" y="9239"/>
                  </a:cubicBezTo>
                  <a:cubicBezTo>
                    <a:pt x="929" y="9120"/>
                    <a:pt x="1084" y="9049"/>
                    <a:pt x="1203" y="8930"/>
                  </a:cubicBezTo>
                  <a:cubicBezTo>
                    <a:pt x="1322" y="8811"/>
                    <a:pt x="1477" y="8739"/>
                    <a:pt x="1632" y="8620"/>
                  </a:cubicBezTo>
                  <a:cubicBezTo>
                    <a:pt x="1787" y="8501"/>
                    <a:pt x="1941" y="8430"/>
                    <a:pt x="2132" y="8311"/>
                  </a:cubicBezTo>
                  <a:cubicBezTo>
                    <a:pt x="2287" y="8239"/>
                    <a:pt x="2477" y="8156"/>
                    <a:pt x="2668" y="8037"/>
                  </a:cubicBezTo>
                  <a:cubicBezTo>
                    <a:pt x="2870" y="7965"/>
                    <a:pt x="3061" y="7882"/>
                    <a:pt x="3287" y="7811"/>
                  </a:cubicBezTo>
                  <a:cubicBezTo>
                    <a:pt x="3489" y="7692"/>
                    <a:pt x="3715" y="7620"/>
                    <a:pt x="3906" y="7537"/>
                  </a:cubicBezTo>
                  <a:lnTo>
                    <a:pt x="3954" y="7537"/>
                  </a:lnTo>
                  <a:cubicBezTo>
                    <a:pt x="4144" y="7465"/>
                    <a:pt x="4370" y="7418"/>
                    <a:pt x="4608" y="7346"/>
                  </a:cubicBezTo>
                  <a:lnTo>
                    <a:pt x="4644" y="7346"/>
                  </a:lnTo>
                  <a:cubicBezTo>
                    <a:pt x="4835" y="7263"/>
                    <a:pt x="5073" y="7191"/>
                    <a:pt x="5299" y="7156"/>
                  </a:cubicBezTo>
                  <a:cubicBezTo>
                    <a:pt x="5382" y="7108"/>
                    <a:pt x="5454" y="7108"/>
                    <a:pt x="5537" y="7072"/>
                  </a:cubicBezTo>
                  <a:cubicBezTo>
                    <a:pt x="5692" y="7037"/>
                    <a:pt x="5847" y="7001"/>
                    <a:pt x="6001" y="7001"/>
                  </a:cubicBezTo>
                  <a:cubicBezTo>
                    <a:pt x="6109" y="6953"/>
                    <a:pt x="6192" y="6953"/>
                    <a:pt x="6263" y="6918"/>
                  </a:cubicBezTo>
                  <a:cubicBezTo>
                    <a:pt x="6418" y="6882"/>
                    <a:pt x="6573" y="6882"/>
                    <a:pt x="6728" y="6846"/>
                  </a:cubicBezTo>
                  <a:cubicBezTo>
                    <a:pt x="6847" y="6799"/>
                    <a:pt x="6918" y="6799"/>
                    <a:pt x="7037" y="6763"/>
                  </a:cubicBezTo>
                  <a:cubicBezTo>
                    <a:pt x="7192" y="6763"/>
                    <a:pt x="7347" y="6727"/>
                    <a:pt x="7502" y="6691"/>
                  </a:cubicBezTo>
                  <a:cubicBezTo>
                    <a:pt x="7585" y="6691"/>
                    <a:pt x="7692" y="6691"/>
                    <a:pt x="7811" y="6656"/>
                  </a:cubicBezTo>
                  <a:cubicBezTo>
                    <a:pt x="8002" y="6656"/>
                    <a:pt x="8240" y="6608"/>
                    <a:pt x="8466" y="6572"/>
                  </a:cubicBezTo>
                  <a:lnTo>
                    <a:pt x="8514" y="6572"/>
                  </a:lnTo>
                  <a:cubicBezTo>
                    <a:pt x="8776" y="6537"/>
                    <a:pt x="9049" y="6537"/>
                    <a:pt x="9323" y="6501"/>
                  </a:cubicBezTo>
                  <a:cubicBezTo>
                    <a:pt x="9895" y="6453"/>
                    <a:pt x="10443" y="6453"/>
                    <a:pt x="11026" y="6453"/>
                  </a:cubicBezTo>
                  <a:lnTo>
                    <a:pt x="117885" y="6453"/>
                  </a:lnTo>
                  <a:cubicBezTo>
                    <a:pt x="117968" y="6453"/>
                    <a:pt x="118039" y="6418"/>
                    <a:pt x="118123" y="6418"/>
                  </a:cubicBezTo>
                  <a:lnTo>
                    <a:pt x="119432" y="6418"/>
                  </a:lnTo>
                  <a:cubicBezTo>
                    <a:pt x="119551" y="6382"/>
                    <a:pt x="119706" y="6382"/>
                    <a:pt x="119861" y="6382"/>
                  </a:cubicBezTo>
                  <a:cubicBezTo>
                    <a:pt x="120016" y="6382"/>
                    <a:pt x="120171" y="6382"/>
                    <a:pt x="120361" y="6346"/>
                  </a:cubicBezTo>
                  <a:lnTo>
                    <a:pt x="120825" y="6346"/>
                  </a:lnTo>
                  <a:cubicBezTo>
                    <a:pt x="121016" y="6298"/>
                    <a:pt x="121171" y="6298"/>
                    <a:pt x="121325" y="6298"/>
                  </a:cubicBezTo>
                  <a:cubicBezTo>
                    <a:pt x="121480" y="6263"/>
                    <a:pt x="121635" y="6263"/>
                    <a:pt x="121790" y="6263"/>
                  </a:cubicBezTo>
                  <a:cubicBezTo>
                    <a:pt x="121909" y="6263"/>
                    <a:pt x="121980" y="6227"/>
                    <a:pt x="122064" y="6227"/>
                  </a:cubicBezTo>
                  <a:lnTo>
                    <a:pt x="122218" y="6227"/>
                  </a:lnTo>
                  <a:cubicBezTo>
                    <a:pt x="122337" y="6191"/>
                    <a:pt x="122409" y="6191"/>
                    <a:pt x="122528" y="6191"/>
                  </a:cubicBezTo>
                  <a:cubicBezTo>
                    <a:pt x="122754" y="6144"/>
                    <a:pt x="122957" y="6144"/>
                    <a:pt x="123183" y="6108"/>
                  </a:cubicBezTo>
                  <a:cubicBezTo>
                    <a:pt x="123302" y="6108"/>
                    <a:pt x="123409" y="6072"/>
                    <a:pt x="123492" y="6072"/>
                  </a:cubicBezTo>
                  <a:lnTo>
                    <a:pt x="123611" y="6072"/>
                  </a:lnTo>
                  <a:lnTo>
                    <a:pt x="123647" y="6037"/>
                  </a:lnTo>
                  <a:lnTo>
                    <a:pt x="123838" y="6037"/>
                  </a:lnTo>
                  <a:cubicBezTo>
                    <a:pt x="124076" y="5989"/>
                    <a:pt x="124302" y="5953"/>
                    <a:pt x="124492" y="5917"/>
                  </a:cubicBezTo>
                  <a:cubicBezTo>
                    <a:pt x="124612" y="5917"/>
                    <a:pt x="124731" y="5882"/>
                    <a:pt x="124850" y="5882"/>
                  </a:cubicBezTo>
                  <a:cubicBezTo>
                    <a:pt x="124921" y="5834"/>
                    <a:pt x="124957" y="5834"/>
                    <a:pt x="125040" y="5834"/>
                  </a:cubicBezTo>
                  <a:cubicBezTo>
                    <a:pt x="125350" y="5763"/>
                    <a:pt x="125659" y="5727"/>
                    <a:pt x="125921" y="5679"/>
                  </a:cubicBezTo>
                  <a:cubicBezTo>
                    <a:pt x="126005" y="5644"/>
                    <a:pt x="126076" y="5644"/>
                    <a:pt x="126159" y="5608"/>
                  </a:cubicBezTo>
                  <a:cubicBezTo>
                    <a:pt x="126195" y="5608"/>
                    <a:pt x="126278" y="5608"/>
                    <a:pt x="126314" y="5572"/>
                  </a:cubicBezTo>
                  <a:cubicBezTo>
                    <a:pt x="126659" y="5489"/>
                    <a:pt x="126969" y="5453"/>
                    <a:pt x="127243" y="5370"/>
                  </a:cubicBezTo>
                  <a:cubicBezTo>
                    <a:pt x="127279" y="5334"/>
                    <a:pt x="127314" y="5334"/>
                    <a:pt x="127362" y="5334"/>
                  </a:cubicBezTo>
                  <a:cubicBezTo>
                    <a:pt x="127398" y="5334"/>
                    <a:pt x="127433" y="5298"/>
                    <a:pt x="127469" y="5298"/>
                  </a:cubicBezTo>
                  <a:cubicBezTo>
                    <a:pt x="127826" y="5215"/>
                    <a:pt x="128136" y="5108"/>
                    <a:pt x="128433" y="5025"/>
                  </a:cubicBezTo>
                  <a:cubicBezTo>
                    <a:pt x="128433" y="5025"/>
                    <a:pt x="128433" y="4989"/>
                    <a:pt x="128481" y="4989"/>
                  </a:cubicBezTo>
                  <a:cubicBezTo>
                    <a:pt x="128672" y="4953"/>
                    <a:pt x="128826" y="4870"/>
                    <a:pt x="128981" y="4834"/>
                  </a:cubicBezTo>
                  <a:lnTo>
                    <a:pt x="129017" y="4798"/>
                  </a:lnTo>
                  <a:cubicBezTo>
                    <a:pt x="129172" y="4751"/>
                    <a:pt x="129326" y="4679"/>
                    <a:pt x="129481" y="4644"/>
                  </a:cubicBezTo>
                  <a:cubicBezTo>
                    <a:pt x="129565" y="4596"/>
                    <a:pt x="129600" y="4560"/>
                    <a:pt x="129672" y="4560"/>
                  </a:cubicBezTo>
                  <a:cubicBezTo>
                    <a:pt x="129755" y="4524"/>
                    <a:pt x="129826" y="4489"/>
                    <a:pt x="129910" y="4441"/>
                  </a:cubicBezTo>
                  <a:lnTo>
                    <a:pt x="129946" y="4441"/>
                  </a:lnTo>
                  <a:cubicBezTo>
                    <a:pt x="129981" y="4405"/>
                    <a:pt x="130065" y="4370"/>
                    <a:pt x="130100" y="4370"/>
                  </a:cubicBezTo>
                  <a:cubicBezTo>
                    <a:pt x="130184" y="4334"/>
                    <a:pt x="130255" y="4286"/>
                    <a:pt x="130338" y="4251"/>
                  </a:cubicBezTo>
                  <a:lnTo>
                    <a:pt x="130374" y="4251"/>
                  </a:lnTo>
                  <a:cubicBezTo>
                    <a:pt x="130410" y="4215"/>
                    <a:pt x="130446" y="4179"/>
                    <a:pt x="130493" y="4179"/>
                  </a:cubicBezTo>
                  <a:cubicBezTo>
                    <a:pt x="130565" y="4132"/>
                    <a:pt x="130648" y="4096"/>
                    <a:pt x="130719" y="4060"/>
                  </a:cubicBezTo>
                  <a:cubicBezTo>
                    <a:pt x="130719" y="4060"/>
                    <a:pt x="130719" y="4024"/>
                    <a:pt x="130755" y="4024"/>
                  </a:cubicBezTo>
                  <a:cubicBezTo>
                    <a:pt x="130803" y="4024"/>
                    <a:pt x="130839" y="3977"/>
                    <a:pt x="130874" y="3941"/>
                  </a:cubicBezTo>
                  <a:cubicBezTo>
                    <a:pt x="130958" y="3905"/>
                    <a:pt x="130993" y="3870"/>
                    <a:pt x="131065" y="3822"/>
                  </a:cubicBezTo>
                  <a:lnTo>
                    <a:pt x="131112" y="3822"/>
                  </a:lnTo>
                  <a:cubicBezTo>
                    <a:pt x="131184" y="3786"/>
                    <a:pt x="131255" y="3715"/>
                    <a:pt x="131339" y="3667"/>
                  </a:cubicBezTo>
                  <a:lnTo>
                    <a:pt x="131374" y="3631"/>
                  </a:lnTo>
                  <a:cubicBezTo>
                    <a:pt x="131458" y="3596"/>
                    <a:pt x="131493" y="3560"/>
                    <a:pt x="131529" y="3512"/>
                  </a:cubicBezTo>
                  <a:cubicBezTo>
                    <a:pt x="131565" y="3512"/>
                    <a:pt x="131612" y="3477"/>
                    <a:pt x="131612" y="3477"/>
                  </a:cubicBezTo>
                  <a:lnTo>
                    <a:pt x="131648" y="3441"/>
                  </a:lnTo>
                  <a:cubicBezTo>
                    <a:pt x="131684" y="3441"/>
                    <a:pt x="131684" y="3405"/>
                    <a:pt x="131684" y="3405"/>
                  </a:cubicBezTo>
                  <a:cubicBezTo>
                    <a:pt x="131684" y="3405"/>
                    <a:pt x="131720" y="3405"/>
                    <a:pt x="131720" y="3358"/>
                  </a:cubicBezTo>
                  <a:cubicBezTo>
                    <a:pt x="131803" y="3322"/>
                    <a:pt x="131839" y="3286"/>
                    <a:pt x="131922" y="3203"/>
                  </a:cubicBezTo>
                  <a:cubicBezTo>
                    <a:pt x="131958" y="3167"/>
                    <a:pt x="132029" y="3131"/>
                    <a:pt x="132077" y="3096"/>
                  </a:cubicBezTo>
                  <a:cubicBezTo>
                    <a:pt x="132077" y="3060"/>
                    <a:pt x="132112" y="3012"/>
                    <a:pt x="132148" y="3012"/>
                  </a:cubicBezTo>
                  <a:lnTo>
                    <a:pt x="132148" y="2977"/>
                  </a:lnTo>
                  <a:cubicBezTo>
                    <a:pt x="132184" y="2977"/>
                    <a:pt x="132184" y="2977"/>
                    <a:pt x="132184" y="2941"/>
                  </a:cubicBezTo>
                  <a:cubicBezTo>
                    <a:pt x="132232" y="2905"/>
                    <a:pt x="132267" y="2858"/>
                    <a:pt x="132303" y="2822"/>
                  </a:cubicBezTo>
                  <a:lnTo>
                    <a:pt x="132339" y="2786"/>
                  </a:lnTo>
                  <a:cubicBezTo>
                    <a:pt x="132339" y="2750"/>
                    <a:pt x="132386" y="2750"/>
                    <a:pt x="132386" y="2750"/>
                  </a:cubicBezTo>
                  <a:cubicBezTo>
                    <a:pt x="132386" y="2703"/>
                    <a:pt x="132422" y="2703"/>
                    <a:pt x="132422" y="2703"/>
                  </a:cubicBezTo>
                  <a:cubicBezTo>
                    <a:pt x="132458" y="2631"/>
                    <a:pt x="132493" y="2596"/>
                    <a:pt x="132493" y="2548"/>
                  </a:cubicBezTo>
                  <a:lnTo>
                    <a:pt x="132541" y="2548"/>
                  </a:lnTo>
                  <a:lnTo>
                    <a:pt x="132541" y="2512"/>
                  </a:lnTo>
                  <a:cubicBezTo>
                    <a:pt x="132577" y="2477"/>
                    <a:pt x="132577" y="2477"/>
                    <a:pt x="132577" y="2441"/>
                  </a:cubicBezTo>
                  <a:cubicBezTo>
                    <a:pt x="132613" y="2393"/>
                    <a:pt x="132648" y="2358"/>
                    <a:pt x="132648" y="2322"/>
                  </a:cubicBezTo>
                  <a:cubicBezTo>
                    <a:pt x="132648" y="2322"/>
                    <a:pt x="132696" y="2322"/>
                    <a:pt x="132696" y="2286"/>
                  </a:cubicBezTo>
                  <a:lnTo>
                    <a:pt x="132696" y="2238"/>
                  </a:lnTo>
                  <a:lnTo>
                    <a:pt x="132732" y="2203"/>
                  </a:lnTo>
                  <a:cubicBezTo>
                    <a:pt x="132732" y="2167"/>
                    <a:pt x="132767" y="2131"/>
                    <a:pt x="132767" y="2084"/>
                  </a:cubicBezTo>
                  <a:cubicBezTo>
                    <a:pt x="132767" y="2048"/>
                    <a:pt x="132803" y="2048"/>
                    <a:pt x="132803" y="2048"/>
                  </a:cubicBezTo>
                  <a:lnTo>
                    <a:pt x="132803" y="2012"/>
                  </a:lnTo>
                  <a:cubicBezTo>
                    <a:pt x="132803" y="2012"/>
                    <a:pt x="132803" y="1977"/>
                    <a:pt x="132851" y="1977"/>
                  </a:cubicBezTo>
                  <a:cubicBezTo>
                    <a:pt x="132851" y="1929"/>
                    <a:pt x="132851" y="1893"/>
                    <a:pt x="132886" y="1857"/>
                  </a:cubicBezTo>
                  <a:lnTo>
                    <a:pt x="132886" y="1822"/>
                  </a:lnTo>
                  <a:lnTo>
                    <a:pt x="132886" y="1774"/>
                  </a:lnTo>
                  <a:lnTo>
                    <a:pt x="132886" y="1738"/>
                  </a:lnTo>
                  <a:cubicBezTo>
                    <a:pt x="132886" y="1703"/>
                    <a:pt x="132922" y="1703"/>
                    <a:pt x="132922" y="1667"/>
                  </a:cubicBezTo>
                  <a:lnTo>
                    <a:pt x="132922" y="1619"/>
                  </a:lnTo>
                  <a:lnTo>
                    <a:pt x="132922" y="1584"/>
                  </a:lnTo>
                  <a:lnTo>
                    <a:pt x="132922" y="1548"/>
                  </a:lnTo>
                  <a:lnTo>
                    <a:pt x="133148" y="80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3"/>
            <p:cNvSpPr/>
            <p:nvPr/>
          </p:nvSpPr>
          <p:spPr>
            <a:xfrm>
              <a:off x="2634838" y="2875450"/>
              <a:ext cx="3819550" cy="336375"/>
            </a:xfrm>
            <a:custGeom>
              <a:rect b="b" l="l" r="r" t="t"/>
              <a:pathLst>
                <a:path extrusionOk="0" h="13455" w="152782">
                  <a:moveTo>
                    <a:pt x="1" y="0"/>
                  </a:moveTo>
                  <a:cubicBezTo>
                    <a:pt x="1" y="98"/>
                    <a:pt x="25" y="219"/>
                    <a:pt x="53" y="326"/>
                  </a:cubicBezTo>
                  <a:lnTo>
                    <a:pt x="53" y="326"/>
                  </a:lnTo>
                  <a:lnTo>
                    <a:pt x="1" y="0"/>
                  </a:lnTo>
                  <a:close/>
                  <a:moveTo>
                    <a:pt x="53" y="326"/>
                  </a:moveTo>
                  <a:lnTo>
                    <a:pt x="275" y="1703"/>
                  </a:lnTo>
                  <a:cubicBezTo>
                    <a:pt x="310" y="1857"/>
                    <a:pt x="310" y="1977"/>
                    <a:pt x="346" y="2084"/>
                  </a:cubicBezTo>
                  <a:cubicBezTo>
                    <a:pt x="382" y="2131"/>
                    <a:pt x="382" y="2167"/>
                    <a:pt x="382" y="2203"/>
                  </a:cubicBezTo>
                  <a:cubicBezTo>
                    <a:pt x="430" y="2322"/>
                    <a:pt x="501" y="2441"/>
                    <a:pt x="537" y="2548"/>
                  </a:cubicBezTo>
                  <a:lnTo>
                    <a:pt x="537" y="2596"/>
                  </a:lnTo>
                  <a:lnTo>
                    <a:pt x="584" y="2596"/>
                  </a:lnTo>
                  <a:cubicBezTo>
                    <a:pt x="620" y="2703"/>
                    <a:pt x="691" y="2858"/>
                    <a:pt x="775" y="2977"/>
                  </a:cubicBezTo>
                  <a:cubicBezTo>
                    <a:pt x="811" y="3012"/>
                    <a:pt x="811" y="3012"/>
                    <a:pt x="846" y="3048"/>
                  </a:cubicBezTo>
                  <a:cubicBezTo>
                    <a:pt x="930" y="3167"/>
                    <a:pt x="1001" y="3251"/>
                    <a:pt x="1084" y="3358"/>
                  </a:cubicBezTo>
                  <a:cubicBezTo>
                    <a:pt x="1084" y="3358"/>
                    <a:pt x="1084" y="3405"/>
                    <a:pt x="1120" y="3405"/>
                  </a:cubicBezTo>
                  <a:lnTo>
                    <a:pt x="1120" y="3441"/>
                  </a:lnTo>
                  <a:cubicBezTo>
                    <a:pt x="1239" y="3560"/>
                    <a:pt x="1358" y="3667"/>
                    <a:pt x="1465" y="3786"/>
                  </a:cubicBezTo>
                  <a:cubicBezTo>
                    <a:pt x="1513" y="3822"/>
                    <a:pt x="1549" y="3822"/>
                    <a:pt x="1549" y="3870"/>
                  </a:cubicBezTo>
                  <a:cubicBezTo>
                    <a:pt x="1620" y="3905"/>
                    <a:pt x="1668" y="3977"/>
                    <a:pt x="1739" y="4024"/>
                  </a:cubicBezTo>
                  <a:cubicBezTo>
                    <a:pt x="1775" y="4060"/>
                    <a:pt x="1823" y="4096"/>
                    <a:pt x="1894" y="4132"/>
                  </a:cubicBezTo>
                  <a:cubicBezTo>
                    <a:pt x="1894" y="4179"/>
                    <a:pt x="1930" y="4179"/>
                    <a:pt x="1930" y="4215"/>
                  </a:cubicBezTo>
                  <a:cubicBezTo>
                    <a:pt x="1977" y="4215"/>
                    <a:pt x="1977" y="4215"/>
                    <a:pt x="1977" y="4251"/>
                  </a:cubicBezTo>
                  <a:cubicBezTo>
                    <a:pt x="2132" y="4370"/>
                    <a:pt x="2275" y="4441"/>
                    <a:pt x="2430" y="4560"/>
                  </a:cubicBezTo>
                  <a:cubicBezTo>
                    <a:pt x="2477" y="4596"/>
                    <a:pt x="2477" y="4596"/>
                    <a:pt x="2513" y="4596"/>
                  </a:cubicBezTo>
                  <a:cubicBezTo>
                    <a:pt x="2668" y="4715"/>
                    <a:pt x="2823" y="4798"/>
                    <a:pt x="2977" y="4905"/>
                  </a:cubicBezTo>
                  <a:cubicBezTo>
                    <a:pt x="2977" y="4905"/>
                    <a:pt x="3013" y="4905"/>
                    <a:pt x="3049" y="4953"/>
                  </a:cubicBezTo>
                  <a:cubicBezTo>
                    <a:pt x="3097" y="4953"/>
                    <a:pt x="3132" y="4989"/>
                    <a:pt x="3168" y="4989"/>
                  </a:cubicBezTo>
                  <a:cubicBezTo>
                    <a:pt x="3204" y="5025"/>
                    <a:pt x="3251" y="5060"/>
                    <a:pt x="3323" y="5108"/>
                  </a:cubicBezTo>
                  <a:cubicBezTo>
                    <a:pt x="3323" y="5108"/>
                    <a:pt x="3358" y="5108"/>
                    <a:pt x="3406" y="5144"/>
                  </a:cubicBezTo>
                  <a:cubicBezTo>
                    <a:pt x="3442" y="5179"/>
                    <a:pt x="3513" y="5215"/>
                    <a:pt x="3597" y="5215"/>
                  </a:cubicBezTo>
                  <a:cubicBezTo>
                    <a:pt x="3632" y="5263"/>
                    <a:pt x="3668" y="5298"/>
                    <a:pt x="3716" y="5298"/>
                  </a:cubicBezTo>
                  <a:cubicBezTo>
                    <a:pt x="3751" y="5298"/>
                    <a:pt x="3751" y="5334"/>
                    <a:pt x="3751" y="5334"/>
                  </a:cubicBezTo>
                  <a:cubicBezTo>
                    <a:pt x="3906" y="5370"/>
                    <a:pt x="4025" y="5453"/>
                    <a:pt x="4180" y="5489"/>
                  </a:cubicBezTo>
                  <a:cubicBezTo>
                    <a:pt x="4180" y="5525"/>
                    <a:pt x="4216" y="5525"/>
                    <a:pt x="4216" y="5525"/>
                  </a:cubicBezTo>
                  <a:cubicBezTo>
                    <a:pt x="4335" y="5560"/>
                    <a:pt x="4442" y="5644"/>
                    <a:pt x="4561" y="5679"/>
                  </a:cubicBezTo>
                  <a:cubicBezTo>
                    <a:pt x="4597" y="5679"/>
                    <a:pt x="4644" y="5679"/>
                    <a:pt x="4644" y="5715"/>
                  </a:cubicBezTo>
                  <a:cubicBezTo>
                    <a:pt x="4680" y="5715"/>
                    <a:pt x="4716" y="5715"/>
                    <a:pt x="4751" y="5763"/>
                  </a:cubicBezTo>
                  <a:cubicBezTo>
                    <a:pt x="4787" y="5763"/>
                    <a:pt x="4871" y="5798"/>
                    <a:pt x="4906" y="5834"/>
                  </a:cubicBezTo>
                  <a:cubicBezTo>
                    <a:pt x="4990" y="5834"/>
                    <a:pt x="5097" y="5870"/>
                    <a:pt x="5180" y="5918"/>
                  </a:cubicBezTo>
                  <a:cubicBezTo>
                    <a:pt x="5180" y="5918"/>
                    <a:pt x="5216" y="5918"/>
                    <a:pt x="5216" y="5953"/>
                  </a:cubicBezTo>
                  <a:lnTo>
                    <a:pt x="5252" y="5953"/>
                  </a:lnTo>
                  <a:cubicBezTo>
                    <a:pt x="5371" y="5989"/>
                    <a:pt x="5490" y="6025"/>
                    <a:pt x="5644" y="6072"/>
                  </a:cubicBezTo>
                  <a:cubicBezTo>
                    <a:pt x="5680" y="6108"/>
                    <a:pt x="5716" y="6108"/>
                    <a:pt x="5764" y="6108"/>
                  </a:cubicBezTo>
                  <a:cubicBezTo>
                    <a:pt x="5799" y="6144"/>
                    <a:pt x="5835" y="6144"/>
                    <a:pt x="5871" y="6144"/>
                  </a:cubicBezTo>
                  <a:cubicBezTo>
                    <a:pt x="5918" y="6179"/>
                    <a:pt x="5954" y="6179"/>
                    <a:pt x="5990" y="6179"/>
                  </a:cubicBezTo>
                  <a:cubicBezTo>
                    <a:pt x="6109" y="6227"/>
                    <a:pt x="6228" y="6263"/>
                    <a:pt x="6335" y="6299"/>
                  </a:cubicBezTo>
                  <a:lnTo>
                    <a:pt x="6383" y="6299"/>
                  </a:lnTo>
                  <a:cubicBezTo>
                    <a:pt x="6418" y="6334"/>
                    <a:pt x="6418" y="6334"/>
                    <a:pt x="6454" y="6334"/>
                  </a:cubicBezTo>
                  <a:cubicBezTo>
                    <a:pt x="6537" y="6382"/>
                    <a:pt x="6609" y="6382"/>
                    <a:pt x="6692" y="6418"/>
                  </a:cubicBezTo>
                  <a:cubicBezTo>
                    <a:pt x="6799" y="6453"/>
                    <a:pt x="6918" y="6453"/>
                    <a:pt x="7037" y="6489"/>
                  </a:cubicBezTo>
                  <a:cubicBezTo>
                    <a:pt x="7157" y="6537"/>
                    <a:pt x="7264" y="6572"/>
                    <a:pt x="7383" y="6608"/>
                  </a:cubicBezTo>
                  <a:cubicBezTo>
                    <a:pt x="7502" y="6608"/>
                    <a:pt x="7573" y="6644"/>
                    <a:pt x="7657" y="6644"/>
                  </a:cubicBezTo>
                  <a:lnTo>
                    <a:pt x="7692" y="6691"/>
                  </a:lnTo>
                  <a:lnTo>
                    <a:pt x="7728" y="6691"/>
                  </a:lnTo>
                  <a:cubicBezTo>
                    <a:pt x="7847" y="6727"/>
                    <a:pt x="7966" y="6727"/>
                    <a:pt x="8073" y="6763"/>
                  </a:cubicBezTo>
                  <a:cubicBezTo>
                    <a:pt x="8157" y="6763"/>
                    <a:pt x="8228" y="6799"/>
                    <a:pt x="8311" y="6799"/>
                  </a:cubicBezTo>
                  <a:cubicBezTo>
                    <a:pt x="8347" y="6799"/>
                    <a:pt x="8383" y="6846"/>
                    <a:pt x="8383" y="6846"/>
                  </a:cubicBezTo>
                  <a:lnTo>
                    <a:pt x="8431" y="6846"/>
                  </a:lnTo>
                  <a:cubicBezTo>
                    <a:pt x="8538" y="6882"/>
                    <a:pt x="8692" y="6882"/>
                    <a:pt x="8812" y="6918"/>
                  </a:cubicBezTo>
                  <a:cubicBezTo>
                    <a:pt x="8895" y="6918"/>
                    <a:pt x="8966" y="6953"/>
                    <a:pt x="9050" y="6953"/>
                  </a:cubicBezTo>
                  <a:lnTo>
                    <a:pt x="9121" y="6953"/>
                  </a:lnTo>
                  <a:cubicBezTo>
                    <a:pt x="9121" y="6953"/>
                    <a:pt x="9121" y="7001"/>
                    <a:pt x="9157" y="7001"/>
                  </a:cubicBezTo>
                  <a:cubicBezTo>
                    <a:pt x="9276" y="7001"/>
                    <a:pt x="9395" y="7037"/>
                    <a:pt x="9514" y="7037"/>
                  </a:cubicBezTo>
                  <a:cubicBezTo>
                    <a:pt x="9585" y="7072"/>
                    <a:pt x="9704" y="7072"/>
                    <a:pt x="9776" y="7108"/>
                  </a:cubicBezTo>
                  <a:lnTo>
                    <a:pt x="9859" y="7108"/>
                  </a:lnTo>
                  <a:cubicBezTo>
                    <a:pt x="9966" y="7108"/>
                    <a:pt x="10085" y="7156"/>
                    <a:pt x="10240" y="7156"/>
                  </a:cubicBezTo>
                  <a:cubicBezTo>
                    <a:pt x="10359" y="7191"/>
                    <a:pt x="10478" y="7191"/>
                    <a:pt x="10586" y="7227"/>
                  </a:cubicBezTo>
                  <a:cubicBezTo>
                    <a:pt x="10705" y="7227"/>
                    <a:pt x="10824" y="7263"/>
                    <a:pt x="10943" y="7263"/>
                  </a:cubicBezTo>
                  <a:cubicBezTo>
                    <a:pt x="11098" y="7311"/>
                    <a:pt x="11205" y="7311"/>
                    <a:pt x="11324" y="7311"/>
                  </a:cubicBezTo>
                  <a:cubicBezTo>
                    <a:pt x="11443" y="7346"/>
                    <a:pt x="11562" y="7346"/>
                    <a:pt x="11717" y="7382"/>
                  </a:cubicBezTo>
                  <a:cubicBezTo>
                    <a:pt x="11824" y="7382"/>
                    <a:pt x="11943" y="7382"/>
                    <a:pt x="12062" y="7418"/>
                  </a:cubicBezTo>
                  <a:lnTo>
                    <a:pt x="12217" y="7418"/>
                  </a:lnTo>
                  <a:cubicBezTo>
                    <a:pt x="12288" y="7418"/>
                    <a:pt x="12371" y="7465"/>
                    <a:pt x="12443" y="7465"/>
                  </a:cubicBezTo>
                  <a:cubicBezTo>
                    <a:pt x="12562" y="7465"/>
                    <a:pt x="12717" y="7465"/>
                    <a:pt x="12836" y="7501"/>
                  </a:cubicBezTo>
                  <a:cubicBezTo>
                    <a:pt x="12943" y="7501"/>
                    <a:pt x="13098" y="7501"/>
                    <a:pt x="13217" y="7537"/>
                  </a:cubicBezTo>
                  <a:lnTo>
                    <a:pt x="13610" y="7537"/>
                  </a:lnTo>
                  <a:cubicBezTo>
                    <a:pt x="13681" y="7572"/>
                    <a:pt x="13765" y="7572"/>
                    <a:pt x="13836" y="7572"/>
                  </a:cubicBezTo>
                  <a:lnTo>
                    <a:pt x="14026" y="7572"/>
                  </a:lnTo>
                  <a:cubicBezTo>
                    <a:pt x="14146" y="7572"/>
                    <a:pt x="14300" y="7620"/>
                    <a:pt x="14419" y="7620"/>
                  </a:cubicBezTo>
                  <a:lnTo>
                    <a:pt x="14836" y="7620"/>
                  </a:lnTo>
                  <a:cubicBezTo>
                    <a:pt x="14955" y="7620"/>
                    <a:pt x="15110" y="7656"/>
                    <a:pt x="15265" y="7656"/>
                  </a:cubicBezTo>
                  <a:lnTo>
                    <a:pt x="15693" y="7656"/>
                  </a:lnTo>
                  <a:cubicBezTo>
                    <a:pt x="15848" y="7656"/>
                    <a:pt x="15967" y="7656"/>
                    <a:pt x="16122" y="7692"/>
                  </a:cubicBezTo>
                  <a:lnTo>
                    <a:pt x="139530" y="7692"/>
                  </a:lnTo>
                  <a:cubicBezTo>
                    <a:pt x="139876" y="7692"/>
                    <a:pt x="140185" y="7692"/>
                    <a:pt x="140495" y="7727"/>
                  </a:cubicBezTo>
                  <a:lnTo>
                    <a:pt x="140530" y="7727"/>
                  </a:lnTo>
                  <a:cubicBezTo>
                    <a:pt x="140840" y="7727"/>
                    <a:pt x="141149" y="7727"/>
                    <a:pt x="141459" y="7775"/>
                  </a:cubicBezTo>
                  <a:lnTo>
                    <a:pt x="141495" y="7775"/>
                  </a:lnTo>
                  <a:cubicBezTo>
                    <a:pt x="141804" y="7811"/>
                    <a:pt x="142114" y="7846"/>
                    <a:pt x="142423" y="7882"/>
                  </a:cubicBezTo>
                  <a:lnTo>
                    <a:pt x="142459" y="7882"/>
                  </a:lnTo>
                  <a:cubicBezTo>
                    <a:pt x="142769" y="7930"/>
                    <a:pt x="143078" y="7965"/>
                    <a:pt x="143388" y="8001"/>
                  </a:cubicBezTo>
                  <a:cubicBezTo>
                    <a:pt x="143697" y="8037"/>
                    <a:pt x="144007" y="8120"/>
                    <a:pt x="144317" y="8156"/>
                  </a:cubicBezTo>
                  <a:lnTo>
                    <a:pt x="144352" y="8192"/>
                  </a:lnTo>
                  <a:cubicBezTo>
                    <a:pt x="144662" y="8239"/>
                    <a:pt x="144936" y="8311"/>
                    <a:pt x="145245" y="8394"/>
                  </a:cubicBezTo>
                  <a:cubicBezTo>
                    <a:pt x="145555" y="8465"/>
                    <a:pt x="145829" y="8549"/>
                    <a:pt x="146138" y="8620"/>
                  </a:cubicBezTo>
                  <a:lnTo>
                    <a:pt x="146174" y="8620"/>
                  </a:lnTo>
                  <a:cubicBezTo>
                    <a:pt x="146400" y="8692"/>
                    <a:pt x="146638" y="8775"/>
                    <a:pt x="146864" y="8846"/>
                  </a:cubicBezTo>
                  <a:cubicBezTo>
                    <a:pt x="147019" y="8894"/>
                    <a:pt x="147174" y="8930"/>
                    <a:pt x="147329" y="9001"/>
                  </a:cubicBezTo>
                  <a:cubicBezTo>
                    <a:pt x="147448" y="9049"/>
                    <a:pt x="147603" y="9085"/>
                    <a:pt x="147722" y="9120"/>
                  </a:cubicBezTo>
                  <a:cubicBezTo>
                    <a:pt x="147877" y="9204"/>
                    <a:pt x="147996" y="9239"/>
                    <a:pt x="148150" y="9311"/>
                  </a:cubicBezTo>
                  <a:cubicBezTo>
                    <a:pt x="148258" y="9358"/>
                    <a:pt x="148377" y="9394"/>
                    <a:pt x="148531" y="9430"/>
                  </a:cubicBezTo>
                  <a:cubicBezTo>
                    <a:pt x="148650" y="9513"/>
                    <a:pt x="148805" y="9585"/>
                    <a:pt x="148912" y="9620"/>
                  </a:cubicBezTo>
                  <a:cubicBezTo>
                    <a:pt x="149031" y="9704"/>
                    <a:pt x="149150" y="9739"/>
                    <a:pt x="149270" y="9775"/>
                  </a:cubicBezTo>
                  <a:cubicBezTo>
                    <a:pt x="149377" y="9858"/>
                    <a:pt x="149496" y="9930"/>
                    <a:pt x="149651" y="10013"/>
                  </a:cubicBezTo>
                  <a:cubicBezTo>
                    <a:pt x="149734" y="10049"/>
                    <a:pt x="149841" y="10085"/>
                    <a:pt x="149924" y="10168"/>
                  </a:cubicBezTo>
                  <a:cubicBezTo>
                    <a:pt x="150079" y="10239"/>
                    <a:pt x="150151" y="10323"/>
                    <a:pt x="150270" y="10394"/>
                  </a:cubicBezTo>
                  <a:cubicBezTo>
                    <a:pt x="150389" y="10442"/>
                    <a:pt x="150460" y="10478"/>
                    <a:pt x="150544" y="10549"/>
                  </a:cubicBezTo>
                  <a:cubicBezTo>
                    <a:pt x="150663" y="10632"/>
                    <a:pt x="150770" y="10704"/>
                    <a:pt x="150889" y="10787"/>
                  </a:cubicBezTo>
                  <a:cubicBezTo>
                    <a:pt x="150960" y="10859"/>
                    <a:pt x="151044" y="10906"/>
                    <a:pt x="151115" y="10978"/>
                  </a:cubicBezTo>
                  <a:cubicBezTo>
                    <a:pt x="151234" y="11061"/>
                    <a:pt x="151317" y="11168"/>
                    <a:pt x="151425" y="11252"/>
                  </a:cubicBezTo>
                  <a:cubicBezTo>
                    <a:pt x="151472" y="11287"/>
                    <a:pt x="151508" y="11323"/>
                    <a:pt x="151579" y="11406"/>
                  </a:cubicBezTo>
                  <a:cubicBezTo>
                    <a:pt x="151698" y="11561"/>
                    <a:pt x="151853" y="11668"/>
                    <a:pt x="151937" y="11823"/>
                  </a:cubicBezTo>
                  <a:cubicBezTo>
                    <a:pt x="152044" y="11978"/>
                    <a:pt x="152127" y="12133"/>
                    <a:pt x="152198" y="12252"/>
                  </a:cubicBezTo>
                  <a:cubicBezTo>
                    <a:pt x="152282" y="12406"/>
                    <a:pt x="152353" y="12525"/>
                    <a:pt x="152401" y="12680"/>
                  </a:cubicBezTo>
                  <a:cubicBezTo>
                    <a:pt x="152437" y="12799"/>
                    <a:pt x="152437" y="12954"/>
                    <a:pt x="152437" y="13061"/>
                  </a:cubicBezTo>
                  <a:cubicBezTo>
                    <a:pt x="152459" y="13159"/>
                    <a:pt x="152467" y="13243"/>
                    <a:pt x="152462" y="13321"/>
                  </a:cubicBezTo>
                  <a:lnTo>
                    <a:pt x="152462" y="13321"/>
                  </a:lnTo>
                  <a:cubicBezTo>
                    <a:pt x="152566" y="12746"/>
                    <a:pt x="152636" y="12169"/>
                    <a:pt x="152746" y="11561"/>
                  </a:cubicBezTo>
                  <a:cubicBezTo>
                    <a:pt x="152746" y="11442"/>
                    <a:pt x="152782" y="11323"/>
                    <a:pt x="152746" y="11168"/>
                  </a:cubicBezTo>
                  <a:cubicBezTo>
                    <a:pt x="152746" y="11061"/>
                    <a:pt x="152710" y="10942"/>
                    <a:pt x="152663" y="10787"/>
                  </a:cubicBezTo>
                  <a:cubicBezTo>
                    <a:pt x="152627" y="10668"/>
                    <a:pt x="152591" y="10513"/>
                    <a:pt x="152508" y="10394"/>
                  </a:cubicBezTo>
                  <a:cubicBezTo>
                    <a:pt x="152437" y="10239"/>
                    <a:pt x="152353" y="10132"/>
                    <a:pt x="152246" y="9978"/>
                  </a:cubicBezTo>
                  <a:cubicBezTo>
                    <a:pt x="152127" y="9823"/>
                    <a:pt x="152008" y="9668"/>
                    <a:pt x="151853" y="9549"/>
                  </a:cubicBezTo>
                  <a:cubicBezTo>
                    <a:pt x="151817" y="9477"/>
                    <a:pt x="151782" y="9430"/>
                    <a:pt x="151698" y="9394"/>
                  </a:cubicBezTo>
                  <a:cubicBezTo>
                    <a:pt x="151627" y="9323"/>
                    <a:pt x="151508" y="9204"/>
                    <a:pt x="151389" y="9120"/>
                  </a:cubicBezTo>
                  <a:lnTo>
                    <a:pt x="151389" y="9085"/>
                  </a:lnTo>
                  <a:cubicBezTo>
                    <a:pt x="151317" y="9049"/>
                    <a:pt x="151234" y="9013"/>
                    <a:pt x="151163" y="8930"/>
                  </a:cubicBezTo>
                  <a:cubicBezTo>
                    <a:pt x="151079" y="8858"/>
                    <a:pt x="150960" y="8775"/>
                    <a:pt x="150853" y="8704"/>
                  </a:cubicBezTo>
                  <a:cubicBezTo>
                    <a:pt x="150770" y="8656"/>
                    <a:pt x="150663" y="8585"/>
                    <a:pt x="150579" y="8549"/>
                  </a:cubicBezTo>
                  <a:cubicBezTo>
                    <a:pt x="150460" y="8465"/>
                    <a:pt x="150389" y="8394"/>
                    <a:pt x="150270" y="8346"/>
                  </a:cubicBezTo>
                  <a:lnTo>
                    <a:pt x="150234" y="8311"/>
                  </a:lnTo>
                  <a:lnTo>
                    <a:pt x="150198" y="8311"/>
                  </a:lnTo>
                  <a:cubicBezTo>
                    <a:pt x="150115" y="8239"/>
                    <a:pt x="149996" y="8192"/>
                    <a:pt x="149924" y="8156"/>
                  </a:cubicBezTo>
                  <a:cubicBezTo>
                    <a:pt x="149805" y="8084"/>
                    <a:pt x="149686" y="8037"/>
                    <a:pt x="149531" y="7965"/>
                  </a:cubicBezTo>
                  <a:cubicBezTo>
                    <a:pt x="149424" y="7882"/>
                    <a:pt x="149305" y="7846"/>
                    <a:pt x="149186" y="7811"/>
                  </a:cubicBezTo>
                  <a:cubicBezTo>
                    <a:pt x="149067" y="7727"/>
                    <a:pt x="148912" y="7692"/>
                    <a:pt x="148805" y="7620"/>
                  </a:cubicBezTo>
                  <a:cubicBezTo>
                    <a:pt x="148758" y="7620"/>
                    <a:pt x="148722" y="7572"/>
                    <a:pt x="148722" y="7572"/>
                  </a:cubicBezTo>
                  <a:cubicBezTo>
                    <a:pt x="148603" y="7537"/>
                    <a:pt x="148531" y="7501"/>
                    <a:pt x="148412" y="7465"/>
                  </a:cubicBezTo>
                  <a:cubicBezTo>
                    <a:pt x="148305" y="7418"/>
                    <a:pt x="148150" y="7346"/>
                    <a:pt x="147996" y="7311"/>
                  </a:cubicBezTo>
                  <a:cubicBezTo>
                    <a:pt x="147877" y="7263"/>
                    <a:pt x="147722" y="7227"/>
                    <a:pt x="147603" y="7156"/>
                  </a:cubicBezTo>
                  <a:cubicBezTo>
                    <a:pt x="147484" y="7108"/>
                    <a:pt x="147376" y="7072"/>
                    <a:pt x="147257" y="7037"/>
                  </a:cubicBezTo>
                  <a:cubicBezTo>
                    <a:pt x="147222" y="7037"/>
                    <a:pt x="147174" y="7037"/>
                    <a:pt x="147138" y="7001"/>
                  </a:cubicBezTo>
                  <a:lnTo>
                    <a:pt x="147019" y="7001"/>
                  </a:lnTo>
                  <a:cubicBezTo>
                    <a:pt x="146948" y="6953"/>
                    <a:pt x="146864" y="6918"/>
                    <a:pt x="146793" y="6882"/>
                  </a:cubicBezTo>
                  <a:cubicBezTo>
                    <a:pt x="146674" y="6882"/>
                    <a:pt x="146603" y="6846"/>
                    <a:pt x="146519" y="6799"/>
                  </a:cubicBezTo>
                  <a:lnTo>
                    <a:pt x="146400" y="6799"/>
                  </a:lnTo>
                  <a:cubicBezTo>
                    <a:pt x="146329" y="6763"/>
                    <a:pt x="146293" y="6763"/>
                    <a:pt x="146245" y="6763"/>
                  </a:cubicBezTo>
                  <a:cubicBezTo>
                    <a:pt x="146138" y="6727"/>
                    <a:pt x="146055" y="6691"/>
                    <a:pt x="145983" y="6691"/>
                  </a:cubicBezTo>
                  <a:cubicBezTo>
                    <a:pt x="145900" y="6644"/>
                    <a:pt x="145829" y="6644"/>
                    <a:pt x="145745" y="6608"/>
                  </a:cubicBezTo>
                  <a:cubicBezTo>
                    <a:pt x="145674" y="6608"/>
                    <a:pt x="145591" y="6572"/>
                    <a:pt x="145519" y="6572"/>
                  </a:cubicBezTo>
                  <a:lnTo>
                    <a:pt x="145329" y="6537"/>
                  </a:lnTo>
                  <a:cubicBezTo>
                    <a:pt x="145245" y="6489"/>
                    <a:pt x="145174" y="6489"/>
                    <a:pt x="145090" y="6453"/>
                  </a:cubicBezTo>
                  <a:cubicBezTo>
                    <a:pt x="145019" y="6453"/>
                    <a:pt x="144971" y="6453"/>
                    <a:pt x="144900" y="6418"/>
                  </a:cubicBezTo>
                  <a:cubicBezTo>
                    <a:pt x="144817" y="6418"/>
                    <a:pt x="144781" y="6418"/>
                    <a:pt x="144709" y="6382"/>
                  </a:cubicBezTo>
                  <a:lnTo>
                    <a:pt x="144590" y="6382"/>
                  </a:lnTo>
                  <a:cubicBezTo>
                    <a:pt x="144555" y="6346"/>
                    <a:pt x="144555" y="6346"/>
                    <a:pt x="144507" y="6346"/>
                  </a:cubicBezTo>
                  <a:cubicBezTo>
                    <a:pt x="144436" y="6346"/>
                    <a:pt x="144400" y="6346"/>
                    <a:pt x="144317" y="6299"/>
                  </a:cubicBezTo>
                  <a:cubicBezTo>
                    <a:pt x="144245" y="6299"/>
                    <a:pt x="144197" y="6299"/>
                    <a:pt x="144126" y="6263"/>
                  </a:cubicBezTo>
                  <a:lnTo>
                    <a:pt x="143936" y="6263"/>
                  </a:lnTo>
                  <a:cubicBezTo>
                    <a:pt x="143888" y="6227"/>
                    <a:pt x="143816" y="6227"/>
                    <a:pt x="143781" y="6227"/>
                  </a:cubicBezTo>
                  <a:cubicBezTo>
                    <a:pt x="143733" y="6227"/>
                    <a:pt x="143697" y="6227"/>
                    <a:pt x="143662" y="6191"/>
                  </a:cubicBezTo>
                  <a:lnTo>
                    <a:pt x="143578" y="6191"/>
                  </a:lnTo>
                  <a:cubicBezTo>
                    <a:pt x="143543" y="6191"/>
                    <a:pt x="143471" y="6191"/>
                    <a:pt x="143424" y="6144"/>
                  </a:cubicBezTo>
                  <a:lnTo>
                    <a:pt x="143233" y="6144"/>
                  </a:lnTo>
                  <a:cubicBezTo>
                    <a:pt x="143197" y="6144"/>
                    <a:pt x="143114" y="6108"/>
                    <a:pt x="143043" y="6108"/>
                  </a:cubicBezTo>
                  <a:lnTo>
                    <a:pt x="142888" y="6108"/>
                  </a:lnTo>
                  <a:cubicBezTo>
                    <a:pt x="142852" y="6072"/>
                    <a:pt x="142769" y="6072"/>
                    <a:pt x="142733" y="6072"/>
                  </a:cubicBezTo>
                  <a:lnTo>
                    <a:pt x="142697" y="6072"/>
                  </a:lnTo>
                  <a:cubicBezTo>
                    <a:pt x="142650" y="6072"/>
                    <a:pt x="142578" y="6072"/>
                    <a:pt x="142543" y="6037"/>
                  </a:cubicBezTo>
                  <a:lnTo>
                    <a:pt x="142197" y="6037"/>
                  </a:lnTo>
                  <a:cubicBezTo>
                    <a:pt x="142150" y="5989"/>
                    <a:pt x="142078" y="5989"/>
                    <a:pt x="142042" y="5989"/>
                  </a:cubicBezTo>
                  <a:lnTo>
                    <a:pt x="141888" y="5989"/>
                  </a:lnTo>
                  <a:cubicBezTo>
                    <a:pt x="141804" y="5989"/>
                    <a:pt x="141769" y="5953"/>
                    <a:pt x="141733" y="5953"/>
                  </a:cubicBezTo>
                  <a:lnTo>
                    <a:pt x="141340" y="5953"/>
                  </a:lnTo>
                  <a:cubicBezTo>
                    <a:pt x="141304" y="5953"/>
                    <a:pt x="141269" y="5918"/>
                    <a:pt x="141185" y="5918"/>
                  </a:cubicBezTo>
                  <a:lnTo>
                    <a:pt x="140495" y="5918"/>
                  </a:lnTo>
                  <a:cubicBezTo>
                    <a:pt x="140447" y="5918"/>
                    <a:pt x="140376" y="5882"/>
                    <a:pt x="140340" y="5882"/>
                  </a:cubicBezTo>
                  <a:lnTo>
                    <a:pt x="15384" y="5882"/>
                  </a:lnTo>
                  <a:cubicBezTo>
                    <a:pt x="14800" y="5834"/>
                    <a:pt x="14229" y="5798"/>
                    <a:pt x="13645" y="5763"/>
                  </a:cubicBezTo>
                  <a:lnTo>
                    <a:pt x="13610" y="5763"/>
                  </a:lnTo>
                  <a:cubicBezTo>
                    <a:pt x="13026" y="5727"/>
                    <a:pt x="12479" y="5679"/>
                    <a:pt x="11943" y="5644"/>
                  </a:cubicBezTo>
                  <a:cubicBezTo>
                    <a:pt x="11943" y="5608"/>
                    <a:pt x="11907" y="5608"/>
                    <a:pt x="11907" y="5608"/>
                  </a:cubicBezTo>
                  <a:cubicBezTo>
                    <a:pt x="11359" y="5572"/>
                    <a:pt x="10824" y="5489"/>
                    <a:pt x="10324" y="5417"/>
                  </a:cubicBezTo>
                  <a:cubicBezTo>
                    <a:pt x="10050" y="5370"/>
                    <a:pt x="9812" y="5334"/>
                    <a:pt x="9585" y="5298"/>
                  </a:cubicBezTo>
                  <a:lnTo>
                    <a:pt x="9514" y="5298"/>
                  </a:lnTo>
                  <a:cubicBezTo>
                    <a:pt x="9276" y="5263"/>
                    <a:pt x="9050" y="5215"/>
                    <a:pt x="8847" y="5179"/>
                  </a:cubicBezTo>
                  <a:lnTo>
                    <a:pt x="8776" y="5179"/>
                  </a:lnTo>
                  <a:cubicBezTo>
                    <a:pt x="8538" y="5144"/>
                    <a:pt x="8347" y="5108"/>
                    <a:pt x="8121" y="5025"/>
                  </a:cubicBezTo>
                  <a:lnTo>
                    <a:pt x="8038" y="5025"/>
                  </a:lnTo>
                  <a:cubicBezTo>
                    <a:pt x="7847" y="4989"/>
                    <a:pt x="7657" y="4953"/>
                    <a:pt x="7418" y="4870"/>
                  </a:cubicBezTo>
                  <a:lnTo>
                    <a:pt x="7383" y="4870"/>
                  </a:lnTo>
                  <a:cubicBezTo>
                    <a:pt x="7145" y="4834"/>
                    <a:pt x="6954" y="4751"/>
                    <a:pt x="6764" y="4715"/>
                  </a:cubicBezTo>
                  <a:cubicBezTo>
                    <a:pt x="6537" y="4679"/>
                    <a:pt x="6383" y="4596"/>
                    <a:pt x="6180" y="4560"/>
                  </a:cubicBezTo>
                  <a:cubicBezTo>
                    <a:pt x="6145" y="4560"/>
                    <a:pt x="6145" y="4524"/>
                    <a:pt x="6109" y="4524"/>
                  </a:cubicBezTo>
                  <a:cubicBezTo>
                    <a:pt x="5918" y="4489"/>
                    <a:pt x="5764" y="4441"/>
                    <a:pt x="5609" y="4370"/>
                  </a:cubicBezTo>
                  <a:cubicBezTo>
                    <a:pt x="5525" y="4370"/>
                    <a:pt x="5490" y="4334"/>
                    <a:pt x="5454" y="4334"/>
                  </a:cubicBezTo>
                  <a:cubicBezTo>
                    <a:pt x="5299" y="4286"/>
                    <a:pt x="5144" y="4215"/>
                    <a:pt x="4942" y="4179"/>
                  </a:cubicBezTo>
                  <a:lnTo>
                    <a:pt x="4906" y="4132"/>
                  </a:lnTo>
                  <a:cubicBezTo>
                    <a:pt x="4751" y="4096"/>
                    <a:pt x="4597" y="4024"/>
                    <a:pt x="4478" y="3977"/>
                  </a:cubicBezTo>
                  <a:cubicBezTo>
                    <a:pt x="4442" y="3977"/>
                    <a:pt x="4406" y="3941"/>
                    <a:pt x="4370" y="3941"/>
                  </a:cubicBezTo>
                  <a:cubicBezTo>
                    <a:pt x="4216" y="3870"/>
                    <a:pt x="4061" y="3822"/>
                    <a:pt x="3942" y="3751"/>
                  </a:cubicBezTo>
                  <a:lnTo>
                    <a:pt x="3870" y="3751"/>
                  </a:lnTo>
                  <a:cubicBezTo>
                    <a:pt x="3751" y="3667"/>
                    <a:pt x="3597" y="3596"/>
                    <a:pt x="3442" y="3512"/>
                  </a:cubicBezTo>
                  <a:cubicBezTo>
                    <a:pt x="3406" y="3512"/>
                    <a:pt x="3358" y="3477"/>
                    <a:pt x="3323" y="3477"/>
                  </a:cubicBezTo>
                  <a:cubicBezTo>
                    <a:pt x="3204" y="3405"/>
                    <a:pt x="3132" y="3358"/>
                    <a:pt x="3013" y="3322"/>
                  </a:cubicBezTo>
                  <a:cubicBezTo>
                    <a:pt x="2977" y="3286"/>
                    <a:pt x="2942" y="3286"/>
                    <a:pt x="2858" y="3251"/>
                  </a:cubicBezTo>
                  <a:cubicBezTo>
                    <a:pt x="2823" y="3215"/>
                    <a:pt x="2739" y="3167"/>
                    <a:pt x="2668" y="3131"/>
                  </a:cubicBezTo>
                  <a:cubicBezTo>
                    <a:pt x="2513" y="3060"/>
                    <a:pt x="2358" y="2941"/>
                    <a:pt x="2239" y="2858"/>
                  </a:cubicBezTo>
                  <a:cubicBezTo>
                    <a:pt x="2204" y="2858"/>
                    <a:pt x="2168" y="2822"/>
                    <a:pt x="2168" y="2822"/>
                  </a:cubicBezTo>
                  <a:cubicBezTo>
                    <a:pt x="2013" y="2703"/>
                    <a:pt x="1858" y="2596"/>
                    <a:pt x="1703" y="2477"/>
                  </a:cubicBezTo>
                  <a:cubicBezTo>
                    <a:pt x="1668" y="2477"/>
                    <a:pt x="1620" y="2441"/>
                    <a:pt x="1584" y="2393"/>
                  </a:cubicBezTo>
                  <a:cubicBezTo>
                    <a:pt x="1465" y="2322"/>
                    <a:pt x="1358" y="2203"/>
                    <a:pt x="1275" y="2131"/>
                  </a:cubicBezTo>
                  <a:cubicBezTo>
                    <a:pt x="1239" y="2084"/>
                    <a:pt x="1203" y="2084"/>
                    <a:pt x="1203" y="2048"/>
                  </a:cubicBezTo>
                  <a:cubicBezTo>
                    <a:pt x="1084" y="1929"/>
                    <a:pt x="965" y="1822"/>
                    <a:pt x="846" y="1703"/>
                  </a:cubicBezTo>
                  <a:lnTo>
                    <a:pt x="775" y="1619"/>
                  </a:lnTo>
                  <a:cubicBezTo>
                    <a:pt x="691" y="1512"/>
                    <a:pt x="620" y="1429"/>
                    <a:pt x="537" y="1310"/>
                  </a:cubicBezTo>
                  <a:cubicBezTo>
                    <a:pt x="537" y="1310"/>
                    <a:pt x="501" y="1274"/>
                    <a:pt x="501" y="1238"/>
                  </a:cubicBezTo>
                  <a:cubicBezTo>
                    <a:pt x="430" y="1119"/>
                    <a:pt x="346" y="1000"/>
                    <a:pt x="275" y="845"/>
                  </a:cubicBezTo>
                  <a:cubicBezTo>
                    <a:pt x="275" y="845"/>
                    <a:pt x="275" y="810"/>
                    <a:pt x="227" y="810"/>
                  </a:cubicBezTo>
                  <a:cubicBezTo>
                    <a:pt x="191" y="691"/>
                    <a:pt x="156" y="584"/>
                    <a:pt x="120" y="500"/>
                  </a:cubicBezTo>
                  <a:cubicBezTo>
                    <a:pt x="120" y="464"/>
                    <a:pt x="72" y="429"/>
                    <a:pt x="72" y="393"/>
                  </a:cubicBezTo>
                  <a:cubicBezTo>
                    <a:pt x="66" y="372"/>
                    <a:pt x="59" y="349"/>
                    <a:pt x="53" y="326"/>
                  </a:cubicBezTo>
                  <a:close/>
                  <a:moveTo>
                    <a:pt x="152462" y="13321"/>
                  </a:moveTo>
                  <a:cubicBezTo>
                    <a:pt x="152453" y="13365"/>
                    <a:pt x="152445" y="13410"/>
                    <a:pt x="152437" y="13454"/>
                  </a:cubicBezTo>
                  <a:cubicBezTo>
                    <a:pt x="152450" y="13410"/>
                    <a:pt x="152458" y="13367"/>
                    <a:pt x="152462" y="13321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3"/>
            <p:cNvSpPr/>
            <p:nvPr/>
          </p:nvSpPr>
          <p:spPr>
            <a:xfrm>
              <a:off x="2395238" y="3252275"/>
              <a:ext cx="4482425" cy="446500"/>
            </a:xfrm>
            <a:custGeom>
              <a:rect b="b" l="l" r="r" t="t"/>
              <a:pathLst>
                <a:path extrusionOk="0" h="17860" w="179297">
                  <a:moveTo>
                    <a:pt x="179297" y="0"/>
                  </a:moveTo>
                  <a:lnTo>
                    <a:pt x="179224" y="366"/>
                  </a:lnTo>
                  <a:lnTo>
                    <a:pt x="179224" y="366"/>
                  </a:lnTo>
                  <a:cubicBezTo>
                    <a:pt x="179266" y="256"/>
                    <a:pt x="179297" y="143"/>
                    <a:pt x="179297" y="0"/>
                  </a:cubicBezTo>
                  <a:close/>
                  <a:moveTo>
                    <a:pt x="179224" y="366"/>
                  </a:moveTo>
                  <a:cubicBezTo>
                    <a:pt x="179220" y="375"/>
                    <a:pt x="179217" y="384"/>
                    <a:pt x="179213" y="393"/>
                  </a:cubicBezTo>
                  <a:lnTo>
                    <a:pt x="179213" y="420"/>
                  </a:lnTo>
                  <a:lnTo>
                    <a:pt x="179224" y="366"/>
                  </a:lnTo>
                  <a:close/>
                  <a:moveTo>
                    <a:pt x="179213" y="420"/>
                  </a:moveTo>
                  <a:lnTo>
                    <a:pt x="179208" y="446"/>
                  </a:lnTo>
                  <a:lnTo>
                    <a:pt x="179208" y="446"/>
                  </a:lnTo>
                  <a:cubicBezTo>
                    <a:pt x="179210" y="441"/>
                    <a:pt x="179211" y="435"/>
                    <a:pt x="179213" y="429"/>
                  </a:cubicBezTo>
                  <a:lnTo>
                    <a:pt x="179213" y="420"/>
                  </a:lnTo>
                  <a:close/>
                  <a:moveTo>
                    <a:pt x="179208" y="446"/>
                  </a:moveTo>
                  <a:lnTo>
                    <a:pt x="179208" y="446"/>
                  </a:lnTo>
                  <a:cubicBezTo>
                    <a:pt x="179174" y="555"/>
                    <a:pt x="179140" y="625"/>
                    <a:pt x="179106" y="739"/>
                  </a:cubicBezTo>
                  <a:cubicBezTo>
                    <a:pt x="179106" y="774"/>
                    <a:pt x="179058" y="774"/>
                    <a:pt x="179058" y="810"/>
                  </a:cubicBezTo>
                  <a:cubicBezTo>
                    <a:pt x="179023" y="929"/>
                    <a:pt x="178987" y="1012"/>
                    <a:pt x="178951" y="1084"/>
                  </a:cubicBezTo>
                  <a:cubicBezTo>
                    <a:pt x="178951" y="1120"/>
                    <a:pt x="178904" y="1120"/>
                    <a:pt x="178904" y="1167"/>
                  </a:cubicBezTo>
                  <a:cubicBezTo>
                    <a:pt x="178868" y="1239"/>
                    <a:pt x="178797" y="1358"/>
                    <a:pt x="178749" y="1477"/>
                  </a:cubicBezTo>
                  <a:cubicBezTo>
                    <a:pt x="178713" y="1477"/>
                    <a:pt x="178713" y="1512"/>
                    <a:pt x="178713" y="1548"/>
                  </a:cubicBezTo>
                  <a:cubicBezTo>
                    <a:pt x="178642" y="1632"/>
                    <a:pt x="178594" y="1703"/>
                    <a:pt x="178523" y="1786"/>
                  </a:cubicBezTo>
                  <a:cubicBezTo>
                    <a:pt x="178523" y="1822"/>
                    <a:pt x="178487" y="1858"/>
                    <a:pt x="178487" y="1858"/>
                  </a:cubicBezTo>
                  <a:cubicBezTo>
                    <a:pt x="178404" y="1977"/>
                    <a:pt x="178332" y="2084"/>
                    <a:pt x="178249" y="2167"/>
                  </a:cubicBezTo>
                  <a:cubicBezTo>
                    <a:pt x="178213" y="2203"/>
                    <a:pt x="178213" y="2239"/>
                    <a:pt x="178177" y="2239"/>
                  </a:cubicBezTo>
                  <a:cubicBezTo>
                    <a:pt x="178094" y="2322"/>
                    <a:pt x="178023" y="2394"/>
                    <a:pt x="177987" y="2477"/>
                  </a:cubicBezTo>
                  <a:cubicBezTo>
                    <a:pt x="177939" y="2513"/>
                    <a:pt x="177904" y="2548"/>
                    <a:pt x="177868" y="2596"/>
                  </a:cubicBezTo>
                  <a:cubicBezTo>
                    <a:pt x="177832" y="2632"/>
                    <a:pt x="177749" y="2703"/>
                    <a:pt x="177713" y="2751"/>
                  </a:cubicBezTo>
                  <a:cubicBezTo>
                    <a:pt x="177630" y="2822"/>
                    <a:pt x="177558" y="2906"/>
                    <a:pt x="177475" y="2977"/>
                  </a:cubicBezTo>
                  <a:cubicBezTo>
                    <a:pt x="177403" y="3013"/>
                    <a:pt x="177368" y="3060"/>
                    <a:pt x="177320" y="3096"/>
                  </a:cubicBezTo>
                  <a:cubicBezTo>
                    <a:pt x="177213" y="3167"/>
                    <a:pt x="177130" y="3251"/>
                    <a:pt x="177058" y="3322"/>
                  </a:cubicBezTo>
                  <a:cubicBezTo>
                    <a:pt x="177011" y="3370"/>
                    <a:pt x="176939" y="3406"/>
                    <a:pt x="176903" y="3441"/>
                  </a:cubicBezTo>
                  <a:cubicBezTo>
                    <a:pt x="176784" y="3525"/>
                    <a:pt x="176701" y="3596"/>
                    <a:pt x="176594" y="3679"/>
                  </a:cubicBezTo>
                  <a:cubicBezTo>
                    <a:pt x="176511" y="3715"/>
                    <a:pt x="176475" y="3751"/>
                    <a:pt x="176439" y="3787"/>
                  </a:cubicBezTo>
                  <a:cubicBezTo>
                    <a:pt x="176284" y="3870"/>
                    <a:pt x="176165" y="3941"/>
                    <a:pt x="176010" y="4025"/>
                  </a:cubicBezTo>
                  <a:cubicBezTo>
                    <a:pt x="175975" y="4060"/>
                    <a:pt x="175975" y="4060"/>
                    <a:pt x="175927" y="4096"/>
                  </a:cubicBezTo>
                  <a:cubicBezTo>
                    <a:pt x="175737" y="4215"/>
                    <a:pt x="175546" y="4334"/>
                    <a:pt x="175356" y="4406"/>
                  </a:cubicBezTo>
                  <a:cubicBezTo>
                    <a:pt x="175272" y="4453"/>
                    <a:pt x="175237" y="4489"/>
                    <a:pt x="175165" y="4525"/>
                  </a:cubicBezTo>
                  <a:cubicBezTo>
                    <a:pt x="175046" y="4608"/>
                    <a:pt x="174891" y="4644"/>
                    <a:pt x="174736" y="4715"/>
                  </a:cubicBezTo>
                  <a:cubicBezTo>
                    <a:pt x="174653" y="4763"/>
                    <a:pt x="174582" y="4799"/>
                    <a:pt x="174498" y="4834"/>
                  </a:cubicBezTo>
                  <a:cubicBezTo>
                    <a:pt x="174344" y="4918"/>
                    <a:pt x="174236" y="4953"/>
                    <a:pt x="174082" y="5025"/>
                  </a:cubicBezTo>
                  <a:cubicBezTo>
                    <a:pt x="173998" y="5072"/>
                    <a:pt x="173927" y="5108"/>
                    <a:pt x="173844" y="5144"/>
                  </a:cubicBezTo>
                  <a:cubicBezTo>
                    <a:pt x="173653" y="5180"/>
                    <a:pt x="173498" y="5263"/>
                    <a:pt x="173343" y="5334"/>
                  </a:cubicBezTo>
                  <a:cubicBezTo>
                    <a:pt x="173260" y="5334"/>
                    <a:pt x="173189" y="5370"/>
                    <a:pt x="173105" y="5418"/>
                  </a:cubicBezTo>
                  <a:cubicBezTo>
                    <a:pt x="172879" y="5489"/>
                    <a:pt x="172605" y="5573"/>
                    <a:pt x="172379" y="5680"/>
                  </a:cubicBezTo>
                  <a:lnTo>
                    <a:pt x="172296" y="5680"/>
                  </a:lnTo>
                  <a:cubicBezTo>
                    <a:pt x="172069" y="5763"/>
                    <a:pt x="171831" y="5834"/>
                    <a:pt x="171569" y="5918"/>
                  </a:cubicBezTo>
                  <a:cubicBezTo>
                    <a:pt x="171486" y="5918"/>
                    <a:pt x="171415" y="5954"/>
                    <a:pt x="171331" y="5989"/>
                  </a:cubicBezTo>
                  <a:cubicBezTo>
                    <a:pt x="171141" y="6037"/>
                    <a:pt x="170950" y="6073"/>
                    <a:pt x="170748" y="6144"/>
                  </a:cubicBezTo>
                  <a:cubicBezTo>
                    <a:pt x="170641" y="6144"/>
                    <a:pt x="170557" y="6192"/>
                    <a:pt x="170438" y="6227"/>
                  </a:cubicBezTo>
                  <a:cubicBezTo>
                    <a:pt x="170248" y="6263"/>
                    <a:pt x="170057" y="6299"/>
                    <a:pt x="169867" y="6346"/>
                  </a:cubicBezTo>
                  <a:cubicBezTo>
                    <a:pt x="169748" y="6382"/>
                    <a:pt x="169629" y="6382"/>
                    <a:pt x="169557" y="6418"/>
                  </a:cubicBezTo>
                  <a:cubicBezTo>
                    <a:pt x="169402" y="6454"/>
                    <a:pt x="169248" y="6501"/>
                    <a:pt x="169093" y="6501"/>
                  </a:cubicBezTo>
                  <a:cubicBezTo>
                    <a:pt x="168974" y="6537"/>
                    <a:pt x="168855" y="6573"/>
                    <a:pt x="168700" y="6573"/>
                  </a:cubicBezTo>
                  <a:cubicBezTo>
                    <a:pt x="168545" y="6608"/>
                    <a:pt x="168390" y="6656"/>
                    <a:pt x="168236" y="6656"/>
                  </a:cubicBezTo>
                  <a:cubicBezTo>
                    <a:pt x="168129" y="6692"/>
                    <a:pt x="167974" y="6727"/>
                    <a:pt x="167855" y="6727"/>
                  </a:cubicBezTo>
                  <a:cubicBezTo>
                    <a:pt x="167783" y="6727"/>
                    <a:pt x="167700" y="6763"/>
                    <a:pt x="167664" y="6763"/>
                  </a:cubicBezTo>
                  <a:cubicBezTo>
                    <a:pt x="167116" y="6846"/>
                    <a:pt x="166581" y="6918"/>
                    <a:pt x="165997" y="7001"/>
                  </a:cubicBezTo>
                  <a:lnTo>
                    <a:pt x="165926" y="7001"/>
                  </a:lnTo>
                  <a:cubicBezTo>
                    <a:pt x="165342" y="7073"/>
                    <a:pt x="164759" y="7120"/>
                    <a:pt x="164140" y="7156"/>
                  </a:cubicBezTo>
                  <a:cubicBezTo>
                    <a:pt x="164104" y="7192"/>
                    <a:pt x="164104" y="7192"/>
                    <a:pt x="164068" y="7192"/>
                  </a:cubicBezTo>
                  <a:cubicBezTo>
                    <a:pt x="163449" y="7227"/>
                    <a:pt x="162830" y="7275"/>
                    <a:pt x="162175" y="7275"/>
                  </a:cubicBezTo>
                  <a:lnTo>
                    <a:pt x="162092" y="7275"/>
                  </a:lnTo>
                  <a:cubicBezTo>
                    <a:pt x="161437" y="7311"/>
                    <a:pt x="160747" y="7311"/>
                    <a:pt x="160092" y="7311"/>
                  </a:cubicBezTo>
                  <a:lnTo>
                    <a:pt x="15729" y="7311"/>
                  </a:lnTo>
                  <a:cubicBezTo>
                    <a:pt x="15657" y="7311"/>
                    <a:pt x="15538" y="7311"/>
                    <a:pt x="15455" y="7347"/>
                  </a:cubicBezTo>
                  <a:lnTo>
                    <a:pt x="14764" y="7347"/>
                  </a:lnTo>
                  <a:cubicBezTo>
                    <a:pt x="14645" y="7347"/>
                    <a:pt x="14574" y="7382"/>
                    <a:pt x="14490" y="7382"/>
                  </a:cubicBezTo>
                  <a:lnTo>
                    <a:pt x="14181" y="7382"/>
                  </a:lnTo>
                  <a:cubicBezTo>
                    <a:pt x="14109" y="7430"/>
                    <a:pt x="13990" y="7430"/>
                    <a:pt x="13907" y="7430"/>
                  </a:cubicBezTo>
                  <a:lnTo>
                    <a:pt x="13835" y="7430"/>
                  </a:lnTo>
                  <a:cubicBezTo>
                    <a:pt x="13752" y="7430"/>
                    <a:pt x="13681" y="7466"/>
                    <a:pt x="13645" y="7466"/>
                  </a:cubicBezTo>
                  <a:cubicBezTo>
                    <a:pt x="13490" y="7466"/>
                    <a:pt x="13335" y="7466"/>
                    <a:pt x="13216" y="7501"/>
                  </a:cubicBezTo>
                  <a:cubicBezTo>
                    <a:pt x="13062" y="7501"/>
                    <a:pt x="12907" y="7537"/>
                    <a:pt x="12788" y="7537"/>
                  </a:cubicBezTo>
                  <a:cubicBezTo>
                    <a:pt x="12752" y="7537"/>
                    <a:pt x="12716" y="7537"/>
                    <a:pt x="12716" y="7585"/>
                  </a:cubicBezTo>
                  <a:lnTo>
                    <a:pt x="12681" y="7585"/>
                  </a:lnTo>
                  <a:cubicBezTo>
                    <a:pt x="12561" y="7585"/>
                    <a:pt x="12442" y="7585"/>
                    <a:pt x="12371" y="7620"/>
                  </a:cubicBezTo>
                  <a:cubicBezTo>
                    <a:pt x="12216" y="7620"/>
                    <a:pt x="12061" y="7656"/>
                    <a:pt x="11942" y="7692"/>
                  </a:cubicBezTo>
                  <a:cubicBezTo>
                    <a:pt x="11859" y="7692"/>
                    <a:pt x="11788" y="7692"/>
                    <a:pt x="11704" y="7739"/>
                  </a:cubicBezTo>
                  <a:lnTo>
                    <a:pt x="11549" y="7739"/>
                  </a:lnTo>
                  <a:cubicBezTo>
                    <a:pt x="11478" y="7775"/>
                    <a:pt x="11395" y="7775"/>
                    <a:pt x="11287" y="7811"/>
                  </a:cubicBezTo>
                  <a:cubicBezTo>
                    <a:pt x="11168" y="7811"/>
                    <a:pt x="11049" y="7847"/>
                    <a:pt x="10942" y="7847"/>
                  </a:cubicBezTo>
                  <a:cubicBezTo>
                    <a:pt x="10859" y="7882"/>
                    <a:pt x="10740" y="7930"/>
                    <a:pt x="10633" y="7930"/>
                  </a:cubicBezTo>
                  <a:cubicBezTo>
                    <a:pt x="10514" y="7966"/>
                    <a:pt x="10359" y="8001"/>
                    <a:pt x="10240" y="8037"/>
                  </a:cubicBezTo>
                  <a:cubicBezTo>
                    <a:pt x="10121" y="8037"/>
                    <a:pt x="10049" y="8085"/>
                    <a:pt x="9966" y="8085"/>
                  </a:cubicBezTo>
                  <a:cubicBezTo>
                    <a:pt x="9811" y="8120"/>
                    <a:pt x="9704" y="8156"/>
                    <a:pt x="9585" y="8192"/>
                  </a:cubicBezTo>
                  <a:cubicBezTo>
                    <a:pt x="9430" y="8240"/>
                    <a:pt x="9311" y="8275"/>
                    <a:pt x="9156" y="8275"/>
                  </a:cubicBezTo>
                  <a:cubicBezTo>
                    <a:pt x="9121" y="8311"/>
                    <a:pt x="9085" y="8311"/>
                    <a:pt x="9001" y="8347"/>
                  </a:cubicBezTo>
                  <a:cubicBezTo>
                    <a:pt x="8847" y="8394"/>
                    <a:pt x="8656" y="8430"/>
                    <a:pt x="8501" y="8501"/>
                  </a:cubicBezTo>
                  <a:cubicBezTo>
                    <a:pt x="8382" y="8549"/>
                    <a:pt x="8275" y="8549"/>
                    <a:pt x="8156" y="8585"/>
                  </a:cubicBezTo>
                  <a:cubicBezTo>
                    <a:pt x="8120" y="8585"/>
                    <a:pt x="8120" y="8621"/>
                    <a:pt x="8073" y="8621"/>
                  </a:cubicBezTo>
                  <a:cubicBezTo>
                    <a:pt x="7918" y="8656"/>
                    <a:pt x="7811" y="8704"/>
                    <a:pt x="7656" y="8775"/>
                  </a:cubicBezTo>
                  <a:cubicBezTo>
                    <a:pt x="7501" y="8811"/>
                    <a:pt x="7382" y="8859"/>
                    <a:pt x="7227" y="8894"/>
                  </a:cubicBezTo>
                  <a:lnTo>
                    <a:pt x="7192" y="8930"/>
                  </a:lnTo>
                  <a:lnTo>
                    <a:pt x="7144" y="8930"/>
                  </a:lnTo>
                  <a:cubicBezTo>
                    <a:pt x="7037" y="8966"/>
                    <a:pt x="6918" y="9013"/>
                    <a:pt x="6799" y="9049"/>
                  </a:cubicBezTo>
                  <a:cubicBezTo>
                    <a:pt x="6680" y="9121"/>
                    <a:pt x="6525" y="9168"/>
                    <a:pt x="6418" y="9240"/>
                  </a:cubicBezTo>
                  <a:cubicBezTo>
                    <a:pt x="6334" y="9240"/>
                    <a:pt x="6263" y="9275"/>
                    <a:pt x="6180" y="9323"/>
                  </a:cubicBezTo>
                  <a:lnTo>
                    <a:pt x="6144" y="9323"/>
                  </a:lnTo>
                  <a:cubicBezTo>
                    <a:pt x="6025" y="9359"/>
                    <a:pt x="5953" y="9394"/>
                    <a:pt x="5870" y="9430"/>
                  </a:cubicBezTo>
                  <a:cubicBezTo>
                    <a:pt x="5799" y="9478"/>
                    <a:pt x="5680" y="9513"/>
                    <a:pt x="5608" y="9549"/>
                  </a:cubicBezTo>
                  <a:cubicBezTo>
                    <a:pt x="5525" y="9633"/>
                    <a:pt x="5453" y="9668"/>
                    <a:pt x="5334" y="9704"/>
                  </a:cubicBezTo>
                  <a:cubicBezTo>
                    <a:pt x="5299" y="9704"/>
                    <a:pt x="5251" y="9740"/>
                    <a:pt x="5215" y="9740"/>
                  </a:cubicBezTo>
                  <a:cubicBezTo>
                    <a:pt x="5180" y="9740"/>
                    <a:pt x="5180" y="9740"/>
                    <a:pt x="5180" y="9787"/>
                  </a:cubicBezTo>
                  <a:lnTo>
                    <a:pt x="5144" y="9787"/>
                  </a:lnTo>
                  <a:cubicBezTo>
                    <a:pt x="5061" y="9823"/>
                    <a:pt x="4989" y="9859"/>
                    <a:pt x="4906" y="9894"/>
                  </a:cubicBezTo>
                  <a:cubicBezTo>
                    <a:pt x="4834" y="9942"/>
                    <a:pt x="4787" y="9978"/>
                    <a:pt x="4715" y="10014"/>
                  </a:cubicBezTo>
                  <a:cubicBezTo>
                    <a:pt x="4632" y="10049"/>
                    <a:pt x="4560" y="10097"/>
                    <a:pt x="4525" y="10097"/>
                  </a:cubicBezTo>
                  <a:cubicBezTo>
                    <a:pt x="4441" y="10133"/>
                    <a:pt x="4370" y="10168"/>
                    <a:pt x="4322" y="10204"/>
                  </a:cubicBezTo>
                  <a:lnTo>
                    <a:pt x="4287" y="10204"/>
                  </a:lnTo>
                  <a:lnTo>
                    <a:pt x="4287" y="10252"/>
                  </a:lnTo>
                  <a:cubicBezTo>
                    <a:pt x="4251" y="10252"/>
                    <a:pt x="4168" y="10287"/>
                    <a:pt x="4132" y="10323"/>
                  </a:cubicBezTo>
                  <a:cubicBezTo>
                    <a:pt x="4096" y="10323"/>
                    <a:pt x="4013" y="10359"/>
                    <a:pt x="3977" y="10406"/>
                  </a:cubicBezTo>
                  <a:cubicBezTo>
                    <a:pt x="3906" y="10442"/>
                    <a:pt x="3858" y="10478"/>
                    <a:pt x="3787" y="10514"/>
                  </a:cubicBezTo>
                  <a:cubicBezTo>
                    <a:pt x="3751" y="10561"/>
                    <a:pt x="3667" y="10561"/>
                    <a:pt x="3632" y="10597"/>
                  </a:cubicBezTo>
                  <a:cubicBezTo>
                    <a:pt x="3596" y="10633"/>
                    <a:pt x="3513" y="10668"/>
                    <a:pt x="3477" y="10716"/>
                  </a:cubicBezTo>
                  <a:lnTo>
                    <a:pt x="3441" y="10716"/>
                  </a:lnTo>
                  <a:lnTo>
                    <a:pt x="3441" y="10752"/>
                  </a:lnTo>
                  <a:cubicBezTo>
                    <a:pt x="3394" y="10752"/>
                    <a:pt x="3358" y="10787"/>
                    <a:pt x="3322" y="10787"/>
                  </a:cubicBezTo>
                  <a:cubicBezTo>
                    <a:pt x="3286" y="10823"/>
                    <a:pt x="3203" y="10871"/>
                    <a:pt x="3167" y="10907"/>
                  </a:cubicBezTo>
                  <a:cubicBezTo>
                    <a:pt x="3132" y="10942"/>
                    <a:pt x="3096" y="10942"/>
                    <a:pt x="3048" y="10978"/>
                  </a:cubicBezTo>
                  <a:cubicBezTo>
                    <a:pt x="2977" y="11026"/>
                    <a:pt x="2941" y="11061"/>
                    <a:pt x="2894" y="11097"/>
                  </a:cubicBezTo>
                  <a:cubicBezTo>
                    <a:pt x="2858" y="11133"/>
                    <a:pt x="2822" y="11133"/>
                    <a:pt x="2739" y="11180"/>
                  </a:cubicBezTo>
                  <a:cubicBezTo>
                    <a:pt x="2739" y="11216"/>
                    <a:pt x="2703" y="11252"/>
                    <a:pt x="2667" y="11252"/>
                  </a:cubicBezTo>
                  <a:lnTo>
                    <a:pt x="2632" y="11288"/>
                  </a:lnTo>
                  <a:cubicBezTo>
                    <a:pt x="2584" y="11335"/>
                    <a:pt x="2548" y="11335"/>
                    <a:pt x="2513" y="11371"/>
                  </a:cubicBezTo>
                  <a:cubicBezTo>
                    <a:pt x="2477" y="11407"/>
                    <a:pt x="2394" y="11442"/>
                    <a:pt x="2358" y="11478"/>
                  </a:cubicBezTo>
                  <a:cubicBezTo>
                    <a:pt x="2322" y="11526"/>
                    <a:pt x="2274" y="11561"/>
                    <a:pt x="2239" y="11561"/>
                  </a:cubicBezTo>
                  <a:cubicBezTo>
                    <a:pt x="2203" y="11597"/>
                    <a:pt x="2167" y="11633"/>
                    <a:pt x="2120" y="11680"/>
                  </a:cubicBezTo>
                  <a:cubicBezTo>
                    <a:pt x="2084" y="11716"/>
                    <a:pt x="2048" y="11752"/>
                    <a:pt x="2013" y="11752"/>
                  </a:cubicBezTo>
                  <a:cubicBezTo>
                    <a:pt x="2013" y="11788"/>
                    <a:pt x="1965" y="11788"/>
                    <a:pt x="1965" y="11835"/>
                  </a:cubicBezTo>
                  <a:cubicBezTo>
                    <a:pt x="1929" y="11835"/>
                    <a:pt x="1929" y="11871"/>
                    <a:pt x="1893" y="11871"/>
                  </a:cubicBezTo>
                  <a:cubicBezTo>
                    <a:pt x="1858" y="11907"/>
                    <a:pt x="1810" y="11942"/>
                    <a:pt x="1774" y="11990"/>
                  </a:cubicBezTo>
                  <a:cubicBezTo>
                    <a:pt x="1739" y="12026"/>
                    <a:pt x="1703" y="12026"/>
                    <a:pt x="1655" y="12061"/>
                  </a:cubicBezTo>
                  <a:cubicBezTo>
                    <a:pt x="1620" y="12097"/>
                    <a:pt x="1620" y="12145"/>
                    <a:pt x="1584" y="12180"/>
                  </a:cubicBezTo>
                  <a:cubicBezTo>
                    <a:pt x="1548" y="12216"/>
                    <a:pt x="1501" y="12252"/>
                    <a:pt x="1465" y="12300"/>
                  </a:cubicBezTo>
                  <a:cubicBezTo>
                    <a:pt x="1429" y="12335"/>
                    <a:pt x="1393" y="12335"/>
                    <a:pt x="1346" y="12371"/>
                  </a:cubicBezTo>
                  <a:lnTo>
                    <a:pt x="1346" y="12407"/>
                  </a:lnTo>
                  <a:cubicBezTo>
                    <a:pt x="1310" y="12454"/>
                    <a:pt x="1274" y="12454"/>
                    <a:pt x="1274" y="12490"/>
                  </a:cubicBezTo>
                  <a:cubicBezTo>
                    <a:pt x="1239" y="12526"/>
                    <a:pt x="1191" y="12561"/>
                    <a:pt x="1155" y="12609"/>
                  </a:cubicBezTo>
                  <a:cubicBezTo>
                    <a:pt x="1120" y="12645"/>
                    <a:pt x="1084" y="12681"/>
                    <a:pt x="1084" y="12716"/>
                  </a:cubicBezTo>
                  <a:cubicBezTo>
                    <a:pt x="1036" y="12764"/>
                    <a:pt x="1000" y="12800"/>
                    <a:pt x="965" y="12835"/>
                  </a:cubicBezTo>
                  <a:cubicBezTo>
                    <a:pt x="929" y="12871"/>
                    <a:pt x="929" y="12919"/>
                    <a:pt x="881" y="12954"/>
                  </a:cubicBezTo>
                  <a:cubicBezTo>
                    <a:pt x="846" y="12954"/>
                    <a:pt x="846" y="12954"/>
                    <a:pt x="846" y="12990"/>
                  </a:cubicBezTo>
                  <a:cubicBezTo>
                    <a:pt x="810" y="13026"/>
                    <a:pt x="774" y="13073"/>
                    <a:pt x="774" y="13109"/>
                  </a:cubicBezTo>
                  <a:cubicBezTo>
                    <a:pt x="727" y="13145"/>
                    <a:pt x="691" y="13181"/>
                    <a:pt x="691" y="13228"/>
                  </a:cubicBezTo>
                  <a:cubicBezTo>
                    <a:pt x="655" y="13264"/>
                    <a:pt x="619" y="13300"/>
                    <a:pt x="619" y="13335"/>
                  </a:cubicBezTo>
                  <a:lnTo>
                    <a:pt x="572" y="13335"/>
                  </a:lnTo>
                  <a:lnTo>
                    <a:pt x="572" y="13383"/>
                  </a:lnTo>
                  <a:cubicBezTo>
                    <a:pt x="572" y="13383"/>
                    <a:pt x="536" y="13419"/>
                    <a:pt x="536" y="13454"/>
                  </a:cubicBezTo>
                  <a:cubicBezTo>
                    <a:pt x="500" y="13490"/>
                    <a:pt x="500" y="13538"/>
                    <a:pt x="465" y="13574"/>
                  </a:cubicBezTo>
                  <a:cubicBezTo>
                    <a:pt x="417" y="13609"/>
                    <a:pt x="417" y="13645"/>
                    <a:pt x="381" y="13728"/>
                  </a:cubicBezTo>
                  <a:cubicBezTo>
                    <a:pt x="346" y="13764"/>
                    <a:pt x="346" y="13800"/>
                    <a:pt x="310" y="13847"/>
                  </a:cubicBezTo>
                  <a:cubicBezTo>
                    <a:pt x="310" y="13883"/>
                    <a:pt x="262" y="13955"/>
                    <a:pt x="262" y="14002"/>
                  </a:cubicBezTo>
                  <a:cubicBezTo>
                    <a:pt x="227" y="14002"/>
                    <a:pt x="227" y="14038"/>
                    <a:pt x="227" y="14038"/>
                  </a:cubicBezTo>
                  <a:lnTo>
                    <a:pt x="227" y="14074"/>
                  </a:lnTo>
                  <a:cubicBezTo>
                    <a:pt x="191" y="14109"/>
                    <a:pt x="191" y="14157"/>
                    <a:pt x="191" y="14157"/>
                  </a:cubicBezTo>
                  <a:cubicBezTo>
                    <a:pt x="155" y="14228"/>
                    <a:pt x="155" y="14264"/>
                    <a:pt x="119" y="14347"/>
                  </a:cubicBezTo>
                  <a:lnTo>
                    <a:pt x="119" y="14383"/>
                  </a:lnTo>
                  <a:lnTo>
                    <a:pt x="119" y="14419"/>
                  </a:lnTo>
                  <a:cubicBezTo>
                    <a:pt x="72" y="14466"/>
                    <a:pt x="72" y="14502"/>
                    <a:pt x="72" y="14502"/>
                  </a:cubicBezTo>
                  <a:cubicBezTo>
                    <a:pt x="72" y="14574"/>
                    <a:pt x="36" y="14609"/>
                    <a:pt x="36" y="14693"/>
                  </a:cubicBezTo>
                  <a:lnTo>
                    <a:pt x="36" y="14728"/>
                  </a:lnTo>
                  <a:lnTo>
                    <a:pt x="36" y="14812"/>
                  </a:lnTo>
                  <a:cubicBezTo>
                    <a:pt x="0" y="14847"/>
                    <a:pt x="0" y="14883"/>
                    <a:pt x="0" y="14967"/>
                  </a:cubicBezTo>
                  <a:lnTo>
                    <a:pt x="0" y="15002"/>
                  </a:lnTo>
                  <a:lnTo>
                    <a:pt x="0" y="15074"/>
                  </a:lnTo>
                  <a:lnTo>
                    <a:pt x="0" y="15121"/>
                  </a:lnTo>
                  <a:lnTo>
                    <a:pt x="0" y="15193"/>
                  </a:lnTo>
                  <a:lnTo>
                    <a:pt x="0" y="15312"/>
                  </a:lnTo>
                  <a:lnTo>
                    <a:pt x="0" y="15431"/>
                  </a:lnTo>
                  <a:lnTo>
                    <a:pt x="0" y="15467"/>
                  </a:lnTo>
                  <a:cubicBezTo>
                    <a:pt x="0" y="15538"/>
                    <a:pt x="36" y="15621"/>
                    <a:pt x="36" y="15693"/>
                  </a:cubicBezTo>
                  <a:lnTo>
                    <a:pt x="465" y="17860"/>
                  </a:lnTo>
                  <a:cubicBezTo>
                    <a:pt x="465" y="17741"/>
                    <a:pt x="417" y="17669"/>
                    <a:pt x="417" y="17550"/>
                  </a:cubicBezTo>
                  <a:lnTo>
                    <a:pt x="417" y="17479"/>
                  </a:lnTo>
                  <a:lnTo>
                    <a:pt x="417" y="17276"/>
                  </a:lnTo>
                  <a:lnTo>
                    <a:pt x="417" y="17169"/>
                  </a:lnTo>
                  <a:cubicBezTo>
                    <a:pt x="417" y="17086"/>
                    <a:pt x="417" y="17014"/>
                    <a:pt x="465" y="16931"/>
                  </a:cubicBezTo>
                  <a:lnTo>
                    <a:pt x="465" y="16860"/>
                  </a:lnTo>
                  <a:cubicBezTo>
                    <a:pt x="465" y="16741"/>
                    <a:pt x="500" y="16669"/>
                    <a:pt x="536" y="16550"/>
                  </a:cubicBezTo>
                  <a:lnTo>
                    <a:pt x="536" y="16514"/>
                  </a:lnTo>
                  <a:cubicBezTo>
                    <a:pt x="572" y="16431"/>
                    <a:pt x="619" y="16312"/>
                    <a:pt x="655" y="16205"/>
                  </a:cubicBezTo>
                  <a:lnTo>
                    <a:pt x="655" y="16157"/>
                  </a:lnTo>
                  <a:cubicBezTo>
                    <a:pt x="691" y="16050"/>
                    <a:pt x="774" y="15967"/>
                    <a:pt x="810" y="15848"/>
                  </a:cubicBezTo>
                  <a:cubicBezTo>
                    <a:pt x="881" y="15740"/>
                    <a:pt x="929" y="15621"/>
                    <a:pt x="1000" y="15502"/>
                  </a:cubicBezTo>
                  <a:lnTo>
                    <a:pt x="1000" y="15467"/>
                  </a:lnTo>
                  <a:cubicBezTo>
                    <a:pt x="1084" y="15348"/>
                    <a:pt x="1155" y="15228"/>
                    <a:pt x="1239" y="15121"/>
                  </a:cubicBezTo>
                  <a:cubicBezTo>
                    <a:pt x="1393" y="14919"/>
                    <a:pt x="1584" y="14728"/>
                    <a:pt x="1774" y="14502"/>
                  </a:cubicBezTo>
                  <a:cubicBezTo>
                    <a:pt x="1929" y="14312"/>
                    <a:pt x="2167" y="14109"/>
                    <a:pt x="2358" y="13919"/>
                  </a:cubicBezTo>
                  <a:cubicBezTo>
                    <a:pt x="2584" y="13728"/>
                    <a:pt x="2822" y="13538"/>
                    <a:pt x="3048" y="13383"/>
                  </a:cubicBezTo>
                  <a:lnTo>
                    <a:pt x="3048" y="13335"/>
                  </a:lnTo>
                  <a:cubicBezTo>
                    <a:pt x="3322" y="13181"/>
                    <a:pt x="3548" y="12990"/>
                    <a:pt x="3822" y="12835"/>
                  </a:cubicBezTo>
                  <a:lnTo>
                    <a:pt x="3822" y="12800"/>
                  </a:lnTo>
                  <a:cubicBezTo>
                    <a:pt x="4096" y="12645"/>
                    <a:pt x="4370" y="12490"/>
                    <a:pt x="4680" y="12335"/>
                  </a:cubicBezTo>
                  <a:lnTo>
                    <a:pt x="4680" y="12300"/>
                  </a:lnTo>
                  <a:cubicBezTo>
                    <a:pt x="4989" y="12145"/>
                    <a:pt x="5251" y="11990"/>
                    <a:pt x="5561" y="11835"/>
                  </a:cubicBezTo>
                  <a:lnTo>
                    <a:pt x="5596" y="11835"/>
                  </a:lnTo>
                  <a:cubicBezTo>
                    <a:pt x="5906" y="11680"/>
                    <a:pt x="6215" y="11526"/>
                    <a:pt x="6525" y="11407"/>
                  </a:cubicBezTo>
                  <a:cubicBezTo>
                    <a:pt x="6882" y="11252"/>
                    <a:pt x="7192" y="11133"/>
                    <a:pt x="7537" y="11026"/>
                  </a:cubicBezTo>
                  <a:cubicBezTo>
                    <a:pt x="7537" y="10978"/>
                    <a:pt x="7537" y="10978"/>
                    <a:pt x="7573" y="10978"/>
                  </a:cubicBezTo>
                  <a:cubicBezTo>
                    <a:pt x="7882" y="10871"/>
                    <a:pt x="8192" y="10752"/>
                    <a:pt x="8537" y="10668"/>
                  </a:cubicBezTo>
                  <a:cubicBezTo>
                    <a:pt x="8656" y="10633"/>
                    <a:pt x="8728" y="10597"/>
                    <a:pt x="8847" y="10561"/>
                  </a:cubicBezTo>
                  <a:cubicBezTo>
                    <a:pt x="9085" y="10478"/>
                    <a:pt x="9311" y="10406"/>
                    <a:pt x="9549" y="10359"/>
                  </a:cubicBezTo>
                  <a:cubicBezTo>
                    <a:pt x="9656" y="10323"/>
                    <a:pt x="9811" y="10287"/>
                    <a:pt x="9930" y="10252"/>
                  </a:cubicBezTo>
                  <a:cubicBezTo>
                    <a:pt x="10156" y="10168"/>
                    <a:pt x="10359" y="10133"/>
                    <a:pt x="10585" y="10097"/>
                  </a:cubicBezTo>
                  <a:cubicBezTo>
                    <a:pt x="10704" y="10049"/>
                    <a:pt x="10859" y="10014"/>
                    <a:pt x="11014" y="9978"/>
                  </a:cubicBezTo>
                  <a:cubicBezTo>
                    <a:pt x="11204" y="9942"/>
                    <a:pt x="11442" y="9894"/>
                    <a:pt x="11668" y="9859"/>
                  </a:cubicBezTo>
                  <a:cubicBezTo>
                    <a:pt x="11788" y="9823"/>
                    <a:pt x="11942" y="9787"/>
                    <a:pt x="12061" y="9787"/>
                  </a:cubicBezTo>
                  <a:cubicBezTo>
                    <a:pt x="12371" y="9704"/>
                    <a:pt x="12716" y="9668"/>
                    <a:pt x="13026" y="9633"/>
                  </a:cubicBezTo>
                  <a:lnTo>
                    <a:pt x="13062" y="9633"/>
                  </a:lnTo>
                  <a:cubicBezTo>
                    <a:pt x="13443" y="9549"/>
                    <a:pt x="13800" y="9513"/>
                    <a:pt x="14181" y="9478"/>
                  </a:cubicBezTo>
                  <a:cubicBezTo>
                    <a:pt x="14955" y="9394"/>
                    <a:pt x="15729" y="9359"/>
                    <a:pt x="16467" y="9359"/>
                  </a:cubicBezTo>
                  <a:lnTo>
                    <a:pt x="161437" y="9359"/>
                  </a:lnTo>
                  <a:cubicBezTo>
                    <a:pt x="161556" y="9323"/>
                    <a:pt x="161628" y="9323"/>
                    <a:pt x="161747" y="9323"/>
                  </a:cubicBezTo>
                  <a:lnTo>
                    <a:pt x="162021" y="9323"/>
                  </a:lnTo>
                  <a:cubicBezTo>
                    <a:pt x="162211" y="9323"/>
                    <a:pt x="162402" y="9323"/>
                    <a:pt x="162592" y="9275"/>
                  </a:cubicBezTo>
                  <a:cubicBezTo>
                    <a:pt x="162795" y="9275"/>
                    <a:pt x="162985" y="9275"/>
                    <a:pt x="163176" y="9240"/>
                  </a:cubicBezTo>
                  <a:cubicBezTo>
                    <a:pt x="163366" y="9240"/>
                    <a:pt x="163521" y="9240"/>
                    <a:pt x="163723" y="9204"/>
                  </a:cubicBezTo>
                  <a:lnTo>
                    <a:pt x="163830" y="9204"/>
                  </a:lnTo>
                  <a:cubicBezTo>
                    <a:pt x="164068" y="9204"/>
                    <a:pt x="164295" y="9168"/>
                    <a:pt x="164485" y="9168"/>
                  </a:cubicBezTo>
                  <a:cubicBezTo>
                    <a:pt x="164723" y="9132"/>
                    <a:pt x="164914" y="9132"/>
                    <a:pt x="165152" y="9085"/>
                  </a:cubicBezTo>
                  <a:cubicBezTo>
                    <a:pt x="165307" y="9085"/>
                    <a:pt x="165414" y="9049"/>
                    <a:pt x="165569" y="9049"/>
                  </a:cubicBezTo>
                  <a:lnTo>
                    <a:pt x="165652" y="9049"/>
                  </a:lnTo>
                  <a:cubicBezTo>
                    <a:pt x="165688" y="9013"/>
                    <a:pt x="165723" y="9013"/>
                    <a:pt x="165771" y="9013"/>
                  </a:cubicBezTo>
                  <a:cubicBezTo>
                    <a:pt x="166081" y="8978"/>
                    <a:pt x="166390" y="8930"/>
                    <a:pt x="166688" y="8894"/>
                  </a:cubicBezTo>
                  <a:cubicBezTo>
                    <a:pt x="166890" y="8859"/>
                    <a:pt x="167081" y="8823"/>
                    <a:pt x="167271" y="8823"/>
                  </a:cubicBezTo>
                  <a:cubicBezTo>
                    <a:pt x="167307" y="8823"/>
                    <a:pt x="167355" y="8775"/>
                    <a:pt x="167390" y="8775"/>
                  </a:cubicBezTo>
                  <a:lnTo>
                    <a:pt x="167509" y="8775"/>
                  </a:lnTo>
                  <a:cubicBezTo>
                    <a:pt x="167509" y="8775"/>
                    <a:pt x="167545" y="8775"/>
                    <a:pt x="167581" y="8740"/>
                  </a:cubicBezTo>
                  <a:cubicBezTo>
                    <a:pt x="167700" y="8740"/>
                    <a:pt x="167771" y="8740"/>
                    <a:pt x="167890" y="8704"/>
                  </a:cubicBezTo>
                  <a:cubicBezTo>
                    <a:pt x="168045" y="8668"/>
                    <a:pt x="168200" y="8668"/>
                    <a:pt x="168355" y="8621"/>
                  </a:cubicBezTo>
                  <a:cubicBezTo>
                    <a:pt x="168390" y="8621"/>
                    <a:pt x="168438" y="8621"/>
                    <a:pt x="168474" y="8585"/>
                  </a:cubicBezTo>
                  <a:cubicBezTo>
                    <a:pt x="168545" y="8585"/>
                    <a:pt x="168629" y="8549"/>
                    <a:pt x="168748" y="8549"/>
                  </a:cubicBezTo>
                  <a:cubicBezTo>
                    <a:pt x="168855" y="8513"/>
                    <a:pt x="169010" y="8466"/>
                    <a:pt x="169164" y="8466"/>
                  </a:cubicBezTo>
                  <a:cubicBezTo>
                    <a:pt x="169200" y="8430"/>
                    <a:pt x="169248" y="8430"/>
                    <a:pt x="169283" y="8430"/>
                  </a:cubicBezTo>
                  <a:cubicBezTo>
                    <a:pt x="169355" y="8430"/>
                    <a:pt x="169402" y="8394"/>
                    <a:pt x="169474" y="8394"/>
                  </a:cubicBezTo>
                  <a:cubicBezTo>
                    <a:pt x="169664" y="8359"/>
                    <a:pt x="169867" y="8275"/>
                    <a:pt x="170057" y="8240"/>
                  </a:cubicBezTo>
                  <a:cubicBezTo>
                    <a:pt x="170176" y="8204"/>
                    <a:pt x="170284" y="8204"/>
                    <a:pt x="170367" y="8156"/>
                  </a:cubicBezTo>
                  <a:cubicBezTo>
                    <a:pt x="170557" y="8120"/>
                    <a:pt x="170748" y="8049"/>
                    <a:pt x="170950" y="8001"/>
                  </a:cubicBezTo>
                  <a:cubicBezTo>
                    <a:pt x="170986" y="8001"/>
                    <a:pt x="171057" y="7966"/>
                    <a:pt x="171141" y="7966"/>
                  </a:cubicBezTo>
                  <a:cubicBezTo>
                    <a:pt x="171141" y="7966"/>
                    <a:pt x="171177" y="7930"/>
                    <a:pt x="171212" y="7930"/>
                  </a:cubicBezTo>
                  <a:cubicBezTo>
                    <a:pt x="171450" y="7847"/>
                    <a:pt x="171677" y="7775"/>
                    <a:pt x="171915" y="7739"/>
                  </a:cubicBezTo>
                  <a:cubicBezTo>
                    <a:pt x="171915" y="7692"/>
                    <a:pt x="171950" y="7692"/>
                    <a:pt x="171986" y="7692"/>
                  </a:cubicBezTo>
                  <a:cubicBezTo>
                    <a:pt x="172260" y="7620"/>
                    <a:pt x="172486" y="7501"/>
                    <a:pt x="172724" y="7430"/>
                  </a:cubicBezTo>
                  <a:lnTo>
                    <a:pt x="172796" y="7430"/>
                  </a:lnTo>
                  <a:cubicBezTo>
                    <a:pt x="172843" y="7382"/>
                    <a:pt x="172879" y="7347"/>
                    <a:pt x="172951" y="7347"/>
                  </a:cubicBezTo>
                  <a:cubicBezTo>
                    <a:pt x="173070" y="7311"/>
                    <a:pt x="173189" y="7275"/>
                    <a:pt x="173308" y="7192"/>
                  </a:cubicBezTo>
                  <a:cubicBezTo>
                    <a:pt x="173343" y="7192"/>
                    <a:pt x="173379" y="7156"/>
                    <a:pt x="173463" y="7156"/>
                  </a:cubicBezTo>
                  <a:cubicBezTo>
                    <a:pt x="173534" y="7120"/>
                    <a:pt x="173617" y="7073"/>
                    <a:pt x="173689" y="7037"/>
                  </a:cubicBezTo>
                  <a:cubicBezTo>
                    <a:pt x="173844" y="6966"/>
                    <a:pt x="173963" y="6918"/>
                    <a:pt x="174117" y="6846"/>
                  </a:cubicBezTo>
                  <a:cubicBezTo>
                    <a:pt x="174153" y="6811"/>
                    <a:pt x="174236" y="6811"/>
                    <a:pt x="174272" y="6763"/>
                  </a:cubicBezTo>
                  <a:cubicBezTo>
                    <a:pt x="174272" y="6763"/>
                    <a:pt x="174308" y="6763"/>
                    <a:pt x="174344" y="6727"/>
                  </a:cubicBezTo>
                  <a:cubicBezTo>
                    <a:pt x="174498" y="6656"/>
                    <a:pt x="174653" y="6573"/>
                    <a:pt x="174772" y="6501"/>
                  </a:cubicBezTo>
                  <a:cubicBezTo>
                    <a:pt x="174844" y="6501"/>
                    <a:pt x="174891" y="6454"/>
                    <a:pt x="174963" y="6418"/>
                  </a:cubicBezTo>
                  <a:cubicBezTo>
                    <a:pt x="175153" y="6311"/>
                    <a:pt x="175356" y="6227"/>
                    <a:pt x="175546" y="6108"/>
                  </a:cubicBezTo>
                  <a:cubicBezTo>
                    <a:pt x="175582" y="6073"/>
                    <a:pt x="175582" y="6037"/>
                    <a:pt x="175618" y="6037"/>
                  </a:cubicBezTo>
                  <a:cubicBezTo>
                    <a:pt x="175772" y="5954"/>
                    <a:pt x="175891" y="5882"/>
                    <a:pt x="176010" y="5763"/>
                  </a:cubicBezTo>
                  <a:lnTo>
                    <a:pt x="176046" y="5763"/>
                  </a:lnTo>
                  <a:cubicBezTo>
                    <a:pt x="176130" y="5727"/>
                    <a:pt x="176165" y="5692"/>
                    <a:pt x="176201" y="5644"/>
                  </a:cubicBezTo>
                  <a:cubicBezTo>
                    <a:pt x="176284" y="5573"/>
                    <a:pt x="176391" y="5537"/>
                    <a:pt x="176475" y="5453"/>
                  </a:cubicBezTo>
                  <a:cubicBezTo>
                    <a:pt x="176511" y="5418"/>
                    <a:pt x="176546" y="5418"/>
                    <a:pt x="176546" y="5418"/>
                  </a:cubicBezTo>
                  <a:cubicBezTo>
                    <a:pt x="176594" y="5382"/>
                    <a:pt x="176630" y="5334"/>
                    <a:pt x="176665" y="5299"/>
                  </a:cubicBezTo>
                  <a:cubicBezTo>
                    <a:pt x="176749" y="5227"/>
                    <a:pt x="176820" y="5180"/>
                    <a:pt x="176903" y="5108"/>
                  </a:cubicBezTo>
                  <a:cubicBezTo>
                    <a:pt x="176939" y="5072"/>
                    <a:pt x="176975" y="5072"/>
                    <a:pt x="176975" y="5025"/>
                  </a:cubicBezTo>
                  <a:cubicBezTo>
                    <a:pt x="177011" y="4989"/>
                    <a:pt x="177046" y="4989"/>
                    <a:pt x="177094" y="4953"/>
                  </a:cubicBezTo>
                  <a:cubicBezTo>
                    <a:pt x="177130" y="4918"/>
                    <a:pt x="177165" y="4870"/>
                    <a:pt x="177201" y="4834"/>
                  </a:cubicBezTo>
                  <a:cubicBezTo>
                    <a:pt x="177249" y="4799"/>
                    <a:pt x="177284" y="4763"/>
                    <a:pt x="177320" y="4763"/>
                  </a:cubicBezTo>
                  <a:cubicBezTo>
                    <a:pt x="177320" y="4715"/>
                    <a:pt x="177356" y="4680"/>
                    <a:pt x="177403" y="4644"/>
                  </a:cubicBezTo>
                  <a:cubicBezTo>
                    <a:pt x="177439" y="4644"/>
                    <a:pt x="177439" y="4608"/>
                    <a:pt x="177475" y="4560"/>
                  </a:cubicBezTo>
                  <a:cubicBezTo>
                    <a:pt x="177511" y="4525"/>
                    <a:pt x="177558" y="4489"/>
                    <a:pt x="177558" y="4453"/>
                  </a:cubicBezTo>
                  <a:cubicBezTo>
                    <a:pt x="177594" y="4453"/>
                    <a:pt x="177630" y="4406"/>
                    <a:pt x="177630" y="4406"/>
                  </a:cubicBezTo>
                  <a:cubicBezTo>
                    <a:pt x="177665" y="4334"/>
                    <a:pt x="177749" y="4299"/>
                    <a:pt x="177784" y="4215"/>
                  </a:cubicBezTo>
                  <a:cubicBezTo>
                    <a:pt x="177784" y="4215"/>
                    <a:pt x="177820" y="4179"/>
                    <a:pt x="177820" y="4144"/>
                  </a:cubicBezTo>
                  <a:lnTo>
                    <a:pt x="177868" y="4144"/>
                  </a:lnTo>
                  <a:cubicBezTo>
                    <a:pt x="177939" y="4060"/>
                    <a:pt x="178023" y="3941"/>
                    <a:pt x="178058" y="3870"/>
                  </a:cubicBezTo>
                  <a:cubicBezTo>
                    <a:pt x="178058" y="3870"/>
                    <a:pt x="178058" y="3834"/>
                    <a:pt x="178094" y="3834"/>
                  </a:cubicBezTo>
                  <a:cubicBezTo>
                    <a:pt x="178094" y="3834"/>
                    <a:pt x="178130" y="3787"/>
                    <a:pt x="178130" y="3751"/>
                  </a:cubicBezTo>
                  <a:cubicBezTo>
                    <a:pt x="178177" y="3715"/>
                    <a:pt x="178213" y="3632"/>
                    <a:pt x="178249" y="3596"/>
                  </a:cubicBezTo>
                  <a:cubicBezTo>
                    <a:pt x="178249" y="3560"/>
                    <a:pt x="178285" y="3525"/>
                    <a:pt x="178285" y="3525"/>
                  </a:cubicBezTo>
                  <a:cubicBezTo>
                    <a:pt x="178332" y="3477"/>
                    <a:pt x="178332" y="3441"/>
                    <a:pt x="178368" y="3441"/>
                  </a:cubicBezTo>
                  <a:cubicBezTo>
                    <a:pt x="178368" y="3406"/>
                    <a:pt x="178368" y="3370"/>
                    <a:pt x="178404" y="3370"/>
                  </a:cubicBezTo>
                  <a:cubicBezTo>
                    <a:pt x="178439" y="3287"/>
                    <a:pt x="178487" y="3215"/>
                    <a:pt x="178523" y="3132"/>
                  </a:cubicBezTo>
                  <a:lnTo>
                    <a:pt x="178523" y="3096"/>
                  </a:lnTo>
                  <a:lnTo>
                    <a:pt x="178558" y="3060"/>
                  </a:lnTo>
                  <a:cubicBezTo>
                    <a:pt x="178558" y="3013"/>
                    <a:pt x="178594" y="2941"/>
                    <a:pt x="178642" y="2906"/>
                  </a:cubicBezTo>
                  <a:cubicBezTo>
                    <a:pt x="178642" y="2870"/>
                    <a:pt x="178677" y="2822"/>
                    <a:pt x="178677" y="2786"/>
                  </a:cubicBezTo>
                  <a:cubicBezTo>
                    <a:pt x="178677" y="2751"/>
                    <a:pt x="178677" y="2715"/>
                    <a:pt x="178713" y="2715"/>
                  </a:cubicBezTo>
                  <a:lnTo>
                    <a:pt x="178713" y="2667"/>
                  </a:lnTo>
                  <a:cubicBezTo>
                    <a:pt x="178749" y="2596"/>
                    <a:pt x="178749" y="2560"/>
                    <a:pt x="178797" y="2477"/>
                  </a:cubicBezTo>
                  <a:cubicBezTo>
                    <a:pt x="178797" y="2441"/>
                    <a:pt x="178797" y="2405"/>
                    <a:pt x="178832" y="2358"/>
                  </a:cubicBezTo>
                  <a:lnTo>
                    <a:pt x="178832" y="2322"/>
                  </a:lnTo>
                  <a:cubicBezTo>
                    <a:pt x="178868" y="2251"/>
                    <a:pt x="178868" y="2203"/>
                    <a:pt x="178868" y="2132"/>
                  </a:cubicBezTo>
                  <a:cubicBezTo>
                    <a:pt x="178904" y="2096"/>
                    <a:pt x="178904" y="2013"/>
                    <a:pt x="178904" y="1977"/>
                  </a:cubicBezTo>
                  <a:lnTo>
                    <a:pt x="179208" y="446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3"/>
            <p:cNvSpPr/>
            <p:nvPr/>
          </p:nvSpPr>
          <p:spPr>
            <a:xfrm>
              <a:off x="1878213" y="3795200"/>
              <a:ext cx="5501000" cy="286075"/>
            </a:xfrm>
            <a:custGeom>
              <a:rect b="b" l="l" r="r" t="t"/>
              <a:pathLst>
                <a:path extrusionOk="0" h="11443" w="220040">
                  <a:moveTo>
                    <a:pt x="0" y="0"/>
                  </a:moveTo>
                  <a:lnTo>
                    <a:pt x="0" y="0"/>
                  </a:lnTo>
                  <a:cubicBezTo>
                    <a:pt x="155" y="739"/>
                    <a:pt x="345" y="1477"/>
                    <a:pt x="548" y="2203"/>
                  </a:cubicBezTo>
                  <a:cubicBezTo>
                    <a:pt x="584" y="2405"/>
                    <a:pt x="619" y="2560"/>
                    <a:pt x="703" y="2715"/>
                  </a:cubicBezTo>
                  <a:cubicBezTo>
                    <a:pt x="703" y="2751"/>
                    <a:pt x="738" y="2822"/>
                    <a:pt x="738" y="2870"/>
                  </a:cubicBezTo>
                  <a:cubicBezTo>
                    <a:pt x="774" y="2977"/>
                    <a:pt x="810" y="3096"/>
                    <a:pt x="857" y="3179"/>
                  </a:cubicBezTo>
                  <a:cubicBezTo>
                    <a:pt x="857" y="3215"/>
                    <a:pt x="893" y="3215"/>
                    <a:pt x="893" y="3215"/>
                  </a:cubicBezTo>
                  <a:cubicBezTo>
                    <a:pt x="893" y="3251"/>
                    <a:pt x="929" y="3286"/>
                    <a:pt x="929" y="3370"/>
                  </a:cubicBezTo>
                  <a:cubicBezTo>
                    <a:pt x="1012" y="3441"/>
                    <a:pt x="1048" y="3560"/>
                    <a:pt x="1084" y="3679"/>
                  </a:cubicBezTo>
                  <a:cubicBezTo>
                    <a:pt x="1119" y="3715"/>
                    <a:pt x="1167" y="3798"/>
                    <a:pt x="1203" y="3870"/>
                  </a:cubicBezTo>
                  <a:cubicBezTo>
                    <a:pt x="1238" y="3953"/>
                    <a:pt x="1274" y="4025"/>
                    <a:pt x="1358" y="4144"/>
                  </a:cubicBezTo>
                  <a:cubicBezTo>
                    <a:pt x="1393" y="4215"/>
                    <a:pt x="1429" y="4263"/>
                    <a:pt x="1477" y="4334"/>
                  </a:cubicBezTo>
                  <a:cubicBezTo>
                    <a:pt x="1512" y="4418"/>
                    <a:pt x="1584" y="4489"/>
                    <a:pt x="1619" y="4608"/>
                  </a:cubicBezTo>
                  <a:cubicBezTo>
                    <a:pt x="1667" y="4644"/>
                    <a:pt x="1739" y="4727"/>
                    <a:pt x="1774" y="4799"/>
                  </a:cubicBezTo>
                  <a:cubicBezTo>
                    <a:pt x="1822" y="4882"/>
                    <a:pt x="1893" y="4953"/>
                    <a:pt x="1977" y="5025"/>
                  </a:cubicBezTo>
                  <a:lnTo>
                    <a:pt x="1977" y="5072"/>
                  </a:lnTo>
                  <a:cubicBezTo>
                    <a:pt x="2012" y="5108"/>
                    <a:pt x="2084" y="5180"/>
                    <a:pt x="2131" y="5227"/>
                  </a:cubicBezTo>
                  <a:cubicBezTo>
                    <a:pt x="2167" y="5299"/>
                    <a:pt x="2239" y="5382"/>
                    <a:pt x="2322" y="5453"/>
                  </a:cubicBezTo>
                  <a:cubicBezTo>
                    <a:pt x="2358" y="5537"/>
                    <a:pt x="2441" y="5608"/>
                    <a:pt x="2512" y="5644"/>
                  </a:cubicBezTo>
                  <a:cubicBezTo>
                    <a:pt x="2548" y="5727"/>
                    <a:pt x="2596" y="5763"/>
                    <a:pt x="2667" y="5846"/>
                  </a:cubicBezTo>
                  <a:lnTo>
                    <a:pt x="2703" y="5882"/>
                  </a:lnTo>
                  <a:cubicBezTo>
                    <a:pt x="2751" y="5918"/>
                    <a:pt x="2751" y="5918"/>
                    <a:pt x="2786" y="5953"/>
                  </a:cubicBezTo>
                  <a:cubicBezTo>
                    <a:pt x="2822" y="6001"/>
                    <a:pt x="2905" y="6073"/>
                    <a:pt x="2941" y="6108"/>
                  </a:cubicBezTo>
                  <a:cubicBezTo>
                    <a:pt x="3012" y="6192"/>
                    <a:pt x="3060" y="6227"/>
                    <a:pt x="3132" y="6263"/>
                  </a:cubicBezTo>
                  <a:cubicBezTo>
                    <a:pt x="3132" y="6311"/>
                    <a:pt x="3167" y="6311"/>
                    <a:pt x="3167" y="6311"/>
                  </a:cubicBezTo>
                  <a:cubicBezTo>
                    <a:pt x="3251" y="6382"/>
                    <a:pt x="3322" y="6465"/>
                    <a:pt x="3405" y="6537"/>
                  </a:cubicBezTo>
                  <a:cubicBezTo>
                    <a:pt x="3477" y="6573"/>
                    <a:pt x="3524" y="6620"/>
                    <a:pt x="3596" y="6692"/>
                  </a:cubicBezTo>
                  <a:cubicBezTo>
                    <a:pt x="3715" y="6775"/>
                    <a:pt x="3786" y="6846"/>
                    <a:pt x="3905" y="6930"/>
                  </a:cubicBezTo>
                  <a:cubicBezTo>
                    <a:pt x="3941" y="6966"/>
                    <a:pt x="4025" y="7001"/>
                    <a:pt x="4060" y="7037"/>
                  </a:cubicBezTo>
                  <a:cubicBezTo>
                    <a:pt x="4060" y="7037"/>
                    <a:pt x="4096" y="7037"/>
                    <a:pt x="4096" y="7085"/>
                  </a:cubicBezTo>
                  <a:cubicBezTo>
                    <a:pt x="4251" y="7156"/>
                    <a:pt x="4406" y="7275"/>
                    <a:pt x="4560" y="7394"/>
                  </a:cubicBezTo>
                  <a:lnTo>
                    <a:pt x="4596" y="7430"/>
                  </a:lnTo>
                  <a:cubicBezTo>
                    <a:pt x="4715" y="7501"/>
                    <a:pt x="4870" y="7585"/>
                    <a:pt x="4989" y="7704"/>
                  </a:cubicBezTo>
                  <a:cubicBezTo>
                    <a:pt x="5025" y="7704"/>
                    <a:pt x="5060" y="7739"/>
                    <a:pt x="5108" y="7739"/>
                  </a:cubicBezTo>
                  <a:cubicBezTo>
                    <a:pt x="5144" y="7775"/>
                    <a:pt x="5215" y="7811"/>
                    <a:pt x="5263" y="7811"/>
                  </a:cubicBezTo>
                  <a:cubicBezTo>
                    <a:pt x="5334" y="7847"/>
                    <a:pt x="5370" y="7894"/>
                    <a:pt x="5453" y="7930"/>
                  </a:cubicBezTo>
                  <a:cubicBezTo>
                    <a:pt x="5525" y="7966"/>
                    <a:pt x="5572" y="8001"/>
                    <a:pt x="5644" y="8049"/>
                  </a:cubicBezTo>
                  <a:cubicBezTo>
                    <a:pt x="5727" y="8085"/>
                    <a:pt x="5763" y="8120"/>
                    <a:pt x="5799" y="8156"/>
                  </a:cubicBezTo>
                  <a:cubicBezTo>
                    <a:pt x="5834" y="8156"/>
                    <a:pt x="5882" y="8204"/>
                    <a:pt x="5918" y="8204"/>
                  </a:cubicBezTo>
                  <a:cubicBezTo>
                    <a:pt x="6072" y="8275"/>
                    <a:pt x="6227" y="8359"/>
                    <a:pt x="6382" y="8430"/>
                  </a:cubicBezTo>
                  <a:cubicBezTo>
                    <a:pt x="6382" y="8466"/>
                    <a:pt x="6418" y="8466"/>
                    <a:pt x="6418" y="8466"/>
                  </a:cubicBezTo>
                  <a:cubicBezTo>
                    <a:pt x="6537" y="8513"/>
                    <a:pt x="6692" y="8585"/>
                    <a:pt x="6799" y="8668"/>
                  </a:cubicBezTo>
                  <a:cubicBezTo>
                    <a:pt x="6846" y="8668"/>
                    <a:pt x="6918" y="8704"/>
                    <a:pt x="7001" y="8740"/>
                  </a:cubicBezTo>
                  <a:cubicBezTo>
                    <a:pt x="7001" y="8740"/>
                    <a:pt x="7037" y="8740"/>
                    <a:pt x="7037" y="8775"/>
                  </a:cubicBezTo>
                  <a:lnTo>
                    <a:pt x="7108" y="8775"/>
                  </a:lnTo>
                  <a:cubicBezTo>
                    <a:pt x="7156" y="8823"/>
                    <a:pt x="7192" y="8823"/>
                    <a:pt x="7227" y="8859"/>
                  </a:cubicBezTo>
                  <a:cubicBezTo>
                    <a:pt x="7382" y="8930"/>
                    <a:pt x="7537" y="8978"/>
                    <a:pt x="7692" y="9049"/>
                  </a:cubicBezTo>
                  <a:lnTo>
                    <a:pt x="7727" y="9049"/>
                  </a:lnTo>
                  <a:cubicBezTo>
                    <a:pt x="7775" y="9085"/>
                    <a:pt x="7811" y="9085"/>
                    <a:pt x="7846" y="9085"/>
                  </a:cubicBezTo>
                  <a:cubicBezTo>
                    <a:pt x="7930" y="9168"/>
                    <a:pt x="8037" y="9204"/>
                    <a:pt x="8156" y="9240"/>
                  </a:cubicBezTo>
                  <a:cubicBezTo>
                    <a:pt x="8275" y="9287"/>
                    <a:pt x="8346" y="9323"/>
                    <a:pt x="8430" y="9323"/>
                  </a:cubicBezTo>
                  <a:cubicBezTo>
                    <a:pt x="8466" y="9359"/>
                    <a:pt x="8501" y="9359"/>
                    <a:pt x="8549" y="9359"/>
                  </a:cubicBezTo>
                  <a:cubicBezTo>
                    <a:pt x="8585" y="9394"/>
                    <a:pt x="8585" y="9394"/>
                    <a:pt x="8620" y="9394"/>
                  </a:cubicBezTo>
                  <a:cubicBezTo>
                    <a:pt x="8775" y="9478"/>
                    <a:pt x="8930" y="9513"/>
                    <a:pt x="9085" y="9549"/>
                  </a:cubicBezTo>
                  <a:cubicBezTo>
                    <a:pt x="9120" y="9597"/>
                    <a:pt x="9168" y="9597"/>
                    <a:pt x="9204" y="9632"/>
                  </a:cubicBezTo>
                  <a:lnTo>
                    <a:pt x="9359" y="9668"/>
                  </a:lnTo>
                  <a:cubicBezTo>
                    <a:pt x="9430" y="9668"/>
                    <a:pt x="9478" y="9704"/>
                    <a:pt x="9549" y="9704"/>
                  </a:cubicBezTo>
                  <a:cubicBezTo>
                    <a:pt x="9704" y="9787"/>
                    <a:pt x="9859" y="9823"/>
                    <a:pt x="10013" y="9859"/>
                  </a:cubicBezTo>
                  <a:cubicBezTo>
                    <a:pt x="10013" y="9859"/>
                    <a:pt x="10049" y="9859"/>
                    <a:pt x="10049" y="9906"/>
                  </a:cubicBezTo>
                  <a:lnTo>
                    <a:pt x="10132" y="9906"/>
                  </a:lnTo>
                  <a:cubicBezTo>
                    <a:pt x="10240" y="9942"/>
                    <a:pt x="10359" y="9978"/>
                    <a:pt x="10478" y="10013"/>
                  </a:cubicBezTo>
                  <a:cubicBezTo>
                    <a:pt x="10597" y="10061"/>
                    <a:pt x="10752" y="10097"/>
                    <a:pt x="10859" y="10133"/>
                  </a:cubicBezTo>
                  <a:lnTo>
                    <a:pt x="10942" y="10133"/>
                  </a:lnTo>
                  <a:cubicBezTo>
                    <a:pt x="11097" y="10168"/>
                    <a:pt x="11287" y="10216"/>
                    <a:pt x="11442" y="10252"/>
                  </a:cubicBezTo>
                  <a:cubicBezTo>
                    <a:pt x="11525" y="10287"/>
                    <a:pt x="11597" y="10287"/>
                    <a:pt x="11716" y="10323"/>
                  </a:cubicBezTo>
                  <a:cubicBezTo>
                    <a:pt x="11752" y="10323"/>
                    <a:pt x="11787" y="10371"/>
                    <a:pt x="11823" y="10371"/>
                  </a:cubicBezTo>
                  <a:lnTo>
                    <a:pt x="11942" y="10371"/>
                  </a:lnTo>
                  <a:cubicBezTo>
                    <a:pt x="12097" y="10406"/>
                    <a:pt x="12252" y="10442"/>
                    <a:pt x="12407" y="10478"/>
                  </a:cubicBezTo>
                  <a:cubicBezTo>
                    <a:pt x="12490" y="10525"/>
                    <a:pt x="12526" y="10525"/>
                    <a:pt x="12597" y="10525"/>
                  </a:cubicBezTo>
                  <a:cubicBezTo>
                    <a:pt x="12645" y="10561"/>
                    <a:pt x="12716" y="10561"/>
                    <a:pt x="12752" y="10561"/>
                  </a:cubicBezTo>
                  <a:cubicBezTo>
                    <a:pt x="12799" y="10561"/>
                    <a:pt x="12871" y="10597"/>
                    <a:pt x="12907" y="10597"/>
                  </a:cubicBezTo>
                  <a:cubicBezTo>
                    <a:pt x="13061" y="10633"/>
                    <a:pt x="13264" y="10680"/>
                    <a:pt x="13419" y="10680"/>
                  </a:cubicBezTo>
                  <a:cubicBezTo>
                    <a:pt x="13454" y="10716"/>
                    <a:pt x="13490" y="10716"/>
                    <a:pt x="13526" y="10716"/>
                  </a:cubicBezTo>
                  <a:lnTo>
                    <a:pt x="13609" y="10716"/>
                  </a:lnTo>
                  <a:cubicBezTo>
                    <a:pt x="13645" y="10716"/>
                    <a:pt x="13645" y="10752"/>
                    <a:pt x="13680" y="10752"/>
                  </a:cubicBezTo>
                  <a:cubicBezTo>
                    <a:pt x="13764" y="10752"/>
                    <a:pt x="13835" y="10752"/>
                    <a:pt x="13919" y="10787"/>
                  </a:cubicBezTo>
                  <a:cubicBezTo>
                    <a:pt x="14109" y="10823"/>
                    <a:pt x="14264" y="10823"/>
                    <a:pt x="14419" y="10871"/>
                  </a:cubicBezTo>
                  <a:lnTo>
                    <a:pt x="14538" y="10871"/>
                  </a:lnTo>
                  <a:cubicBezTo>
                    <a:pt x="14573" y="10906"/>
                    <a:pt x="14609" y="10906"/>
                    <a:pt x="14657" y="10906"/>
                  </a:cubicBezTo>
                  <a:cubicBezTo>
                    <a:pt x="14728" y="10906"/>
                    <a:pt x="14847" y="10942"/>
                    <a:pt x="14954" y="10942"/>
                  </a:cubicBezTo>
                  <a:cubicBezTo>
                    <a:pt x="15157" y="10978"/>
                    <a:pt x="15312" y="10978"/>
                    <a:pt x="15502" y="11026"/>
                  </a:cubicBezTo>
                  <a:lnTo>
                    <a:pt x="15621" y="11026"/>
                  </a:lnTo>
                  <a:cubicBezTo>
                    <a:pt x="15776" y="11061"/>
                    <a:pt x="15883" y="11061"/>
                    <a:pt x="16038" y="11097"/>
                  </a:cubicBezTo>
                  <a:cubicBezTo>
                    <a:pt x="16193" y="11097"/>
                    <a:pt x="16395" y="11133"/>
                    <a:pt x="16550" y="11133"/>
                  </a:cubicBezTo>
                  <a:lnTo>
                    <a:pt x="16586" y="11133"/>
                  </a:lnTo>
                  <a:cubicBezTo>
                    <a:pt x="16776" y="11180"/>
                    <a:pt x="16967" y="11180"/>
                    <a:pt x="17121" y="11216"/>
                  </a:cubicBezTo>
                  <a:cubicBezTo>
                    <a:pt x="17276" y="11216"/>
                    <a:pt x="17395" y="11252"/>
                    <a:pt x="17550" y="11252"/>
                  </a:cubicBezTo>
                  <a:lnTo>
                    <a:pt x="17705" y="11252"/>
                  </a:lnTo>
                  <a:cubicBezTo>
                    <a:pt x="17895" y="11287"/>
                    <a:pt x="18086" y="11287"/>
                    <a:pt x="18288" y="11287"/>
                  </a:cubicBezTo>
                  <a:cubicBezTo>
                    <a:pt x="18395" y="11287"/>
                    <a:pt x="18479" y="11335"/>
                    <a:pt x="18598" y="11335"/>
                  </a:cubicBezTo>
                  <a:lnTo>
                    <a:pt x="18860" y="11335"/>
                  </a:lnTo>
                  <a:cubicBezTo>
                    <a:pt x="19098" y="11371"/>
                    <a:pt x="19288" y="11371"/>
                    <a:pt x="19479" y="11371"/>
                  </a:cubicBezTo>
                  <a:lnTo>
                    <a:pt x="19717" y="11371"/>
                  </a:lnTo>
                  <a:lnTo>
                    <a:pt x="19872" y="11407"/>
                  </a:lnTo>
                  <a:lnTo>
                    <a:pt x="21062" y="11407"/>
                  </a:lnTo>
                  <a:cubicBezTo>
                    <a:pt x="21146" y="11407"/>
                    <a:pt x="21265" y="11442"/>
                    <a:pt x="21372" y="11442"/>
                  </a:cubicBezTo>
                  <a:lnTo>
                    <a:pt x="219420" y="11442"/>
                  </a:lnTo>
                  <a:lnTo>
                    <a:pt x="220040" y="9085"/>
                  </a:lnTo>
                  <a:lnTo>
                    <a:pt x="20408" y="9085"/>
                  </a:lnTo>
                  <a:cubicBezTo>
                    <a:pt x="20062" y="9085"/>
                    <a:pt x="19717" y="9049"/>
                    <a:pt x="19372" y="9049"/>
                  </a:cubicBezTo>
                  <a:lnTo>
                    <a:pt x="19217" y="9049"/>
                  </a:lnTo>
                  <a:cubicBezTo>
                    <a:pt x="18907" y="9049"/>
                    <a:pt x="18550" y="9013"/>
                    <a:pt x="18241" y="9013"/>
                  </a:cubicBezTo>
                  <a:cubicBezTo>
                    <a:pt x="18205" y="9013"/>
                    <a:pt x="18133" y="8978"/>
                    <a:pt x="18086" y="8978"/>
                  </a:cubicBezTo>
                  <a:cubicBezTo>
                    <a:pt x="17776" y="8978"/>
                    <a:pt x="17467" y="8930"/>
                    <a:pt x="17169" y="8930"/>
                  </a:cubicBezTo>
                  <a:cubicBezTo>
                    <a:pt x="17121" y="8930"/>
                    <a:pt x="17086" y="8894"/>
                    <a:pt x="17050" y="8894"/>
                  </a:cubicBezTo>
                  <a:cubicBezTo>
                    <a:pt x="16705" y="8894"/>
                    <a:pt x="16395" y="8859"/>
                    <a:pt x="16086" y="8823"/>
                  </a:cubicBezTo>
                  <a:lnTo>
                    <a:pt x="16038" y="8823"/>
                  </a:lnTo>
                  <a:cubicBezTo>
                    <a:pt x="15728" y="8775"/>
                    <a:pt x="15419" y="8740"/>
                    <a:pt x="15109" y="8704"/>
                  </a:cubicBezTo>
                  <a:lnTo>
                    <a:pt x="15002" y="8704"/>
                  </a:lnTo>
                  <a:cubicBezTo>
                    <a:pt x="14728" y="8668"/>
                    <a:pt x="14419" y="8620"/>
                    <a:pt x="14109" y="8585"/>
                  </a:cubicBezTo>
                  <a:cubicBezTo>
                    <a:pt x="14073" y="8549"/>
                    <a:pt x="14038" y="8549"/>
                    <a:pt x="13990" y="8549"/>
                  </a:cubicBezTo>
                  <a:cubicBezTo>
                    <a:pt x="13728" y="8513"/>
                    <a:pt x="13419" y="8466"/>
                    <a:pt x="13145" y="8394"/>
                  </a:cubicBezTo>
                  <a:lnTo>
                    <a:pt x="13026" y="8394"/>
                  </a:lnTo>
                  <a:cubicBezTo>
                    <a:pt x="12752" y="8359"/>
                    <a:pt x="12490" y="8275"/>
                    <a:pt x="12216" y="8239"/>
                  </a:cubicBezTo>
                  <a:cubicBezTo>
                    <a:pt x="12180" y="8239"/>
                    <a:pt x="12133" y="8204"/>
                    <a:pt x="12061" y="8204"/>
                  </a:cubicBezTo>
                  <a:cubicBezTo>
                    <a:pt x="11835" y="8156"/>
                    <a:pt x="11561" y="8085"/>
                    <a:pt x="11287" y="8049"/>
                  </a:cubicBezTo>
                  <a:cubicBezTo>
                    <a:pt x="11252" y="8001"/>
                    <a:pt x="11216" y="8001"/>
                    <a:pt x="11168" y="8001"/>
                  </a:cubicBezTo>
                  <a:cubicBezTo>
                    <a:pt x="10906" y="7930"/>
                    <a:pt x="10632" y="7894"/>
                    <a:pt x="10394" y="7811"/>
                  </a:cubicBezTo>
                  <a:cubicBezTo>
                    <a:pt x="10359" y="7811"/>
                    <a:pt x="10359" y="7811"/>
                    <a:pt x="10323" y="7775"/>
                  </a:cubicBezTo>
                  <a:cubicBezTo>
                    <a:pt x="10085" y="7739"/>
                    <a:pt x="9823" y="7656"/>
                    <a:pt x="9585" y="7585"/>
                  </a:cubicBezTo>
                  <a:lnTo>
                    <a:pt x="9513" y="7585"/>
                  </a:lnTo>
                  <a:cubicBezTo>
                    <a:pt x="9275" y="7501"/>
                    <a:pt x="9049" y="7430"/>
                    <a:pt x="8811" y="7347"/>
                  </a:cubicBezTo>
                  <a:cubicBezTo>
                    <a:pt x="8775" y="7311"/>
                    <a:pt x="8704" y="7311"/>
                    <a:pt x="8656" y="7311"/>
                  </a:cubicBezTo>
                  <a:cubicBezTo>
                    <a:pt x="8430" y="7239"/>
                    <a:pt x="8192" y="7156"/>
                    <a:pt x="8001" y="7085"/>
                  </a:cubicBezTo>
                  <a:cubicBezTo>
                    <a:pt x="7965" y="7037"/>
                    <a:pt x="7930" y="7037"/>
                    <a:pt x="7882" y="7037"/>
                  </a:cubicBezTo>
                  <a:cubicBezTo>
                    <a:pt x="7692" y="6966"/>
                    <a:pt x="7465" y="6882"/>
                    <a:pt x="7263" y="6811"/>
                  </a:cubicBezTo>
                  <a:cubicBezTo>
                    <a:pt x="7227" y="6775"/>
                    <a:pt x="7227" y="6775"/>
                    <a:pt x="7192" y="6775"/>
                  </a:cubicBezTo>
                  <a:cubicBezTo>
                    <a:pt x="6953" y="6656"/>
                    <a:pt x="6763" y="6573"/>
                    <a:pt x="6572" y="6501"/>
                  </a:cubicBezTo>
                  <a:cubicBezTo>
                    <a:pt x="6537" y="6465"/>
                    <a:pt x="6453" y="6465"/>
                    <a:pt x="6418" y="6418"/>
                  </a:cubicBezTo>
                  <a:cubicBezTo>
                    <a:pt x="6227" y="6346"/>
                    <a:pt x="6037" y="6263"/>
                    <a:pt x="5834" y="6156"/>
                  </a:cubicBezTo>
                  <a:cubicBezTo>
                    <a:pt x="5644" y="6037"/>
                    <a:pt x="5453" y="5953"/>
                    <a:pt x="5263" y="5846"/>
                  </a:cubicBezTo>
                  <a:cubicBezTo>
                    <a:pt x="5179" y="5799"/>
                    <a:pt x="5144" y="5799"/>
                    <a:pt x="5108" y="5763"/>
                  </a:cubicBezTo>
                  <a:cubicBezTo>
                    <a:pt x="4953" y="5692"/>
                    <a:pt x="4834" y="5608"/>
                    <a:pt x="4679" y="5537"/>
                  </a:cubicBezTo>
                  <a:cubicBezTo>
                    <a:pt x="4644" y="5489"/>
                    <a:pt x="4596" y="5453"/>
                    <a:pt x="4525" y="5453"/>
                  </a:cubicBezTo>
                  <a:cubicBezTo>
                    <a:pt x="4370" y="5346"/>
                    <a:pt x="4215" y="5227"/>
                    <a:pt x="4025" y="5144"/>
                  </a:cubicBezTo>
                  <a:lnTo>
                    <a:pt x="4025" y="5108"/>
                  </a:lnTo>
                  <a:cubicBezTo>
                    <a:pt x="3834" y="4989"/>
                    <a:pt x="3679" y="4882"/>
                    <a:pt x="3524" y="4763"/>
                  </a:cubicBezTo>
                  <a:cubicBezTo>
                    <a:pt x="3441" y="4727"/>
                    <a:pt x="3405" y="4680"/>
                    <a:pt x="3322" y="4644"/>
                  </a:cubicBezTo>
                  <a:cubicBezTo>
                    <a:pt x="3251" y="4572"/>
                    <a:pt x="3132" y="4489"/>
                    <a:pt x="3012" y="4370"/>
                  </a:cubicBezTo>
                  <a:cubicBezTo>
                    <a:pt x="2977" y="4334"/>
                    <a:pt x="2905" y="4299"/>
                    <a:pt x="2822" y="4215"/>
                  </a:cubicBezTo>
                  <a:cubicBezTo>
                    <a:pt x="2751" y="4179"/>
                    <a:pt x="2667" y="4108"/>
                    <a:pt x="2548" y="4025"/>
                  </a:cubicBezTo>
                  <a:cubicBezTo>
                    <a:pt x="2512" y="3953"/>
                    <a:pt x="2441" y="3906"/>
                    <a:pt x="2393" y="3834"/>
                  </a:cubicBezTo>
                  <a:lnTo>
                    <a:pt x="2167" y="3596"/>
                  </a:lnTo>
                  <a:cubicBezTo>
                    <a:pt x="2084" y="3525"/>
                    <a:pt x="2012" y="3441"/>
                    <a:pt x="1929" y="3406"/>
                  </a:cubicBezTo>
                  <a:cubicBezTo>
                    <a:pt x="1858" y="3334"/>
                    <a:pt x="1822" y="3251"/>
                    <a:pt x="1739" y="3215"/>
                  </a:cubicBezTo>
                  <a:cubicBezTo>
                    <a:pt x="1667" y="3132"/>
                    <a:pt x="1619" y="3025"/>
                    <a:pt x="1548" y="2941"/>
                  </a:cubicBezTo>
                  <a:cubicBezTo>
                    <a:pt x="1512" y="2905"/>
                    <a:pt x="1429" y="2822"/>
                    <a:pt x="1393" y="2751"/>
                  </a:cubicBezTo>
                  <a:cubicBezTo>
                    <a:pt x="1322" y="2679"/>
                    <a:pt x="1274" y="2596"/>
                    <a:pt x="1203" y="2524"/>
                  </a:cubicBezTo>
                  <a:cubicBezTo>
                    <a:pt x="1167" y="2441"/>
                    <a:pt x="1119" y="2405"/>
                    <a:pt x="1048" y="2322"/>
                  </a:cubicBezTo>
                  <a:cubicBezTo>
                    <a:pt x="1012" y="2251"/>
                    <a:pt x="965" y="2167"/>
                    <a:pt x="893" y="2060"/>
                  </a:cubicBezTo>
                  <a:cubicBezTo>
                    <a:pt x="857" y="2013"/>
                    <a:pt x="810" y="1941"/>
                    <a:pt x="774" y="1858"/>
                  </a:cubicBezTo>
                  <a:cubicBezTo>
                    <a:pt x="738" y="1786"/>
                    <a:pt x="655" y="1703"/>
                    <a:pt x="619" y="1596"/>
                  </a:cubicBezTo>
                  <a:cubicBezTo>
                    <a:pt x="584" y="1548"/>
                    <a:pt x="548" y="1477"/>
                    <a:pt x="500" y="1441"/>
                  </a:cubicBezTo>
                  <a:cubicBezTo>
                    <a:pt x="465" y="1322"/>
                    <a:pt x="429" y="1203"/>
                    <a:pt x="393" y="1131"/>
                  </a:cubicBezTo>
                  <a:cubicBezTo>
                    <a:pt x="345" y="1048"/>
                    <a:pt x="310" y="1012"/>
                    <a:pt x="310" y="929"/>
                  </a:cubicBezTo>
                  <a:cubicBezTo>
                    <a:pt x="274" y="858"/>
                    <a:pt x="238" y="739"/>
                    <a:pt x="191" y="619"/>
                  </a:cubicBezTo>
                  <a:cubicBezTo>
                    <a:pt x="155" y="584"/>
                    <a:pt x="155" y="548"/>
                    <a:pt x="119" y="465"/>
                  </a:cubicBezTo>
                  <a:cubicBezTo>
                    <a:pt x="84" y="310"/>
                    <a:pt x="36" y="155"/>
                    <a:pt x="0" y="0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3"/>
            <p:cNvSpPr/>
            <p:nvPr/>
          </p:nvSpPr>
          <p:spPr>
            <a:xfrm>
              <a:off x="1868688" y="2393250"/>
              <a:ext cx="5510525" cy="1629075"/>
            </a:xfrm>
            <a:custGeom>
              <a:rect b="b" l="l" r="r" t="t"/>
              <a:pathLst>
                <a:path extrusionOk="0" h="65163" w="220421">
                  <a:moveTo>
                    <a:pt x="51864" y="0"/>
                  </a:moveTo>
                  <a:lnTo>
                    <a:pt x="48971" y="3524"/>
                  </a:lnTo>
                  <a:lnTo>
                    <a:pt x="156377" y="3524"/>
                  </a:lnTo>
                  <a:cubicBezTo>
                    <a:pt x="157377" y="3524"/>
                    <a:pt x="158389" y="3596"/>
                    <a:pt x="159306" y="3715"/>
                  </a:cubicBezTo>
                  <a:cubicBezTo>
                    <a:pt x="160282" y="3834"/>
                    <a:pt x="161163" y="3989"/>
                    <a:pt x="161973" y="4215"/>
                  </a:cubicBezTo>
                  <a:cubicBezTo>
                    <a:pt x="162830" y="4453"/>
                    <a:pt x="163568" y="4679"/>
                    <a:pt x="164140" y="4989"/>
                  </a:cubicBezTo>
                  <a:cubicBezTo>
                    <a:pt x="164723" y="5263"/>
                    <a:pt x="165188" y="5608"/>
                    <a:pt x="165414" y="5917"/>
                  </a:cubicBezTo>
                  <a:cubicBezTo>
                    <a:pt x="165688" y="6263"/>
                    <a:pt x="165723" y="6608"/>
                    <a:pt x="165569" y="6918"/>
                  </a:cubicBezTo>
                  <a:cubicBezTo>
                    <a:pt x="165414" y="7227"/>
                    <a:pt x="165033" y="7501"/>
                    <a:pt x="164533" y="7739"/>
                  </a:cubicBezTo>
                  <a:cubicBezTo>
                    <a:pt x="163985" y="7965"/>
                    <a:pt x="163294" y="8156"/>
                    <a:pt x="162485" y="8275"/>
                  </a:cubicBezTo>
                  <a:cubicBezTo>
                    <a:pt x="161628" y="8430"/>
                    <a:pt x="160663" y="8513"/>
                    <a:pt x="159580" y="8513"/>
                  </a:cubicBezTo>
                  <a:lnTo>
                    <a:pt x="58746" y="8513"/>
                  </a:lnTo>
                  <a:cubicBezTo>
                    <a:pt x="55995" y="8513"/>
                    <a:pt x="53221" y="8703"/>
                    <a:pt x="50554" y="9049"/>
                  </a:cubicBezTo>
                  <a:cubicBezTo>
                    <a:pt x="47851" y="9394"/>
                    <a:pt x="45256" y="9894"/>
                    <a:pt x="42863" y="10561"/>
                  </a:cubicBezTo>
                  <a:cubicBezTo>
                    <a:pt x="40422" y="11216"/>
                    <a:pt x="38219" y="12025"/>
                    <a:pt x="36362" y="12918"/>
                  </a:cubicBezTo>
                  <a:cubicBezTo>
                    <a:pt x="34433" y="13883"/>
                    <a:pt x="32885" y="14919"/>
                    <a:pt x="31885" y="16050"/>
                  </a:cubicBezTo>
                  <a:cubicBezTo>
                    <a:pt x="30837" y="17169"/>
                    <a:pt x="30456" y="18324"/>
                    <a:pt x="30647" y="19371"/>
                  </a:cubicBezTo>
                  <a:cubicBezTo>
                    <a:pt x="30837" y="20455"/>
                    <a:pt x="31695" y="21455"/>
                    <a:pt x="33123" y="22300"/>
                  </a:cubicBezTo>
                  <a:cubicBezTo>
                    <a:pt x="34552" y="23158"/>
                    <a:pt x="36564" y="23884"/>
                    <a:pt x="39029" y="24396"/>
                  </a:cubicBezTo>
                  <a:cubicBezTo>
                    <a:pt x="41589" y="24896"/>
                    <a:pt x="44565" y="25170"/>
                    <a:pt x="47923" y="25170"/>
                  </a:cubicBezTo>
                  <a:lnTo>
                    <a:pt x="170402" y="25170"/>
                  </a:lnTo>
                  <a:cubicBezTo>
                    <a:pt x="171724" y="25170"/>
                    <a:pt x="173034" y="25277"/>
                    <a:pt x="174308" y="25479"/>
                  </a:cubicBezTo>
                  <a:cubicBezTo>
                    <a:pt x="175582" y="25670"/>
                    <a:pt x="176784" y="25979"/>
                    <a:pt x="177903" y="26325"/>
                  </a:cubicBezTo>
                  <a:cubicBezTo>
                    <a:pt x="179023" y="26718"/>
                    <a:pt x="180070" y="27134"/>
                    <a:pt x="180916" y="27634"/>
                  </a:cubicBezTo>
                  <a:cubicBezTo>
                    <a:pt x="181773" y="28146"/>
                    <a:pt x="182463" y="28682"/>
                    <a:pt x="182892" y="29266"/>
                  </a:cubicBezTo>
                  <a:cubicBezTo>
                    <a:pt x="183356" y="29837"/>
                    <a:pt x="183511" y="30420"/>
                    <a:pt x="183392" y="30968"/>
                  </a:cubicBezTo>
                  <a:cubicBezTo>
                    <a:pt x="183273" y="31468"/>
                    <a:pt x="182892" y="31968"/>
                    <a:pt x="182273" y="32349"/>
                  </a:cubicBezTo>
                  <a:cubicBezTo>
                    <a:pt x="181618" y="32778"/>
                    <a:pt x="180761" y="33123"/>
                    <a:pt x="179713" y="33361"/>
                  </a:cubicBezTo>
                  <a:cubicBezTo>
                    <a:pt x="178642" y="33588"/>
                    <a:pt x="177403" y="33707"/>
                    <a:pt x="175975" y="33707"/>
                  </a:cubicBezTo>
                  <a:lnTo>
                    <a:pt x="42363" y="33707"/>
                  </a:lnTo>
                  <a:cubicBezTo>
                    <a:pt x="38719" y="33707"/>
                    <a:pt x="34981" y="34052"/>
                    <a:pt x="31337" y="34671"/>
                  </a:cubicBezTo>
                  <a:cubicBezTo>
                    <a:pt x="27635" y="35290"/>
                    <a:pt x="24003" y="36219"/>
                    <a:pt x="20562" y="37374"/>
                  </a:cubicBezTo>
                  <a:cubicBezTo>
                    <a:pt x="17086" y="38576"/>
                    <a:pt x="13752" y="40005"/>
                    <a:pt x="10894" y="41636"/>
                  </a:cubicBezTo>
                  <a:cubicBezTo>
                    <a:pt x="7918" y="43327"/>
                    <a:pt x="5370" y="45268"/>
                    <a:pt x="3441" y="47351"/>
                  </a:cubicBezTo>
                  <a:cubicBezTo>
                    <a:pt x="1500" y="49518"/>
                    <a:pt x="417" y="51673"/>
                    <a:pt x="191" y="53685"/>
                  </a:cubicBezTo>
                  <a:cubicBezTo>
                    <a:pt x="0" y="55781"/>
                    <a:pt x="691" y="57745"/>
                    <a:pt x="2239" y="59412"/>
                  </a:cubicBezTo>
                  <a:cubicBezTo>
                    <a:pt x="3858" y="61150"/>
                    <a:pt x="6370" y="62579"/>
                    <a:pt x="9704" y="63579"/>
                  </a:cubicBezTo>
                  <a:cubicBezTo>
                    <a:pt x="13026" y="64591"/>
                    <a:pt x="17193" y="65163"/>
                    <a:pt x="21955" y="65163"/>
                  </a:cubicBezTo>
                  <a:lnTo>
                    <a:pt x="220421" y="65163"/>
                  </a:lnTo>
                  <a:lnTo>
                    <a:pt x="210872" y="53649"/>
                  </a:lnTo>
                  <a:lnTo>
                    <a:pt x="29444" y="53649"/>
                  </a:lnTo>
                  <a:cubicBezTo>
                    <a:pt x="27742" y="53649"/>
                    <a:pt x="26277" y="53459"/>
                    <a:pt x="25039" y="53149"/>
                  </a:cubicBezTo>
                  <a:cubicBezTo>
                    <a:pt x="23801" y="52804"/>
                    <a:pt x="22836" y="52340"/>
                    <a:pt x="22146" y="51756"/>
                  </a:cubicBezTo>
                  <a:cubicBezTo>
                    <a:pt x="21491" y="51173"/>
                    <a:pt x="21098" y="50482"/>
                    <a:pt x="21062" y="49744"/>
                  </a:cubicBezTo>
                  <a:cubicBezTo>
                    <a:pt x="21027" y="49006"/>
                    <a:pt x="21289" y="48196"/>
                    <a:pt x="21908" y="47351"/>
                  </a:cubicBezTo>
                  <a:cubicBezTo>
                    <a:pt x="22491" y="46541"/>
                    <a:pt x="23420" y="45768"/>
                    <a:pt x="24503" y="45065"/>
                  </a:cubicBezTo>
                  <a:cubicBezTo>
                    <a:pt x="25587" y="44410"/>
                    <a:pt x="26861" y="43791"/>
                    <a:pt x="28254" y="43291"/>
                  </a:cubicBezTo>
                  <a:cubicBezTo>
                    <a:pt x="29599" y="42791"/>
                    <a:pt x="31111" y="42362"/>
                    <a:pt x="32623" y="42089"/>
                  </a:cubicBezTo>
                  <a:cubicBezTo>
                    <a:pt x="34124" y="41827"/>
                    <a:pt x="35671" y="41672"/>
                    <a:pt x="37219" y="41672"/>
                  </a:cubicBezTo>
                  <a:lnTo>
                    <a:pt x="181154" y="41672"/>
                  </a:lnTo>
                  <a:cubicBezTo>
                    <a:pt x="185095" y="41672"/>
                    <a:pt x="188571" y="41279"/>
                    <a:pt x="191429" y="40588"/>
                  </a:cubicBezTo>
                  <a:cubicBezTo>
                    <a:pt x="194286" y="39886"/>
                    <a:pt x="196537" y="38921"/>
                    <a:pt x="198073" y="37731"/>
                  </a:cubicBezTo>
                  <a:cubicBezTo>
                    <a:pt x="199549" y="36564"/>
                    <a:pt x="200394" y="35219"/>
                    <a:pt x="200430" y="33742"/>
                  </a:cubicBezTo>
                  <a:cubicBezTo>
                    <a:pt x="200513" y="32314"/>
                    <a:pt x="199894" y="30813"/>
                    <a:pt x="198465" y="29266"/>
                  </a:cubicBezTo>
                  <a:cubicBezTo>
                    <a:pt x="197108" y="27753"/>
                    <a:pt x="195179" y="26360"/>
                    <a:pt x="192822" y="25170"/>
                  </a:cubicBezTo>
                  <a:cubicBezTo>
                    <a:pt x="190536" y="23967"/>
                    <a:pt x="187917" y="22920"/>
                    <a:pt x="185011" y="22038"/>
                  </a:cubicBezTo>
                  <a:cubicBezTo>
                    <a:pt x="182190" y="21181"/>
                    <a:pt x="179177" y="20526"/>
                    <a:pt x="176046" y="20062"/>
                  </a:cubicBezTo>
                  <a:cubicBezTo>
                    <a:pt x="172950" y="19598"/>
                    <a:pt x="169783" y="19324"/>
                    <a:pt x="166652" y="19324"/>
                  </a:cubicBezTo>
                  <a:lnTo>
                    <a:pt x="51709" y="19324"/>
                  </a:lnTo>
                  <a:cubicBezTo>
                    <a:pt x="50471" y="19324"/>
                    <a:pt x="49387" y="19252"/>
                    <a:pt x="48459" y="19062"/>
                  </a:cubicBezTo>
                  <a:cubicBezTo>
                    <a:pt x="47542" y="18907"/>
                    <a:pt x="46768" y="18669"/>
                    <a:pt x="46185" y="18359"/>
                  </a:cubicBezTo>
                  <a:cubicBezTo>
                    <a:pt x="45601" y="18050"/>
                    <a:pt x="45256" y="17669"/>
                    <a:pt x="45101" y="17276"/>
                  </a:cubicBezTo>
                  <a:cubicBezTo>
                    <a:pt x="44946" y="16895"/>
                    <a:pt x="45030" y="16466"/>
                    <a:pt x="45375" y="16038"/>
                  </a:cubicBezTo>
                  <a:cubicBezTo>
                    <a:pt x="45684" y="15585"/>
                    <a:pt x="46220" y="15192"/>
                    <a:pt x="46923" y="14811"/>
                  </a:cubicBezTo>
                  <a:cubicBezTo>
                    <a:pt x="47613" y="14418"/>
                    <a:pt x="48459" y="14109"/>
                    <a:pt x="49435" y="13835"/>
                  </a:cubicBezTo>
                  <a:cubicBezTo>
                    <a:pt x="50364" y="13573"/>
                    <a:pt x="51399" y="13335"/>
                    <a:pt x="52519" y="13180"/>
                  </a:cubicBezTo>
                  <a:cubicBezTo>
                    <a:pt x="53602" y="13025"/>
                    <a:pt x="54721" y="12954"/>
                    <a:pt x="55841" y="12954"/>
                  </a:cubicBezTo>
                  <a:lnTo>
                    <a:pt x="162485" y="12954"/>
                  </a:lnTo>
                  <a:cubicBezTo>
                    <a:pt x="165414" y="12954"/>
                    <a:pt x="168045" y="12716"/>
                    <a:pt x="170283" y="12335"/>
                  </a:cubicBezTo>
                  <a:cubicBezTo>
                    <a:pt x="172486" y="11990"/>
                    <a:pt x="174308" y="11406"/>
                    <a:pt x="175665" y="10751"/>
                  </a:cubicBezTo>
                  <a:cubicBezTo>
                    <a:pt x="176939" y="10097"/>
                    <a:pt x="177784" y="9358"/>
                    <a:pt x="178094" y="8513"/>
                  </a:cubicBezTo>
                  <a:cubicBezTo>
                    <a:pt x="178368" y="7691"/>
                    <a:pt x="178130" y="6810"/>
                    <a:pt x="177320" y="5917"/>
                  </a:cubicBezTo>
                  <a:cubicBezTo>
                    <a:pt x="176510" y="5072"/>
                    <a:pt x="175236" y="4251"/>
                    <a:pt x="173653" y="3524"/>
                  </a:cubicBezTo>
                  <a:cubicBezTo>
                    <a:pt x="172069" y="2786"/>
                    <a:pt x="170176" y="2167"/>
                    <a:pt x="168081" y="1667"/>
                  </a:cubicBezTo>
                  <a:cubicBezTo>
                    <a:pt x="165997" y="1119"/>
                    <a:pt x="163723" y="738"/>
                    <a:pt x="161366" y="429"/>
                  </a:cubicBezTo>
                  <a:cubicBezTo>
                    <a:pt x="159008" y="155"/>
                    <a:pt x="156567" y="0"/>
                    <a:pt x="1540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3"/>
            <p:cNvSpPr/>
            <p:nvPr/>
          </p:nvSpPr>
          <p:spPr>
            <a:xfrm>
              <a:off x="3899588" y="2432825"/>
              <a:ext cx="228025" cy="11625"/>
            </a:xfrm>
            <a:custGeom>
              <a:rect b="b" l="l" r="r" t="t"/>
              <a:pathLst>
                <a:path extrusionOk="0" h="465" w="9121">
                  <a:moveTo>
                    <a:pt x="155" y="1"/>
                  </a:moveTo>
                  <a:lnTo>
                    <a:pt x="1" y="465"/>
                  </a:lnTo>
                  <a:lnTo>
                    <a:pt x="9014" y="465"/>
                  </a:lnTo>
                  <a:lnTo>
                    <a:pt x="91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3"/>
            <p:cNvSpPr/>
            <p:nvPr/>
          </p:nvSpPr>
          <p:spPr>
            <a:xfrm>
              <a:off x="3448338" y="2432825"/>
              <a:ext cx="231900" cy="11625"/>
            </a:xfrm>
            <a:custGeom>
              <a:rect b="b" l="l" r="r" t="t"/>
              <a:pathLst>
                <a:path extrusionOk="0" h="465" w="9276">
                  <a:moveTo>
                    <a:pt x="310" y="1"/>
                  </a:moveTo>
                  <a:lnTo>
                    <a:pt x="1" y="465"/>
                  </a:lnTo>
                  <a:lnTo>
                    <a:pt x="9049" y="465"/>
                  </a:lnTo>
                  <a:lnTo>
                    <a:pt x="92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3"/>
            <p:cNvSpPr/>
            <p:nvPr/>
          </p:nvSpPr>
          <p:spPr>
            <a:xfrm>
              <a:off x="4800288" y="2432825"/>
              <a:ext cx="225950" cy="11625"/>
            </a:xfrm>
            <a:custGeom>
              <a:rect b="b" l="l" r="r" t="t"/>
              <a:pathLst>
                <a:path extrusionOk="0" h="465" w="9038">
                  <a:moveTo>
                    <a:pt x="1" y="1"/>
                  </a:moveTo>
                  <a:lnTo>
                    <a:pt x="37" y="465"/>
                  </a:lnTo>
                  <a:lnTo>
                    <a:pt x="9038" y="465"/>
                  </a:lnTo>
                  <a:lnTo>
                    <a:pt x="8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3"/>
            <p:cNvSpPr/>
            <p:nvPr/>
          </p:nvSpPr>
          <p:spPr>
            <a:xfrm>
              <a:off x="5247663" y="2432825"/>
              <a:ext cx="229825" cy="11625"/>
            </a:xfrm>
            <a:custGeom>
              <a:rect b="b" l="l" r="r" t="t"/>
              <a:pathLst>
                <a:path extrusionOk="0" h="465" w="9193">
                  <a:moveTo>
                    <a:pt x="1" y="1"/>
                  </a:moveTo>
                  <a:lnTo>
                    <a:pt x="191" y="465"/>
                  </a:lnTo>
                  <a:lnTo>
                    <a:pt x="9193" y="465"/>
                  </a:lnTo>
                  <a:lnTo>
                    <a:pt x="89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3"/>
            <p:cNvSpPr/>
            <p:nvPr/>
          </p:nvSpPr>
          <p:spPr>
            <a:xfrm>
              <a:off x="4349938" y="2432825"/>
              <a:ext cx="226250" cy="11625"/>
            </a:xfrm>
            <a:custGeom>
              <a:rect b="b" l="l" r="r" t="t"/>
              <a:pathLst>
                <a:path extrusionOk="0" h="465" w="9050">
                  <a:moveTo>
                    <a:pt x="72" y="1"/>
                  </a:moveTo>
                  <a:lnTo>
                    <a:pt x="1" y="465"/>
                  </a:lnTo>
                  <a:lnTo>
                    <a:pt x="9049" y="465"/>
                  </a:lnTo>
                  <a:lnTo>
                    <a:pt x="90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3"/>
            <p:cNvSpPr/>
            <p:nvPr/>
          </p:nvSpPr>
          <p:spPr>
            <a:xfrm>
              <a:off x="3136388" y="2432825"/>
              <a:ext cx="95575" cy="11625"/>
            </a:xfrm>
            <a:custGeom>
              <a:rect b="b" l="l" r="r" t="t"/>
              <a:pathLst>
                <a:path extrusionOk="0" h="465" w="3823">
                  <a:moveTo>
                    <a:pt x="418" y="1"/>
                  </a:moveTo>
                  <a:lnTo>
                    <a:pt x="1" y="465"/>
                  </a:lnTo>
                  <a:lnTo>
                    <a:pt x="3478" y="465"/>
                  </a:lnTo>
                  <a:lnTo>
                    <a:pt x="38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3"/>
            <p:cNvSpPr/>
            <p:nvPr/>
          </p:nvSpPr>
          <p:spPr>
            <a:xfrm>
              <a:off x="5695938" y="2432825"/>
              <a:ext cx="236675" cy="26225"/>
            </a:xfrm>
            <a:custGeom>
              <a:rect b="b" l="l" r="r" t="t"/>
              <a:pathLst>
                <a:path extrusionOk="0" h="1049" w="9467">
                  <a:moveTo>
                    <a:pt x="1" y="1"/>
                  </a:moveTo>
                  <a:lnTo>
                    <a:pt x="275" y="465"/>
                  </a:lnTo>
                  <a:lnTo>
                    <a:pt x="2120" y="465"/>
                  </a:lnTo>
                  <a:cubicBezTo>
                    <a:pt x="2739" y="465"/>
                    <a:pt x="3323" y="513"/>
                    <a:pt x="3906" y="513"/>
                  </a:cubicBezTo>
                  <a:cubicBezTo>
                    <a:pt x="4478" y="548"/>
                    <a:pt x="5061" y="584"/>
                    <a:pt x="5644" y="620"/>
                  </a:cubicBezTo>
                  <a:cubicBezTo>
                    <a:pt x="6180" y="703"/>
                    <a:pt x="6764" y="739"/>
                    <a:pt x="7299" y="822"/>
                  </a:cubicBezTo>
                  <a:cubicBezTo>
                    <a:pt x="7883" y="894"/>
                    <a:pt x="8430" y="977"/>
                    <a:pt x="8966" y="1048"/>
                  </a:cubicBezTo>
                  <a:lnTo>
                    <a:pt x="9466" y="667"/>
                  </a:lnTo>
                  <a:cubicBezTo>
                    <a:pt x="8847" y="548"/>
                    <a:pt x="8228" y="465"/>
                    <a:pt x="7609" y="393"/>
                  </a:cubicBezTo>
                  <a:cubicBezTo>
                    <a:pt x="6990" y="310"/>
                    <a:pt x="6371" y="239"/>
                    <a:pt x="5716" y="155"/>
                  </a:cubicBezTo>
                  <a:cubicBezTo>
                    <a:pt x="5097" y="120"/>
                    <a:pt x="4442" y="84"/>
                    <a:pt x="3787" y="48"/>
                  </a:cubicBezTo>
                  <a:cubicBezTo>
                    <a:pt x="3132" y="48"/>
                    <a:pt x="2477" y="1"/>
                    <a:pt x="1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3"/>
            <p:cNvSpPr/>
            <p:nvPr/>
          </p:nvSpPr>
          <p:spPr>
            <a:xfrm>
              <a:off x="6092113" y="2510225"/>
              <a:ext cx="92600" cy="83075"/>
            </a:xfrm>
            <a:custGeom>
              <a:rect b="b" l="l" r="r" t="t"/>
              <a:pathLst>
                <a:path extrusionOk="0" h="3323" w="3704">
                  <a:moveTo>
                    <a:pt x="1346" y="0"/>
                  </a:moveTo>
                  <a:lnTo>
                    <a:pt x="1" y="155"/>
                  </a:lnTo>
                  <a:cubicBezTo>
                    <a:pt x="156" y="238"/>
                    <a:pt x="311" y="345"/>
                    <a:pt x="465" y="429"/>
                  </a:cubicBezTo>
                  <a:cubicBezTo>
                    <a:pt x="620" y="548"/>
                    <a:pt x="775" y="655"/>
                    <a:pt x="882" y="738"/>
                  </a:cubicBezTo>
                  <a:cubicBezTo>
                    <a:pt x="1037" y="857"/>
                    <a:pt x="1156" y="965"/>
                    <a:pt x="1275" y="1048"/>
                  </a:cubicBezTo>
                  <a:cubicBezTo>
                    <a:pt x="1346" y="1167"/>
                    <a:pt x="1465" y="1274"/>
                    <a:pt x="1549" y="1393"/>
                  </a:cubicBezTo>
                  <a:cubicBezTo>
                    <a:pt x="1656" y="1512"/>
                    <a:pt x="1775" y="1667"/>
                    <a:pt x="1858" y="1822"/>
                  </a:cubicBezTo>
                  <a:cubicBezTo>
                    <a:pt x="1930" y="1977"/>
                    <a:pt x="1966" y="2131"/>
                    <a:pt x="2013" y="2239"/>
                  </a:cubicBezTo>
                  <a:lnTo>
                    <a:pt x="2013" y="2667"/>
                  </a:lnTo>
                  <a:cubicBezTo>
                    <a:pt x="1966" y="2822"/>
                    <a:pt x="1930" y="2977"/>
                    <a:pt x="1894" y="3096"/>
                  </a:cubicBezTo>
                  <a:lnTo>
                    <a:pt x="3549" y="3322"/>
                  </a:lnTo>
                  <a:cubicBezTo>
                    <a:pt x="3597" y="3167"/>
                    <a:pt x="3668" y="3012"/>
                    <a:pt x="3668" y="2858"/>
                  </a:cubicBezTo>
                  <a:cubicBezTo>
                    <a:pt x="3704" y="2703"/>
                    <a:pt x="3668" y="2548"/>
                    <a:pt x="3668" y="2358"/>
                  </a:cubicBezTo>
                  <a:cubicBezTo>
                    <a:pt x="3632" y="2203"/>
                    <a:pt x="3549" y="2048"/>
                    <a:pt x="3478" y="1893"/>
                  </a:cubicBezTo>
                  <a:cubicBezTo>
                    <a:pt x="3394" y="1703"/>
                    <a:pt x="3287" y="1548"/>
                    <a:pt x="3132" y="1393"/>
                  </a:cubicBezTo>
                  <a:cubicBezTo>
                    <a:pt x="3049" y="1238"/>
                    <a:pt x="2942" y="1119"/>
                    <a:pt x="2787" y="1012"/>
                  </a:cubicBezTo>
                  <a:cubicBezTo>
                    <a:pt x="2668" y="893"/>
                    <a:pt x="2549" y="774"/>
                    <a:pt x="2394" y="655"/>
                  </a:cubicBezTo>
                  <a:cubicBezTo>
                    <a:pt x="2239" y="548"/>
                    <a:pt x="2085" y="429"/>
                    <a:pt x="1894" y="310"/>
                  </a:cubicBezTo>
                  <a:cubicBezTo>
                    <a:pt x="1739" y="191"/>
                    <a:pt x="1549" y="119"/>
                    <a:pt x="1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3"/>
            <p:cNvSpPr/>
            <p:nvPr/>
          </p:nvSpPr>
          <p:spPr>
            <a:xfrm>
              <a:off x="4787488" y="2656075"/>
              <a:ext cx="255125" cy="14600"/>
            </a:xfrm>
            <a:custGeom>
              <a:rect b="b" l="l" r="r" t="t"/>
              <a:pathLst>
                <a:path extrusionOk="0" h="584" w="10205">
                  <a:moveTo>
                    <a:pt x="1" y="0"/>
                  </a:moveTo>
                  <a:lnTo>
                    <a:pt x="49" y="584"/>
                  </a:lnTo>
                  <a:lnTo>
                    <a:pt x="10205" y="584"/>
                  </a:lnTo>
                  <a:lnTo>
                    <a:pt x="100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3"/>
            <p:cNvSpPr/>
            <p:nvPr/>
          </p:nvSpPr>
          <p:spPr>
            <a:xfrm>
              <a:off x="4281188" y="2656075"/>
              <a:ext cx="254225" cy="14600"/>
            </a:xfrm>
            <a:custGeom>
              <a:rect b="b" l="l" r="r" t="t"/>
              <a:pathLst>
                <a:path extrusionOk="0" h="584" w="10169">
                  <a:moveTo>
                    <a:pt x="84" y="0"/>
                  </a:moveTo>
                  <a:lnTo>
                    <a:pt x="0" y="584"/>
                  </a:lnTo>
                  <a:lnTo>
                    <a:pt x="10133" y="584"/>
                  </a:lnTo>
                  <a:lnTo>
                    <a:pt x="10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3"/>
            <p:cNvSpPr/>
            <p:nvPr/>
          </p:nvSpPr>
          <p:spPr>
            <a:xfrm>
              <a:off x="5794463" y="2644450"/>
              <a:ext cx="256900" cy="26225"/>
            </a:xfrm>
            <a:custGeom>
              <a:rect b="b" l="l" r="r" t="t"/>
              <a:pathLst>
                <a:path extrusionOk="0" h="1049" w="10276">
                  <a:moveTo>
                    <a:pt x="9157" y="1"/>
                  </a:moveTo>
                  <a:cubicBezTo>
                    <a:pt x="8776" y="84"/>
                    <a:pt x="8383" y="120"/>
                    <a:pt x="7966" y="203"/>
                  </a:cubicBezTo>
                  <a:cubicBezTo>
                    <a:pt x="7537" y="239"/>
                    <a:pt x="7073" y="310"/>
                    <a:pt x="6609" y="358"/>
                  </a:cubicBezTo>
                  <a:cubicBezTo>
                    <a:pt x="6144" y="394"/>
                    <a:pt x="5680" y="430"/>
                    <a:pt x="5180" y="430"/>
                  </a:cubicBezTo>
                  <a:cubicBezTo>
                    <a:pt x="4680" y="465"/>
                    <a:pt x="4180" y="465"/>
                    <a:pt x="3632" y="465"/>
                  </a:cubicBezTo>
                  <a:lnTo>
                    <a:pt x="1" y="465"/>
                  </a:lnTo>
                  <a:lnTo>
                    <a:pt x="382" y="1049"/>
                  </a:lnTo>
                  <a:lnTo>
                    <a:pt x="4025" y="1049"/>
                  </a:lnTo>
                  <a:cubicBezTo>
                    <a:pt x="4632" y="1049"/>
                    <a:pt x="5180" y="1049"/>
                    <a:pt x="5763" y="1013"/>
                  </a:cubicBezTo>
                  <a:cubicBezTo>
                    <a:pt x="6335" y="1013"/>
                    <a:pt x="6883" y="977"/>
                    <a:pt x="7383" y="930"/>
                  </a:cubicBezTo>
                  <a:cubicBezTo>
                    <a:pt x="7918" y="894"/>
                    <a:pt x="8430" y="822"/>
                    <a:pt x="8895" y="739"/>
                  </a:cubicBezTo>
                  <a:cubicBezTo>
                    <a:pt x="9395" y="703"/>
                    <a:pt x="9859" y="620"/>
                    <a:pt x="10276" y="549"/>
                  </a:cubicBezTo>
                  <a:lnTo>
                    <a:pt x="9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3"/>
            <p:cNvSpPr/>
            <p:nvPr/>
          </p:nvSpPr>
          <p:spPr>
            <a:xfrm>
              <a:off x="5291138" y="2656075"/>
              <a:ext cx="258975" cy="14600"/>
            </a:xfrm>
            <a:custGeom>
              <a:rect b="b" l="l" r="r" t="t"/>
              <a:pathLst>
                <a:path extrusionOk="0" h="584" w="10359">
                  <a:moveTo>
                    <a:pt x="0" y="0"/>
                  </a:moveTo>
                  <a:lnTo>
                    <a:pt x="191" y="584"/>
                  </a:lnTo>
                  <a:lnTo>
                    <a:pt x="10359" y="584"/>
                  </a:lnTo>
                  <a:lnTo>
                    <a:pt x="100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3"/>
            <p:cNvSpPr/>
            <p:nvPr/>
          </p:nvSpPr>
          <p:spPr>
            <a:xfrm>
              <a:off x="3773988" y="2656075"/>
              <a:ext cx="258075" cy="14600"/>
            </a:xfrm>
            <a:custGeom>
              <a:rect b="b" l="l" r="r" t="t"/>
              <a:pathLst>
                <a:path extrusionOk="0" h="584" w="10323">
                  <a:moveTo>
                    <a:pt x="238" y="0"/>
                  </a:moveTo>
                  <a:lnTo>
                    <a:pt x="0" y="584"/>
                  </a:lnTo>
                  <a:lnTo>
                    <a:pt x="10132" y="584"/>
                  </a:lnTo>
                  <a:lnTo>
                    <a:pt x="10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3"/>
            <p:cNvSpPr/>
            <p:nvPr/>
          </p:nvSpPr>
          <p:spPr>
            <a:xfrm>
              <a:off x="3266763" y="2656075"/>
              <a:ext cx="260775" cy="15500"/>
            </a:xfrm>
            <a:custGeom>
              <a:rect b="b" l="l" r="r" t="t"/>
              <a:pathLst>
                <a:path extrusionOk="0" h="620" w="10431">
                  <a:moveTo>
                    <a:pt x="310" y="0"/>
                  </a:moveTo>
                  <a:lnTo>
                    <a:pt x="1" y="619"/>
                  </a:lnTo>
                  <a:cubicBezTo>
                    <a:pt x="72" y="619"/>
                    <a:pt x="120" y="619"/>
                    <a:pt x="191" y="584"/>
                  </a:cubicBezTo>
                  <a:lnTo>
                    <a:pt x="10121" y="584"/>
                  </a:lnTo>
                  <a:lnTo>
                    <a:pt x="104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3"/>
            <p:cNvSpPr/>
            <p:nvPr/>
          </p:nvSpPr>
          <p:spPr>
            <a:xfrm>
              <a:off x="2812538" y="2692975"/>
              <a:ext cx="213750" cy="91700"/>
            </a:xfrm>
            <a:custGeom>
              <a:rect b="b" l="l" r="r" t="t"/>
              <a:pathLst>
                <a:path extrusionOk="0" h="3668" w="8550">
                  <a:moveTo>
                    <a:pt x="7728" y="1"/>
                  </a:moveTo>
                  <a:cubicBezTo>
                    <a:pt x="6918" y="227"/>
                    <a:pt x="6109" y="465"/>
                    <a:pt x="5371" y="727"/>
                  </a:cubicBezTo>
                  <a:cubicBezTo>
                    <a:pt x="4609" y="1001"/>
                    <a:pt x="3906" y="1275"/>
                    <a:pt x="3251" y="1584"/>
                  </a:cubicBezTo>
                  <a:cubicBezTo>
                    <a:pt x="2596" y="1894"/>
                    <a:pt x="1977" y="2203"/>
                    <a:pt x="1430" y="2549"/>
                  </a:cubicBezTo>
                  <a:cubicBezTo>
                    <a:pt x="894" y="2858"/>
                    <a:pt x="430" y="3239"/>
                    <a:pt x="1" y="3596"/>
                  </a:cubicBezTo>
                  <a:lnTo>
                    <a:pt x="1739" y="3668"/>
                  </a:lnTo>
                  <a:cubicBezTo>
                    <a:pt x="2096" y="3322"/>
                    <a:pt x="2513" y="3013"/>
                    <a:pt x="2977" y="2703"/>
                  </a:cubicBezTo>
                  <a:cubicBezTo>
                    <a:pt x="3442" y="2429"/>
                    <a:pt x="3990" y="2120"/>
                    <a:pt x="4561" y="1846"/>
                  </a:cubicBezTo>
                  <a:cubicBezTo>
                    <a:pt x="5144" y="1584"/>
                    <a:pt x="5799" y="1346"/>
                    <a:pt x="6454" y="1120"/>
                  </a:cubicBezTo>
                  <a:cubicBezTo>
                    <a:pt x="7121" y="882"/>
                    <a:pt x="7811" y="655"/>
                    <a:pt x="8550" y="465"/>
                  </a:cubicBezTo>
                  <a:lnTo>
                    <a:pt x="7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3"/>
            <p:cNvSpPr/>
            <p:nvPr/>
          </p:nvSpPr>
          <p:spPr>
            <a:xfrm>
              <a:off x="2798263" y="2878425"/>
              <a:ext cx="217300" cy="78300"/>
            </a:xfrm>
            <a:custGeom>
              <a:rect b="b" l="l" r="r" t="t"/>
              <a:pathLst>
                <a:path extrusionOk="0" h="3132" w="8692">
                  <a:moveTo>
                    <a:pt x="1846" y="0"/>
                  </a:moveTo>
                  <a:lnTo>
                    <a:pt x="0" y="429"/>
                  </a:lnTo>
                  <a:cubicBezTo>
                    <a:pt x="310" y="738"/>
                    <a:pt x="691" y="1048"/>
                    <a:pt x="1191" y="1310"/>
                  </a:cubicBezTo>
                  <a:cubicBezTo>
                    <a:pt x="1655" y="1584"/>
                    <a:pt x="2239" y="1858"/>
                    <a:pt x="2894" y="2084"/>
                  </a:cubicBezTo>
                  <a:cubicBezTo>
                    <a:pt x="3548" y="2322"/>
                    <a:pt x="4287" y="2512"/>
                    <a:pt x="5061" y="2703"/>
                  </a:cubicBezTo>
                  <a:cubicBezTo>
                    <a:pt x="5870" y="2858"/>
                    <a:pt x="6763" y="3012"/>
                    <a:pt x="7692" y="3132"/>
                  </a:cubicBezTo>
                  <a:lnTo>
                    <a:pt x="8692" y="2358"/>
                  </a:lnTo>
                  <a:cubicBezTo>
                    <a:pt x="7882" y="2274"/>
                    <a:pt x="7108" y="2167"/>
                    <a:pt x="6370" y="2012"/>
                  </a:cubicBezTo>
                  <a:cubicBezTo>
                    <a:pt x="5680" y="1858"/>
                    <a:pt x="5025" y="1667"/>
                    <a:pt x="4441" y="1465"/>
                  </a:cubicBezTo>
                  <a:cubicBezTo>
                    <a:pt x="3858" y="1274"/>
                    <a:pt x="3358" y="1048"/>
                    <a:pt x="2929" y="774"/>
                  </a:cubicBezTo>
                  <a:cubicBezTo>
                    <a:pt x="2465" y="536"/>
                    <a:pt x="2120" y="274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3"/>
            <p:cNvSpPr/>
            <p:nvPr/>
          </p:nvSpPr>
          <p:spPr>
            <a:xfrm>
              <a:off x="3862088" y="2942125"/>
              <a:ext cx="294700" cy="20250"/>
            </a:xfrm>
            <a:custGeom>
              <a:rect b="b" l="l" r="r" t="t"/>
              <a:pathLst>
                <a:path extrusionOk="0" h="810" w="11788">
                  <a:moveTo>
                    <a:pt x="262" y="0"/>
                  </a:moveTo>
                  <a:lnTo>
                    <a:pt x="0" y="810"/>
                  </a:lnTo>
                  <a:lnTo>
                    <a:pt x="11633" y="810"/>
                  </a:lnTo>
                  <a:lnTo>
                    <a:pt x="117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3"/>
            <p:cNvSpPr/>
            <p:nvPr/>
          </p:nvSpPr>
          <p:spPr>
            <a:xfrm>
              <a:off x="5019663" y="2942125"/>
              <a:ext cx="293525" cy="20250"/>
            </a:xfrm>
            <a:custGeom>
              <a:rect b="b" l="l" r="r" t="t"/>
              <a:pathLst>
                <a:path extrusionOk="0" h="810" w="11741">
                  <a:moveTo>
                    <a:pt x="1" y="0"/>
                  </a:moveTo>
                  <a:lnTo>
                    <a:pt x="156" y="810"/>
                  </a:lnTo>
                  <a:lnTo>
                    <a:pt x="11740" y="810"/>
                  </a:lnTo>
                  <a:lnTo>
                    <a:pt x="115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3"/>
            <p:cNvSpPr/>
            <p:nvPr/>
          </p:nvSpPr>
          <p:spPr>
            <a:xfrm>
              <a:off x="5595338" y="2942125"/>
              <a:ext cx="298575" cy="20250"/>
            </a:xfrm>
            <a:custGeom>
              <a:rect b="b" l="l" r="r" t="t"/>
              <a:pathLst>
                <a:path extrusionOk="0" h="810" w="11943">
                  <a:moveTo>
                    <a:pt x="0" y="0"/>
                  </a:moveTo>
                  <a:lnTo>
                    <a:pt x="346" y="810"/>
                  </a:lnTo>
                  <a:lnTo>
                    <a:pt x="11942" y="810"/>
                  </a:lnTo>
                  <a:lnTo>
                    <a:pt x="115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3"/>
            <p:cNvSpPr/>
            <p:nvPr/>
          </p:nvSpPr>
          <p:spPr>
            <a:xfrm>
              <a:off x="4442813" y="2942125"/>
              <a:ext cx="290825" cy="20250"/>
            </a:xfrm>
            <a:custGeom>
              <a:rect b="b" l="l" r="r" t="t"/>
              <a:pathLst>
                <a:path extrusionOk="0" h="810" w="11633">
                  <a:moveTo>
                    <a:pt x="72" y="0"/>
                  </a:moveTo>
                  <a:lnTo>
                    <a:pt x="0" y="810"/>
                  </a:lnTo>
                  <a:lnTo>
                    <a:pt x="11633" y="810"/>
                  </a:lnTo>
                  <a:lnTo>
                    <a:pt x="115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3"/>
            <p:cNvSpPr/>
            <p:nvPr/>
          </p:nvSpPr>
          <p:spPr>
            <a:xfrm>
              <a:off x="3282238" y="2942125"/>
              <a:ext cx="298575" cy="20250"/>
            </a:xfrm>
            <a:custGeom>
              <a:rect b="b" l="l" r="r" t="t"/>
              <a:pathLst>
                <a:path extrusionOk="0" h="810" w="11943">
                  <a:moveTo>
                    <a:pt x="430" y="0"/>
                  </a:moveTo>
                  <a:lnTo>
                    <a:pt x="1" y="810"/>
                  </a:lnTo>
                  <a:lnTo>
                    <a:pt x="11598" y="810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3"/>
            <p:cNvSpPr/>
            <p:nvPr/>
          </p:nvSpPr>
          <p:spPr>
            <a:xfrm>
              <a:off x="6179038" y="2948075"/>
              <a:ext cx="303325" cy="82175"/>
            </a:xfrm>
            <a:custGeom>
              <a:rect b="b" l="l" r="r" t="t"/>
              <a:pathLst>
                <a:path extrusionOk="0" h="3287" w="12133">
                  <a:moveTo>
                    <a:pt x="1" y="0"/>
                  </a:moveTo>
                  <a:lnTo>
                    <a:pt x="72" y="774"/>
                  </a:lnTo>
                  <a:cubicBezTo>
                    <a:pt x="1048" y="846"/>
                    <a:pt x="2013" y="965"/>
                    <a:pt x="2977" y="1119"/>
                  </a:cubicBezTo>
                  <a:cubicBezTo>
                    <a:pt x="3906" y="1274"/>
                    <a:pt x="4870" y="1465"/>
                    <a:pt x="5763" y="1691"/>
                  </a:cubicBezTo>
                  <a:cubicBezTo>
                    <a:pt x="6692" y="1893"/>
                    <a:pt x="7573" y="2120"/>
                    <a:pt x="8430" y="2393"/>
                  </a:cubicBezTo>
                  <a:cubicBezTo>
                    <a:pt x="9311" y="2667"/>
                    <a:pt x="10121" y="2977"/>
                    <a:pt x="10895" y="3286"/>
                  </a:cubicBezTo>
                  <a:lnTo>
                    <a:pt x="12133" y="2822"/>
                  </a:lnTo>
                  <a:cubicBezTo>
                    <a:pt x="11252" y="2429"/>
                    <a:pt x="10323" y="2120"/>
                    <a:pt x="9359" y="1810"/>
                  </a:cubicBezTo>
                  <a:cubicBezTo>
                    <a:pt x="8383" y="1536"/>
                    <a:pt x="7382" y="1274"/>
                    <a:pt x="6382" y="1036"/>
                  </a:cubicBezTo>
                  <a:cubicBezTo>
                    <a:pt x="5335" y="774"/>
                    <a:pt x="4287" y="572"/>
                    <a:pt x="3251" y="417"/>
                  </a:cubicBezTo>
                  <a:cubicBezTo>
                    <a:pt x="2168" y="226"/>
                    <a:pt x="1084" y="10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3"/>
            <p:cNvSpPr/>
            <p:nvPr/>
          </p:nvSpPr>
          <p:spPr>
            <a:xfrm>
              <a:off x="6582963" y="3146900"/>
              <a:ext cx="106275" cy="138425"/>
            </a:xfrm>
            <a:custGeom>
              <a:rect b="b" l="l" r="r" t="t"/>
              <a:pathLst>
                <a:path extrusionOk="0" h="5537" w="4251">
                  <a:moveTo>
                    <a:pt x="1429" y="1"/>
                  </a:moveTo>
                  <a:cubicBezTo>
                    <a:pt x="1703" y="465"/>
                    <a:pt x="1858" y="894"/>
                    <a:pt x="1929" y="1358"/>
                  </a:cubicBezTo>
                  <a:cubicBezTo>
                    <a:pt x="2013" y="1787"/>
                    <a:pt x="1965" y="2203"/>
                    <a:pt x="1858" y="2596"/>
                  </a:cubicBezTo>
                  <a:cubicBezTo>
                    <a:pt x="1739" y="3025"/>
                    <a:pt x="1501" y="3406"/>
                    <a:pt x="1191" y="3751"/>
                  </a:cubicBezTo>
                  <a:cubicBezTo>
                    <a:pt x="893" y="4144"/>
                    <a:pt x="500" y="4489"/>
                    <a:pt x="0" y="4799"/>
                  </a:cubicBezTo>
                  <a:lnTo>
                    <a:pt x="2084" y="5537"/>
                  </a:lnTo>
                  <a:cubicBezTo>
                    <a:pt x="2632" y="5180"/>
                    <a:pt x="3096" y="4799"/>
                    <a:pt x="3394" y="4370"/>
                  </a:cubicBezTo>
                  <a:cubicBezTo>
                    <a:pt x="3751" y="3942"/>
                    <a:pt x="3977" y="3489"/>
                    <a:pt x="4132" y="3025"/>
                  </a:cubicBezTo>
                  <a:cubicBezTo>
                    <a:pt x="4251" y="2560"/>
                    <a:pt x="4251" y="2096"/>
                    <a:pt x="4168" y="1584"/>
                  </a:cubicBezTo>
                  <a:cubicBezTo>
                    <a:pt x="4096" y="1132"/>
                    <a:pt x="3858" y="620"/>
                    <a:pt x="3548" y="120"/>
                  </a:cubicBezTo>
                  <a:lnTo>
                    <a:pt x="14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3"/>
            <p:cNvSpPr/>
            <p:nvPr/>
          </p:nvSpPr>
          <p:spPr>
            <a:xfrm>
              <a:off x="3311113" y="3324900"/>
              <a:ext cx="348000" cy="25925"/>
            </a:xfrm>
            <a:custGeom>
              <a:rect b="b" l="l" r="r" t="t"/>
              <a:pathLst>
                <a:path extrusionOk="0" h="1037" w="13920">
                  <a:moveTo>
                    <a:pt x="501" y="1"/>
                  </a:moveTo>
                  <a:lnTo>
                    <a:pt x="1" y="1036"/>
                  </a:lnTo>
                  <a:lnTo>
                    <a:pt x="13574" y="1036"/>
                  </a:lnTo>
                  <a:lnTo>
                    <a:pt x="139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3"/>
            <p:cNvSpPr/>
            <p:nvPr/>
          </p:nvSpPr>
          <p:spPr>
            <a:xfrm>
              <a:off x="3989488" y="3324900"/>
              <a:ext cx="341125" cy="25925"/>
            </a:xfrm>
            <a:custGeom>
              <a:rect b="b" l="l" r="r" t="t"/>
              <a:pathLst>
                <a:path extrusionOk="0" h="1037" w="13645">
                  <a:moveTo>
                    <a:pt x="238" y="1"/>
                  </a:moveTo>
                  <a:lnTo>
                    <a:pt x="0" y="1036"/>
                  </a:lnTo>
                  <a:lnTo>
                    <a:pt x="13526" y="1036"/>
                  </a:lnTo>
                  <a:lnTo>
                    <a:pt x="136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3"/>
            <p:cNvSpPr/>
            <p:nvPr/>
          </p:nvSpPr>
          <p:spPr>
            <a:xfrm>
              <a:off x="5337563" y="3324900"/>
              <a:ext cx="345900" cy="25925"/>
            </a:xfrm>
            <a:custGeom>
              <a:rect b="b" l="l" r="r" t="t"/>
              <a:pathLst>
                <a:path extrusionOk="0" h="1037" w="13836">
                  <a:moveTo>
                    <a:pt x="1" y="1"/>
                  </a:moveTo>
                  <a:lnTo>
                    <a:pt x="298" y="1036"/>
                  </a:lnTo>
                  <a:lnTo>
                    <a:pt x="13836" y="1036"/>
                  </a:lnTo>
                  <a:lnTo>
                    <a:pt x="134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3"/>
            <p:cNvSpPr/>
            <p:nvPr/>
          </p:nvSpPr>
          <p:spPr>
            <a:xfrm>
              <a:off x="4665763" y="3324900"/>
              <a:ext cx="340225" cy="25925"/>
            </a:xfrm>
            <a:custGeom>
              <a:rect b="b" l="l" r="r" t="t"/>
              <a:pathLst>
                <a:path extrusionOk="0" h="1037" w="13609">
                  <a:moveTo>
                    <a:pt x="0" y="1"/>
                  </a:moveTo>
                  <a:lnTo>
                    <a:pt x="48" y="1036"/>
                  </a:lnTo>
                  <a:lnTo>
                    <a:pt x="13609" y="1036"/>
                  </a:lnTo>
                  <a:lnTo>
                    <a:pt x="134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3"/>
            <p:cNvSpPr/>
            <p:nvPr/>
          </p:nvSpPr>
          <p:spPr>
            <a:xfrm>
              <a:off x="6009088" y="3323700"/>
              <a:ext cx="354525" cy="27125"/>
            </a:xfrm>
            <a:custGeom>
              <a:rect b="b" l="l" r="r" t="t"/>
              <a:pathLst>
                <a:path extrusionOk="0" h="1085" w="14181">
                  <a:moveTo>
                    <a:pt x="12823" y="1"/>
                  </a:moveTo>
                  <a:cubicBezTo>
                    <a:pt x="12716" y="49"/>
                    <a:pt x="12633" y="49"/>
                    <a:pt x="12561" y="49"/>
                  </a:cubicBezTo>
                  <a:lnTo>
                    <a:pt x="0" y="49"/>
                  </a:lnTo>
                  <a:lnTo>
                    <a:pt x="536" y="1084"/>
                  </a:lnTo>
                  <a:lnTo>
                    <a:pt x="14180" y="1084"/>
                  </a:lnTo>
                  <a:lnTo>
                    <a:pt x="13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3"/>
            <p:cNvSpPr/>
            <p:nvPr/>
          </p:nvSpPr>
          <p:spPr>
            <a:xfrm>
              <a:off x="2630988" y="3324900"/>
              <a:ext cx="356600" cy="47350"/>
            </a:xfrm>
            <a:custGeom>
              <a:rect b="b" l="l" r="r" t="t"/>
              <a:pathLst>
                <a:path extrusionOk="0" h="1894" w="14264">
                  <a:moveTo>
                    <a:pt x="9275" y="1"/>
                  </a:moveTo>
                  <a:cubicBezTo>
                    <a:pt x="8537" y="1"/>
                    <a:pt x="7727" y="1"/>
                    <a:pt x="6953" y="36"/>
                  </a:cubicBezTo>
                  <a:cubicBezTo>
                    <a:pt x="6179" y="72"/>
                    <a:pt x="5406" y="155"/>
                    <a:pt x="4644" y="227"/>
                  </a:cubicBezTo>
                  <a:cubicBezTo>
                    <a:pt x="3870" y="310"/>
                    <a:pt x="3096" y="382"/>
                    <a:pt x="2322" y="501"/>
                  </a:cubicBezTo>
                  <a:cubicBezTo>
                    <a:pt x="1512" y="620"/>
                    <a:pt x="738" y="774"/>
                    <a:pt x="0" y="882"/>
                  </a:cubicBezTo>
                  <a:lnTo>
                    <a:pt x="226" y="1894"/>
                  </a:lnTo>
                  <a:cubicBezTo>
                    <a:pt x="929" y="1739"/>
                    <a:pt x="1619" y="1620"/>
                    <a:pt x="2322" y="1501"/>
                  </a:cubicBezTo>
                  <a:cubicBezTo>
                    <a:pt x="3012" y="1429"/>
                    <a:pt x="3715" y="1346"/>
                    <a:pt x="4405" y="1274"/>
                  </a:cubicBezTo>
                  <a:cubicBezTo>
                    <a:pt x="5096" y="1191"/>
                    <a:pt x="5798" y="1120"/>
                    <a:pt x="6537" y="1120"/>
                  </a:cubicBezTo>
                  <a:cubicBezTo>
                    <a:pt x="7227" y="1084"/>
                    <a:pt x="7918" y="1036"/>
                    <a:pt x="8620" y="1036"/>
                  </a:cubicBezTo>
                  <a:lnTo>
                    <a:pt x="13645" y="1036"/>
                  </a:lnTo>
                  <a:lnTo>
                    <a:pt x="142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3"/>
            <p:cNvSpPr/>
            <p:nvPr/>
          </p:nvSpPr>
          <p:spPr>
            <a:xfrm>
              <a:off x="2098463" y="3471650"/>
              <a:ext cx="228025" cy="195275"/>
            </a:xfrm>
            <a:custGeom>
              <a:rect b="b" l="l" r="r" t="t"/>
              <a:pathLst>
                <a:path extrusionOk="0" h="7811" w="9121">
                  <a:moveTo>
                    <a:pt x="7347" y="0"/>
                  </a:moveTo>
                  <a:cubicBezTo>
                    <a:pt x="6811" y="346"/>
                    <a:pt x="6264" y="703"/>
                    <a:pt x="5763" y="1048"/>
                  </a:cubicBezTo>
                  <a:cubicBezTo>
                    <a:pt x="5228" y="1393"/>
                    <a:pt x="4716" y="1739"/>
                    <a:pt x="4251" y="2132"/>
                  </a:cubicBezTo>
                  <a:cubicBezTo>
                    <a:pt x="3787" y="2477"/>
                    <a:pt x="3370" y="2858"/>
                    <a:pt x="2942" y="3251"/>
                  </a:cubicBezTo>
                  <a:cubicBezTo>
                    <a:pt x="2561" y="3632"/>
                    <a:pt x="2168" y="4060"/>
                    <a:pt x="1822" y="4441"/>
                  </a:cubicBezTo>
                  <a:cubicBezTo>
                    <a:pt x="1584" y="4751"/>
                    <a:pt x="1394" y="5025"/>
                    <a:pt x="1203" y="5299"/>
                  </a:cubicBezTo>
                  <a:cubicBezTo>
                    <a:pt x="1013" y="5608"/>
                    <a:pt x="822" y="5870"/>
                    <a:pt x="668" y="6144"/>
                  </a:cubicBezTo>
                  <a:cubicBezTo>
                    <a:pt x="513" y="6418"/>
                    <a:pt x="394" y="6727"/>
                    <a:pt x="275" y="7001"/>
                  </a:cubicBezTo>
                  <a:cubicBezTo>
                    <a:pt x="156" y="7263"/>
                    <a:pt x="84" y="7537"/>
                    <a:pt x="1" y="7811"/>
                  </a:cubicBezTo>
                  <a:lnTo>
                    <a:pt x="2715" y="7418"/>
                  </a:lnTo>
                  <a:cubicBezTo>
                    <a:pt x="2787" y="7192"/>
                    <a:pt x="2870" y="6954"/>
                    <a:pt x="2942" y="6692"/>
                  </a:cubicBezTo>
                  <a:cubicBezTo>
                    <a:pt x="3025" y="6453"/>
                    <a:pt x="3132" y="6227"/>
                    <a:pt x="3287" y="5953"/>
                  </a:cubicBezTo>
                  <a:cubicBezTo>
                    <a:pt x="3406" y="5727"/>
                    <a:pt x="3561" y="5453"/>
                    <a:pt x="3716" y="5215"/>
                  </a:cubicBezTo>
                  <a:cubicBezTo>
                    <a:pt x="3906" y="4953"/>
                    <a:pt x="4061" y="4715"/>
                    <a:pt x="4299" y="4441"/>
                  </a:cubicBezTo>
                  <a:cubicBezTo>
                    <a:pt x="4561" y="4096"/>
                    <a:pt x="4918" y="3751"/>
                    <a:pt x="5263" y="3405"/>
                  </a:cubicBezTo>
                  <a:cubicBezTo>
                    <a:pt x="5609" y="3060"/>
                    <a:pt x="5990" y="2703"/>
                    <a:pt x="6418" y="2358"/>
                  </a:cubicBezTo>
                  <a:cubicBezTo>
                    <a:pt x="6811" y="2048"/>
                    <a:pt x="7228" y="1703"/>
                    <a:pt x="7692" y="1393"/>
                  </a:cubicBezTo>
                  <a:cubicBezTo>
                    <a:pt x="8157" y="1084"/>
                    <a:pt x="8621" y="774"/>
                    <a:pt x="9121" y="500"/>
                  </a:cubicBezTo>
                  <a:lnTo>
                    <a:pt x="7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3"/>
            <p:cNvSpPr/>
            <p:nvPr/>
          </p:nvSpPr>
          <p:spPr>
            <a:xfrm>
              <a:off x="2980713" y="3858300"/>
              <a:ext cx="421225" cy="38425"/>
            </a:xfrm>
            <a:custGeom>
              <a:rect b="b" l="l" r="r" t="t"/>
              <a:pathLst>
                <a:path extrusionOk="0" h="1537" w="16849">
                  <a:moveTo>
                    <a:pt x="775" y="0"/>
                  </a:moveTo>
                  <a:lnTo>
                    <a:pt x="1" y="1536"/>
                  </a:lnTo>
                  <a:lnTo>
                    <a:pt x="16313" y="1536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3"/>
            <p:cNvSpPr/>
            <p:nvPr/>
          </p:nvSpPr>
          <p:spPr>
            <a:xfrm>
              <a:off x="3795413" y="3858300"/>
              <a:ext cx="412575" cy="38425"/>
            </a:xfrm>
            <a:custGeom>
              <a:rect b="b" l="l" r="r" t="t"/>
              <a:pathLst>
                <a:path extrusionOk="0" h="1537" w="16503">
                  <a:moveTo>
                    <a:pt x="381" y="0"/>
                  </a:moveTo>
                  <a:lnTo>
                    <a:pt x="0" y="1536"/>
                  </a:lnTo>
                  <a:lnTo>
                    <a:pt x="16300" y="1536"/>
                  </a:lnTo>
                  <a:lnTo>
                    <a:pt x="165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3"/>
            <p:cNvSpPr/>
            <p:nvPr/>
          </p:nvSpPr>
          <p:spPr>
            <a:xfrm>
              <a:off x="4609788" y="3858300"/>
              <a:ext cx="407825" cy="38425"/>
            </a:xfrm>
            <a:custGeom>
              <a:rect b="b" l="l" r="r" t="t"/>
              <a:pathLst>
                <a:path extrusionOk="0" h="1537" w="16313">
                  <a:moveTo>
                    <a:pt x="1" y="0"/>
                  </a:moveTo>
                  <a:lnTo>
                    <a:pt x="1" y="1536"/>
                  </a:lnTo>
                  <a:lnTo>
                    <a:pt x="16312" y="1536"/>
                  </a:lnTo>
                  <a:lnTo>
                    <a:pt x="161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3"/>
            <p:cNvSpPr/>
            <p:nvPr/>
          </p:nvSpPr>
          <p:spPr>
            <a:xfrm>
              <a:off x="5414663" y="3858300"/>
              <a:ext cx="417625" cy="38425"/>
            </a:xfrm>
            <a:custGeom>
              <a:rect b="b" l="l" r="r" t="t"/>
              <a:pathLst>
                <a:path extrusionOk="0" h="1537" w="16705">
                  <a:moveTo>
                    <a:pt x="0" y="0"/>
                  </a:moveTo>
                  <a:lnTo>
                    <a:pt x="429" y="1536"/>
                  </a:lnTo>
                  <a:lnTo>
                    <a:pt x="16705" y="1536"/>
                  </a:lnTo>
                  <a:lnTo>
                    <a:pt x="161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3"/>
            <p:cNvSpPr/>
            <p:nvPr/>
          </p:nvSpPr>
          <p:spPr>
            <a:xfrm>
              <a:off x="6220713" y="3858300"/>
              <a:ext cx="425975" cy="38425"/>
            </a:xfrm>
            <a:custGeom>
              <a:rect b="b" l="l" r="r" t="t"/>
              <a:pathLst>
                <a:path extrusionOk="0" h="1537" w="17039">
                  <a:moveTo>
                    <a:pt x="0" y="0"/>
                  </a:moveTo>
                  <a:lnTo>
                    <a:pt x="762" y="1536"/>
                  </a:lnTo>
                  <a:lnTo>
                    <a:pt x="17038" y="1536"/>
                  </a:lnTo>
                  <a:lnTo>
                    <a:pt x="160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3"/>
            <p:cNvSpPr/>
            <p:nvPr/>
          </p:nvSpPr>
          <p:spPr>
            <a:xfrm>
              <a:off x="2204738" y="3811875"/>
              <a:ext cx="392325" cy="84850"/>
            </a:xfrm>
            <a:custGeom>
              <a:rect b="b" l="l" r="r" t="t"/>
              <a:pathLst>
                <a:path extrusionOk="0" h="3394" w="15693">
                  <a:moveTo>
                    <a:pt x="2358" y="0"/>
                  </a:moveTo>
                  <a:lnTo>
                    <a:pt x="0" y="1238"/>
                  </a:lnTo>
                  <a:cubicBezTo>
                    <a:pt x="703" y="1584"/>
                    <a:pt x="1477" y="1893"/>
                    <a:pt x="2286" y="2167"/>
                  </a:cubicBezTo>
                  <a:cubicBezTo>
                    <a:pt x="3132" y="2429"/>
                    <a:pt x="4025" y="2667"/>
                    <a:pt x="4989" y="2822"/>
                  </a:cubicBezTo>
                  <a:cubicBezTo>
                    <a:pt x="6001" y="3012"/>
                    <a:pt x="7001" y="3167"/>
                    <a:pt x="8120" y="3239"/>
                  </a:cubicBezTo>
                  <a:cubicBezTo>
                    <a:pt x="9204" y="3358"/>
                    <a:pt x="10359" y="3393"/>
                    <a:pt x="11597" y="3393"/>
                  </a:cubicBezTo>
                  <a:lnTo>
                    <a:pt x="14728" y="3393"/>
                  </a:lnTo>
                  <a:lnTo>
                    <a:pt x="15693" y="1857"/>
                  </a:lnTo>
                  <a:lnTo>
                    <a:pt x="12561" y="1857"/>
                  </a:lnTo>
                  <a:cubicBezTo>
                    <a:pt x="11526" y="1857"/>
                    <a:pt x="10478" y="1810"/>
                    <a:pt x="9513" y="1738"/>
                  </a:cubicBezTo>
                  <a:cubicBezTo>
                    <a:pt x="8549" y="1655"/>
                    <a:pt x="7620" y="1548"/>
                    <a:pt x="6775" y="1393"/>
                  </a:cubicBezTo>
                  <a:cubicBezTo>
                    <a:pt x="5918" y="1191"/>
                    <a:pt x="5144" y="1000"/>
                    <a:pt x="4370" y="774"/>
                  </a:cubicBezTo>
                  <a:cubicBezTo>
                    <a:pt x="3644" y="536"/>
                    <a:pt x="2977" y="310"/>
                    <a:pt x="2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3"/>
            <p:cNvSpPr/>
            <p:nvPr/>
          </p:nvSpPr>
          <p:spPr>
            <a:xfrm>
              <a:off x="7030338" y="3858300"/>
              <a:ext cx="231900" cy="38425"/>
            </a:xfrm>
            <a:custGeom>
              <a:rect b="b" l="l" r="r" t="t"/>
              <a:pathLst>
                <a:path extrusionOk="0" h="1537" w="9276">
                  <a:moveTo>
                    <a:pt x="0" y="0"/>
                  </a:moveTo>
                  <a:lnTo>
                    <a:pt x="1155" y="1536"/>
                  </a:lnTo>
                  <a:lnTo>
                    <a:pt x="9275" y="1536"/>
                  </a:lnTo>
                  <a:lnTo>
                    <a:pt x="8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7" name="Google Shape;1117;p33"/>
          <p:cNvGrpSpPr/>
          <p:nvPr/>
        </p:nvGrpSpPr>
        <p:grpSpPr>
          <a:xfrm>
            <a:off x="5832263" y="1841750"/>
            <a:ext cx="1460920" cy="860850"/>
            <a:chOff x="5832263" y="1714875"/>
            <a:chExt cx="1460920" cy="860850"/>
          </a:xfrm>
        </p:grpSpPr>
        <p:sp>
          <p:nvSpPr>
            <p:cNvPr id="1118" name="Google Shape;1118;p33"/>
            <p:cNvSpPr/>
            <p:nvPr/>
          </p:nvSpPr>
          <p:spPr>
            <a:xfrm>
              <a:off x="6018626" y="1894675"/>
              <a:ext cx="1274557" cy="309275"/>
            </a:xfrm>
            <a:custGeom>
              <a:rect b="b" l="l" r="r" t="t"/>
              <a:pathLst>
                <a:path extrusionOk="0" h="12371" w="48233">
                  <a:moveTo>
                    <a:pt x="3977" y="0"/>
                  </a:moveTo>
                  <a:cubicBezTo>
                    <a:pt x="1774" y="0"/>
                    <a:pt x="0" y="1738"/>
                    <a:pt x="0" y="3941"/>
                  </a:cubicBezTo>
                  <a:lnTo>
                    <a:pt x="0" y="8430"/>
                  </a:lnTo>
                  <a:cubicBezTo>
                    <a:pt x="0" y="10585"/>
                    <a:pt x="1774" y="12371"/>
                    <a:pt x="3977" y="12371"/>
                  </a:cubicBezTo>
                  <a:lnTo>
                    <a:pt x="44291" y="12371"/>
                  </a:lnTo>
                  <a:cubicBezTo>
                    <a:pt x="46458" y="12371"/>
                    <a:pt x="48232" y="10585"/>
                    <a:pt x="48232" y="8430"/>
                  </a:cubicBezTo>
                  <a:lnTo>
                    <a:pt x="48232" y="3941"/>
                  </a:lnTo>
                  <a:cubicBezTo>
                    <a:pt x="48232" y="1738"/>
                    <a:pt x="46458" y="0"/>
                    <a:pt x="44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200">
                <a:solidFill>
                  <a:srgbClr val="FFFFFF"/>
                </a:solidFill>
              </a:endParaRPr>
            </a:p>
          </p:txBody>
        </p:sp>
        <p:sp>
          <p:nvSpPr>
            <p:cNvPr id="1119" name="Google Shape;1119;p33"/>
            <p:cNvSpPr/>
            <p:nvPr/>
          </p:nvSpPr>
          <p:spPr>
            <a:xfrm>
              <a:off x="5832263" y="1714875"/>
              <a:ext cx="657850" cy="860850"/>
            </a:xfrm>
            <a:custGeom>
              <a:rect b="b" l="l" r="r" t="t"/>
              <a:pathLst>
                <a:path extrusionOk="0" h="34434" w="26314">
                  <a:moveTo>
                    <a:pt x="13181" y="1"/>
                  </a:moveTo>
                  <a:cubicBezTo>
                    <a:pt x="5871" y="1"/>
                    <a:pt x="1" y="5882"/>
                    <a:pt x="1" y="13145"/>
                  </a:cubicBezTo>
                  <a:cubicBezTo>
                    <a:pt x="1" y="18860"/>
                    <a:pt x="3632" y="23730"/>
                    <a:pt x="8692" y="25552"/>
                  </a:cubicBezTo>
                  <a:lnTo>
                    <a:pt x="13181" y="34434"/>
                  </a:lnTo>
                  <a:lnTo>
                    <a:pt x="17622" y="25552"/>
                  </a:lnTo>
                  <a:cubicBezTo>
                    <a:pt x="22682" y="23730"/>
                    <a:pt x="26314" y="18860"/>
                    <a:pt x="26314" y="13145"/>
                  </a:cubicBezTo>
                  <a:cubicBezTo>
                    <a:pt x="26314" y="5882"/>
                    <a:pt x="20444" y="1"/>
                    <a:pt x="13181" y="1"/>
                  </a:cubicBezTo>
                  <a:close/>
                </a:path>
              </a:pathLst>
            </a:custGeom>
            <a:solidFill>
              <a:srgbClr val="31D9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3"/>
            <p:cNvSpPr/>
            <p:nvPr/>
          </p:nvSpPr>
          <p:spPr>
            <a:xfrm>
              <a:off x="5891213" y="1768150"/>
              <a:ext cx="539975" cy="539100"/>
            </a:xfrm>
            <a:custGeom>
              <a:rect b="b" l="l" r="r" t="t"/>
              <a:pathLst>
                <a:path extrusionOk="0" h="21564" w="21599">
                  <a:moveTo>
                    <a:pt x="10811" y="1"/>
                  </a:moveTo>
                  <a:cubicBezTo>
                    <a:pt x="4822" y="1"/>
                    <a:pt x="0" y="4823"/>
                    <a:pt x="0" y="10776"/>
                  </a:cubicBezTo>
                  <a:cubicBezTo>
                    <a:pt x="0" y="16729"/>
                    <a:pt x="4822" y="21563"/>
                    <a:pt x="10811" y="21563"/>
                  </a:cubicBezTo>
                  <a:cubicBezTo>
                    <a:pt x="16764" y="21563"/>
                    <a:pt x="21598" y="16729"/>
                    <a:pt x="21598" y="10776"/>
                  </a:cubicBezTo>
                  <a:cubicBezTo>
                    <a:pt x="21598" y="4823"/>
                    <a:pt x="16764" y="1"/>
                    <a:pt x="108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1" name="Google Shape;1121;p33"/>
            <p:cNvGrpSpPr/>
            <p:nvPr/>
          </p:nvGrpSpPr>
          <p:grpSpPr>
            <a:xfrm>
              <a:off x="5963459" y="1870207"/>
              <a:ext cx="395481" cy="334986"/>
              <a:chOff x="6671087" y="2009304"/>
              <a:chExt cx="332757" cy="281833"/>
            </a:xfrm>
          </p:grpSpPr>
          <p:sp>
            <p:nvSpPr>
              <p:cNvPr id="1122" name="Google Shape;1122;p33"/>
              <p:cNvSpPr/>
              <p:nvPr/>
            </p:nvSpPr>
            <p:spPr>
              <a:xfrm>
                <a:off x="6671087" y="2023658"/>
                <a:ext cx="331993" cy="267478"/>
              </a:xfrm>
              <a:custGeom>
                <a:rect b="b" l="l" r="r" t="t"/>
                <a:pathLst>
                  <a:path extrusionOk="0" h="8404" w="10431">
                    <a:moveTo>
                      <a:pt x="6359" y="2272"/>
                    </a:moveTo>
                    <a:lnTo>
                      <a:pt x="7192" y="2546"/>
                    </a:lnTo>
                    <a:cubicBezTo>
                      <a:pt x="7203" y="2553"/>
                      <a:pt x="7215" y="2556"/>
                      <a:pt x="7228" y="2556"/>
                    </a:cubicBezTo>
                    <a:cubicBezTo>
                      <a:pt x="7261" y="2556"/>
                      <a:pt x="7298" y="2539"/>
                      <a:pt x="7323" y="2522"/>
                    </a:cubicBezTo>
                    <a:lnTo>
                      <a:pt x="7585" y="2332"/>
                    </a:lnTo>
                    <a:lnTo>
                      <a:pt x="9419" y="4725"/>
                    </a:lnTo>
                    <a:lnTo>
                      <a:pt x="9109" y="4951"/>
                    </a:lnTo>
                    <a:cubicBezTo>
                      <a:pt x="9097" y="4927"/>
                      <a:pt x="9061" y="4915"/>
                      <a:pt x="9050" y="4903"/>
                    </a:cubicBezTo>
                    <a:lnTo>
                      <a:pt x="5882" y="3177"/>
                    </a:lnTo>
                    <a:lnTo>
                      <a:pt x="6002" y="2987"/>
                    </a:lnTo>
                    <a:cubicBezTo>
                      <a:pt x="6049" y="2903"/>
                      <a:pt x="6025" y="2820"/>
                      <a:pt x="5954" y="2772"/>
                    </a:cubicBezTo>
                    <a:cubicBezTo>
                      <a:pt x="5929" y="2755"/>
                      <a:pt x="5900" y="2747"/>
                      <a:pt x="5873" y="2747"/>
                    </a:cubicBezTo>
                    <a:cubicBezTo>
                      <a:pt x="5822" y="2747"/>
                      <a:pt x="5775" y="2774"/>
                      <a:pt x="5752" y="2820"/>
                    </a:cubicBezTo>
                    <a:lnTo>
                      <a:pt x="5418" y="3356"/>
                    </a:lnTo>
                    <a:cubicBezTo>
                      <a:pt x="5406" y="3379"/>
                      <a:pt x="5382" y="3415"/>
                      <a:pt x="5382" y="3427"/>
                    </a:cubicBezTo>
                    <a:lnTo>
                      <a:pt x="5382" y="4725"/>
                    </a:lnTo>
                    <a:cubicBezTo>
                      <a:pt x="5382" y="4987"/>
                      <a:pt x="5168" y="5213"/>
                      <a:pt x="4894" y="5213"/>
                    </a:cubicBezTo>
                    <a:cubicBezTo>
                      <a:pt x="4632" y="5213"/>
                      <a:pt x="4406" y="4987"/>
                      <a:pt x="4406" y="4725"/>
                    </a:cubicBezTo>
                    <a:lnTo>
                      <a:pt x="4406" y="3439"/>
                    </a:lnTo>
                    <a:lnTo>
                      <a:pt x="4704" y="2272"/>
                    </a:lnTo>
                    <a:close/>
                    <a:moveTo>
                      <a:pt x="2692" y="1796"/>
                    </a:moveTo>
                    <a:lnTo>
                      <a:pt x="2930" y="1927"/>
                    </a:lnTo>
                    <a:lnTo>
                      <a:pt x="929" y="5392"/>
                    </a:lnTo>
                    <a:lnTo>
                      <a:pt x="691" y="5261"/>
                    </a:lnTo>
                    <a:lnTo>
                      <a:pt x="2692" y="1796"/>
                    </a:lnTo>
                    <a:close/>
                    <a:moveTo>
                      <a:pt x="3215" y="4844"/>
                    </a:moveTo>
                    <a:cubicBezTo>
                      <a:pt x="3323" y="4844"/>
                      <a:pt x="3406" y="4892"/>
                      <a:pt x="3489" y="4975"/>
                    </a:cubicBezTo>
                    <a:cubicBezTo>
                      <a:pt x="3608" y="5130"/>
                      <a:pt x="3561" y="5344"/>
                      <a:pt x="3406" y="5451"/>
                    </a:cubicBezTo>
                    <a:lnTo>
                      <a:pt x="2323" y="6213"/>
                    </a:lnTo>
                    <a:cubicBezTo>
                      <a:pt x="2266" y="6255"/>
                      <a:pt x="2199" y="6275"/>
                      <a:pt x="2131" y="6275"/>
                    </a:cubicBezTo>
                    <a:cubicBezTo>
                      <a:pt x="2027" y="6275"/>
                      <a:pt x="1923" y="6228"/>
                      <a:pt x="1858" y="6142"/>
                    </a:cubicBezTo>
                    <a:cubicBezTo>
                      <a:pt x="1763" y="5987"/>
                      <a:pt x="1787" y="5785"/>
                      <a:pt x="1942" y="5677"/>
                    </a:cubicBezTo>
                    <a:lnTo>
                      <a:pt x="3025" y="4903"/>
                    </a:lnTo>
                    <a:cubicBezTo>
                      <a:pt x="3085" y="4856"/>
                      <a:pt x="3156" y="4844"/>
                      <a:pt x="3215" y="4844"/>
                    </a:cubicBezTo>
                    <a:close/>
                    <a:moveTo>
                      <a:pt x="3811" y="5606"/>
                    </a:moveTo>
                    <a:cubicBezTo>
                      <a:pt x="3918" y="5606"/>
                      <a:pt x="4001" y="5665"/>
                      <a:pt x="4061" y="5737"/>
                    </a:cubicBezTo>
                    <a:cubicBezTo>
                      <a:pt x="4180" y="5880"/>
                      <a:pt x="4144" y="6106"/>
                      <a:pt x="3989" y="6213"/>
                    </a:cubicBezTo>
                    <a:lnTo>
                      <a:pt x="3156" y="6820"/>
                    </a:lnTo>
                    <a:cubicBezTo>
                      <a:pt x="3100" y="6863"/>
                      <a:pt x="3032" y="6883"/>
                      <a:pt x="2964" y="6883"/>
                    </a:cubicBezTo>
                    <a:cubicBezTo>
                      <a:pt x="2861" y="6883"/>
                      <a:pt x="2756" y="6835"/>
                      <a:pt x="2692" y="6749"/>
                    </a:cubicBezTo>
                    <a:cubicBezTo>
                      <a:pt x="2573" y="6594"/>
                      <a:pt x="2620" y="6380"/>
                      <a:pt x="2775" y="6273"/>
                    </a:cubicBezTo>
                    <a:lnTo>
                      <a:pt x="3573" y="5689"/>
                    </a:lnTo>
                    <a:cubicBezTo>
                      <a:pt x="3608" y="5677"/>
                      <a:pt x="3632" y="5642"/>
                      <a:pt x="3668" y="5630"/>
                    </a:cubicBezTo>
                    <a:cubicBezTo>
                      <a:pt x="3704" y="5618"/>
                      <a:pt x="3763" y="5606"/>
                      <a:pt x="3811" y="5606"/>
                    </a:cubicBezTo>
                    <a:close/>
                    <a:moveTo>
                      <a:pt x="4415" y="6386"/>
                    </a:moveTo>
                    <a:cubicBezTo>
                      <a:pt x="4516" y="6386"/>
                      <a:pt x="4617" y="6431"/>
                      <a:pt x="4680" y="6523"/>
                    </a:cubicBezTo>
                    <a:cubicBezTo>
                      <a:pt x="4799" y="6666"/>
                      <a:pt x="4751" y="6892"/>
                      <a:pt x="4597" y="6999"/>
                    </a:cubicBezTo>
                    <a:lnTo>
                      <a:pt x="4001" y="7416"/>
                    </a:lnTo>
                    <a:cubicBezTo>
                      <a:pt x="3946" y="7462"/>
                      <a:pt x="3883" y="7479"/>
                      <a:pt x="3814" y="7479"/>
                    </a:cubicBezTo>
                    <a:cubicBezTo>
                      <a:pt x="3793" y="7479"/>
                      <a:pt x="3773" y="7478"/>
                      <a:pt x="3751" y="7475"/>
                    </a:cubicBezTo>
                    <a:cubicBezTo>
                      <a:pt x="3668" y="7463"/>
                      <a:pt x="3585" y="7416"/>
                      <a:pt x="3525" y="7344"/>
                    </a:cubicBezTo>
                    <a:cubicBezTo>
                      <a:pt x="3430" y="7189"/>
                      <a:pt x="3454" y="6987"/>
                      <a:pt x="3608" y="6880"/>
                    </a:cubicBezTo>
                    <a:lnTo>
                      <a:pt x="4180" y="6463"/>
                    </a:lnTo>
                    <a:lnTo>
                      <a:pt x="4216" y="6451"/>
                    </a:lnTo>
                    <a:cubicBezTo>
                      <a:pt x="4274" y="6407"/>
                      <a:pt x="4344" y="6386"/>
                      <a:pt x="4415" y="6386"/>
                    </a:cubicBezTo>
                    <a:close/>
                    <a:moveTo>
                      <a:pt x="2894" y="2594"/>
                    </a:moveTo>
                    <a:lnTo>
                      <a:pt x="3168" y="2760"/>
                    </a:lnTo>
                    <a:cubicBezTo>
                      <a:pt x="3193" y="2769"/>
                      <a:pt x="3212" y="2777"/>
                      <a:pt x="3234" y="2777"/>
                    </a:cubicBezTo>
                    <a:cubicBezTo>
                      <a:pt x="3243" y="2777"/>
                      <a:pt x="3253" y="2776"/>
                      <a:pt x="3263" y="2772"/>
                    </a:cubicBezTo>
                    <a:lnTo>
                      <a:pt x="3977" y="2677"/>
                    </a:lnTo>
                    <a:lnTo>
                      <a:pt x="4239" y="2784"/>
                    </a:lnTo>
                    <a:lnTo>
                      <a:pt x="4097" y="3379"/>
                    </a:lnTo>
                    <a:lnTo>
                      <a:pt x="4097" y="3415"/>
                    </a:lnTo>
                    <a:lnTo>
                      <a:pt x="4097" y="4701"/>
                    </a:lnTo>
                    <a:cubicBezTo>
                      <a:pt x="4097" y="5154"/>
                      <a:pt x="4454" y="5511"/>
                      <a:pt x="4894" y="5511"/>
                    </a:cubicBezTo>
                    <a:cubicBezTo>
                      <a:pt x="5347" y="5511"/>
                      <a:pt x="5704" y="5154"/>
                      <a:pt x="5704" y="4701"/>
                    </a:cubicBezTo>
                    <a:lnTo>
                      <a:pt x="5704" y="3439"/>
                    </a:lnTo>
                    <a:lnTo>
                      <a:pt x="5728" y="3391"/>
                    </a:lnTo>
                    <a:lnTo>
                      <a:pt x="8919" y="5118"/>
                    </a:lnTo>
                    <a:cubicBezTo>
                      <a:pt x="9061" y="5261"/>
                      <a:pt x="9121" y="5463"/>
                      <a:pt x="9038" y="5630"/>
                    </a:cubicBezTo>
                    <a:cubicBezTo>
                      <a:pt x="8973" y="5742"/>
                      <a:pt x="8860" y="5806"/>
                      <a:pt x="8742" y="5806"/>
                    </a:cubicBezTo>
                    <a:cubicBezTo>
                      <a:pt x="8685" y="5806"/>
                      <a:pt x="8627" y="5792"/>
                      <a:pt x="8573" y="5761"/>
                    </a:cubicBezTo>
                    <a:lnTo>
                      <a:pt x="6799" y="4796"/>
                    </a:lnTo>
                    <a:cubicBezTo>
                      <a:pt x="6777" y="4781"/>
                      <a:pt x="6753" y="4775"/>
                      <a:pt x="6730" y="4775"/>
                    </a:cubicBezTo>
                    <a:cubicBezTo>
                      <a:pt x="6679" y="4775"/>
                      <a:pt x="6630" y="4807"/>
                      <a:pt x="6597" y="4856"/>
                    </a:cubicBezTo>
                    <a:cubicBezTo>
                      <a:pt x="6549" y="4927"/>
                      <a:pt x="6585" y="5023"/>
                      <a:pt x="6656" y="5058"/>
                    </a:cubicBezTo>
                    <a:lnTo>
                      <a:pt x="8133" y="5868"/>
                    </a:lnTo>
                    <a:cubicBezTo>
                      <a:pt x="8288" y="5951"/>
                      <a:pt x="8347" y="6166"/>
                      <a:pt x="8264" y="6332"/>
                    </a:cubicBezTo>
                    <a:cubicBezTo>
                      <a:pt x="8198" y="6439"/>
                      <a:pt x="8080" y="6501"/>
                      <a:pt x="7959" y="6501"/>
                    </a:cubicBezTo>
                    <a:cubicBezTo>
                      <a:pt x="7905" y="6501"/>
                      <a:pt x="7851" y="6489"/>
                      <a:pt x="7799" y="6463"/>
                    </a:cubicBezTo>
                    <a:lnTo>
                      <a:pt x="6299" y="5642"/>
                    </a:lnTo>
                    <a:cubicBezTo>
                      <a:pt x="6277" y="5627"/>
                      <a:pt x="6252" y="5620"/>
                      <a:pt x="6227" y="5620"/>
                    </a:cubicBezTo>
                    <a:cubicBezTo>
                      <a:pt x="6173" y="5620"/>
                      <a:pt x="6118" y="5652"/>
                      <a:pt x="6085" y="5701"/>
                    </a:cubicBezTo>
                    <a:cubicBezTo>
                      <a:pt x="6049" y="5773"/>
                      <a:pt x="6073" y="5868"/>
                      <a:pt x="6144" y="5916"/>
                    </a:cubicBezTo>
                    <a:lnTo>
                      <a:pt x="7371" y="6570"/>
                    </a:lnTo>
                    <a:cubicBezTo>
                      <a:pt x="7537" y="6654"/>
                      <a:pt x="7597" y="6868"/>
                      <a:pt x="7502" y="7023"/>
                    </a:cubicBezTo>
                    <a:cubicBezTo>
                      <a:pt x="7444" y="7139"/>
                      <a:pt x="7322" y="7203"/>
                      <a:pt x="7197" y="7203"/>
                    </a:cubicBezTo>
                    <a:cubicBezTo>
                      <a:pt x="7143" y="7203"/>
                      <a:pt x="7088" y="7191"/>
                      <a:pt x="7037" y="7166"/>
                    </a:cubicBezTo>
                    <a:lnTo>
                      <a:pt x="5775" y="6463"/>
                    </a:lnTo>
                    <a:cubicBezTo>
                      <a:pt x="5753" y="6448"/>
                      <a:pt x="5728" y="6442"/>
                      <a:pt x="5704" y="6442"/>
                    </a:cubicBezTo>
                    <a:cubicBezTo>
                      <a:pt x="5650" y="6442"/>
                      <a:pt x="5597" y="6474"/>
                      <a:pt x="5573" y="6523"/>
                    </a:cubicBezTo>
                    <a:cubicBezTo>
                      <a:pt x="5525" y="6594"/>
                      <a:pt x="5549" y="6689"/>
                      <a:pt x="5632" y="6725"/>
                    </a:cubicBezTo>
                    <a:lnTo>
                      <a:pt x="6609" y="7261"/>
                    </a:lnTo>
                    <a:cubicBezTo>
                      <a:pt x="6775" y="7356"/>
                      <a:pt x="6835" y="7559"/>
                      <a:pt x="6740" y="7725"/>
                    </a:cubicBezTo>
                    <a:cubicBezTo>
                      <a:pt x="6683" y="7838"/>
                      <a:pt x="6567" y="7902"/>
                      <a:pt x="6450" y="7902"/>
                    </a:cubicBezTo>
                    <a:cubicBezTo>
                      <a:pt x="6394" y="7902"/>
                      <a:pt x="6337" y="7887"/>
                      <a:pt x="6287" y="7856"/>
                    </a:cubicBezTo>
                    <a:lnTo>
                      <a:pt x="5597" y="7487"/>
                    </a:lnTo>
                    <a:cubicBezTo>
                      <a:pt x="5597" y="7344"/>
                      <a:pt x="5549" y="7201"/>
                      <a:pt x="5466" y="7082"/>
                    </a:cubicBezTo>
                    <a:cubicBezTo>
                      <a:pt x="5347" y="6939"/>
                      <a:pt x="5168" y="6844"/>
                      <a:pt x="4990" y="6832"/>
                    </a:cubicBezTo>
                    <a:cubicBezTo>
                      <a:pt x="4990" y="6820"/>
                      <a:pt x="4990" y="6808"/>
                      <a:pt x="5001" y="6785"/>
                    </a:cubicBezTo>
                    <a:cubicBezTo>
                      <a:pt x="5037" y="6606"/>
                      <a:pt x="4990" y="6451"/>
                      <a:pt x="4882" y="6308"/>
                    </a:cubicBezTo>
                    <a:cubicBezTo>
                      <a:pt x="4763" y="6166"/>
                      <a:pt x="4585" y="6070"/>
                      <a:pt x="4406" y="6058"/>
                    </a:cubicBezTo>
                    <a:cubicBezTo>
                      <a:pt x="4406" y="6046"/>
                      <a:pt x="4406" y="6035"/>
                      <a:pt x="4418" y="6011"/>
                    </a:cubicBezTo>
                    <a:cubicBezTo>
                      <a:pt x="4454" y="5832"/>
                      <a:pt x="4406" y="5677"/>
                      <a:pt x="4299" y="5535"/>
                    </a:cubicBezTo>
                    <a:cubicBezTo>
                      <a:pt x="4180" y="5392"/>
                      <a:pt x="4001" y="5296"/>
                      <a:pt x="3823" y="5284"/>
                    </a:cubicBezTo>
                    <a:cubicBezTo>
                      <a:pt x="3823" y="5273"/>
                      <a:pt x="3823" y="5261"/>
                      <a:pt x="3847" y="5237"/>
                    </a:cubicBezTo>
                    <a:cubicBezTo>
                      <a:pt x="3870" y="5058"/>
                      <a:pt x="3823" y="4903"/>
                      <a:pt x="3727" y="4761"/>
                    </a:cubicBezTo>
                    <a:cubicBezTo>
                      <a:pt x="3600" y="4597"/>
                      <a:pt x="3413" y="4515"/>
                      <a:pt x="3222" y="4515"/>
                    </a:cubicBezTo>
                    <a:cubicBezTo>
                      <a:pt x="3093" y="4515"/>
                      <a:pt x="2962" y="4553"/>
                      <a:pt x="2846" y="4630"/>
                    </a:cubicBezTo>
                    <a:lnTo>
                      <a:pt x="1775" y="5404"/>
                    </a:lnTo>
                    <a:lnTo>
                      <a:pt x="1382" y="5201"/>
                    </a:lnTo>
                    <a:lnTo>
                      <a:pt x="2894" y="2594"/>
                    </a:lnTo>
                    <a:close/>
                    <a:moveTo>
                      <a:pt x="5009" y="7159"/>
                    </a:moveTo>
                    <a:cubicBezTo>
                      <a:pt x="5109" y="7159"/>
                      <a:pt x="5207" y="7205"/>
                      <a:pt x="5263" y="7297"/>
                    </a:cubicBezTo>
                    <a:cubicBezTo>
                      <a:pt x="5311" y="7356"/>
                      <a:pt x="5347" y="7451"/>
                      <a:pt x="5335" y="7535"/>
                    </a:cubicBezTo>
                    <a:cubicBezTo>
                      <a:pt x="5311" y="7630"/>
                      <a:pt x="5263" y="7701"/>
                      <a:pt x="5192" y="7761"/>
                    </a:cubicBezTo>
                    <a:lnTo>
                      <a:pt x="4835" y="8011"/>
                    </a:lnTo>
                    <a:cubicBezTo>
                      <a:pt x="4778" y="8053"/>
                      <a:pt x="4711" y="8073"/>
                      <a:pt x="4643" y="8073"/>
                    </a:cubicBezTo>
                    <a:cubicBezTo>
                      <a:pt x="4539" y="8073"/>
                      <a:pt x="4435" y="8026"/>
                      <a:pt x="4370" y="7940"/>
                    </a:cubicBezTo>
                    <a:cubicBezTo>
                      <a:pt x="4275" y="7785"/>
                      <a:pt x="4299" y="7582"/>
                      <a:pt x="4454" y="7475"/>
                    </a:cubicBezTo>
                    <a:lnTo>
                      <a:pt x="4775" y="7237"/>
                    </a:lnTo>
                    <a:lnTo>
                      <a:pt x="4811" y="7225"/>
                    </a:lnTo>
                    <a:cubicBezTo>
                      <a:pt x="4869" y="7181"/>
                      <a:pt x="4940" y="7159"/>
                      <a:pt x="5009" y="7159"/>
                    </a:cubicBezTo>
                    <a:close/>
                    <a:moveTo>
                      <a:pt x="182" y="0"/>
                    </a:moveTo>
                    <a:cubicBezTo>
                      <a:pt x="131" y="0"/>
                      <a:pt x="81" y="32"/>
                      <a:pt x="48" y="81"/>
                    </a:cubicBezTo>
                    <a:cubicBezTo>
                      <a:pt x="1" y="153"/>
                      <a:pt x="25" y="248"/>
                      <a:pt x="108" y="284"/>
                    </a:cubicBezTo>
                    <a:lnTo>
                      <a:pt x="2430" y="1629"/>
                    </a:lnTo>
                    <a:lnTo>
                      <a:pt x="418" y="5094"/>
                    </a:lnTo>
                    <a:lnTo>
                      <a:pt x="251" y="5011"/>
                    </a:lnTo>
                    <a:cubicBezTo>
                      <a:pt x="226" y="4994"/>
                      <a:pt x="200" y="4986"/>
                      <a:pt x="175" y="4986"/>
                    </a:cubicBezTo>
                    <a:cubicBezTo>
                      <a:pt x="126" y="4986"/>
                      <a:pt x="80" y="5015"/>
                      <a:pt x="48" y="5070"/>
                    </a:cubicBezTo>
                    <a:cubicBezTo>
                      <a:pt x="1" y="5142"/>
                      <a:pt x="25" y="5225"/>
                      <a:pt x="108" y="5273"/>
                    </a:cubicBezTo>
                    <a:lnTo>
                      <a:pt x="906" y="5737"/>
                    </a:lnTo>
                    <a:cubicBezTo>
                      <a:pt x="932" y="5752"/>
                      <a:pt x="958" y="5759"/>
                      <a:pt x="983" y="5759"/>
                    </a:cubicBezTo>
                    <a:cubicBezTo>
                      <a:pt x="1038" y="5759"/>
                      <a:pt x="1087" y="5726"/>
                      <a:pt x="1120" y="5677"/>
                    </a:cubicBezTo>
                    <a:lnTo>
                      <a:pt x="1239" y="5463"/>
                    </a:lnTo>
                    <a:lnTo>
                      <a:pt x="1561" y="5642"/>
                    </a:lnTo>
                    <a:cubicBezTo>
                      <a:pt x="1465" y="5856"/>
                      <a:pt x="1465" y="6106"/>
                      <a:pt x="1608" y="6320"/>
                    </a:cubicBezTo>
                    <a:cubicBezTo>
                      <a:pt x="1727" y="6499"/>
                      <a:pt x="1942" y="6582"/>
                      <a:pt x="2132" y="6582"/>
                    </a:cubicBezTo>
                    <a:cubicBezTo>
                      <a:pt x="2192" y="6582"/>
                      <a:pt x="2263" y="6570"/>
                      <a:pt x="2323" y="6558"/>
                    </a:cubicBezTo>
                    <a:cubicBezTo>
                      <a:pt x="2323" y="6689"/>
                      <a:pt x="2370" y="6820"/>
                      <a:pt x="2442" y="6928"/>
                    </a:cubicBezTo>
                    <a:cubicBezTo>
                      <a:pt x="2561" y="7094"/>
                      <a:pt x="2751" y="7178"/>
                      <a:pt x="2965" y="7178"/>
                    </a:cubicBezTo>
                    <a:cubicBezTo>
                      <a:pt x="3025" y="7178"/>
                      <a:pt x="3096" y="7166"/>
                      <a:pt x="3156" y="7154"/>
                    </a:cubicBezTo>
                    <a:cubicBezTo>
                      <a:pt x="3156" y="7285"/>
                      <a:pt x="3204" y="7404"/>
                      <a:pt x="3275" y="7523"/>
                    </a:cubicBezTo>
                    <a:cubicBezTo>
                      <a:pt x="3382" y="7654"/>
                      <a:pt x="3525" y="7749"/>
                      <a:pt x="3692" y="7773"/>
                    </a:cubicBezTo>
                    <a:cubicBezTo>
                      <a:pt x="3716" y="7773"/>
                      <a:pt x="3763" y="7785"/>
                      <a:pt x="3799" y="7785"/>
                    </a:cubicBezTo>
                    <a:cubicBezTo>
                      <a:pt x="3858" y="7785"/>
                      <a:pt x="3930" y="7773"/>
                      <a:pt x="3989" y="7761"/>
                    </a:cubicBezTo>
                    <a:cubicBezTo>
                      <a:pt x="3989" y="7892"/>
                      <a:pt x="4037" y="8011"/>
                      <a:pt x="4108" y="8130"/>
                    </a:cubicBezTo>
                    <a:cubicBezTo>
                      <a:pt x="4216" y="8261"/>
                      <a:pt x="4358" y="8356"/>
                      <a:pt x="4525" y="8380"/>
                    </a:cubicBezTo>
                    <a:cubicBezTo>
                      <a:pt x="4549" y="8380"/>
                      <a:pt x="4597" y="8404"/>
                      <a:pt x="4632" y="8404"/>
                    </a:cubicBezTo>
                    <a:cubicBezTo>
                      <a:pt x="4763" y="8404"/>
                      <a:pt x="4894" y="8356"/>
                      <a:pt x="5001" y="8285"/>
                    </a:cubicBezTo>
                    <a:lnTo>
                      <a:pt x="5359" y="8023"/>
                    </a:lnTo>
                    <a:cubicBezTo>
                      <a:pt x="5430" y="7963"/>
                      <a:pt x="5490" y="7904"/>
                      <a:pt x="5537" y="7820"/>
                    </a:cubicBezTo>
                    <a:lnTo>
                      <a:pt x="6156" y="8166"/>
                    </a:lnTo>
                    <a:cubicBezTo>
                      <a:pt x="6252" y="8201"/>
                      <a:pt x="6359" y="8237"/>
                      <a:pt x="6478" y="8237"/>
                    </a:cubicBezTo>
                    <a:cubicBezTo>
                      <a:pt x="6537" y="8237"/>
                      <a:pt x="6597" y="8225"/>
                      <a:pt x="6656" y="8201"/>
                    </a:cubicBezTo>
                    <a:cubicBezTo>
                      <a:pt x="6811" y="8166"/>
                      <a:pt x="6954" y="8047"/>
                      <a:pt x="7037" y="7892"/>
                    </a:cubicBezTo>
                    <a:cubicBezTo>
                      <a:pt x="7097" y="7773"/>
                      <a:pt x="7133" y="7642"/>
                      <a:pt x="7109" y="7523"/>
                    </a:cubicBezTo>
                    <a:cubicBezTo>
                      <a:pt x="7156" y="7523"/>
                      <a:pt x="7192" y="7535"/>
                      <a:pt x="7228" y="7535"/>
                    </a:cubicBezTo>
                    <a:cubicBezTo>
                      <a:pt x="7454" y="7535"/>
                      <a:pt x="7680" y="7416"/>
                      <a:pt x="7799" y="7213"/>
                    </a:cubicBezTo>
                    <a:cubicBezTo>
                      <a:pt x="7859" y="7094"/>
                      <a:pt x="7883" y="6951"/>
                      <a:pt x="7871" y="6832"/>
                    </a:cubicBezTo>
                    <a:cubicBezTo>
                      <a:pt x="7918" y="6832"/>
                      <a:pt x="7942" y="6856"/>
                      <a:pt x="7990" y="6856"/>
                    </a:cubicBezTo>
                    <a:cubicBezTo>
                      <a:pt x="8216" y="6856"/>
                      <a:pt x="8442" y="6737"/>
                      <a:pt x="8561" y="6523"/>
                    </a:cubicBezTo>
                    <a:cubicBezTo>
                      <a:pt x="8621" y="6404"/>
                      <a:pt x="8645" y="6273"/>
                      <a:pt x="8633" y="6154"/>
                    </a:cubicBezTo>
                    <a:cubicBezTo>
                      <a:pt x="8680" y="6154"/>
                      <a:pt x="8704" y="6166"/>
                      <a:pt x="8752" y="6166"/>
                    </a:cubicBezTo>
                    <a:cubicBezTo>
                      <a:pt x="8811" y="6166"/>
                      <a:pt x="8871" y="6154"/>
                      <a:pt x="8930" y="6142"/>
                    </a:cubicBezTo>
                    <a:cubicBezTo>
                      <a:pt x="9097" y="6094"/>
                      <a:pt x="9228" y="5975"/>
                      <a:pt x="9311" y="5820"/>
                    </a:cubicBezTo>
                    <a:cubicBezTo>
                      <a:pt x="9407" y="5677"/>
                      <a:pt x="9419" y="5499"/>
                      <a:pt x="9359" y="5332"/>
                    </a:cubicBezTo>
                    <a:cubicBezTo>
                      <a:pt x="9347" y="5284"/>
                      <a:pt x="9335" y="5261"/>
                      <a:pt x="9311" y="5213"/>
                    </a:cubicBezTo>
                    <a:lnTo>
                      <a:pt x="9585" y="5023"/>
                    </a:lnTo>
                    <a:lnTo>
                      <a:pt x="9728" y="5201"/>
                    </a:lnTo>
                    <a:cubicBezTo>
                      <a:pt x="9756" y="5236"/>
                      <a:pt x="9804" y="5254"/>
                      <a:pt x="9853" y="5254"/>
                    </a:cubicBezTo>
                    <a:cubicBezTo>
                      <a:pt x="9889" y="5254"/>
                      <a:pt x="9925" y="5245"/>
                      <a:pt x="9954" y="5225"/>
                    </a:cubicBezTo>
                    <a:lnTo>
                      <a:pt x="10371" y="4903"/>
                    </a:lnTo>
                    <a:cubicBezTo>
                      <a:pt x="10431" y="4808"/>
                      <a:pt x="10431" y="4725"/>
                      <a:pt x="10395" y="4653"/>
                    </a:cubicBezTo>
                    <a:cubicBezTo>
                      <a:pt x="10350" y="4616"/>
                      <a:pt x="10300" y="4592"/>
                      <a:pt x="10254" y="4592"/>
                    </a:cubicBezTo>
                    <a:cubicBezTo>
                      <a:pt x="10228" y="4592"/>
                      <a:pt x="10202" y="4600"/>
                      <a:pt x="10181" y="4618"/>
                    </a:cubicBezTo>
                    <a:lnTo>
                      <a:pt x="9883" y="4856"/>
                    </a:lnTo>
                    <a:lnTo>
                      <a:pt x="7454" y="1689"/>
                    </a:lnTo>
                    <a:lnTo>
                      <a:pt x="8835" y="796"/>
                    </a:lnTo>
                    <a:cubicBezTo>
                      <a:pt x="8919" y="748"/>
                      <a:pt x="8930" y="665"/>
                      <a:pt x="8883" y="582"/>
                    </a:cubicBezTo>
                    <a:cubicBezTo>
                      <a:pt x="8854" y="539"/>
                      <a:pt x="8813" y="517"/>
                      <a:pt x="8769" y="517"/>
                    </a:cubicBezTo>
                    <a:cubicBezTo>
                      <a:pt x="8740" y="517"/>
                      <a:pt x="8709" y="527"/>
                      <a:pt x="8680" y="546"/>
                    </a:cubicBezTo>
                    <a:lnTo>
                      <a:pt x="7156" y="1522"/>
                    </a:lnTo>
                    <a:cubicBezTo>
                      <a:pt x="7085" y="1570"/>
                      <a:pt x="7073" y="1677"/>
                      <a:pt x="7109" y="1748"/>
                    </a:cubicBezTo>
                    <a:lnTo>
                      <a:pt x="7395" y="2106"/>
                    </a:lnTo>
                    <a:lnTo>
                      <a:pt x="7204" y="2248"/>
                    </a:lnTo>
                    <a:lnTo>
                      <a:pt x="6418" y="1998"/>
                    </a:lnTo>
                    <a:cubicBezTo>
                      <a:pt x="6406" y="1998"/>
                      <a:pt x="6383" y="1986"/>
                      <a:pt x="6371" y="1986"/>
                    </a:cubicBezTo>
                    <a:lnTo>
                      <a:pt x="4585" y="1986"/>
                    </a:lnTo>
                    <a:cubicBezTo>
                      <a:pt x="4513" y="1986"/>
                      <a:pt x="4454" y="2034"/>
                      <a:pt x="4442" y="2106"/>
                    </a:cubicBezTo>
                    <a:lnTo>
                      <a:pt x="4335" y="2510"/>
                    </a:lnTo>
                    <a:lnTo>
                      <a:pt x="4073" y="2403"/>
                    </a:lnTo>
                    <a:cubicBezTo>
                      <a:pt x="4049" y="2391"/>
                      <a:pt x="4037" y="2391"/>
                      <a:pt x="4001" y="2391"/>
                    </a:cubicBezTo>
                    <a:lnTo>
                      <a:pt x="3287" y="2475"/>
                    </a:lnTo>
                    <a:lnTo>
                      <a:pt x="3049" y="2344"/>
                    </a:lnTo>
                    <a:lnTo>
                      <a:pt x="3275" y="1939"/>
                    </a:lnTo>
                    <a:cubicBezTo>
                      <a:pt x="3323" y="1867"/>
                      <a:pt x="3287" y="1772"/>
                      <a:pt x="3215" y="1736"/>
                    </a:cubicBezTo>
                    <a:lnTo>
                      <a:pt x="251" y="22"/>
                    </a:lnTo>
                    <a:cubicBezTo>
                      <a:pt x="228" y="7"/>
                      <a:pt x="205" y="0"/>
                      <a:pt x="1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33"/>
              <p:cNvSpPr/>
              <p:nvPr/>
            </p:nvSpPr>
            <p:spPr>
              <a:xfrm>
                <a:off x="6965173" y="2009304"/>
                <a:ext cx="38670" cy="27181"/>
              </a:xfrm>
              <a:custGeom>
                <a:rect b="b" l="l" r="r" t="t"/>
                <a:pathLst>
                  <a:path extrusionOk="0" h="854" w="1215">
                    <a:moveTo>
                      <a:pt x="1023" y="1"/>
                    </a:moveTo>
                    <a:cubicBezTo>
                      <a:pt x="995" y="1"/>
                      <a:pt x="966" y="8"/>
                      <a:pt x="941" y="20"/>
                    </a:cubicBezTo>
                    <a:lnTo>
                      <a:pt x="95" y="580"/>
                    </a:lnTo>
                    <a:cubicBezTo>
                      <a:pt x="12" y="616"/>
                      <a:pt x="0" y="711"/>
                      <a:pt x="48" y="782"/>
                    </a:cubicBezTo>
                    <a:cubicBezTo>
                      <a:pt x="83" y="830"/>
                      <a:pt x="119" y="854"/>
                      <a:pt x="179" y="854"/>
                    </a:cubicBezTo>
                    <a:cubicBezTo>
                      <a:pt x="214" y="854"/>
                      <a:pt x="238" y="842"/>
                      <a:pt x="274" y="830"/>
                    </a:cubicBezTo>
                    <a:lnTo>
                      <a:pt x="1119" y="282"/>
                    </a:lnTo>
                    <a:cubicBezTo>
                      <a:pt x="1179" y="235"/>
                      <a:pt x="1214" y="140"/>
                      <a:pt x="1155" y="68"/>
                    </a:cubicBezTo>
                    <a:cubicBezTo>
                      <a:pt x="1124" y="22"/>
                      <a:pt x="1074" y="1"/>
                      <a:pt x="10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24" name="Google Shape;1124;p33"/>
          <p:cNvGrpSpPr/>
          <p:nvPr/>
        </p:nvGrpSpPr>
        <p:grpSpPr>
          <a:xfrm>
            <a:off x="6496638" y="2988025"/>
            <a:ext cx="1645595" cy="1090650"/>
            <a:chOff x="6420438" y="2861150"/>
            <a:chExt cx="1645595" cy="1090650"/>
          </a:xfrm>
        </p:grpSpPr>
        <p:sp>
          <p:nvSpPr>
            <p:cNvPr id="1125" name="Google Shape;1125;p33"/>
            <p:cNvSpPr/>
            <p:nvPr/>
          </p:nvSpPr>
          <p:spPr>
            <a:xfrm>
              <a:off x="6791476" y="3109850"/>
              <a:ext cx="1274557" cy="309275"/>
            </a:xfrm>
            <a:custGeom>
              <a:rect b="b" l="l" r="r" t="t"/>
              <a:pathLst>
                <a:path extrusionOk="0" h="12371" w="48233">
                  <a:moveTo>
                    <a:pt x="3977" y="0"/>
                  </a:moveTo>
                  <a:cubicBezTo>
                    <a:pt x="1774" y="0"/>
                    <a:pt x="0" y="1738"/>
                    <a:pt x="0" y="3941"/>
                  </a:cubicBezTo>
                  <a:lnTo>
                    <a:pt x="0" y="8430"/>
                  </a:lnTo>
                  <a:cubicBezTo>
                    <a:pt x="0" y="10585"/>
                    <a:pt x="1774" y="12371"/>
                    <a:pt x="3977" y="12371"/>
                  </a:cubicBezTo>
                  <a:lnTo>
                    <a:pt x="44291" y="12371"/>
                  </a:lnTo>
                  <a:cubicBezTo>
                    <a:pt x="46458" y="12371"/>
                    <a:pt x="48232" y="10585"/>
                    <a:pt x="48232" y="8430"/>
                  </a:cubicBezTo>
                  <a:lnTo>
                    <a:pt x="48232" y="3941"/>
                  </a:lnTo>
                  <a:cubicBezTo>
                    <a:pt x="48232" y="1738"/>
                    <a:pt x="46458" y="0"/>
                    <a:pt x="442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200">
                <a:solidFill>
                  <a:srgbClr val="FFFFFF"/>
                </a:solidFill>
              </a:endParaRPr>
            </a:p>
          </p:txBody>
        </p:sp>
        <p:sp>
          <p:nvSpPr>
            <p:cNvPr id="1126" name="Google Shape;1126;p33"/>
            <p:cNvSpPr/>
            <p:nvPr/>
          </p:nvSpPr>
          <p:spPr>
            <a:xfrm>
              <a:off x="6420438" y="2861150"/>
              <a:ext cx="833750" cy="1090650"/>
            </a:xfrm>
            <a:custGeom>
              <a:rect b="b" l="l" r="r" t="t"/>
              <a:pathLst>
                <a:path extrusionOk="0" h="43626" w="33350">
                  <a:moveTo>
                    <a:pt x="16693" y="1"/>
                  </a:moveTo>
                  <a:cubicBezTo>
                    <a:pt x="7502" y="1"/>
                    <a:pt x="1" y="7454"/>
                    <a:pt x="1" y="16657"/>
                  </a:cubicBezTo>
                  <a:cubicBezTo>
                    <a:pt x="1" y="23885"/>
                    <a:pt x="4644" y="30064"/>
                    <a:pt x="11050" y="32350"/>
                  </a:cubicBezTo>
                  <a:lnTo>
                    <a:pt x="16693" y="43625"/>
                  </a:lnTo>
                  <a:lnTo>
                    <a:pt x="22337" y="32350"/>
                  </a:lnTo>
                  <a:cubicBezTo>
                    <a:pt x="28754" y="30064"/>
                    <a:pt x="33350" y="23885"/>
                    <a:pt x="33350" y="16657"/>
                  </a:cubicBezTo>
                  <a:cubicBezTo>
                    <a:pt x="33350" y="7454"/>
                    <a:pt x="25897" y="1"/>
                    <a:pt x="16693" y="1"/>
                  </a:cubicBezTo>
                  <a:close/>
                </a:path>
              </a:pathLst>
            </a:custGeom>
            <a:solidFill>
              <a:srgbClr val="D700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3"/>
            <p:cNvSpPr/>
            <p:nvPr/>
          </p:nvSpPr>
          <p:spPr>
            <a:xfrm>
              <a:off x="6495738" y="2927825"/>
              <a:ext cx="684050" cy="684050"/>
            </a:xfrm>
            <a:custGeom>
              <a:rect b="b" l="l" r="r" t="t"/>
              <a:pathLst>
                <a:path extrusionOk="0" h="27362" w="27362">
                  <a:moveTo>
                    <a:pt x="13681" y="1"/>
                  </a:moveTo>
                  <a:cubicBezTo>
                    <a:pt x="6109" y="1"/>
                    <a:pt x="1" y="6144"/>
                    <a:pt x="1" y="13681"/>
                  </a:cubicBezTo>
                  <a:cubicBezTo>
                    <a:pt x="1" y="21253"/>
                    <a:pt x="6109" y="27361"/>
                    <a:pt x="13681" y="27361"/>
                  </a:cubicBezTo>
                  <a:cubicBezTo>
                    <a:pt x="21218" y="27361"/>
                    <a:pt x="27361" y="21253"/>
                    <a:pt x="27361" y="13681"/>
                  </a:cubicBezTo>
                  <a:cubicBezTo>
                    <a:pt x="27361" y="6144"/>
                    <a:pt x="21218" y="1"/>
                    <a:pt x="136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8" name="Google Shape;1128;p33"/>
            <p:cNvGrpSpPr/>
            <p:nvPr/>
          </p:nvGrpSpPr>
          <p:grpSpPr>
            <a:xfrm>
              <a:off x="6657735" y="3055715"/>
              <a:ext cx="360510" cy="425951"/>
              <a:chOff x="6707084" y="3387403"/>
              <a:chExt cx="261145" cy="308504"/>
            </a:xfrm>
          </p:grpSpPr>
          <p:sp>
            <p:nvSpPr>
              <p:cNvPr id="1129" name="Google Shape;1129;p33"/>
              <p:cNvSpPr/>
              <p:nvPr/>
            </p:nvSpPr>
            <p:spPr>
              <a:xfrm>
                <a:off x="6726053" y="3542403"/>
                <a:ext cx="68238" cy="153504"/>
              </a:xfrm>
              <a:custGeom>
                <a:rect b="b" l="l" r="r" t="t"/>
                <a:pathLst>
                  <a:path extrusionOk="0" h="4823" w="2144">
                    <a:moveTo>
                      <a:pt x="1203" y="286"/>
                    </a:moveTo>
                    <a:cubicBezTo>
                      <a:pt x="1381" y="286"/>
                      <a:pt x="1524" y="417"/>
                      <a:pt x="1524" y="596"/>
                    </a:cubicBezTo>
                    <a:lnTo>
                      <a:pt x="1524" y="893"/>
                    </a:lnTo>
                    <a:cubicBezTo>
                      <a:pt x="1524" y="1143"/>
                      <a:pt x="1310" y="1358"/>
                      <a:pt x="1060" y="1358"/>
                    </a:cubicBezTo>
                    <a:cubicBezTo>
                      <a:pt x="810" y="1358"/>
                      <a:pt x="596" y="1143"/>
                      <a:pt x="596" y="893"/>
                    </a:cubicBezTo>
                    <a:lnTo>
                      <a:pt x="596" y="596"/>
                    </a:lnTo>
                    <a:cubicBezTo>
                      <a:pt x="596" y="417"/>
                      <a:pt x="726" y="286"/>
                      <a:pt x="905" y="286"/>
                    </a:cubicBezTo>
                    <a:close/>
                    <a:moveTo>
                      <a:pt x="1227" y="1643"/>
                    </a:moveTo>
                    <a:lnTo>
                      <a:pt x="1227" y="1715"/>
                    </a:lnTo>
                    <a:cubicBezTo>
                      <a:pt x="1227" y="1774"/>
                      <a:pt x="1238" y="1822"/>
                      <a:pt x="1262" y="1858"/>
                    </a:cubicBezTo>
                    <a:lnTo>
                      <a:pt x="1060" y="2036"/>
                    </a:lnTo>
                    <a:lnTo>
                      <a:pt x="846" y="1846"/>
                    </a:lnTo>
                    <a:cubicBezTo>
                      <a:pt x="881" y="1798"/>
                      <a:pt x="893" y="1762"/>
                      <a:pt x="893" y="1703"/>
                    </a:cubicBezTo>
                    <a:lnTo>
                      <a:pt x="893" y="1643"/>
                    </a:lnTo>
                    <a:close/>
                    <a:moveTo>
                      <a:pt x="1060" y="2036"/>
                    </a:moveTo>
                    <a:cubicBezTo>
                      <a:pt x="1060" y="2048"/>
                      <a:pt x="1057" y="2054"/>
                      <a:pt x="1055" y="2054"/>
                    </a:cubicBezTo>
                    <a:cubicBezTo>
                      <a:pt x="1054" y="2054"/>
                      <a:pt x="1054" y="2048"/>
                      <a:pt x="1060" y="2036"/>
                    </a:cubicBezTo>
                    <a:close/>
                    <a:moveTo>
                      <a:pt x="905" y="0"/>
                    </a:moveTo>
                    <a:cubicBezTo>
                      <a:pt x="584" y="0"/>
                      <a:pt x="310" y="274"/>
                      <a:pt x="310" y="596"/>
                    </a:cubicBezTo>
                    <a:lnTo>
                      <a:pt x="310" y="893"/>
                    </a:lnTo>
                    <a:cubicBezTo>
                      <a:pt x="310" y="1143"/>
                      <a:pt x="429" y="1358"/>
                      <a:pt x="607" y="1489"/>
                    </a:cubicBezTo>
                    <a:lnTo>
                      <a:pt x="607" y="1703"/>
                    </a:lnTo>
                    <a:lnTo>
                      <a:pt x="607" y="1715"/>
                    </a:lnTo>
                    <a:lnTo>
                      <a:pt x="250" y="1893"/>
                    </a:lnTo>
                    <a:cubicBezTo>
                      <a:pt x="107" y="1965"/>
                      <a:pt x="0" y="2120"/>
                      <a:pt x="0" y="2298"/>
                    </a:cubicBezTo>
                    <a:lnTo>
                      <a:pt x="0" y="3632"/>
                    </a:lnTo>
                    <a:cubicBezTo>
                      <a:pt x="0" y="3751"/>
                      <a:pt x="36" y="3870"/>
                      <a:pt x="107" y="3965"/>
                    </a:cubicBezTo>
                    <a:lnTo>
                      <a:pt x="250" y="4179"/>
                    </a:lnTo>
                    <a:cubicBezTo>
                      <a:pt x="286" y="4227"/>
                      <a:pt x="310" y="4298"/>
                      <a:pt x="310" y="4358"/>
                    </a:cubicBezTo>
                    <a:lnTo>
                      <a:pt x="310" y="4679"/>
                    </a:lnTo>
                    <a:cubicBezTo>
                      <a:pt x="310" y="4751"/>
                      <a:pt x="369" y="4822"/>
                      <a:pt x="465" y="4822"/>
                    </a:cubicBezTo>
                    <a:cubicBezTo>
                      <a:pt x="536" y="4822"/>
                      <a:pt x="607" y="4763"/>
                      <a:pt x="607" y="4679"/>
                    </a:cubicBezTo>
                    <a:lnTo>
                      <a:pt x="607" y="4358"/>
                    </a:lnTo>
                    <a:cubicBezTo>
                      <a:pt x="607" y="4239"/>
                      <a:pt x="584" y="4120"/>
                      <a:pt x="512" y="4036"/>
                    </a:cubicBezTo>
                    <a:lnTo>
                      <a:pt x="357" y="3810"/>
                    </a:lnTo>
                    <a:cubicBezTo>
                      <a:pt x="334" y="3763"/>
                      <a:pt x="298" y="3691"/>
                      <a:pt x="298" y="3632"/>
                    </a:cubicBezTo>
                    <a:lnTo>
                      <a:pt x="298" y="2298"/>
                    </a:lnTo>
                    <a:cubicBezTo>
                      <a:pt x="298" y="2239"/>
                      <a:pt x="334" y="2179"/>
                      <a:pt x="381" y="2143"/>
                    </a:cubicBezTo>
                    <a:lnTo>
                      <a:pt x="643" y="2024"/>
                    </a:lnTo>
                    <a:lnTo>
                      <a:pt x="857" y="2251"/>
                    </a:lnTo>
                    <a:cubicBezTo>
                      <a:pt x="929" y="2310"/>
                      <a:pt x="1000" y="2334"/>
                      <a:pt x="1072" y="2334"/>
                    </a:cubicBezTo>
                    <a:cubicBezTo>
                      <a:pt x="1143" y="2334"/>
                      <a:pt x="1227" y="2310"/>
                      <a:pt x="1286" y="2251"/>
                    </a:cubicBezTo>
                    <a:lnTo>
                      <a:pt x="1500" y="2024"/>
                    </a:lnTo>
                    <a:lnTo>
                      <a:pt x="1762" y="2143"/>
                    </a:lnTo>
                    <a:cubicBezTo>
                      <a:pt x="1822" y="2179"/>
                      <a:pt x="1846" y="2239"/>
                      <a:pt x="1846" y="2298"/>
                    </a:cubicBezTo>
                    <a:lnTo>
                      <a:pt x="1846" y="3632"/>
                    </a:lnTo>
                    <a:cubicBezTo>
                      <a:pt x="1846" y="3691"/>
                      <a:pt x="1834" y="3751"/>
                      <a:pt x="1786" y="3810"/>
                    </a:cubicBezTo>
                    <a:lnTo>
                      <a:pt x="1643" y="4036"/>
                    </a:lnTo>
                    <a:cubicBezTo>
                      <a:pt x="1572" y="4144"/>
                      <a:pt x="1536" y="4239"/>
                      <a:pt x="1536" y="4358"/>
                    </a:cubicBezTo>
                    <a:lnTo>
                      <a:pt x="1536" y="4679"/>
                    </a:lnTo>
                    <a:cubicBezTo>
                      <a:pt x="1536" y="4751"/>
                      <a:pt x="1596" y="4822"/>
                      <a:pt x="1679" y="4822"/>
                    </a:cubicBezTo>
                    <a:cubicBezTo>
                      <a:pt x="1750" y="4822"/>
                      <a:pt x="1834" y="4763"/>
                      <a:pt x="1834" y="4679"/>
                    </a:cubicBezTo>
                    <a:lnTo>
                      <a:pt x="1834" y="4358"/>
                    </a:lnTo>
                    <a:cubicBezTo>
                      <a:pt x="1834" y="4298"/>
                      <a:pt x="1846" y="4239"/>
                      <a:pt x="1893" y="4179"/>
                    </a:cubicBezTo>
                    <a:lnTo>
                      <a:pt x="2036" y="3965"/>
                    </a:lnTo>
                    <a:cubicBezTo>
                      <a:pt x="2096" y="3858"/>
                      <a:pt x="2143" y="3751"/>
                      <a:pt x="2143" y="3632"/>
                    </a:cubicBezTo>
                    <a:lnTo>
                      <a:pt x="2143" y="2298"/>
                    </a:lnTo>
                    <a:cubicBezTo>
                      <a:pt x="2096" y="2120"/>
                      <a:pt x="2012" y="1965"/>
                      <a:pt x="1858" y="1893"/>
                    </a:cubicBezTo>
                    <a:lnTo>
                      <a:pt x="1500" y="1715"/>
                    </a:lnTo>
                    <a:lnTo>
                      <a:pt x="1500" y="1703"/>
                    </a:lnTo>
                    <a:lnTo>
                      <a:pt x="1500" y="1489"/>
                    </a:lnTo>
                    <a:cubicBezTo>
                      <a:pt x="1679" y="1358"/>
                      <a:pt x="1798" y="1131"/>
                      <a:pt x="1798" y="893"/>
                    </a:cubicBezTo>
                    <a:lnTo>
                      <a:pt x="1798" y="596"/>
                    </a:lnTo>
                    <a:cubicBezTo>
                      <a:pt x="1798" y="274"/>
                      <a:pt x="1536" y="0"/>
                      <a:pt x="1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33"/>
              <p:cNvSpPr/>
              <p:nvPr/>
            </p:nvSpPr>
            <p:spPr>
              <a:xfrm>
                <a:off x="6803362" y="3542403"/>
                <a:ext cx="68238" cy="153504"/>
              </a:xfrm>
              <a:custGeom>
                <a:rect b="b" l="l" r="r" t="t"/>
                <a:pathLst>
                  <a:path extrusionOk="0" h="4823" w="2144">
                    <a:moveTo>
                      <a:pt x="1203" y="286"/>
                    </a:moveTo>
                    <a:cubicBezTo>
                      <a:pt x="1381" y="286"/>
                      <a:pt x="1512" y="417"/>
                      <a:pt x="1512" y="596"/>
                    </a:cubicBezTo>
                    <a:lnTo>
                      <a:pt x="1512" y="893"/>
                    </a:lnTo>
                    <a:cubicBezTo>
                      <a:pt x="1512" y="1143"/>
                      <a:pt x="1310" y="1358"/>
                      <a:pt x="1060" y="1358"/>
                    </a:cubicBezTo>
                    <a:cubicBezTo>
                      <a:pt x="798" y="1358"/>
                      <a:pt x="595" y="1143"/>
                      <a:pt x="595" y="893"/>
                    </a:cubicBezTo>
                    <a:lnTo>
                      <a:pt x="595" y="596"/>
                    </a:lnTo>
                    <a:cubicBezTo>
                      <a:pt x="595" y="417"/>
                      <a:pt x="726" y="286"/>
                      <a:pt x="905" y="286"/>
                    </a:cubicBezTo>
                    <a:close/>
                    <a:moveTo>
                      <a:pt x="1215" y="1643"/>
                    </a:moveTo>
                    <a:lnTo>
                      <a:pt x="1215" y="1715"/>
                    </a:lnTo>
                    <a:cubicBezTo>
                      <a:pt x="1215" y="1774"/>
                      <a:pt x="1226" y="1822"/>
                      <a:pt x="1262" y="1858"/>
                    </a:cubicBezTo>
                    <a:lnTo>
                      <a:pt x="1060" y="2036"/>
                    </a:lnTo>
                    <a:lnTo>
                      <a:pt x="845" y="1846"/>
                    </a:lnTo>
                    <a:cubicBezTo>
                      <a:pt x="881" y="1798"/>
                      <a:pt x="893" y="1762"/>
                      <a:pt x="893" y="1703"/>
                    </a:cubicBezTo>
                    <a:lnTo>
                      <a:pt x="893" y="1643"/>
                    </a:lnTo>
                    <a:close/>
                    <a:moveTo>
                      <a:pt x="1060" y="2036"/>
                    </a:moveTo>
                    <a:cubicBezTo>
                      <a:pt x="1060" y="2048"/>
                      <a:pt x="1054" y="2054"/>
                      <a:pt x="1051" y="2054"/>
                    </a:cubicBezTo>
                    <a:cubicBezTo>
                      <a:pt x="1048" y="2054"/>
                      <a:pt x="1048" y="2048"/>
                      <a:pt x="1060" y="2036"/>
                    </a:cubicBezTo>
                    <a:close/>
                    <a:moveTo>
                      <a:pt x="905" y="0"/>
                    </a:moveTo>
                    <a:cubicBezTo>
                      <a:pt x="583" y="0"/>
                      <a:pt x="310" y="274"/>
                      <a:pt x="310" y="596"/>
                    </a:cubicBezTo>
                    <a:lnTo>
                      <a:pt x="310" y="893"/>
                    </a:lnTo>
                    <a:cubicBezTo>
                      <a:pt x="310" y="1143"/>
                      <a:pt x="429" y="1358"/>
                      <a:pt x="607" y="1489"/>
                    </a:cubicBezTo>
                    <a:lnTo>
                      <a:pt x="607" y="1703"/>
                    </a:lnTo>
                    <a:lnTo>
                      <a:pt x="607" y="1715"/>
                    </a:lnTo>
                    <a:lnTo>
                      <a:pt x="250" y="1893"/>
                    </a:lnTo>
                    <a:cubicBezTo>
                      <a:pt x="107" y="1965"/>
                      <a:pt x="0" y="2120"/>
                      <a:pt x="0" y="2298"/>
                    </a:cubicBezTo>
                    <a:lnTo>
                      <a:pt x="0" y="3632"/>
                    </a:lnTo>
                    <a:cubicBezTo>
                      <a:pt x="0" y="3751"/>
                      <a:pt x="24" y="3870"/>
                      <a:pt x="107" y="3965"/>
                    </a:cubicBezTo>
                    <a:lnTo>
                      <a:pt x="250" y="4179"/>
                    </a:lnTo>
                    <a:cubicBezTo>
                      <a:pt x="286" y="4227"/>
                      <a:pt x="310" y="4298"/>
                      <a:pt x="310" y="4358"/>
                    </a:cubicBezTo>
                    <a:lnTo>
                      <a:pt x="310" y="4679"/>
                    </a:lnTo>
                    <a:cubicBezTo>
                      <a:pt x="310" y="4751"/>
                      <a:pt x="369" y="4822"/>
                      <a:pt x="464" y="4822"/>
                    </a:cubicBezTo>
                    <a:cubicBezTo>
                      <a:pt x="548" y="4822"/>
                      <a:pt x="607" y="4763"/>
                      <a:pt x="607" y="4679"/>
                    </a:cubicBezTo>
                    <a:lnTo>
                      <a:pt x="607" y="4358"/>
                    </a:lnTo>
                    <a:cubicBezTo>
                      <a:pt x="607" y="4239"/>
                      <a:pt x="583" y="4120"/>
                      <a:pt x="500" y="4036"/>
                    </a:cubicBezTo>
                    <a:lnTo>
                      <a:pt x="357" y="3810"/>
                    </a:lnTo>
                    <a:cubicBezTo>
                      <a:pt x="322" y="3763"/>
                      <a:pt x="298" y="3691"/>
                      <a:pt x="298" y="3632"/>
                    </a:cubicBezTo>
                    <a:lnTo>
                      <a:pt x="298" y="2298"/>
                    </a:lnTo>
                    <a:cubicBezTo>
                      <a:pt x="298" y="2239"/>
                      <a:pt x="322" y="2179"/>
                      <a:pt x="381" y="2143"/>
                    </a:cubicBezTo>
                    <a:lnTo>
                      <a:pt x="631" y="2024"/>
                    </a:lnTo>
                    <a:lnTo>
                      <a:pt x="857" y="2251"/>
                    </a:lnTo>
                    <a:cubicBezTo>
                      <a:pt x="917" y="2310"/>
                      <a:pt x="1000" y="2334"/>
                      <a:pt x="1072" y="2334"/>
                    </a:cubicBezTo>
                    <a:cubicBezTo>
                      <a:pt x="1143" y="2334"/>
                      <a:pt x="1215" y="2310"/>
                      <a:pt x="1274" y="2251"/>
                    </a:cubicBezTo>
                    <a:lnTo>
                      <a:pt x="1500" y="2024"/>
                    </a:lnTo>
                    <a:lnTo>
                      <a:pt x="1750" y="2143"/>
                    </a:lnTo>
                    <a:cubicBezTo>
                      <a:pt x="1810" y="2179"/>
                      <a:pt x="1846" y="2239"/>
                      <a:pt x="1846" y="2298"/>
                    </a:cubicBezTo>
                    <a:lnTo>
                      <a:pt x="1846" y="3632"/>
                    </a:lnTo>
                    <a:cubicBezTo>
                      <a:pt x="1846" y="3691"/>
                      <a:pt x="1834" y="3751"/>
                      <a:pt x="1786" y="3810"/>
                    </a:cubicBezTo>
                    <a:lnTo>
                      <a:pt x="1631" y="4036"/>
                    </a:lnTo>
                    <a:cubicBezTo>
                      <a:pt x="1572" y="4144"/>
                      <a:pt x="1524" y="4239"/>
                      <a:pt x="1524" y="4358"/>
                    </a:cubicBezTo>
                    <a:lnTo>
                      <a:pt x="1524" y="4679"/>
                    </a:lnTo>
                    <a:cubicBezTo>
                      <a:pt x="1524" y="4751"/>
                      <a:pt x="1596" y="4822"/>
                      <a:pt x="1679" y="4822"/>
                    </a:cubicBezTo>
                    <a:cubicBezTo>
                      <a:pt x="1750" y="4822"/>
                      <a:pt x="1822" y="4763"/>
                      <a:pt x="1822" y="4679"/>
                    </a:cubicBezTo>
                    <a:lnTo>
                      <a:pt x="1822" y="4358"/>
                    </a:lnTo>
                    <a:cubicBezTo>
                      <a:pt x="1822" y="4298"/>
                      <a:pt x="1846" y="4239"/>
                      <a:pt x="1893" y="4179"/>
                    </a:cubicBezTo>
                    <a:lnTo>
                      <a:pt x="2036" y="3965"/>
                    </a:lnTo>
                    <a:cubicBezTo>
                      <a:pt x="2096" y="3858"/>
                      <a:pt x="2143" y="3751"/>
                      <a:pt x="2143" y="3632"/>
                    </a:cubicBezTo>
                    <a:lnTo>
                      <a:pt x="2143" y="2298"/>
                    </a:lnTo>
                    <a:cubicBezTo>
                      <a:pt x="2096" y="2120"/>
                      <a:pt x="2012" y="1965"/>
                      <a:pt x="1857" y="1893"/>
                    </a:cubicBezTo>
                    <a:lnTo>
                      <a:pt x="1500" y="1715"/>
                    </a:lnTo>
                    <a:lnTo>
                      <a:pt x="1500" y="1703"/>
                    </a:lnTo>
                    <a:lnTo>
                      <a:pt x="1500" y="1489"/>
                    </a:lnTo>
                    <a:cubicBezTo>
                      <a:pt x="1679" y="1358"/>
                      <a:pt x="1798" y="1131"/>
                      <a:pt x="1798" y="893"/>
                    </a:cubicBezTo>
                    <a:lnTo>
                      <a:pt x="1798" y="596"/>
                    </a:lnTo>
                    <a:cubicBezTo>
                      <a:pt x="1798" y="274"/>
                      <a:pt x="1536" y="0"/>
                      <a:pt x="12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33"/>
              <p:cNvSpPr/>
              <p:nvPr/>
            </p:nvSpPr>
            <p:spPr>
              <a:xfrm>
                <a:off x="6880289" y="3542403"/>
                <a:ext cx="68620" cy="153504"/>
              </a:xfrm>
              <a:custGeom>
                <a:rect b="b" l="l" r="r" t="t"/>
                <a:pathLst>
                  <a:path extrusionOk="0" h="4823" w="2156">
                    <a:moveTo>
                      <a:pt x="1214" y="286"/>
                    </a:moveTo>
                    <a:cubicBezTo>
                      <a:pt x="1393" y="286"/>
                      <a:pt x="1524" y="417"/>
                      <a:pt x="1524" y="596"/>
                    </a:cubicBezTo>
                    <a:lnTo>
                      <a:pt x="1524" y="893"/>
                    </a:lnTo>
                    <a:cubicBezTo>
                      <a:pt x="1524" y="1143"/>
                      <a:pt x="1322" y="1358"/>
                      <a:pt x="1060" y="1358"/>
                    </a:cubicBezTo>
                    <a:cubicBezTo>
                      <a:pt x="810" y="1358"/>
                      <a:pt x="607" y="1143"/>
                      <a:pt x="607" y="893"/>
                    </a:cubicBezTo>
                    <a:lnTo>
                      <a:pt x="607" y="596"/>
                    </a:lnTo>
                    <a:cubicBezTo>
                      <a:pt x="607" y="417"/>
                      <a:pt x="738" y="286"/>
                      <a:pt x="917" y="286"/>
                    </a:cubicBezTo>
                    <a:close/>
                    <a:moveTo>
                      <a:pt x="1226" y="1643"/>
                    </a:moveTo>
                    <a:lnTo>
                      <a:pt x="1226" y="1715"/>
                    </a:lnTo>
                    <a:cubicBezTo>
                      <a:pt x="1226" y="1774"/>
                      <a:pt x="1238" y="1822"/>
                      <a:pt x="1274" y="1858"/>
                    </a:cubicBezTo>
                    <a:lnTo>
                      <a:pt x="1060" y="2036"/>
                    </a:lnTo>
                    <a:lnTo>
                      <a:pt x="857" y="1846"/>
                    </a:lnTo>
                    <a:cubicBezTo>
                      <a:pt x="881" y="1798"/>
                      <a:pt x="893" y="1762"/>
                      <a:pt x="893" y="1703"/>
                    </a:cubicBezTo>
                    <a:lnTo>
                      <a:pt x="893" y="1643"/>
                    </a:lnTo>
                    <a:close/>
                    <a:moveTo>
                      <a:pt x="917" y="0"/>
                    </a:moveTo>
                    <a:cubicBezTo>
                      <a:pt x="583" y="0"/>
                      <a:pt x="322" y="274"/>
                      <a:pt x="322" y="596"/>
                    </a:cubicBezTo>
                    <a:lnTo>
                      <a:pt x="322" y="893"/>
                    </a:lnTo>
                    <a:cubicBezTo>
                      <a:pt x="322" y="1143"/>
                      <a:pt x="441" y="1358"/>
                      <a:pt x="619" y="1489"/>
                    </a:cubicBezTo>
                    <a:lnTo>
                      <a:pt x="619" y="1703"/>
                    </a:lnTo>
                    <a:lnTo>
                      <a:pt x="619" y="1715"/>
                    </a:lnTo>
                    <a:lnTo>
                      <a:pt x="262" y="1893"/>
                    </a:lnTo>
                    <a:cubicBezTo>
                      <a:pt x="107" y="1965"/>
                      <a:pt x="0" y="2120"/>
                      <a:pt x="0" y="2298"/>
                    </a:cubicBezTo>
                    <a:lnTo>
                      <a:pt x="0" y="3632"/>
                    </a:lnTo>
                    <a:cubicBezTo>
                      <a:pt x="0" y="3751"/>
                      <a:pt x="36" y="3870"/>
                      <a:pt x="107" y="3965"/>
                    </a:cubicBezTo>
                    <a:lnTo>
                      <a:pt x="262" y="4179"/>
                    </a:lnTo>
                    <a:cubicBezTo>
                      <a:pt x="286" y="4227"/>
                      <a:pt x="322" y="4298"/>
                      <a:pt x="322" y="4358"/>
                    </a:cubicBezTo>
                    <a:lnTo>
                      <a:pt x="322" y="4679"/>
                    </a:lnTo>
                    <a:cubicBezTo>
                      <a:pt x="322" y="4751"/>
                      <a:pt x="381" y="4822"/>
                      <a:pt x="464" y="4822"/>
                    </a:cubicBezTo>
                    <a:cubicBezTo>
                      <a:pt x="548" y="4822"/>
                      <a:pt x="619" y="4763"/>
                      <a:pt x="619" y="4679"/>
                    </a:cubicBezTo>
                    <a:lnTo>
                      <a:pt x="619" y="4358"/>
                    </a:lnTo>
                    <a:cubicBezTo>
                      <a:pt x="619" y="4239"/>
                      <a:pt x="583" y="4120"/>
                      <a:pt x="512" y="4036"/>
                    </a:cubicBezTo>
                    <a:lnTo>
                      <a:pt x="369" y="3810"/>
                    </a:lnTo>
                    <a:cubicBezTo>
                      <a:pt x="333" y="3763"/>
                      <a:pt x="298" y="3691"/>
                      <a:pt x="298" y="3632"/>
                    </a:cubicBezTo>
                    <a:lnTo>
                      <a:pt x="298" y="2298"/>
                    </a:lnTo>
                    <a:cubicBezTo>
                      <a:pt x="298" y="2239"/>
                      <a:pt x="333" y="2179"/>
                      <a:pt x="393" y="2143"/>
                    </a:cubicBezTo>
                    <a:lnTo>
                      <a:pt x="643" y="2024"/>
                    </a:lnTo>
                    <a:lnTo>
                      <a:pt x="869" y="2251"/>
                    </a:lnTo>
                    <a:cubicBezTo>
                      <a:pt x="929" y="2310"/>
                      <a:pt x="1000" y="2334"/>
                      <a:pt x="1072" y="2334"/>
                    </a:cubicBezTo>
                    <a:cubicBezTo>
                      <a:pt x="1155" y="2334"/>
                      <a:pt x="1226" y="2310"/>
                      <a:pt x="1286" y="2251"/>
                    </a:cubicBezTo>
                    <a:lnTo>
                      <a:pt x="1512" y="2024"/>
                    </a:lnTo>
                    <a:lnTo>
                      <a:pt x="1762" y="2143"/>
                    </a:lnTo>
                    <a:cubicBezTo>
                      <a:pt x="1822" y="2179"/>
                      <a:pt x="1857" y="2239"/>
                      <a:pt x="1857" y="2298"/>
                    </a:cubicBezTo>
                    <a:lnTo>
                      <a:pt x="1857" y="3632"/>
                    </a:lnTo>
                    <a:cubicBezTo>
                      <a:pt x="1857" y="3691"/>
                      <a:pt x="1834" y="3751"/>
                      <a:pt x="1786" y="3810"/>
                    </a:cubicBezTo>
                    <a:lnTo>
                      <a:pt x="1643" y="4036"/>
                    </a:lnTo>
                    <a:cubicBezTo>
                      <a:pt x="1584" y="4144"/>
                      <a:pt x="1536" y="4239"/>
                      <a:pt x="1536" y="4358"/>
                    </a:cubicBezTo>
                    <a:lnTo>
                      <a:pt x="1536" y="4679"/>
                    </a:lnTo>
                    <a:cubicBezTo>
                      <a:pt x="1536" y="4751"/>
                      <a:pt x="1595" y="4822"/>
                      <a:pt x="1691" y="4822"/>
                    </a:cubicBezTo>
                    <a:cubicBezTo>
                      <a:pt x="1762" y="4822"/>
                      <a:pt x="1834" y="4763"/>
                      <a:pt x="1834" y="4679"/>
                    </a:cubicBezTo>
                    <a:lnTo>
                      <a:pt x="1834" y="4358"/>
                    </a:lnTo>
                    <a:cubicBezTo>
                      <a:pt x="1834" y="4298"/>
                      <a:pt x="1846" y="4239"/>
                      <a:pt x="1893" y="4179"/>
                    </a:cubicBezTo>
                    <a:lnTo>
                      <a:pt x="2048" y="3965"/>
                    </a:lnTo>
                    <a:cubicBezTo>
                      <a:pt x="2107" y="3858"/>
                      <a:pt x="2155" y="3751"/>
                      <a:pt x="2155" y="3632"/>
                    </a:cubicBezTo>
                    <a:lnTo>
                      <a:pt x="2155" y="2298"/>
                    </a:lnTo>
                    <a:cubicBezTo>
                      <a:pt x="2107" y="2120"/>
                      <a:pt x="2012" y="1965"/>
                      <a:pt x="1869" y="1893"/>
                    </a:cubicBezTo>
                    <a:lnTo>
                      <a:pt x="1512" y="1715"/>
                    </a:lnTo>
                    <a:lnTo>
                      <a:pt x="1512" y="1703"/>
                    </a:lnTo>
                    <a:lnTo>
                      <a:pt x="1512" y="1489"/>
                    </a:lnTo>
                    <a:cubicBezTo>
                      <a:pt x="1691" y="1358"/>
                      <a:pt x="1810" y="1131"/>
                      <a:pt x="1810" y="893"/>
                    </a:cubicBezTo>
                    <a:lnTo>
                      <a:pt x="1810" y="596"/>
                    </a:lnTo>
                    <a:cubicBezTo>
                      <a:pt x="1810" y="274"/>
                      <a:pt x="1536" y="0"/>
                      <a:pt x="12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33"/>
              <p:cNvSpPr/>
              <p:nvPr/>
            </p:nvSpPr>
            <p:spPr>
              <a:xfrm>
                <a:off x="6707084" y="3387403"/>
                <a:ext cx="261145" cy="183072"/>
              </a:xfrm>
              <a:custGeom>
                <a:rect b="b" l="l" r="r" t="t"/>
                <a:pathLst>
                  <a:path extrusionOk="0" h="5752" w="8205">
                    <a:moveTo>
                      <a:pt x="2727" y="536"/>
                    </a:moveTo>
                    <a:cubicBezTo>
                      <a:pt x="2501" y="715"/>
                      <a:pt x="2311" y="953"/>
                      <a:pt x="2132" y="1227"/>
                    </a:cubicBezTo>
                    <a:cubicBezTo>
                      <a:pt x="2013" y="1417"/>
                      <a:pt x="1906" y="1608"/>
                      <a:pt x="1799" y="1822"/>
                    </a:cubicBezTo>
                    <a:lnTo>
                      <a:pt x="1013" y="1822"/>
                    </a:lnTo>
                    <a:cubicBezTo>
                      <a:pt x="1465" y="1239"/>
                      <a:pt x="2037" y="798"/>
                      <a:pt x="2727" y="536"/>
                    </a:cubicBezTo>
                    <a:close/>
                    <a:moveTo>
                      <a:pt x="3930" y="286"/>
                    </a:moveTo>
                    <a:lnTo>
                      <a:pt x="3930" y="1822"/>
                    </a:lnTo>
                    <a:lnTo>
                      <a:pt x="2120" y="1822"/>
                    </a:lnTo>
                    <a:cubicBezTo>
                      <a:pt x="2537" y="941"/>
                      <a:pt x="3192" y="358"/>
                      <a:pt x="3930" y="286"/>
                    </a:cubicBezTo>
                    <a:close/>
                    <a:moveTo>
                      <a:pt x="4216" y="286"/>
                    </a:moveTo>
                    <a:cubicBezTo>
                      <a:pt x="4954" y="346"/>
                      <a:pt x="5609" y="941"/>
                      <a:pt x="6025" y="1822"/>
                    </a:cubicBezTo>
                    <a:lnTo>
                      <a:pt x="4216" y="1822"/>
                    </a:lnTo>
                    <a:lnTo>
                      <a:pt x="4216" y="286"/>
                    </a:lnTo>
                    <a:close/>
                    <a:moveTo>
                      <a:pt x="5418" y="536"/>
                    </a:moveTo>
                    <a:cubicBezTo>
                      <a:pt x="6109" y="798"/>
                      <a:pt x="6704" y="1239"/>
                      <a:pt x="7133" y="1822"/>
                    </a:cubicBezTo>
                    <a:lnTo>
                      <a:pt x="6347" y="1822"/>
                    </a:lnTo>
                    <a:cubicBezTo>
                      <a:pt x="6252" y="1608"/>
                      <a:pt x="6133" y="1406"/>
                      <a:pt x="6014" y="1227"/>
                    </a:cubicBezTo>
                    <a:cubicBezTo>
                      <a:pt x="5835" y="953"/>
                      <a:pt x="5644" y="715"/>
                      <a:pt x="5418" y="536"/>
                    </a:cubicBezTo>
                    <a:close/>
                    <a:moveTo>
                      <a:pt x="1680" y="2108"/>
                    </a:moveTo>
                    <a:cubicBezTo>
                      <a:pt x="1489" y="2668"/>
                      <a:pt x="1370" y="3299"/>
                      <a:pt x="1358" y="3953"/>
                    </a:cubicBezTo>
                    <a:lnTo>
                      <a:pt x="275" y="3953"/>
                    </a:lnTo>
                    <a:cubicBezTo>
                      <a:pt x="299" y="3275"/>
                      <a:pt x="489" y="2656"/>
                      <a:pt x="822" y="2108"/>
                    </a:cubicBezTo>
                    <a:close/>
                    <a:moveTo>
                      <a:pt x="3930" y="2108"/>
                    </a:moveTo>
                    <a:lnTo>
                      <a:pt x="3930" y="3953"/>
                    </a:lnTo>
                    <a:lnTo>
                      <a:pt x="1644" y="3953"/>
                    </a:lnTo>
                    <a:cubicBezTo>
                      <a:pt x="1656" y="3275"/>
                      <a:pt x="1787" y="2656"/>
                      <a:pt x="2001" y="2108"/>
                    </a:cubicBezTo>
                    <a:close/>
                    <a:moveTo>
                      <a:pt x="6145" y="2108"/>
                    </a:moveTo>
                    <a:cubicBezTo>
                      <a:pt x="6359" y="2644"/>
                      <a:pt x="6490" y="3263"/>
                      <a:pt x="6502" y="3953"/>
                    </a:cubicBezTo>
                    <a:lnTo>
                      <a:pt x="4216" y="3953"/>
                    </a:lnTo>
                    <a:lnTo>
                      <a:pt x="4216" y="2108"/>
                    </a:lnTo>
                    <a:close/>
                    <a:moveTo>
                      <a:pt x="7311" y="2108"/>
                    </a:moveTo>
                    <a:cubicBezTo>
                      <a:pt x="7633" y="2644"/>
                      <a:pt x="7847" y="3263"/>
                      <a:pt x="7859" y="3953"/>
                    </a:cubicBezTo>
                    <a:lnTo>
                      <a:pt x="6787" y="3953"/>
                    </a:lnTo>
                    <a:cubicBezTo>
                      <a:pt x="6776" y="3299"/>
                      <a:pt x="6656" y="2668"/>
                      <a:pt x="6442" y="2108"/>
                    </a:cubicBezTo>
                    <a:close/>
                    <a:moveTo>
                      <a:pt x="4085" y="1"/>
                    </a:moveTo>
                    <a:cubicBezTo>
                      <a:pt x="2989" y="1"/>
                      <a:pt x="1965" y="429"/>
                      <a:pt x="1192" y="1191"/>
                    </a:cubicBezTo>
                    <a:cubicBezTo>
                      <a:pt x="418" y="1953"/>
                      <a:pt x="1" y="3001"/>
                      <a:pt x="1" y="4084"/>
                    </a:cubicBezTo>
                    <a:cubicBezTo>
                      <a:pt x="1" y="4632"/>
                      <a:pt x="108" y="5156"/>
                      <a:pt x="310" y="5656"/>
                    </a:cubicBezTo>
                    <a:cubicBezTo>
                      <a:pt x="337" y="5719"/>
                      <a:pt x="392" y="5748"/>
                      <a:pt x="443" y="5748"/>
                    </a:cubicBezTo>
                    <a:cubicBezTo>
                      <a:pt x="459" y="5748"/>
                      <a:pt x="475" y="5745"/>
                      <a:pt x="489" y="5739"/>
                    </a:cubicBezTo>
                    <a:cubicBezTo>
                      <a:pt x="560" y="5704"/>
                      <a:pt x="596" y="5620"/>
                      <a:pt x="560" y="5549"/>
                    </a:cubicBezTo>
                    <a:cubicBezTo>
                      <a:pt x="382" y="5144"/>
                      <a:pt x="299" y="4692"/>
                      <a:pt x="287" y="4227"/>
                    </a:cubicBezTo>
                    <a:lnTo>
                      <a:pt x="1370" y="4227"/>
                    </a:lnTo>
                    <a:lnTo>
                      <a:pt x="1370" y="4394"/>
                    </a:lnTo>
                    <a:cubicBezTo>
                      <a:pt x="1370" y="4465"/>
                      <a:pt x="1442" y="4525"/>
                      <a:pt x="1513" y="4525"/>
                    </a:cubicBezTo>
                    <a:cubicBezTo>
                      <a:pt x="1596" y="4525"/>
                      <a:pt x="1656" y="4454"/>
                      <a:pt x="1656" y="4382"/>
                    </a:cubicBezTo>
                    <a:lnTo>
                      <a:pt x="1656" y="4227"/>
                    </a:lnTo>
                    <a:lnTo>
                      <a:pt x="3942" y="4227"/>
                    </a:lnTo>
                    <a:lnTo>
                      <a:pt x="3942" y="4394"/>
                    </a:lnTo>
                    <a:cubicBezTo>
                      <a:pt x="3942" y="4465"/>
                      <a:pt x="4001" y="4549"/>
                      <a:pt x="4097" y="4549"/>
                    </a:cubicBezTo>
                    <a:cubicBezTo>
                      <a:pt x="4168" y="4549"/>
                      <a:pt x="4240" y="4489"/>
                      <a:pt x="4240" y="4394"/>
                    </a:cubicBezTo>
                    <a:lnTo>
                      <a:pt x="4240" y="4227"/>
                    </a:lnTo>
                    <a:lnTo>
                      <a:pt x="6537" y="4227"/>
                    </a:lnTo>
                    <a:lnTo>
                      <a:pt x="6537" y="4382"/>
                    </a:lnTo>
                    <a:cubicBezTo>
                      <a:pt x="6537" y="4454"/>
                      <a:pt x="6597" y="4525"/>
                      <a:pt x="6668" y="4525"/>
                    </a:cubicBezTo>
                    <a:cubicBezTo>
                      <a:pt x="6740" y="4525"/>
                      <a:pt x="6799" y="4465"/>
                      <a:pt x="6823" y="4394"/>
                    </a:cubicBezTo>
                    <a:lnTo>
                      <a:pt x="6823" y="4227"/>
                    </a:lnTo>
                    <a:lnTo>
                      <a:pt x="7907" y="4227"/>
                    </a:lnTo>
                    <a:cubicBezTo>
                      <a:pt x="7895" y="4692"/>
                      <a:pt x="7788" y="5120"/>
                      <a:pt x="7621" y="5549"/>
                    </a:cubicBezTo>
                    <a:cubicBezTo>
                      <a:pt x="7597" y="5632"/>
                      <a:pt x="7621" y="5704"/>
                      <a:pt x="7692" y="5739"/>
                    </a:cubicBezTo>
                    <a:cubicBezTo>
                      <a:pt x="7704" y="5751"/>
                      <a:pt x="7728" y="5751"/>
                      <a:pt x="7752" y="5751"/>
                    </a:cubicBezTo>
                    <a:cubicBezTo>
                      <a:pt x="7811" y="5751"/>
                      <a:pt x="7859" y="5716"/>
                      <a:pt x="7895" y="5656"/>
                    </a:cubicBezTo>
                    <a:cubicBezTo>
                      <a:pt x="8097" y="5168"/>
                      <a:pt x="8204" y="4632"/>
                      <a:pt x="8204" y="4084"/>
                    </a:cubicBezTo>
                    <a:cubicBezTo>
                      <a:pt x="8157" y="3001"/>
                      <a:pt x="7740" y="1965"/>
                      <a:pt x="6966" y="1191"/>
                    </a:cubicBezTo>
                    <a:cubicBezTo>
                      <a:pt x="6192" y="417"/>
                      <a:pt x="5168" y="1"/>
                      <a:pt x="40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33" name="Google Shape;1133;p33"/>
          <p:cNvGrpSpPr/>
          <p:nvPr/>
        </p:nvGrpSpPr>
        <p:grpSpPr>
          <a:xfrm>
            <a:off x="2242538" y="1841750"/>
            <a:ext cx="1353750" cy="720050"/>
            <a:chOff x="2242538" y="1714875"/>
            <a:chExt cx="1353750" cy="720050"/>
          </a:xfrm>
        </p:grpSpPr>
        <p:sp>
          <p:nvSpPr>
            <p:cNvPr id="1134" name="Google Shape;1134;p33"/>
            <p:cNvSpPr/>
            <p:nvPr/>
          </p:nvSpPr>
          <p:spPr>
            <a:xfrm>
              <a:off x="2242538" y="1832750"/>
              <a:ext cx="1240650" cy="309300"/>
            </a:xfrm>
            <a:custGeom>
              <a:rect b="b" l="l" r="r" t="t"/>
              <a:pathLst>
                <a:path extrusionOk="0" h="12372" w="49626">
                  <a:moveTo>
                    <a:pt x="4025" y="1"/>
                  </a:moveTo>
                  <a:cubicBezTo>
                    <a:pt x="1774" y="1"/>
                    <a:pt x="0" y="1775"/>
                    <a:pt x="0" y="4025"/>
                  </a:cubicBezTo>
                  <a:lnTo>
                    <a:pt x="0" y="8395"/>
                  </a:lnTo>
                  <a:cubicBezTo>
                    <a:pt x="0" y="10597"/>
                    <a:pt x="1774" y="12371"/>
                    <a:pt x="4025" y="12371"/>
                  </a:cubicBezTo>
                  <a:lnTo>
                    <a:pt x="45649" y="12371"/>
                  </a:lnTo>
                  <a:cubicBezTo>
                    <a:pt x="47852" y="12371"/>
                    <a:pt x="49626" y="10597"/>
                    <a:pt x="49626" y="8395"/>
                  </a:cubicBezTo>
                  <a:lnTo>
                    <a:pt x="49626" y="4025"/>
                  </a:lnTo>
                  <a:cubicBezTo>
                    <a:pt x="49626" y="1775"/>
                    <a:pt x="47852" y="1"/>
                    <a:pt x="456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200">
                <a:solidFill>
                  <a:srgbClr val="FFFFFF"/>
                </a:solidFill>
              </a:endParaRPr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3045613" y="1714875"/>
              <a:ext cx="550675" cy="720050"/>
            </a:xfrm>
            <a:custGeom>
              <a:rect b="b" l="l" r="r" t="t"/>
              <a:pathLst>
                <a:path extrusionOk="0" h="28802" w="22027">
                  <a:moveTo>
                    <a:pt x="11014" y="1"/>
                  </a:moveTo>
                  <a:cubicBezTo>
                    <a:pt x="4942" y="1"/>
                    <a:pt x="1" y="4906"/>
                    <a:pt x="1" y="11014"/>
                  </a:cubicBezTo>
                  <a:cubicBezTo>
                    <a:pt x="1" y="15777"/>
                    <a:pt x="3049" y="19825"/>
                    <a:pt x="7299" y="21372"/>
                  </a:cubicBezTo>
                  <a:lnTo>
                    <a:pt x="11014" y="28802"/>
                  </a:lnTo>
                  <a:lnTo>
                    <a:pt x="14717" y="21372"/>
                  </a:lnTo>
                  <a:cubicBezTo>
                    <a:pt x="18967" y="19825"/>
                    <a:pt x="22027" y="15777"/>
                    <a:pt x="22027" y="11014"/>
                  </a:cubicBezTo>
                  <a:cubicBezTo>
                    <a:pt x="22027" y="4906"/>
                    <a:pt x="17074" y="1"/>
                    <a:pt x="11014" y="1"/>
                  </a:cubicBezTo>
                  <a:close/>
                </a:path>
              </a:pathLst>
            </a:custGeom>
            <a:solidFill>
              <a:srgbClr val="FF8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3094738" y="1759225"/>
              <a:ext cx="452150" cy="451275"/>
            </a:xfrm>
            <a:custGeom>
              <a:rect b="b" l="l" r="r" t="t"/>
              <a:pathLst>
                <a:path extrusionOk="0" h="18051" w="18086">
                  <a:moveTo>
                    <a:pt x="9049" y="1"/>
                  </a:moveTo>
                  <a:cubicBezTo>
                    <a:pt x="4060" y="1"/>
                    <a:pt x="0" y="4025"/>
                    <a:pt x="0" y="9014"/>
                  </a:cubicBezTo>
                  <a:cubicBezTo>
                    <a:pt x="0" y="14003"/>
                    <a:pt x="4060" y="18051"/>
                    <a:pt x="9049" y="18051"/>
                  </a:cubicBezTo>
                  <a:cubicBezTo>
                    <a:pt x="14038" y="18051"/>
                    <a:pt x="18086" y="14003"/>
                    <a:pt x="18086" y="9014"/>
                  </a:cubicBezTo>
                  <a:cubicBezTo>
                    <a:pt x="18086" y="4025"/>
                    <a:pt x="14038" y="1"/>
                    <a:pt x="90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7" name="Google Shape;1137;p33"/>
            <p:cNvGrpSpPr/>
            <p:nvPr/>
          </p:nvGrpSpPr>
          <p:grpSpPr>
            <a:xfrm>
              <a:off x="3156752" y="1830753"/>
              <a:ext cx="328421" cy="313285"/>
              <a:chOff x="6659725" y="3808035"/>
              <a:chExt cx="367608" cy="350548"/>
            </a:xfrm>
          </p:grpSpPr>
          <p:sp>
            <p:nvSpPr>
              <p:cNvPr id="1138" name="Google Shape;1138;p33"/>
              <p:cNvSpPr/>
              <p:nvPr/>
            </p:nvSpPr>
            <p:spPr>
              <a:xfrm>
                <a:off x="6659725" y="3845942"/>
                <a:ext cx="321394" cy="312642"/>
              </a:xfrm>
              <a:custGeom>
                <a:rect b="b" l="l" r="r" t="t"/>
                <a:pathLst>
                  <a:path extrusionOk="0" h="9823" w="10098">
                    <a:moveTo>
                      <a:pt x="8740" y="0"/>
                    </a:moveTo>
                    <a:cubicBezTo>
                      <a:pt x="8383" y="0"/>
                      <a:pt x="8037" y="131"/>
                      <a:pt x="7787" y="405"/>
                    </a:cubicBezTo>
                    <a:lnTo>
                      <a:pt x="6847" y="1346"/>
                    </a:lnTo>
                    <a:cubicBezTo>
                      <a:pt x="6775" y="1417"/>
                      <a:pt x="6775" y="1524"/>
                      <a:pt x="6847" y="1596"/>
                    </a:cubicBezTo>
                    <a:cubicBezTo>
                      <a:pt x="6882" y="1631"/>
                      <a:pt x="6927" y="1649"/>
                      <a:pt x="6972" y="1649"/>
                    </a:cubicBezTo>
                    <a:cubicBezTo>
                      <a:pt x="7016" y="1649"/>
                      <a:pt x="7061" y="1631"/>
                      <a:pt x="7097" y="1596"/>
                    </a:cubicBezTo>
                    <a:lnTo>
                      <a:pt x="8037" y="655"/>
                    </a:lnTo>
                    <a:cubicBezTo>
                      <a:pt x="8228" y="464"/>
                      <a:pt x="8466" y="357"/>
                      <a:pt x="8740" y="357"/>
                    </a:cubicBezTo>
                    <a:cubicBezTo>
                      <a:pt x="9002" y="357"/>
                      <a:pt x="9264" y="464"/>
                      <a:pt x="9442" y="655"/>
                    </a:cubicBezTo>
                    <a:cubicBezTo>
                      <a:pt x="9633" y="857"/>
                      <a:pt x="9740" y="1096"/>
                      <a:pt x="9740" y="1357"/>
                    </a:cubicBezTo>
                    <a:cubicBezTo>
                      <a:pt x="9740" y="1631"/>
                      <a:pt x="9633" y="1881"/>
                      <a:pt x="9442" y="2060"/>
                    </a:cubicBezTo>
                    <a:lnTo>
                      <a:pt x="8156" y="3334"/>
                    </a:lnTo>
                    <a:cubicBezTo>
                      <a:pt x="8025" y="3024"/>
                      <a:pt x="7847" y="2739"/>
                      <a:pt x="7597" y="2489"/>
                    </a:cubicBezTo>
                    <a:cubicBezTo>
                      <a:pt x="7097" y="1988"/>
                      <a:pt x="6436" y="1738"/>
                      <a:pt x="5777" y="1738"/>
                    </a:cubicBezTo>
                    <a:cubicBezTo>
                      <a:pt x="5117" y="1738"/>
                      <a:pt x="4459" y="1988"/>
                      <a:pt x="3965" y="2489"/>
                    </a:cubicBezTo>
                    <a:lnTo>
                      <a:pt x="1001" y="5453"/>
                    </a:lnTo>
                    <a:cubicBezTo>
                      <a:pt x="1" y="6453"/>
                      <a:pt x="1" y="8084"/>
                      <a:pt x="1001" y="9085"/>
                    </a:cubicBezTo>
                    <a:cubicBezTo>
                      <a:pt x="1501" y="9585"/>
                      <a:pt x="2156" y="9823"/>
                      <a:pt x="2810" y="9823"/>
                    </a:cubicBezTo>
                    <a:cubicBezTo>
                      <a:pt x="3465" y="9823"/>
                      <a:pt x="4120" y="9573"/>
                      <a:pt x="4632" y="9085"/>
                    </a:cubicBezTo>
                    <a:lnTo>
                      <a:pt x="6204" y="7501"/>
                    </a:lnTo>
                    <a:cubicBezTo>
                      <a:pt x="6287" y="7430"/>
                      <a:pt x="6287" y="7322"/>
                      <a:pt x="6204" y="7251"/>
                    </a:cubicBezTo>
                    <a:cubicBezTo>
                      <a:pt x="6176" y="7242"/>
                      <a:pt x="6143" y="7236"/>
                      <a:pt x="6109" y="7236"/>
                    </a:cubicBezTo>
                    <a:cubicBezTo>
                      <a:pt x="6055" y="7236"/>
                      <a:pt x="5997" y="7250"/>
                      <a:pt x="5954" y="7287"/>
                    </a:cubicBezTo>
                    <a:lnTo>
                      <a:pt x="4382" y="8858"/>
                    </a:lnTo>
                    <a:cubicBezTo>
                      <a:pt x="3965" y="9275"/>
                      <a:pt x="3406" y="9513"/>
                      <a:pt x="2810" y="9513"/>
                    </a:cubicBezTo>
                    <a:cubicBezTo>
                      <a:pt x="2215" y="9513"/>
                      <a:pt x="1667" y="9287"/>
                      <a:pt x="1251" y="8858"/>
                    </a:cubicBezTo>
                    <a:cubicBezTo>
                      <a:pt x="394" y="8001"/>
                      <a:pt x="394" y="6596"/>
                      <a:pt x="1251" y="5739"/>
                    </a:cubicBezTo>
                    <a:lnTo>
                      <a:pt x="4215" y="2774"/>
                    </a:lnTo>
                    <a:cubicBezTo>
                      <a:pt x="4632" y="2358"/>
                      <a:pt x="5180" y="2119"/>
                      <a:pt x="5775" y="2119"/>
                    </a:cubicBezTo>
                    <a:cubicBezTo>
                      <a:pt x="6370" y="2119"/>
                      <a:pt x="6918" y="2346"/>
                      <a:pt x="7335" y="2774"/>
                    </a:cubicBezTo>
                    <a:cubicBezTo>
                      <a:pt x="7573" y="3012"/>
                      <a:pt x="7775" y="3310"/>
                      <a:pt x="7871" y="3632"/>
                    </a:cubicBezTo>
                    <a:lnTo>
                      <a:pt x="6478" y="5036"/>
                    </a:lnTo>
                    <a:cubicBezTo>
                      <a:pt x="6287" y="5227"/>
                      <a:pt x="6049" y="5334"/>
                      <a:pt x="5775" y="5334"/>
                    </a:cubicBezTo>
                    <a:cubicBezTo>
                      <a:pt x="5513" y="5334"/>
                      <a:pt x="5251" y="5227"/>
                      <a:pt x="5073" y="5036"/>
                    </a:cubicBezTo>
                    <a:cubicBezTo>
                      <a:pt x="4989" y="4941"/>
                      <a:pt x="4918" y="4822"/>
                      <a:pt x="4858" y="4703"/>
                    </a:cubicBezTo>
                    <a:cubicBezTo>
                      <a:pt x="4829" y="4634"/>
                      <a:pt x="4751" y="4590"/>
                      <a:pt x="4677" y="4590"/>
                    </a:cubicBezTo>
                    <a:cubicBezTo>
                      <a:pt x="4662" y="4590"/>
                      <a:pt x="4647" y="4592"/>
                      <a:pt x="4632" y="4596"/>
                    </a:cubicBezTo>
                    <a:cubicBezTo>
                      <a:pt x="4537" y="4632"/>
                      <a:pt x="4501" y="4739"/>
                      <a:pt x="4525" y="4822"/>
                    </a:cubicBezTo>
                    <a:cubicBezTo>
                      <a:pt x="4596" y="4989"/>
                      <a:pt x="4692" y="5132"/>
                      <a:pt x="4823" y="5275"/>
                    </a:cubicBezTo>
                    <a:cubicBezTo>
                      <a:pt x="5073" y="5525"/>
                      <a:pt x="5418" y="5679"/>
                      <a:pt x="5775" y="5679"/>
                    </a:cubicBezTo>
                    <a:cubicBezTo>
                      <a:pt x="6132" y="5679"/>
                      <a:pt x="6478" y="5537"/>
                      <a:pt x="6728" y="5275"/>
                    </a:cubicBezTo>
                    <a:lnTo>
                      <a:pt x="9692" y="2310"/>
                    </a:lnTo>
                    <a:cubicBezTo>
                      <a:pt x="9942" y="2060"/>
                      <a:pt x="10097" y="1715"/>
                      <a:pt x="10097" y="1357"/>
                    </a:cubicBezTo>
                    <a:cubicBezTo>
                      <a:pt x="10097" y="1000"/>
                      <a:pt x="9954" y="655"/>
                      <a:pt x="9692" y="405"/>
                    </a:cubicBezTo>
                    <a:cubicBezTo>
                      <a:pt x="9442" y="155"/>
                      <a:pt x="9097" y="0"/>
                      <a:pt x="87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33"/>
              <p:cNvSpPr/>
              <p:nvPr/>
            </p:nvSpPr>
            <p:spPr>
              <a:xfrm>
                <a:off x="6705588" y="3808035"/>
                <a:ext cx="321744" cy="313787"/>
              </a:xfrm>
              <a:custGeom>
                <a:rect b="b" l="l" r="r" t="t"/>
                <a:pathLst>
                  <a:path extrusionOk="0" h="9859" w="10109">
                    <a:moveTo>
                      <a:pt x="7281" y="1"/>
                    </a:moveTo>
                    <a:cubicBezTo>
                      <a:pt x="6623" y="1"/>
                      <a:pt x="5965" y="251"/>
                      <a:pt x="5465" y="751"/>
                    </a:cubicBezTo>
                    <a:lnTo>
                      <a:pt x="3894" y="2322"/>
                    </a:lnTo>
                    <a:cubicBezTo>
                      <a:pt x="3810" y="2406"/>
                      <a:pt x="3810" y="2501"/>
                      <a:pt x="3894" y="2584"/>
                    </a:cubicBezTo>
                    <a:cubicBezTo>
                      <a:pt x="3929" y="2620"/>
                      <a:pt x="3974" y="2638"/>
                      <a:pt x="4019" y="2638"/>
                    </a:cubicBezTo>
                    <a:cubicBezTo>
                      <a:pt x="4063" y="2638"/>
                      <a:pt x="4108" y="2620"/>
                      <a:pt x="4144" y="2584"/>
                    </a:cubicBezTo>
                    <a:lnTo>
                      <a:pt x="5715" y="1001"/>
                    </a:lnTo>
                    <a:cubicBezTo>
                      <a:pt x="6150" y="572"/>
                      <a:pt x="6715" y="358"/>
                      <a:pt x="7281" y="358"/>
                    </a:cubicBezTo>
                    <a:cubicBezTo>
                      <a:pt x="7846" y="358"/>
                      <a:pt x="8412" y="572"/>
                      <a:pt x="8847" y="1001"/>
                    </a:cubicBezTo>
                    <a:cubicBezTo>
                      <a:pt x="9704" y="1870"/>
                      <a:pt x="9704" y="3263"/>
                      <a:pt x="8847" y="4132"/>
                    </a:cubicBezTo>
                    <a:lnTo>
                      <a:pt x="5882" y="7085"/>
                    </a:lnTo>
                    <a:cubicBezTo>
                      <a:pt x="5465" y="7501"/>
                      <a:pt x="4918" y="7740"/>
                      <a:pt x="4322" y="7740"/>
                    </a:cubicBezTo>
                    <a:cubicBezTo>
                      <a:pt x="3727" y="7740"/>
                      <a:pt x="3179" y="7525"/>
                      <a:pt x="2763" y="7085"/>
                    </a:cubicBezTo>
                    <a:cubicBezTo>
                      <a:pt x="2524" y="6847"/>
                      <a:pt x="2322" y="6549"/>
                      <a:pt x="2227" y="6227"/>
                    </a:cubicBezTo>
                    <a:lnTo>
                      <a:pt x="3620" y="4823"/>
                    </a:lnTo>
                    <a:cubicBezTo>
                      <a:pt x="3810" y="4632"/>
                      <a:pt x="4048" y="4525"/>
                      <a:pt x="4322" y="4525"/>
                    </a:cubicBezTo>
                    <a:cubicBezTo>
                      <a:pt x="4584" y="4525"/>
                      <a:pt x="4846" y="4632"/>
                      <a:pt x="5025" y="4823"/>
                    </a:cubicBezTo>
                    <a:cubicBezTo>
                      <a:pt x="5108" y="4918"/>
                      <a:pt x="5179" y="5037"/>
                      <a:pt x="5239" y="5156"/>
                    </a:cubicBezTo>
                    <a:cubicBezTo>
                      <a:pt x="5269" y="5225"/>
                      <a:pt x="5347" y="5269"/>
                      <a:pt x="5420" y="5269"/>
                    </a:cubicBezTo>
                    <a:cubicBezTo>
                      <a:pt x="5435" y="5269"/>
                      <a:pt x="5451" y="5267"/>
                      <a:pt x="5465" y="5263"/>
                    </a:cubicBezTo>
                    <a:cubicBezTo>
                      <a:pt x="5560" y="5227"/>
                      <a:pt x="5596" y="5120"/>
                      <a:pt x="5572" y="5037"/>
                    </a:cubicBezTo>
                    <a:cubicBezTo>
                      <a:pt x="5501" y="4870"/>
                      <a:pt x="5406" y="4727"/>
                      <a:pt x="5275" y="4584"/>
                    </a:cubicBezTo>
                    <a:cubicBezTo>
                      <a:pt x="5025" y="4334"/>
                      <a:pt x="4679" y="4192"/>
                      <a:pt x="4322" y="4192"/>
                    </a:cubicBezTo>
                    <a:cubicBezTo>
                      <a:pt x="3965" y="4192"/>
                      <a:pt x="3620" y="4322"/>
                      <a:pt x="3370" y="4584"/>
                    </a:cubicBezTo>
                    <a:lnTo>
                      <a:pt x="1929" y="6037"/>
                    </a:lnTo>
                    <a:cubicBezTo>
                      <a:pt x="1893" y="6049"/>
                      <a:pt x="1881" y="6061"/>
                      <a:pt x="1870" y="6097"/>
                    </a:cubicBezTo>
                    <a:lnTo>
                      <a:pt x="405" y="7549"/>
                    </a:lnTo>
                    <a:cubicBezTo>
                      <a:pt x="155" y="7799"/>
                      <a:pt x="0" y="8144"/>
                      <a:pt x="0" y="8502"/>
                    </a:cubicBezTo>
                    <a:cubicBezTo>
                      <a:pt x="0" y="8859"/>
                      <a:pt x="143" y="9204"/>
                      <a:pt x="405" y="9454"/>
                    </a:cubicBezTo>
                    <a:cubicBezTo>
                      <a:pt x="655" y="9704"/>
                      <a:pt x="1000" y="9859"/>
                      <a:pt x="1358" y="9859"/>
                    </a:cubicBezTo>
                    <a:cubicBezTo>
                      <a:pt x="1715" y="9859"/>
                      <a:pt x="2060" y="9728"/>
                      <a:pt x="2310" y="9454"/>
                    </a:cubicBezTo>
                    <a:lnTo>
                      <a:pt x="3251" y="8513"/>
                    </a:lnTo>
                    <a:cubicBezTo>
                      <a:pt x="3322" y="8442"/>
                      <a:pt x="3322" y="8335"/>
                      <a:pt x="3251" y="8263"/>
                    </a:cubicBezTo>
                    <a:cubicBezTo>
                      <a:pt x="3215" y="8228"/>
                      <a:pt x="3170" y="8210"/>
                      <a:pt x="3126" y="8210"/>
                    </a:cubicBezTo>
                    <a:cubicBezTo>
                      <a:pt x="3081" y="8210"/>
                      <a:pt x="3036" y="8228"/>
                      <a:pt x="3001" y="8263"/>
                    </a:cubicBezTo>
                    <a:lnTo>
                      <a:pt x="2060" y="9204"/>
                    </a:lnTo>
                    <a:cubicBezTo>
                      <a:pt x="1870" y="9395"/>
                      <a:pt x="1631" y="9502"/>
                      <a:pt x="1358" y="9502"/>
                    </a:cubicBezTo>
                    <a:cubicBezTo>
                      <a:pt x="1096" y="9502"/>
                      <a:pt x="834" y="9395"/>
                      <a:pt x="655" y="9204"/>
                    </a:cubicBezTo>
                    <a:cubicBezTo>
                      <a:pt x="465" y="9014"/>
                      <a:pt x="357" y="8775"/>
                      <a:pt x="357" y="8502"/>
                    </a:cubicBezTo>
                    <a:cubicBezTo>
                      <a:pt x="357" y="8240"/>
                      <a:pt x="465" y="7978"/>
                      <a:pt x="655" y="7799"/>
                    </a:cubicBezTo>
                    <a:lnTo>
                      <a:pt x="1941" y="6525"/>
                    </a:lnTo>
                    <a:cubicBezTo>
                      <a:pt x="2072" y="6835"/>
                      <a:pt x="2251" y="7120"/>
                      <a:pt x="2501" y="7370"/>
                    </a:cubicBezTo>
                    <a:cubicBezTo>
                      <a:pt x="2989" y="7859"/>
                      <a:pt x="3632" y="8132"/>
                      <a:pt x="4322" y="8132"/>
                    </a:cubicBezTo>
                    <a:cubicBezTo>
                      <a:pt x="5001" y="8132"/>
                      <a:pt x="5644" y="7859"/>
                      <a:pt x="6132" y="7370"/>
                    </a:cubicBezTo>
                    <a:lnTo>
                      <a:pt x="9097" y="4406"/>
                    </a:lnTo>
                    <a:cubicBezTo>
                      <a:pt x="10109" y="3382"/>
                      <a:pt x="10109" y="1751"/>
                      <a:pt x="9097" y="751"/>
                    </a:cubicBezTo>
                    <a:cubicBezTo>
                      <a:pt x="8597" y="251"/>
                      <a:pt x="7939" y="1"/>
                      <a:pt x="72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40" name="Google Shape;1140;p33"/>
          <p:cNvGrpSpPr/>
          <p:nvPr/>
        </p:nvGrpSpPr>
        <p:grpSpPr>
          <a:xfrm>
            <a:off x="961688" y="2709725"/>
            <a:ext cx="1589550" cy="1029025"/>
            <a:chOff x="961688" y="2582850"/>
            <a:chExt cx="1589550" cy="1029025"/>
          </a:xfrm>
        </p:grpSpPr>
        <p:sp>
          <p:nvSpPr>
            <p:cNvPr id="1141" name="Google Shape;1141;p33"/>
            <p:cNvSpPr/>
            <p:nvPr/>
          </p:nvSpPr>
          <p:spPr>
            <a:xfrm>
              <a:off x="961688" y="2850450"/>
              <a:ext cx="1143900" cy="310175"/>
            </a:xfrm>
            <a:custGeom>
              <a:rect b="b" l="l" r="r" t="t"/>
              <a:pathLst>
                <a:path extrusionOk="0" h="12407" w="45756">
                  <a:moveTo>
                    <a:pt x="3858" y="0"/>
                  </a:moveTo>
                  <a:cubicBezTo>
                    <a:pt x="1738" y="0"/>
                    <a:pt x="0" y="1738"/>
                    <a:pt x="0" y="3858"/>
                  </a:cubicBezTo>
                  <a:lnTo>
                    <a:pt x="0" y="8537"/>
                  </a:lnTo>
                  <a:cubicBezTo>
                    <a:pt x="0" y="10668"/>
                    <a:pt x="1738" y="12406"/>
                    <a:pt x="3858" y="12406"/>
                  </a:cubicBezTo>
                  <a:lnTo>
                    <a:pt x="41934" y="12406"/>
                  </a:lnTo>
                  <a:cubicBezTo>
                    <a:pt x="44053" y="12406"/>
                    <a:pt x="45756" y="10668"/>
                    <a:pt x="45756" y="8537"/>
                  </a:cubicBezTo>
                  <a:lnTo>
                    <a:pt x="45756" y="3858"/>
                  </a:lnTo>
                  <a:cubicBezTo>
                    <a:pt x="45756" y="1738"/>
                    <a:pt x="44053" y="0"/>
                    <a:pt x="419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1764788" y="2582850"/>
              <a:ext cx="786450" cy="1029025"/>
            </a:xfrm>
            <a:custGeom>
              <a:rect b="b" l="l" r="r" t="t"/>
              <a:pathLst>
                <a:path extrusionOk="0" h="41161" w="31458">
                  <a:moveTo>
                    <a:pt x="15729" y="0"/>
                  </a:moveTo>
                  <a:cubicBezTo>
                    <a:pt x="7038" y="0"/>
                    <a:pt x="1" y="7025"/>
                    <a:pt x="1" y="15728"/>
                  </a:cubicBezTo>
                  <a:cubicBezTo>
                    <a:pt x="1" y="22527"/>
                    <a:pt x="4323" y="28325"/>
                    <a:pt x="10395" y="30528"/>
                  </a:cubicBezTo>
                  <a:lnTo>
                    <a:pt x="15729" y="41160"/>
                  </a:lnTo>
                  <a:lnTo>
                    <a:pt x="21027" y="30528"/>
                  </a:lnTo>
                  <a:cubicBezTo>
                    <a:pt x="27088" y="28325"/>
                    <a:pt x="31457" y="22527"/>
                    <a:pt x="31457" y="15728"/>
                  </a:cubicBezTo>
                  <a:cubicBezTo>
                    <a:pt x="31457" y="7025"/>
                    <a:pt x="24385" y="0"/>
                    <a:pt x="15729" y="0"/>
                  </a:cubicBezTo>
                  <a:close/>
                </a:path>
              </a:pathLst>
            </a:custGeom>
            <a:solidFill>
              <a:srgbClr val="2195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1835338" y="2645650"/>
              <a:ext cx="644450" cy="645350"/>
            </a:xfrm>
            <a:custGeom>
              <a:rect b="b" l="l" r="r" t="t"/>
              <a:pathLst>
                <a:path extrusionOk="0" h="25814" w="25778">
                  <a:moveTo>
                    <a:pt x="12907" y="1"/>
                  </a:moveTo>
                  <a:cubicBezTo>
                    <a:pt x="5751" y="1"/>
                    <a:pt x="1" y="5799"/>
                    <a:pt x="1" y="12907"/>
                  </a:cubicBezTo>
                  <a:cubicBezTo>
                    <a:pt x="1" y="20015"/>
                    <a:pt x="5751" y="25813"/>
                    <a:pt x="12907" y="25813"/>
                  </a:cubicBezTo>
                  <a:cubicBezTo>
                    <a:pt x="20015" y="25813"/>
                    <a:pt x="25778" y="20015"/>
                    <a:pt x="25778" y="12907"/>
                  </a:cubicBezTo>
                  <a:cubicBezTo>
                    <a:pt x="25778" y="5799"/>
                    <a:pt x="20015" y="1"/>
                    <a:pt x="12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4" name="Google Shape;1144;p33"/>
            <p:cNvGrpSpPr/>
            <p:nvPr/>
          </p:nvGrpSpPr>
          <p:grpSpPr>
            <a:xfrm>
              <a:off x="1946107" y="2769679"/>
              <a:ext cx="423851" cy="397292"/>
              <a:chOff x="6219391" y="3816756"/>
              <a:chExt cx="356627" cy="334252"/>
            </a:xfrm>
          </p:grpSpPr>
          <p:sp>
            <p:nvSpPr>
              <p:cNvPr id="1145" name="Google Shape;1145;p33"/>
              <p:cNvSpPr/>
              <p:nvPr/>
            </p:nvSpPr>
            <p:spPr>
              <a:xfrm>
                <a:off x="6219391" y="3816756"/>
                <a:ext cx="306594" cy="334252"/>
              </a:xfrm>
              <a:custGeom>
                <a:rect b="b" l="l" r="r" t="t"/>
                <a:pathLst>
                  <a:path extrusionOk="0" h="10502" w="9633">
                    <a:moveTo>
                      <a:pt x="8394" y="4179"/>
                    </a:moveTo>
                    <a:cubicBezTo>
                      <a:pt x="8906" y="4251"/>
                      <a:pt x="9299" y="4703"/>
                      <a:pt x="9299" y="5239"/>
                    </a:cubicBezTo>
                    <a:cubicBezTo>
                      <a:pt x="9299" y="5775"/>
                      <a:pt x="8906" y="6215"/>
                      <a:pt x="8394" y="6299"/>
                    </a:cubicBezTo>
                    <a:lnTo>
                      <a:pt x="8394" y="4179"/>
                    </a:lnTo>
                    <a:close/>
                    <a:moveTo>
                      <a:pt x="1203" y="4013"/>
                    </a:moveTo>
                    <a:lnTo>
                      <a:pt x="1203" y="6489"/>
                    </a:lnTo>
                    <a:lnTo>
                      <a:pt x="846" y="6489"/>
                    </a:lnTo>
                    <a:cubicBezTo>
                      <a:pt x="548" y="6489"/>
                      <a:pt x="310" y="6251"/>
                      <a:pt x="310" y="5953"/>
                    </a:cubicBezTo>
                    <a:lnTo>
                      <a:pt x="310" y="4549"/>
                    </a:lnTo>
                    <a:cubicBezTo>
                      <a:pt x="310" y="4251"/>
                      <a:pt x="548" y="4013"/>
                      <a:pt x="846" y="4013"/>
                    </a:cubicBezTo>
                    <a:close/>
                    <a:moveTo>
                      <a:pt x="2596" y="4001"/>
                    </a:moveTo>
                    <a:lnTo>
                      <a:pt x="2596" y="6489"/>
                    </a:lnTo>
                    <a:lnTo>
                      <a:pt x="1525" y="6489"/>
                    </a:lnTo>
                    <a:lnTo>
                      <a:pt x="1525" y="4001"/>
                    </a:lnTo>
                    <a:close/>
                    <a:moveTo>
                      <a:pt x="2799" y="7692"/>
                    </a:moveTo>
                    <a:lnTo>
                      <a:pt x="2799" y="8418"/>
                    </a:lnTo>
                    <a:lnTo>
                      <a:pt x="2477" y="8418"/>
                    </a:lnTo>
                    <a:lnTo>
                      <a:pt x="2679" y="7692"/>
                    </a:lnTo>
                    <a:close/>
                    <a:moveTo>
                      <a:pt x="2560" y="6811"/>
                    </a:moveTo>
                    <a:lnTo>
                      <a:pt x="1941" y="9121"/>
                    </a:lnTo>
                    <a:lnTo>
                      <a:pt x="1525" y="9121"/>
                    </a:lnTo>
                    <a:lnTo>
                      <a:pt x="1525" y="6811"/>
                    </a:lnTo>
                    <a:close/>
                    <a:moveTo>
                      <a:pt x="8061" y="310"/>
                    </a:moveTo>
                    <a:lnTo>
                      <a:pt x="8061" y="10180"/>
                    </a:lnTo>
                    <a:lnTo>
                      <a:pt x="7335" y="10180"/>
                    </a:lnTo>
                    <a:lnTo>
                      <a:pt x="7335" y="3227"/>
                    </a:lnTo>
                    <a:cubicBezTo>
                      <a:pt x="7335" y="3132"/>
                      <a:pt x="7251" y="3060"/>
                      <a:pt x="7168" y="3060"/>
                    </a:cubicBezTo>
                    <a:cubicBezTo>
                      <a:pt x="7085" y="3060"/>
                      <a:pt x="7001" y="3132"/>
                      <a:pt x="7001" y="3227"/>
                    </a:cubicBezTo>
                    <a:lnTo>
                      <a:pt x="7001" y="9085"/>
                    </a:lnTo>
                    <a:cubicBezTo>
                      <a:pt x="6799" y="8811"/>
                      <a:pt x="6489" y="8406"/>
                      <a:pt x="6085" y="8013"/>
                    </a:cubicBezTo>
                    <a:cubicBezTo>
                      <a:pt x="5620" y="7573"/>
                      <a:pt x="5144" y="7216"/>
                      <a:pt x="4656" y="6966"/>
                    </a:cubicBezTo>
                    <a:cubicBezTo>
                      <a:pt x="4084" y="6668"/>
                      <a:pt x="3525" y="6501"/>
                      <a:pt x="2941" y="6489"/>
                    </a:cubicBezTo>
                    <a:lnTo>
                      <a:pt x="2941" y="4001"/>
                    </a:lnTo>
                    <a:cubicBezTo>
                      <a:pt x="3525" y="3965"/>
                      <a:pt x="4084" y="3810"/>
                      <a:pt x="4656" y="3525"/>
                    </a:cubicBezTo>
                    <a:cubicBezTo>
                      <a:pt x="5144" y="3275"/>
                      <a:pt x="5620" y="2917"/>
                      <a:pt x="6085" y="2465"/>
                    </a:cubicBezTo>
                    <a:cubicBezTo>
                      <a:pt x="6489" y="2084"/>
                      <a:pt x="6799" y="1679"/>
                      <a:pt x="7001" y="1393"/>
                    </a:cubicBezTo>
                    <a:lnTo>
                      <a:pt x="7001" y="2441"/>
                    </a:lnTo>
                    <a:cubicBezTo>
                      <a:pt x="7001" y="2524"/>
                      <a:pt x="7085" y="2596"/>
                      <a:pt x="7168" y="2596"/>
                    </a:cubicBezTo>
                    <a:cubicBezTo>
                      <a:pt x="7251" y="2596"/>
                      <a:pt x="7335" y="2524"/>
                      <a:pt x="7335" y="2441"/>
                    </a:cubicBezTo>
                    <a:lnTo>
                      <a:pt x="7335" y="310"/>
                    </a:lnTo>
                    <a:close/>
                    <a:moveTo>
                      <a:pt x="7168" y="0"/>
                    </a:moveTo>
                    <a:cubicBezTo>
                      <a:pt x="7085" y="0"/>
                      <a:pt x="7001" y="72"/>
                      <a:pt x="7001" y="167"/>
                    </a:cubicBezTo>
                    <a:lnTo>
                      <a:pt x="7001" y="822"/>
                    </a:lnTo>
                    <a:cubicBezTo>
                      <a:pt x="6906" y="977"/>
                      <a:pt x="6489" y="1620"/>
                      <a:pt x="5847" y="2251"/>
                    </a:cubicBezTo>
                    <a:cubicBezTo>
                      <a:pt x="5156" y="2905"/>
                      <a:pt x="4084" y="3691"/>
                      <a:pt x="2775" y="3691"/>
                    </a:cubicBezTo>
                    <a:lnTo>
                      <a:pt x="858" y="3691"/>
                    </a:lnTo>
                    <a:cubicBezTo>
                      <a:pt x="382" y="3691"/>
                      <a:pt x="1" y="4072"/>
                      <a:pt x="1" y="4549"/>
                    </a:cubicBezTo>
                    <a:lnTo>
                      <a:pt x="1" y="5953"/>
                    </a:lnTo>
                    <a:cubicBezTo>
                      <a:pt x="1" y="6430"/>
                      <a:pt x="382" y="6811"/>
                      <a:pt x="858" y="6811"/>
                    </a:cubicBezTo>
                    <a:lnTo>
                      <a:pt x="1215" y="6811"/>
                    </a:lnTo>
                    <a:lnTo>
                      <a:pt x="1215" y="9287"/>
                    </a:lnTo>
                    <a:cubicBezTo>
                      <a:pt x="1215" y="9371"/>
                      <a:pt x="1286" y="9454"/>
                      <a:pt x="1382" y="9454"/>
                    </a:cubicBezTo>
                    <a:lnTo>
                      <a:pt x="2084" y="9454"/>
                    </a:lnTo>
                    <a:cubicBezTo>
                      <a:pt x="2156" y="9454"/>
                      <a:pt x="2215" y="9406"/>
                      <a:pt x="2239" y="9335"/>
                    </a:cubicBezTo>
                    <a:lnTo>
                      <a:pt x="2394" y="8751"/>
                    </a:lnTo>
                    <a:lnTo>
                      <a:pt x="2953" y="8751"/>
                    </a:lnTo>
                    <a:cubicBezTo>
                      <a:pt x="3049" y="8751"/>
                      <a:pt x="3120" y="8680"/>
                      <a:pt x="3120" y="8585"/>
                    </a:cubicBezTo>
                    <a:lnTo>
                      <a:pt x="3120" y="7525"/>
                    </a:lnTo>
                    <a:cubicBezTo>
                      <a:pt x="3120" y="7442"/>
                      <a:pt x="3049" y="7370"/>
                      <a:pt x="2953" y="7370"/>
                    </a:cubicBezTo>
                    <a:lnTo>
                      <a:pt x="2763" y="7370"/>
                    </a:lnTo>
                    <a:lnTo>
                      <a:pt x="2918" y="6811"/>
                    </a:lnTo>
                    <a:cubicBezTo>
                      <a:pt x="4168" y="6858"/>
                      <a:pt x="5192" y="7620"/>
                      <a:pt x="5858" y="8263"/>
                    </a:cubicBezTo>
                    <a:cubicBezTo>
                      <a:pt x="6513" y="8882"/>
                      <a:pt x="6930" y="9525"/>
                      <a:pt x="7025" y="9692"/>
                    </a:cubicBezTo>
                    <a:lnTo>
                      <a:pt x="7025" y="10347"/>
                    </a:lnTo>
                    <a:cubicBezTo>
                      <a:pt x="7025" y="10430"/>
                      <a:pt x="7097" y="10502"/>
                      <a:pt x="7180" y="10502"/>
                    </a:cubicBezTo>
                    <a:lnTo>
                      <a:pt x="8240" y="10502"/>
                    </a:lnTo>
                    <a:cubicBezTo>
                      <a:pt x="8335" y="10502"/>
                      <a:pt x="8406" y="10430"/>
                      <a:pt x="8406" y="10347"/>
                    </a:cubicBezTo>
                    <a:lnTo>
                      <a:pt x="8406" y="6632"/>
                    </a:lnTo>
                    <a:cubicBezTo>
                      <a:pt x="9109" y="6549"/>
                      <a:pt x="9633" y="5965"/>
                      <a:pt x="9633" y="5251"/>
                    </a:cubicBezTo>
                    <a:cubicBezTo>
                      <a:pt x="9621" y="4537"/>
                      <a:pt x="9085" y="3941"/>
                      <a:pt x="8394" y="3870"/>
                    </a:cubicBezTo>
                    <a:lnTo>
                      <a:pt x="8394" y="167"/>
                    </a:lnTo>
                    <a:cubicBezTo>
                      <a:pt x="8394" y="72"/>
                      <a:pt x="8311" y="0"/>
                      <a:pt x="82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33"/>
              <p:cNvSpPr/>
              <p:nvPr/>
            </p:nvSpPr>
            <p:spPr>
              <a:xfrm>
                <a:off x="6549060" y="3978567"/>
                <a:ext cx="26958" cy="10630"/>
              </a:xfrm>
              <a:custGeom>
                <a:rect b="b" l="l" r="r" t="t"/>
                <a:pathLst>
                  <a:path extrusionOk="0" h="334" w="847">
                    <a:moveTo>
                      <a:pt x="156" y="0"/>
                    </a:moveTo>
                    <a:cubicBezTo>
                      <a:pt x="72" y="0"/>
                      <a:pt x="1" y="84"/>
                      <a:pt x="1" y="167"/>
                    </a:cubicBezTo>
                    <a:cubicBezTo>
                      <a:pt x="1" y="262"/>
                      <a:pt x="72" y="334"/>
                      <a:pt x="156" y="334"/>
                    </a:cubicBezTo>
                    <a:lnTo>
                      <a:pt x="680" y="334"/>
                    </a:lnTo>
                    <a:cubicBezTo>
                      <a:pt x="763" y="334"/>
                      <a:pt x="846" y="262"/>
                      <a:pt x="846" y="167"/>
                    </a:cubicBezTo>
                    <a:cubicBezTo>
                      <a:pt x="846" y="84"/>
                      <a:pt x="775" y="0"/>
                      <a:pt x="6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33"/>
              <p:cNvSpPr/>
              <p:nvPr/>
            </p:nvSpPr>
            <p:spPr>
              <a:xfrm>
                <a:off x="6525572" y="3915357"/>
                <a:ext cx="24666" cy="22311"/>
              </a:xfrm>
              <a:custGeom>
                <a:rect b="b" l="l" r="r" t="t"/>
                <a:pathLst>
                  <a:path extrusionOk="0" h="701" w="775">
                    <a:moveTo>
                      <a:pt x="605" y="1"/>
                    </a:moveTo>
                    <a:cubicBezTo>
                      <a:pt x="563" y="1"/>
                      <a:pt x="519" y="16"/>
                      <a:pt x="477" y="46"/>
                    </a:cubicBezTo>
                    <a:lnTo>
                      <a:pt x="108" y="415"/>
                    </a:lnTo>
                    <a:cubicBezTo>
                      <a:pt x="1" y="522"/>
                      <a:pt x="84" y="700"/>
                      <a:pt x="227" y="700"/>
                    </a:cubicBezTo>
                    <a:cubicBezTo>
                      <a:pt x="275" y="700"/>
                      <a:pt x="322" y="677"/>
                      <a:pt x="346" y="653"/>
                    </a:cubicBezTo>
                    <a:lnTo>
                      <a:pt x="715" y="284"/>
                    </a:lnTo>
                    <a:cubicBezTo>
                      <a:pt x="775" y="224"/>
                      <a:pt x="775" y="117"/>
                      <a:pt x="715" y="46"/>
                    </a:cubicBezTo>
                    <a:cubicBezTo>
                      <a:pt x="685" y="16"/>
                      <a:pt x="647" y="1"/>
                      <a:pt x="6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33"/>
              <p:cNvSpPr/>
              <p:nvPr/>
            </p:nvSpPr>
            <p:spPr>
              <a:xfrm>
                <a:off x="6527099" y="4030191"/>
                <a:ext cx="23139" cy="22661"/>
              </a:xfrm>
              <a:custGeom>
                <a:rect b="b" l="l" r="r" t="t"/>
                <a:pathLst>
                  <a:path extrusionOk="0" h="712" w="727">
                    <a:moveTo>
                      <a:pt x="183" y="1"/>
                    </a:moveTo>
                    <a:cubicBezTo>
                      <a:pt x="140" y="1"/>
                      <a:pt x="96" y="15"/>
                      <a:pt x="60" y="45"/>
                    </a:cubicBezTo>
                    <a:cubicBezTo>
                      <a:pt x="0" y="105"/>
                      <a:pt x="0" y="212"/>
                      <a:pt x="60" y="283"/>
                    </a:cubicBezTo>
                    <a:lnTo>
                      <a:pt x="429" y="664"/>
                    </a:lnTo>
                    <a:cubicBezTo>
                      <a:pt x="466" y="696"/>
                      <a:pt x="505" y="711"/>
                      <a:pt x="543" y="711"/>
                    </a:cubicBezTo>
                    <a:cubicBezTo>
                      <a:pt x="590" y="711"/>
                      <a:pt x="634" y="687"/>
                      <a:pt x="667" y="641"/>
                    </a:cubicBezTo>
                    <a:cubicBezTo>
                      <a:pt x="727" y="569"/>
                      <a:pt x="727" y="486"/>
                      <a:pt x="667" y="426"/>
                    </a:cubicBezTo>
                    <a:lnTo>
                      <a:pt x="298" y="45"/>
                    </a:lnTo>
                    <a:cubicBezTo>
                      <a:pt x="268" y="15"/>
                      <a:pt x="227" y="1"/>
                      <a:pt x="1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49" name="Google Shape;1149;p33"/>
          <p:cNvSpPr txBox="1"/>
          <p:nvPr/>
        </p:nvSpPr>
        <p:spPr>
          <a:xfrm>
            <a:off x="710275" y="10178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hot, even hotter than Mercury, and its atmosphere is poisonous. It’s the second-brightest natural object in the night sky after the Moon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6"/>
          <p:cNvGrpSpPr/>
          <p:nvPr/>
        </p:nvGrpSpPr>
        <p:grpSpPr>
          <a:xfrm>
            <a:off x="1595350" y="1290207"/>
            <a:ext cx="4874137" cy="3853295"/>
            <a:chOff x="1595350" y="1290207"/>
            <a:chExt cx="4874137" cy="3853295"/>
          </a:xfrm>
        </p:grpSpPr>
        <p:sp>
          <p:nvSpPr>
            <p:cNvPr id="77" name="Google Shape;77;p16"/>
            <p:cNvSpPr/>
            <p:nvPr/>
          </p:nvSpPr>
          <p:spPr>
            <a:xfrm>
              <a:off x="1595350" y="1290207"/>
              <a:ext cx="4874137" cy="3853295"/>
            </a:xfrm>
            <a:custGeom>
              <a:rect b="b" l="l" r="r" t="t"/>
              <a:pathLst>
                <a:path extrusionOk="0" h="138272" w="174904">
                  <a:moveTo>
                    <a:pt x="124203" y="0"/>
                  </a:moveTo>
                  <a:cubicBezTo>
                    <a:pt x="122858" y="0"/>
                    <a:pt x="121513" y="166"/>
                    <a:pt x="120206" y="504"/>
                  </a:cubicBezTo>
                  <a:cubicBezTo>
                    <a:pt x="116051" y="1552"/>
                    <a:pt x="112407" y="4302"/>
                    <a:pt x="110252" y="8005"/>
                  </a:cubicBezTo>
                  <a:cubicBezTo>
                    <a:pt x="108074" y="11696"/>
                    <a:pt x="107454" y="16221"/>
                    <a:pt x="108562" y="20352"/>
                  </a:cubicBezTo>
                  <a:cubicBezTo>
                    <a:pt x="109098" y="22424"/>
                    <a:pt x="110074" y="24376"/>
                    <a:pt x="111372" y="26055"/>
                  </a:cubicBezTo>
                  <a:lnTo>
                    <a:pt x="111479" y="26222"/>
                  </a:lnTo>
                  <a:lnTo>
                    <a:pt x="111538" y="26293"/>
                  </a:lnTo>
                  <a:lnTo>
                    <a:pt x="111586" y="26353"/>
                  </a:lnTo>
                  <a:lnTo>
                    <a:pt x="111776" y="26591"/>
                  </a:lnTo>
                  <a:lnTo>
                    <a:pt x="112146" y="27055"/>
                  </a:lnTo>
                  <a:lnTo>
                    <a:pt x="112896" y="27996"/>
                  </a:lnTo>
                  <a:lnTo>
                    <a:pt x="114384" y="29877"/>
                  </a:lnTo>
                  <a:lnTo>
                    <a:pt x="120361" y="37378"/>
                  </a:lnTo>
                  <a:lnTo>
                    <a:pt x="132303" y="52392"/>
                  </a:lnTo>
                  <a:lnTo>
                    <a:pt x="138280" y="59905"/>
                  </a:lnTo>
                  <a:lnTo>
                    <a:pt x="141268" y="63655"/>
                  </a:lnTo>
                  <a:cubicBezTo>
                    <a:pt x="141554" y="64012"/>
                    <a:pt x="141661" y="64179"/>
                    <a:pt x="141828" y="64417"/>
                  </a:cubicBezTo>
                  <a:cubicBezTo>
                    <a:pt x="141899" y="64524"/>
                    <a:pt x="141995" y="64631"/>
                    <a:pt x="142066" y="64750"/>
                  </a:cubicBezTo>
                  <a:lnTo>
                    <a:pt x="142256" y="65096"/>
                  </a:lnTo>
                  <a:cubicBezTo>
                    <a:pt x="142328" y="65215"/>
                    <a:pt x="142399" y="65334"/>
                    <a:pt x="142459" y="65453"/>
                  </a:cubicBezTo>
                  <a:lnTo>
                    <a:pt x="142626" y="65822"/>
                  </a:lnTo>
                  <a:lnTo>
                    <a:pt x="142792" y="66191"/>
                  </a:lnTo>
                  <a:lnTo>
                    <a:pt x="142911" y="66572"/>
                  </a:lnTo>
                  <a:cubicBezTo>
                    <a:pt x="143602" y="68608"/>
                    <a:pt x="143459" y="70942"/>
                    <a:pt x="142530" y="72882"/>
                  </a:cubicBezTo>
                  <a:cubicBezTo>
                    <a:pt x="142066" y="73859"/>
                    <a:pt x="141411" y="74740"/>
                    <a:pt x="140613" y="75466"/>
                  </a:cubicBezTo>
                  <a:lnTo>
                    <a:pt x="140316" y="75740"/>
                  </a:lnTo>
                  <a:lnTo>
                    <a:pt x="140161" y="75883"/>
                  </a:lnTo>
                  <a:lnTo>
                    <a:pt x="139923" y="76061"/>
                  </a:lnTo>
                  <a:lnTo>
                    <a:pt x="139458" y="76442"/>
                  </a:lnTo>
                  <a:lnTo>
                    <a:pt x="139399" y="76490"/>
                  </a:lnTo>
                  <a:lnTo>
                    <a:pt x="139363" y="76514"/>
                  </a:lnTo>
                  <a:lnTo>
                    <a:pt x="139280" y="76573"/>
                  </a:lnTo>
                  <a:lnTo>
                    <a:pt x="139113" y="76692"/>
                  </a:lnTo>
                  <a:cubicBezTo>
                    <a:pt x="138887" y="76847"/>
                    <a:pt x="138673" y="77026"/>
                    <a:pt x="138435" y="77133"/>
                  </a:cubicBezTo>
                  <a:cubicBezTo>
                    <a:pt x="138196" y="77264"/>
                    <a:pt x="137970" y="77431"/>
                    <a:pt x="137720" y="77514"/>
                  </a:cubicBezTo>
                  <a:cubicBezTo>
                    <a:pt x="136605" y="78048"/>
                    <a:pt x="135364" y="78318"/>
                    <a:pt x="134119" y="78318"/>
                  </a:cubicBezTo>
                  <a:cubicBezTo>
                    <a:pt x="133197" y="78318"/>
                    <a:pt x="132274" y="78170"/>
                    <a:pt x="131398" y="77871"/>
                  </a:cubicBezTo>
                  <a:cubicBezTo>
                    <a:pt x="130374" y="77526"/>
                    <a:pt x="129422" y="76990"/>
                    <a:pt x="128612" y="76288"/>
                  </a:cubicBezTo>
                  <a:cubicBezTo>
                    <a:pt x="128421" y="76097"/>
                    <a:pt x="128207" y="75918"/>
                    <a:pt x="128017" y="75728"/>
                  </a:cubicBezTo>
                  <a:cubicBezTo>
                    <a:pt x="127838" y="75514"/>
                    <a:pt x="127671" y="75323"/>
                    <a:pt x="127469" y="75109"/>
                  </a:cubicBezTo>
                  <a:lnTo>
                    <a:pt x="125981" y="73240"/>
                  </a:lnTo>
                  <a:lnTo>
                    <a:pt x="114039" y="58226"/>
                  </a:lnTo>
                  <a:lnTo>
                    <a:pt x="102085" y="43212"/>
                  </a:lnTo>
                  <a:lnTo>
                    <a:pt x="99108" y="39462"/>
                  </a:lnTo>
                  <a:lnTo>
                    <a:pt x="98358" y="38521"/>
                  </a:lnTo>
                  <a:lnTo>
                    <a:pt x="97989" y="38045"/>
                  </a:lnTo>
                  <a:lnTo>
                    <a:pt x="97799" y="37819"/>
                  </a:lnTo>
                  <a:lnTo>
                    <a:pt x="97751" y="37759"/>
                  </a:lnTo>
                  <a:lnTo>
                    <a:pt x="97691" y="37688"/>
                  </a:lnTo>
                  <a:lnTo>
                    <a:pt x="97560" y="37533"/>
                  </a:lnTo>
                  <a:cubicBezTo>
                    <a:pt x="97203" y="37140"/>
                    <a:pt x="96870" y="36735"/>
                    <a:pt x="96501" y="36354"/>
                  </a:cubicBezTo>
                  <a:cubicBezTo>
                    <a:pt x="96108" y="35997"/>
                    <a:pt x="95727" y="35628"/>
                    <a:pt x="95322" y="35282"/>
                  </a:cubicBezTo>
                  <a:cubicBezTo>
                    <a:pt x="93691" y="33937"/>
                    <a:pt x="91786" y="32901"/>
                    <a:pt x="89774" y="32270"/>
                  </a:cubicBezTo>
                  <a:cubicBezTo>
                    <a:pt x="88158" y="31754"/>
                    <a:pt x="86462" y="31493"/>
                    <a:pt x="84765" y="31493"/>
                  </a:cubicBezTo>
                  <a:cubicBezTo>
                    <a:pt x="84386" y="31493"/>
                    <a:pt x="84008" y="31506"/>
                    <a:pt x="83630" y="31532"/>
                  </a:cubicBezTo>
                  <a:cubicBezTo>
                    <a:pt x="83594" y="31520"/>
                    <a:pt x="83547" y="31520"/>
                    <a:pt x="83511" y="31520"/>
                  </a:cubicBezTo>
                  <a:cubicBezTo>
                    <a:pt x="83440" y="31520"/>
                    <a:pt x="83368" y="31532"/>
                    <a:pt x="83309" y="31568"/>
                  </a:cubicBezTo>
                  <a:cubicBezTo>
                    <a:pt x="81261" y="31734"/>
                    <a:pt x="79249" y="32294"/>
                    <a:pt x="77415" y="33211"/>
                  </a:cubicBezTo>
                  <a:cubicBezTo>
                    <a:pt x="75510" y="34163"/>
                    <a:pt x="73819" y="35461"/>
                    <a:pt x="72402" y="37033"/>
                  </a:cubicBezTo>
                  <a:cubicBezTo>
                    <a:pt x="70986" y="38616"/>
                    <a:pt x="69878" y="40474"/>
                    <a:pt x="69164" y="42462"/>
                  </a:cubicBezTo>
                  <a:cubicBezTo>
                    <a:pt x="68450" y="44450"/>
                    <a:pt x="68116" y="46570"/>
                    <a:pt x="68188" y="48689"/>
                  </a:cubicBezTo>
                  <a:cubicBezTo>
                    <a:pt x="68271" y="50796"/>
                    <a:pt x="68747" y="52904"/>
                    <a:pt x="69616" y="54833"/>
                  </a:cubicBezTo>
                  <a:lnTo>
                    <a:pt x="69938" y="55559"/>
                  </a:lnTo>
                  <a:lnTo>
                    <a:pt x="70331" y="56249"/>
                  </a:lnTo>
                  <a:lnTo>
                    <a:pt x="70724" y="56940"/>
                  </a:lnTo>
                  <a:cubicBezTo>
                    <a:pt x="70867" y="57166"/>
                    <a:pt x="71021" y="57380"/>
                    <a:pt x="71176" y="57595"/>
                  </a:cubicBezTo>
                  <a:lnTo>
                    <a:pt x="71640" y="58238"/>
                  </a:lnTo>
                  <a:lnTo>
                    <a:pt x="71760" y="58392"/>
                  </a:lnTo>
                  <a:lnTo>
                    <a:pt x="71855" y="58512"/>
                  </a:lnTo>
                  <a:lnTo>
                    <a:pt x="72033" y="58750"/>
                  </a:lnTo>
                  <a:lnTo>
                    <a:pt x="72783" y="59690"/>
                  </a:lnTo>
                  <a:lnTo>
                    <a:pt x="78737" y="67203"/>
                  </a:lnTo>
                  <a:lnTo>
                    <a:pt x="90667" y="82241"/>
                  </a:lnTo>
                  <a:lnTo>
                    <a:pt x="96620" y="89753"/>
                  </a:lnTo>
                  <a:lnTo>
                    <a:pt x="99596" y="93516"/>
                  </a:lnTo>
                  <a:lnTo>
                    <a:pt x="101097" y="95397"/>
                  </a:lnTo>
                  <a:lnTo>
                    <a:pt x="101466" y="95861"/>
                  </a:lnTo>
                  <a:lnTo>
                    <a:pt x="101692" y="96195"/>
                  </a:lnTo>
                  <a:lnTo>
                    <a:pt x="101930" y="96528"/>
                  </a:lnTo>
                  <a:cubicBezTo>
                    <a:pt x="102013" y="96635"/>
                    <a:pt x="102073" y="96766"/>
                    <a:pt x="102132" y="96873"/>
                  </a:cubicBezTo>
                  <a:cubicBezTo>
                    <a:pt x="103240" y="98731"/>
                    <a:pt x="103561" y="101017"/>
                    <a:pt x="103049" y="103136"/>
                  </a:cubicBezTo>
                  <a:cubicBezTo>
                    <a:pt x="102537" y="105243"/>
                    <a:pt x="101204" y="107101"/>
                    <a:pt x="99370" y="108280"/>
                  </a:cubicBezTo>
                  <a:cubicBezTo>
                    <a:pt x="98017" y="109146"/>
                    <a:pt x="96414" y="109599"/>
                    <a:pt x="94806" y="109599"/>
                  </a:cubicBezTo>
                  <a:cubicBezTo>
                    <a:pt x="94249" y="109599"/>
                    <a:pt x="93691" y="109545"/>
                    <a:pt x="93143" y="109434"/>
                  </a:cubicBezTo>
                  <a:cubicBezTo>
                    <a:pt x="92084" y="109220"/>
                    <a:pt x="91060" y="108803"/>
                    <a:pt x="90167" y="108208"/>
                  </a:cubicBezTo>
                  <a:cubicBezTo>
                    <a:pt x="90048" y="108149"/>
                    <a:pt x="89940" y="108053"/>
                    <a:pt x="89833" y="107970"/>
                  </a:cubicBezTo>
                  <a:lnTo>
                    <a:pt x="89512" y="107732"/>
                  </a:lnTo>
                  <a:cubicBezTo>
                    <a:pt x="89405" y="107660"/>
                    <a:pt x="89309" y="107553"/>
                    <a:pt x="89214" y="107470"/>
                  </a:cubicBezTo>
                  <a:lnTo>
                    <a:pt x="88916" y="107196"/>
                  </a:lnTo>
                  <a:lnTo>
                    <a:pt x="88762" y="107053"/>
                  </a:lnTo>
                  <a:lnTo>
                    <a:pt x="88631" y="106898"/>
                  </a:lnTo>
                  <a:lnTo>
                    <a:pt x="88357" y="106589"/>
                  </a:lnTo>
                  <a:lnTo>
                    <a:pt x="88226" y="106446"/>
                  </a:lnTo>
                  <a:lnTo>
                    <a:pt x="88190" y="106410"/>
                  </a:lnTo>
                  <a:lnTo>
                    <a:pt x="88143" y="106351"/>
                  </a:lnTo>
                  <a:lnTo>
                    <a:pt x="88047" y="106232"/>
                  </a:lnTo>
                  <a:lnTo>
                    <a:pt x="87678" y="105755"/>
                  </a:lnTo>
                  <a:lnTo>
                    <a:pt x="81701" y="98254"/>
                  </a:lnTo>
                  <a:lnTo>
                    <a:pt x="80213" y="96373"/>
                  </a:lnTo>
                  <a:lnTo>
                    <a:pt x="79832" y="95909"/>
                  </a:lnTo>
                  <a:lnTo>
                    <a:pt x="79653" y="95671"/>
                  </a:lnTo>
                  <a:lnTo>
                    <a:pt x="79391" y="95385"/>
                  </a:lnTo>
                  <a:lnTo>
                    <a:pt x="78868" y="94778"/>
                  </a:lnTo>
                  <a:cubicBezTo>
                    <a:pt x="78689" y="94587"/>
                    <a:pt x="78522" y="94385"/>
                    <a:pt x="78320" y="94206"/>
                  </a:cubicBezTo>
                  <a:cubicBezTo>
                    <a:pt x="76808" y="92706"/>
                    <a:pt x="74986" y="91504"/>
                    <a:pt x="72998" y="90706"/>
                  </a:cubicBezTo>
                  <a:cubicBezTo>
                    <a:pt x="71076" y="89942"/>
                    <a:pt x="69009" y="89538"/>
                    <a:pt x="66937" y="89538"/>
                  </a:cubicBezTo>
                  <a:cubicBezTo>
                    <a:pt x="66877" y="89538"/>
                    <a:pt x="66818" y="89538"/>
                    <a:pt x="66759" y="89539"/>
                  </a:cubicBezTo>
                  <a:cubicBezTo>
                    <a:pt x="64628" y="89563"/>
                    <a:pt x="62496" y="90003"/>
                    <a:pt x="60544" y="90849"/>
                  </a:cubicBezTo>
                  <a:cubicBezTo>
                    <a:pt x="60056" y="91075"/>
                    <a:pt x="59556" y="91277"/>
                    <a:pt x="59103" y="91563"/>
                  </a:cubicBezTo>
                  <a:cubicBezTo>
                    <a:pt x="58639" y="91825"/>
                    <a:pt x="58175" y="92075"/>
                    <a:pt x="57746" y="92397"/>
                  </a:cubicBezTo>
                  <a:lnTo>
                    <a:pt x="57103" y="92861"/>
                  </a:lnTo>
                  <a:lnTo>
                    <a:pt x="56936" y="92980"/>
                  </a:lnTo>
                  <a:cubicBezTo>
                    <a:pt x="56889" y="93028"/>
                    <a:pt x="56829" y="93063"/>
                    <a:pt x="56793" y="93087"/>
                  </a:cubicBezTo>
                  <a:lnTo>
                    <a:pt x="56555" y="93278"/>
                  </a:lnTo>
                  <a:lnTo>
                    <a:pt x="55615" y="94028"/>
                  </a:lnTo>
                  <a:lnTo>
                    <a:pt x="51864" y="97016"/>
                  </a:lnTo>
                  <a:lnTo>
                    <a:pt x="36850" y="108958"/>
                  </a:lnTo>
                  <a:lnTo>
                    <a:pt x="1" y="138271"/>
                  </a:lnTo>
                  <a:lnTo>
                    <a:pt x="13062" y="138271"/>
                  </a:lnTo>
                  <a:lnTo>
                    <a:pt x="41911" y="115304"/>
                  </a:lnTo>
                  <a:lnTo>
                    <a:pt x="56924" y="103362"/>
                  </a:lnTo>
                  <a:lnTo>
                    <a:pt x="60675" y="100374"/>
                  </a:lnTo>
                  <a:lnTo>
                    <a:pt x="61615" y="99636"/>
                  </a:lnTo>
                  <a:lnTo>
                    <a:pt x="61854" y="99445"/>
                  </a:lnTo>
                  <a:cubicBezTo>
                    <a:pt x="61889" y="99409"/>
                    <a:pt x="61913" y="99386"/>
                    <a:pt x="61949" y="99374"/>
                  </a:cubicBezTo>
                  <a:lnTo>
                    <a:pt x="62032" y="99314"/>
                  </a:lnTo>
                  <a:lnTo>
                    <a:pt x="62354" y="99088"/>
                  </a:lnTo>
                  <a:cubicBezTo>
                    <a:pt x="62568" y="98909"/>
                    <a:pt x="62806" y="98802"/>
                    <a:pt x="63032" y="98659"/>
                  </a:cubicBezTo>
                  <a:cubicBezTo>
                    <a:pt x="63258" y="98516"/>
                    <a:pt x="63509" y="98421"/>
                    <a:pt x="63747" y="98314"/>
                  </a:cubicBezTo>
                  <a:cubicBezTo>
                    <a:pt x="64745" y="97879"/>
                    <a:pt x="65841" y="97662"/>
                    <a:pt x="66940" y="97662"/>
                  </a:cubicBezTo>
                  <a:cubicBezTo>
                    <a:pt x="67976" y="97662"/>
                    <a:pt x="69014" y="97855"/>
                    <a:pt x="69974" y="98243"/>
                  </a:cubicBezTo>
                  <a:cubicBezTo>
                    <a:pt x="70962" y="98635"/>
                    <a:pt x="71855" y="99231"/>
                    <a:pt x="72617" y="99981"/>
                  </a:cubicBezTo>
                  <a:cubicBezTo>
                    <a:pt x="72724" y="100064"/>
                    <a:pt x="72795" y="100171"/>
                    <a:pt x="72891" y="100267"/>
                  </a:cubicBezTo>
                  <a:lnTo>
                    <a:pt x="73153" y="100576"/>
                  </a:lnTo>
                  <a:cubicBezTo>
                    <a:pt x="73200" y="100624"/>
                    <a:pt x="73236" y="100660"/>
                    <a:pt x="73295" y="100731"/>
                  </a:cubicBezTo>
                  <a:lnTo>
                    <a:pt x="73486" y="100969"/>
                  </a:lnTo>
                  <a:lnTo>
                    <a:pt x="73855" y="101433"/>
                  </a:lnTo>
                  <a:lnTo>
                    <a:pt x="75355" y="103315"/>
                  </a:lnTo>
                  <a:lnTo>
                    <a:pt x="81320" y="110816"/>
                  </a:lnTo>
                  <a:lnTo>
                    <a:pt x="81701" y="111280"/>
                  </a:lnTo>
                  <a:lnTo>
                    <a:pt x="81785" y="111399"/>
                  </a:lnTo>
                  <a:lnTo>
                    <a:pt x="81832" y="111459"/>
                  </a:lnTo>
                  <a:lnTo>
                    <a:pt x="81904" y="111542"/>
                  </a:lnTo>
                  <a:lnTo>
                    <a:pt x="82166" y="111840"/>
                  </a:lnTo>
                  <a:lnTo>
                    <a:pt x="82689" y="112423"/>
                  </a:lnTo>
                  <a:lnTo>
                    <a:pt x="82951" y="112721"/>
                  </a:lnTo>
                  <a:lnTo>
                    <a:pt x="83237" y="112994"/>
                  </a:lnTo>
                  <a:lnTo>
                    <a:pt x="83821" y="113530"/>
                  </a:lnTo>
                  <a:cubicBezTo>
                    <a:pt x="84011" y="113721"/>
                    <a:pt x="84202" y="113899"/>
                    <a:pt x="84428" y="114054"/>
                  </a:cubicBezTo>
                  <a:lnTo>
                    <a:pt x="85059" y="114530"/>
                  </a:lnTo>
                  <a:cubicBezTo>
                    <a:pt x="85273" y="114685"/>
                    <a:pt x="85476" y="114852"/>
                    <a:pt x="85702" y="114995"/>
                  </a:cubicBezTo>
                  <a:cubicBezTo>
                    <a:pt x="87476" y="116161"/>
                    <a:pt x="89476" y="116971"/>
                    <a:pt x="91548" y="117388"/>
                  </a:cubicBezTo>
                  <a:cubicBezTo>
                    <a:pt x="92629" y="117605"/>
                    <a:pt x="93730" y="117716"/>
                    <a:pt x="94832" y="117716"/>
                  </a:cubicBezTo>
                  <a:cubicBezTo>
                    <a:pt x="95841" y="117716"/>
                    <a:pt x="96850" y="117623"/>
                    <a:pt x="97846" y="117435"/>
                  </a:cubicBezTo>
                  <a:cubicBezTo>
                    <a:pt x="99930" y="117054"/>
                    <a:pt x="101954" y="116269"/>
                    <a:pt x="103728" y="115126"/>
                  </a:cubicBezTo>
                  <a:cubicBezTo>
                    <a:pt x="105502" y="113983"/>
                    <a:pt x="107073" y="112506"/>
                    <a:pt x="108300" y="110780"/>
                  </a:cubicBezTo>
                  <a:cubicBezTo>
                    <a:pt x="109538" y="109065"/>
                    <a:pt x="110431" y="107101"/>
                    <a:pt x="110931" y="105041"/>
                  </a:cubicBezTo>
                  <a:cubicBezTo>
                    <a:pt x="111431" y="102993"/>
                    <a:pt x="111538" y="100850"/>
                    <a:pt x="111229" y="98755"/>
                  </a:cubicBezTo>
                  <a:cubicBezTo>
                    <a:pt x="110931" y="96659"/>
                    <a:pt x="110217" y="94611"/>
                    <a:pt x="109157" y="92790"/>
                  </a:cubicBezTo>
                  <a:cubicBezTo>
                    <a:pt x="109014" y="92563"/>
                    <a:pt x="108895" y="92325"/>
                    <a:pt x="108752" y="92111"/>
                  </a:cubicBezTo>
                  <a:lnTo>
                    <a:pt x="108288" y="91456"/>
                  </a:lnTo>
                  <a:lnTo>
                    <a:pt x="107824" y="90825"/>
                  </a:lnTo>
                  <a:lnTo>
                    <a:pt x="107454" y="90349"/>
                  </a:lnTo>
                  <a:lnTo>
                    <a:pt x="105966" y="88468"/>
                  </a:lnTo>
                  <a:lnTo>
                    <a:pt x="102990" y="84705"/>
                  </a:lnTo>
                  <a:lnTo>
                    <a:pt x="97025" y="77192"/>
                  </a:lnTo>
                  <a:lnTo>
                    <a:pt x="85106" y="62155"/>
                  </a:lnTo>
                  <a:lnTo>
                    <a:pt x="79141" y="54642"/>
                  </a:lnTo>
                  <a:lnTo>
                    <a:pt x="78403" y="53701"/>
                  </a:lnTo>
                  <a:lnTo>
                    <a:pt x="78213" y="53475"/>
                  </a:lnTo>
                  <a:lnTo>
                    <a:pt x="78117" y="53356"/>
                  </a:lnTo>
                  <a:lnTo>
                    <a:pt x="78058" y="53273"/>
                  </a:lnTo>
                  <a:lnTo>
                    <a:pt x="77832" y="52939"/>
                  </a:lnTo>
                  <a:cubicBezTo>
                    <a:pt x="77748" y="52820"/>
                    <a:pt x="77665" y="52725"/>
                    <a:pt x="77594" y="52606"/>
                  </a:cubicBezTo>
                  <a:lnTo>
                    <a:pt x="77391" y="52249"/>
                  </a:lnTo>
                  <a:lnTo>
                    <a:pt x="77189" y="51904"/>
                  </a:lnTo>
                  <a:lnTo>
                    <a:pt x="77034" y="51534"/>
                  </a:lnTo>
                  <a:cubicBezTo>
                    <a:pt x="76593" y="50546"/>
                    <a:pt x="76343" y="49475"/>
                    <a:pt x="76308" y="48403"/>
                  </a:cubicBezTo>
                  <a:cubicBezTo>
                    <a:pt x="76224" y="46236"/>
                    <a:pt x="77010" y="44045"/>
                    <a:pt x="78451" y="42450"/>
                  </a:cubicBezTo>
                  <a:cubicBezTo>
                    <a:pt x="79165" y="41652"/>
                    <a:pt x="80058" y="40974"/>
                    <a:pt x="81011" y="40486"/>
                  </a:cubicBezTo>
                  <a:cubicBezTo>
                    <a:pt x="81975" y="40009"/>
                    <a:pt x="83035" y="39724"/>
                    <a:pt x="84118" y="39640"/>
                  </a:cubicBezTo>
                  <a:cubicBezTo>
                    <a:pt x="84331" y="39624"/>
                    <a:pt x="84544" y="39616"/>
                    <a:pt x="84757" y="39616"/>
                  </a:cubicBezTo>
                  <a:cubicBezTo>
                    <a:pt x="86715" y="39616"/>
                    <a:pt x="88662" y="40300"/>
                    <a:pt x="90155" y="41545"/>
                  </a:cubicBezTo>
                  <a:cubicBezTo>
                    <a:pt x="90357" y="41724"/>
                    <a:pt x="90548" y="41914"/>
                    <a:pt x="90750" y="42093"/>
                  </a:cubicBezTo>
                  <a:cubicBezTo>
                    <a:pt x="90941" y="42283"/>
                    <a:pt x="91107" y="42498"/>
                    <a:pt x="91298" y="42700"/>
                  </a:cubicBezTo>
                  <a:lnTo>
                    <a:pt x="91369" y="42771"/>
                  </a:lnTo>
                  <a:lnTo>
                    <a:pt x="91393" y="42807"/>
                  </a:lnTo>
                  <a:lnTo>
                    <a:pt x="91441" y="42867"/>
                  </a:lnTo>
                  <a:lnTo>
                    <a:pt x="91631" y="43105"/>
                  </a:lnTo>
                  <a:lnTo>
                    <a:pt x="92000" y="43569"/>
                  </a:lnTo>
                  <a:lnTo>
                    <a:pt x="92750" y="44510"/>
                  </a:lnTo>
                  <a:lnTo>
                    <a:pt x="95739" y="48260"/>
                  </a:lnTo>
                  <a:lnTo>
                    <a:pt x="107681" y="63274"/>
                  </a:lnTo>
                  <a:lnTo>
                    <a:pt x="119635" y="78288"/>
                  </a:lnTo>
                  <a:lnTo>
                    <a:pt x="121123" y="80169"/>
                  </a:lnTo>
                  <a:cubicBezTo>
                    <a:pt x="121456" y="80562"/>
                    <a:pt x="121813" y="80967"/>
                    <a:pt x="122159" y="81348"/>
                  </a:cubicBezTo>
                  <a:cubicBezTo>
                    <a:pt x="122528" y="81729"/>
                    <a:pt x="122933" y="82086"/>
                    <a:pt x="123314" y="82443"/>
                  </a:cubicBezTo>
                  <a:cubicBezTo>
                    <a:pt x="124921" y="83824"/>
                    <a:pt x="126802" y="84896"/>
                    <a:pt x="128802" y="85562"/>
                  </a:cubicBezTo>
                  <a:cubicBezTo>
                    <a:pt x="130518" y="86141"/>
                    <a:pt x="132320" y="86434"/>
                    <a:pt x="134120" y="86434"/>
                  </a:cubicBezTo>
                  <a:cubicBezTo>
                    <a:pt x="134431" y="86434"/>
                    <a:pt x="134743" y="86425"/>
                    <a:pt x="135053" y="86408"/>
                  </a:cubicBezTo>
                  <a:cubicBezTo>
                    <a:pt x="137161" y="86301"/>
                    <a:pt x="139256" y="85765"/>
                    <a:pt x="141173" y="84860"/>
                  </a:cubicBezTo>
                  <a:cubicBezTo>
                    <a:pt x="141661" y="84658"/>
                    <a:pt x="142114" y="84384"/>
                    <a:pt x="142578" y="84122"/>
                  </a:cubicBezTo>
                  <a:cubicBezTo>
                    <a:pt x="143042" y="83872"/>
                    <a:pt x="143471" y="83550"/>
                    <a:pt x="143900" y="83241"/>
                  </a:cubicBezTo>
                  <a:lnTo>
                    <a:pt x="144221" y="83015"/>
                  </a:lnTo>
                  <a:lnTo>
                    <a:pt x="144376" y="82895"/>
                  </a:lnTo>
                  <a:lnTo>
                    <a:pt x="144459" y="82836"/>
                  </a:lnTo>
                  <a:lnTo>
                    <a:pt x="144519" y="82788"/>
                  </a:lnTo>
                  <a:lnTo>
                    <a:pt x="144983" y="82419"/>
                  </a:lnTo>
                  <a:lnTo>
                    <a:pt x="145221" y="82229"/>
                  </a:lnTo>
                  <a:lnTo>
                    <a:pt x="145519" y="81967"/>
                  </a:lnTo>
                  <a:lnTo>
                    <a:pt x="146114" y="81455"/>
                  </a:lnTo>
                  <a:cubicBezTo>
                    <a:pt x="147674" y="80026"/>
                    <a:pt x="148960" y="78288"/>
                    <a:pt x="149865" y="76371"/>
                  </a:cubicBezTo>
                  <a:cubicBezTo>
                    <a:pt x="151686" y="72549"/>
                    <a:pt x="151972" y="68037"/>
                    <a:pt x="150615" y="64012"/>
                  </a:cubicBezTo>
                  <a:lnTo>
                    <a:pt x="150365" y="63250"/>
                  </a:lnTo>
                  <a:lnTo>
                    <a:pt x="150043" y="62524"/>
                  </a:lnTo>
                  <a:lnTo>
                    <a:pt x="149710" y="61798"/>
                  </a:lnTo>
                  <a:cubicBezTo>
                    <a:pt x="149591" y="61571"/>
                    <a:pt x="149460" y="61345"/>
                    <a:pt x="149329" y="61107"/>
                  </a:cubicBezTo>
                  <a:lnTo>
                    <a:pt x="148936" y="60417"/>
                  </a:lnTo>
                  <a:cubicBezTo>
                    <a:pt x="148805" y="60190"/>
                    <a:pt x="148638" y="59988"/>
                    <a:pt x="148483" y="59774"/>
                  </a:cubicBezTo>
                  <a:cubicBezTo>
                    <a:pt x="148186" y="59345"/>
                    <a:pt x="147840" y="58869"/>
                    <a:pt x="147614" y="58607"/>
                  </a:cubicBezTo>
                  <a:lnTo>
                    <a:pt x="144638" y="54844"/>
                  </a:lnTo>
                  <a:lnTo>
                    <a:pt x="138661" y="47343"/>
                  </a:lnTo>
                  <a:lnTo>
                    <a:pt x="126719" y="32330"/>
                  </a:lnTo>
                  <a:lnTo>
                    <a:pt x="120742" y="24817"/>
                  </a:lnTo>
                  <a:lnTo>
                    <a:pt x="119254" y="22948"/>
                  </a:lnTo>
                  <a:lnTo>
                    <a:pt x="118503" y="22007"/>
                  </a:lnTo>
                  <a:lnTo>
                    <a:pt x="118134" y="21543"/>
                  </a:lnTo>
                  <a:lnTo>
                    <a:pt x="117944" y="21305"/>
                  </a:lnTo>
                  <a:lnTo>
                    <a:pt x="117896" y="21245"/>
                  </a:lnTo>
                  <a:lnTo>
                    <a:pt x="117861" y="21197"/>
                  </a:lnTo>
                  <a:lnTo>
                    <a:pt x="117813" y="21114"/>
                  </a:lnTo>
                  <a:cubicBezTo>
                    <a:pt x="117158" y="20269"/>
                    <a:pt x="116682" y="19304"/>
                    <a:pt x="116408" y="18280"/>
                  </a:cubicBezTo>
                  <a:cubicBezTo>
                    <a:pt x="115860" y="16221"/>
                    <a:pt x="116170" y="13935"/>
                    <a:pt x="117253" y="12113"/>
                  </a:cubicBezTo>
                  <a:cubicBezTo>
                    <a:pt x="118313" y="10291"/>
                    <a:pt x="120170" y="8874"/>
                    <a:pt x="122218" y="8363"/>
                  </a:cubicBezTo>
                  <a:cubicBezTo>
                    <a:pt x="122859" y="8200"/>
                    <a:pt x="123521" y="8120"/>
                    <a:pt x="124184" y="8120"/>
                  </a:cubicBezTo>
                  <a:cubicBezTo>
                    <a:pt x="125654" y="8120"/>
                    <a:pt x="127127" y="8513"/>
                    <a:pt x="128374" y="9267"/>
                  </a:cubicBezTo>
                  <a:lnTo>
                    <a:pt x="128719" y="9470"/>
                  </a:lnTo>
                  <a:cubicBezTo>
                    <a:pt x="128826" y="9529"/>
                    <a:pt x="128921" y="9625"/>
                    <a:pt x="129029" y="9708"/>
                  </a:cubicBezTo>
                  <a:lnTo>
                    <a:pt x="129350" y="9946"/>
                  </a:lnTo>
                  <a:cubicBezTo>
                    <a:pt x="129457" y="10017"/>
                    <a:pt x="129552" y="10125"/>
                    <a:pt x="129648" y="10208"/>
                  </a:cubicBezTo>
                  <a:lnTo>
                    <a:pt x="129945" y="10482"/>
                  </a:lnTo>
                  <a:cubicBezTo>
                    <a:pt x="130053" y="10565"/>
                    <a:pt x="130124" y="10672"/>
                    <a:pt x="130207" y="10779"/>
                  </a:cubicBezTo>
                  <a:lnTo>
                    <a:pt x="130481" y="11077"/>
                  </a:lnTo>
                  <a:lnTo>
                    <a:pt x="130553" y="11149"/>
                  </a:lnTo>
                  <a:cubicBezTo>
                    <a:pt x="130565" y="11172"/>
                    <a:pt x="130612" y="11220"/>
                    <a:pt x="130636" y="11256"/>
                  </a:cubicBezTo>
                  <a:lnTo>
                    <a:pt x="130826" y="11494"/>
                  </a:lnTo>
                  <a:lnTo>
                    <a:pt x="133815" y="15244"/>
                  </a:lnTo>
                  <a:lnTo>
                    <a:pt x="139780" y="22757"/>
                  </a:lnTo>
                  <a:lnTo>
                    <a:pt x="141280" y="24626"/>
                  </a:lnTo>
                  <a:lnTo>
                    <a:pt x="142018" y="25567"/>
                  </a:lnTo>
                  <a:lnTo>
                    <a:pt x="142114" y="25686"/>
                  </a:lnTo>
                  <a:lnTo>
                    <a:pt x="142245" y="25841"/>
                  </a:lnTo>
                  <a:lnTo>
                    <a:pt x="142518" y="26150"/>
                  </a:lnTo>
                  <a:lnTo>
                    <a:pt x="143066" y="26758"/>
                  </a:lnTo>
                  <a:cubicBezTo>
                    <a:pt x="144590" y="28353"/>
                    <a:pt x="146495" y="29579"/>
                    <a:pt x="148555" y="30341"/>
                  </a:cubicBezTo>
                  <a:cubicBezTo>
                    <a:pt x="150210" y="30954"/>
                    <a:pt x="151974" y="31282"/>
                    <a:pt x="153746" y="31282"/>
                  </a:cubicBezTo>
                  <a:cubicBezTo>
                    <a:pt x="154178" y="31282"/>
                    <a:pt x="154611" y="31262"/>
                    <a:pt x="155044" y="31222"/>
                  </a:cubicBezTo>
                  <a:cubicBezTo>
                    <a:pt x="157235" y="31020"/>
                    <a:pt x="159390" y="30329"/>
                    <a:pt x="161271" y="29198"/>
                  </a:cubicBezTo>
                  <a:cubicBezTo>
                    <a:pt x="161759" y="28936"/>
                    <a:pt x="162199" y="28603"/>
                    <a:pt x="162640" y="28282"/>
                  </a:cubicBezTo>
                  <a:lnTo>
                    <a:pt x="162961" y="28043"/>
                  </a:lnTo>
                  <a:lnTo>
                    <a:pt x="163200" y="27865"/>
                  </a:lnTo>
                  <a:lnTo>
                    <a:pt x="163676" y="27484"/>
                  </a:lnTo>
                  <a:lnTo>
                    <a:pt x="165545" y="25996"/>
                  </a:lnTo>
                  <a:lnTo>
                    <a:pt x="169296" y="23007"/>
                  </a:lnTo>
                  <a:lnTo>
                    <a:pt x="170212" y="24162"/>
                  </a:lnTo>
                  <a:lnTo>
                    <a:pt x="171272" y="25496"/>
                  </a:lnTo>
                  <a:lnTo>
                    <a:pt x="174903" y="13363"/>
                  </a:lnTo>
                  <a:lnTo>
                    <a:pt x="174903" y="13363"/>
                  </a:lnTo>
                  <a:lnTo>
                    <a:pt x="162271" y="14173"/>
                  </a:lnTo>
                  <a:lnTo>
                    <a:pt x="162783" y="14816"/>
                  </a:lnTo>
                  <a:lnTo>
                    <a:pt x="163331" y="15506"/>
                  </a:lnTo>
                  <a:lnTo>
                    <a:pt x="163842" y="16149"/>
                  </a:lnTo>
                  <a:lnTo>
                    <a:pt x="164247" y="16649"/>
                  </a:lnTo>
                  <a:lnTo>
                    <a:pt x="160497" y="19638"/>
                  </a:lnTo>
                  <a:lnTo>
                    <a:pt x="158616" y="21138"/>
                  </a:lnTo>
                  <a:lnTo>
                    <a:pt x="158151" y="21507"/>
                  </a:lnTo>
                  <a:lnTo>
                    <a:pt x="157913" y="21697"/>
                  </a:lnTo>
                  <a:cubicBezTo>
                    <a:pt x="157842" y="21745"/>
                    <a:pt x="157806" y="21769"/>
                    <a:pt x="157746" y="21805"/>
                  </a:cubicBezTo>
                  <a:cubicBezTo>
                    <a:pt x="157544" y="21948"/>
                    <a:pt x="157354" y="22114"/>
                    <a:pt x="157127" y="22221"/>
                  </a:cubicBezTo>
                  <a:cubicBezTo>
                    <a:pt x="156270" y="22733"/>
                    <a:pt x="155318" y="23043"/>
                    <a:pt x="154317" y="23138"/>
                  </a:cubicBezTo>
                  <a:cubicBezTo>
                    <a:pt x="154125" y="23157"/>
                    <a:pt x="153931" y="23166"/>
                    <a:pt x="153737" y="23166"/>
                  </a:cubicBezTo>
                  <a:cubicBezTo>
                    <a:pt x="152937" y="23166"/>
                    <a:pt x="152134" y="23011"/>
                    <a:pt x="151377" y="22733"/>
                  </a:cubicBezTo>
                  <a:cubicBezTo>
                    <a:pt x="150448" y="22388"/>
                    <a:pt x="149591" y="21852"/>
                    <a:pt x="148912" y="21126"/>
                  </a:cubicBezTo>
                  <a:lnTo>
                    <a:pt x="148662" y="20840"/>
                  </a:lnTo>
                  <a:lnTo>
                    <a:pt x="148531" y="20697"/>
                  </a:lnTo>
                  <a:cubicBezTo>
                    <a:pt x="148507" y="20674"/>
                    <a:pt x="148495" y="20662"/>
                    <a:pt x="148472" y="20626"/>
                  </a:cubicBezTo>
                  <a:lnTo>
                    <a:pt x="148376" y="20507"/>
                  </a:lnTo>
                  <a:lnTo>
                    <a:pt x="147626" y="19566"/>
                  </a:lnTo>
                  <a:lnTo>
                    <a:pt x="146138" y="17697"/>
                  </a:lnTo>
                  <a:lnTo>
                    <a:pt x="140161" y="10184"/>
                  </a:lnTo>
                  <a:lnTo>
                    <a:pt x="137172" y="6434"/>
                  </a:lnTo>
                  <a:lnTo>
                    <a:pt x="136994" y="6196"/>
                  </a:lnTo>
                  <a:cubicBezTo>
                    <a:pt x="136958" y="6160"/>
                    <a:pt x="136934" y="6124"/>
                    <a:pt x="136887" y="6077"/>
                  </a:cubicBezTo>
                  <a:lnTo>
                    <a:pt x="136756" y="5922"/>
                  </a:lnTo>
                  <a:lnTo>
                    <a:pt x="136232" y="5326"/>
                  </a:lnTo>
                  <a:cubicBezTo>
                    <a:pt x="136053" y="5136"/>
                    <a:pt x="135887" y="4922"/>
                    <a:pt x="135684" y="4743"/>
                  </a:cubicBezTo>
                  <a:lnTo>
                    <a:pt x="135101" y="4195"/>
                  </a:lnTo>
                  <a:cubicBezTo>
                    <a:pt x="134910" y="4017"/>
                    <a:pt x="134720" y="3826"/>
                    <a:pt x="134505" y="3671"/>
                  </a:cubicBezTo>
                  <a:lnTo>
                    <a:pt x="133863" y="3183"/>
                  </a:lnTo>
                  <a:cubicBezTo>
                    <a:pt x="133648" y="3029"/>
                    <a:pt x="133446" y="2850"/>
                    <a:pt x="133220" y="2707"/>
                  </a:cubicBezTo>
                  <a:lnTo>
                    <a:pt x="132541" y="2290"/>
                  </a:lnTo>
                  <a:cubicBezTo>
                    <a:pt x="130031" y="783"/>
                    <a:pt x="127119" y="0"/>
                    <a:pt x="124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" name="Google Shape;78;p16"/>
            <p:cNvGrpSpPr/>
            <p:nvPr/>
          </p:nvGrpSpPr>
          <p:grpSpPr>
            <a:xfrm>
              <a:off x="1806690" y="1389189"/>
              <a:ext cx="4502713" cy="3725654"/>
              <a:chOff x="2346303" y="1389189"/>
              <a:chExt cx="4502713" cy="3725654"/>
            </a:xfrm>
          </p:grpSpPr>
          <p:sp>
            <p:nvSpPr>
              <p:cNvPr id="79" name="Google Shape;79;p16"/>
              <p:cNvSpPr/>
              <p:nvPr/>
            </p:nvSpPr>
            <p:spPr>
              <a:xfrm>
                <a:off x="5565644" y="2271083"/>
                <a:ext cx="46149" cy="58076"/>
              </a:xfrm>
              <a:custGeom>
                <a:rect b="b" l="l" r="r" t="t"/>
                <a:pathLst>
                  <a:path extrusionOk="0" h="2084" w="1656">
                    <a:moveTo>
                      <a:pt x="0" y="0"/>
                    </a:moveTo>
                    <a:lnTo>
                      <a:pt x="1655" y="20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6"/>
              <p:cNvSpPr/>
              <p:nvPr/>
            </p:nvSpPr>
            <p:spPr>
              <a:xfrm>
                <a:off x="5518522" y="2212006"/>
                <a:ext cx="46483" cy="58104"/>
              </a:xfrm>
              <a:custGeom>
                <a:rect b="b" l="l" r="r" t="t"/>
                <a:pathLst>
                  <a:path extrusionOk="0" h="2085" w="1668">
                    <a:moveTo>
                      <a:pt x="1" y="1"/>
                    </a:moveTo>
                    <a:lnTo>
                      <a:pt x="1667" y="2084"/>
                    </a:lnTo>
                    <a:lnTo>
                      <a:pt x="1667" y="208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6"/>
              <p:cNvSpPr/>
              <p:nvPr/>
            </p:nvSpPr>
            <p:spPr>
              <a:xfrm>
                <a:off x="2476718" y="4996685"/>
                <a:ext cx="0" cy="28"/>
              </a:xfrm>
              <a:custGeom>
                <a:rect b="b" l="l" r="r" t="t"/>
                <a:pathLst>
                  <a:path extrusionOk="0" h="1" w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6"/>
              <p:cNvSpPr/>
              <p:nvPr/>
            </p:nvSpPr>
            <p:spPr>
              <a:xfrm>
                <a:off x="4051681" y="3888849"/>
                <a:ext cx="148367" cy="81317"/>
              </a:xfrm>
              <a:custGeom>
                <a:rect b="b" l="l" r="r" t="t"/>
                <a:pathLst>
                  <a:path extrusionOk="0" h="2918" w="5324">
                    <a:moveTo>
                      <a:pt x="168" y="1"/>
                    </a:moveTo>
                    <a:lnTo>
                      <a:pt x="1" y="1025"/>
                    </a:lnTo>
                    <a:cubicBezTo>
                      <a:pt x="215" y="1061"/>
                      <a:pt x="430" y="1072"/>
                      <a:pt x="632" y="1132"/>
                    </a:cubicBezTo>
                    <a:lnTo>
                      <a:pt x="1251" y="1299"/>
                    </a:lnTo>
                    <a:cubicBezTo>
                      <a:pt x="1680" y="1382"/>
                      <a:pt x="2073" y="1561"/>
                      <a:pt x="2477" y="1703"/>
                    </a:cubicBezTo>
                    <a:cubicBezTo>
                      <a:pt x="2680" y="1775"/>
                      <a:pt x="2870" y="1870"/>
                      <a:pt x="3061" y="1965"/>
                    </a:cubicBezTo>
                    <a:lnTo>
                      <a:pt x="3632" y="2239"/>
                    </a:lnTo>
                    <a:cubicBezTo>
                      <a:pt x="4001" y="2465"/>
                      <a:pt x="4371" y="2680"/>
                      <a:pt x="4728" y="2918"/>
                    </a:cubicBezTo>
                    <a:lnTo>
                      <a:pt x="5323" y="2061"/>
                    </a:lnTo>
                    <a:cubicBezTo>
                      <a:pt x="4930" y="1811"/>
                      <a:pt x="4537" y="1573"/>
                      <a:pt x="4132" y="1334"/>
                    </a:cubicBezTo>
                    <a:lnTo>
                      <a:pt x="3501" y="1025"/>
                    </a:lnTo>
                    <a:cubicBezTo>
                      <a:pt x="3287" y="930"/>
                      <a:pt x="3085" y="811"/>
                      <a:pt x="2858" y="739"/>
                    </a:cubicBezTo>
                    <a:cubicBezTo>
                      <a:pt x="2418" y="584"/>
                      <a:pt x="1989" y="394"/>
                      <a:pt x="1537" y="299"/>
                    </a:cubicBezTo>
                    <a:lnTo>
                      <a:pt x="858" y="120"/>
                    </a:lnTo>
                    <a:cubicBezTo>
                      <a:pt x="632" y="60"/>
                      <a:pt x="394" y="37"/>
                      <a:pt x="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6"/>
              <p:cNvSpPr/>
              <p:nvPr/>
            </p:nvSpPr>
            <p:spPr>
              <a:xfrm>
                <a:off x="6180436" y="3034516"/>
                <a:ext cx="73682" cy="149676"/>
              </a:xfrm>
              <a:custGeom>
                <a:rect b="b" l="l" r="r" t="t"/>
                <a:pathLst>
                  <a:path extrusionOk="0" h="5371" w="2644">
                    <a:moveTo>
                      <a:pt x="882" y="0"/>
                    </a:moveTo>
                    <a:lnTo>
                      <a:pt x="0" y="524"/>
                    </a:lnTo>
                    <a:lnTo>
                      <a:pt x="322" y="1084"/>
                    </a:lnTo>
                    <a:cubicBezTo>
                      <a:pt x="429" y="1262"/>
                      <a:pt x="501" y="1477"/>
                      <a:pt x="596" y="1667"/>
                    </a:cubicBezTo>
                    <a:lnTo>
                      <a:pt x="858" y="2251"/>
                    </a:lnTo>
                    <a:cubicBezTo>
                      <a:pt x="929" y="2453"/>
                      <a:pt x="989" y="2655"/>
                      <a:pt x="1060" y="2858"/>
                    </a:cubicBezTo>
                    <a:cubicBezTo>
                      <a:pt x="1132" y="3060"/>
                      <a:pt x="1203" y="3263"/>
                      <a:pt x="1263" y="3477"/>
                    </a:cubicBezTo>
                    <a:lnTo>
                      <a:pt x="1405" y="4096"/>
                    </a:lnTo>
                    <a:cubicBezTo>
                      <a:pt x="1513" y="4513"/>
                      <a:pt x="1560" y="4941"/>
                      <a:pt x="1608" y="5370"/>
                    </a:cubicBezTo>
                    <a:lnTo>
                      <a:pt x="2644" y="5263"/>
                    </a:lnTo>
                    <a:cubicBezTo>
                      <a:pt x="2584" y="4799"/>
                      <a:pt x="2537" y="4334"/>
                      <a:pt x="2417" y="3882"/>
                    </a:cubicBezTo>
                    <a:lnTo>
                      <a:pt x="2263" y="3203"/>
                    </a:lnTo>
                    <a:cubicBezTo>
                      <a:pt x="2203" y="2977"/>
                      <a:pt x="2120" y="2751"/>
                      <a:pt x="2048" y="2536"/>
                    </a:cubicBezTo>
                    <a:cubicBezTo>
                      <a:pt x="1977" y="2310"/>
                      <a:pt x="1905" y="2084"/>
                      <a:pt x="1822" y="1870"/>
                    </a:cubicBezTo>
                    <a:lnTo>
                      <a:pt x="1536" y="1227"/>
                    </a:lnTo>
                    <a:cubicBezTo>
                      <a:pt x="1429" y="1024"/>
                      <a:pt x="1358" y="798"/>
                      <a:pt x="1239" y="596"/>
                    </a:cubicBez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6"/>
              <p:cNvSpPr/>
              <p:nvPr/>
            </p:nvSpPr>
            <p:spPr>
              <a:xfrm>
                <a:off x="6157224" y="3295960"/>
                <a:ext cx="89260" cy="146360"/>
              </a:xfrm>
              <a:custGeom>
                <a:rect b="b" l="l" r="r" t="t"/>
                <a:pathLst>
                  <a:path extrusionOk="0" h="5252" w="3203">
                    <a:moveTo>
                      <a:pt x="2203" y="0"/>
                    </a:moveTo>
                    <a:cubicBezTo>
                      <a:pt x="1810" y="1679"/>
                      <a:pt x="1060" y="3263"/>
                      <a:pt x="0" y="4620"/>
                    </a:cubicBezTo>
                    <a:lnTo>
                      <a:pt x="822" y="5251"/>
                    </a:lnTo>
                    <a:cubicBezTo>
                      <a:pt x="1965" y="3775"/>
                      <a:pt x="2786" y="2048"/>
                      <a:pt x="3203" y="239"/>
                    </a:cubicBezTo>
                    <a:lnTo>
                      <a:pt x="22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6"/>
              <p:cNvSpPr/>
              <p:nvPr/>
            </p:nvSpPr>
            <p:spPr>
              <a:xfrm>
                <a:off x="5351963" y="1985060"/>
                <a:ext cx="115817" cy="135074"/>
              </a:xfrm>
              <a:custGeom>
                <a:rect b="b" l="l" r="r" t="t"/>
                <a:pathLst>
                  <a:path extrusionOk="0" h="4847" w="4156">
                    <a:moveTo>
                      <a:pt x="810" y="1"/>
                    </a:moveTo>
                    <a:lnTo>
                      <a:pt x="1" y="644"/>
                    </a:lnTo>
                    <a:lnTo>
                      <a:pt x="3346" y="4847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6"/>
              <p:cNvSpPr/>
              <p:nvPr/>
            </p:nvSpPr>
            <p:spPr>
              <a:xfrm>
                <a:off x="5518522" y="2193753"/>
                <a:ext cx="115817" cy="135408"/>
              </a:xfrm>
              <a:custGeom>
                <a:rect b="b" l="l" r="r" t="t"/>
                <a:pathLst>
                  <a:path extrusionOk="0" h="4859" w="4156">
                    <a:moveTo>
                      <a:pt x="810" y="1"/>
                    </a:moveTo>
                    <a:lnTo>
                      <a:pt x="1" y="656"/>
                    </a:lnTo>
                    <a:lnTo>
                      <a:pt x="1667" y="2739"/>
                    </a:lnTo>
                    <a:cubicBezTo>
                      <a:pt x="1667" y="2751"/>
                      <a:pt x="1667" y="2751"/>
                      <a:pt x="1667" y="2751"/>
                    </a:cubicBezTo>
                    <a:cubicBezTo>
                      <a:pt x="1679" y="2763"/>
                      <a:pt x="1679" y="2763"/>
                      <a:pt x="1691" y="2775"/>
                    </a:cubicBezTo>
                    <a:lnTo>
                      <a:pt x="3346" y="4859"/>
                    </a:lnTo>
                    <a:lnTo>
                      <a:pt x="4156" y="4216"/>
                    </a:lnTo>
                    <a:lnTo>
                      <a:pt x="2489" y="2108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6"/>
              <p:cNvSpPr/>
              <p:nvPr/>
            </p:nvSpPr>
            <p:spPr>
              <a:xfrm>
                <a:off x="5684746" y="2403115"/>
                <a:ext cx="115817" cy="135408"/>
              </a:xfrm>
              <a:custGeom>
                <a:rect b="b" l="l" r="r" t="t"/>
                <a:pathLst>
                  <a:path extrusionOk="0" h="4859" w="4156">
                    <a:moveTo>
                      <a:pt x="810" y="1"/>
                    </a:moveTo>
                    <a:lnTo>
                      <a:pt x="1" y="656"/>
                    </a:lnTo>
                    <a:lnTo>
                      <a:pt x="3346" y="4859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6"/>
              <p:cNvSpPr/>
              <p:nvPr/>
            </p:nvSpPr>
            <p:spPr>
              <a:xfrm>
                <a:off x="5851304" y="2612142"/>
                <a:ext cx="116152" cy="135408"/>
              </a:xfrm>
              <a:custGeom>
                <a:rect b="b" l="l" r="r" t="t"/>
                <a:pathLst>
                  <a:path extrusionOk="0" h="4859" w="4168">
                    <a:moveTo>
                      <a:pt x="822" y="1"/>
                    </a:moveTo>
                    <a:lnTo>
                      <a:pt x="0" y="656"/>
                    </a:lnTo>
                    <a:lnTo>
                      <a:pt x="1679" y="2751"/>
                    </a:lnTo>
                    <a:lnTo>
                      <a:pt x="3346" y="4858"/>
                    </a:lnTo>
                    <a:lnTo>
                      <a:pt x="4168" y="4204"/>
                    </a:lnTo>
                    <a:lnTo>
                      <a:pt x="2489" y="2108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6"/>
              <p:cNvSpPr/>
              <p:nvPr/>
            </p:nvSpPr>
            <p:spPr>
              <a:xfrm>
                <a:off x="6017528" y="2821504"/>
                <a:ext cx="115817" cy="135408"/>
              </a:xfrm>
              <a:custGeom>
                <a:rect b="b" l="l" r="r" t="t"/>
                <a:pathLst>
                  <a:path extrusionOk="0" h="4859" w="4156">
                    <a:moveTo>
                      <a:pt x="822" y="1"/>
                    </a:moveTo>
                    <a:lnTo>
                      <a:pt x="1" y="644"/>
                    </a:lnTo>
                    <a:lnTo>
                      <a:pt x="3346" y="4858"/>
                    </a:lnTo>
                    <a:lnTo>
                      <a:pt x="4156" y="4203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6"/>
              <p:cNvSpPr/>
              <p:nvPr/>
            </p:nvSpPr>
            <p:spPr>
              <a:xfrm>
                <a:off x="5945856" y="3502340"/>
                <a:ext cx="146695" cy="88619"/>
              </a:xfrm>
              <a:custGeom>
                <a:rect b="b" l="l" r="r" t="t"/>
                <a:pathLst>
                  <a:path extrusionOk="0" h="3180" w="5264">
                    <a:moveTo>
                      <a:pt x="4632" y="0"/>
                    </a:moveTo>
                    <a:cubicBezTo>
                      <a:pt x="3942" y="524"/>
                      <a:pt x="3215" y="976"/>
                      <a:pt x="2430" y="1334"/>
                    </a:cubicBezTo>
                    <a:cubicBezTo>
                      <a:pt x="2037" y="1512"/>
                      <a:pt x="1656" y="1703"/>
                      <a:pt x="1239" y="1822"/>
                    </a:cubicBezTo>
                    <a:lnTo>
                      <a:pt x="632" y="2024"/>
                    </a:lnTo>
                    <a:cubicBezTo>
                      <a:pt x="429" y="2084"/>
                      <a:pt x="215" y="2119"/>
                      <a:pt x="1" y="2179"/>
                    </a:cubicBezTo>
                    <a:lnTo>
                      <a:pt x="239" y="3179"/>
                    </a:lnTo>
                    <a:cubicBezTo>
                      <a:pt x="465" y="3131"/>
                      <a:pt x="691" y="3084"/>
                      <a:pt x="918" y="3024"/>
                    </a:cubicBezTo>
                    <a:lnTo>
                      <a:pt x="1584" y="2798"/>
                    </a:lnTo>
                    <a:cubicBezTo>
                      <a:pt x="2025" y="2667"/>
                      <a:pt x="2453" y="2465"/>
                      <a:pt x="2870" y="2274"/>
                    </a:cubicBezTo>
                    <a:cubicBezTo>
                      <a:pt x="3716" y="1881"/>
                      <a:pt x="4513" y="1393"/>
                      <a:pt x="5263" y="834"/>
                    </a:cubicBezTo>
                    <a:lnTo>
                      <a:pt x="46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6"/>
              <p:cNvSpPr/>
              <p:nvPr/>
            </p:nvSpPr>
            <p:spPr>
              <a:xfrm>
                <a:off x="5684411" y="3523574"/>
                <a:ext cx="149676" cy="74685"/>
              </a:xfrm>
              <a:custGeom>
                <a:rect b="b" l="l" r="r" t="t"/>
                <a:pathLst>
                  <a:path extrusionOk="0" h="2680" w="5371">
                    <a:moveTo>
                      <a:pt x="536" y="0"/>
                    </a:moveTo>
                    <a:lnTo>
                      <a:pt x="1" y="893"/>
                    </a:lnTo>
                    <a:cubicBezTo>
                      <a:pt x="1596" y="1846"/>
                      <a:pt x="3394" y="2465"/>
                      <a:pt x="5251" y="2679"/>
                    </a:cubicBezTo>
                    <a:lnTo>
                      <a:pt x="5370" y="1655"/>
                    </a:lnTo>
                    <a:cubicBezTo>
                      <a:pt x="3656" y="1453"/>
                      <a:pt x="2001" y="881"/>
                      <a:pt x="5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6"/>
              <p:cNvSpPr/>
              <p:nvPr/>
            </p:nvSpPr>
            <p:spPr>
              <a:xfrm>
                <a:off x="5498291" y="3333775"/>
                <a:ext cx="115817" cy="135408"/>
              </a:xfrm>
              <a:custGeom>
                <a:rect b="b" l="l" r="r" t="t"/>
                <a:pathLst>
                  <a:path extrusionOk="0" h="4859" w="4156">
                    <a:moveTo>
                      <a:pt x="810" y="1"/>
                    </a:moveTo>
                    <a:lnTo>
                      <a:pt x="0" y="656"/>
                    </a:lnTo>
                    <a:lnTo>
                      <a:pt x="1667" y="2751"/>
                    </a:lnTo>
                    <a:cubicBezTo>
                      <a:pt x="2239" y="3454"/>
                      <a:pt x="2762" y="4156"/>
                      <a:pt x="3358" y="4859"/>
                    </a:cubicBezTo>
                    <a:lnTo>
                      <a:pt x="4156" y="4192"/>
                    </a:lnTo>
                    <a:cubicBezTo>
                      <a:pt x="3596" y="3525"/>
                      <a:pt x="3036" y="2799"/>
                      <a:pt x="2477" y="2108"/>
                    </a:cubicBez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6"/>
              <p:cNvSpPr/>
              <p:nvPr/>
            </p:nvSpPr>
            <p:spPr>
              <a:xfrm>
                <a:off x="5332066" y="3124748"/>
                <a:ext cx="115817" cy="135074"/>
              </a:xfrm>
              <a:custGeom>
                <a:rect b="b" l="l" r="r" t="t"/>
                <a:pathLst>
                  <a:path extrusionOk="0" h="4847" w="4156">
                    <a:moveTo>
                      <a:pt x="810" y="1"/>
                    </a:moveTo>
                    <a:lnTo>
                      <a:pt x="0" y="644"/>
                    </a:lnTo>
                    <a:lnTo>
                      <a:pt x="3346" y="4847"/>
                    </a:lnTo>
                    <a:lnTo>
                      <a:pt x="4155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6"/>
              <p:cNvSpPr/>
              <p:nvPr/>
            </p:nvSpPr>
            <p:spPr>
              <a:xfrm>
                <a:off x="5165174" y="2915414"/>
                <a:ext cx="115817" cy="135380"/>
              </a:xfrm>
              <a:custGeom>
                <a:rect b="b" l="l" r="r" t="t"/>
                <a:pathLst>
                  <a:path extrusionOk="0" h="4858" w="4156">
                    <a:moveTo>
                      <a:pt x="810" y="0"/>
                    </a:moveTo>
                    <a:lnTo>
                      <a:pt x="0" y="655"/>
                    </a:lnTo>
                    <a:lnTo>
                      <a:pt x="1679" y="2750"/>
                    </a:lnTo>
                    <a:lnTo>
                      <a:pt x="3346" y="4858"/>
                    </a:lnTo>
                    <a:lnTo>
                      <a:pt x="4156" y="4215"/>
                    </a:lnTo>
                    <a:lnTo>
                      <a:pt x="2489" y="2107"/>
                    </a:lnTo>
                    <a:cubicBezTo>
                      <a:pt x="2489" y="2107"/>
                      <a:pt x="2489" y="2107"/>
                      <a:pt x="2477" y="2096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6"/>
              <p:cNvSpPr/>
              <p:nvPr/>
            </p:nvSpPr>
            <p:spPr>
              <a:xfrm>
                <a:off x="4998949" y="2706387"/>
                <a:ext cx="115817" cy="135046"/>
              </a:xfrm>
              <a:custGeom>
                <a:rect b="b" l="l" r="r" t="t"/>
                <a:pathLst>
                  <a:path extrusionOk="0" h="4846" w="4156">
                    <a:moveTo>
                      <a:pt x="810" y="0"/>
                    </a:moveTo>
                    <a:lnTo>
                      <a:pt x="0" y="643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6"/>
              <p:cNvSpPr/>
              <p:nvPr/>
            </p:nvSpPr>
            <p:spPr>
              <a:xfrm>
                <a:off x="4832391" y="2497360"/>
                <a:ext cx="115817" cy="135074"/>
              </a:xfrm>
              <a:custGeom>
                <a:rect b="b" l="l" r="r" t="t"/>
                <a:pathLst>
                  <a:path extrusionOk="0" h="4847" w="4156">
                    <a:moveTo>
                      <a:pt x="810" y="0"/>
                    </a:moveTo>
                    <a:lnTo>
                      <a:pt x="0" y="643"/>
                    </a:lnTo>
                    <a:lnTo>
                      <a:pt x="1643" y="2703"/>
                    </a:lnTo>
                    <a:cubicBezTo>
                      <a:pt x="1643" y="2727"/>
                      <a:pt x="1655" y="2739"/>
                      <a:pt x="1667" y="2751"/>
                    </a:cubicBezTo>
                    <a:cubicBezTo>
                      <a:pt x="1679" y="2762"/>
                      <a:pt x="1691" y="2774"/>
                      <a:pt x="1703" y="2774"/>
                    </a:cubicBezTo>
                    <a:lnTo>
                      <a:pt x="3346" y="4846"/>
                    </a:lnTo>
                    <a:lnTo>
                      <a:pt x="4156" y="4203"/>
                    </a:lnTo>
                    <a:lnTo>
                      <a:pt x="2489" y="2096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6"/>
              <p:cNvSpPr/>
              <p:nvPr/>
            </p:nvSpPr>
            <p:spPr>
              <a:xfrm>
                <a:off x="4649252" y="2306919"/>
                <a:ext cx="132398" cy="116152"/>
              </a:xfrm>
              <a:custGeom>
                <a:rect b="b" l="l" r="r" t="t"/>
                <a:pathLst>
                  <a:path extrusionOk="0" h="4168" w="4751">
                    <a:moveTo>
                      <a:pt x="464" y="0"/>
                    </a:moveTo>
                    <a:lnTo>
                      <a:pt x="0" y="929"/>
                    </a:lnTo>
                    <a:cubicBezTo>
                      <a:pt x="1524" y="1703"/>
                      <a:pt x="2881" y="2810"/>
                      <a:pt x="3941" y="4167"/>
                    </a:cubicBezTo>
                    <a:lnTo>
                      <a:pt x="4751" y="3524"/>
                    </a:lnTo>
                    <a:cubicBezTo>
                      <a:pt x="3608" y="2060"/>
                      <a:pt x="2131" y="845"/>
                      <a:pt x="4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>
                <a:off x="4391765" y="2266680"/>
                <a:ext cx="154330" cy="42916"/>
              </a:xfrm>
              <a:custGeom>
                <a:rect b="b" l="l" r="r" t="t"/>
                <a:pathLst>
                  <a:path extrusionOk="0" h="1540" w="5538">
                    <a:moveTo>
                      <a:pt x="3945" y="1"/>
                    </a:moveTo>
                    <a:cubicBezTo>
                      <a:pt x="3547" y="1"/>
                      <a:pt x="3149" y="27"/>
                      <a:pt x="2751" y="27"/>
                    </a:cubicBezTo>
                    <a:cubicBezTo>
                      <a:pt x="2287" y="87"/>
                      <a:pt x="1823" y="134"/>
                      <a:pt x="1358" y="218"/>
                    </a:cubicBezTo>
                    <a:lnTo>
                      <a:pt x="680" y="372"/>
                    </a:lnTo>
                    <a:cubicBezTo>
                      <a:pt x="453" y="420"/>
                      <a:pt x="227" y="468"/>
                      <a:pt x="1" y="551"/>
                    </a:cubicBezTo>
                    <a:lnTo>
                      <a:pt x="299" y="1539"/>
                    </a:lnTo>
                    <a:cubicBezTo>
                      <a:pt x="501" y="1468"/>
                      <a:pt x="715" y="1432"/>
                      <a:pt x="930" y="1373"/>
                    </a:cubicBezTo>
                    <a:lnTo>
                      <a:pt x="1549" y="1230"/>
                    </a:lnTo>
                    <a:cubicBezTo>
                      <a:pt x="1977" y="1158"/>
                      <a:pt x="2406" y="1123"/>
                      <a:pt x="2823" y="1063"/>
                    </a:cubicBezTo>
                    <a:cubicBezTo>
                      <a:pt x="3190" y="1063"/>
                      <a:pt x="3557" y="1037"/>
                      <a:pt x="3925" y="1037"/>
                    </a:cubicBezTo>
                    <a:cubicBezTo>
                      <a:pt x="3986" y="1037"/>
                      <a:pt x="4047" y="1037"/>
                      <a:pt x="4109" y="1039"/>
                    </a:cubicBezTo>
                    <a:lnTo>
                      <a:pt x="4751" y="1087"/>
                    </a:lnTo>
                    <a:lnTo>
                      <a:pt x="5073" y="1111"/>
                    </a:lnTo>
                    <a:cubicBezTo>
                      <a:pt x="5180" y="1123"/>
                      <a:pt x="5287" y="1134"/>
                      <a:pt x="5394" y="1158"/>
                    </a:cubicBezTo>
                    <a:lnTo>
                      <a:pt x="5537" y="134"/>
                    </a:lnTo>
                    <a:cubicBezTo>
                      <a:pt x="5418" y="111"/>
                      <a:pt x="5311" y="87"/>
                      <a:pt x="5192" y="75"/>
                    </a:cubicBezTo>
                    <a:lnTo>
                      <a:pt x="4847" y="51"/>
                    </a:lnTo>
                    <a:lnTo>
                      <a:pt x="4144" y="3"/>
                    </a:lnTo>
                    <a:cubicBezTo>
                      <a:pt x="4078" y="2"/>
                      <a:pt x="4012" y="1"/>
                      <a:pt x="39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6"/>
              <p:cNvSpPr/>
              <p:nvPr/>
            </p:nvSpPr>
            <p:spPr>
              <a:xfrm>
                <a:off x="4132327" y="2565688"/>
                <a:ext cx="39516" cy="154665"/>
              </a:xfrm>
              <a:custGeom>
                <a:rect b="b" l="l" r="r" t="t"/>
                <a:pathLst>
                  <a:path extrusionOk="0" h="5550" w="1418">
                    <a:moveTo>
                      <a:pt x="215" y="1"/>
                    </a:moveTo>
                    <a:lnTo>
                      <a:pt x="107" y="691"/>
                    </a:lnTo>
                    <a:cubicBezTo>
                      <a:pt x="60" y="930"/>
                      <a:pt x="60" y="1156"/>
                      <a:pt x="48" y="1394"/>
                    </a:cubicBezTo>
                    <a:lnTo>
                      <a:pt x="0" y="2084"/>
                    </a:lnTo>
                    <a:lnTo>
                      <a:pt x="24" y="2787"/>
                    </a:lnTo>
                    <a:cubicBezTo>
                      <a:pt x="36" y="3025"/>
                      <a:pt x="24" y="3251"/>
                      <a:pt x="60" y="3489"/>
                    </a:cubicBezTo>
                    <a:lnTo>
                      <a:pt x="143" y="4180"/>
                    </a:lnTo>
                    <a:cubicBezTo>
                      <a:pt x="179" y="4644"/>
                      <a:pt x="322" y="5097"/>
                      <a:pt x="405" y="5549"/>
                    </a:cubicBezTo>
                    <a:lnTo>
                      <a:pt x="1417" y="5299"/>
                    </a:lnTo>
                    <a:cubicBezTo>
                      <a:pt x="1334" y="4871"/>
                      <a:pt x="1203" y="4466"/>
                      <a:pt x="1167" y="4037"/>
                    </a:cubicBezTo>
                    <a:lnTo>
                      <a:pt x="1084" y="3394"/>
                    </a:lnTo>
                    <a:cubicBezTo>
                      <a:pt x="1048" y="3180"/>
                      <a:pt x="1072" y="2966"/>
                      <a:pt x="1060" y="2751"/>
                    </a:cubicBezTo>
                    <a:lnTo>
                      <a:pt x="1036" y="2108"/>
                    </a:lnTo>
                    <a:lnTo>
                      <a:pt x="1084" y="1465"/>
                    </a:lnTo>
                    <a:cubicBezTo>
                      <a:pt x="1096" y="1251"/>
                      <a:pt x="1096" y="1037"/>
                      <a:pt x="1131" y="822"/>
                    </a:cubicBezTo>
                    <a:lnTo>
                      <a:pt x="1238" y="191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6"/>
              <p:cNvSpPr/>
              <p:nvPr/>
            </p:nvSpPr>
            <p:spPr>
              <a:xfrm>
                <a:off x="4179421" y="2336096"/>
                <a:ext cx="120471" cy="129445"/>
              </a:xfrm>
              <a:custGeom>
                <a:rect b="b" l="l" r="r" t="t"/>
                <a:pathLst>
                  <a:path extrusionOk="0" h="4645" w="4323">
                    <a:moveTo>
                      <a:pt x="3716" y="1"/>
                    </a:moveTo>
                    <a:cubicBezTo>
                      <a:pt x="2204" y="1096"/>
                      <a:pt x="930" y="2513"/>
                      <a:pt x="1" y="4132"/>
                    </a:cubicBezTo>
                    <a:lnTo>
                      <a:pt x="906" y="4644"/>
                    </a:lnTo>
                    <a:cubicBezTo>
                      <a:pt x="1751" y="3144"/>
                      <a:pt x="2930" y="1846"/>
                      <a:pt x="4323" y="834"/>
                    </a:cubicBezTo>
                    <a:lnTo>
                      <a:pt x="371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6"/>
              <p:cNvSpPr/>
              <p:nvPr/>
            </p:nvSpPr>
            <p:spPr>
              <a:xfrm>
                <a:off x="4193355" y="2815540"/>
                <a:ext cx="115176" cy="135380"/>
              </a:xfrm>
              <a:custGeom>
                <a:rect b="b" l="l" r="r" t="t"/>
                <a:pathLst>
                  <a:path extrusionOk="0" h="4858" w="4133">
                    <a:moveTo>
                      <a:pt x="858" y="0"/>
                    </a:moveTo>
                    <a:lnTo>
                      <a:pt x="1" y="584"/>
                    </a:lnTo>
                    <a:lnTo>
                      <a:pt x="406" y="1143"/>
                    </a:lnTo>
                    <a:cubicBezTo>
                      <a:pt x="537" y="1346"/>
                      <a:pt x="680" y="1524"/>
                      <a:pt x="822" y="1703"/>
                    </a:cubicBezTo>
                    <a:lnTo>
                      <a:pt x="1656" y="2751"/>
                    </a:lnTo>
                    <a:lnTo>
                      <a:pt x="3323" y="4858"/>
                    </a:lnTo>
                    <a:lnTo>
                      <a:pt x="4132" y="4215"/>
                    </a:lnTo>
                    <a:lnTo>
                      <a:pt x="2466" y="2108"/>
                    </a:lnTo>
                    <a:lnTo>
                      <a:pt x="1632" y="1060"/>
                    </a:lnTo>
                    <a:cubicBezTo>
                      <a:pt x="1489" y="881"/>
                      <a:pt x="1358" y="703"/>
                      <a:pt x="1239" y="524"/>
                    </a:cubicBezTo>
                    <a:lnTo>
                      <a:pt x="8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6"/>
              <p:cNvSpPr/>
              <p:nvPr/>
            </p:nvSpPr>
            <p:spPr>
              <a:xfrm>
                <a:off x="4358938" y="3024902"/>
                <a:ext cx="115817" cy="135380"/>
              </a:xfrm>
              <a:custGeom>
                <a:rect b="b" l="l" r="r" t="t"/>
                <a:pathLst>
                  <a:path extrusionOk="0" h="4858" w="4156">
                    <a:moveTo>
                      <a:pt x="810" y="0"/>
                    </a:moveTo>
                    <a:lnTo>
                      <a:pt x="0" y="655"/>
                    </a:lnTo>
                    <a:lnTo>
                      <a:pt x="1667" y="2750"/>
                    </a:lnTo>
                    <a:lnTo>
                      <a:pt x="3334" y="4858"/>
                    </a:lnTo>
                    <a:lnTo>
                      <a:pt x="4155" y="4215"/>
                    </a:lnTo>
                    <a:lnTo>
                      <a:pt x="2489" y="2107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4525162" y="3234570"/>
                <a:ext cx="115817" cy="135074"/>
              </a:xfrm>
              <a:custGeom>
                <a:rect b="b" l="l" r="r" t="t"/>
                <a:pathLst>
                  <a:path extrusionOk="0" h="4847" w="4156">
                    <a:moveTo>
                      <a:pt x="810" y="1"/>
                    </a:moveTo>
                    <a:lnTo>
                      <a:pt x="0" y="644"/>
                    </a:lnTo>
                    <a:lnTo>
                      <a:pt x="3334" y="4847"/>
                    </a:lnTo>
                    <a:lnTo>
                      <a:pt x="4155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>
                <a:off x="4691052" y="3443932"/>
                <a:ext cx="115817" cy="135408"/>
              </a:xfrm>
              <a:custGeom>
                <a:rect b="b" l="l" r="r" t="t"/>
                <a:pathLst>
                  <a:path extrusionOk="0" h="4859" w="4156">
                    <a:moveTo>
                      <a:pt x="822" y="1"/>
                    </a:moveTo>
                    <a:lnTo>
                      <a:pt x="0" y="644"/>
                    </a:lnTo>
                    <a:lnTo>
                      <a:pt x="1667" y="2751"/>
                    </a:lnTo>
                    <a:lnTo>
                      <a:pt x="3346" y="4858"/>
                    </a:lnTo>
                    <a:lnTo>
                      <a:pt x="4156" y="4215"/>
                    </a:lnTo>
                    <a:lnTo>
                      <a:pt x="2489" y="2108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>
                <a:off x="4857276" y="3653628"/>
                <a:ext cx="115817" cy="135074"/>
              </a:xfrm>
              <a:custGeom>
                <a:rect b="b" l="l" r="r" t="t"/>
                <a:pathLst>
                  <a:path extrusionOk="0" h="4847" w="4156">
                    <a:moveTo>
                      <a:pt x="810" y="0"/>
                    </a:moveTo>
                    <a:lnTo>
                      <a:pt x="0" y="643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6"/>
              <p:cNvSpPr/>
              <p:nvPr/>
            </p:nvSpPr>
            <p:spPr>
              <a:xfrm>
                <a:off x="5076920" y="4116464"/>
                <a:ext cx="63064" cy="150986"/>
              </a:xfrm>
              <a:custGeom>
                <a:rect b="b" l="l" r="r" t="t"/>
                <a:pathLst>
                  <a:path extrusionOk="0" h="5418" w="2263">
                    <a:moveTo>
                      <a:pt x="1215" y="1"/>
                    </a:moveTo>
                    <a:cubicBezTo>
                      <a:pt x="1167" y="1715"/>
                      <a:pt x="750" y="3418"/>
                      <a:pt x="0" y="4965"/>
                    </a:cubicBezTo>
                    <a:lnTo>
                      <a:pt x="941" y="5418"/>
                    </a:lnTo>
                    <a:cubicBezTo>
                      <a:pt x="1751" y="3739"/>
                      <a:pt x="2203" y="1894"/>
                      <a:pt x="2262" y="24"/>
                    </a:cubicBezTo>
                    <a:lnTo>
                      <a:pt x="12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6"/>
              <p:cNvSpPr/>
              <p:nvPr/>
            </p:nvSpPr>
            <p:spPr>
              <a:xfrm>
                <a:off x="4891775" y="4346056"/>
                <a:ext cx="140369" cy="103556"/>
              </a:xfrm>
              <a:custGeom>
                <a:rect b="b" l="l" r="r" t="t"/>
                <a:pathLst>
                  <a:path extrusionOk="0" h="3716" w="5037">
                    <a:moveTo>
                      <a:pt x="4311" y="1"/>
                    </a:moveTo>
                    <a:cubicBezTo>
                      <a:pt x="4001" y="298"/>
                      <a:pt x="3668" y="572"/>
                      <a:pt x="3346" y="858"/>
                    </a:cubicBezTo>
                    <a:cubicBezTo>
                      <a:pt x="3001" y="1108"/>
                      <a:pt x="2656" y="1358"/>
                      <a:pt x="2299" y="1608"/>
                    </a:cubicBezTo>
                    <a:cubicBezTo>
                      <a:pt x="1929" y="1810"/>
                      <a:pt x="1560" y="2049"/>
                      <a:pt x="1179" y="2239"/>
                    </a:cubicBezTo>
                    <a:lnTo>
                      <a:pt x="596" y="2501"/>
                    </a:lnTo>
                    <a:cubicBezTo>
                      <a:pt x="394" y="2584"/>
                      <a:pt x="203" y="2680"/>
                      <a:pt x="1" y="2739"/>
                    </a:cubicBezTo>
                    <a:lnTo>
                      <a:pt x="358" y="3715"/>
                    </a:lnTo>
                    <a:cubicBezTo>
                      <a:pt x="584" y="3644"/>
                      <a:pt x="786" y="3549"/>
                      <a:pt x="1001" y="3453"/>
                    </a:cubicBezTo>
                    <a:lnTo>
                      <a:pt x="1644" y="3168"/>
                    </a:lnTo>
                    <a:cubicBezTo>
                      <a:pt x="2060" y="2953"/>
                      <a:pt x="2453" y="2703"/>
                      <a:pt x="2858" y="2477"/>
                    </a:cubicBezTo>
                    <a:cubicBezTo>
                      <a:pt x="3239" y="2215"/>
                      <a:pt x="3620" y="1941"/>
                      <a:pt x="4001" y="1668"/>
                    </a:cubicBezTo>
                    <a:cubicBezTo>
                      <a:pt x="4346" y="1358"/>
                      <a:pt x="4704" y="1060"/>
                      <a:pt x="5037" y="739"/>
                    </a:cubicBezTo>
                    <a:lnTo>
                      <a:pt x="43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>
                <a:off x="4630330" y="4414748"/>
                <a:ext cx="151655" cy="56822"/>
              </a:xfrm>
              <a:custGeom>
                <a:rect b="b" l="l" r="r" t="t"/>
                <a:pathLst>
                  <a:path extrusionOk="0" h="2039" w="5442">
                    <a:moveTo>
                      <a:pt x="405" y="0"/>
                    </a:moveTo>
                    <a:lnTo>
                      <a:pt x="0" y="953"/>
                    </a:lnTo>
                    <a:cubicBezTo>
                      <a:pt x="1626" y="1680"/>
                      <a:pt x="3403" y="2039"/>
                      <a:pt x="5187" y="2039"/>
                    </a:cubicBezTo>
                    <a:cubicBezTo>
                      <a:pt x="5272" y="2039"/>
                      <a:pt x="5357" y="2038"/>
                      <a:pt x="5442" y="2036"/>
                    </a:cubicBezTo>
                    <a:lnTo>
                      <a:pt x="5418" y="1000"/>
                    </a:lnTo>
                    <a:cubicBezTo>
                      <a:pt x="5359" y="1001"/>
                      <a:pt x="5300" y="1002"/>
                      <a:pt x="5241" y="1002"/>
                    </a:cubicBezTo>
                    <a:cubicBezTo>
                      <a:pt x="3585" y="1002"/>
                      <a:pt x="1923" y="679"/>
                      <a:pt x="4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4430583" y="4240219"/>
                <a:ext cx="117824" cy="134071"/>
              </a:xfrm>
              <a:custGeom>
                <a:rect b="b" l="l" r="r" t="t"/>
                <a:pathLst>
                  <a:path extrusionOk="0" h="4811" w="4228">
                    <a:moveTo>
                      <a:pt x="811" y="1"/>
                    </a:moveTo>
                    <a:lnTo>
                      <a:pt x="1" y="644"/>
                    </a:lnTo>
                    <a:lnTo>
                      <a:pt x="1668" y="2739"/>
                    </a:lnTo>
                    <a:cubicBezTo>
                      <a:pt x="1668" y="2739"/>
                      <a:pt x="1680" y="2751"/>
                      <a:pt x="1680" y="2751"/>
                    </a:cubicBezTo>
                    <a:cubicBezTo>
                      <a:pt x="1954" y="3096"/>
                      <a:pt x="2227" y="3453"/>
                      <a:pt x="2549" y="3799"/>
                    </a:cubicBezTo>
                    <a:lnTo>
                      <a:pt x="3013" y="4323"/>
                    </a:lnTo>
                    <a:cubicBezTo>
                      <a:pt x="3168" y="4489"/>
                      <a:pt x="3347" y="4644"/>
                      <a:pt x="3513" y="4811"/>
                    </a:cubicBezTo>
                    <a:lnTo>
                      <a:pt x="4228" y="4049"/>
                    </a:lnTo>
                    <a:cubicBezTo>
                      <a:pt x="4073" y="3894"/>
                      <a:pt x="3906" y="3763"/>
                      <a:pt x="3751" y="3608"/>
                    </a:cubicBezTo>
                    <a:lnTo>
                      <a:pt x="3335" y="3120"/>
                    </a:lnTo>
                    <a:cubicBezTo>
                      <a:pt x="3049" y="2810"/>
                      <a:pt x="2763" y="2453"/>
                      <a:pt x="2489" y="2108"/>
                    </a:cubicBezTo>
                    <a:lnTo>
                      <a:pt x="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4264359" y="4030857"/>
                <a:ext cx="115845" cy="135408"/>
              </a:xfrm>
              <a:custGeom>
                <a:rect b="b" l="l" r="r" t="t"/>
                <a:pathLst>
                  <a:path extrusionOk="0" h="4859" w="4157">
                    <a:moveTo>
                      <a:pt x="811" y="1"/>
                    </a:moveTo>
                    <a:lnTo>
                      <a:pt x="1" y="656"/>
                    </a:lnTo>
                    <a:lnTo>
                      <a:pt x="3347" y="4858"/>
                    </a:lnTo>
                    <a:lnTo>
                      <a:pt x="4156" y="4204"/>
                    </a:lnTo>
                    <a:lnTo>
                      <a:pt x="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6"/>
              <p:cNvSpPr/>
              <p:nvPr/>
            </p:nvSpPr>
            <p:spPr>
              <a:xfrm>
                <a:off x="4051681" y="3888849"/>
                <a:ext cx="148367" cy="81317"/>
              </a:xfrm>
              <a:custGeom>
                <a:rect b="b" l="l" r="r" t="t"/>
                <a:pathLst>
                  <a:path extrusionOk="0" h="2918" w="5324">
                    <a:moveTo>
                      <a:pt x="168" y="1"/>
                    </a:moveTo>
                    <a:lnTo>
                      <a:pt x="1" y="1013"/>
                    </a:lnTo>
                    <a:cubicBezTo>
                      <a:pt x="215" y="1061"/>
                      <a:pt x="430" y="1072"/>
                      <a:pt x="632" y="1132"/>
                    </a:cubicBezTo>
                    <a:lnTo>
                      <a:pt x="1251" y="1299"/>
                    </a:lnTo>
                    <a:cubicBezTo>
                      <a:pt x="1680" y="1382"/>
                      <a:pt x="2073" y="1561"/>
                      <a:pt x="2477" y="1703"/>
                    </a:cubicBezTo>
                    <a:cubicBezTo>
                      <a:pt x="2680" y="1763"/>
                      <a:pt x="2870" y="1870"/>
                      <a:pt x="3061" y="1965"/>
                    </a:cubicBezTo>
                    <a:lnTo>
                      <a:pt x="3632" y="2239"/>
                    </a:lnTo>
                    <a:cubicBezTo>
                      <a:pt x="4001" y="2465"/>
                      <a:pt x="4371" y="2680"/>
                      <a:pt x="4728" y="2918"/>
                    </a:cubicBezTo>
                    <a:lnTo>
                      <a:pt x="5323" y="2061"/>
                    </a:lnTo>
                    <a:cubicBezTo>
                      <a:pt x="4930" y="1811"/>
                      <a:pt x="4537" y="1561"/>
                      <a:pt x="4132" y="1334"/>
                    </a:cubicBezTo>
                    <a:lnTo>
                      <a:pt x="3501" y="1025"/>
                    </a:lnTo>
                    <a:cubicBezTo>
                      <a:pt x="3287" y="930"/>
                      <a:pt x="3085" y="811"/>
                      <a:pt x="2858" y="739"/>
                    </a:cubicBezTo>
                    <a:cubicBezTo>
                      <a:pt x="2418" y="584"/>
                      <a:pt x="1989" y="394"/>
                      <a:pt x="1537" y="299"/>
                    </a:cubicBezTo>
                    <a:lnTo>
                      <a:pt x="858" y="120"/>
                    </a:lnTo>
                    <a:cubicBezTo>
                      <a:pt x="632" y="60"/>
                      <a:pt x="394" y="37"/>
                      <a:pt x="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>
                <a:off x="3792243" y="3889853"/>
                <a:ext cx="147335" cy="84634"/>
              </a:xfrm>
              <a:custGeom>
                <a:rect b="b" l="l" r="r" t="t"/>
                <a:pathLst>
                  <a:path extrusionOk="0" h="3037" w="5287">
                    <a:moveTo>
                      <a:pt x="5096" y="1"/>
                    </a:moveTo>
                    <a:cubicBezTo>
                      <a:pt x="3263" y="346"/>
                      <a:pt x="1512" y="1108"/>
                      <a:pt x="0" y="2203"/>
                    </a:cubicBezTo>
                    <a:lnTo>
                      <a:pt x="608" y="3037"/>
                    </a:lnTo>
                    <a:cubicBezTo>
                      <a:pt x="2001" y="2037"/>
                      <a:pt x="3608" y="1334"/>
                      <a:pt x="5287" y="1013"/>
                    </a:cubicBezTo>
                    <a:lnTo>
                      <a:pt x="50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>
                <a:off x="3582213" y="4024225"/>
                <a:ext cx="135074" cy="115817"/>
              </a:xfrm>
              <a:custGeom>
                <a:rect b="b" l="l" r="r" t="t"/>
                <a:pathLst>
                  <a:path extrusionOk="0" h="4156" w="4847">
                    <a:moveTo>
                      <a:pt x="4204" y="1"/>
                    </a:moveTo>
                    <a:lnTo>
                      <a:pt x="2096" y="1667"/>
                    </a:lnTo>
                    <a:lnTo>
                      <a:pt x="1" y="3346"/>
                    </a:lnTo>
                    <a:lnTo>
                      <a:pt x="644" y="4156"/>
                    </a:lnTo>
                    <a:lnTo>
                      <a:pt x="2751" y="2477"/>
                    </a:lnTo>
                    <a:lnTo>
                      <a:pt x="2763" y="2465"/>
                    </a:lnTo>
                    <a:cubicBezTo>
                      <a:pt x="2775" y="2465"/>
                      <a:pt x="2775" y="2465"/>
                      <a:pt x="2787" y="2453"/>
                    </a:cubicBezTo>
                    <a:lnTo>
                      <a:pt x="2799" y="2453"/>
                    </a:lnTo>
                    <a:cubicBezTo>
                      <a:pt x="2811" y="2441"/>
                      <a:pt x="2822" y="2418"/>
                      <a:pt x="2834" y="2406"/>
                    </a:cubicBezTo>
                    <a:lnTo>
                      <a:pt x="4846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>
                <a:off x="3373186" y="4190449"/>
                <a:ext cx="135074" cy="115817"/>
              </a:xfrm>
              <a:custGeom>
                <a:rect b="b" l="l" r="r" t="t"/>
                <a:pathLst>
                  <a:path extrusionOk="0" h="4156" w="4847">
                    <a:moveTo>
                      <a:pt x="4204" y="1"/>
                    </a:moveTo>
                    <a:lnTo>
                      <a:pt x="1" y="3346"/>
                    </a:lnTo>
                    <a:lnTo>
                      <a:pt x="644" y="4156"/>
                    </a:lnTo>
                    <a:lnTo>
                      <a:pt x="4847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6"/>
              <p:cNvSpPr/>
              <p:nvPr/>
            </p:nvSpPr>
            <p:spPr>
              <a:xfrm>
                <a:off x="2954797" y="4523567"/>
                <a:ext cx="135074" cy="115817"/>
              </a:xfrm>
              <a:custGeom>
                <a:rect b="b" l="l" r="r" t="t"/>
                <a:pathLst>
                  <a:path extrusionOk="0" h="4156" w="4847">
                    <a:moveTo>
                      <a:pt x="4204" y="0"/>
                    </a:moveTo>
                    <a:lnTo>
                      <a:pt x="1" y="3334"/>
                    </a:lnTo>
                    <a:lnTo>
                      <a:pt x="644" y="4156"/>
                    </a:lnTo>
                    <a:lnTo>
                      <a:pt x="4847" y="810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6"/>
              <p:cNvSpPr/>
              <p:nvPr/>
            </p:nvSpPr>
            <p:spPr>
              <a:xfrm>
                <a:off x="2954491" y="4523567"/>
                <a:ext cx="135046" cy="115817"/>
              </a:xfrm>
              <a:custGeom>
                <a:rect b="b" l="l" r="r" t="t"/>
                <a:pathLst>
                  <a:path extrusionOk="0" h="4156" w="4846">
                    <a:moveTo>
                      <a:pt x="4203" y="0"/>
                    </a:moveTo>
                    <a:lnTo>
                      <a:pt x="0" y="3346"/>
                    </a:lnTo>
                    <a:lnTo>
                      <a:pt x="643" y="4156"/>
                    </a:lnTo>
                    <a:lnTo>
                      <a:pt x="4846" y="810"/>
                    </a:lnTo>
                    <a:lnTo>
                      <a:pt x="42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6"/>
              <p:cNvSpPr/>
              <p:nvPr/>
            </p:nvSpPr>
            <p:spPr>
              <a:xfrm>
                <a:off x="3163824" y="4357008"/>
                <a:ext cx="135074" cy="115817"/>
              </a:xfrm>
              <a:custGeom>
                <a:rect b="b" l="l" r="r" t="t"/>
                <a:pathLst>
                  <a:path extrusionOk="0" h="4156" w="4847">
                    <a:moveTo>
                      <a:pt x="4204" y="1"/>
                    </a:moveTo>
                    <a:lnTo>
                      <a:pt x="2096" y="1679"/>
                    </a:lnTo>
                    <a:lnTo>
                      <a:pt x="1" y="3346"/>
                    </a:lnTo>
                    <a:lnTo>
                      <a:pt x="644" y="4156"/>
                    </a:lnTo>
                    <a:lnTo>
                      <a:pt x="2751" y="2489"/>
                    </a:lnTo>
                    <a:lnTo>
                      <a:pt x="4847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6"/>
              <p:cNvSpPr/>
              <p:nvPr/>
            </p:nvSpPr>
            <p:spPr>
              <a:xfrm>
                <a:off x="3372851" y="4190784"/>
                <a:ext cx="135074" cy="115817"/>
              </a:xfrm>
              <a:custGeom>
                <a:rect b="b" l="l" r="r" t="t"/>
                <a:pathLst>
                  <a:path extrusionOk="0" h="4156" w="4847">
                    <a:moveTo>
                      <a:pt x="4204" y="1"/>
                    </a:moveTo>
                    <a:lnTo>
                      <a:pt x="1" y="3346"/>
                    </a:lnTo>
                    <a:lnTo>
                      <a:pt x="644" y="4156"/>
                    </a:lnTo>
                    <a:lnTo>
                      <a:pt x="4847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6"/>
              <p:cNvSpPr/>
              <p:nvPr/>
            </p:nvSpPr>
            <p:spPr>
              <a:xfrm>
                <a:off x="2346303" y="4999026"/>
                <a:ext cx="135074" cy="115817"/>
              </a:xfrm>
              <a:custGeom>
                <a:rect b="b" l="l" r="r" t="t"/>
                <a:pathLst>
                  <a:path extrusionOk="0" h="4156" w="4847">
                    <a:moveTo>
                      <a:pt x="4204" y="0"/>
                    </a:moveTo>
                    <a:lnTo>
                      <a:pt x="1" y="3346"/>
                    </a:lnTo>
                    <a:lnTo>
                      <a:pt x="644" y="4155"/>
                    </a:lnTo>
                    <a:lnTo>
                      <a:pt x="4847" y="810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6"/>
              <p:cNvSpPr/>
              <p:nvPr/>
            </p:nvSpPr>
            <p:spPr>
              <a:xfrm>
                <a:off x="2555664" y="4832468"/>
                <a:ext cx="135074" cy="115817"/>
              </a:xfrm>
              <a:custGeom>
                <a:rect b="b" l="l" r="r" t="t"/>
                <a:pathLst>
                  <a:path extrusionOk="0" h="4156" w="4847">
                    <a:moveTo>
                      <a:pt x="4204" y="0"/>
                    </a:moveTo>
                    <a:lnTo>
                      <a:pt x="2096" y="1679"/>
                    </a:lnTo>
                    <a:lnTo>
                      <a:pt x="1" y="3346"/>
                    </a:lnTo>
                    <a:lnTo>
                      <a:pt x="644" y="4155"/>
                    </a:lnTo>
                    <a:lnTo>
                      <a:pt x="2739" y="2489"/>
                    </a:lnTo>
                    <a:lnTo>
                      <a:pt x="4847" y="822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6"/>
              <p:cNvSpPr/>
              <p:nvPr/>
            </p:nvSpPr>
            <p:spPr>
              <a:xfrm>
                <a:off x="2764691" y="4666243"/>
                <a:ext cx="135074" cy="115817"/>
              </a:xfrm>
              <a:custGeom>
                <a:rect b="b" l="l" r="r" t="t"/>
                <a:pathLst>
                  <a:path extrusionOk="0" h="4156" w="4847">
                    <a:moveTo>
                      <a:pt x="4204" y="0"/>
                    </a:moveTo>
                    <a:lnTo>
                      <a:pt x="1" y="3346"/>
                    </a:lnTo>
                    <a:lnTo>
                      <a:pt x="644" y="4155"/>
                    </a:lnTo>
                    <a:lnTo>
                      <a:pt x="4846" y="810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6"/>
              <p:cNvSpPr/>
              <p:nvPr/>
            </p:nvSpPr>
            <p:spPr>
              <a:xfrm>
                <a:off x="3582213" y="4024225"/>
                <a:ext cx="135074" cy="115817"/>
              </a:xfrm>
              <a:custGeom>
                <a:rect b="b" l="l" r="r" t="t"/>
                <a:pathLst>
                  <a:path extrusionOk="0" h="4156" w="4847">
                    <a:moveTo>
                      <a:pt x="4204" y="1"/>
                    </a:moveTo>
                    <a:lnTo>
                      <a:pt x="2096" y="1667"/>
                    </a:lnTo>
                    <a:lnTo>
                      <a:pt x="1" y="3346"/>
                    </a:lnTo>
                    <a:lnTo>
                      <a:pt x="644" y="4156"/>
                    </a:lnTo>
                    <a:lnTo>
                      <a:pt x="2751" y="2477"/>
                    </a:lnTo>
                    <a:lnTo>
                      <a:pt x="2763" y="2465"/>
                    </a:lnTo>
                    <a:cubicBezTo>
                      <a:pt x="2775" y="2465"/>
                      <a:pt x="2775" y="2465"/>
                      <a:pt x="2787" y="2453"/>
                    </a:cubicBezTo>
                    <a:lnTo>
                      <a:pt x="2799" y="2453"/>
                    </a:lnTo>
                    <a:cubicBezTo>
                      <a:pt x="2811" y="2441"/>
                      <a:pt x="2822" y="2418"/>
                      <a:pt x="2834" y="2406"/>
                    </a:cubicBezTo>
                    <a:lnTo>
                      <a:pt x="4846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3792243" y="3889853"/>
                <a:ext cx="147335" cy="84634"/>
              </a:xfrm>
              <a:custGeom>
                <a:rect b="b" l="l" r="r" t="t"/>
                <a:pathLst>
                  <a:path extrusionOk="0" h="3037" w="5287">
                    <a:moveTo>
                      <a:pt x="5096" y="1"/>
                    </a:moveTo>
                    <a:cubicBezTo>
                      <a:pt x="3263" y="346"/>
                      <a:pt x="1512" y="1108"/>
                      <a:pt x="0" y="2203"/>
                    </a:cubicBezTo>
                    <a:lnTo>
                      <a:pt x="608" y="3037"/>
                    </a:lnTo>
                    <a:cubicBezTo>
                      <a:pt x="2001" y="2037"/>
                      <a:pt x="3608" y="1334"/>
                      <a:pt x="5287" y="1013"/>
                    </a:cubicBezTo>
                    <a:lnTo>
                      <a:pt x="509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4264024" y="4031192"/>
                <a:ext cx="115845" cy="135074"/>
              </a:xfrm>
              <a:custGeom>
                <a:rect b="b" l="l" r="r" t="t"/>
                <a:pathLst>
                  <a:path extrusionOk="0" h="4847" w="4157">
                    <a:moveTo>
                      <a:pt x="811" y="1"/>
                    </a:moveTo>
                    <a:lnTo>
                      <a:pt x="1" y="644"/>
                    </a:lnTo>
                    <a:lnTo>
                      <a:pt x="3347" y="4846"/>
                    </a:lnTo>
                    <a:lnTo>
                      <a:pt x="4156" y="4204"/>
                    </a:lnTo>
                    <a:lnTo>
                      <a:pt x="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6"/>
              <p:cNvSpPr/>
              <p:nvPr/>
            </p:nvSpPr>
            <p:spPr>
              <a:xfrm>
                <a:off x="4430583" y="4240219"/>
                <a:ext cx="117824" cy="134071"/>
              </a:xfrm>
              <a:custGeom>
                <a:rect b="b" l="l" r="r" t="t"/>
                <a:pathLst>
                  <a:path extrusionOk="0" h="4811" w="4228">
                    <a:moveTo>
                      <a:pt x="811" y="1"/>
                    </a:moveTo>
                    <a:lnTo>
                      <a:pt x="1" y="644"/>
                    </a:lnTo>
                    <a:lnTo>
                      <a:pt x="1668" y="2739"/>
                    </a:lnTo>
                    <a:cubicBezTo>
                      <a:pt x="1668" y="2739"/>
                      <a:pt x="1680" y="2751"/>
                      <a:pt x="1680" y="2751"/>
                    </a:cubicBezTo>
                    <a:cubicBezTo>
                      <a:pt x="1954" y="3096"/>
                      <a:pt x="2227" y="3453"/>
                      <a:pt x="2549" y="3799"/>
                    </a:cubicBezTo>
                    <a:lnTo>
                      <a:pt x="3013" y="4323"/>
                    </a:lnTo>
                    <a:cubicBezTo>
                      <a:pt x="3168" y="4489"/>
                      <a:pt x="3347" y="4644"/>
                      <a:pt x="3513" y="4811"/>
                    </a:cubicBezTo>
                    <a:lnTo>
                      <a:pt x="4228" y="4049"/>
                    </a:lnTo>
                    <a:cubicBezTo>
                      <a:pt x="4073" y="3894"/>
                      <a:pt x="3906" y="3763"/>
                      <a:pt x="3751" y="3608"/>
                    </a:cubicBezTo>
                    <a:lnTo>
                      <a:pt x="3335" y="3120"/>
                    </a:lnTo>
                    <a:cubicBezTo>
                      <a:pt x="3049" y="2810"/>
                      <a:pt x="2763" y="2453"/>
                      <a:pt x="2489" y="2108"/>
                    </a:cubicBezTo>
                    <a:lnTo>
                      <a:pt x="8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>
                <a:off x="4630330" y="4414748"/>
                <a:ext cx="151655" cy="56822"/>
              </a:xfrm>
              <a:custGeom>
                <a:rect b="b" l="l" r="r" t="t"/>
                <a:pathLst>
                  <a:path extrusionOk="0" h="2039" w="5442">
                    <a:moveTo>
                      <a:pt x="405" y="0"/>
                    </a:moveTo>
                    <a:lnTo>
                      <a:pt x="0" y="953"/>
                    </a:lnTo>
                    <a:cubicBezTo>
                      <a:pt x="1626" y="1680"/>
                      <a:pt x="3403" y="2039"/>
                      <a:pt x="5187" y="2039"/>
                    </a:cubicBezTo>
                    <a:cubicBezTo>
                      <a:pt x="5272" y="2039"/>
                      <a:pt x="5357" y="2038"/>
                      <a:pt x="5442" y="2036"/>
                    </a:cubicBezTo>
                    <a:lnTo>
                      <a:pt x="5418" y="1000"/>
                    </a:lnTo>
                    <a:cubicBezTo>
                      <a:pt x="5359" y="1001"/>
                      <a:pt x="5300" y="1002"/>
                      <a:pt x="5241" y="1002"/>
                    </a:cubicBezTo>
                    <a:cubicBezTo>
                      <a:pt x="3585" y="1002"/>
                      <a:pt x="1923" y="679"/>
                      <a:pt x="4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4891775" y="4346056"/>
                <a:ext cx="140369" cy="103556"/>
              </a:xfrm>
              <a:custGeom>
                <a:rect b="b" l="l" r="r" t="t"/>
                <a:pathLst>
                  <a:path extrusionOk="0" h="3716" w="5037">
                    <a:moveTo>
                      <a:pt x="4311" y="1"/>
                    </a:moveTo>
                    <a:cubicBezTo>
                      <a:pt x="4001" y="298"/>
                      <a:pt x="3668" y="572"/>
                      <a:pt x="3346" y="858"/>
                    </a:cubicBezTo>
                    <a:cubicBezTo>
                      <a:pt x="3001" y="1108"/>
                      <a:pt x="2656" y="1358"/>
                      <a:pt x="2299" y="1608"/>
                    </a:cubicBezTo>
                    <a:cubicBezTo>
                      <a:pt x="1929" y="1810"/>
                      <a:pt x="1560" y="2049"/>
                      <a:pt x="1179" y="2239"/>
                    </a:cubicBezTo>
                    <a:lnTo>
                      <a:pt x="596" y="2501"/>
                    </a:lnTo>
                    <a:cubicBezTo>
                      <a:pt x="394" y="2584"/>
                      <a:pt x="203" y="2680"/>
                      <a:pt x="1" y="2739"/>
                    </a:cubicBezTo>
                    <a:lnTo>
                      <a:pt x="358" y="3715"/>
                    </a:lnTo>
                    <a:cubicBezTo>
                      <a:pt x="584" y="3644"/>
                      <a:pt x="786" y="3537"/>
                      <a:pt x="1001" y="3453"/>
                    </a:cubicBezTo>
                    <a:lnTo>
                      <a:pt x="1644" y="3168"/>
                    </a:lnTo>
                    <a:cubicBezTo>
                      <a:pt x="2060" y="2953"/>
                      <a:pt x="2453" y="2703"/>
                      <a:pt x="2858" y="2477"/>
                    </a:cubicBezTo>
                    <a:cubicBezTo>
                      <a:pt x="3239" y="2215"/>
                      <a:pt x="3620" y="1941"/>
                      <a:pt x="4001" y="1668"/>
                    </a:cubicBezTo>
                    <a:cubicBezTo>
                      <a:pt x="4346" y="1358"/>
                      <a:pt x="4704" y="1060"/>
                      <a:pt x="5037" y="739"/>
                    </a:cubicBezTo>
                    <a:lnTo>
                      <a:pt x="43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6"/>
              <p:cNvSpPr/>
              <p:nvPr/>
            </p:nvSpPr>
            <p:spPr>
              <a:xfrm>
                <a:off x="5076920" y="4116464"/>
                <a:ext cx="63064" cy="150986"/>
              </a:xfrm>
              <a:custGeom>
                <a:rect b="b" l="l" r="r" t="t"/>
                <a:pathLst>
                  <a:path extrusionOk="0" h="5418" w="2263">
                    <a:moveTo>
                      <a:pt x="1215" y="1"/>
                    </a:moveTo>
                    <a:cubicBezTo>
                      <a:pt x="1167" y="1715"/>
                      <a:pt x="750" y="3418"/>
                      <a:pt x="0" y="4965"/>
                    </a:cubicBezTo>
                    <a:lnTo>
                      <a:pt x="941" y="5418"/>
                    </a:lnTo>
                    <a:cubicBezTo>
                      <a:pt x="1751" y="3739"/>
                      <a:pt x="2203" y="1894"/>
                      <a:pt x="2262" y="24"/>
                    </a:cubicBezTo>
                    <a:lnTo>
                      <a:pt x="12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6"/>
              <p:cNvSpPr/>
              <p:nvPr/>
            </p:nvSpPr>
            <p:spPr>
              <a:xfrm>
                <a:off x="4857276" y="3653293"/>
                <a:ext cx="115483" cy="135408"/>
              </a:xfrm>
              <a:custGeom>
                <a:rect b="b" l="l" r="r" t="t"/>
                <a:pathLst>
                  <a:path extrusionOk="0" h="4859" w="4144">
                    <a:moveTo>
                      <a:pt x="810" y="0"/>
                    </a:moveTo>
                    <a:lnTo>
                      <a:pt x="0" y="643"/>
                    </a:lnTo>
                    <a:lnTo>
                      <a:pt x="3334" y="4858"/>
                    </a:lnTo>
                    <a:lnTo>
                      <a:pt x="4144" y="4215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6"/>
              <p:cNvSpPr/>
              <p:nvPr/>
            </p:nvSpPr>
            <p:spPr>
              <a:xfrm>
                <a:off x="4691052" y="3443932"/>
                <a:ext cx="115817" cy="135408"/>
              </a:xfrm>
              <a:custGeom>
                <a:rect b="b" l="l" r="r" t="t"/>
                <a:pathLst>
                  <a:path extrusionOk="0" h="4859" w="4156">
                    <a:moveTo>
                      <a:pt x="822" y="1"/>
                    </a:moveTo>
                    <a:lnTo>
                      <a:pt x="0" y="644"/>
                    </a:lnTo>
                    <a:lnTo>
                      <a:pt x="1667" y="2751"/>
                    </a:lnTo>
                    <a:lnTo>
                      <a:pt x="3346" y="4858"/>
                    </a:lnTo>
                    <a:lnTo>
                      <a:pt x="4156" y="4215"/>
                    </a:lnTo>
                    <a:lnTo>
                      <a:pt x="2489" y="2108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6"/>
              <p:cNvSpPr/>
              <p:nvPr/>
            </p:nvSpPr>
            <p:spPr>
              <a:xfrm>
                <a:off x="4524828" y="3234570"/>
                <a:ext cx="115817" cy="135074"/>
              </a:xfrm>
              <a:custGeom>
                <a:rect b="b" l="l" r="r" t="t"/>
                <a:pathLst>
                  <a:path extrusionOk="0" h="4847" w="4156">
                    <a:moveTo>
                      <a:pt x="822" y="1"/>
                    </a:moveTo>
                    <a:lnTo>
                      <a:pt x="0" y="644"/>
                    </a:lnTo>
                    <a:lnTo>
                      <a:pt x="3346" y="4847"/>
                    </a:lnTo>
                    <a:lnTo>
                      <a:pt x="4156" y="4204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6"/>
              <p:cNvSpPr/>
              <p:nvPr/>
            </p:nvSpPr>
            <p:spPr>
              <a:xfrm>
                <a:off x="4358938" y="3024902"/>
                <a:ext cx="115817" cy="135380"/>
              </a:xfrm>
              <a:custGeom>
                <a:rect b="b" l="l" r="r" t="t"/>
                <a:pathLst>
                  <a:path extrusionOk="0" h="4858" w="4156">
                    <a:moveTo>
                      <a:pt x="810" y="0"/>
                    </a:moveTo>
                    <a:lnTo>
                      <a:pt x="0" y="655"/>
                    </a:lnTo>
                    <a:lnTo>
                      <a:pt x="1667" y="2750"/>
                    </a:lnTo>
                    <a:lnTo>
                      <a:pt x="3334" y="4858"/>
                    </a:lnTo>
                    <a:lnTo>
                      <a:pt x="4155" y="4215"/>
                    </a:lnTo>
                    <a:lnTo>
                      <a:pt x="2489" y="2107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6"/>
              <p:cNvSpPr/>
              <p:nvPr/>
            </p:nvSpPr>
            <p:spPr>
              <a:xfrm>
                <a:off x="4193355" y="2815540"/>
                <a:ext cx="115176" cy="135380"/>
              </a:xfrm>
              <a:custGeom>
                <a:rect b="b" l="l" r="r" t="t"/>
                <a:pathLst>
                  <a:path extrusionOk="0" h="4858" w="4133">
                    <a:moveTo>
                      <a:pt x="858" y="0"/>
                    </a:moveTo>
                    <a:lnTo>
                      <a:pt x="1" y="584"/>
                    </a:lnTo>
                    <a:lnTo>
                      <a:pt x="406" y="1143"/>
                    </a:lnTo>
                    <a:cubicBezTo>
                      <a:pt x="537" y="1346"/>
                      <a:pt x="680" y="1524"/>
                      <a:pt x="822" y="1703"/>
                    </a:cubicBezTo>
                    <a:lnTo>
                      <a:pt x="1656" y="2751"/>
                    </a:lnTo>
                    <a:lnTo>
                      <a:pt x="3323" y="4858"/>
                    </a:lnTo>
                    <a:lnTo>
                      <a:pt x="4132" y="4215"/>
                    </a:lnTo>
                    <a:lnTo>
                      <a:pt x="2466" y="2108"/>
                    </a:lnTo>
                    <a:lnTo>
                      <a:pt x="1632" y="1060"/>
                    </a:lnTo>
                    <a:cubicBezTo>
                      <a:pt x="1489" y="881"/>
                      <a:pt x="1358" y="703"/>
                      <a:pt x="1239" y="524"/>
                    </a:cubicBezTo>
                    <a:lnTo>
                      <a:pt x="8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6"/>
              <p:cNvSpPr/>
              <p:nvPr/>
            </p:nvSpPr>
            <p:spPr>
              <a:xfrm>
                <a:off x="4179421" y="2336096"/>
                <a:ext cx="120471" cy="129445"/>
              </a:xfrm>
              <a:custGeom>
                <a:rect b="b" l="l" r="r" t="t"/>
                <a:pathLst>
                  <a:path extrusionOk="0" h="4645" w="4323">
                    <a:moveTo>
                      <a:pt x="3716" y="1"/>
                    </a:moveTo>
                    <a:cubicBezTo>
                      <a:pt x="2204" y="1096"/>
                      <a:pt x="930" y="2513"/>
                      <a:pt x="1" y="4132"/>
                    </a:cubicBezTo>
                    <a:lnTo>
                      <a:pt x="906" y="4644"/>
                    </a:lnTo>
                    <a:cubicBezTo>
                      <a:pt x="1751" y="3144"/>
                      <a:pt x="2930" y="1846"/>
                      <a:pt x="4323" y="834"/>
                    </a:cubicBezTo>
                    <a:lnTo>
                      <a:pt x="371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6"/>
              <p:cNvSpPr/>
              <p:nvPr/>
            </p:nvSpPr>
            <p:spPr>
              <a:xfrm>
                <a:off x="4391765" y="2266680"/>
                <a:ext cx="154330" cy="42916"/>
              </a:xfrm>
              <a:custGeom>
                <a:rect b="b" l="l" r="r" t="t"/>
                <a:pathLst>
                  <a:path extrusionOk="0" h="1540" w="5538">
                    <a:moveTo>
                      <a:pt x="3945" y="1"/>
                    </a:moveTo>
                    <a:cubicBezTo>
                      <a:pt x="3547" y="1"/>
                      <a:pt x="3149" y="27"/>
                      <a:pt x="2751" y="27"/>
                    </a:cubicBezTo>
                    <a:cubicBezTo>
                      <a:pt x="2287" y="87"/>
                      <a:pt x="1823" y="134"/>
                      <a:pt x="1358" y="218"/>
                    </a:cubicBezTo>
                    <a:lnTo>
                      <a:pt x="680" y="372"/>
                    </a:lnTo>
                    <a:cubicBezTo>
                      <a:pt x="453" y="420"/>
                      <a:pt x="227" y="468"/>
                      <a:pt x="1" y="551"/>
                    </a:cubicBezTo>
                    <a:lnTo>
                      <a:pt x="299" y="1539"/>
                    </a:lnTo>
                    <a:cubicBezTo>
                      <a:pt x="501" y="1468"/>
                      <a:pt x="715" y="1432"/>
                      <a:pt x="930" y="1373"/>
                    </a:cubicBezTo>
                    <a:lnTo>
                      <a:pt x="1549" y="1230"/>
                    </a:lnTo>
                    <a:cubicBezTo>
                      <a:pt x="1977" y="1158"/>
                      <a:pt x="2406" y="1123"/>
                      <a:pt x="2823" y="1063"/>
                    </a:cubicBezTo>
                    <a:cubicBezTo>
                      <a:pt x="3190" y="1063"/>
                      <a:pt x="3566" y="1037"/>
                      <a:pt x="3929" y="1037"/>
                    </a:cubicBezTo>
                    <a:cubicBezTo>
                      <a:pt x="3989" y="1037"/>
                      <a:pt x="4049" y="1037"/>
                      <a:pt x="4109" y="1039"/>
                    </a:cubicBezTo>
                    <a:lnTo>
                      <a:pt x="4751" y="1087"/>
                    </a:lnTo>
                    <a:lnTo>
                      <a:pt x="5073" y="1111"/>
                    </a:lnTo>
                    <a:cubicBezTo>
                      <a:pt x="5180" y="1123"/>
                      <a:pt x="5287" y="1134"/>
                      <a:pt x="5394" y="1158"/>
                    </a:cubicBezTo>
                    <a:lnTo>
                      <a:pt x="5537" y="134"/>
                    </a:lnTo>
                    <a:cubicBezTo>
                      <a:pt x="5418" y="111"/>
                      <a:pt x="5311" y="87"/>
                      <a:pt x="5192" y="75"/>
                    </a:cubicBezTo>
                    <a:lnTo>
                      <a:pt x="4847" y="51"/>
                    </a:lnTo>
                    <a:lnTo>
                      <a:pt x="4144" y="3"/>
                    </a:lnTo>
                    <a:cubicBezTo>
                      <a:pt x="4078" y="2"/>
                      <a:pt x="4012" y="1"/>
                      <a:pt x="39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6"/>
              <p:cNvSpPr/>
              <p:nvPr/>
            </p:nvSpPr>
            <p:spPr>
              <a:xfrm>
                <a:off x="4132327" y="2565688"/>
                <a:ext cx="39516" cy="154665"/>
              </a:xfrm>
              <a:custGeom>
                <a:rect b="b" l="l" r="r" t="t"/>
                <a:pathLst>
                  <a:path extrusionOk="0" h="5550" w="1418">
                    <a:moveTo>
                      <a:pt x="215" y="1"/>
                    </a:moveTo>
                    <a:lnTo>
                      <a:pt x="107" y="691"/>
                    </a:lnTo>
                    <a:cubicBezTo>
                      <a:pt x="60" y="930"/>
                      <a:pt x="60" y="1156"/>
                      <a:pt x="48" y="1394"/>
                    </a:cubicBezTo>
                    <a:lnTo>
                      <a:pt x="0" y="2084"/>
                    </a:lnTo>
                    <a:lnTo>
                      <a:pt x="24" y="2787"/>
                    </a:lnTo>
                    <a:cubicBezTo>
                      <a:pt x="36" y="3025"/>
                      <a:pt x="24" y="3251"/>
                      <a:pt x="60" y="3489"/>
                    </a:cubicBezTo>
                    <a:lnTo>
                      <a:pt x="143" y="4180"/>
                    </a:lnTo>
                    <a:cubicBezTo>
                      <a:pt x="179" y="4644"/>
                      <a:pt x="322" y="5097"/>
                      <a:pt x="405" y="5549"/>
                    </a:cubicBezTo>
                    <a:lnTo>
                      <a:pt x="1417" y="5299"/>
                    </a:lnTo>
                    <a:cubicBezTo>
                      <a:pt x="1334" y="4871"/>
                      <a:pt x="1203" y="4466"/>
                      <a:pt x="1167" y="4037"/>
                    </a:cubicBezTo>
                    <a:lnTo>
                      <a:pt x="1084" y="3394"/>
                    </a:lnTo>
                    <a:cubicBezTo>
                      <a:pt x="1048" y="3180"/>
                      <a:pt x="1072" y="2966"/>
                      <a:pt x="1060" y="2751"/>
                    </a:cubicBezTo>
                    <a:lnTo>
                      <a:pt x="1036" y="2108"/>
                    </a:lnTo>
                    <a:lnTo>
                      <a:pt x="1072" y="1465"/>
                    </a:lnTo>
                    <a:cubicBezTo>
                      <a:pt x="1096" y="1251"/>
                      <a:pt x="1096" y="1037"/>
                      <a:pt x="1131" y="822"/>
                    </a:cubicBezTo>
                    <a:lnTo>
                      <a:pt x="1238" y="191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6"/>
              <p:cNvSpPr/>
              <p:nvPr/>
            </p:nvSpPr>
            <p:spPr>
              <a:xfrm>
                <a:off x="4649252" y="2306919"/>
                <a:ext cx="132398" cy="116152"/>
              </a:xfrm>
              <a:custGeom>
                <a:rect b="b" l="l" r="r" t="t"/>
                <a:pathLst>
                  <a:path extrusionOk="0" h="4168" w="4751">
                    <a:moveTo>
                      <a:pt x="464" y="0"/>
                    </a:moveTo>
                    <a:lnTo>
                      <a:pt x="0" y="929"/>
                    </a:lnTo>
                    <a:cubicBezTo>
                      <a:pt x="1524" y="1703"/>
                      <a:pt x="2881" y="2810"/>
                      <a:pt x="3941" y="4167"/>
                    </a:cubicBezTo>
                    <a:lnTo>
                      <a:pt x="4751" y="3524"/>
                    </a:lnTo>
                    <a:cubicBezTo>
                      <a:pt x="3608" y="2060"/>
                      <a:pt x="2131" y="845"/>
                      <a:pt x="4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4832391" y="2497360"/>
                <a:ext cx="115817" cy="135074"/>
              </a:xfrm>
              <a:custGeom>
                <a:rect b="b" l="l" r="r" t="t"/>
                <a:pathLst>
                  <a:path extrusionOk="0" h="4847" w="4156">
                    <a:moveTo>
                      <a:pt x="810" y="0"/>
                    </a:moveTo>
                    <a:lnTo>
                      <a:pt x="0" y="643"/>
                    </a:lnTo>
                    <a:lnTo>
                      <a:pt x="1643" y="2703"/>
                    </a:lnTo>
                    <a:cubicBezTo>
                      <a:pt x="1643" y="2727"/>
                      <a:pt x="1655" y="2739"/>
                      <a:pt x="1667" y="2751"/>
                    </a:cubicBezTo>
                    <a:cubicBezTo>
                      <a:pt x="1679" y="2762"/>
                      <a:pt x="1691" y="2774"/>
                      <a:pt x="1703" y="2774"/>
                    </a:cubicBezTo>
                    <a:lnTo>
                      <a:pt x="3346" y="4846"/>
                    </a:lnTo>
                    <a:lnTo>
                      <a:pt x="4156" y="4203"/>
                    </a:lnTo>
                    <a:lnTo>
                      <a:pt x="2489" y="2096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4998615" y="2706721"/>
                <a:ext cx="115817" cy="135046"/>
              </a:xfrm>
              <a:custGeom>
                <a:rect b="b" l="l" r="r" t="t"/>
                <a:pathLst>
                  <a:path extrusionOk="0" h="4846" w="4156">
                    <a:moveTo>
                      <a:pt x="810" y="0"/>
                    </a:moveTo>
                    <a:lnTo>
                      <a:pt x="0" y="643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6"/>
              <p:cNvSpPr/>
              <p:nvPr/>
            </p:nvSpPr>
            <p:spPr>
              <a:xfrm>
                <a:off x="5165174" y="2915414"/>
                <a:ext cx="115817" cy="135380"/>
              </a:xfrm>
              <a:custGeom>
                <a:rect b="b" l="l" r="r" t="t"/>
                <a:pathLst>
                  <a:path extrusionOk="0" h="4858" w="4156">
                    <a:moveTo>
                      <a:pt x="810" y="0"/>
                    </a:moveTo>
                    <a:lnTo>
                      <a:pt x="0" y="655"/>
                    </a:lnTo>
                    <a:lnTo>
                      <a:pt x="1679" y="2750"/>
                    </a:lnTo>
                    <a:lnTo>
                      <a:pt x="3346" y="4858"/>
                    </a:lnTo>
                    <a:lnTo>
                      <a:pt x="4156" y="4215"/>
                    </a:lnTo>
                    <a:lnTo>
                      <a:pt x="2489" y="2107"/>
                    </a:lnTo>
                    <a:cubicBezTo>
                      <a:pt x="2489" y="2107"/>
                      <a:pt x="2489" y="2107"/>
                      <a:pt x="2477" y="2096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6"/>
              <p:cNvSpPr/>
              <p:nvPr/>
            </p:nvSpPr>
            <p:spPr>
              <a:xfrm>
                <a:off x="4470404" y="2296302"/>
                <a:ext cx="28" cy="0"/>
              </a:xfrm>
              <a:custGeom>
                <a:rect b="b" l="l" r="r" t="t"/>
                <a:pathLst>
                  <a:path extrusionOk="0" h="0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>
                <a:off x="4470404" y="2296302"/>
                <a:ext cx="28" cy="0"/>
              </a:xfrm>
              <a:custGeom>
                <a:rect b="b" l="l" r="r" t="t"/>
                <a:pathLst>
                  <a:path extrusionOk="0" fill="none" h="0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5331398" y="3124748"/>
                <a:ext cx="115817" cy="135408"/>
              </a:xfrm>
              <a:custGeom>
                <a:rect b="b" l="l" r="r" t="t"/>
                <a:pathLst>
                  <a:path extrusionOk="0" h="4859" w="4156">
                    <a:moveTo>
                      <a:pt x="810" y="1"/>
                    </a:moveTo>
                    <a:lnTo>
                      <a:pt x="0" y="656"/>
                    </a:lnTo>
                    <a:lnTo>
                      <a:pt x="3346" y="4859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5684411" y="3523574"/>
                <a:ext cx="149676" cy="74685"/>
              </a:xfrm>
              <a:custGeom>
                <a:rect b="b" l="l" r="r" t="t"/>
                <a:pathLst>
                  <a:path extrusionOk="0" h="2680" w="5371">
                    <a:moveTo>
                      <a:pt x="536" y="0"/>
                    </a:moveTo>
                    <a:lnTo>
                      <a:pt x="1" y="893"/>
                    </a:lnTo>
                    <a:cubicBezTo>
                      <a:pt x="1596" y="1846"/>
                      <a:pt x="3394" y="2465"/>
                      <a:pt x="5251" y="2679"/>
                    </a:cubicBezTo>
                    <a:lnTo>
                      <a:pt x="5370" y="1655"/>
                    </a:lnTo>
                    <a:cubicBezTo>
                      <a:pt x="3656" y="1453"/>
                      <a:pt x="2001" y="881"/>
                      <a:pt x="5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6157224" y="3295960"/>
                <a:ext cx="89260" cy="146360"/>
              </a:xfrm>
              <a:custGeom>
                <a:rect b="b" l="l" r="r" t="t"/>
                <a:pathLst>
                  <a:path extrusionOk="0" h="5252" w="3203">
                    <a:moveTo>
                      <a:pt x="2203" y="0"/>
                    </a:moveTo>
                    <a:cubicBezTo>
                      <a:pt x="1810" y="1679"/>
                      <a:pt x="1060" y="3263"/>
                      <a:pt x="0" y="4620"/>
                    </a:cubicBezTo>
                    <a:lnTo>
                      <a:pt x="822" y="5251"/>
                    </a:lnTo>
                    <a:cubicBezTo>
                      <a:pt x="1965" y="3775"/>
                      <a:pt x="2786" y="2048"/>
                      <a:pt x="3203" y="239"/>
                    </a:cubicBezTo>
                    <a:lnTo>
                      <a:pt x="22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>
                <a:off x="6180436" y="3034181"/>
                <a:ext cx="73682" cy="150011"/>
              </a:xfrm>
              <a:custGeom>
                <a:rect b="b" l="l" r="r" t="t"/>
                <a:pathLst>
                  <a:path extrusionOk="0" h="5383" w="2644">
                    <a:moveTo>
                      <a:pt x="882" y="0"/>
                    </a:moveTo>
                    <a:lnTo>
                      <a:pt x="0" y="536"/>
                    </a:lnTo>
                    <a:lnTo>
                      <a:pt x="322" y="1096"/>
                    </a:lnTo>
                    <a:cubicBezTo>
                      <a:pt x="429" y="1274"/>
                      <a:pt x="501" y="1489"/>
                      <a:pt x="596" y="1679"/>
                    </a:cubicBezTo>
                    <a:lnTo>
                      <a:pt x="858" y="2263"/>
                    </a:lnTo>
                    <a:cubicBezTo>
                      <a:pt x="929" y="2465"/>
                      <a:pt x="989" y="2667"/>
                      <a:pt x="1060" y="2870"/>
                    </a:cubicBezTo>
                    <a:cubicBezTo>
                      <a:pt x="1132" y="3072"/>
                      <a:pt x="1203" y="3275"/>
                      <a:pt x="1263" y="3489"/>
                    </a:cubicBezTo>
                    <a:lnTo>
                      <a:pt x="1405" y="4108"/>
                    </a:lnTo>
                    <a:cubicBezTo>
                      <a:pt x="1513" y="4525"/>
                      <a:pt x="1560" y="4953"/>
                      <a:pt x="1608" y="5382"/>
                    </a:cubicBezTo>
                    <a:lnTo>
                      <a:pt x="2644" y="5275"/>
                    </a:lnTo>
                    <a:cubicBezTo>
                      <a:pt x="2584" y="4811"/>
                      <a:pt x="2537" y="4346"/>
                      <a:pt x="2417" y="3894"/>
                    </a:cubicBezTo>
                    <a:lnTo>
                      <a:pt x="2263" y="3215"/>
                    </a:lnTo>
                    <a:cubicBezTo>
                      <a:pt x="2203" y="2989"/>
                      <a:pt x="2120" y="2763"/>
                      <a:pt x="2048" y="2548"/>
                    </a:cubicBezTo>
                    <a:cubicBezTo>
                      <a:pt x="1977" y="2322"/>
                      <a:pt x="1905" y="2096"/>
                      <a:pt x="1822" y="1882"/>
                    </a:cubicBezTo>
                    <a:lnTo>
                      <a:pt x="1536" y="1239"/>
                    </a:lnTo>
                    <a:cubicBezTo>
                      <a:pt x="1429" y="1036"/>
                      <a:pt x="1358" y="810"/>
                      <a:pt x="1239" y="608"/>
                    </a:cubicBez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6017863" y="2821169"/>
                <a:ext cx="115817" cy="135074"/>
              </a:xfrm>
              <a:custGeom>
                <a:rect b="b" l="l" r="r" t="t"/>
                <a:pathLst>
                  <a:path extrusionOk="0" h="4847" w="4156">
                    <a:moveTo>
                      <a:pt x="810" y="1"/>
                    </a:moveTo>
                    <a:lnTo>
                      <a:pt x="0" y="644"/>
                    </a:lnTo>
                    <a:lnTo>
                      <a:pt x="3346" y="4846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5685415" y="2403115"/>
                <a:ext cx="115817" cy="135074"/>
              </a:xfrm>
              <a:custGeom>
                <a:rect b="b" l="l" r="r" t="t"/>
                <a:pathLst>
                  <a:path extrusionOk="0" h="4847" w="4156">
                    <a:moveTo>
                      <a:pt x="810" y="1"/>
                    </a:moveTo>
                    <a:lnTo>
                      <a:pt x="0" y="644"/>
                    </a:lnTo>
                    <a:lnTo>
                      <a:pt x="3334" y="4847"/>
                    </a:lnTo>
                    <a:lnTo>
                      <a:pt x="4156" y="4204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5352298" y="1984419"/>
                <a:ext cx="115817" cy="135380"/>
              </a:xfrm>
              <a:custGeom>
                <a:rect b="b" l="l" r="r" t="t"/>
                <a:pathLst>
                  <a:path extrusionOk="0" h="4858" w="4156">
                    <a:moveTo>
                      <a:pt x="810" y="0"/>
                    </a:moveTo>
                    <a:lnTo>
                      <a:pt x="0" y="655"/>
                    </a:lnTo>
                    <a:lnTo>
                      <a:pt x="3346" y="4858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6013544" y="3539152"/>
                <a:ext cx="28" cy="362"/>
              </a:xfrm>
              <a:custGeom>
                <a:rect b="b" l="l" r="r" t="t"/>
                <a:pathLst>
                  <a:path extrusionOk="0" h="13" w="1">
                    <a:moveTo>
                      <a:pt x="1" y="1"/>
                    </a:moveTo>
                    <a:lnTo>
                      <a:pt x="1" y="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>
                <a:off x="5211962" y="2992047"/>
                <a:ext cx="28" cy="28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6"/>
              <p:cNvSpPr/>
              <p:nvPr/>
            </p:nvSpPr>
            <p:spPr>
              <a:xfrm>
                <a:off x="6025833" y="3565709"/>
                <a:ext cx="1003" cy="1672"/>
              </a:xfrm>
              <a:custGeom>
                <a:rect b="b" l="l" r="r" t="t"/>
                <a:pathLst>
                  <a:path extrusionOk="0" h="60" w="36">
                    <a:moveTo>
                      <a:pt x="36" y="6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5945856" y="3502340"/>
                <a:ext cx="146695" cy="88619"/>
              </a:xfrm>
              <a:custGeom>
                <a:rect b="b" l="l" r="r" t="t"/>
                <a:pathLst>
                  <a:path extrusionOk="0" h="3180" w="5264">
                    <a:moveTo>
                      <a:pt x="4632" y="0"/>
                    </a:moveTo>
                    <a:cubicBezTo>
                      <a:pt x="3942" y="524"/>
                      <a:pt x="3215" y="976"/>
                      <a:pt x="2430" y="1334"/>
                    </a:cubicBezTo>
                    <a:cubicBezTo>
                      <a:pt x="2037" y="1512"/>
                      <a:pt x="1656" y="1703"/>
                      <a:pt x="1239" y="1822"/>
                    </a:cubicBezTo>
                    <a:lnTo>
                      <a:pt x="632" y="2024"/>
                    </a:lnTo>
                    <a:cubicBezTo>
                      <a:pt x="429" y="2084"/>
                      <a:pt x="215" y="2119"/>
                      <a:pt x="1" y="2179"/>
                    </a:cubicBezTo>
                    <a:lnTo>
                      <a:pt x="239" y="3179"/>
                    </a:lnTo>
                    <a:cubicBezTo>
                      <a:pt x="465" y="3131"/>
                      <a:pt x="691" y="3084"/>
                      <a:pt x="918" y="3024"/>
                    </a:cubicBezTo>
                    <a:lnTo>
                      <a:pt x="1584" y="2798"/>
                    </a:lnTo>
                    <a:cubicBezTo>
                      <a:pt x="2025" y="2667"/>
                      <a:pt x="2453" y="2465"/>
                      <a:pt x="2870" y="2274"/>
                    </a:cubicBezTo>
                    <a:cubicBezTo>
                      <a:pt x="3716" y="1881"/>
                      <a:pt x="4513" y="1393"/>
                      <a:pt x="5263" y="834"/>
                    </a:cubicBezTo>
                    <a:lnTo>
                      <a:pt x="46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5851304" y="2612142"/>
                <a:ext cx="116152" cy="135408"/>
              </a:xfrm>
              <a:custGeom>
                <a:rect b="b" l="l" r="r" t="t"/>
                <a:pathLst>
                  <a:path extrusionOk="0" h="4859" w="4168">
                    <a:moveTo>
                      <a:pt x="822" y="1"/>
                    </a:moveTo>
                    <a:lnTo>
                      <a:pt x="0" y="656"/>
                    </a:lnTo>
                    <a:lnTo>
                      <a:pt x="1679" y="2751"/>
                    </a:lnTo>
                    <a:lnTo>
                      <a:pt x="3346" y="4858"/>
                    </a:lnTo>
                    <a:lnTo>
                      <a:pt x="4168" y="4204"/>
                    </a:lnTo>
                    <a:lnTo>
                      <a:pt x="2489" y="2108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6"/>
              <p:cNvSpPr/>
              <p:nvPr/>
            </p:nvSpPr>
            <p:spPr>
              <a:xfrm>
                <a:off x="5518522" y="2193753"/>
                <a:ext cx="115817" cy="135408"/>
              </a:xfrm>
              <a:custGeom>
                <a:rect b="b" l="l" r="r" t="t"/>
                <a:pathLst>
                  <a:path extrusionOk="0" h="4859" w="4156">
                    <a:moveTo>
                      <a:pt x="810" y="1"/>
                    </a:moveTo>
                    <a:lnTo>
                      <a:pt x="1" y="656"/>
                    </a:lnTo>
                    <a:lnTo>
                      <a:pt x="1667" y="2739"/>
                    </a:lnTo>
                    <a:cubicBezTo>
                      <a:pt x="1667" y="2751"/>
                      <a:pt x="1667" y="2751"/>
                      <a:pt x="1667" y="2751"/>
                    </a:cubicBezTo>
                    <a:cubicBezTo>
                      <a:pt x="1679" y="2763"/>
                      <a:pt x="1679" y="2763"/>
                      <a:pt x="1691" y="2775"/>
                    </a:cubicBezTo>
                    <a:lnTo>
                      <a:pt x="3346" y="4859"/>
                    </a:lnTo>
                    <a:lnTo>
                      <a:pt x="4156" y="4216"/>
                    </a:lnTo>
                    <a:lnTo>
                      <a:pt x="2489" y="2108"/>
                    </a:ln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6"/>
              <p:cNvSpPr/>
              <p:nvPr/>
            </p:nvSpPr>
            <p:spPr>
              <a:xfrm>
                <a:off x="5498291" y="3333775"/>
                <a:ext cx="115817" cy="135408"/>
              </a:xfrm>
              <a:custGeom>
                <a:rect b="b" l="l" r="r" t="t"/>
                <a:pathLst>
                  <a:path extrusionOk="0" h="4859" w="4156">
                    <a:moveTo>
                      <a:pt x="810" y="1"/>
                    </a:moveTo>
                    <a:lnTo>
                      <a:pt x="0" y="656"/>
                    </a:lnTo>
                    <a:lnTo>
                      <a:pt x="1667" y="2751"/>
                    </a:lnTo>
                    <a:cubicBezTo>
                      <a:pt x="2239" y="3454"/>
                      <a:pt x="2762" y="4156"/>
                      <a:pt x="3358" y="4859"/>
                    </a:cubicBezTo>
                    <a:lnTo>
                      <a:pt x="4156" y="4192"/>
                    </a:lnTo>
                    <a:cubicBezTo>
                      <a:pt x="3596" y="3525"/>
                      <a:pt x="3036" y="2799"/>
                      <a:pt x="2477" y="2108"/>
                    </a:cubicBezTo>
                    <a:lnTo>
                      <a:pt x="8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5567288" y="3391180"/>
                <a:ext cx="1700" cy="1366"/>
              </a:xfrm>
              <a:custGeom>
                <a:rect b="b" l="l" r="r" t="t"/>
                <a:pathLst>
                  <a:path extrusionOk="0" h="49" w="61">
                    <a:moveTo>
                      <a:pt x="60" y="1"/>
                    </a:moveTo>
                    <a:lnTo>
                      <a:pt x="1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>
                <a:off x="6713608" y="1785006"/>
                <a:ext cx="135408" cy="115817"/>
              </a:xfrm>
              <a:custGeom>
                <a:rect b="b" l="l" r="r" t="t"/>
                <a:pathLst>
                  <a:path extrusionOk="0" h="4156" w="4859">
                    <a:moveTo>
                      <a:pt x="4204" y="1"/>
                    </a:moveTo>
                    <a:lnTo>
                      <a:pt x="2108" y="1667"/>
                    </a:lnTo>
                    <a:lnTo>
                      <a:pt x="1" y="3346"/>
                    </a:lnTo>
                    <a:lnTo>
                      <a:pt x="644" y="4156"/>
                    </a:lnTo>
                    <a:lnTo>
                      <a:pt x="2751" y="2477"/>
                    </a:lnTo>
                    <a:lnTo>
                      <a:pt x="4859" y="810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6238510" y="1983751"/>
                <a:ext cx="148673" cy="77667"/>
              </a:xfrm>
              <a:custGeom>
                <a:rect b="b" l="l" r="r" t="t"/>
                <a:pathLst>
                  <a:path extrusionOk="0" h="2787" w="5335">
                    <a:moveTo>
                      <a:pt x="595" y="0"/>
                    </a:moveTo>
                    <a:lnTo>
                      <a:pt x="0" y="846"/>
                    </a:lnTo>
                    <a:cubicBezTo>
                      <a:pt x="191" y="989"/>
                      <a:pt x="393" y="1096"/>
                      <a:pt x="595" y="1227"/>
                    </a:cubicBezTo>
                    <a:cubicBezTo>
                      <a:pt x="798" y="1334"/>
                      <a:pt x="988" y="1477"/>
                      <a:pt x="1203" y="1572"/>
                    </a:cubicBezTo>
                    <a:cubicBezTo>
                      <a:pt x="1631" y="1774"/>
                      <a:pt x="2048" y="1989"/>
                      <a:pt x="2488" y="2143"/>
                    </a:cubicBezTo>
                    <a:cubicBezTo>
                      <a:pt x="3370" y="2489"/>
                      <a:pt x="4298" y="2667"/>
                      <a:pt x="5227" y="2786"/>
                    </a:cubicBezTo>
                    <a:lnTo>
                      <a:pt x="5334" y="1762"/>
                    </a:lnTo>
                    <a:cubicBezTo>
                      <a:pt x="4489" y="1643"/>
                      <a:pt x="3643" y="1489"/>
                      <a:pt x="2858" y="1167"/>
                    </a:cubicBezTo>
                    <a:cubicBezTo>
                      <a:pt x="2441" y="1036"/>
                      <a:pt x="2072" y="834"/>
                      <a:pt x="1679" y="655"/>
                    </a:cubicBezTo>
                    <a:cubicBezTo>
                      <a:pt x="1488" y="572"/>
                      <a:pt x="1310" y="441"/>
                      <a:pt x="1131" y="334"/>
                    </a:cubicBezTo>
                    <a:cubicBezTo>
                      <a:pt x="953" y="215"/>
                      <a:pt x="762" y="119"/>
                      <a:pt x="5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>
                <a:off x="5893439" y="1576982"/>
                <a:ext cx="115817" cy="135074"/>
              </a:xfrm>
              <a:custGeom>
                <a:rect b="b" l="l" r="r" t="t"/>
                <a:pathLst>
                  <a:path extrusionOk="0" h="4847" w="4156">
                    <a:moveTo>
                      <a:pt x="810" y="0"/>
                    </a:moveTo>
                    <a:lnTo>
                      <a:pt x="1" y="643"/>
                    </a:lnTo>
                    <a:lnTo>
                      <a:pt x="1667" y="2751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2477" y="2108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>
                <a:off x="5259390" y="1500990"/>
                <a:ext cx="99571" cy="142041"/>
              </a:xfrm>
              <a:custGeom>
                <a:rect b="b" l="l" r="r" t="t"/>
                <a:pathLst>
                  <a:path extrusionOk="0" h="5097" w="3573">
                    <a:moveTo>
                      <a:pt x="2823" y="1"/>
                    </a:moveTo>
                    <a:cubicBezTo>
                      <a:pt x="1537" y="1358"/>
                      <a:pt x="572" y="3001"/>
                      <a:pt x="1" y="4775"/>
                    </a:cubicBezTo>
                    <a:lnTo>
                      <a:pt x="989" y="5097"/>
                    </a:lnTo>
                    <a:cubicBezTo>
                      <a:pt x="1513" y="3466"/>
                      <a:pt x="2406" y="1953"/>
                      <a:pt x="3573" y="703"/>
                    </a:cubicBez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6"/>
              <p:cNvSpPr/>
              <p:nvPr/>
            </p:nvSpPr>
            <p:spPr>
              <a:xfrm>
                <a:off x="5435256" y="1389189"/>
                <a:ext cx="150652" cy="63733"/>
              </a:xfrm>
              <a:custGeom>
                <a:rect b="b" l="l" r="r" t="t"/>
                <a:pathLst>
                  <a:path extrusionOk="0" h="2287" w="5406">
                    <a:moveTo>
                      <a:pt x="5382" y="0"/>
                    </a:moveTo>
                    <a:cubicBezTo>
                      <a:pt x="5144" y="12"/>
                      <a:pt x="4917" y="0"/>
                      <a:pt x="4679" y="24"/>
                    </a:cubicBezTo>
                    <a:lnTo>
                      <a:pt x="3989" y="108"/>
                    </a:lnTo>
                    <a:cubicBezTo>
                      <a:pt x="3524" y="155"/>
                      <a:pt x="3072" y="286"/>
                      <a:pt x="2608" y="381"/>
                    </a:cubicBezTo>
                    <a:cubicBezTo>
                      <a:pt x="2381" y="429"/>
                      <a:pt x="2167" y="500"/>
                      <a:pt x="1941" y="572"/>
                    </a:cubicBezTo>
                    <a:lnTo>
                      <a:pt x="1274" y="798"/>
                    </a:lnTo>
                    <a:cubicBezTo>
                      <a:pt x="845" y="965"/>
                      <a:pt x="417" y="1167"/>
                      <a:pt x="0" y="1358"/>
                    </a:cubicBezTo>
                    <a:lnTo>
                      <a:pt x="464" y="2286"/>
                    </a:lnTo>
                    <a:cubicBezTo>
                      <a:pt x="857" y="2108"/>
                      <a:pt x="1250" y="1929"/>
                      <a:pt x="1643" y="1763"/>
                    </a:cubicBezTo>
                    <a:lnTo>
                      <a:pt x="2250" y="1560"/>
                    </a:lnTo>
                    <a:cubicBezTo>
                      <a:pt x="2453" y="1501"/>
                      <a:pt x="2655" y="1429"/>
                      <a:pt x="2869" y="1382"/>
                    </a:cubicBezTo>
                    <a:cubicBezTo>
                      <a:pt x="3286" y="1298"/>
                      <a:pt x="3703" y="1179"/>
                      <a:pt x="4132" y="1143"/>
                    </a:cubicBezTo>
                    <a:lnTo>
                      <a:pt x="4763" y="1060"/>
                    </a:lnTo>
                    <a:cubicBezTo>
                      <a:pt x="4977" y="1036"/>
                      <a:pt x="5191" y="1036"/>
                      <a:pt x="5405" y="1036"/>
                    </a:cubicBezTo>
                    <a:lnTo>
                      <a:pt x="53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5697035" y="1406439"/>
                <a:ext cx="141706" cy="100574"/>
              </a:xfrm>
              <a:custGeom>
                <a:rect b="b" l="l" r="r" t="t"/>
                <a:pathLst>
                  <a:path extrusionOk="0" h="3609" w="5085">
                    <a:moveTo>
                      <a:pt x="322" y="1"/>
                    </a:moveTo>
                    <a:lnTo>
                      <a:pt x="0" y="977"/>
                    </a:lnTo>
                    <a:cubicBezTo>
                      <a:pt x="1619" y="1525"/>
                      <a:pt x="3131" y="2417"/>
                      <a:pt x="4370" y="3608"/>
                    </a:cubicBezTo>
                    <a:lnTo>
                      <a:pt x="5084" y="2846"/>
                    </a:lnTo>
                    <a:cubicBezTo>
                      <a:pt x="3727" y="1560"/>
                      <a:pt x="2084" y="584"/>
                      <a:pt x="3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6"/>
              <p:cNvSpPr/>
              <p:nvPr/>
            </p:nvSpPr>
            <p:spPr>
              <a:xfrm>
                <a:off x="6059997" y="1786009"/>
                <a:ext cx="115817" cy="135074"/>
              </a:xfrm>
              <a:custGeom>
                <a:rect b="b" l="l" r="r" t="t"/>
                <a:pathLst>
                  <a:path extrusionOk="0" h="4847" w="4156">
                    <a:moveTo>
                      <a:pt x="810" y="0"/>
                    </a:moveTo>
                    <a:lnTo>
                      <a:pt x="1" y="643"/>
                    </a:lnTo>
                    <a:lnTo>
                      <a:pt x="3346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6"/>
              <p:cNvSpPr/>
              <p:nvPr/>
            </p:nvSpPr>
            <p:spPr>
              <a:xfrm>
                <a:off x="6497948" y="1951230"/>
                <a:ext cx="141706" cy="99236"/>
              </a:xfrm>
              <a:custGeom>
                <a:rect b="b" l="l" r="r" t="t"/>
                <a:pathLst>
                  <a:path extrusionOk="0" h="3561" w="5085">
                    <a:moveTo>
                      <a:pt x="4442" y="1"/>
                    </a:moveTo>
                    <a:cubicBezTo>
                      <a:pt x="4085" y="274"/>
                      <a:pt x="3739" y="572"/>
                      <a:pt x="3394" y="834"/>
                    </a:cubicBezTo>
                    <a:lnTo>
                      <a:pt x="2870" y="1203"/>
                    </a:lnTo>
                    <a:cubicBezTo>
                      <a:pt x="2787" y="1263"/>
                      <a:pt x="2703" y="1334"/>
                      <a:pt x="2608" y="1382"/>
                    </a:cubicBezTo>
                    <a:lnTo>
                      <a:pt x="2334" y="1548"/>
                    </a:lnTo>
                    <a:lnTo>
                      <a:pt x="1775" y="1858"/>
                    </a:lnTo>
                    <a:cubicBezTo>
                      <a:pt x="1584" y="1953"/>
                      <a:pt x="1394" y="2037"/>
                      <a:pt x="1191" y="2132"/>
                    </a:cubicBezTo>
                    <a:cubicBezTo>
                      <a:pt x="810" y="2322"/>
                      <a:pt x="406" y="2429"/>
                      <a:pt x="1" y="2572"/>
                    </a:cubicBezTo>
                    <a:lnTo>
                      <a:pt x="287" y="3560"/>
                    </a:lnTo>
                    <a:cubicBezTo>
                      <a:pt x="739" y="3406"/>
                      <a:pt x="1191" y="3287"/>
                      <a:pt x="1608" y="3072"/>
                    </a:cubicBezTo>
                    <a:cubicBezTo>
                      <a:pt x="1822" y="2977"/>
                      <a:pt x="2037" y="2894"/>
                      <a:pt x="2251" y="2787"/>
                    </a:cubicBezTo>
                    <a:lnTo>
                      <a:pt x="2858" y="2441"/>
                    </a:lnTo>
                    <a:lnTo>
                      <a:pt x="3168" y="2263"/>
                    </a:lnTo>
                    <a:cubicBezTo>
                      <a:pt x="3263" y="2203"/>
                      <a:pt x="3358" y="2132"/>
                      <a:pt x="3454" y="2060"/>
                    </a:cubicBezTo>
                    <a:lnTo>
                      <a:pt x="4025" y="1644"/>
                    </a:lnTo>
                    <a:cubicBezTo>
                      <a:pt x="4394" y="1370"/>
                      <a:pt x="4728" y="1096"/>
                      <a:pt x="5085" y="810"/>
                    </a:cubicBezTo>
                    <a:lnTo>
                      <a:pt x="44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>
                <a:off x="5211962" y="2992047"/>
                <a:ext cx="28" cy="28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>
                <a:off x="5211962" y="2992047"/>
                <a:ext cx="28" cy="28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5211962" y="2992047"/>
                <a:ext cx="28" cy="28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3222233" y="4403796"/>
                <a:ext cx="697" cy="697"/>
              </a:xfrm>
              <a:custGeom>
                <a:rect b="b" l="l" r="r" t="t"/>
                <a:pathLst>
                  <a:path extrusionOk="0" h="25" w="25">
                    <a:moveTo>
                      <a:pt x="0" y="0"/>
                    </a:moveTo>
                    <a:lnTo>
                      <a:pt x="24" y="24"/>
                    </a:lnTo>
                    <a:lnTo>
                      <a:pt x="24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>
                <a:off x="3240151" y="4426033"/>
                <a:ext cx="362" cy="334"/>
              </a:xfrm>
              <a:custGeom>
                <a:rect b="b" l="l" r="r" t="t"/>
                <a:pathLst>
                  <a:path extrusionOk="0" h="12" w="13">
                    <a:moveTo>
                      <a:pt x="0" y="0"/>
                    </a:moveTo>
                    <a:lnTo>
                      <a:pt x="12" y="12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6"/>
              <p:cNvSpPr/>
              <p:nvPr/>
            </p:nvSpPr>
            <p:spPr>
              <a:xfrm>
                <a:off x="3240151" y="4426033"/>
                <a:ext cx="362" cy="334"/>
              </a:xfrm>
              <a:custGeom>
                <a:rect b="b" l="l" r="r" t="t"/>
                <a:pathLst>
                  <a:path extrusionOk="0" fill="none" h="12" w="13">
                    <a:moveTo>
                      <a:pt x="0" y="0"/>
                    </a:moveTo>
                    <a:lnTo>
                      <a:pt x="12" y="1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6"/>
              <p:cNvSpPr/>
              <p:nvPr/>
            </p:nvSpPr>
            <p:spPr>
              <a:xfrm>
                <a:off x="4499274" y="4298934"/>
                <a:ext cx="697" cy="362"/>
              </a:xfrm>
              <a:custGeom>
                <a:rect b="b" l="l" r="r" t="t"/>
                <a:pathLst>
                  <a:path extrusionOk="0" h="13" w="25">
                    <a:moveTo>
                      <a:pt x="24" y="1"/>
                    </a:moveTo>
                    <a:lnTo>
                      <a:pt x="1" y="1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6"/>
              <p:cNvSpPr/>
              <p:nvPr/>
            </p:nvSpPr>
            <p:spPr>
              <a:xfrm>
                <a:off x="4499274" y="4298934"/>
                <a:ext cx="697" cy="362"/>
              </a:xfrm>
              <a:custGeom>
                <a:rect b="b" l="l" r="r" t="t"/>
                <a:pathLst>
                  <a:path extrusionOk="0" fill="none" h="13" w="25">
                    <a:moveTo>
                      <a:pt x="24" y="1"/>
                    </a:moveTo>
                    <a:lnTo>
                      <a:pt x="1" y="1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6"/>
              <p:cNvSpPr/>
              <p:nvPr/>
            </p:nvSpPr>
            <p:spPr>
              <a:xfrm>
                <a:off x="4468426" y="2267432"/>
                <a:ext cx="28" cy="362"/>
              </a:xfrm>
              <a:custGeom>
                <a:rect b="b" l="l" r="r" t="t"/>
                <a:pathLst>
                  <a:path extrusionOk="0" h="13" w="1">
                    <a:moveTo>
                      <a:pt x="0" y="12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6"/>
              <p:cNvSpPr/>
              <p:nvPr/>
            </p:nvSpPr>
            <p:spPr>
              <a:xfrm>
                <a:off x="4468426" y="2267432"/>
                <a:ext cx="28" cy="362"/>
              </a:xfrm>
              <a:custGeom>
                <a:rect b="b" l="l" r="r" t="t"/>
                <a:pathLst>
                  <a:path extrusionOk="0" fill="none" h="13" w="1">
                    <a:moveTo>
                      <a:pt x="0" y="12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>
                <a:off x="4901054" y="2555740"/>
                <a:ext cx="697" cy="362"/>
              </a:xfrm>
              <a:custGeom>
                <a:rect b="b" l="l" r="r" t="t"/>
                <a:pathLst>
                  <a:path extrusionOk="0" h="13" w="25">
                    <a:moveTo>
                      <a:pt x="25" y="1"/>
                    </a:moveTo>
                    <a:lnTo>
                      <a:pt x="1" y="1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>
                <a:off x="4901054" y="2555740"/>
                <a:ext cx="697" cy="362"/>
              </a:xfrm>
              <a:custGeom>
                <a:rect b="b" l="l" r="r" t="t"/>
                <a:pathLst>
                  <a:path extrusionOk="0" fill="none" h="13" w="25">
                    <a:moveTo>
                      <a:pt x="25" y="1"/>
                    </a:moveTo>
                    <a:lnTo>
                      <a:pt x="1" y="1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6"/>
              <p:cNvSpPr/>
              <p:nvPr/>
            </p:nvSpPr>
            <p:spPr>
              <a:xfrm>
                <a:off x="5259390" y="1500990"/>
                <a:ext cx="99571" cy="142041"/>
              </a:xfrm>
              <a:custGeom>
                <a:rect b="b" l="l" r="r" t="t"/>
                <a:pathLst>
                  <a:path extrusionOk="0" h="5097" w="3573">
                    <a:moveTo>
                      <a:pt x="2823" y="1"/>
                    </a:moveTo>
                    <a:cubicBezTo>
                      <a:pt x="1537" y="1358"/>
                      <a:pt x="572" y="3001"/>
                      <a:pt x="1" y="4775"/>
                    </a:cubicBezTo>
                    <a:lnTo>
                      <a:pt x="989" y="5097"/>
                    </a:lnTo>
                    <a:cubicBezTo>
                      <a:pt x="1513" y="3466"/>
                      <a:pt x="2406" y="1953"/>
                      <a:pt x="3573" y="703"/>
                    </a:cubicBez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5697035" y="1406439"/>
                <a:ext cx="141706" cy="100574"/>
              </a:xfrm>
              <a:custGeom>
                <a:rect b="b" l="l" r="r" t="t"/>
                <a:pathLst>
                  <a:path extrusionOk="0" h="3609" w="5085">
                    <a:moveTo>
                      <a:pt x="322" y="1"/>
                    </a:moveTo>
                    <a:lnTo>
                      <a:pt x="0" y="977"/>
                    </a:lnTo>
                    <a:cubicBezTo>
                      <a:pt x="1619" y="1525"/>
                      <a:pt x="3131" y="2417"/>
                      <a:pt x="4370" y="3608"/>
                    </a:cubicBezTo>
                    <a:lnTo>
                      <a:pt x="5084" y="2846"/>
                    </a:lnTo>
                    <a:cubicBezTo>
                      <a:pt x="3727" y="1560"/>
                      <a:pt x="2084" y="584"/>
                      <a:pt x="3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>
                <a:off x="6059663" y="1786344"/>
                <a:ext cx="115817" cy="135046"/>
              </a:xfrm>
              <a:custGeom>
                <a:rect b="b" l="l" r="r" t="t"/>
                <a:pathLst>
                  <a:path extrusionOk="0" h="4846" w="4156">
                    <a:moveTo>
                      <a:pt x="810" y="0"/>
                    </a:moveTo>
                    <a:lnTo>
                      <a:pt x="1" y="643"/>
                    </a:lnTo>
                    <a:lnTo>
                      <a:pt x="3334" y="4846"/>
                    </a:lnTo>
                    <a:lnTo>
                      <a:pt x="4156" y="4203"/>
                    </a:ln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6238510" y="1983416"/>
                <a:ext cx="148673" cy="78001"/>
              </a:xfrm>
              <a:custGeom>
                <a:rect b="b" l="l" r="r" t="t"/>
                <a:pathLst>
                  <a:path extrusionOk="0" h="2799" w="5335">
                    <a:moveTo>
                      <a:pt x="595" y="0"/>
                    </a:moveTo>
                    <a:lnTo>
                      <a:pt x="0" y="858"/>
                    </a:lnTo>
                    <a:cubicBezTo>
                      <a:pt x="191" y="1001"/>
                      <a:pt x="393" y="1108"/>
                      <a:pt x="595" y="1239"/>
                    </a:cubicBezTo>
                    <a:cubicBezTo>
                      <a:pt x="798" y="1346"/>
                      <a:pt x="988" y="1489"/>
                      <a:pt x="1203" y="1584"/>
                    </a:cubicBezTo>
                    <a:cubicBezTo>
                      <a:pt x="1631" y="1786"/>
                      <a:pt x="2048" y="2001"/>
                      <a:pt x="2488" y="2155"/>
                    </a:cubicBezTo>
                    <a:cubicBezTo>
                      <a:pt x="3370" y="2501"/>
                      <a:pt x="4298" y="2679"/>
                      <a:pt x="5227" y="2798"/>
                    </a:cubicBezTo>
                    <a:lnTo>
                      <a:pt x="5334" y="1774"/>
                    </a:lnTo>
                    <a:cubicBezTo>
                      <a:pt x="4489" y="1655"/>
                      <a:pt x="3643" y="1501"/>
                      <a:pt x="2858" y="1179"/>
                    </a:cubicBezTo>
                    <a:cubicBezTo>
                      <a:pt x="2441" y="1048"/>
                      <a:pt x="2072" y="846"/>
                      <a:pt x="1679" y="667"/>
                    </a:cubicBezTo>
                    <a:cubicBezTo>
                      <a:pt x="1488" y="584"/>
                      <a:pt x="1310" y="453"/>
                      <a:pt x="1131" y="346"/>
                    </a:cubicBezTo>
                    <a:cubicBezTo>
                      <a:pt x="953" y="227"/>
                      <a:pt x="762" y="131"/>
                      <a:pt x="5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6"/>
              <p:cNvSpPr/>
              <p:nvPr/>
            </p:nvSpPr>
            <p:spPr>
              <a:xfrm>
                <a:off x="6497948" y="1951230"/>
                <a:ext cx="141706" cy="99236"/>
              </a:xfrm>
              <a:custGeom>
                <a:rect b="b" l="l" r="r" t="t"/>
                <a:pathLst>
                  <a:path extrusionOk="0" h="3561" w="5085">
                    <a:moveTo>
                      <a:pt x="4442" y="1"/>
                    </a:moveTo>
                    <a:cubicBezTo>
                      <a:pt x="4085" y="274"/>
                      <a:pt x="3739" y="572"/>
                      <a:pt x="3394" y="834"/>
                    </a:cubicBezTo>
                    <a:lnTo>
                      <a:pt x="2870" y="1203"/>
                    </a:lnTo>
                    <a:cubicBezTo>
                      <a:pt x="2787" y="1263"/>
                      <a:pt x="2703" y="1334"/>
                      <a:pt x="2608" y="1382"/>
                    </a:cubicBezTo>
                    <a:lnTo>
                      <a:pt x="2334" y="1548"/>
                    </a:lnTo>
                    <a:lnTo>
                      <a:pt x="1775" y="1858"/>
                    </a:lnTo>
                    <a:cubicBezTo>
                      <a:pt x="1584" y="1953"/>
                      <a:pt x="1394" y="2037"/>
                      <a:pt x="1191" y="2132"/>
                    </a:cubicBezTo>
                    <a:cubicBezTo>
                      <a:pt x="810" y="2322"/>
                      <a:pt x="406" y="2429"/>
                      <a:pt x="1" y="2572"/>
                    </a:cubicBezTo>
                    <a:lnTo>
                      <a:pt x="287" y="3560"/>
                    </a:lnTo>
                    <a:cubicBezTo>
                      <a:pt x="739" y="3406"/>
                      <a:pt x="1191" y="3287"/>
                      <a:pt x="1608" y="3072"/>
                    </a:cubicBezTo>
                    <a:cubicBezTo>
                      <a:pt x="1822" y="2977"/>
                      <a:pt x="2037" y="2894"/>
                      <a:pt x="2251" y="2787"/>
                    </a:cubicBezTo>
                    <a:lnTo>
                      <a:pt x="2858" y="2441"/>
                    </a:lnTo>
                    <a:lnTo>
                      <a:pt x="3168" y="2263"/>
                    </a:lnTo>
                    <a:cubicBezTo>
                      <a:pt x="3263" y="2203"/>
                      <a:pt x="3358" y="2132"/>
                      <a:pt x="3454" y="2060"/>
                    </a:cubicBezTo>
                    <a:lnTo>
                      <a:pt x="4025" y="1644"/>
                    </a:lnTo>
                    <a:cubicBezTo>
                      <a:pt x="4394" y="1370"/>
                      <a:pt x="4728" y="1096"/>
                      <a:pt x="5085" y="810"/>
                    </a:cubicBezTo>
                    <a:lnTo>
                      <a:pt x="44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>
                <a:off x="5507905" y="1399806"/>
                <a:ext cx="362" cy="362"/>
              </a:xfrm>
              <a:custGeom>
                <a:rect b="b" l="l" r="r" t="t"/>
                <a:pathLst>
                  <a:path extrusionOk="0" h="13" w="13">
                    <a:moveTo>
                      <a:pt x="12" y="12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>
                <a:off x="5515206" y="1427339"/>
                <a:ext cx="28" cy="362"/>
              </a:xfrm>
              <a:custGeom>
                <a:rect b="b" l="l" r="r" t="t"/>
                <a:pathLst>
                  <a:path extrusionOk="0" h="13" w="1">
                    <a:moveTo>
                      <a:pt x="0" y="13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6"/>
              <p:cNvSpPr/>
              <p:nvPr/>
            </p:nvSpPr>
            <p:spPr>
              <a:xfrm>
                <a:off x="5515206" y="1427339"/>
                <a:ext cx="28" cy="362"/>
              </a:xfrm>
              <a:custGeom>
                <a:rect b="b" l="l" r="r" t="t"/>
                <a:pathLst>
                  <a:path extrusionOk="0" fill="none" h="13" w="1">
                    <a:moveTo>
                      <a:pt x="0" y="13"/>
                    </a:move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6"/>
              <p:cNvSpPr/>
              <p:nvPr/>
            </p:nvSpPr>
            <p:spPr>
              <a:xfrm>
                <a:off x="5243144" y="1754158"/>
                <a:ext cx="65043" cy="150652"/>
              </a:xfrm>
              <a:custGeom>
                <a:rect b="b" l="l" r="r" t="t"/>
                <a:pathLst>
                  <a:path extrusionOk="0" h="5406" w="2334">
                    <a:moveTo>
                      <a:pt x="1036" y="0"/>
                    </a:moveTo>
                    <a:lnTo>
                      <a:pt x="0" y="36"/>
                    </a:lnTo>
                    <a:cubicBezTo>
                      <a:pt x="24" y="965"/>
                      <a:pt x="179" y="1893"/>
                      <a:pt x="405" y="2798"/>
                    </a:cubicBezTo>
                    <a:cubicBezTo>
                      <a:pt x="524" y="3251"/>
                      <a:pt x="691" y="3691"/>
                      <a:pt x="834" y="4132"/>
                    </a:cubicBezTo>
                    <a:cubicBezTo>
                      <a:pt x="1024" y="4560"/>
                      <a:pt x="1203" y="4989"/>
                      <a:pt x="1417" y="5406"/>
                    </a:cubicBezTo>
                    <a:lnTo>
                      <a:pt x="2334" y="4929"/>
                    </a:lnTo>
                    <a:cubicBezTo>
                      <a:pt x="2132" y="4548"/>
                      <a:pt x="1977" y="4144"/>
                      <a:pt x="1798" y="3763"/>
                    </a:cubicBezTo>
                    <a:cubicBezTo>
                      <a:pt x="1667" y="3346"/>
                      <a:pt x="1512" y="2953"/>
                      <a:pt x="1405" y="2536"/>
                    </a:cubicBezTo>
                    <a:cubicBezTo>
                      <a:pt x="1203" y="1703"/>
                      <a:pt x="1048" y="857"/>
                      <a:pt x="1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>
                <a:off x="5023166" y="3862989"/>
                <a:ext cx="98902" cy="142347"/>
              </a:xfrm>
              <a:custGeom>
                <a:rect b="b" l="l" r="r" t="t"/>
                <a:pathLst>
                  <a:path extrusionOk="0" h="5108" w="3549">
                    <a:moveTo>
                      <a:pt x="822" y="0"/>
                    </a:moveTo>
                    <a:lnTo>
                      <a:pt x="0" y="643"/>
                    </a:lnTo>
                    <a:cubicBezTo>
                      <a:pt x="286" y="988"/>
                      <a:pt x="572" y="1346"/>
                      <a:pt x="810" y="1691"/>
                    </a:cubicBezTo>
                    <a:lnTo>
                      <a:pt x="1179" y="2215"/>
                    </a:lnTo>
                    <a:cubicBezTo>
                      <a:pt x="1310" y="2381"/>
                      <a:pt x="1394" y="2572"/>
                      <a:pt x="1501" y="2751"/>
                    </a:cubicBezTo>
                    <a:cubicBezTo>
                      <a:pt x="1513" y="2751"/>
                      <a:pt x="1513" y="2762"/>
                      <a:pt x="1513" y="2774"/>
                    </a:cubicBezTo>
                    <a:cubicBezTo>
                      <a:pt x="1524" y="2786"/>
                      <a:pt x="1524" y="2798"/>
                      <a:pt x="1536" y="2798"/>
                    </a:cubicBezTo>
                    <a:lnTo>
                      <a:pt x="1834" y="3322"/>
                    </a:lnTo>
                    <a:cubicBezTo>
                      <a:pt x="1929" y="3513"/>
                      <a:pt x="2013" y="3715"/>
                      <a:pt x="2108" y="3917"/>
                    </a:cubicBezTo>
                    <a:cubicBezTo>
                      <a:pt x="2191" y="4108"/>
                      <a:pt x="2286" y="4298"/>
                      <a:pt x="2358" y="4501"/>
                    </a:cubicBezTo>
                    <a:lnTo>
                      <a:pt x="2560" y="5108"/>
                    </a:lnTo>
                    <a:lnTo>
                      <a:pt x="3549" y="4798"/>
                    </a:lnTo>
                    <a:lnTo>
                      <a:pt x="3334" y="4132"/>
                    </a:lnTo>
                    <a:cubicBezTo>
                      <a:pt x="3239" y="3917"/>
                      <a:pt x="3144" y="3703"/>
                      <a:pt x="3048" y="3489"/>
                    </a:cubicBezTo>
                    <a:cubicBezTo>
                      <a:pt x="2953" y="3274"/>
                      <a:pt x="2870" y="3060"/>
                      <a:pt x="2763" y="2858"/>
                    </a:cubicBezTo>
                    <a:lnTo>
                      <a:pt x="2417" y="2250"/>
                    </a:lnTo>
                    <a:cubicBezTo>
                      <a:pt x="2286" y="2048"/>
                      <a:pt x="2191" y="1834"/>
                      <a:pt x="2048" y="1643"/>
                    </a:cubicBezTo>
                    <a:lnTo>
                      <a:pt x="1644" y="1084"/>
                    </a:lnTo>
                    <a:cubicBezTo>
                      <a:pt x="1382" y="691"/>
                      <a:pt x="1096" y="345"/>
                      <a:pt x="8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8" name="Google Shape;188;p1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189" name="Google Shape;189;p16"/>
          <p:cNvGrpSpPr/>
          <p:nvPr/>
        </p:nvGrpSpPr>
        <p:grpSpPr>
          <a:xfrm>
            <a:off x="6049468" y="1117863"/>
            <a:ext cx="2574255" cy="881750"/>
            <a:chOff x="4885218" y="734488"/>
            <a:chExt cx="2574255" cy="881750"/>
          </a:xfrm>
        </p:grpSpPr>
        <p:sp>
          <p:nvSpPr>
            <p:cNvPr id="190" name="Google Shape;190;p16"/>
            <p:cNvSpPr/>
            <p:nvPr/>
          </p:nvSpPr>
          <p:spPr>
            <a:xfrm>
              <a:off x="4885218" y="895204"/>
              <a:ext cx="358693" cy="429590"/>
            </a:xfrm>
            <a:custGeom>
              <a:rect b="b" l="l" r="r" t="t"/>
              <a:pathLst>
                <a:path extrusionOk="0" h="10725" w="8955">
                  <a:moveTo>
                    <a:pt x="4477" y="0"/>
                  </a:moveTo>
                  <a:cubicBezTo>
                    <a:pt x="2013" y="0"/>
                    <a:pt x="1" y="2000"/>
                    <a:pt x="1" y="4477"/>
                  </a:cubicBezTo>
                  <a:cubicBezTo>
                    <a:pt x="1" y="7418"/>
                    <a:pt x="3299" y="9978"/>
                    <a:pt x="4227" y="10644"/>
                  </a:cubicBezTo>
                  <a:cubicBezTo>
                    <a:pt x="4305" y="10698"/>
                    <a:pt x="4391" y="10725"/>
                    <a:pt x="4477" y="10725"/>
                  </a:cubicBezTo>
                  <a:cubicBezTo>
                    <a:pt x="4564" y="10725"/>
                    <a:pt x="4650" y="10698"/>
                    <a:pt x="4727" y="10644"/>
                  </a:cubicBezTo>
                  <a:cubicBezTo>
                    <a:pt x="5668" y="9978"/>
                    <a:pt x="8954" y="7418"/>
                    <a:pt x="8954" y="4477"/>
                  </a:cubicBezTo>
                  <a:cubicBezTo>
                    <a:pt x="8954" y="2000"/>
                    <a:pt x="6954" y="0"/>
                    <a:pt x="4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1" name="Google Shape;191;p16"/>
            <p:cNvSpPr txBox="1"/>
            <p:nvPr/>
          </p:nvSpPr>
          <p:spPr>
            <a:xfrm>
              <a:off x="5574873" y="73448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2" name="Google Shape;192;p16"/>
            <p:cNvSpPr txBox="1"/>
            <p:nvPr/>
          </p:nvSpPr>
          <p:spPr>
            <a:xfrm>
              <a:off x="5574873" y="108133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3" name="Google Shape;193;p16"/>
          <p:cNvGrpSpPr/>
          <p:nvPr/>
        </p:nvGrpSpPr>
        <p:grpSpPr>
          <a:xfrm>
            <a:off x="5623993" y="2581725"/>
            <a:ext cx="2574169" cy="881750"/>
            <a:chOff x="5623993" y="2581725"/>
            <a:chExt cx="2574169" cy="881750"/>
          </a:xfrm>
        </p:grpSpPr>
        <p:sp>
          <p:nvSpPr>
            <p:cNvPr id="194" name="Google Shape;194;p16"/>
            <p:cNvSpPr txBox="1"/>
            <p:nvPr/>
          </p:nvSpPr>
          <p:spPr>
            <a:xfrm>
              <a:off x="6313563" y="25817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5" name="Google Shape;195;p16"/>
            <p:cNvSpPr txBox="1"/>
            <p:nvPr/>
          </p:nvSpPr>
          <p:spPr>
            <a:xfrm>
              <a:off x="6313563" y="292857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5623993" y="2742279"/>
              <a:ext cx="358693" cy="429590"/>
            </a:xfrm>
            <a:custGeom>
              <a:rect b="b" l="l" r="r" t="t"/>
              <a:pathLst>
                <a:path extrusionOk="0" h="10725" w="8955">
                  <a:moveTo>
                    <a:pt x="4477" y="0"/>
                  </a:moveTo>
                  <a:cubicBezTo>
                    <a:pt x="2013" y="0"/>
                    <a:pt x="1" y="2000"/>
                    <a:pt x="1" y="4477"/>
                  </a:cubicBezTo>
                  <a:cubicBezTo>
                    <a:pt x="1" y="7418"/>
                    <a:pt x="3299" y="9978"/>
                    <a:pt x="4227" y="10644"/>
                  </a:cubicBezTo>
                  <a:cubicBezTo>
                    <a:pt x="4305" y="10698"/>
                    <a:pt x="4391" y="10725"/>
                    <a:pt x="4477" y="10725"/>
                  </a:cubicBezTo>
                  <a:cubicBezTo>
                    <a:pt x="4564" y="10725"/>
                    <a:pt x="4650" y="10698"/>
                    <a:pt x="4727" y="10644"/>
                  </a:cubicBezTo>
                  <a:cubicBezTo>
                    <a:pt x="5668" y="9978"/>
                    <a:pt x="8954" y="7418"/>
                    <a:pt x="8954" y="4477"/>
                  </a:cubicBezTo>
                  <a:cubicBezTo>
                    <a:pt x="8954" y="2000"/>
                    <a:pt x="6954" y="0"/>
                    <a:pt x="4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97" name="Google Shape;197;p16"/>
          <p:cNvGrpSpPr/>
          <p:nvPr/>
        </p:nvGrpSpPr>
        <p:grpSpPr>
          <a:xfrm>
            <a:off x="1365263" y="1670588"/>
            <a:ext cx="2574198" cy="881750"/>
            <a:chOff x="1365263" y="1670588"/>
            <a:chExt cx="2574198" cy="881750"/>
          </a:xfrm>
        </p:grpSpPr>
        <p:sp>
          <p:nvSpPr>
            <p:cNvPr id="198" name="Google Shape;198;p16"/>
            <p:cNvSpPr txBox="1"/>
            <p:nvPr/>
          </p:nvSpPr>
          <p:spPr>
            <a:xfrm>
              <a:off x="1365263" y="167058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9" name="Google Shape;199;p16"/>
            <p:cNvSpPr txBox="1"/>
            <p:nvPr/>
          </p:nvSpPr>
          <p:spPr>
            <a:xfrm>
              <a:off x="1365263" y="201743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3580768" y="1831154"/>
              <a:ext cx="358693" cy="429590"/>
            </a:xfrm>
            <a:custGeom>
              <a:rect b="b" l="l" r="r" t="t"/>
              <a:pathLst>
                <a:path extrusionOk="0" h="10725" w="8955">
                  <a:moveTo>
                    <a:pt x="4477" y="0"/>
                  </a:moveTo>
                  <a:cubicBezTo>
                    <a:pt x="2013" y="0"/>
                    <a:pt x="1" y="2000"/>
                    <a:pt x="1" y="4477"/>
                  </a:cubicBezTo>
                  <a:cubicBezTo>
                    <a:pt x="1" y="7418"/>
                    <a:pt x="3299" y="9978"/>
                    <a:pt x="4227" y="10644"/>
                  </a:cubicBezTo>
                  <a:cubicBezTo>
                    <a:pt x="4305" y="10698"/>
                    <a:pt x="4391" y="10725"/>
                    <a:pt x="4477" y="10725"/>
                  </a:cubicBezTo>
                  <a:cubicBezTo>
                    <a:pt x="4564" y="10725"/>
                    <a:pt x="4650" y="10698"/>
                    <a:pt x="4727" y="10644"/>
                  </a:cubicBezTo>
                  <a:cubicBezTo>
                    <a:pt x="5668" y="9978"/>
                    <a:pt x="8954" y="7418"/>
                    <a:pt x="8954" y="4477"/>
                  </a:cubicBezTo>
                  <a:cubicBezTo>
                    <a:pt x="8954" y="2000"/>
                    <a:pt x="6954" y="0"/>
                    <a:pt x="4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1" name="Google Shape;201;p16"/>
          <p:cNvGrpSpPr/>
          <p:nvPr/>
        </p:nvGrpSpPr>
        <p:grpSpPr>
          <a:xfrm>
            <a:off x="4461793" y="3725338"/>
            <a:ext cx="2572144" cy="881750"/>
            <a:chOff x="4461793" y="3725338"/>
            <a:chExt cx="2572144" cy="881750"/>
          </a:xfrm>
        </p:grpSpPr>
        <p:sp>
          <p:nvSpPr>
            <p:cNvPr id="202" name="Google Shape;202;p16"/>
            <p:cNvSpPr txBox="1"/>
            <p:nvPr/>
          </p:nvSpPr>
          <p:spPr>
            <a:xfrm>
              <a:off x="5149338" y="37253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3" name="Google Shape;203;p16"/>
            <p:cNvSpPr txBox="1"/>
            <p:nvPr/>
          </p:nvSpPr>
          <p:spPr>
            <a:xfrm>
              <a:off x="5149338" y="407218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4461793" y="3885904"/>
              <a:ext cx="358693" cy="429590"/>
            </a:xfrm>
            <a:custGeom>
              <a:rect b="b" l="l" r="r" t="t"/>
              <a:pathLst>
                <a:path extrusionOk="0" h="10725" w="8955">
                  <a:moveTo>
                    <a:pt x="4477" y="0"/>
                  </a:moveTo>
                  <a:cubicBezTo>
                    <a:pt x="2013" y="0"/>
                    <a:pt x="1" y="2000"/>
                    <a:pt x="1" y="4477"/>
                  </a:cubicBezTo>
                  <a:cubicBezTo>
                    <a:pt x="1" y="7418"/>
                    <a:pt x="3299" y="9978"/>
                    <a:pt x="4227" y="10644"/>
                  </a:cubicBezTo>
                  <a:cubicBezTo>
                    <a:pt x="4305" y="10698"/>
                    <a:pt x="4391" y="10725"/>
                    <a:pt x="4477" y="10725"/>
                  </a:cubicBezTo>
                  <a:cubicBezTo>
                    <a:pt x="4564" y="10725"/>
                    <a:pt x="4650" y="10698"/>
                    <a:pt x="4727" y="10644"/>
                  </a:cubicBezTo>
                  <a:cubicBezTo>
                    <a:pt x="5668" y="9978"/>
                    <a:pt x="8954" y="7418"/>
                    <a:pt x="8954" y="4477"/>
                  </a:cubicBezTo>
                  <a:cubicBezTo>
                    <a:pt x="8954" y="2000"/>
                    <a:pt x="6954" y="0"/>
                    <a:pt x="44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5" name="Google Shape;205;p16"/>
          <p:cNvGrpSpPr/>
          <p:nvPr/>
        </p:nvGrpSpPr>
        <p:grpSpPr>
          <a:xfrm>
            <a:off x="937338" y="3171863"/>
            <a:ext cx="2575448" cy="881750"/>
            <a:chOff x="937338" y="3171863"/>
            <a:chExt cx="2575448" cy="881750"/>
          </a:xfrm>
        </p:grpSpPr>
        <p:sp>
          <p:nvSpPr>
            <p:cNvPr id="206" name="Google Shape;206;p16"/>
            <p:cNvSpPr txBox="1"/>
            <p:nvPr/>
          </p:nvSpPr>
          <p:spPr>
            <a:xfrm>
              <a:off x="937338" y="351871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" name="Google Shape;207;p16"/>
            <p:cNvSpPr txBox="1"/>
            <p:nvPr/>
          </p:nvSpPr>
          <p:spPr>
            <a:xfrm>
              <a:off x="937338" y="317186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154093" y="3408804"/>
              <a:ext cx="358693" cy="429590"/>
            </a:xfrm>
            <a:custGeom>
              <a:rect b="b" l="l" r="r" t="t"/>
              <a:pathLst>
                <a:path extrusionOk="0" h="10725" w="8955">
                  <a:moveTo>
                    <a:pt x="4477" y="0"/>
                  </a:moveTo>
                  <a:cubicBezTo>
                    <a:pt x="2013" y="0"/>
                    <a:pt x="1" y="2000"/>
                    <a:pt x="1" y="4477"/>
                  </a:cubicBezTo>
                  <a:cubicBezTo>
                    <a:pt x="1" y="7418"/>
                    <a:pt x="3299" y="9978"/>
                    <a:pt x="4227" y="10644"/>
                  </a:cubicBezTo>
                  <a:cubicBezTo>
                    <a:pt x="4305" y="10698"/>
                    <a:pt x="4391" y="10725"/>
                    <a:pt x="4477" y="10725"/>
                  </a:cubicBezTo>
                  <a:cubicBezTo>
                    <a:pt x="4564" y="10725"/>
                    <a:pt x="4650" y="10698"/>
                    <a:pt x="4727" y="10644"/>
                  </a:cubicBezTo>
                  <a:cubicBezTo>
                    <a:pt x="5668" y="9978"/>
                    <a:pt x="8954" y="7418"/>
                    <a:pt x="8954" y="4477"/>
                  </a:cubicBezTo>
                  <a:cubicBezTo>
                    <a:pt x="8954" y="2000"/>
                    <a:pt x="6954" y="0"/>
                    <a:pt x="4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6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4" name="Google Shape;1154;p34"/>
          <p:cNvGrpSpPr/>
          <p:nvPr/>
        </p:nvGrpSpPr>
        <p:grpSpPr>
          <a:xfrm>
            <a:off x="3191506" y="1243225"/>
            <a:ext cx="2761025" cy="3900274"/>
            <a:chOff x="3191506" y="1243225"/>
            <a:chExt cx="2761025" cy="3900274"/>
          </a:xfrm>
        </p:grpSpPr>
        <p:sp>
          <p:nvSpPr>
            <p:cNvPr id="1155" name="Google Shape;1155;p34"/>
            <p:cNvSpPr/>
            <p:nvPr/>
          </p:nvSpPr>
          <p:spPr>
            <a:xfrm>
              <a:off x="3191506" y="1243225"/>
              <a:ext cx="2761025" cy="3900230"/>
            </a:xfrm>
            <a:custGeom>
              <a:rect b="b" l="l" r="r" t="t"/>
              <a:pathLst>
                <a:path extrusionOk="0" h="146460" w="103681">
                  <a:moveTo>
                    <a:pt x="100049" y="81511"/>
                  </a:moveTo>
                  <a:cubicBezTo>
                    <a:pt x="97823" y="79284"/>
                    <a:pt x="94715" y="77844"/>
                    <a:pt x="91322" y="77844"/>
                  </a:cubicBezTo>
                  <a:lnTo>
                    <a:pt x="12324" y="77844"/>
                  </a:lnTo>
                  <a:cubicBezTo>
                    <a:pt x="11955" y="77844"/>
                    <a:pt x="11586" y="77713"/>
                    <a:pt x="11324" y="77451"/>
                  </a:cubicBezTo>
                  <a:cubicBezTo>
                    <a:pt x="11050" y="77189"/>
                    <a:pt x="10895" y="76856"/>
                    <a:pt x="10895" y="76463"/>
                  </a:cubicBezTo>
                  <a:cubicBezTo>
                    <a:pt x="10895" y="76058"/>
                    <a:pt x="11050" y="75713"/>
                    <a:pt x="11324" y="75451"/>
                  </a:cubicBezTo>
                  <a:cubicBezTo>
                    <a:pt x="11586" y="75189"/>
                    <a:pt x="11955" y="75022"/>
                    <a:pt x="12324" y="75022"/>
                  </a:cubicBezTo>
                  <a:lnTo>
                    <a:pt x="78844" y="75022"/>
                  </a:lnTo>
                  <a:cubicBezTo>
                    <a:pt x="82237" y="75022"/>
                    <a:pt x="85309" y="73629"/>
                    <a:pt x="87560" y="71402"/>
                  </a:cubicBezTo>
                  <a:cubicBezTo>
                    <a:pt x="89786" y="69176"/>
                    <a:pt x="91167" y="66080"/>
                    <a:pt x="91167" y="62687"/>
                  </a:cubicBezTo>
                  <a:cubicBezTo>
                    <a:pt x="91167" y="59294"/>
                    <a:pt x="89786" y="56186"/>
                    <a:pt x="87560" y="53960"/>
                  </a:cubicBezTo>
                  <a:cubicBezTo>
                    <a:pt x="85309" y="51710"/>
                    <a:pt x="82237" y="50317"/>
                    <a:pt x="78844" y="50317"/>
                  </a:cubicBezTo>
                  <a:lnTo>
                    <a:pt x="41375" y="50317"/>
                  </a:lnTo>
                  <a:cubicBezTo>
                    <a:pt x="40970" y="50317"/>
                    <a:pt x="40601" y="50174"/>
                    <a:pt x="40339" y="49900"/>
                  </a:cubicBezTo>
                  <a:cubicBezTo>
                    <a:pt x="40101" y="49638"/>
                    <a:pt x="39911" y="49269"/>
                    <a:pt x="39911" y="48900"/>
                  </a:cubicBezTo>
                  <a:cubicBezTo>
                    <a:pt x="39911" y="48507"/>
                    <a:pt x="40101" y="48162"/>
                    <a:pt x="40339" y="47923"/>
                  </a:cubicBezTo>
                  <a:cubicBezTo>
                    <a:pt x="40601" y="47650"/>
                    <a:pt x="40970" y="47483"/>
                    <a:pt x="41375" y="47483"/>
                  </a:cubicBezTo>
                  <a:lnTo>
                    <a:pt x="53853" y="47483"/>
                  </a:lnTo>
                  <a:cubicBezTo>
                    <a:pt x="57246" y="47483"/>
                    <a:pt x="60389" y="46090"/>
                    <a:pt x="62616" y="43863"/>
                  </a:cubicBezTo>
                  <a:cubicBezTo>
                    <a:pt x="64831" y="41613"/>
                    <a:pt x="66271" y="38517"/>
                    <a:pt x="66271" y="35124"/>
                  </a:cubicBezTo>
                  <a:lnTo>
                    <a:pt x="66271" y="13705"/>
                  </a:lnTo>
                  <a:lnTo>
                    <a:pt x="70605" y="13705"/>
                  </a:lnTo>
                  <a:lnTo>
                    <a:pt x="60747" y="1"/>
                  </a:lnTo>
                  <a:lnTo>
                    <a:pt x="50888" y="13705"/>
                  </a:lnTo>
                  <a:lnTo>
                    <a:pt x="55270" y="13705"/>
                  </a:lnTo>
                  <a:lnTo>
                    <a:pt x="55270" y="35124"/>
                  </a:lnTo>
                  <a:cubicBezTo>
                    <a:pt x="55270" y="35505"/>
                    <a:pt x="55115" y="35898"/>
                    <a:pt x="54853" y="36172"/>
                  </a:cubicBezTo>
                  <a:cubicBezTo>
                    <a:pt x="54591" y="36434"/>
                    <a:pt x="54258" y="36624"/>
                    <a:pt x="53853" y="36624"/>
                  </a:cubicBezTo>
                  <a:lnTo>
                    <a:pt x="41375" y="36624"/>
                  </a:lnTo>
                  <a:cubicBezTo>
                    <a:pt x="37958" y="36624"/>
                    <a:pt x="34874" y="37970"/>
                    <a:pt x="32660" y="40220"/>
                  </a:cubicBezTo>
                  <a:cubicBezTo>
                    <a:pt x="30398" y="42447"/>
                    <a:pt x="29028" y="45506"/>
                    <a:pt x="29028" y="48924"/>
                  </a:cubicBezTo>
                  <a:cubicBezTo>
                    <a:pt x="29028" y="52317"/>
                    <a:pt x="30398" y="55389"/>
                    <a:pt x="32660" y="57615"/>
                  </a:cubicBezTo>
                  <a:cubicBezTo>
                    <a:pt x="34874" y="59842"/>
                    <a:pt x="37958" y="61175"/>
                    <a:pt x="41375" y="61175"/>
                  </a:cubicBezTo>
                  <a:lnTo>
                    <a:pt x="78844" y="61175"/>
                  </a:lnTo>
                  <a:cubicBezTo>
                    <a:pt x="79213" y="61175"/>
                    <a:pt x="79582" y="61389"/>
                    <a:pt x="79856" y="61651"/>
                  </a:cubicBezTo>
                  <a:cubicBezTo>
                    <a:pt x="80118" y="61925"/>
                    <a:pt x="80273" y="62282"/>
                    <a:pt x="80273" y="62675"/>
                  </a:cubicBezTo>
                  <a:cubicBezTo>
                    <a:pt x="80273" y="63080"/>
                    <a:pt x="80118" y="63449"/>
                    <a:pt x="79856" y="63711"/>
                  </a:cubicBezTo>
                  <a:cubicBezTo>
                    <a:pt x="79582" y="63973"/>
                    <a:pt x="79213" y="64163"/>
                    <a:pt x="78844" y="64163"/>
                  </a:cubicBezTo>
                  <a:lnTo>
                    <a:pt x="12324" y="64163"/>
                  </a:lnTo>
                  <a:cubicBezTo>
                    <a:pt x="8931" y="64163"/>
                    <a:pt x="5859" y="65545"/>
                    <a:pt x="3609" y="67771"/>
                  </a:cubicBezTo>
                  <a:cubicBezTo>
                    <a:pt x="1382" y="69998"/>
                    <a:pt x="1" y="73093"/>
                    <a:pt x="1" y="76475"/>
                  </a:cubicBezTo>
                  <a:cubicBezTo>
                    <a:pt x="1" y="79868"/>
                    <a:pt x="1382" y="82987"/>
                    <a:pt x="3609" y="85214"/>
                  </a:cubicBezTo>
                  <a:cubicBezTo>
                    <a:pt x="5859" y="87440"/>
                    <a:pt x="8931" y="88857"/>
                    <a:pt x="12324" y="88857"/>
                  </a:cubicBezTo>
                  <a:lnTo>
                    <a:pt x="91322" y="88857"/>
                  </a:lnTo>
                  <a:cubicBezTo>
                    <a:pt x="91727" y="88857"/>
                    <a:pt x="92072" y="89000"/>
                    <a:pt x="92334" y="89262"/>
                  </a:cubicBezTo>
                  <a:cubicBezTo>
                    <a:pt x="92596" y="89536"/>
                    <a:pt x="92763" y="89869"/>
                    <a:pt x="92763" y="90262"/>
                  </a:cubicBezTo>
                  <a:cubicBezTo>
                    <a:pt x="92763" y="90655"/>
                    <a:pt x="92596" y="91000"/>
                    <a:pt x="92334" y="91262"/>
                  </a:cubicBezTo>
                  <a:cubicBezTo>
                    <a:pt x="92072" y="91536"/>
                    <a:pt x="91727" y="91691"/>
                    <a:pt x="91322" y="91691"/>
                  </a:cubicBezTo>
                  <a:lnTo>
                    <a:pt x="28862" y="91691"/>
                  </a:lnTo>
                  <a:cubicBezTo>
                    <a:pt x="25468" y="91691"/>
                    <a:pt x="22397" y="93096"/>
                    <a:pt x="20146" y="95322"/>
                  </a:cubicBezTo>
                  <a:cubicBezTo>
                    <a:pt x="17920" y="97549"/>
                    <a:pt x="16539" y="100644"/>
                    <a:pt x="16539" y="104037"/>
                  </a:cubicBezTo>
                  <a:cubicBezTo>
                    <a:pt x="16539" y="107431"/>
                    <a:pt x="17920" y="110538"/>
                    <a:pt x="20146" y="112753"/>
                  </a:cubicBezTo>
                  <a:cubicBezTo>
                    <a:pt x="22397" y="114979"/>
                    <a:pt x="25468" y="116396"/>
                    <a:pt x="28862" y="116396"/>
                  </a:cubicBezTo>
                  <a:lnTo>
                    <a:pt x="66343" y="116396"/>
                  </a:lnTo>
                  <a:cubicBezTo>
                    <a:pt x="66736" y="116396"/>
                    <a:pt x="67105" y="116551"/>
                    <a:pt x="67367" y="116813"/>
                  </a:cubicBezTo>
                  <a:cubicBezTo>
                    <a:pt x="67605" y="117075"/>
                    <a:pt x="67795" y="117420"/>
                    <a:pt x="67795" y="117813"/>
                  </a:cubicBezTo>
                  <a:cubicBezTo>
                    <a:pt x="67795" y="118218"/>
                    <a:pt x="67605" y="118551"/>
                    <a:pt x="67367" y="118813"/>
                  </a:cubicBezTo>
                  <a:cubicBezTo>
                    <a:pt x="67105" y="119075"/>
                    <a:pt x="66736" y="119218"/>
                    <a:pt x="66343" y="119218"/>
                  </a:cubicBezTo>
                  <a:lnTo>
                    <a:pt x="53853" y="119218"/>
                  </a:lnTo>
                  <a:cubicBezTo>
                    <a:pt x="50460" y="119218"/>
                    <a:pt x="47400" y="120635"/>
                    <a:pt x="45173" y="122861"/>
                  </a:cubicBezTo>
                  <a:cubicBezTo>
                    <a:pt x="42947" y="125088"/>
                    <a:pt x="41578" y="128195"/>
                    <a:pt x="41578" y="131588"/>
                  </a:cubicBezTo>
                  <a:lnTo>
                    <a:pt x="41578" y="146459"/>
                  </a:lnTo>
                  <a:lnTo>
                    <a:pt x="52436" y="146459"/>
                  </a:lnTo>
                  <a:lnTo>
                    <a:pt x="52436" y="131588"/>
                  </a:lnTo>
                  <a:cubicBezTo>
                    <a:pt x="52436" y="131196"/>
                    <a:pt x="52591" y="130815"/>
                    <a:pt x="52853" y="130553"/>
                  </a:cubicBezTo>
                  <a:cubicBezTo>
                    <a:pt x="53115" y="130279"/>
                    <a:pt x="53460" y="130088"/>
                    <a:pt x="53853" y="130088"/>
                  </a:cubicBezTo>
                  <a:lnTo>
                    <a:pt x="66343" y="130088"/>
                  </a:lnTo>
                  <a:cubicBezTo>
                    <a:pt x="69760" y="130088"/>
                    <a:pt x="72832" y="128719"/>
                    <a:pt x="75058" y="126493"/>
                  </a:cubicBezTo>
                  <a:cubicBezTo>
                    <a:pt x="77308" y="124266"/>
                    <a:pt x="78689" y="121182"/>
                    <a:pt x="78689" y="117789"/>
                  </a:cubicBezTo>
                  <a:cubicBezTo>
                    <a:pt x="78689" y="114396"/>
                    <a:pt x="77308" y="111348"/>
                    <a:pt x="75058" y="109121"/>
                  </a:cubicBezTo>
                  <a:cubicBezTo>
                    <a:pt x="72832" y="106895"/>
                    <a:pt x="69760" y="105526"/>
                    <a:pt x="66343" y="105526"/>
                  </a:cubicBezTo>
                  <a:lnTo>
                    <a:pt x="28862" y="105526"/>
                  </a:lnTo>
                  <a:cubicBezTo>
                    <a:pt x="28493" y="105526"/>
                    <a:pt x="28124" y="105335"/>
                    <a:pt x="27862" y="105073"/>
                  </a:cubicBezTo>
                  <a:cubicBezTo>
                    <a:pt x="27588" y="104811"/>
                    <a:pt x="27433" y="104442"/>
                    <a:pt x="27433" y="104049"/>
                  </a:cubicBezTo>
                  <a:cubicBezTo>
                    <a:pt x="27433" y="103656"/>
                    <a:pt x="27588" y="103275"/>
                    <a:pt x="27862" y="103014"/>
                  </a:cubicBezTo>
                  <a:cubicBezTo>
                    <a:pt x="28124" y="102740"/>
                    <a:pt x="28493" y="102549"/>
                    <a:pt x="28862" y="102549"/>
                  </a:cubicBezTo>
                  <a:lnTo>
                    <a:pt x="91322" y="102549"/>
                  </a:lnTo>
                  <a:cubicBezTo>
                    <a:pt x="94715" y="102549"/>
                    <a:pt x="97823" y="101168"/>
                    <a:pt x="100049" y="98942"/>
                  </a:cubicBezTo>
                  <a:cubicBezTo>
                    <a:pt x="102276" y="96715"/>
                    <a:pt x="103681" y="93619"/>
                    <a:pt x="103681" y="90226"/>
                  </a:cubicBezTo>
                  <a:cubicBezTo>
                    <a:pt x="103681" y="86833"/>
                    <a:pt x="102276" y="83737"/>
                    <a:pt x="100049" y="815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4"/>
            <p:cNvSpPr/>
            <p:nvPr/>
          </p:nvSpPr>
          <p:spPr>
            <a:xfrm>
              <a:off x="4235621" y="2350114"/>
              <a:ext cx="74857" cy="31104"/>
            </a:xfrm>
            <a:custGeom>
              <a:rect b="b" l="l" r="r" t="t"/>
              <a:pathLst>
                <a:path extrusionOk="0" h="1168" w="2811">
                  <a:moveTo>
                    <a:pt x="2810" y="905"/>
                  </a:moveTo>
                  <a:lnTo>
                    <a:pt x="2810" y="0"/>
                  </a:lnTo>
                  <a:cubicBezTo>
                    <a:pt x="1774" y="0"/>
                    <a:pt x="977" y="0"/>
                    <a:pt x="0" y="322"/>
                  </a:cubicBezTo>
                  <a:lnTo>
                    <a:pt x="250" y="1167"/>
                  </a:lnTo>
                  <a:cubicBezTo>
                    <a:pt x="1179" y="905"/>
                    <a:pt x="1917" y="905"/>
                    <a:pt x="2810" y="9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4358013" y="2349155"/>
              <a:ext cx="75469" cy="23807"/>
            </a:xfrm>
            <a:custGeom>
              <a:rect b="b" l="l" r="r" t="t"/>
              <a:pathLst>
                <a:path extrusionOk="0" h="894" w="2834">
                  <a:moveTo>
                    <a:pt x="0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4005430" y="3082527"/>
              <a:ext cx="75176" cy="23807"/>
            </a:xfrm>
            <a:custGeom>
              <a:rect b="b" l="l" r="r" t="t"/>
              <a:pathLst>
                <a:path extrusionOk="0" h="894" w="2823">
                  <a:moveTo>
                    <a:pt x="0" y="1"/>
                  </a:moveTo>
                  <a:lnTo>
                    <a:pt x="2822" y="1"/>
                  </a:lnTo>
                  <a:lnTo>
                    <a:pt x="2822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4481017" y="2349155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4133840" y="2379913"/>
              <a:ext cx="68519" cy="66309"/>
            </a:xfrm>
            <a:custGeom>
              <a:rect b="b" l="l" r="r" t="t"/>
              <a:pathLst>
                <a:path extrusionOk="0" h="2490" w="2573">
                  <a:moveTo>
                    <a:pt x="2572" y="763"/>
                  </a:moveTo>
                  <a:lnTo>
                    <a:pt x="2096" y="1"/>
                  </a:lnTo>
                  <a:cubicBezTo>
                    <a:pt x="1274" y="525"/>
                    <a:pt x="560" y="1191"/>
                    <a:pt x="0" y="1989"/>
                  </a:cubicBezTo>
                  <a:lnTo>
                    <a:pt x="739" y="2489"/>
                  </a:lnTo>
                  <a:cubicBezTo>
                    <a:pt x="1215" y="1799"/>
                    <a:pt x="1858" y="1215"/>
                    <a:pt x="2572" y="7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4"/>
            <p:cNvSpPr/>
            <p:nvPr/>
          </p:nvSpPr>
          <p:spPr>
            <a:xfrm>
              <a:off x="4096425" y="2477886"/>
              <a:ext cx="35205" cy="75496"/>
            </a:xfrm>
            <a:custGeom>
              <a:rect b="b" l="l" r="r" t="t"/>
              <a:pathLst>
                <a:path extrusionOk="0" h="2835" w="1322">
                  <a:moveTo>
                    <a:pt x="893" y="2549"/>
                  </a:moveTo>
                  <a:cubicBezTo>
                    <a:pt x="893" y="1775"/>
                    <a:pt x="1060" y="1037"/>
                    <a:pt x="1322" y="322"/>
                  </a:cubicBezTo>
                  <a:lnTo>
                    <a:pt x="465" y="1"/>
                  </a:lnTo>
                  <a:cubicBezTo>
                    <a:pt x="143" y="822"/>
                    <a:pt x="0" y="1644"/>
                    <a:pt x="0" y="2549"/>
                  </a:cubicBezTo>
                  <a:lnTo>
                    <a:pt x="0" y="2834"/>
                  </a:lnTo>
                  <a:lnTo>
                    <a:pt x="893" y="28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4"/>
            <p:cNvSpPr/>
            <p:nvPr/>
          </p:nvSpPr>
          <p:spPr>
            <a:xfrm>
              <a:off x="4710889" y="2282579"/>
              <a:ext cx="70090" cy="65670"/>
            </a:xfrm>
            <a:custGeom>
              <a:rect b="b" l="l" r="r" t="t"/>
              <a:pathLst>
                <a:path extrusionOk="0" h="2466" w="2632">
                  <a:moveTo>
                    <a:pt x="2632" y="548"/>
                  </a:moveTo>
                  <a:lnTo>
                    <a:pt x="1918" y="0"/>
                  </a:lnTo>
                  <a:cubicBezTo>
                    <a:pt x="1406" y="655"/>
                    <a:pt x="727" y="1239"/>
                    <a:pt x="1" y="1667"/>
                  </a:cubicBezTo>
                  <a:lnTo>
                    <a:pt x="489" y="2465"/>
                  </a:lnTo>
                  <a:cubicBezTo>
                    <a:pt x="1310" y="1953"/>
                    <a:pt x="2049" y="1322"/>
                    <a:pt x="2632" y="5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4"/>
            <p:cNvSpPr/>
            <p:nvPr/>
          </p:nvSpPr>
          <p:spPr>
            <a:xfrm>
              <a:off x="4798076" y="1936971"/>
              <a:ext cx="23807" cy="71368"/>
            </a:xfrm>
            <a:custGeom>
              <a:rect b="b" l="l" r="r" t="t"/>
              <a:pathLst>
                <a:path extrusionOk="0" h="2680" w="894">
                  <a:moveTo>
                    <a:pt x="1" y="1"/>
                  </a:moveTo>
                  <a:lnTo>
                    <a:pt x="894" y="1"/>
                  </a:lnTo>
                  <a:lnTo>
                    <a:pt x="894" y="2680"/>
                  </a:lnTo>
                  <a:lnTo>
                    <a:pt x="1" y="26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4"/>
            <p:cNvSpPr/>
            <p:nvPr/>
          </p:nvSpPr>
          <p:spPr>
            <a:xfrm>
              <a:off x="4798076" y="1814259"/>
              <a:ext cx="23807" cy="75176"/>
            </a:xfrm>
            <a:custGeom>
              <a:rect b="b" l="l" r="r" t="t"/>
              <a:pathLst>
                <a:path extrusionOk="0" h="2823" w="894">
                  <a:moveTo>
                    <a:pt x="1" y="1"/>
                  </a:moveTo>
                  <a:lnTo>
                    <a:pt x="894" y="1"/>
                  </a:lnTo>
                  <a:lnTo>
                    <a:pt x="894" y="2823"/>
                  </a:lnTo>
                  <a:lnTo>
                    <a:pt x="1" y="28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4798076" y="2055875"/>
              <a:ext cx="23807" cy="71368"/>
            </a:xfrm>
            <a:custGeom>
              <a:rect b="b" l="l" r="r" t="t"/>
              <a:pathLst>
                <a:path extrusionOk="0" h="2680" w="894">
                  <a:moveTo>
                    <a:pt x="1" y="1"/>
                  </a:moveTo>
                  <a:lnTo>
                    <a:pt x="894" y="1"/>
                  </a:lnTo>
                  <a:lnTo>
                    <a:pt x="894" y="2679"/>
                  </a:lnTo>
                  <a:lnTo>
                    <a:pt x="1" y="2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3886526" y="308252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4599601" y="2343776"/>
              <a:ext cx="75496" cy="31104"/>
            </a:xfrm>
            <a:custGeom>
              <a:rect b="b" l="l" r="r" t="t"/>
              <a:pathLst>
                <a:path extrusionOk="0" h="1168" w="2835">
                  <a:moveTo>
                    <a:pt x="2834" y="905"/>
                  </a:moveTo>
                  <a:lnTo>
                    <a:pt x="2620" y="0"/>
                  </a:lnTo>
                  <a:cubicBezTo>
                    <a:pt x="1691" y="262"/>
                    <a:pt x="1048" y="238"/>
                    <a:pt x="1" y="238"/>
                  </a:cubicBezTo>
                  <a:lnTo>
                    <a:pt x="1" y="1143"/>
                  </a:lnTo>
                  <a:cubicBezTo>
                    <a:pt x="1048" y="1143"/>
                    <a:pt x="1834" y="1167"/>
                    <a:pt x="2834" y="9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4784761" y="2178588"/>
              <a:ext cx="37122" cy="74218"/>
            </a:xfrm>
            <a:custGeom>
              <a:rect b="b" l="l" r="r" t="t"/>
              <a:pathLst>
                <a:path extrusionOk="0" h="2787" w="1394">
                  <a:moveTo>
                    <a:pt x="1394" y="0"/>
                  </a:moveTo>
                  <a:lnTo>
                    <a:pt x="1394" y="12"/>
                  </a:lnTo>
                  <a:lnTo>
                    <a:pt x="501" y="12"/>
                  </a:lnTo>
                  <a:lnTo>
                    <a:pt x="501" y="0"/>
                  </a:lnTo>
                  <a:cubicBezTo>
                    <a:pt x="501" y="822"/>
                    <a:pt x="322" y="1643"/>
                    <a:pt x="1" y="2441"/>
                  </a:cubicBezTo>
                  <a:lnTo>
                    <a:pt x="822" y="2786"/>
                  </a:lnTo>
                  <a:cubicBezTo>
                    <a:pt x="1203" y="1881"/>
                    <a:pt x="1394" y="965"/>
                    <a:pt x="1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3818992" y="3834301"/>
              <a:ext cx="72620" cy="61542"/>
            </a:xfrm>
            <a:custGeom>
              <a:rect b="b" l="l" r="r" t="t"/>
              <a:pathLst>
                <a:path extrusionOk="0" h="2311" w="2727">
                  <a:moveTo>
                    <a:pt x="2727" y="846"/>
                  </a:moveTo>
                  <a:lnTo>
                    <a:pt x="2358" y="1"/>
                  </a:lnTo>
                  <a:cubicBezTo>
                    <a:pt x="1453" y="405"/>
                    <a:pt x="691" y="953"/>
                    <a:pt x="0" y="1667"/>
                  </a:cubicBezTo>
                  <a:lnTo>
                    <a:pt x="667" y="2310"/>
                  </a:lnTo>
                  <a:cubicBezTo>
                    <a:pt x="1251" y="1667"/>
                    <a:pt x="1941" y="1191"/>
                    <a:pt x="2727" y="8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3712152" y="3450957"/>
              <a:ext cx="75150" cy="23807"/>
            </a:xfrm>
            <a:custGeom>
              <a:rect b="b" l="l" r="r" t="t"/>
              <a:pathLst>
                <a:path extrusionOk="0" h="894" w="2822">
                  <a:moveTo>
                    <a:pt x="0" y="1"/>
                  </a:moveTo>
                  <a:lnTo>
                    <a:pt x="2822" y="1"/>
                  </a:lnTo>
                  <a:lnTo>
                    <a:pt x="2822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3470217" y="3444619"/>
              <a:ext cx="75176" cy="31104"/>
            </a:xfrm>
            <a:custGeom>
              <a:rect b="b" l="l" r="r" t="t"/>
              <a:pathLst>
                <a:path extrusionOk="0" h="1168" w="2823">
                  <a:moveTo>
                    <a:pt x="227" y="1"/>
                  </a:moveTo>
                  <a:lnTo>
                    <a:pt x="1" y="882"/>
                  </a:lnTo>
                  <a:cubicBezTo>
                    <a:pt x="1036" y="1168"/>
                    <a:pt x="1632" y="1144"/>
                    <a:pt x="2822" y="1144"/>
                  </a:cubicBezTo>
                  <a:lnTo>
                    <a:pt x="2822" y="251"/>
                  </a:lnTo>
                  <a:cubicBezTo>
                    <a:pt x="1787" y="251"/>
                    <a:pt x="1155" y="275"/>
                    <a:pt x="2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3766051" y="3920556"/>
              <a:ext cx="43780" cy="75469"/>
            </a:xfrm>
            <a:custGeom>
              <a:rect b="b" l="l" r="r" t="t"/>
              <a:pathLst>
                <a:path extrusionOk="0" h="2834" w="1644">
                  <a:moveTo>
                    <a:pt x="1643" y="417"/>
                  </a:moveTo>
                  <a:lnTo>
                    <a:pt x="845" y="0"/>
                  </a:lnTo>
                  <a:cubicBezTo>
                    <a:pt x="369" y="845"/>
                    <a:pt x="107" y="1774"/>
                    <a:pt x="0" y="2727"/>
                  </a:cubicBezTo>
                  <a:lnTo>
                    <a:pt x="905" y="2834"/>
                  </a:lnTo>
                  <a:cubicBezTo>
                    <a:pt x="976" y="1988"/>
                    <a:pt x="1250" y="1191"/>
                    <a:pt x="1643" y="4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3593248" y="345095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3826928" y="4138366"/>
              <a:ext cx="73259" cy="58693"/>
            </a:xfrm>
            <a:custGeom>
              <a:rect b="b" l="l" r="r" t="t"/>
              <a:pathLst>
                <a:path extrusionOk="0" h="2204" w="2751">
                  <a:moveTo>
                    <a:pt x="0" y="667"/>
                  </a:moveTo>
                  <a:cubicBezTo>
                    <a:pt x="714" y="1334"/>
                    <a:pt x="1536" y="1858"/>
                    <a:pt x="2429" y="2203"/>
                  </a:cubicBezTo>
                  <a:lnTo>
                    <a:pt x="2750" y="1358"/>
                  </a:lnTo>
                  <a:cubicBezTo>
                    <a:pt x="1953" y="1036"/>
                    <a:pt x="1238" y="584"/>
                    <a:pt x="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3767622" y="4041032"/>
              <a:ext cx="47268" cy="75496"/>
            </a:xfrm>
            <a:custGeom>
              <a:rect b="b" l="l" r="r" t="t"/>
              <a:pathLst>
                <a:path extrusionOk="0" h="2835" w="1775">
                  <a:moveTo>
                    <a:pt x="1" y="131"/>
                  </a:moveTo>
                  <a:cubicBezTo>
                    <a:pt x="155" y="1096"/>
                    <a:pt x="501" y="2013"/>
                    <a:pt x="1001" y="2834"/>
                  </a:cubicBezTo>
                  <a:lnTo>
                    <a:pt x="1775" y="2358"/>
                  </a:lnTo>
                  <a:cubicBezTo>
                    <a:pt x="1322" y="1620"/>
                    <a:pt x="1025" y="822"/>
                    <a:pt x="8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3644618" y="3082527"/>
              <a:ext cx="71342" cy="23807"/>
            </a:xfrm>
            <a:custGeom>
              <a:rect b="b" l="l" r="r" t="t"/>
              <a:pathLst>
                <a:path extrusionOk="0" h="894" w="2679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3521906" y="3082527"/>
              <a:ext cx="75150" cy="23807"/>
            </a:xfrm>
            <a:custGeom>
              <a:rect b="b" l="l" r="r" t="t"/>
              <a:pathLst>
                <a:path extrusionOk="0" h="894" w="2822">
                  <a:moveTo>
                    <a:pt x="0" y="1"/>
                  </a:moveTo>
                  <a:lnTo>
                    <a:pt x="2822" y="1"/>
                  </a:lnTo>
                  <a:lnTo>
                    <a:pt x="2822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4798076" y="1695381"/>
              <a:ext cx="23807" cy="71368"/>
            </a:xfrm>
            <a:custGeom>
              <a:rect b="b" l="l" r="r" t="t"/>
              <a:pathLst>
                <a:path extrusionOk="0" h="2680" w="894">
                  <a:moveTo>
                    <a:pt x="1" y="0"/>
                  </a:moveTo>
                  <a:lnTo>
                    <a:pt x="894" y="0"/>
                  </a:lnTo>
                  <a:lnTo>
                    <a:pt x="894" y="2679"/>
                  </a:lnTo>
                  <a:lnTo>
                    <a:pt x="1" y="2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3403322" y="3089824"/>
              <a:ext cx="75469" cy="52355"/>
            </a:xfrm>
            <a:custGeom>
              <a:rect b="b" l="l" r="r" t="t"/>
              <a:pathLst>
                <a:path extrusionOk="0" h="1966" w="2834">
                  <a:moveTo>
                    <a:pt x="2834" y="870"/>
                  </a:moveTo>
                  <a:lnTo>
                    <a:pt x="2596" y="1"/>
                  </a:lnTo>
                  <a:cubicBezTo>
                    <a:pt x="1667" y="239"/>
                    <a:pt x="774" y="667"/>
                    <a:pt x="0" y="1251"/>
                  </a:cubicBezTo>
                  <a:lnTo>
                    <a:pt x="560" y="1965"/>
                  </a:lnTo>
                  <a:cubicBezTo>
                    <a:pt x="1215" y="1453"/>
                    <a:pt x="2013" y="1084"/>
                    <a:pt x="2834" y="8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3364628" y="3382811"/>
              <a:ext cx="69158" cy="65643"/>
            </a:xfrm>
            <a:custGeom>
              <a:rect b="b" l="l" r="r" t="t"/>
              <a:pathLst>
                <a:path extrusionOk="0" h="2465" w="2597">
                  <a:moveTo>
                    <a:pt x="715" y="0"/>
                  </a:moveTo>
                  <a:lnTo>
                    <a:pt x="1" y="548"/>
                  </a:lnTo>
                  <a:cubicBezTo>
                    <a:pt x="584" y="1322"/>
                    <a:pt x="1299" y="1988"/>
                    <a:pt x="2144" y="2465"/>
                  </a:cubicBezTo>
                  <a:lnTo>
                    <a:pt x="2596" y="1691"/>
                  </a:lnTo>
                  <a:cubicBezTo>
                    <a:pt x="1882" y="1238"/>
                    <a:pt x="1215" y="679"/>
                    <a:pt x="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3323725" y="3276582"/>
              <a:ext cx="36190" cy="76428"/>
            </a:xfrm>
            <a:custGeom>
              <a:rect b="b" l="l" r="r" t="t"/>
              <a:pathLst>
                <a:path extrusionOk="0" h="2870" w="1359">
                  <a:moveTo>
                    <a:pt x="894" y="0"/>
                  </a:moveTo>
                  <a:lnTo>
                    <a:pt x="1" y="0"/>
                  </a:lnTo>
                  <a:lnTo>
                    <a:pt x="1" y="120"/>
                  </a:lnTo>
                  <a:cubicBezTo>
                    <a:pt x="1" y="1072"/>
                    <a:pt x="191" y="2001"/>
                    <a:pt x="560" y="2870"/>
                  </a:cubicBezTo>
                  <a:lnTo>
                    <a:pt x="1358" y="2525"/>
                  </a:lnTo>
                  <a:cubicBezTo>
                    <a:pt x="1049" y="1763"/>
                    <a:pt x="894" y="941"/>
                    <a:pt x="894" y="1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3331980" y="3158317"/>
              <a:ext cx="53606" cy="74857"/>
            </a:xfrm>
            <a:custGeom>
              <a:rect b="b" l="l" r="r" t="t"/>
              <a:pathLst>
                <a:path extrusionOk="0" h="2811" w="2013">
                  <a:moveTo>
                    <a:pt x="2013" y="584"/>
                  </a:moveTo>
                  <a:lnTo>
                    <a:pt x="1298" y="0"/>
                  </a:lnTo>
                  <a:cubicBezTo>
                    <a:pt x="691" y="762"/>
                    <a:pt x="274" y="1644"/>
                    <a:pt x="0" y="2572"/>
                  </a:cubicBezTo>
                  <a:lnTo>
                    <a:pt x="882" y="2810"/>
                  </a:lnTo>
                  <a:cubicBezTo>
                    <a:pt x="1096" y="1989"/>
                    <a:pt x="1489" y="1239"/>
                    <a:pt x="2013" y="5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4"/>
            <p:cNvSpPr/>
            <p:nvPr/>
          </p:nvSpPr>
          <p:spPr>
            <a:xfrm>
              <a:off x="3763495" y="3082527"/>
              <a:ext cx="75496" cy="23807"/>
            </a:xfrm>
            <a:custGeom>
              <a:rect b="b" l="l" r="r" t="t"/>
              <a:pathLst>
                <a:path extrusionOk="0" h="894" w="2835">
                  <a:moveTo>
                    <a:pt x="1" y="1"/>
                  </a:moveTo>
                  <a:lnTo>
                    <a:pt x="2835" y="1"/>
                  </a:lnTo>
                  <a:lnTo>
                    <a:pt x="2835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4"/>
            <p:cNvSpPr/>
            <p:nvPr/>
          </p:nvSpPr>
          <p:spPr>
            <a:xfrm>
              <a:off x="5091380" y="3082527"/>
              <a:ext cx="75150" cy="23807"/>
            </a:xfrm>
            <a:custGeom>
              <a:rect b="b" l="l" r="r" t="t"/>
              <a:pathLst>
                <a:path extrusionOk="0" h="894" w="2822">
                  <a:moveTo>
                    <a:pt x="0" y="1"/>
                  </a:moveTo>
                  <a:lnTo>
                    <a:pt x="2822" y="1"/>
                  </a:lnTo>
                  <a:lnTo>
                    <a:pt x="2822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4972477" y="308252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5039691" y="3450957"/>
              <a:ext cx="75496" cy="23807"/>
            </a:xfrm>
            <a:custGeom>
              <a:rect b="b" l="l" r="r" t="t"/>
              <a:pathLst>
                <a:path extrusionOk="0" h="894" w="2835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4798076" y="1572349"/>
              <a:ext cx="23807" cy="75496"/>
            </a:xfrm>
            <a:custGeom>
              <a:rect b="b" l="l" r="r" t="t"/>
              <a:pathLst>
                <a:path extrusionOk="0" h="2835" w="894">
                  <a:moveTo>
                    <a:pt x="1" y="1"/>
                  </a:moveTo>
                  <a:lnTo>
                    <a:pt x="894" y="1"/>
                  </a:lnTo>
                  <a:lnTo>
                    <a:pt x="894" y="2834"/>
                  </a:lnTo>
                  <a:lnTo>
                    <a:pt x="1" y="28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4853573" y="308252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4904943" y="2717905"/>
              <a:ext cx="75469" cy="23807"/>
            </a:xfrm>
            <a:custGeom>
              <a:rect b="b" l="l" r="r" t="t"/>
              <a:pathLst>
                <a:path extrusionOk="0" h="894" w="2834">
                  <a:moveTo>
                    <a:pt x="0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4"/>
            <p:cNvSpPr/>
            <p:nvPr/>
          </p:nvSpPr>
          <p:spPr>
            <a:xfrm>
              <a:off x="5743579" y="3506775"/>
              <a:ext cx="59944" cy="72940"/>
            </a:xfrm>
            <a:custGeom>
              <a:rect b="b" l="l" r="r" t="t"/>
              <a:pathLst>
                <a:path extrusionOk="0" h="2739" w="2251">
                  <a:moveTo>
                    <a:pt x="2251" y="2394"/>
                  </a:moveTo>
                  <a:cubicBezTo>
                    <a:pt x="1882" y="1489"/>
                    <a:pt x="1322" y="691"/>
                    <a:pt x="631" y="0"/>
                  </a:cubicBezTo>
                  <a:lnTo>
                    <a:pt x="0" y="667"/>
                  </a:lnTo>
                  <a:cubicBezTo>
                    <a:pt x="608" y="1251"/>
                    <a:pt x="1084" y="1965"/>
                    <a:pt x="1405" y="27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5331398" y="3050837"/>
              <a:ext cx="74857" cy="51689"/>
            </a:xfrm>
            <a:custGeom>
              <a:rect b="b" l="l" r="r" t="t"/>
              <a:pathLst>
                <a:path extrusionOk="0" h="1941" w="2811">
                  <a:moveTo>
                    <a:pt x="215" y="1941"/>
                  </a:moveTo>
                  <a:cubicBezTo>
                    <a:pt x="1143" y="1703"/>
                    <a:pt x="2036" y="1310"/>
                    <a:pt x="2810" y="727"/>
                  </a:cubicBezTo>
                  <a:lnTo>
                    <a:pt x="2274" y="0"/>
                  </a:lnTo>
                  <a:cubicBezTo>
                    <a:pt x="1596" y="488"/>
                    <a:pt x="822" y="857"/>
                    <a:pt x="0" y="10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5378000" y="2744535"/>
              <a:ext cx="69131" cy="65670"/>
            </a:xfrm>
            <a:custGeom>
              <a:rect b="b" l="l" r="r" t="t"/>
              <a:pathLst>
                <a:path extrusionOk="0" h="2466" w="2596">
                  <a:moveTo>
                    <a:pt x="1882" y="2465"/>
                  </a:moveTo>
                  <a:lnTo>
                    <a:pt x="2596" y="1918"/>
                  </a:lnTo>
                  <a:cubicBezTo>
                    <a:pt x="2013" y="1144"/>
                    <a:pt x="1298" y="489"/>
                    <a:pt x="477" y="1"/>
                  </a:cubicBezTo>
                  <a:lnTo>
                    <a:pt x="0" y="775"/>
                  </a:lnTo>
                  <a:cubicBezTo>
                    <a:pt x="739" y="1203"/>
                    <a:pt x="1346" y="1787"/>
                    <a:pt x="1882" y="24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4786039" y="2717905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5269562" y="2716334"/>
              <a:ext cx="75176" cy="31077"/>
            </a:xfrm>
            <a:custGeom>
              <a:rect b="b" l="l" r="r" t="t"/>
              <a:pathLst>
                <a:path extrusionOk="0" h="1167" w="2823">
                  <a:moveTo>
                    <a:pt x="2537" y="1167"/>
                  </a:moveTo>
                  <a:lnTo>
                    <a:pt x="2822" y="298"/>
                  </a:lnTo>
                  <a:cubicBezTo>
                    <a:pt x="1786" y="0"/>
                    <a:pt x="1048" y="36"/>
                    <a:pt x="1" y="36"/>
                  </a:cubicBezTo>
                  <a:lnTo>
                    <a:pt x="1" y="929"/>
                  </a:lnTo>
                  <a:cubicBezTo>
                    <a:pt x="894" y="929"/>
                    <a:pt x="1608" y="905"/>
                    <a:pt x="2537" y="11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5146851" y="2717905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5214065" y="308252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5027947" y="2717905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4544424" y="2717905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4488953" y="3082527"/>
              <a:ext cx="75176" cy="23807"/>
            </a:xfrm>
            <a:custGeom>
              <a:rect b="b" l="l" r="r" t="t"/>
              <a:pathLst>
                <a:path extrusionOk="0" h="894" w="2823">
                  <a:moveTo>
                    <a:pt x="0" y="1"/>
                  </a:moveTo>
                  <a:lnTo>
                    <a:pt x="2822" y="1"/>
                  </a:lnTo>
                  <a:lnTo>
                    <a:pt x="2822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4437264" y="345095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4663327" y="2717905"/>
              <a:ext cx="75176" cy="23807"/>
            </a:xfrm>
            <a:custGeom>
              <a:rect b="b" l="l" r="r" t="t"/>
              <a:pathLst>
                <a:path extrusionOk="0" h="894" w="2823">
                  <a:moveTo>
                    <a:pt x="1" y="1"/>
                  </a:moveTo>
                  <a:lnTo>
                    <a:pt x="2823" y="1"/>
                  </a:lnTo>
                  <a:lnTo>
                    <a:pt x="2823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4421419" y="2717905"/>
              <a:ext cx="75469" cy="23807"/>
            </a:xfrm>
            <a:custGeom>
              <a:rect b="b" l="l" r="r" t="t"/>
              <a:pathLst>
                <a:path extrusionOk="0" h="894" w="2834">
                  <a:moveTo>
                    <a:pt x="0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4730542" y="308252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4302515" y="2717905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4181721" y="2686215"/>
              <a:ext cx="74830" cy="50757"/>
            </a:xfrm>
            <a:custGeom>
              <a:rect b="b" l="l" r="r" t="t"/>
              <a:pathLst>
                <a:path extrusionOk="0" h="1906" w="2810">
                  <a:moveTo>
                    <a:pt x="2810" y="1000"/>
                  </a:moveTo>
                  <a:cubicBezTo>
                    <a:pt x="1989" y="822"/>
                    <a:pt x="1227" y="500"/>
                    <a:pt x="500" y="0"/>
                  </a:cubicBezTo>
                  <a:lnTo>
                    <a:pt x="0" y="738"/>
                  </a:lnTo>
                  <a:cubicBezTo>
                    <a:pt x="798" y="1298"/>
                    <a:pt x="1667" y="1691"/>
                    <a:pt x="2631" y="19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4106251" y="2596471"/>
              <a:ext cx="55816" cy="74857"/>
            </a:xfrm>
            <a:custGeom>
              <a:rect b="b" l="l" r="r" t="t"/>
              <a:pathLst>
                <a:path extrusionOk="0" h="2811" w="2096">
                  <a:moveTo>
                    <a:pt x="2096" y="2227"/>
                  </a:moveTo>
                  <a:cubicBezTo>
                    <a:pt x="1536" y="1560"/>
                    <a:pt x="1144" y="822"/>
                    <a:pt x="870" y="1"/>
                  </a:cubicBezTo>
                  <a:lnTo>
                    <a:pt x="1" y="298"/>
                  </a:lnTo>
                  <a:cubicBezTo>
                    <a:pt x="286" y="1215"/>
                    <a:pt x="774" y="2072"/>
                    <a:pt x="1405" y="28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4370050" y="308252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4247018" y="308252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4128141" y="3082527"/>
              <a:ext cx="71342" cy="23807"/>
            </a:xfrm>
            <a:custGeom>
              <a:rect b="b" l="l" r="r" t="t"/>
              <a:pathLst>
                <a:path extrusionOk="0" h="894" w="2679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4611665" y="3082527"/>
              <a:ext cx="71342" cy="23807"/>
            </a:xfrm>
            <a:custGeom>
              <a:rect b="b" l="l" r="r" t="t"/>
              <a:pathLst>
                <a:path extrusionOk="0" h="894" w="2679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5022887" y="4199882"/>
              <a:ext cx="73579" cy="59305"/>
            </a:xfrm>
            <a:custGeom>
              <a:rect b="b" l="l" r="r" t="t"/>
              <a:pathLst>
                <a:path extrusionOk="0" h="2227" w="2763">
                  <a:moveTo>
                    <a:pt x="0" y="822"/>
                  </a:moveTo>
                  <a:cubicBezTo>
                    <a:pt x="798" y="1167"/>
                    <a:pt x="1513" y="1643"/>
                    <a:pt x="2120" y="2227"/>
                  </a:cubicBezTo>
                  <a:lnTo>
                    <a:pt x="2763" y="1596"/>
                  </a:lnTo>
                  <a:cubicBezTo>
                    <a:pt x="2072" y="905"/>
                    <a:pt x="1251" y="369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5022248" y="4502668"/>
              <a:ext cx="73579" cy="59332"/>
            </a:xfrm>
            <a:custGeom>
              <a:rect b="b" l="l" r="r" t="t"/>
              <a:pathLst>
                <a:path extrusionOk="0" h="2228" w="2763">
                  <a:moveTo>
                    <a:pt x="1" y="1382"/>
                  </a:moveTo>
                  <a:lnTo>
                    <a:pt x="346" y="2227"/>
                  </a:lnTo>
                  <a:cubicBezTo>
                    <a:pt x="1251" y="1858"/>
                    <a:pt x="2037" y="1322"/>
                    <a:pt x="2763" y="632"/>
                  </a:cubicBezTo>
                  <a:lnTo>
                    <a:pt x="2120" y="1"/>
                  </a:lnTo>
                  <a:cubicBezTo>
                    <a:pt x="1489" y="608"/>
                    <a:pt x="798" y="1060"/>
                    <a:pt x="1" y="13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4920787" y="345095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5138942" y="3819707"/>
              <a:ext cx="75150" cy="23807"/>
            </a:xfrm>
            <a:custGeom>
              <a:rect b="b" l="l" r="r" t="t"/>
              <a:pathLst>
                <a:path extrusionOk="0" h="894" w="2822">
                  <a:moveTo>
                    <a:pt x="0" y="1"/>
                  </a:moveTo>
                  <a:lnTo>
                    <a:pt x="2822" y="1"/>
                  </a:lnTo>
                  <a:lnTo>
                    <a:pt x="2822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5106266" y="4403763"/>
              <a:ext cx="46017" cy="75789"/>
            </a:xfrm>
            <a:custGeom>
              <a:rect b="b" l="l" r="r" t="t"/>
              <a:pathLst>
                <a:path extrusionOk="0" h="2846" w="1728">
                  <a:moveTo>
                    <a:pt x="1" y="2393"/>
                  </a:moveTo>
                  <a:lnTo>
                    <a:pt x="763" y="2846"/>
                  </a:lnTo>
                  <a:cubicBezTo>
                    <a:pt x="1275" y="1988"/>
                    <a:pt x="1584" y="1095"/>
                    <a:pt x="1727" y="107"/>
                  </a:cubicBezTo>
                  <a:lnTo>
                    <a:pt x="822" y="0"/>
                  </a:lnTo>
                  <a:cubicBezTo>
                    <a:pt x="715" y="857"/>
                    <a:pt x="429" y="1643"/>
                    <a:pt x="1" y="2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5106906" y="4283261"/>
              <a:ext cx="45378" cy="75496"/>
            </a:xfrm>
            <a:custGeom>
              <a:rect b="b" l="l" r="r" t="t"/>
              <a:pathLst>
                <a:path extrusionOk="0" h="2835" w="1704">
                  <a:moveTo>
                    <a:pt x="1" y="453"/>
                  </a:moveTo>
                  <a:cubicBezTo>
                    <a:pt x="429" y="1168"/>
                    <a:pt x="691" y="1989"/>
                    <a:pt x="798" y="2834"/>
                  </a:cubicBezTo>
                  <a:lnTo>
                    <a:pt x="1703" y="2727"/>
                  </a:lnTo>
                  <a:cubicBezTo>
                    <a:pt x="1560" y="1751"/>
                    <a:pt x="1275" y="822"/>
                    <a:pt x="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5020038" y="381970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4786039" y="4184330"/>
              <a:ext cx="75496" cy="23807"/>
            </a:xfrm>
            <a:custGeom>
              <a:rect b="b" l="l" r="r" t="t"/>
              <a:pathLst>
                <a:path extrusionOk="0" h="894" w="2835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4786039" y="4552786"/>
              <a:ext cx="71368" cy="23781"/>
            </a:xfrm>
            <a:custGeom>
              <a:rect b="b" l="l" r="r" t="t"/>
              <a:pathLst>
                <a:path extrusionOk="0" h="893" w="2680">
                  <a:moveTo>
                    <a:pt x="1" y="0"/>
                  </a:moveTo>
                  <a:lnTo>
                    <a:pt x="2679" y="0"/>
                  </a:lnTo>
                  <a:lnTo>
                    <a:pt x="2679" y="893"/>
                  </a:lnTo>
                  <a:lnTo>
                    <a:pt x="1" y="8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4801884" y="345095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4909070" y="4550550"/>
              <a:ext cx="72620" cy="26976"/>
            </a:xfrm>
            <a:custGeom>
              <a:rect b="b" l="l" r="r" t="t"/>
              <a:pathLst>
                <a:path extrusionOk="0" h="1013" w="2727">
                  <a:moveTo>
                    <a:pt x="0" y="60"/>
                  </a:moveTo>
                  <a:lnTo>
                    <a:pt x="0" y="953"/>
                  </a:lnTo>
                  <a:cubicBezTo>
                    <a:pt x="893" y="953"/>
                    <a:pt x="1834" y="1013"/>
                    <a:pt x="2727" y="906"/>
                  </a:cubicBezTo>
                  <a:lnTo>
                    <a:pt x="2631" y="1"/>
                  </a:lnTo>
                  <a:cubicBezTo>
                    <a:pt x="1786" y="108"/>
                    <a:pt x="738" y="60"/>
                    <a:pt x="0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4909070" y="4183717"/>
              <a:ext cx="73898" cy="26657"/>
            </a:xfrm>
            <a:custGeom>
              <a:rect b="b" l="l" r="r" t="t"/>
              <a:pathLst>
                <a:path extrusionOk="0" h="1001" w="2775">
                  <a:moveTo>
                    <a:pt x="0" y="48"/>
                  </a:moveTo>
                  <a:lnTo>
                    <a:pt x="0" y="953"/>
                  </a:lnTo>
                  <a:cubicBezTo>
                    <a:pt x="738" y="953"/>
                    <a:pt x="1822" y="905"/>
                    <a:pt x="2667" y="1000"/>
                  </a:cubicBezTo>
                  <a:lnTo>
                    <a:pt x="2774" y="107"/>
                  </a:lnTo>
                  <a:cubicBezTo>
                    <a:pt x="1869" y="0"/>
                    <a:pt x="893" y="48"/>
                    <a:pt x="0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4897007" y="3819707"/>
              <a:ext cx="75496" cy="23807"/>
            </a:xfrm>
            <a:custGeom>
              <a:rect b="b" l="l" r="r" t="t"/>
              <a:pathLst>
                <a:path extrusionOk="0" h="894" w="2835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5261627" y="381970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5162722" y="3450957"/>
              <a:ext cx="71342" cy="23807"/>
            </a:xfrm>
            <a:custGeom>
              <a:rect b="b" l="l" r="r" t="t"/>
              <a:pathLst>
                <a:path extrusionOk="0" h="894" w="2679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5643396" y="3452555"/>
              <a:ext cx="75469" cy="44419"/>
            </a:xfrm>
            <a:custGeom>
              <a:rect b="b" l="l" r="r" t="t"/>
              <a:pathLst>
                <a:path extrusionOk="0" h="1668" w="2834">
                  <a:moveTo>
                    <a:pt x="0" y="905"/>
                  </a:moveTo>
                  <a:cubicBezTo>
                    <a:pt x="845" y="977"/>
                    <a:pt x="1643" y="1251"/>
                    <a:pt x="2405" y="1667"/>
                  </a:cubicBezTo>
                  <a:lnTo>
                    <a:pt x="2834" y="870"/>
                  </a:lnTo>
                  <a:cubicBezTo>
                    <a:pt x="1988" y="393"/>
                    <a:pt x="1083" y="108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5523215" y="3450957"/>
              <a:ext cx="75496" cy="23807"/>
            </a:xfrm>
            <a:custGeom>
              <a:rect b="b" l="l" r="r" t="t"/>
              <a:pathLst>
                <a:path extrusionOk="0" h="894" w="2835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5622465" y="3805753"/>
              <a:ext cx="75789" cy="37761"/>
            </a:xfrm>
            <a:custGeom>
              <a:rect b="b" l="l" r="r" t="t"/>
              <a:pathLst>
                <a:path extrusionOk="0" h="1418" w="2846">
                  <a:moveTo>
                    <a:pt x="36" y="525"/>
                  </a:moveTo>
                  <a:lnTo>
                    <a:pt x="0" y="525"/>
                  </a:lnTo>
                  <a:lnTo>
                    <a:pt x="0" y="1418"/>
                  </a:lnTo>
                  <a:lnTo>
                    <a:pt x="36" y="1418"/>
                  </a:lnTo>
                  <a:cubicBezTo>
                    <a:pt x="1024" y="1418"/>
                    <a:pt x="1917" y="1203"/>
                    <a:pt x="2846" y="834"/>
                  </a:cubicBezTo>
                  <a:lnTo>
                    <a:pt x="2501" y="1"/>
                  </a:lnTo>
                  <a:cubicBezTo>
                    <a:pt x="1715" y="346"/>
                    <a:pt x="893" y="525"/>
                    <a:pt x="36" y="5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5728027" y="3731881"/>
              <a:ext cx="65030" cy="69478"/>
            </a:xfrm>
            <a:custGeom>
              <a:rect b="b" l="l" r="r" t="t"/>
              <a:pathLst>
                <a:path extrusionOk="0" h="2609" w="2442">
                  <a:moveTo>
                    <a:pt x="1644" y="37"/>
                  </a:moveTo>
                  <a:cubicBezTo>
                    <a:pt x="1215" y="751"/>
                    <a:pt x="668" y="1382"/>
                    <a:pt x="1" y="1882"/>
                  </a:cubicBezTo>
                  <a:lnTo>
                    <a:pt x="561" y="2608"/>
                  </a:lnTo>
                  <a:cubicBezTo>
                    <a:pt x="1323" y="2025"/>
                    <a:pt x="1966" y="1299"/>
                    <a:pt x="2442" y="453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5789543" y="3619660"/>
              <a:ext cx="30784" cy="76428"/>
            </a:xfrm>
            <a:custGeom>
              <a:rect b="b" l="l" r="r" t="t"/>
              <a:pathLst>
                <a:path extrusionOk="0" h="2870" w="1156">
                  <a:moveTo>
                    <a:pt x="1025" y="0"/>
                  </a:moveTo>
                  <a:lnTo>
                    <a:pt x="156" y="107"/>
                  </a:lnTo>
                  <a:cubicBezTo>
                    <a:pt x="263" y="964"/>
                    <a:pt x="203" y="1834"/>
                    <a:pt x="1" y="2655"/>
                  </a:cubicBezTo>
                  <a:lnTo>
                    <a:pt x="870" y="2869"/>
                  </a:lnTo>
                  <a:cubicBezTo>
                    <a:pt x="1108" y="1941"/>
                    <a:pt x="1156" y="964"/>
                    <a:pt x="1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5503561" y="381970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5380530" y="3819707"/>
              <a:ext cx="75496" cy="23807"/>
            </a:xfrm>
            <a:custGeom>
              <a:rect b="b" l="l" r="r" t="t"/>
              <a:pathLst>
                <a:path extrusionOk="0" h="894" w="2835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5281599" y="3450957"/>
              <a:ext cx="75176" cy="23807"/>
            </a:xfrm>
            <a:custGeom>
              <a:rect b="b" l="l" r="r" t="t"/>
              <a:pathLst>
                <a:path extrusionOk="0" h="894" w="2823">
                  <a:moveTo>
                    <a:pt x="1" y="1"/>
                  </a:moveTo>
                  <a:lnTo>
                    <a:pt x="2823" y="1"/>
                  </a:lnTo>
                  <a:lnTo>
                    <a:pt x="2823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4778103" y="381970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5424603" y="2959841"/>
              <a:ext cx="54245" cy="74857"/>
            </a:xfrm>
            <a:custGeom>
              <a:rect b="b" l="l" r="r" t="t"/>
              <a:pathLst>
                <a:path extrusionOk="0" h="2811" w="2037">
                  <a:moveTo>
                    <a:pt x="1" y="2227"/>
                  </a:moveTo>
                  <a:lnTo>
                    <a:pt x="715" y="2810"/>
                  </a:lnTo>
                  <a:cubicBezTo>
                    <a:pt x="1322" y="2072"/>
                    <a:pt x="1775" y="1167"/>
                    <a:pt x="2037" y="238"/>
                  </a:cubicBezTo>
                  <a:lnTo>
                    <a:pt x="1168" y="0"/>
                  </a:lnTo>
                  <a:cubicBezTo>
                    <a:pt x="929" y="822"/>
                    <a:pt x="525" y="1572"/>
                    <a:pt x="1" y="22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5404311" y="345095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5450621" y="2840617"/>
              <a:ext cx="37096" cy="75496"/>
            </a:xfrm>
            <a:custGeom>
              <a:rect b="b" l="l" r="r" t="t"/>
              <a:pathLst>
                <a:path extrusionOk="0" h="2835" w="1393">
                  <a:moveTo>
                    <a:pt x="0" y="322"/>
                  </a:moveTo>
                  <a:cubicBezTo>
                    <a:pt x="310" y="1084"/>
                    <a:pt x="500" y="1882"/>
                    <a:pt x="500" y="2703"/>
                  </a:cubicBezTo>
                  <a:lnTo>
                    <a:pt x="500" y="2834"/>
                  </a:lnTo>
                  <a:lnTo>
                    <a:pt x="1393" y="2834"/>
                  </a:lnTo>
                  <a:lnTo>
                    <a:pt x="1393" y="2703"/>
                  </a:lnTo>
                  <a:cubicBezTo>
                    <a:pt x="1393" y="1751"/>
                    <a:pt x="1191" y="881"/>
                    <a:pt x="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3931238" y="3816538"/>
              <a:ext cx="74218" cy="27615"/>
            </a:xfrm>
            <a:custGeom>
              <a:rect b="b" l="l" r="r" t="t"/>
              <a:pathLst>
                <a:path extrusionOk="0" h="1037" w="2787">
                  <a:moveTo>
                    <a:pt x="2786" y="965"/>
                  </a:moveTo>
                  <a:lnTo>
                    <a:pt x="2786" y="60"/>
                  </a:lnTo>
                  <a:cubicBezTo>
                    <a:pt x="1893" y="60"/>
                    <a:pt x="905" y="1"/>
                    <a:pt x="0" y="144"/>
                  </a:cubicBezTo>
                  <a:lnTo>
                    <a:pt x="131" y="1037"/>
                  </a:lnTo>
                  <a:cubicBezTo>
                    <a:pt x="977" y="906"/>
                    <a:pt x="1893" y="965"/>
                    <a:pt x="2786" y="9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4195675" y="3450957"/>
              <a:ext cx="71342" cy="23807"/>
            </a:xfrm>
            <a:custGeom>
              <a:rect b="b" l="l" r="r" t="t"/>
              <a:pathLst>
                <a:path extrusionOk="0" h="894" w="2679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4294580" y="381970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4679199" y="3450957"/>
              <a:ext cx="71342" cy="23807"/>
            </a:xfrm>
            <a:custGeom>
              <a:rect b="b" l="l" r="r" t="t"/>
              <a:pathLst>
                <a:path extrusionOk="0" h="894" w="2679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4183612" y="4184330"/>
              <a:ext cx="75496" cy="23807"/>
            </a:xfrm>
            <a:custGeom>
              <a:rect b="b" l="l" r="r" t="t"/>
              <a:pathLst>
                <a:path extrusionOk="0" h="894" w="2835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4306643" y="4184330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4"/>
            <p:cNvSpPr/>
            <p:nvPr/>
          </p:nvSpPr>
          <p:spPr>
            <a:xfrm>
              <a:off x="4417611" y="381970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4318360" y="345095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4"/>
            <p:cNvSpPr/>
            <p:nvPr/>
          </p:nvSpPr>
          <p:spPr>
            <a:xfrm>
              <a:off x="4076772" y="345095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4"/>
            <p:cNvSpPr/>
            <p:nvPr/>
          </p:nvSpPr>
          <p:spPr>
            <a:xfrm>
              <a:off x="3943275" y="4184330"/>
              <a:ext cx="73898" cy="26044"/>
            </a:xfrm>
            <a:custGeom>
              <a:rect b="b" l="l" r="r" t="t"/>
              <a:pathLst>
                <a:path extrusionOk="0" h="978" w="2775">
                  <a:moveTo>
                    <a:pt x="60" y="1"/>
                  </a:moveTo>
                  <a:lnTo>
                    <a:pt x="1" y="906"/>
                  </a:lnTo>
                  <a:cubicBezTo>
                    <a:pt x="906" y="977"/>
                    <a:pt x="1882" y="930"/>
                    <a:pt x="2775" y="930"/>
                  </a:cubicBezTo>
                  <a:lnTo>
                    <a:pt x="2775" y="25"/>
                  </a:lnTo>
                  <a:cubicBezTo>
                    <a:pt x="1882" y="25"/>
                    <a:pt x="941" y="84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3834837" y="345095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4"/>
            <p:cNvSpPr/>
            <p:nvPr/>
          </p:nvSpPr>
          <p:spPr>
            <a:xfrm>
              <a:off x="3953740" y="3450957"/>
              <a:ext cx="75496" cy="23807"/>
            </a:xfrm>
            <a:custGeom>
              <a:rect b="b" l="l" r="r" t="t"/>
              <a:pathLst>
                <a:path extrusionOk="0" h="894" w="2835">
                  <a:moveTo>
                    <a:pt x="1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4"/>
            <p:cNvSpPr/>
            <p:nvPr/>
          </p:nvSpPr>
          <p:spPr>
            <a:xfrm>
              <a:off x="4064708" y="4184330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4"/>
            <p:cNvSpPr/>
            <p:nvPr/>
          </p:nvSpPr>
          <p:spPr>
            <a:xfrm>
              <a:off x="4052991" y="381970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4"/>
            <p:cNvSpPr/>
            <p:nvPr/>
          </p:nvSpPr>
          <p:spPr>
            <a:xfrm>
              <a:off x="4425547" y="4184330"/>
              <a:ext cx="71342" cy="23807"/>
            </a:xfrm>
            <a:custGeom>
              <a:rect b="b" l="l" r="r" t="t"/>
              <a:pathLst>
                <a:path extrusionOk="0" h="894" w="2679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4"/>
            <p:cNvSpPr/>
            <p:nvPr/>
          </p:nvSpPr>
          <p:spPr>
            <a:xfrm>
              <a:off x="4175676" y="381970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4"/>
            <p:cNvSpPr/>
            <p:nvPr/>
          </p:nvSpPr>
          <p:spPr>
            <a:xfrm>
              <a:off x="4556168" y="3450957"/>
              <a:ext cx="75496" cy="23807"/>
            </a:xfrm>
            <a:custGeom>
              <a:rect b="b" l="l" r="r" t="t"/>
              <a:pathLst>
                <a:path extrusionOk="0" h="894" w="2835">
                  <a:moveTo>
                    <a:pt x="0" y="1"/>
                  </a:moveTo>
                  <a:lnTo>
                    <a:pt x="2834" y="1"/>
                  </a:lnTo>
                  <a:lnTo>
                    <a:pt x="2834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4"/>
            <p:cNvSpPr/>
            <p:nvPr/>
          </p:nvSpPr>
          <p:spPr>
            <a:xfrm>
              <a:off x="4548232" y="4184330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4"/>
            <p:cNvSpPr/>
            <p:nvPr/>
          </p:nvSpPr>
          <p:spPr>
            <a:xfrm>
              <a:off x="4659226" y="3819707"/>
              <a:ext cx="71342" cy="23807"/>
            </a:xfrm>
            <a:custGeom>
              <a:rect b="b" l="l" r="r" t="t"/>
              <a:pathLst>
                <a:path extrusionOk="0" h="894" w="2679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4"/>
            <p:cNvSpPr/>
            <p:nvPr/>
          </p:nvSpPr>
          <p:spPr>
            <a:xfrm>
              <a:off x="4543172" y="4552147"/>
              <a:ext cx="75469" cy="40291"/>
            </a:xfrm>
            <a:custGeom>
              <a:rect b="b" l="l" r="r" t="t"/>
              <a:pathLst>
                <a:path extrusionOk="0" h="1513" w="2834">
                  <a:moveTo>
                    <a:pt x="0" y="691"/>
                  </a:moveTo>
                  <a:lnTo>
                    <a:pt x="369" y="1512"/>
                  </a:lnTo>
                  <a:lnTo>
                    <a:pt x="417" y="1477"/>
                  </a:lnTo>
                  <a:cubicBezTo>
                    <a:pt x="1191" y="1131"/>
                    <a:pt x="1989" y="953"/>
                    <a:pt x="2834" y="893"/>
                  </a:cubicBezTo>
                  <a:lnTo>
                    <a:pt x="2774" y="0"/>
                  </a:lnTo>
                  <a:cubicBezTo>
                    <a:pt x="1822" y="48"/>
                    <a:pt x="869" y="286"/>
                    <a:pt x="0" y="6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4"/>
            <p:cNvSpPr/>
            <p:nvPr/>
          </p:nvSpPr>
          <p:spPr>
            <a:xfrm>
              <a:off x="4667135" y="4184330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1" y="1"/>
                  </a:moveTo>
                  <a:lnTo>
                    <a:pt x="2680" y="1"/>
                  </a:lnTo>
                  <a:lnTo>
                    <a:pt x="2680" y="894"/>
                  </a:lnTo>
                  <a:lnTo>
                    <a:pt x="1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4"/>
            <p:cNvSpPr/>
            <p:nvPr/>
          </p:nvSpPr>
          <p:spPr>
            <a:xfrm>
              <a:off x="4667135" y="4552786"/>
              <a:ext cx="71368" cy="23781"/>
            </a:xfrm>
            <a:custGeom>
              <a:rect b="b" l="l" r="r" t="t"/>
              <a:pathLst>
                <a:path extrusionOk="0" h="893" w="2680">
                  <a:moveTo>
                    <a:pt x="1" y="0"/>
                  </a:moveTo>
                  <a:lnTo>
                    <a:pt x="2680" y="0"/>
                  </a:lnTo>
                  <a:lnTo>
                    <a:pt x="2680" y="893"/>
                  </a:lnTo>
                  <a:lnTo>
                    <a:pt x="1" y="8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4"/>
            <p:cNvSpPr/>
            <p:nvPr/>
          </p:nvSpPr>
          <p:spPr>
            <a:xfrm>
              <a:off x="4428716" y="4707189"/>
              <a:ext cx="29826" cy="75496"/>
            </a:xfrm>
            <a:custGeom>
              <a:rect b="b" l="l" r="r" t="t"/>
              <a:pathLst>
                <a:path extrusionOk="0" h="2835" w="1120">
                  <a:moveTo>
                    <a:pt x="214" y="0"/>
                  </a:moveTo>
                  <a:cubicBezTo>
                    <a:pt x="0" y="965"/>
                    <a:pt x="60" y="1798"/>
                    <a:pt x="60" y="2834"/>
                  </a:cubicBezTo>
                  <a:lnTo>
                    <a:pt x="953" y="2834"/>
                  </a:lnTo>
                  <a:cubicBezTo>
                    <a:pt x="953" y="1798"/>
                    <a:pt x="905" y="1084"/>
                    <a:pt x="1119" y="2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4"/>
            <p:cNvSpPr/>
            <p:nvPr/>
          </p:nvSpPr>
          <p:spPr>
            <a:xfrm>
              <a:off x="4429328" y="4830194"/>
              <a:ext cx="23807" cy="71368"/>
            </a:xfrm>
            <a:custGeom>
              <a:rect b="b" l="l" r="r" t="t"/>
              <a:pathLst>
                <a:path extrusionOk="0" h="2680" w="894">
                  <a:moveTo>
                    <a:pt x="1" y="1"/>
                  </a:moveTo>
                  <a:lnTo>
                    <a:pt x="894" y="1"/>
                  </a:lnTo>
                  <a:lnTo>
                    <a:pt x="894" y="2680"/>
                  </a:lnTo>
                  <a:lnTo>
                    <a:pt x="1" y="26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4"/>
            <p:cNvSpPr/>
            <p:nvPr/>
          </p:nvSpPr>
          <p:spPr>
            <a:xfrm>
              <a:off x="4429328" y="4949099"/>
              <a:ext cx="23807" cy="75496"/>
            </a:xfrm>
            <a:custGeom>
              <a:rect b="b" l="l" r="r" t="t"/>
              <a:pathLst>
                <a:path extrusionOk="0" h="2835" w="894">
                  <a:moveTo>
                    <a:pt x="1" y="1"/>
                  </a:moveTo>
                  <a:lnTo>
                    <a:pt x="894" y="1"/>
                  </a:lnTo>
                  <a:lnTo>
                    <a:pt x="894" y="2834"/>
                  </a:lnTo>
                  <a:lnTo>
                    <a:pt x="1" y="28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4"/>
            <p:cNvSpPr/>
            <p:nvPr/>
          </p:nvSpPr>
          <p:spPr>
            <a:xfrm>
              <a:off x="4452177" y="4597792"/>
              <a:ext cx="63433" cy="71368"/>
            </a:xfrm>
            <a:custGeom>
              <a:rect b="b" l="l" r="r" t="t"/>
              <a:pathLst>
                <a:path extrusionOk="0" h="2680" w="2382">
                  <a:moveTo>
                    <a:pt x="0" y="2263"/>
                  </a:moveTo>
                  <a:lnTo>
                    <a:pt x="786" y="2680"/>
                  </a:lnTo>
                  <a:cubicBezTo>
                    <a:pt x="1191" y="1918"/>
                    <a:pt x="1715" y="1251"/>
                    <a:pt x="2381" y="727"/>
                  </a:cubicBezTo>
                  <a:lnTo>
                    <a:pt x="1798" y="1"/>
                  </a:lnTo>
                  <a:cubicBezTo>
                    <a:pt x="1060" y="644"/>
                    <a:pt x="441" y="1406"/>
                    <a:pt x="0" y="2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4"/>
            <p:cNvSpPr/>
            <p:nvPr/>
          </p:nvSpPr>
          <p:spPr>
            <a:xfrm>
              <a:off x="4536515" y="3819707"/>
              <a:ext cx="71368" cy="23807"/>
            </a:xfrm>
            <a:custGeom>
              <a:rect b="b" l="l" r="r" t="t"/>
              <a:pathLst>
                <a:path extrusionOk="0" h="894" w="2680">
                  <a:moveTo>
                    <a:pt x="0" y="1"/>
                  </a:moveTo>
                  <a:lnTo>
                    <a:pt x="2679" y="1"/>
                  </a:lnTo>
                  <a:lnTo>
                    <a:pt x="2679" y="894"/>
                  </a:lnTo>
                  <a:lnTo>
                    <a:pt x="0" y="8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4"/>
            <p:cNvSpPr/>
            <p:nvPr/>
          </p:nvSpPr>
          <p:spPr>
            <a:xfrm>
              <a:off x="4429328" y="5072131"/>
              <a:ext cx="23807" cy="71368"/>
            </a:xfrm>
            <a:custGeom>
              <a:rect b="b" l="l" r="r" t="t"/>
              <a:pathLst>
                <a:path extrusionOk="0" h="2680" w="894">
                  <a:moveTo>
                    <a:pt x="1" y="0"/>
                  </a:moveTo>
                  <a:lnTo>
                    <a:pt x="894" y="0"/>
                  </a:lnTo>
                  <a:lnTo>
                    <a:pt x="894" y="2679"/>
                  </a:lnTo>
                  <a:lnTo>
                    <a:pt x="1" y="26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4"/>
            <p:cNvSpPr/>
            <p:nvPr/>
          </p:nvSpPr>
          <p:spPr>
            <a:xfrm>
              <a:off x="4798076" y="1453445"/>
              <a:ext cx="23807" cy="71368"/>
            </a:xfrm>
            <a:custGeom>
              <a:rect b="b" l="l" r="r" t="t"/>
              <a:pathLst>
                <a:path extrusionOk="0" h="2680" w="894">
                  <a:moveTo>
                    <a:pt x="1" y="1"/>
                  </a:moveTo>
                  <a:lnTo>
                    <a:pt x="894" y="1"/>
                  </a:lnTo>
                  <a:lnTo>
                    <a:pt x="894" y="2680"/>
                  </a:lnTo>
                  <a:lnTo>
                    <a:pt x="1" y="26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4"/>
            <p:cNvSpPr/>
            <p:nvPr/>
          </p:nvSpPr>
          <p:spPr>
            <a:xfrm>
              <a:off x="4798076" y="1366257"/>
              <a:ext cx="23807" cy="39652"/>
            </a:xfrm>
            <a:custGeom>
              <a:rect b="b" l="l" r="r" t="t"/>
              <a:pathLst>
                <a:path extrusionOk="0" h="1489" w="894">
                  <a:moveTo>
                    <a:pt x="1" y="0"/>
                  </a:moveTo>
                  <a:lnTo>
                    <a:pt x="894" y="0"/>
                  </a:lnTo>
                  <a:lnTo>
                    <a:pt x="894" y="1489"/>
                  </a:lnTo>
                  <a:lnTo>
                    <a:pt x="1" y="14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8" name="Google Shape;1268;p3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1269" name="Google Shape;1269;p34"/>
          <p:cNvGrpSpPr/>
          <p:nvPr/>
        </p:nvGrpSpPr>
        <p:grpSpPr>
          <a:xfrm>
            <a:off x="4623985" y="804962"/>
            <a:ext cx="371814" cy="369974"/>
            <a:chOff x="-41893475" y="3584850"/>
            <a:chExt cx="318225" cy="316650"/>
          </a:xfrm>
        </p:grpSpPr>
        <p:sp>
          <p:nvSpPr>
            <p:cNvPr id="1270" name="Google Shape;1270;p34"/>
            <p:cNvSpPr/>
            <p:nvPr/>
          </p:nvSpPr>
          <p:spPr>
            <a:xfrm>
              <a:off x="-41827300" y="3715600"/>
              <a:ext cx="186675" cy="185900"/>
            </a:xfrm>
            <a:custGeom>
              <a:rect b="b" l="l" r="r" t="t"/>
              <a:pathLst>
                <a:path extrusionOk="0" h="7436" w="7467">
                  <a:moveTo>
                    <a:pt x="3686" y="1465"/>
                  </a:moveTo>
                  <a:cubicBezTo>
                    <a:pt x="3836" y="1465"/>
                    <a:pt x="3985" y="1544"/>
                    <a:pt x="4064" y="1702"/>
                  </a:cubicBezTo>
                  <a:lnTo>
                    <a:pt x="4537" y="2678"/>
                  </a:lnTo>
                  <a:lnTo>
                    <a:pt x="5608" y="2836"/>
                  </a:lnTo>
                  <a:cubicBezTo>
                    <a:pt x="5955" y="2867"/>
                    <a:pt x="6081" y="3308"/>
                    <a:pt x="5829" y="3561"/>
                  </a:cubicBezTo>
                  <a:lnTo>
                    <a:pt x="5041" y="4285"/>
                  </a:lnTo>
                  <a:lnTo>
                    <a:pt x="5261" y="5356"/>
                  </a:lnTo>
                  <a:cubicBezTo>
                    <a:pt x="5286" y="5630"/>
                    <a:pt x="5075" y="5845"/>
                    <a:pt x="4845" y="5845"/>
                  </a:cubicBezTo>
                  <a:cubicBezTo>
                    <a:pt x="4784" y="5845"/>
                    <a:pt x="4722" y="5830"/>
                    <a:pt x="4663" y="5797"/>
                  </a:cubicBezTo>
                  <a:lnTo>
                    <a:pt x="3686" y="5262"/>
                  </a:lnTo>
                  <a:lnTo>
                    <a:pt x="2678" y="5797"/>
                  </a:lnTo>
                  <a:cubicBezTo>
                    <a:pt x="2616" y="5828"/>
                    <a:pt x="2553" y="5842"/>
                    <a:pt x="2492" y="5842"/>
                  </a:cubicBezTo>
                  <a:cubicBezTo>
                    <a:pt x="2244" y="5842"/>
                    <a:pt x="2035" y="5609"/>
                    <a:pt x="2111" y="5356"/>
                  </a:cubicBezTo>
                  <a:lnTo>
                    <a:pt x="2300" y="4285"/>
                  </a:lnTo>
                  <a:lnTo>
                    <a:pt x="1512" y="3561"/>
                  </a:lnTo>
                  <a:cubicBezTo>
                    <a:pt x="1323" y="3308"/>
                    <a:pt x="1418" y="2867"/>
                    <a:pt x="1796" y="2836"/>
                  </a:cubicBezTo>
                  <a:lnTo>
                    <a:pt x="2836" y="2678"/>
                  </a:lnTo>
                  <a:lnTo>
                    <a:pt x="3308" y="1702"/>
                  </a:lnTo>
                  <a:cubicBezTo>
                    <a:pt x="3387" y="1544"/>
                    <a:pt x="3537" y="1465"/>
                    <a:pt x="3686" y="1465"/>
                  </a:cubicBezTo>
                  <a:close/>
                  <a:moveTo>
                    <a:pt x="3718" y="0"/>
                  </a:moveTo>
                  <a:cubicBezTo>
                    <a:pt x="1670" y="0"/>
                    <a:pt x="32" y="1670"/>
                    <a:pt x="32" y="3750"/>
                  </a:cubicBezTo>
                  <a:cubicBezTo>
                    <a:pt x="0" y="5766"/>
                    <a:pt x="1670" y="7436"/>
                    <a:pt x="3718" y="7436"/>
                  </a:cubicBezTo>
                  <a:cubicBezTo>
                    <a:pt x="5765" y="7436"/>
                    <a:pt x="7404" y="5797"/>
                    <a:pt x="7467" y="3750"/>
                  </a:cubicBezTo>
                  <a:cubicBezTo>
                    <a:pt x="7467" y="1702"/>
                    <a:pt x="5797" y="32"/>
                    <a:pt x="37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4"/>
            <p:cNvSpPr/>
            <p:nvPr/>
          </p:nvSpPr>
          <p:spPr>
            <a:xfrm>
              <a:off x="-41726500" y="3586725"/>
              <a:ext cx="151250" cy="147800"/>
            </a:xfrm>
            <a:custGeom>
              <a:rect b="b" l="l" r="r" t="t"/>
              <a:pathLst>
                <a:path extrusionOk="0" h="5912" w="6050">
                  <a:moveTo>
                    <a:pt x="3829" y="0"/>
                  </a:moveTo>
                  <a:cubicBezTo>
                    <a:pt x="3706" y="0"/>
                    <a:pt x="3580" y="47"/>
                    <a:pt x="3498" y="146"/>
                  </a:cubicBezTo>
                  <a:lnTo>
                    <a:pt x="1" y="4336"/>
                  </a:lnTo>
                  <a:cubicBezTo>
                    <a:pt x="1229" y="4399"/>
                    <a:pt x="2332" y="4998"/>
                    <a:pt x="3088" y="5912"/>
                  </a:cubicBezTo>
                  <a:lnTo>
                    <a:pt x="5861" y="2446"/>
                  </a:lnTo>
                  <a:cubicBezTo>
                    <a:pt x="6050" y="2289"/>
                    <a:pt x="6050" y="2037"/>
                    <a:pt x="5924" y="1879"/>
                  </a:cubicBezTo>
                  <a:lnTo>
                    <a:pt x="4128" y="115"/>
                  </a:lnTo>
                  <a:cubicBezTo>
                    <a:pt x="4053" y="40"/>
                    <a:pt x="3942" y="0"/>
                    <a:pt x="38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4"/>
            <p:cNvSpPr/>
            <p:nvPr/>
          </p:nvSpPr>
          <p:spPr>
            <a:xfrm>
              <a:off x="-41808400" y="3584850"/>
              <a:ext cx="148100" cy="89825"/>
            </a:xfrm>
            <a:custGeom>
              <a:rect b="b" l="l" r="r" t="t"/>
              <a:pathLst>
                <a:path extrusionOk="0" h="3593" w="5924">
                  <a:moveTo>
                    <a:pt x="0" y="1"/>
                  </a:moveTo>
                  <a:lnTo>
                    <a:pt x="2962" y="3592"/>
                  </a:lnTo>
                  <a:lnTo>
                    <a:pt x="59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4"/>
            <p:cNvSpPr/>
            <p:nvPr/>
          </p:nvSpPr>
          <p:spPr>
            <a:xfrm>
              <a:off x="-41893475" y="3586725"/>
              <a:ext cx="148875" cy="147025"/>
            </a:xfrm>
            <a:custGeom>
              <a:rect b="b" l="l" r="r" t="t"/>
              <a:pathLst>
                <a:path extrusionOk="0" h="5881" w="5955">
                  <a:moveTo>
                    <a:pt x="2194" y="0"/>
                  </a:moveTo>
                  <a:cubicBezTo>
                    <a:pt x="2084" y="0"/>
                    <a:pt x="1965" y="40"/>
                    <a:pt x="1859" y="115"/>
                  </a:cubicBezTo>
                  <a:lnTo>
                    <a:pt x="95" y="1879"/>
                  </a:lnTo>
                  <a:cubicBezTo>
                    <a:pt x="1" y="2037"/>
                    <a:pt x="1" y="2289"/>
                    <a:pt x="95" y="2446"/>
                  </a:cubicBezTo>
                  <a:lnTo>
                    <a:pt x="2899" y="5880"/>
                  </a:lnTo>
                  <a:cubicBezTo>
                    <a:pt x="3655" y="4998"/>
                    <a:pt x="4758" y="4399"/>
                    <a:pt x="5955" y="4305"/>
                  </a:cubicBezTo>
                  <a:lnTo>
                    <a:pt x="2490" y="146"/>
                  </a:lnTo>
                  <a:cubicBezTo>
                    <a:pt x="2424" y="47"/>
                    <a:pt x="2315" y="0"/>
                    <a:pt x="21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4" name="Google Shape;1274;p34"/>
          <p:cNvGrpSpPr/>
          <p:nvPr/>
        </p:nvGrpSpPr>
        <p:grpSpPr>
          <a:xfrm>
            <a:off x="5424350" y="1927281"/>
            <a:ext cx="2399225" cy="1150269"/>
            <a:chOff x="5424350" y="1927281"/>
            <a:chExt cx="2399225" cy="1150269"/>
          </a:xfrm>
        </p:grpSpPr>
        <p:grpSp>
          <p:nvGrpSpPr>
            <p:cNvPr id="1275" name="Google Shape;1275;p34"/>
            <p:cNvGrpSpPr/>
            <p:nvPr/>
          </p:nvGrpSpPr>
          <p:grpSpPr>
            <a:xfrm>
              <a:off x="5424350" y="2528700"/>
              <a:ext cx="514625" cy="215943"/>
              <a:chOff x="7496475" y="2804800"/>
              <a:chExt cx="514625" cy="215943"/>
            </a:xfrm>
          </p:grpSpPr>
          <p:sp>
            <p:nvSpPr>
              <p:cNvPr id="1276" name="Google Shape;1276;p34"/>
              <p:cNvSpPr/>
              <p:nvPr/>
            </p:nvSpPr>
            <p:spPr>
              <a:xfrm>
                <a:off x="7496475" y="2804800"/>
                <a:ext cx="514625" cy="215943"/>
              </a:xfrm>
              <a:custGeom>
                <a:rect b="b" l="l" r="r" t="t"/>
                <a:pathLst>
                  <a:path extrusionOk="0" h="8109" w="19325">
                    <a:moveTo>
                      <a:pt x="4084" y="0"/>
                    </a:moveTo>
                    <a:cubicBezTo>
                      <a:pt x="5882" y="0"/>
                      <a:pt x="7394" y="1167"/>
                      <a:pt x="7930" y="2774"/>
                    </a:cubicBezTo>
                    <a:lnTo>
                      <a:pt x="7930" y="2750"/>
                    </a:lnTo>
                    <a:lnTo>
                      <a:pt x="19324" y="4048"/>
                    </a:lnTo>
                    <a:lnTo>
                      <a:pt x="7930" y="5346"/>
                    </a:lnTo>
                    <a:lnTo>
                      <a:pt x="7930" y="5298"/>
                    </a:lnTo>
                    <a:cubicBezTo>
                      <a:pt x="7394" y="6941"/>
                      <a:pt x="5882" y="8108"/>
                      <a:pt x="4084" y="8108"/>
                    </a:cubicBezTo>
                    <a:cubicBezTo>
                      <a:pt x="1834" y="8108"/>
                      <a:pt x="0" y="6275"/>
                      <a:pt x="0" y="4048"/>
                    </a:cubicBezTo>
                    <a:cubicBezTo>
                      <a:pt x="0" y="1798"/>
                      <a:pt x="1834" y="0"/>
                      <a:pt x="408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34"/>
              <p:cNvSpPr/>
              <p:nvPr/>
            </p:nvSpPr>
            <p:spPr>
              <a:xfrm>
                <a:off x="7526274" y="2833640"/>
                <a:ext cx="157277" cy="158235"/>
              </a:xfrm>
              <a:custGeom>
                <a:rect b="b" l="l" r="r" t="t"/>
                <a:pathLst>
                  <a:path extrusionOk="0" h="5942" w="5906">
                    <a:moveTo>
                      <a:pt x="2965" y="5942"/>
                    </a:moveTo>
                    <a:cubicBezTo>
                      <a:pt x="4584" y="5942"/>
                      <a:pt x="5906" y="4584"/>
                      <a:pt x="5906" y="2965"/>
                    </a:cubicBezTo>
                    <a:cubicBezTo>
                      <a:pt x="5906" y="1322"/>
                      <a:pt x="4584" y="0"/>
                      <a:pt x="2965" y="0"/>
                    </a:cubicBezTo>
                    <a:cubicBezTo>
                      <a:pt x="1322" y="0"/>
                      <a:pt x="1" y="1322"/>
                      <a:pt x="1" y="2965"/>
                    </a:cubicBezTo>
                    <a:cubicBezTo>
                      <a:pt x="1" y="4584"/>
                      <a:pt x="1322" y="5942"/>
                      <a:pt x="2965" y="59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78" name="Google Shape;1278;p34"/>
            <p:cNvSpPr txBox="1"/>
            <p:nvPr/>
          </p:nvSpPr>
          <p:spPr>
            <a:xfrm>
              <a:off x="5938975" y="254265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9" name="Google Shape;1279;p34"/>
            <p:cNvSpPr txBox="1"/>
            <p:nvPr/>
          </p:nvSpPr>
          <p:spPr>
            <a:xfrm>
              <a:off x="5938975" y="219580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280" name="Google Shape;1280;p34"/>
            <p:cNvGrpSpPr/>
            <p:nvPr/>
          </p:nvGrpSpPr>
          <p:grpSpPr>
            <a:xfrm>
              <a:off x="6044104" y="1927281"/>
              <a:ext cx="263338" cy="292594"/>
              <a:chOff x="-39998250" y="3605325"/>
              <a:chExt cx="288875" cy="317450"/>
            </a:xfrm>
          </p:grpSpPr>
          <p:sp>
            <p:nvSpPr>
              <p:cNvPr id="1281" name="Google Shape;1281;p34"/>
              <p:cNvSpPr/>
              <p:nvPr/>
            </p:nvSpPr>
            <p:spPr>
              <a:xfrm>
                <a:off x="-39998250" y="3799600"/>
                <a:ext cx="288875" cy="123175"/>
              </a:xfrm>
              <a:custGeom>
                <a:rect b="b" l="l" r="r" t="t"/>
                <a:pathLst>
                  <a:path extrusionOk="0" h="4927" w="11555">
                    <a:moveTo>
                      <a:pt x="3679" y="2028"/>
                    </a:moveTo>
                    <a:cubicBezTo>
                      <a:pt x="3931" y="2028"/>
                      <a:pt x="4088" y="2217"/>
                      <a:pt x="4088" y="2469"/>
                    </a:cubicBezTo>
                    <a:cubicBezTo>
                      <a:pt x="4088" y="2721"/>
                      <a:pt x="3868" y="2878"/>
                      <a:pt x="3679" y="2878"/>
                    </a:cubicBezTo>
                    <a:cubicBezTo>
                      <a:pt x="3458" y="2878"/>
                      <a:pt x="3238" y="2658"/>
                      <a:pt x="3238" y="2469"/>
                    </a:cubicBezTo>
                    <a:cubicBezTo>
                      <a:pt x="3238" y="2185"/>
                      <a:pt x="3458" y="2028"/>
                      <a:pt x="3679" y="2028"/>
                    </a:cubicBezTo>
                    <a:close/>
                    <a:moveTo>
                      <a:pt x="7806" y="1618"/>
                    </a:moveTo>
                    <a:cubicBezTo>
                      <a:pt x="8278" y="1618"/>
                      <a:pt x="8656" y="1965"/>
                      <a:pt x="8656" y="2437"/>
                    </a:cubicBezTo>
                    <a:cubicBezTo>
                      <a:pt x="8656" y="2910"/>
                      <a:pt x="8278" y="3256"/>
                      <a:pt x="7806" y="3256"/>
                    </a:cubicBezTo>
                    <a:cubicBezTo>
                      <a:pt x="7333" y="3256"/>
                      <a:pt x="6987" y="2910"/>
                      <a:pt x="6987" y="2437"/>
                    </a:cubicBezTo>
                    <a:cubicBezTo>
                      <a:pt x="6987" y="1965"/>
                      <a:pt x="7333" y="1618"/>
                      <a:pt x="7806" y="1618"/>
                    </a:cubicBezTo>
                    <a:close/>
                    <a:moveTo>
                      <a:pt x="5348" y="2878"/>
                    </a:moveTo>
                    <a:cubicBezTo>
                      <a:pt x="5569" y="2878"/>
                      <a:pt x="5758" y="3067"/>
                      <a:pt x="5758" y="3256"/>
                    </a:cubicBezTo>
                    <a:cubicBezTo>
                      <a:pt x="5758" y="3509"/>
                      <a:pt x="5569" y="3698"/>
                      <a:pt x="5348" y="3698"/>
                    </a:cubicBezTo>
                    <a:cubicBezTo>
                      <a:pt x="5096" y="3698"/>
                      <a:pt x="4907" y="3509"/>
                      <a:pt x="4907" y="3256"/>
                    </a:cubicBezTo>
                    <a:cubicBezTo>
                      <a:pt x="4907" y="3004"/>
                      <a:pt x="5096" y="2878"/>
                      <a:pt x="5348" y="2878"/>
                    </a:cubicBezTo>
                    <a:close/>
                    <a:moveTo>
                      <a:pt x="8249" y="1"/>
                    </a:moveTo>
                    <a:cubicBezTo>
                      <a:pt x="6319" y="1"/>
                      <a:pt x="5400" y="1530"/>
                      <a:pt x="3381" y="1530"/>
                    </a:cubicBezTo>
                    <a:cubicBezTo>
                      <a:pt x="2909" y="1530"/>
                      <a:pt x="2377" y="1447"/>
                      <a:pt x="1757" y="1240"/>
                    </a:cubicBezTo>
                    <a:lnTo>
                      <a:pt x="560" y="2973"/>
                    </a:lnTo>
                    <a:cubicBezTo>
                      <a:pt x="0" y="3812"/>
                      <a:pt x="544" y="4927"/>
                      <a:pt x="1557" y="4927"/>
                    </a:cubicBezTo>
                    <a:cubicBezTo>
                      <a:pt x="1571" y="4927"/>
                      <a:pt x="1585" y="4927"/>
                      <a:pt x="1599" y="4926"/>
                    </a:cubicBezTo>
                    <a:lnTo>
                      <a:pt x="9980" y="4926"/>
                    </a:lnTo>
                    <a:cubicBezTo>
                      <a:pt x="10956" y="4926"/>
                      <a:pt x="11555" y="3761"/>
                      <a:pt x="11019" y="2941"/>
                    </a:cubicBezTo>
                    <a:lnTo>
                      <a:pt x="9003" y="75"/>
                    </a:lnTo>
                    <a:cubicBezTo>
                      <a:pt x="8734" y="24"/>
                      <a:pt x="8484" y="1"/>
                      <a:pt x="82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34"/>
              <p:cNvSpPr/>
              <p:nvPr/>
            </p:nvSpPr>
            <p:spPr>
              <a:xfrm>
                <a:off x="-39940950" y="3605325"/>
                <a:ext cx="160700" cy="212050"/>
              </a:xfrm>
              <a:custGeom>
                <a:rect b="b" l="l" r="r" t="t"/>
                <a:pathLst>
                  <a:path extrusionOk="0" h="8482" w="6428">
                    <a:moveTo>
                      <a:pt x="1891" y="1"/>
                    </a:moveTo>
                    <a:cubicBezTo>
                      <a:pt x="1229" y="1"/>
                      <a:pt x="694" y="568"/>
                      <a:pt x="694" y="1261"/>
                    </a:cubicBezTo>
                    <a:cubicBezTo>
                      <a:pt x="694" y="1828"/>
                      <a:pt x="1040" y="2238"/>
                      <a:pt x="1513" y="2395"/>
                    </a:cubicBezTo>
                    <a:lnTo>
                      <a:pt x="1513" y="5829"/>
                    </a:lnTo>
                    <a:cubicBezTo>
                      <a:pt x="1481" y="6459"/>
                      <a:pt x="1072" y="6774"/>
                      <a:pt x="0" y="8318"/>
                    </a:cubicBezTo>
                    <a:cubicBezTo>
                      <a:pt x="441" y="8433"/>
                      <a:pt x="822" y="8482"/>
                      <a:pt x="1162" y="8482"/>
                    </a:cubicBezTo>
                    <a:cubicBezTo>
                      <a:pt x="3061" y="8482"/>
                      <a:pt x="3671" y="6963"/>
                      <a:pt x="6049" y="6963"/>
                    </a:cubicBezTo>
                    <a:lnTo>
                      <a:pt x="6112" y="6963"/>
                    </a:lnTo>
                    <a:cubicBezTo>
                      <a:pt x="5829" y="6585"/>
                      <a:pt x="5608" y="6333"/>
                      <a:pt x="5608" y="5861"/>
                    </a:cubicBezTo>
                    <a:lnTo>
                      <a:pt x="5608" y="2458"/>
                    </a:lnTo>
                    <a:cubicBezTo>
                      <a:pt x="6081" y="2301"/>
                      <a:pt x="6427" y="1828"/>
                      <a:pt x="6427" y="1261"/>
                    </a:cubicBezTo>
                    <a:cubicBezTo>
                      <a:pt x="6427" y="599"/>
                      <a:pt x="5892" y="1"/>
                      <a:pt x="51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83" name="Google Shape;1283;p34"/>
          <p:cNvGrpSpPr/>
          <p:nvPr/>
        </p:nvGrpSpPr>
        <p:grpSpPr>
          <a:xfrm>
            <a:off x="5769497" y="3251756"/>
            <a:ext cx="2399216" cy="1144931"/>
            <a:chOff x="5769497" y="3251756"/>
            <a:chExt cx="2399216" cy="1144931"/>
          </a:xfrm>
        </p:grpSpPr>
        <p:grpSp>
          <p:nvGrpSpPr>
            <p:cNvPr id="1284" name="Google Shape;1284;p34"/>
            <p:cNvGrpSpPr/>
            <p:nvPr/>
          </p:nvGrpSpPr>
          <p:grpSpPr>
            <a:xfrm>
              <a:off x="5769497" y="3847551"/>
              <a:ext cx="514625" cy="215969"/>
              <a:chOff x="7558484" y="4272476"/>
              <a:chExt cx="514625" cy="215969"/>
            </a:xfrm>
          </p:grpSpPr>
          <p:sp>
            <p:nvSpPr>
              <p:cNvPr id="1285" name="Google Shape;1285;p34"/>
              <p:cNvSpPr/>
              <p:nvPr/>
            </p:nvSpPr>
            <p:spPr>
              <a:xfrm>
                <a:off x="7558484" y="4272476"/>
                <a:ext cx="514625" cy="215969"/>
              </a:xfrm>
              <a:custGeom>
                <a:rect b="b" l="l" r="r" t="t"/>
                <a:pathLst>
                  <a:path extrusionOk="0" h="8110" w="19325">
                    <a:moveTo>
                      <a:pt x="4061" y="1"/>
                    </a:moveTo>
                    <a:cubicBezTo>
                      <a:pt x="5858" y="1"/>
                      <a:pt x="7394" y="1168"/>
                      <a:pt x="7918" y="2787"/>
                    </a:cubicBezTo>
                    <a:lnTo>
                      <a:pt x="7918" y="2763"/>
                    </a:lnTo>
                    <a:lnTo>
                      <a:pt x="19324" y="4061"/>
                    </a:lnTo>
                    <a:lnTo>
                      <a:pt x="7918" y="5359"/>
                    </a:lnTo>
                    <a:lnTo>
                      <a:pt x="7918" y="5335"/>
                    </a:lnTo>
                    <a:cubicBezTo>
                      <a:pt x="7394" y="6954"/>
                      <a:pt x="5858" y="8109"/>
                      <a:pt x="4061" y="8109"/>
                    </a:cubicBezTo>
                    <a:cubicBezTo>
                      <a:pt x="1834" y="8109"/>
                      <a:pt x="1" y="6311"/>
                      <a:pt x="1" y="4061"/>
                    </a:cubicBezTo>
                    <a:cubicBezTo>
                      <a:pt x="1" y="1834"/>
                      <a:pt x="1834" y="1"/>
                      <a:pt x="40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34"/>
              <p:cNvSpPr/>
              <p:nvPr/>
            </p:nvSpPr>
            <p:spPr>
              <a:xfrm>
                <a:off x="7587964" y="4301663"/>
                <a:ext cx="157623" cy="157916"/>
              </a:xfrm>
              <a:custGeom>
                <a:rect b="b" l="l" r="r" t="t"/>
                <a:pathLst>
                  <a:path extrusionOk="0" h="5930" w="5919">
                    <a:moveTo>
                      <a:pt x="2954" y="5930"/>
                    </a:moveTo>
                    <a:cubicBezTo>
                      <a:pt x="4597" y="5930"/>
                      <a:pt x="5918" y="4608"/>
                      <a:pt x="5918" y="2965"/>
                    </a:cubicBezTo>
                    <a:cubicBezTo>
                      <a:pt x="5918" y="1346"/>
                      <a:pt x="4597" y="0"/>
                      <a:pt x="2954" y="0"/>
                    </a:cubicBezTo>
                    <a:cubicBezTo>
                      <a:pt x="1334" y="0"/>
                      <a:pt x="1" y="1346"/>
                      <a:pt x="1" y="2965"/>
                    </a:cubicBezTo>
                    <a:cubicBezTo>
                      <a:pt x="1" y="4608"/>
                      <a:pt x="1334" y="5930"/>
                      <a:pt x="2954" y="59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87" name="Google Shape;1287;p34"/>
            <p:cNvSpPr txBox="1"/>
            <p:nvPr/>
          </p:nvSpPr>
          <p:spPr>
            <a:xfrm>
              <a:off x="6284113" y="35149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88" name="Google Shape;1288;p34"/>
            <p:cNvSpPr txBox="1"/>
            <p:nvPr/>
          </p:nvSpPr>
          <p:spPr>
            <a:xfrm>
              <a:off x="6284113" y="386178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89" name="Google Shape;1289;p34"/>
            <p:cNvGrpSpPr/>
            <p:nvPr/>
          </p:nvGrpSpPr>
          <p:grpSpPr>
            <a:xfrm>
              <a:off x="6388464" y="3251756"/>
              <a:ext cx="292616" cy="292593"/>
              <a:chOff x="-40011050" y="3972375"/>
              <a:chExt cx="316650" cy="316625"/>
            </a:xfrm>
          </p:grpSpPr>
          <p:sp>
            <p:nvSpPr>
              <p:cNvPr id="1290" name="Google Shape;1290;p34"/>
              <p:cNvSpPr/>
              <p:nvPr/>
            </p:nvSpPr>
            <p:spPr>
              <a:xfrm>
                <a:off x="-40011050" y="3972375"/>
                <a:ext cx="316650" cy="232350"/>
              </a:xfrm>
              <a:custGeom>
                <a:rect b="b" l="l" r="r" t="t"/>
                <a:pathLst>
                  <a:path extrusionOk="0" h="9294" w="12666">
                    <a:moveTo>
                      <a:pt x="11405" y="1701"/>
                    </a:moveTo>
                    <a:cubicBezTo>
                      <a:pt x="11626" y="1701"/>
                      <a:pt x="11846" y="1890"/>
                      <a:pt x="11846" y="2142"/>
                    </a:cubicBezTo>
                    <a:cubicBezTo>
                      <a:pt x="11846" y="3749"/>
                      <a:pt x="11090" y="4663"/>
                      <a:pt x="9956" y="4978"/>
                    </a:cubicBezTo>
                    <a:cubicBezTo>
                      <a:pt x="10051" y="4631"/>
                      <a:pt x="10145" y="4222"/>
                      <a:pt x="10145" y="3844"/>
                    </a:cubicBezTo>
                    <a:lnTo>
                      <a:pt x="10145" y="1701"/>
                    </a:lnTo>
                    <a:close/>
                    <a:moveTo>
                      <a:pt x="2584" y="1701"/>
                    </a:moveTo>
                    <a:lnTo>
                      <a:pt x="2584" y="3812"/>
                    </a:lnTo>
                    <a:cubicBezTo>
                      <a:pt x="2584" y="4222"/>
                      <a:pt x="2647" y="4600"/>
                      <a:pt x="2773" y="5009"/>
                    </a:cubicBezTo>
                    <a:cubicBezTo>
                      <a:pt x="1639" y="4694"/>
                      <a:pt x="851" y="3781"/>
                      <a:pt x="851" y="2142"/>
                    </a:cubicBezTo>
                    <a:cubicBezTo>
                      <a:pt x="851" y="1890"/>
                      <a:pt x="1040" y="1701"/>
                      <a:pt x="1292" y="1701"/>
                    </a:cubicBezTo>
                    <a:close/>
                    <a:moveTo>
                      <a:pt x="4065" y="3655"/>
                    </a:moveTo>
                    <a:cubicBezTo>
                      <a:pt x="4317" y="3655"/>
                      <a:pt x="4506" y="3875"/>
                      <a:pt x="4506" y="4096"/>
                    </a:cubicBezTo>
                    <a:cubicBezTo>
                      <a:pt x="4506" y="4631"/>
                      <a:pt x="4821" y="5041"/>
                      <a:pt x="5262" y="5261"/>
                    </a:cubicBezTo>
                    <a:cubicBezTo>
                      <a:pt x="5451" y="5324"/>
                      <a:pt x="5577" y="5608"/>
                      <a:pt x="5482" y="5797"/>
                    </a:cubicBezTo>
                    <a:cubicBezTo>
                      <a:pt x="5431" y="5952"/>
                      <a:pt x="5229" y="6065"/>
                      <a:pt x="5054" y="6065"/>
                    </a:cubicBezTo>
                    <a:cubicBezTo>
                      <a:pt x="5017" y="6065"/>
                      <a:pt x="4980" y="6060"/>
                      <a:pt x="4947" y="6049"/>
                    </a:cubicBezTo>
                    <a:cubicBezTo>
                      <a:pt x="4128" y="5734"/>
                      <a:pt x="3655" y="4946"/>
                      <a:pt x="3655" y="4096"/>
                    </a:cubicBezTo>
                    <a:cubicBezTo>
                      <a:pt x="3655" y="3875"/>
                      <a:pt x="3844" y="3655"/>
                      <a:pt x="4065" y="3655"/>
                    </a:cubicBezTo>
                    <a:close/>
                    <a:moveTo>
                      <a:pt x="2993" y="0"/>
                    </a:moveTo>
                    <a:cubicBezTo>
                      <a:pt x="2741" y="0"/>
                      <a:pt x="2552" y="189"/>
                      <a:pt x="2552" y="441"/>
                    </a:cubicBezTo>
                    <a:lnTo>
                      <a:pt x="2552" y="882"/>
                    </a:lnTo>
                    <a:lnTo>
                      <a:pt x="1261" y="882"/>
                    </a:lnTo>
                    <a:cubicBezTo>
                      <a:pt x="536" y="882"/>
                      <a:pt x="1" y="1418"/>
                      <a:pt x="1" y="2142"/>
                    </a:cubicBezTo>
                    <a:cubicBezTo>
                      <a:pt x="1" y="4568"/>
                      <a:pt x="1513" y="5797"/>
                      <a:pt x="3183" y="5923"/>
                    </a:cubicBezTo>
                    <a:cubicBezTo>
                      <a:pt x="4159" y="7372"/>
                      <a:pt x="5073" y="7089"/>
                      <a:pt x="5073" y="7687"/>
                    </a:cubicBezTo>
                    <a:cubicBezTo>
                      <a:pt x="5073" y="8286"/>
                      <a:pt x="4821" y="8884"/>
                      <a:pt x="4443" y="9294"/>
                    </a:cubicBezTo>
                    <a:lnTo>
                      <a:pt x="8192" y="9294"/>
                    </a:lnTo>
                    <a:cubicBezTo>
                      <a:pt x="7782" y="8884"/>
                      <a:pt x="7562" y="8286"/>
                      <a:pt x="7562" y="7687"/>
                    </a:cubicBezTo>
                    <a:cubicBezTo>
                      <a:pt x="7562" y="7089"/>
                      <a:pt x="8507" y="7372"/>
                      <a:pt x="9484" y="5923"/>
                    </a:cubicBezTo>
                    <a:cubicBezTo>
                      <a:pt x="11216" y="5797"/>
                      <a:pt x="12666" y="4537"/>
                      <a:pt x="12666" y="2142"/>
                    </a:cubicBezTo>
                    <a:cubicBezTo>
                      <a:pt x="12666" y="1418"/>
                      <a:pt x="12098" y="882"/>
                      <a:pt x="11405" y="882"/>
                    </a:cubicBezTo>
                    <a:lnTo>
                      <a:pt x="10145" y="882"/>
                    </a:lnTo>
                    <a:lnTo>
                      <a:pt x="10145" y="441"/>
                    </a:lnTo>
                    <a:cubicBezTo>
                      <a:pt x="10145" y="189"/>
                      <a:pt x="9956" y="0"/>
                      <a:pt x="97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34"/>
              <p:cNvSpPr/>
              <p:nvPr/>
            </p:nvSpPr>
            <p:spPr>
              <a:xfrm>
                <a:off x="-39950400" y="4225975"/>
                <a:ext cx="194575" cy="63025"/>
              </a:xfrm>
              <a:custGeom>
                <a:rect b="b" l="l" r="r" t="t"/>
                <a:pathLst>
                  <a:path extrusionOk="0" h="2521" w="7783">
                    <a:moveTo>
                      <a:pt x="757" y="1"/>
                    </a:moveTo>
                    <a:lnTo>
                      <a:pt x="63" y="1954"/>
                    </a:lnTo>
                    <a:cubicBezTo>
                      <a:pt x="0" y="2237"/>
                      <a:pt x="158" y="2521"/>
                      <a:pt x="473" y="2521"/>
                    </a:cubicBezTo>
                    <a:lnTo>
                      <a:pt x="7278" y="2521"/>
                    </a:lnTo>
                    <a:cubicBezTo>
                      <a:pt x="7593" y="2521"/>
                      <a:pt x="7782" y="2237"/>
                      <a:pt x="7688" y="1954"/>
                    </a:cubicBezTo>
                    <a:lnTo>
                      <a:pt x="69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92" name="Google Shape;1292;p34"/>
          <p:cNvGrpSpPr/>
          <p:nvPr/>
        </p:nvGrpSpPr>
        <p:grpSpPr>
          <a:xfrm>
            <a:off x="1810925" y="1497749"/>
            <a:ext cx="2398913" cy="1150201"/>
            <a:chOff x="1810925" y="1497749"/>
            <a:chExt cx="2398913" cy="1150201"/>
          </a:xfrm>
        </p:grpSpPr>
        <p:grpSp>
          <p:nvGrpSpPr>
            <p:cNvPr id="1293" name="Google Shape;1293;p34"/>
            <p:cNvGrpSpPr/>
            <p:nvPr/>
          </p:nvGrpSpPr>
          <p:grpSpPr>
            <a:xfrm>
              <a:off x="3695533" y="2099096"/>
              <a:ext cx="514305" cy="215943"/>
              <a:chOff x="1773183" y="2437621"/>
              <a:chExt cx="514305" cy="215943"/>
            </a:xfrm>
          </p:grpSpPr>
          <p:sp>
            <p:nvSpPr>
              <p:cNvPr id="1294" name="Google Shape;1294;p34"/>
              <p:cNvSpPr/>
              <p:nvPr/>
            </p:nvSpPr>
            <p:spPr>
              <a:xfrm>
                <a:off x="1773183" y="2437621"/>
                <a:ext cx="514305" cy="215943"/>
              </a:xfrm>
              <a:custGeom>
                <a:rect b="b" l="l" r="r" t="t"/>
                <a:pathLst>
                  <a:path extrusionOk="0" h="8109" w="19313">
                    <a:moveTo>
                      <a:pt x="15264" y="1"/>
                    </a:moveTo>
                    <a:cubicBezTo>
                      <a:pt x="13454" y="1"/>
                      <a:pt x="11919" y="1167"/>
                      <a:pt x="11395" y="2787"/>
                    </a:cubicBezTo>
                    <a:lnTo>
                      <a:pt x="11395" y="2739"/>
                    </a:lnTo>
                    <a:lnTo>
                      <a:pt x="0" y="4061"/>
                    </a:lnTo>
                    <a:lnTo>
                      <a:pt x="11395" y="5358"/>
                    </a:lnTo>
                    <a:lnTo>
                      <a:pt x="11395" y="5299"/>
                    </a:lnTo>
                    <a:cubicBezTo>
                      <a:pt x="11919" y="6942"/>
                      <a:pt x="13454" y="8109"/>
                      <a:pt x="15264" y="8109"/>
                    </a:cubicBezTo>
                    <a:cubicBezTo>
                      <a:pt x="17491" y="8109"/>
                      <a:pt x="19312" y="6287"/>
                      <a:pt x="19312" y="4061"/>
                    </a:cubicBezTo>
                    <a:cubicBezTo>
                      <a:pt x="19312" y="1810"/>
                      <a:pt x="17491" y="1"/>
                      <a:pt x="152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34"/>
              <p:cNvSpPr/>
              <p:nvPr/>
            </p:nvSpPr>
            <p:spPr>
              <a:xfrm>
                <a:off x="2100707" y="2466781"/>
                <a:ext cx="157277" cy="157943"/>
              </a:xfrm>
              <a:custGeom>
                <a:rect b="b" l="l" r="r" t="t"/>
                <a:pathLst>
                  <a:path extrusionOk="0" h="5931" w="5906">
                    <a:moveTo>
                      <a:pt x="2965" y="5930"/>
                    </a:moveTo>
                    <a:cubicBezTo>
                      <a:pt x="4584" y="5930"/>
                      <a:pt x="5906" y="4585"/>
                      <a:pt x="5906" y="2966"/>
                    </a:cubicBezTo>
                    <a:cubicBezTo>
                      <a:pt x="5906" y="1323"/>
                      <a:pt x="4584" y="1"/>
                      <a:pt x="2965" y="1"/>
                    </a:cubicBezTo>
                    <a:cubicBezTo>
                      <a:pt x="1322" y="1"/>
                      <a:pt x="1" y="1323"/>
                      <a:pt x="1" y="2966"/>
                    </a:cubicBezTo>
                    <a:cubicBezTo>
                      <a:pt x="1" y="4585"/>
                      <a:pt x="1322" y="5930"/>
                      <a:pt x="2965" y="59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96" name="Google Shape;1296;p34"/>
            <p:cNvSpPr txBox="1"/>
            <p:nvPr/>
          </p:nvSpPr>
          <p:spPr>
            <a:xfrm>
              <a:off x="1810925" y="176620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97" name="Google Shape;1297;p34"/>
            <p:cNvSpPr txBox="1"/>
            <p:nvPr/>
          </p:nvSpPr>
          <p:spPr>
            <a:xfrm>
              <a:off x="1810925" y="211305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8" name="Google Shape;1298;p34"/>
            <p:cNvGrpSpPr/>
            <p:nvPr/>
          </p:nvGrpSpPr>
          <p:grpSpPr>
            <a:xfrm>
              <a:off x="3387562" y="1497749"/>
              <a:ext cx="210974" cy="291719"/>
              <a:chOff x="-38129425" y="3222550"/>
              <a:chExt cx="228450" cy="315850"/>
            </a:xfrm>
          </p:grpSpPr>
          <p:sp>
            <p:nvSpPr>
              <p:cNvPr id="1299" name="Google Shape;1299;p34"/>
              <p:cNvSpPr/>
              <p:nvPr/>
            </p:nvSpPr>
            <p:spPr>
              <a:xfrm>
                <a:off x="-38129425" y="3222550"/>
                <a:ext cx="228450" cy="227650"/>
              </a:xfrm>
              <a:custGeom>
                <a:rect b="b" l="l" r="r" t="t"/>
                <a:pathLst>
                  <a:path extrusionOk="0" h="9106" w="9138">
                    <a:moveTo>
                      <a:pt x="4097" y="1292"/>
                    </a:moveTo>
                    <a:cubicBezTo>
                      <a:pt x="4349" y="1292"/>
                      <a:pt x="4538" y="1450"/>
                      <a:pt x="4538" y="1702"/>
                    </a:cubicBezTo>
                    <a:cubicBezTo>
                      <a:pt x="4538" y="1922"/>
                      <a:pt x="4349" y="2111"/>
                      <a:pt x="4160" y="2111"/>
                    </a:cubicBezTo>
                    <a:cubicBezTo>
                      <a:pt x="2994" y="2111"/>
                      <a:pt x="2112" y="3056"/>
                      <a:pt x="2049" y="4222"/>
                    </a:cubicBezTo>
                    <a:cubicBezTo>
                      <a:pt x="2049" y="4443"/>
                      <a:pt x="1860" y="4600"/>
                      <a:pt x="1639" y="4600"/>
                    </a:cubicBezTo>
                    <a:cubicBezTo>
                      <a:pt x="1387" y="4600"/>
                      <a:pt x="1198" y="4411"/>
                      <a:pt x="1198" y="4222"/>
                    </a:cubicBezTo>
                    <a:cubicBezTo>
                      <a:pt x="1198" y="2584"/>
                      <a:pt x="2490" y="1324"/>
                      <a:pt x="4097" y="1292"/>
                    </a:cubicBezTo>
                    <a:close/>
                    <a:moveTo>
                      <a:pt x="4569" y="0"/>
                    </a:moveTo>
                    <a:cubicBezTo>
                      <a:pt x="2049" y="0"/>
                      <a:pt x="1" y="2048"/>
                      <a:pt x="1" y="4569"/>
                    </a:cubicBezTo>
                    <a:cubicBezTo>
                      <a:pt x="1" y="6207"/>
                      <a:pt x="946" y="7688"/>
                      <a:pt x="2332" y="8475"/>
                    </a:cubicBezTo>
                    <a:cubicBezTo>
                      <a:pt x="2458" y="8507"/>
                      <a:pt x="2521" y="8664"/>
                      <a:pt x="2521" y="8822"/>
                    </a:cubicBezTo>
                    <a:lnTo>
                      <a:pt x="2521" y="9105"/>
                    </a:lnTo>
                    <a:lnTo>
                      <a:pt x="6680" y="9105"/>
                    </a:lnTo>
                    <a:lnTo>
                      <a:pt x="6680" y="8822"/>
                    </a:lnTo>
                    <a:cubicBezTo>
                      <a:pt x="6680" y="8696"/>
                      <a:pt x="6743" y="8570"/>
                      <a:pt x="6900" y="8507"/>
                    </a:cubicBezTo>
                    <a:cubicBezTo>
                      <a:pt x="8255" y="7719"/>
                      <a:pt x="9137" y="6270"/>
                      <a:pt x="9137" y="4569"/>
                    </a:cubicBezTo>
                    <a:cubicBezTo>
                      <a:pt x="9137" y="2048"/>
                      <a:pt x="7089" y="32"/>
                      <a:pt x="45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34"/>
              <p:cNvSpPr/>
              <p:nvPr/>
            </p:nvSpPr>
            <p:spPr>
              <a:xfrm>
                <a:off x="-38067200" y="3470650"/>
                <a:ext cx="103200" cy="67750"/>
              </a:xfrm>
              <a:custGeom>
                <a:rect b="b" l="l" r="r" t="t"/>
                <a:pathLst>
                  <a:path extrusionOk="0" h="2710" w="4128">
                    <a:moveTo>
                      <a:pt x="1" y="0"/>
                    </a:moveTo>
                    <a:lnTo>
                      <a:pt x="1" y="662"/>
                    </a:lnTo>
                    <a:cubicBezTo>
                      <a:pt x="1" y="1198"/>
                      <a:pt x="410" y="1702"/>
                      <a:pt x="883" y="1859"/>
                    </a:cubicBezTo>
                    <a:cubicBezTo>
                      <a:pt x="1040" y="2363"/>
                      <a:pt x="1513" y="2710"/>
                      <a:pt x="2049" y="2710"/>
                    </a:cubicBezTo>
                    <a:cubicBezTo>
                      <a:pt x="2647" y="2710"/>
                      <a:pt x="3120" y="2363"/>
                      <a:pt x="3277" y="1859"/>
                    </a:cubicBezTo>
                    <a:cubicBezTo>
                      <a:pt x="3781" y="1702"/>
                      <a:pt x="4128" y="1198"/>
                      <a:pt x="4128" y="662"/>
                    </a:cubicBezTo>
                    <a:lnTo>
                      <a:pt x="41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01" name="Google Shape;1301;p34"/>
          <p:cNvGrpSpPr/>
          <p:nvPr/>
        </p:nvGrpSpPr>
        <p:grpSpPr>
          <a:xfrm>
            <a:off x="1072425" y="2875043"/>
            <a:ext cx="2399235" cy="1154607"/>
            <a:chOff x="1072425" y="2875043"/>
            <a:chExt cx="2399235" cy="1154607"/>
          </a:xfrm>
        </p:grpSpPr>
        <p:grpSp>
          <p:nvGrpSpPr>
            <p:cNvPr id="1302" name="Google Shape;1302;p34"/>
            <p:cNvGrpSpPr/>
            <p:nvPr/>
          </p:nvGrpSpPr>
          <p:grpSpPr>
            <a:xfrm>
              <a:off x="2957035" y="3480805"/>
              <a:ext cx="514625" cy="215943"/>
              <a:chOff x="1797460" y="3890730"/>
              <a:chExt cx="514625" cy="215943"/>
            </a:xfrm>
          </p:grpSpPr>
          <p:sp>
            <p:nvSpPr>
              <p:cNvPr id="1303" name="Google Shape;1303;p34"/>
              <p:cNvSpPr/>
              <p:nvPr/>
            </p:nvSpPr>
            <p:spPr>
              <a:xfrm>
                <a:off x="1797460" y="3890730"/>
                <a:ext cx="514625" cy="215943"/>
              </a:xfrm>
              <a:custGeom>
                <a:rect b="b" l="l" r="r" t="t"/>
                <a:pathLst>
                  <a:path extrusionOk="0" h="8109" w="19325">
                    <a:moveTo>
                      <a:pt x="15241" y="1"/>
                    </a:moveTo>
                    <a:cubicBezTo>
                      <a:pt x="13443" y="1"/>
                      <a:pt x="11931" y="1168"/>
                      <a:pt x="11407" y="2811"/>
                    </a:cubicBezTo>
                    <a:lnTo>
                      <a:pt x="11407" y="2763"/>
                    </a:lnTo>
                    <a:lnTo>
                      <a:pt x="1" y="4061"/>
                    </a:lnTo>
                    <a:lnTo>
                      <a:pt x="11407" y="5382"/>
                    </a:lnTo>
                    <a:lnTo>
                      <a:pt x="11407" y="5335"/>
                    </a:lnTo>
                    <a:cubicBezTo>
                      <a:pt x="11931" y="6942"/>
                      <a:pt x="13443" y="8109"/>
                      <a:pt x="15241" y="8109"/>
                    </a:cubicBezTo>
                    <a:cubicBezTo>
                      <a:pt x="17491" y="8109"/>
                      <a:pt x="19325" y="6311"/>
                      <a:pt x="19325" y="4061"/>
                    </a:cubicBezTo>
                    <a:cubicBezTo>
                      <a:pt x="19325" y="1834"/>
                      <a:pt x="17491" y="1"/>
                      <a:pt x="152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34"/>
              <p:cNvSpPr/>
              <p:nvPr/>
            </p:nvSpPr>
            <p:spPr>
              <a:xfrm>
                <a:off x="2124984" y="3920556"/>
                <a:ext cx="157623" cy="157277"/>
              </a:xfrm>
              <a:custGeom>
                <a:rect b="b" l="l" r="r" t="t"/>
                <a:pathLst>
                  <a:path extrusionOk="0" h="5906" w="5919">
                    <a:moveTo>
                      <a:pt x="2942" y="5905"/>
                    </a:moveTo>
                    <a:cubicBezTo>
                      <a:pt x="4585" y="5905"/>
                      <a:pt x="5918" y="4584"/>
                      <a:pt x="5918" y="2941"/>
                    </a:cubicBezTo>
                    <a:cubicBezTo>
                      <a:pt x="5918" y="1322"/>
                      <a:pt x="4585" y="0"/>
                      <a:pt x="2942" y="0"/>
                    </a:cubicBezTo>
                    <a:cubicBezTo>
                      <a:pt x="1322" y="0"/>
                      <a:pt x="1" y="1322"/>
                      <a:pt x="1" y="2941"/>
                    </a:cubicBezTo>
                    <a:cubicBezTo>
                      <a:pt x="1" y="4584"/>
                      <a:pt x="1322" y="5905"/>
                      <a:pt x="2942" y="59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05" name="Google Shape;1305;p34"/>
            <p:cNvSpPr txBox="1"/>
            <p:nvPr/>
          </p:nvSpPr>
          <p:spPr>
            <a:xfrm>
              <a:off x="1072425" y="314790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06" name="Google Shape;1306;p34"/>
            <p:cNvSpPr txBox="1"/>
            <p:nvPr/>
          </p:nvSpPr>
          <p:spPr>
            <a:xfrm>
              <a:off x="1072425" y="349475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mostly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07" name="Google Shape;1307;p34"/>
            <p:cNvGrpSpPr/>
            <p:nvPr/>
          </p:nvGrpSpPr>
          <p:grpSpPr>
            <a:xfrm>
              <a:off x="2559410" y="2875043"/>
              <a:ext cx="292621" cy="292616"/>
              <a:chOff x="-41526450" y="3951100"/>
              <a:chExt cx="313500" cy="316650"/>
            </a:xfrm>
          </p:grpSpPr>
          <p:sp>
            <p:nvSpPr>
              <p:cNvPr id="1308" name="Google Shape;1308;p34"/>
              <p:cNvSpPr/>
              <p:nvPr/>
            </p:nvSpPr>
            <p:spPr>
              <a:xfrm>
                <a:off x="-41483125" y="4041675"/>
                <a:ext cx="226075" cy="226075"/>
              </a:xfrm>
              <a:custGeom>
                <a:rect b="b" l="l" r="r" t="t"/>
                <a:pathLst>
                  <a:path extrusionOk="0" h="9043" w="9043">
                    <a:moveTo>
                      <a:pt x="4506" y="2174"/>
                    </a:moveTo>
                    <a:cubicBezTo>
                      <a:pt x="6144" y="2174"/>
                      <a:pt x="7404" y="3466"/>
                      <a:pt x="7436" y="5041"/>
                    </a:cubicBezTo>
                    <a:cubicBezTo>
                      <a:pt x="7436" y="6648"/>
                      <a:pt x="6144" y="7908"/>
                      <a:pt x="4506" y="7908"/>
                    </a:cubicBezTo>
                    <a:cubicBezTo>
                      <a:pt x="2899" y="7908"/>
                      <a:pt x="1639" y="6616"/>
                      <a:pt x="1639" y="5041"/>
                    </a:cubicBezTo>
                    <a:cubicBezTo>
                      <a:pt x="1639" y="3466"/>
                      <a:pt x="2931" y="2174"/>
                      <a:pt x="4506" y="2174"/>
                    </a:cubicBezTo>
                    <a:close/>
                    <a:moveTo>
                      <a:pt x="4506" y="0"/>
                    </a:moveTo>
                    <a:lnTo>
                      <a:pt x="1" y="3214"/>
                    </a:lnTo>
                    <a:lnTo>
                      <a:pt x="1" y="8664"/>
                    </a:lnTo>
                    <a:cubicBezTo>
                      <a:pt x="1" y="8885"/>
                      <a:pt x="190" y="9042"/>
                      <a:pt x="379" y="9042"/>
                    </a:cubicBezTo>
                    <a:lnTo>
                      <a:pt x="8665" y="9042"/>
                    </a:lnTo>
                    <a:cubicBezTo>
                      <a:pt x="8885" y="9042"/>
                      <a:pt x="9043" y="8853"/>
                      <a:pt x="9043" y="8664"/>
                    </a:cubicBezTo>
                    <a:lnTo>
                      <a:pt x="9043" y="3214"/>
                    </a:lnTo>
                    <a:lnTo>
                      <a:pt x="45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34"/>
              <p:cNvSpPr/>
              <p:nvPr/>
            </p:nvSpPr>
            <p:spPr>
              <a:xfrm>
                <a:off x="-41422475" y="4114925"/>
                <a:ext cx="104775" cy="104775"/>
              </a:xfrm>
              <a:custGeom>
                <a:rect b="b" l="l" r="r" t="t"/>
                <a:pathLst>
                  <a:path extrusionOk="0" h="4191" w="4191">
                    <a:moveTo>
                      <a:pt x="2080" y="1040"/>
                    </a:moveTo>
                    <a:cubicBezTo>
                      <a:pt x="2332" y="1040"/>
                      <a:pt x="2521" y="1229"/>
                      <a:pt x="2521" y="1450"/>
                    </a:cubicBezTo>
                    <a:lnTo>
                      <a:pt x="2521" y="1859"/>
                    </a:lnTo>
                    <a:lnTo>
                      <a:pt x="2931" y="1859"/>
                    </a:lnTo>
                    <a:cubicBezTo>
                      <a:pt x="3151" y="1859"/>
                      <a:pt x="3372" y="2080"/>
                      <a:pt x="3372" y="2269"/>
                    </a:cubicBezTo>
                    <a:cubicBezTo>
                      <a:pt x="3372" y="2489"/>
                      <a:pt x="3151" y="2710"/>
                      <a:pt x="2931" y="2710"/>
                    </a:cubicBezTo>
                    <a:lnTo>
                      <a:pt x="2080" y="2710"/>
                    </a:lnTo>
                    <a:cubicBezTo>
                      <a:pt x="1859" y="2710"/>
                      <a:pt x="1702" y="2489"/>
                      <a:pt x="1702" y="2269"/>
                    </a:cubicBezTo>
                    <a:lnTo>
                      <a:pt x="1702" y="1450"/>
                    </a:lnTo>
                    <a:cubicBezTo>
                      <a:pt x="1702" y="1198"/>
                      <a:pt x="1891" y="1040"/>
                      <a:pt x="2080" y="1040"/>
                    </a:cubicBezTo>
                    <a:close/>
                    <a:moveTo>
                      <a:pt x="2080" y="0"/>
                    </a:moveTo>
                    <a:cubicBezTo>
                      <a:pt x="946" y="0"/>
                      <a:pt x="64" y="946"/>
                      <a:pt x="1" y="2111"/>
                    </a:cubicBezTo>
                    <a:cubicBezTo>
                      <a:pt x="64" y="3277"/>
                      <a:pt x="946" y="4191"/>
                      <a:pt x="2080" y="4191"/>
                    </a:cubicBezTo>
                    <a:cubicBezTo>
                      <a:pt x="3246" y="4191"/>
                      <a:pt x="4128" y="3245"/>
                      <a:pt x="4191" y="2111"/>
                    </a:cubicBezTo>
                    <a:cubicBezTo>
                      <a:pt x="4191" y="977"/>
                      <a:pt x="3246" y="63"/>
                      <a:pt x="20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34"/>
              <p:cNvSpPr/>
              <p:nvPr/>
            </p:nvSpPr>
            <p:spPr>
              <a:xfrm>
                <a:off x="-41526450" y="3951100"/>
                <a:ext cx="313500" cy="165575"/>
              </a:xfrm>
              <a:custGeom>
                <a:rect b="b" l="l" r="r" t="t"/>
                <a:pathLst>
                  <a:path extrusionOk="0" h="6623" w="12540">
                    <a:moveTo>
                      <a:pt x="6239" y="0"/>
                    </a:moveTo>
                    <a:cubicBezTo>
                      <a:pt x="6018" y="0"/>
                      <a:pt x="5861" y="189"/>
                      <a:pt x="5861" y="378"/>
                    </a:cubicBezTo>
                    <a:lnTo>
                      <a:pt x="5861" y="1859"/>
                    </a:lnTo>
                    <a:lnTo>
                      <a:pt x="1891" y="4695"/>
                    </a:lnTo>
                    <a:lnTo>
                      <a:pt x="222" y="5860"/>
                    </a:lnTo>
                    <a:cubicBezTo>
                      <a:pt x="32" y="5986"/>
                      <a:pt x="1" y="6270"/>
                      <a:pt x="159" y="6459"/>
                    </a:cubicBezTo>
                    <a:cubicBezTo>
                      <a:pt x="230" y="6566"/>
                      <a:pt x="342" y="6623"/>
                      <a:pt x="460" y="6623"/>
                    </a:cubicBezTo>
                    <a:cubicBezTo>
                      <a:pt x="550" y="6623"/>
                      <a:pt x="644" y="6590"/>
                      <a:pt x="726" y="6522"/>
                    </a:cubicBezTo>
                    <a:lnTo>
                      <a:pt x="6050" y="2741"/>
                    </a:lnTo>
                    <a:cubicBezTo>
                      <a:pt x="6129" y="2678"/>
                      <a:pt x="6215" y="2647"/>
                      <a:pt x="6298" y="2647"/>
                    </a:cubicBezTo>
                    <a:cubicBezTo>
                      <a:pt x="6381" y="2647"/>
                      <a:pt x="6459" y="2678"/>
                      <a:pt x="6523" y="2741"/>
                    </a:cubicBezTo>
                    <a:lnTo>
                      <a:pt x="11847" y="6522"/>
                    </a:lnTo>
                    <a:cubicBezTo>
                      <a:pt x="11926" y="6575"/>
                      <a:pt x="12016" y="6600"/>
                      <a:pt x="12105" y="6600"/>
                    </a:cubicBezTo>
                    <a:cubicBezTo>
                      <a:pt x="12230" y="6600"/>
                      <a:pt x="12354" y="6551"/>
                      <a:pt x="12445" y="6459"/>
                    </a:cubicBezTo>
                    <a:cubicBezTo>
                      <a:pt x="12540" y="6270"/>
                      <a:pt x="12508" y="6018"/>
                      <a:pt x="12351" y="5860"/>
                    </a:cubicBezTo>
                    <a:lnTo>
                      <a:pt x="10713" y="4695"/>
                    </a:lnTo>
                    <a:lnTo>
                      <a:pt x="6712" y="1859"/>
                    </a:lnTo>
                    <a:lnTo>
                      <a:pt x="6712" y="378"/>
                    </a:lnTo>
                    <a:cubicBezTo>
                      <a:pt x="6680" y="189"/>
                      <a:pt x="6491" y="0"/>
                      <a:pt x="62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3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1316" name="Google Shape;1316;p35"/>
          <p:cNvGrpSpPr/>
          <p:nvPr/>
        </p:nvGrpSpPr>
        <p:grpSpPr>
          <a:xfrm>
            <a:off x="0" y="1243767"/>
            <a:ext cx="9144032" cy="2001024"/>
            <a:chOff x="0" y="1243767"/>
            <a:chExt cx="9144032" cy="2001024"/>
          </a:xfrm>
        </p:grpSpPr>
        <p:sp>
          <p:nvSpPr>
            <p:cNvPr id="1317" name="Google Shape;1317;p35"/>
            <p:cNvSpPr/>
            <p:nvPr/>
          </p:nvSpPr>
          <p:spPr>
            <a:xfrm>
              <a:off x="0" y="1243767"/>
              <a:ext cx="9144032" cy="2001024"/>
            </a:xfrm>
            <a:custGeom>
              <a:rect b="b" l="l" r="r" t="t"/>
              <a:pathLst>
                <a:path extrusionOk="0" h="62532" w="285751">
                  <a:moveTo>
                    <a:pt x="1" y="0"/>
                  </a:moveTo>
                  <a:lnTo>
                    <a:pt x="1" y="18336"/>
                  </a:lnTo>
                  <a:lnTo>
                    <a:pt x="163759" y="18336"/>
                  </a:lnTo>
                  <a:lnTo>
                    <a:pt x="163759" y="22110"/>
                  </a:lnTo>
                  <a:lnTo>
                    <a:pt x="112824" y="22110"/>
                  </a:lnTo>
                  <a:cubicBezTo>
                    <a:pt x="107752" y="22110"/>
                    <a:pt x="103657" y="26206"/>
                    <a:pt x="103657" y="31254"/>
                  </a:cubicBezTo>
                  <a:lnTo>
                    <a:pt x="103657" y="53364"/>
                  </a:lnTo>
                  <a:cubicBezTo>
                    <a:pt x="103657" y="58436"/>
                    <a:pt x="107752" y="62532"/>
                    <a:pt x="112824" y="62532"/>
                  </a:cubicBezTo>
                  <a:lnTo>
                    <a:pt x="285751" y="62532"/>
                  </a:lnTo>
                  <a:lnTo>
                    <a:pt x="285751" y="44196"/>
                  </a:lnTo>
                  <a:lnTo>
                    <a:pt x="121980" y="44196"/>
                  </a:lnTo>
                  <a:lnTo>
                    <a:pt x="121980" y="40422"/>
                  </a:lnTo>
                  <a:lnTo>
                    <a:pt x="172927" y="40422"/>
                  </a:lnTo>
                  <a:cubicBezTo>
                    <a:pt x="177999" y="40422"/>
                    <a:pt x="182095" y="36326"/>
                    <a:pt x="182095" y="31254"/>
                  </a:cubicBezTo>
                  <a:lnTo>
                    <a:pt x="182095" y="9168"/>
                  </a:lnTo>
                  <a:cubicBezTo>
                    <a:pt x="182095" y="4096"/>
                    <a:pt x="177999" y="0"/>
                    <a:pt x="1729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5"/>
            <p:cNvSpPr/>
            <p:nvPr/>
          </p:nvSpPr>
          <p:spPr>
            <a:xfrm>
              <a:off x="0" y="1374807"/>
              <a:ext cx="9144032" cy="1738912"/>
            </a:xfrm>
            <a:custGeom>
              <a:rect b="b" l="l" r="r" t="t"/>
              <a:pathLst>
                <a:path extrusionOk="0" h="54341" w="285751">
                  <a:moveTo>
                    <a:pt x="1" y="1"/>
                  </a:moveTo>
                  <a:lnTo>
                    <a:pt x="1" y="10145"/>
                  </a:lnTo>
                  <a:lnTo>
                    <a:pt x="167855" y="10145"/>
                  </a:lnTo>
                  <a:lnTo>
                    <a:pt x="167855" y="22111"/>
                  </a:lnTo>
                  <a:lnTo>
                    <a:pt x="112824" y="22111"/>
                  </a:lnTo>
                  <a:cubicBezTo>
                    <a:pt x="110014" y="22111"/>
                    <a:pt x="107752" y="24361"/>
                    <a:pt x="107752" y="27159"/>
                  </a:cubicBezTo>
                  <a:lnTo>
                    <a:pt x="107752" y="49269"/>
                  </a:lnTo>
                  <a:cubicBezTo>
                    <a:pt x="107752" y="52067"/>
                    <a:pt x="110014" y="54341"/>
                    <a:pt x="112824" y="54341"/>
                  </a:cubicBezTo>
                  <a:lnTo>
                    <a:pt x="285751" y="54341"/>
                  </a:lnTo>
                  <a:lnTo>
                    <a:pt x="285751" y="44197"/>
                  </a:lnTo>
                  <a:lnTo>
                    <a:pt x="117884" y="44197"/>
                  </a:lnTo>
                  <a:lnTo>
                    <a:pt x="117884" y="32231"/>
                  </a:lnTo>
                  <a:lnTo>
                    <a:pt x="172927" y="32231"/>
                  </a:lnTo>
                  <a:cubicBezTo>
                    <a:pt x="175713" y="32231"/>
                    <a:pt x="177999" y="29969"/>
                    <a:pt x="177999" y="27159"/>
                  </a:cubicBezTo>
                  <a:lnTo>
                    <a:pt x="177999" y="5073"/>
                  </a:lnTo>
                  <a:cubicBezTo>
                    <a:pt x="177999" y="2275"/>
                    <a:pt x="175713" y="1"/>
                    <a:pt x="17292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9" name="Google Shape;1319;p35"/>
            <p:cNvGrpSpPr/>
            <p:nvPr/>
          </p:nvGrpSpPr>
          <p:grpSpPr>
            <a:xfrm>
              <a:off x="124960" y="1520726"/>
              <a:ext cx="8905896" cy="1447067"/>
              <a:chOff x="124960" y="1520726"/>
              <a:chExt cx="8905896" cy="1447067"/>
            </a:xfrm>
          </p:grpSpPr>
          <p:sp>
            <p:nvSpPr>
              <p:cNvPr id="1320" name="Google Shape;1320;p35"/>
              <p:cNvSpPr/>
              <p:nvPr/>
            </p:nvSpPr>
            <p:spPr>
              <a:xfrm>
                <a:off x="3868274" y="2934993"/>
                <a:ext cx="2958880" cy="32800"/>
              </a:xfrm>
              <a:custGeom>
                <a:rect b="b" l="l" r="r" t="t"/>
                <a:pathLst>
                  <a:path extrusionOk="0" h="1025" w="92465">
                    <a:moveTo>
                      <a:pt x="1" y="1"/>
                    </a:moveTo>
                    <a:lnTo>
                      <a:pt x="1" y="1025"/>
                    </a:lnTo>
                    <a:lnTo>
                      <a:pt x="3692" y="1025"/>
                    </a:lnTo>
                    <a:lnTo>
                      <a:pt x="3692" y="1"/>
                    </a:lnTo>
                    <a:close/>
                    <a:moveTo>
                      <a:pt x="9871" y="1"/>
                    </a:moveTo>
                    <a:lnTo>
                      <a:pt x="9871" y="1025"/>
                    </a:lnTo>
                    <a:lnTo>
                      <a:pt x="13562" y="1025"/>
                    </a:lnTo>
                    <a:lnTo>
                      <a:pt x="13562" y="1"/>
                    </a:lnTo>
                    <a:close/>
                    <a:moveTo>
                      <a:pt x="19730" y="1"/>
                    </a:moveTo>
                    <a:lnTo>
                      <a:pt x="19730" y="1025"/>
                    </a:lnTo>
                    <a:lnTo>
                      <a:pt x="23432" y="1025"/>
                    </a:lnTo>
                    <a:lnTo>
                      <a:pt x="23432" y="1"/>
                    </a:lnTo>
                    <a:close/>
                    <a:moveTo>
                      <a:pt x="29576" y="1"/>
                    </a:moveTo>
                    <a:lnTo>
                      <a:pt x="29576" y="1025"/>
                    </a:lnTo>
                    <a:lnTo>
                      <a:pt x="33279" y="1025"/>
                    </a:lnTo>
                    <a:lnTo>
                      <a:pt x="33279" y="1"/>
                    </a:lnTo>
                    <a:close/>
                    <a:moveTo>
                      <a:pt x="39446" y="1"/>
                    </a:moveTo>
                    <a:lnTo>
                      <a:pt x="39446" y="1025"/>
                    </a:lnTo>
                    <a:lnTo>
                      <a:pt x="43149" y="1025"/>
                    </a:lnTo>
                    <a:lnTo>
                      <a:pt x="43149" y="1"/>
                    </a:lnTo>
                    <a:close/>
                    <a:moveTo>
                      <a:pt x="49317" y="1"/>
                    </a:moveTo>
                    <a:lnTo>
                      <a:pt x="49317" y="1025"/>
                    </a:lnTo>
                    <a:lnTo>
                      <a:pt x="53019" y="1025"/>
                    </a:lnTo>
                    <a:lnTo>
                      <a:pt x="53019" y="1"/>
                    </a:lnTo>
                    <a:close/>
                    <a:moveTo>
                      <a:pt x="59187" y="1"/>
                    </a:moveTo>
                    <a:lnTo>
                      <a:pt x="59187" y="1025"/>
                    </a:lnTo>
                    <a:lnTo>
                      <a:pt x="62890" y="1025"/>
                    </a:lnTo>
                    <a:lnTo>
                      <a:pt x="62890" y="1"/>
                    </a:lnTo>
                    <a:close/>
                    <a:moveTo>
                      <a:pt x="69057" y="1"/>
                    </a:moveTo>
                    <a:lnTo>
                      <a:pt x="69057" y="1025"/>
                    </a:lnTo>
                    <a:lnTo>
                      <a:pt x="72760" y="1025"/>
                    </a:lnTo>
                    <a:lnTo>
                      <a:pt x="72760" y="1"/>
                    </a:lnTo>
                    <a:close/>
                    <a:moveTo>
                      <a:pt x="78927" y="1"/>
                    </a:moveTo>
                    <a:lnTo>
                      <a:pt x="78927" y="1025"/>
                    </a:lnTo>
                    <a:lnTo>
                      <a:pt x="82595" y="1025"/>
                    </a:lnTo>
                    <a:lnTo>
                      <a:pt x="82595" y="1"/>
                    </a:lnTo>
                    <a:close/>
                    <a:moveTo>
                      <a:pt x="88762" y="1"/>
                    </a:moveTo>
                    <a:lnTo>
                      <a:pt x="88762" y="1025"/>
                    </a:lnTo>
                    <a:lnTo>
                      <a:pt x="92465" y="1025"/>
                    </a:lnTo>
                    <a:lnTo>
                      <a:pt x="924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35"/>
              <p:cNvSpPr/>
              <p:nvPr/>
            </p:nvSpPr>
            <p:spPr>
              <a:xfrm>
                <a:off x="7018375" y="2934993"/>
                <a:ext cx="2012480" cy="32800"/>
              </a:xfrm>
              <a:custGeom>
                <a:rect b="b" l="l" r="r" t="t"/>
                <a:pathLst>
                  <a:path extrusionOk="0" h="1025" w="62890">
                    <a:moveTo>
                      <a:pt x="1" y="1"/>
                    </a:moveTo>
                    <a:lnTo>
                      <a:pt x="1" y="1025"/>
                    </a:lnTo>
                    <a:lnTo>
                      <a:pt x="3704" y="1025"/>
                    </a:lnTo>
                    <a:lnTo>
                      <a:pt x="3704" y="1"/>
                    </a:lnTo>
                    <a:close/>
                    <a:moveTo>
                      <a:pt x="9871" y="1"/>
                    </a:moveTo>
                    <a:lnTo>
                      <a:pt x="9871" y="1025"/>
                    </a:lnTo>
                    <a:lnTo>
                      <a:pt x="13574" y="1025"/>
                    </a:lnTo>
                    <a:lnTo>
                      <a:pt x="13574" y="1"/>
                    </a:lnTo>
                    <a:close/>
                    <a:moveTo>
                      <a:pt x="19741" y="1"/>
                    </a:moveTo>
                    <a:lnTo>
                      <a:pt x="19741" y="1025"/>
                    </a:lnTo>
                    <a:lnTo>
                      <a:pt x="23444" y="1025"/>
                    </a:lnTo>
                    <a:lnTo>
                      <a:pt x="23444" y="1"/>
                    </a:lnTo>
                    <a:close/>
                    <a:moveTo>
                      <a:pt x="29588" y="1"/>
                    </a:moveTo>
                    <a:lnTo>
                      <a:pt x="29588" y="1025"/>
                    </a:lnTo>
                    <a:lnTo>
                      <a:pt x="33279" y="1025"/>
                    </a:lnTo>
                    <a:lnTo>
                      <a:pt x="33279" y="1"/>
                    </a:lnTo>
                    <a:close/>
                    <a:moveTo>
                      <a:pt x="39446" y="1"/>
                    </a:moveTo>
                    <a:lnTo>
                      <a:pt x="39446" y="1025"/>
                    </a:lnTo>
                    <a:lnTo>
                      <a:pt x="43149" y="1025"/>
                    </a:lnTo>
                    <a:lnTo>
                      <a:pt x="43149" y="1"/>
                    </a:lnTo>
                    <a:close/>
                    <a:moveTo>
                      <a:pt x="49316" y="1"/>
                    </a:moveTo>
                    <a:lnTo>
                      <a:pt x="49316" y="1025"/>
                    </a:lnTo>
                    <a:lnTo>
                      <a:pt x="53019" y="1025"/>
                    </a:lnTo>
                    <a:lnTo>
                      <a:pt x="53019" y="1"/>
                    </a:lnTo>
                    <a:close/>
                    <a:moveTo>
                      <a:pt x="59187" y="1"/>
                    </a:moveTo>
                    <a:lnTo>
                      <a:pt x="59187" y="1025"/>
                    </a:lnTo>
                    <a:lnTo>
                      <a:pt x="62890" y="1025"/>
                    </a:lnTo>
                    <a:lnTo>
                      <a:pt x="628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35"/>
              <p:cNvSpPr/>
              <p:nvPr/>
            </p:nvSpPr>
            <p:spPr>
              <a:xfrm>
                <a:off x="124960" y="1520726"/>
                <a:ext cx="2012480" cy="32800"/>
              </a:xfrm>
              <a:custGeom>
                <a:rect b="b" l="l" r="r" t="t"/>
                <a:pathLst>
                  <a:path extrusionOk="0" h="1025" w="62890">
                    <a:moveTo>
                      <a:pt x="1" y="1"/>
                    </a:moveTo>
                    <a:lnTo>
                      <a:pt x="1" y="1025"/>
                    </a:lnTo>
                    <a:lnTo>
                      <a:pt x="3692" y="1025"/>
                    </a:lnTo>
                    <a:lnTo>
                      <a:pt x="3692" y="1"/>
                    </a:lnTo>
                    <a:close/>
                    <a:moveTo>
                      <a:pt x="9859" y="1"/>
                    </a:moveTo>
                    <a:lnTo>
                      <a:pt x="9859" y="1025"/>
                    </a:lnTo>
                    <a:lnTo>
                      <a:pt x="13562" y="1025"/>
                    </a:lnTo>
                    <a:lnTo>
                      <a:pt x="13562" y="1"/>
                    </a:lnTo>
                    <a:close/>
                    <a:moveTo>
                      <a:pt x="19730" y="1"/>
                    </a:moveTo>
                    <a:lnTo>
                      <a:pt x="19730" y="1025"/>
                    </a:lnTo>
                    <a:lnTo>
                      <a:pt x="23432" y="1025"/>
                    </a:lnTo>
                    <a:lnTo>
                      <a:pt x="23432" y="1"/>
                    </a:lnTo>
                    <a:close/>
                    <a:moveTo>
                      <a:pt x="29600" y="1"/>
                    </a:moveTo>
                    <a:lnTo>
                      <a:pt x="29600" y="1025"/>
                    </a:lnTo>
                    <a:lnTo>
                      <a:pt x="33303" y="1025"/>
                    </a:lnTo>
                    <a:lnTo>
                      <a:pt x="33303" y="1"/>
                    </a:lnTo>
                    <a:close/>
                    <a:moveTo>
                      <a:pt x="39470" y="1"/>
                    </a:moveTo>
                    <a:lnTo>
                      <a:pt x="39470" y="1025"/>
                    </a:lnTo>
                    <a:lnTo>
                      <a:pt x="43173" y="1025"/>
                    </a:lnTo>
                    <a:lnTo>
                      <a:pt x="43173" y="1"/>
                    </a:lnTo>
                    <a:close/>
                    <a:moveTo>
                      <a:pt x="49340" y="1"/>
                    </a:moveTo>
                    <a:lnTo>
                      <a:pt x="49340" y="1025"/>
                    </a:lnTo>
                    <a:lnTo>
                      <a:pt x="53019" y="1025"/>
                    </a:lnTo>
                    <a:lnTo>
                      <a:pt x="53019" y="1"/>
                    </a:lnTo>
                    <a:close/>
                    <a:moveTo>
                      <a:pt x="59187" y="1"/>
                    </a:moveTo>
                    <a:lnTo>
                      <a:pt x="59187" y="1025"/>
                    </a:lnTo>
                    <a:lnTo>
                      <a:pt x="62890" y="1025"/>
                    </a:lnTo>
                    <a:lnTo>
                      <a:pt x="628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35"/>
              <p:cNvSpPr/>
              <p:nvPr/>
            </p:nvSpPr>
            <p:spPr>
              <a:xfrm>
                <a:off x="3593971" y="2890417"/>
                <a:ext cx="76992" cy="77376"/>
              </a:xfrm>
              <a:custGeom>
                <a:rect b="b" l="l" r="r" t="t"/>
                <a:pathLst>
                  <a:path extrusionOk="0" h="2418" w="2406">
                    <a:moveTo>
                      <a:pt x="0" y="1"/>
                    </a:moveTo>
                    <a:lnTo>
                      <a:pt x="0" y="2418"/>
                    </a:lnTo>
                    <a:lnTo>
                      <a:pt x="2405" y="2418"/>
                    </a:lnTo>
                    <a:lnTo>
                      <a:pt x="2405" y="1394"/>
                    </a:lnTo>
                    <a:lnTo>
                      <a:pt x="1000" y="1394"/>
                    </a:lnTo>
                    <a:lnTo>
                      <a:pt x="100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35"/>
              <p:cNvSpPr/>
              <p:nvPr/>
            </p:nvSpPr>
            <p:spPr>
              <a:xfrm>
                <a:off x="3593971" y="2530771"/>
                <a:ext cx="32032" cy="134528"/>
              </a:xfrm>
              <a:custGeom>
                <a:rect b="b" l="l" r="r" t="t"/>
                <a:pathLst>
                  <a:path extrusionOk="0" h="4204" w="1001">
                    <a:moveTo>
                      <a:pt x="0" y="0"/>
                    </a:moveTo>
                    <a:lnTo>
                      <a:pt x="0" y="4203"/>
                    </a:lnTo>
                    <a:lnTo>
                      <a:pt x="1000" y="4203"/>
                    </a:lnTo>
                    <a:lnTo>
                      <a:pt x="10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35"/>
              <p:cNvSpPr/>
              <p:nvPr/>
            </p:nvSpPr>
            <p:spPr>
              <a:xfrm>
                <a:off x="3593971" y="2228244"/>
                <a:ext cx="76992" cy="76608"/>
              </a:xfrm>
              <a:custGeom>
                <a:rect b="b" l="l" r="r" t="t"/>
                <a:pathLst>
                  <a:path extrusionOk="0" h="2394" w="2406">
                    <a:moveTo>
                      <a:pt x="0" y="1"/>
                    </a:moveTo>
                    <a:lnTo>
                      <a:pt x="0" y="2394"/>
                    </a:lnTo>
                    <a:lnTo>
                      <a:pt x="1000" y="2394"/>
                    </a:lnTo>
                    <a:lnTo>
                      <a:pt x="1000" y="1001"/>
                    </a:lnTo>
                    <a:lnTo>
                      <a:pt x="2405" y="1001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35"/>
              <p:cNvSpPr/>
              <p:nvPr/>
            </p:nvSpPr>
            <p:spPr>
              <a:xfrm>
                <a:off x="3870962" y="2228244"/>
                <a:ext cx="1402112" cy="32032"/>
              </a:xfrm>
              <a:custGeom>
                <a:rect b="b" l="l" r="r" t="t"/>
                <a:pathLst>
                  <a:path extrusionOk="0" h="1001" w="43816">
                    <a:moveTo>
                      <a:pt x="0" y="1"/>
                    </a:moveTo>
                    <a:lnTo>
                      <a:pt x="0" y="1001"/>
                    </a:lnTo>
                    <a:lnTo>
                      <a:pt x="3751" y="1001"/>
                    </a:lnTo>
                    <a:lnTo>
                      <a:pt x="3751" y="1"/>
                    </a:lnTo>
                    <a:close/>
                    <a:moveTo>
                      <a:pt x="10013" y="1"/>
                    </a:moveTo>
                    <a:lnTo>
                      <a:pt x="10013" y="1001"/>
                    </a:lnTo>
                    <a:lnTo>
                      <a:pt x="13764" y="1001"/>
                    </a:lnTo>
                    <a:lnTo>
                      <a:pt x="13764" y="1"/>
                    </a:lnTo>
                    <a:close/>
                    <a:moveTo>
                      <a:pt x="20027" y="1"/>
                    </a:moveTo>
                    <a:lnTo>
                      <a:pt x="20027" y="1001"/>
                    </a:lnTo>
                    <a:lnTo>
                      <a:pt x="23765" y="1001"/>
                    </a:lnTo>
                    <a:lnTo>
                      <a:pt x="23765" y="1"/>
                    </a:lnTo>
                    <a:close/>
                    <a:moveTo>
                      <a:pt x="30028" y="1"/>
                    </a:moveTo>
                    <a:lnTo>
                      <a:pt x="30028" y="1001"/>
                    </a:lnTo>
                    <a:lnTo>
                      <a:pt x="33802" y="1001"/>
                    </a:lnTo>
                    <a:lnTo>
                      <a:pt x="33802" y="1"/>
                    </a:lnTo>
                    <a:close/>
                    <a:moveTo>
                      <a:pt x="40041" y="1"/>
                    </a:moveTo>
                    <a:lnTo>
                      <a:pt x="40041" y="1001"/>
                    </a:lnTo>
                    <a:lnTo>
                      <a:pt x="43815" y="1001"/>
                    </a:lnTo>
                    <a:lnTo>
                      <a:pt x="438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35"/>
              <p:cNvSpPr/>
              <p:nvPr/>
            </p:nvSpPr>
            <p:spPr>
              <a:xfrm>
                <a:off x="5472301" y="2183668"/>
                <a:ext cx="77728" cy="76608"/>
              </a:xfrm>
              <a:custGeom>
                <a:rect b="b" l="l" r="r" t="t"/>
                <a:pathLst>
                  <a:path extrusionOk="0" h="2394" w="2429">
                    <a:moveTo>
                      <a:pt x="1405" y="1"/>
                    </a:moveTo>
                    <a:lnTo>
                      <a:pt x="1405" y="1394"/>
                    </a:lnTo>
                    <a:lnTo>
                      <a:pt x="0" y="1394"/>
                    </a:lnTo>
                    <a:lnTo>
                      <a:pt x="0" y="2394"/>
                    </a:lnTo>
                    <a:lnTo>
                      <a:pt x="2429" y="239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35"/>
              <p:cNvSpPr/>
              <p:nvPr/>
            </p:nvSpPr>
            <p:spPr>
              <a:xfrm>
                <a:off x="5517261" y="1822869"/>
                <a:ext cx="32768" cy="134912"/>
              </a:xfrm>
              <a:custGeom>
                <a:rect b="b" l="l" r="r" t="t"/>
                <a:pathLst>
                  <a:path extrusionOk="0" h="4216" w="1024">
                    <a:moveTo>
                      <a:pt x="0" y="1"/>
                    </a:moveTo>
                    <a:lnTo>
                      <a:pt x="0" y="4215"/>
                    </a:lnTo>
                    <a:lnTo>
                      <a:pt x="1024" y="4215"/>
                    </a:lnTo>
                    <a:lnTo>
                      <a:pt x="10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35"/>
              <p:cNvSpPr/>
              <p:nvPr/>
            </p:nvSpPr>
            <p:spPr>
              <a:xfrm>
                <a:off x="5472301" y="1520726"/>
                <a:ext cx="77728" cy="76640"/>
              </a:xfrm>
              <a:custGeom>
                <a:rect b="b" l="l" r="r" t="t"/>
                <a:pathLst>
                  <a:path extrusionOk="0" h="2395" w="2429">
                    <a:moveTo>
                      <a:pt x="0" y="1"/>
                    </a:moveTo>
                    <a:lnTo>
                      <a:pt x="0" y="1025"/>
                    </a:lnTo>
                    <a:lnTo>
                      <a:pt x="1405" y="1025"/>
                    </a:lnTo>
                    <a:lnTo>
                      <a:pt x="1405" y="2394"/>
                    </a:lnTo>
                    <a:lnTo>
                      <a:pt x="2429" y="2394"/>
                    </a:lnTo>
                    <a:lnTo>
                      <a:pt x="24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35"/>
              <p:cNvSpPr/>
              <p:nvPr/>
            </p:nvSpPr>
            <p:spPr>
              <a:xfrm>
                <a:off x="2311512" y="1520726"/>
                <a:ext cx="2964224" cy="32800"/>
              </a:xfrm>
              <a:custGeom>
                <a:rect b="b" l="l" r="r" t="t"/>
                <a:pathLst>
                  <a:path extrusionOk="0" h="1025" w="92632">
                    <a:moveTo>
                      <a:pt x="1" y="1"/>
                    </a:moveTo>
                    <a:lnTo>
                      <a:pt x="1" y="1025"/>
                    </a:lnTo>
                    <a:lnTo>
                      <a:pt x="3728" y="1025"/>
                    </a:lnTo>
                    <a:lnTo>
                      <a:pt x="3728" y="1"/>
                    </a:lnTo>
                    <a:close/>
                    <a:moveTo>
                      <a:pt x="9895" y="1"/>
                    </a:moveTo>
                    <a:lnTo>
                      <a:pt x="9895" y="1025"/>
                    </a:lnTo>
                    <a:lnTo>
                      <a:pt x="13598" y="1025"/>
                    </a:lnTo>
                    <a:lnTo>
                      <a:pt x="13598" y="1"/>
                    </a:lnTo>
                    <a:close/>
                    <a:moveTo>
                      <a:pt x="19789" y="1"/>
                    </a:moveTo>
                    <a:lnTo>
                      <a:pt x="19789" y="1025"/>
                    </a:lnTo>
                    <a:lnTo>
                      <a:pt x="23480" y="1025"/>
                    </a:lnTo>
                    <a:lnTo>
                      <a:pt x="23480" y="1"/>
                    </a:lnTo>
                    <a:close/>
                    <a:moveTo>
                      <a:pt x="29659" y="1"/>
                    </a:moveTo>
                    <a:lnTo>
                      <a:pt x="29659" y="1025"/>
                    </a:lnTo>
                    <a:lnTo>
                      <a:pt x="33350" y="1025"/>
                    </a:lnTo>
                    <a:lnTo>
                      <a:pt x="33350" y="1"/>
                    </a:lnTo>
                    <a:close/>
                    <a:moveTo>
                      <a:pt x="39518" y="1"/>
                    </a:moveTo>
                    <a:lnTo>
                      <a:pt x="39518" y="1025"/>
                    </a:lnTo>
                    <a:lnTo>
                      <a:pt x="43244" y="1025"/>
                    </a:lnTo>
                    <a:lnTo>
                      <a:pt x="43244" y="1"/>
                    </a:lnTo>
                    <a:close/>
                    <a:moveTo>
                      <a:pt x="49412" y="1"/>
                    </a:moveTo>
                    <a:lnTo>
                      <a:pt x="49412" y="1025"/>
                    </a:lnTo>
                    <a:lnTo>
                      <a:pt x="53115" y="1025"/>
                    </a:lnTo>
                    <a:lnTo>
                      <a:pt x="53115" y="1"/>
                    </a:lnTo>
                    <a:close/>
                    <a:moveTo>
                      <a:pt x="59282" y="1"/>
                    </a:moveTo>
                    <a:lnTo>
                      <a:pt x="59282" y="1025"/>
                    </a:lnTo>
                    <a:lnTo>
                      <a:pt x="62985" y="1025"/>
                    </a:lnTo>
                    <a:lnTo>
                      <a:pt x="62985" y="1"/>
                    </a:lnTo>
                    <a:close/>
                    <a:moveTo>
                      <a:pt x="69152" y="1"/>
                    </a:moveTo>
                    <a:lnTo>
                      <a:pt x="69152" y="1025"/>
                    </a:lnTo>
                    <a:lnTo>
                      <a:pt x="72879" y="1025"/>
                    </a:lnTo>
                    <a:lnTo>
                      <a:pt x="72879" y="1"/>
                    </a:lnTo>
                    <a:close/>
                    <a:moveTo>
                      <a:pt x="79047" y="1"/>
                    </a:moveTo>
                    <a:lnTo>
                      <a:pt x="79047" y="1025"/>
                    </a:lnTo>
                    <a:lnTo>
                      <a:pt x="82749" y="1025"/>
                    </a:lnTo>
                    <a:lnTo>
                      <a:pt x="82749" y="1"/>
                    </a:lnTo>
                    <a:close/>
                    <a:moveTo>
                      <a:pt x="88917" y="1"/>
                    </a:moveTo>
                    <a:lnTo>
                      <a:pt x="88917" y="1025"/>
                    </a:lnTo>
                    <a:lnTo>
                      <a:pt x="92632" y="1025"/>
                    </a:lnTo>
                    <a:lnTo>
                      <a:pt x="926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31" name="Google Shape;1331;p35"/>
          <p:cNvGrpSpPr/>
          <p:nvPr/>
        </p:nvGrpSpPr>
        <p:grpSpPr>
          <a:xfrm>
            <a:off x="1228375" y="3548800"/>
            <a:ext cx="1402200" cy="1057950"/>
            <a:chOff x="1228375" y="3548800"/>
            <a:chExt cx="1402200" cy="1057950"/>
          </a:xfrm>
        </p:grpSpPr>
        <p:sp>
          <p:nvSpPr>
            <p:cNvPr id="1332" name="Google Shape;1332;p35"/>
            <p:cNvSpPr/>
            <p:nvPr/>
          </p:nvSpPr>
          <p:spPr>
            <a:xfrm>
              <a:off x="1228375" y="3620950"/>
              <a:ext cx="1402200" cy="985800"/>
            </a:xfrm>
            <a:prstGeom prst="roundRect">
              <a:avLst>
                <a:gd fmla="val 9659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3" name="Google Shape;1333;p35"/>
            <p:cNvSpPr/>
            <p:nvPr/>
          </p:nvSpPr>
          <p:spPr>
            <a:xfrm>
              <a:off x="1228375" y="3548800"/>
              <a:ext cx="1402200" cy="339600"/>
            </a:xfrm>
            <a:prstGeom prst="round2SameRect">
              <a:avLst>
                <a:gd fmla="val 26682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334" name="Google Shape;1334;p35"/>
          <p:cNvGrpSpPr/>
          <p:nvPr/>
        </p:nvGrpSpPr>
        <p:grpSpPr>
          <a:xfrm>
            <a:off x="3752083" y="1167159"/>
            <a:ext cx="723168" cy="723168"/>
            <a:chOff x="3752083" y="1167159"/>
            <a:chExt cx="723168" cy="723168"/>
          </a:xfrm>
        </p:grpSpPr>
        <p:sp>
          <p:nvSpPr>
            <p:cNvPr id="1335" name="Google Shape;1335;p35"/>
            <p:cNvSpPr/>
            <p:nvPr/>
          </p:nvSpPr>
          <p:spPr>
            <a:xfrm>
              <a:off x="3752083" y="1167159"/>
              <a:ext cx="723168" cy="723168"/>
            </a:xfrm>
            <a:custGeom>
              <a:rect b="b" l="l" r="r" t="t"/>
              <a:pathLst>
                <a:path extrusionOk="0" h="22599" w="22599">
                  <a:moveTo>
                    <a:pt x="11288" y="1"/>
                  </a:moveTo>
                  <a:cubicBezTo>
                    <a:pt x="5049" y="1"/>
                    <a:pt x="0" y="5049"/>
                    <a:pt x="0" y="11288"/>
                  </a:cubicBezTo>
                  <a:cubicBezTo>
                    <a:pt x="0" y="17527"/>
                    <a:pt x="5049" y="22599"/>
                    <a:pt x="11288" y="22599"/>
                  </a:cubicBezTo>
                  <a:cubicBezTo>
                    <a:pt x="17526" y="22599"/>
                    <a:pt x="22599" y="17527"/>
                    <a:pt x="22599" y="11288"/>
                  </a:cubicBezTo>
                  <a:cubicBezTo>
                    <a:pt x="22599" y="5049"/>
                    <a:pt x="17526" y="1"/>
                    <a:pt x="112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6" name="Google Shape;1336;p35"/>
            <p:cNvGrpSpPr/>
            <p:nvPr/>
          </p:nvGrpSpPr>
          <p:grpSpPr>
            <a:xfrm>
              <a:off x="3930766" y="1345851"/>
              <a:ext cx="365774" cy="365772"/>
              <a:chOff x="898875" y="4399275"/>
              <a:chExt cx="483700" cy="481850"/>
            </a:xfrm>
          </p:grpSpPr>
          <p:sp>
            <p:nvSpPr>
              <p:cNvPr id="1337" name="Google Shape;1337;p35"/>
              <p:cNvSpPr/>
              <p:nvPr/>
            </p:nvSpPr>
            <p:spPr>
              <a:xfrm>
                <a:off x="992750" y="4642900"/>
                <a:ext cx="145300" cy="144100"/>
              </a:xfrm>
              <a:custGeom>
                <a:rect b="b" l="l" r="r" t="t"/>
                <a:pathLst>
                  <a:path extrusionOk="0" h="5764" w="5812">
                    <a:moveTo>
                      <a:pt x="994" y="0"/>
                    </a:moveTo>
                    <a:lnTo>
                      <a:pt x="988" y="12"/>
                    </a:lnTo>
                    <a:cubicBezTo>
                      <a:pt x="988" y="9"/>
                      <a:pt x="991" y="6"/>
                      <a:pt x="991" y="3"/>
                    </a:cubicBezTo>
                    <a:lnTo>
                      <a:pt x="991" y="3"/>
                    </a:lnTo>
                    <a:lnTo>
                      <a:pt x="979" y="27"/>
                    </a:lnTo>
                    <a:lnTo>
                      <a:pt x="108" y="1759"/>
                    </a:lnTo>
                    <a:cubicBezTo>
                      <a:pt x="0" y="1976"/>
                      <a:pt x="42" y="2241"/>
                      <a:pt x="214" y="2415"/>
                    </a:cubicBezTo>
                    <a:lnTo>
                      <a:pt x="3397" y="5598"/>
                    </a:lnTo>
                    <a:cubicBezTo>
                      <a:pt x="3506" y="5707"/>
                      <a:pt x="3649" y="5763"/>
                      <a:pt x="3795" y="5763"/>
                    </a:cubicBezTo>
                    <a:cubicBezTo>
                      <a:pt x="3883" y="5763"/>
                      <a:pt x="3971" y="5743"/>
                      <a:pt x="4053" y="5701"/>
                    </a:cubicBezTo>
                    <a:lnTo>
                      <a:pt x="5797" y="4827"/>
                    </a:lnTo>
                    <a:lnTo>
                      <a:pt x="5800" y="4824"/>
                    </a:lnTo>
                    <a:lnTo>
                      <a:pt x="5812" y="4818"/>
                    </a:lnTo>
                    <a:lnTo>
                      <a:pt x="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38" name="Google Shape;1338;p35"/>
              <p:cNvSpPr/>
              <p:nvPr/>
            </p:nvSpPr>
            <p:spPr>
              <a:xfrm>
                <a:off x="1138025" y="47633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39" name="Google Shape;1339;p35"/>
              <p:cNvSpPr/>
              <p:nvPr/>
            </p:nvSpPr>
            <p:spPr>
              <a:xfrm>
                <a:off x="1269550" y="4399275"/>
                <a:ext cx="113025" cy="112125"/>
              </a:xfrm>
              <a:custGeom>
                <a:rect b="b" l="l" r="r" t="t"/>
                <a:pathLst>
                  <a:path extrusionOk="0" h="4485" w="4521">
                    <a:moveTo>
                      <a:pt x="3066" y="1"/>
                    </a:moveTo>
                    <a:cubicBezTo>
                      <a:pt x="1947" y="1"/>
                      <a:pt x="938" y="82"/>
                      <a:pt x="0" y="239"/>
                    </a:cubicBezTo>
                    <a:lnTo>
                      <a:pt x="9" y="895"/>
                    </a:lnTo>
                    <a:cubicBezTo>
                      <a:pt x="34" y="2862"/>
                      <a:pt x="1623" y="4452"/>
                      <a:pt x="3590" y="4476"/>
                    </a:cubicBezTo>
                    <a:lnTo>
                      <a:pt x="4243" y="4485"/>
                    </a:lnTo>
                    <a:cubicBezTo>
                      <a:pt x="4439" y="3313"/>
                      <a:pt x="4520" y="2028"/>
                      <a:pt x="4469" y="561"/>
                    </a:cubicBezTo>
                    <a:cubicBezTo>
                      <a:pt x="4457" y="266"/>
                      <a:pt x="4219" y="28"/>
                      <a:pt x="3924" y="16"/>
                    </a:cubicBezTo>
                    <a:cubicBezTo>
                      <a:pt x="3631" y="6"/>
                      <a:pt x="3345" y="1"/>
                      <a:pt x="30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40" name="Google Shape;1340;p35"/>
              <p:cNvSpPr/>
              <p:nvPr/>
            </p:nvSpPr>
            <p:spPr>
              <a:xfrm>
                <a:off x="1161975" y="4531175"/>
                <a:ext cx="91400" cy="84350"/>
              </a:xfrm>
              <a:custGeom>
                <a:rect b="b" l="l" r="r" t="t"/>
                <a:pathLst>
                  <a:path extrusionOk="0" h="3374" w="3656">
                    <a:moveTo>
                      <a:pt x="1821" y="1"/>
                    </a:moveTo>
                    <a:cubicBezTo>
                      <a:pt x="1137" y="1"/>
                      <a:pt x="523" y="415"/>
                      <a:pt x="262" y="1046"/>
                    </a:cubicBezTo>
                    <a:cubicBezTo>
                      <a:pt x="0" y="1678"/>
                      <a:pt x="145" y="2410"/>
                      <a:pt x="633" y="2894"/>
                    </a:cubicBezTo>
                    <a:cubicBezTo>
                      <a:pt x="952" y="3214"/>
                      <a:pt x="1391" y="3373"/>
                      <a:pt x="1830" y="3373"/>
                    </a:cubicBezTo>
                    <a:cubicBezTo>
                      <a:pt x="2269" y="3373"/>
                      <a:pt x="2707" y="3214"/>
                      <a:pt x="3027" y="2894"/>
                    </a:cubicBezTo>
                    <a:cubicBezTo>
                      <a:pt x="3511" y="2410"/>
                      <a:pt x="3656" y="1681"/>
                      <a:pt x="3394" y="1046"/>
                    </a:cubicBezTo>
                    <a:cubicBezTo>
                      <a:pt x="3132" y="413"/>
                      <a:pt x="2515" y="1"/>
                      <a:pt x="1828" y="1"/>
                    </a:cubicBezTo>
                    <a:cubicBezTo>
                      <a:pt x="1826" y="1"/>
                      <a:pt x="1823" y="1"/>
                      <a:pt x="1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41" name="Google Shape;1341;p35"/>
              <p:cNvSpPr/>
              <p:nvPr/>
            </p:nvSpPr>
            <p:spPr>
              <a:xfrm>
                <a:off x="1031050" y="4411100"/>
                <a:ext cx="338650" cy="338725"/>
              </a:xfrm>
              <a:custGeom>
                <a:rect b="b" l="l" r="r" t="t"/>
                <a:pathLst>
                  <a:path extrusionOk="0" h="13549" w="13546">
                    <a:moveTo>
                      <a:pt x="7066" y="3673"/>
                    </a:moveTo>
                    <a:cubicBezTo>
                      <a:pt x="7800" y="3673"/>
                      <a:pt x="8522" y="3960"/>
                      <a:pt x="9062" y="4500"/>
                    </a:cubicBezTo>
                    <a:cubicBezTo>
                      <a:pt x="10170" y="5602"/>
                      <a:pt x="10170" y="7393"/>
                      <a:pt x="9062" y="8492"/>
                    </a:cubicBezTo>
                    <a:cubicBezTo>
                      <a:pt x="8522" y="9032"/>
                      <a:pt x="7800" y="9319"/>
                      <a:pt x="7066" y="9319"/>
                    </a:cubicBezTo>
                    <a:cubicBezTo>
                      <a:pt x="6702" y="9319"/>
                      <a:pt x="6334" y="9248"/>
                      <a:pt x="5984" y="9104"/>
                    </a:cubicBezTo>
                    <a:cubicBezTo>
                      <a:pt x="4930" y="8667"/>
                      <a:pt x="4244" y="7637"/>
                      <a:pt x="4244" y="6496"/>
                    </a:cubicBezTo>
                    <a:cubicBezTo>
                      <a:pt x="4244" y="5355"/>
                      <a:pt x="4930" y="4325"/>
                      <a:pt x="5984" y="3888"/>
                    </a:cubicBezTo>
                    <a:cubicBezTo>
                      <a:pt x="6334" y="3744"/>
                      <a:pt x="6702" y="3673"/>
                      <a:pt x="7066" y="3673"/>
                    </a:cubicBezTo>
                    <a:close/>
                    <a:moveTo>
                      <a:pt x="3868" y="9124"/>
                    </a:moveTo>
                    <a:cubicBezTo>
                      <a:pt x="4006" y="9124"/>
                      <a:pt x="4147" y="9176"/>
                      <a:pt x="4262" y="9290"/>
                    </a:cubicBezTo>
                    <a:cubicBezTo>
                      <a:pt x="4481" y="9510"/>
                      <a:pt x="4481" y="9869"/>
                      <a:pt x="4262" y="10088"/>
                    </a:cubicBezTo>
                    <a:cubicBezTo>
                      <a:pt x="4147" y="10204"/>
                      <a:pt x="4005" y="10255"/>
                      <a:pt x="3866" y="10255"/>
                    </a:cubicBezTo>
                    <a:cubicBezTo>
                      <a:pt x="3576" y="10255"/>
                      <a:pt x="3298" y="10031"/>
                      <a:pt x="3298" y="9691"/>
                    </a:cubicBezTo>
                    <a:cubicBezTo>
                      <a:pt x="3298" y="9350"/>
                      <a:pt x="3577" y="9124"/>
                      <a:pt x="3868" y="9124"/>
                    </a:cubicBezTo>
                    <a:close/>
                    <a:moveTo>
                      <a:pt x="8414" y="1"/>
                    </a:moveTo>
                    <a:cubicBezTo>
                      <a:pt x="6466" y="507"/>
                      <a:pt x="4888" y="1425"/>
                      <a:pt x="3518" y="2846"/>
                    </a:cubicBezTo>
                    <a:cubicBezTo>
                      <a:pt x="2169" y="4244"/>
                      <a:pt x="1000" y="6282"/>
                      <a:pt x="1" y="8212"/>
                    </a:cubicBezTo>
                    <a:lnTo>
                      <a:pt x="5337" y="13548"/>
                    </a:lnTo>
                    <a:cubicBezTo>
                      <a:pt x="7267" y="12549"/>
                      <a:pt x="9309" y="11380"/>
                      <a:pt x="10706" y="10031"/>
                    </a:cubicBezTo>
                    <a:cubicBezTo>
                      <a:pt x="12124" y="8664"/>
                      <a:pt x="13039" y="7086"/>
                      <a:pt x="13545" y="5138"/>
                    </a:cubicBezTo>
                    <a:lnTo>
                      <a:pt x="13112" y="5129"/>
                    </a:lnTo>
                    <a:cubicBezTo>
                      <a:pt x="10534" y="5099"/>
                      <a:pt x="8453" y="3015"/>
                      <a:pt x="8420" y="440"/>
                    </a:cubicBezTo>
                    <a:lnTo>
                      <a:pt x="84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42" name="Google Shape;1342;p35"/>
              <p:cNvSpPr/>
              <p:nvPr/>
            </p:nvSpPr>
            <p:spPr>
              <a:xfrm>
                <a:off x="1130500" y="4740450"/>
                <a:ext cx="108950" cy="111250"/>
              </a:xfrm>
              <a:custGeom>
                <a:rect b="b" l="l" r="r" t="t"/>
                <a:pathLst>
                  <a:path extrusionOk="0" h="4450" w="4358">
                    <a:moveTo>
                      <a:pt x="4358" y="1"/>
                    </a:moveTo>
                    <a:lnTo>
                      <a:pt x="4358" y="1"/>
                    </a:lnTo>
                    <a:cubicBezTo>
                      <a:pt x="2906" y="877"/>
                      <a:pt x="1437" y="1609"/>
                      <a:pt x="1" y="2332"/>
                    </a:cubicBezTo>
                    <a:cubicBezTo>
                      <a:pt x="58" y="3090"/>
                      <a:pt x="112" y="3789"/>
                      <a:pt x="118" y="3882"/>
                    </a:cubicBezTo>
                    <a:cubicBezTo>
                      <a:pt x="118" y="4211"/>
                      <a:pt x="387" y="4450"/>
                      <a:pt x="683" y="4450"/>
                    </a:cubicBezTo>
                    <a:cubicBezTo>
                      <a:pt x="767" y="4450"/>
                      <a:pt x="854" y="4430"/>
                      <a:pt x="937" y="4388"/>
                    </a:cubicBezTo>
                    <a:cubicBezTo>
                      <a:pt x="1039" y="4295"/>
                      <a:pt x="3858" y="3208"/>
                      <a:pt x="43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43" name="Google Shape;1343;p35"/>
              <p:cNvSpPr/>
              <p:nvPr/>
            </p:nvSpPr>
            <p:spPr>
              <a:xfrm>
                <a:off x="927325" y="4539825"/>
                <a:ext cx="114150" cy="109800"/>
              </a:xfrm>
              <a:custGeom>
                <a:rect b="b" l="l" r="r" t="t"/>
                <a:pathLst>
                  <a:path extrusionOk="0" h="4392" w="4566">
                    <a:moveTo>
                      <a:pt x="4565" y="1"/>
                    </a:moveTo>
                    <a:lnTo>
                      <a:pt x="4565" y="1"/>
                    </a:lnTo>
                    <a:cubicBezTo>
                      <a:pt x="1268" y="459"/>
                      <a:pt x="184" y="3334"/>
                      <a:pt x="91" y="3437"/>
                    </a:cubicBezTo>
                    <a:cubicBezTo>
                      <a:pt x="0" y="3611"/>
                      <a:pt x="9" y="3822"/>
                      <a:pt x="112" y="3988"/>
                    </a:cubicBezTo>
                    <a:cubicBezTo>
                      <a:pt x="295" y="4286"/>
                      <a:pt x="606" y="4232"/>
                      <a:pt x="723" y="4256"/>
                    </a:cubicBezTo>
                    <a:lnTo>
                      <a:pt x="2214" y="4391"/>
                    </a:lnTo>
                    <a:cubicBezTo>
                      <a:pt x="2945" y="2928"/>
                      <a:pt x="3680" y="1458"/>
                      <a:pt x="45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44" name="Google Shape;1344;p35"/>
              <p:cNvSpPr/>
              <p:nvPr/>
            </p:nvSpPr>
            <p:spPr>
              <a:xfrm>
                <a:off x="898875" y="4711550"/>
                <a:ext cx="170825" cy="169575"/>
              </a:xfrm>
              <a:custGeom>
                <a:rect b="b" l="l" r="r" t="t"/>
                <a:pathLst>
                  <a:path extrusionOk="0" h="6783" w="6833">
                    <a:moveTo>
                      <a:pt x="2846" y="1"/>
                    </a:moveTo>
                    <a:cubicBezTo>
                      <a:pt x="1747" y="1052"/>
                      <a:pt x="503" y="4602"/>
                      <a:pt x="63" y="6050"/>
                    </a:cubicBezTo>
                    <a:cubicBezTo>
                      <a:pt x="0" y="6252"/>
                      <a:pt x="54" y="6469"/>
                      <a:pt x="202" y="6616"/>
                    </a:cubicBezTo>
                    <a:cubicBezTo>
                      <a:pt x="309" y="6724"/>
                      <a:pt x="454" y="6782"/>
                      <a:pt x="602" y="6782"/>
                    </a:cubicBezTo>
                    <a:cubicBezTo>
                      <a:pt x="656" y="6782"/>
                      <a:pt x="711" y="6774"/>
                      <a:pt x="765" y="6758"/>
                    </a:cubicBezTo>
                    <a:cubicBezTo>
                      <a:pt x="2225" y="6318"/>
                      <a:pt x="5782" y="5084"/>
                      <a:pt x="6833" y="3981"/>
                    </a:cubicBezTo>
                    <a:cubicBezTo>
                      <a:pt x="6655" y="3900"/>
                      <a:pt x="6492" y="3789"/>
                      <a:pt x="6354" y="3650"/>
                    </a:cubicBezTo>
                    <a:lnTo>
                      <a:pt x="5167" y="2464"/>
                    </a:lnTo>
                    <a:lnTo>
                      <a:pt x="4767" y="2861"/>
                    </a:lnTo>
                    <a:cubicBezTo>
                      <a:pt x="4658" y="2967"/>
                      <a:pt x="4517" y="3020"/>
                      <a:pt x="4375" y="3020"/>
                    </a:cubicBezTo>
                    <a:cubicBezTo>
                      <a:pt x="4231" y="3020"/>
                      <a:pt x="4086" y="2965"/>
                      <a:pt x="3975" y="2855"/>
                    </a:cubicBezTo>
                    <a:cubicBezTo>
                      <a:pt x="3758" y="2638"/>
                      <a:pt x="3755" y="2286"/>
                      <a:pt x="3969" y="2063"/>
                    </a:cubicBezTo>
                    <a:lnTo>
                      <a:pt x="4369" y="1663"/>
                    </a:lnTo>
                    <a:lnTo>
                      <a:pt x="3171" y="464"/>
                    </a:lnTo>
                    <a:cubicBezTo>
                      <a:pt x="3035" y="329"/>
                      <a:pt x="2927" y="172"/>
                      <a:pt x="28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345" name="Google Shape;1345;p35"/>
          <p:cNvGrpSpPr/>
          <p:nvPr/>
        </p:nvGrpSpPr>
        <p:grpSpPr>
          <a:xfrm>
            <a:off x="5149582" y="2606194"/>
            <a:ext cx="723168" cy="723168"/>
            <a:chOff x="5149582" y="2606194"/>
            <a:chExt cx="723168" cy="723168"/>
          </a:xfrm>
        </p:grpSpPr>
        <p:sp>
          <p:nvSpPr>
            <p:cNvPr id="1346" name="Google Shape;1346;p35"/>
            <p:cNvSpPr/>
            <p:nvPr/>
          </p:nvSpPr>
          <p:spPr>
            <a:xfrm>
              <a:off x="5149582" y="2606194"/>
              <a:ext cx="723168" cy="723168"/>
            </a:xfrm>
            <a:custGeom>
              <a:rect b="b" l="l" r="r" t="t"/>
              <a:pathLst>
                <a:path extrusionOk="0" h="22599" w="22599">
                  <a:moveTo>
                    <a:pt x="11288" y="1"/>
                  </a:moveTo>
                  <a:cubicBezTo>
                    <a:pt x="5049" y="1"/>
                    <a:pt x="1" y="5049"/>
                    <a:pt x="1" y="11288"/>
                  </a:cubicBezTo>
                  <a:cubicBezTo>
                    <a:pt x="1" y="17527"/>
                    <a:pt x="5049" y="22599"/>
                    <a:pt x="11288" y="22599"/>
                  </a:cubicBezTo>
                  <a:cubicBezTo>
                    <a:pt x="17527" y="22599"/>
                    <a:pt x="22599" y="17527"/>
                    <a:pt x="22599" y="11288"/>
                  </a:cubicBezTo>
                  <a:cubicBezTo>
                    <a:pt x="22599" y="5049"/>
                    <a:pt x="17527" y="1"/>
                    <a:pt x="112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7" name="Google Shape;1347;p35"/>
            <p:cNvGrpSpPr/>
            <p:nvPr/>
          </p:nvGrpSpPr>
          <p:grpSpPr>
            <a:xfrm>
              <a:off x="5312145" y="2784884"/>
              <a:ext cx="398036" cy="365774"/>
              <a:chOff x="1492675" y="4420975"/>
              <a:chExt cx="481825" cy="438525"/>
            </a:xfrm>
          </p:grpSpPr>
          <p:sp>
            <p:nvSpPr>
              <p:cNvPr id="1348" name="Google Shape;1348;p35"/>
              <p:cNvSpPr/>
              <p:nvPr/>
            </p:nvSpPr>
            <p:spPr>
              <a:xfrm>
                <a:off x="1841375" y="4649825"/>
                <a:ext cx="43325" cy="43300"/>
              </a:xfrm>
              <a:custGeom>
                <a:rect b="b" l="l" r="r" t="t"/>
                <a:pathLst>
                  <a:path extrusionOk="0" h="1732" w="1733">
                    <a:moveTo>
                      <a:pt x="868" y="0"/>
                    </a:moveTo>
                    <a:cubicBezTo>
                      <a:pt x="389" y="0"/>
                      <a:pt x="1" y="386"/>
                      <a:pt x="1" y="865"/>
                    </a:cubicBezTo>
                    <a:cubicBezTo>
                      <a:pt x="1" y="1343"/>
                      <a:pt x="389" y="1732"/>
                      <a:pt x="868" y="1732"/>
                    </a:cubicBezTo>
                    <a:cubicBezTo>
                      <a:pt x="1347" y="1732"/>
                      <a:pt x="1732" y="1343"/>
                      <a:pt x="1732" y="865"/>
                    </a:cubicBezTo>
                    <a:cubicBezTo>
                      <a:pt x="1732" y="386"/>
                      <a:pt x="1347" y="0"/>
                      <a:pt x="8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49" name="Google Shape;1349;p35"/>
              <p:cNvSpPr/>
              <p:nvPr/>
            </p:nvSpPr>
            <p:spPr>
              <a:xfrm>
                <a:off x="1582425" y="4649825"/>
                <a:ext cx="43300" cy="43300"/>
              </a:xfrm>
              <a:custGeom>
                <a:rect b="b" l="l" r="r" t="t"/>
                <a:pathLst>
                  <a:path extrusionOk="0" h="1732" w="1732">
                    <a:moveTo>
                      <a:pt x="864" y="0"/>
                    </a:moveTo>
                    <a:cubicBezTo>
                      <a:pt x="386" y="0"/>
                      <a:pt x="0" y="386"/>
                      <a:pt x="0" y="865"/>
                    </a:cubicBezTo>
                    <a:cubicBezTo>
                      <a:pt x="0" y="1343"/>
                      <a:pt x="386" y="1732"/>
                      <a:pt x="864" y="1732"/>
                    </a:cubicBezTo>
                    <a:cubicBezTo>
                      <a:pt x="1343" y="1732"/>
                      <a:pt x="1732" y="1343"/>
                      <a:pt x="1732" y="865"/>
                    </a:cubicBezTo>
                    <a:cubicBezTo>
                      <a:pt x="1732" y="386"/>
                      <a:pt x="1343" y="0"/>
                      <a:pt x="8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50" name="Google Shape;1350;p35"/>
              <p:cNvSpPr/>
              <p:nvPr/>
            </p:nvSpPr>
            <p:spPr>
              <a:xfrm>
                <a:off x="1492675" y="4420975"/>
                <a:ext cx="481825" cy="356475"/>
              </a:xfrm>
              <a:custGeom>
                <a:rect b="b" l="l" r="r" t="t"/>
                <a:pathLst>
                  <a:path extrusionOk="0" h="14259" w="19273">
                    <a:moveTo>
                      <a:pt x="12783" y="1126"/>
                    </a:moveTo>
                    <a:cubicBezTo>
                      <a:pt x="14322" y="1126"/>
                      <a:pt x="15629" y="2382"/>
                      <a:pt x="15822" y="4047"/>
                    </a:cubicBezTo>
                    <a:cubicBezTo>
                      <a:pt x="15825" y="4065"/>
                      <a:pt x="15828" y="4083"/>
                      <a:pt x="15831" y="4099"/>
                    </a:cubicBezTo>
                    <a:lnTo>
                      <a:pt x="16198" y="5854"/>
                    </a:lnTo>
                    <a:lnTo>
                      <a:pt x="9381" y="5854"/>
                    </a:lnTo>
                    <a:lnTo>
                      <a:pt x="11672" y="4099"/>
                    </a:lnTo>
                    <a:cubicBezTo>
                      <a:pt x="11925" y="3909"/>
                      <a:pt x="11973" y="3550"/>
                      <a:pt x="11784" y="3301"/>
                    </a:cubicBezTo>
                    <a:cubicBezTo>
                      <a:pt x="11672" y="3157"/>
                      <a:pt x="11504" y="3082"/>
                      <a:pt x="11334" y="3082"/>
                    </a:cubicBezTo>
                    <a:cubicBezTo>
                      <a:pt x="11212" y="3082"/>
                      <a:pt x="11089" y="3121"/>
                      <a:pt x="10986" y="3201"/>
                    </a:cubicBezTo>
                    <a:lnTo>
                      <a:pt x="7598" y="5800"/>
                    </a:lnTo>
                    <a:cubicBezTo>
                      <a:pt x="7577" y="5818"/>
                      <a:pt x="7556" y="5836"/>
                      <a:pt x="7535" y="5854"/>
                    </a:cubicBezTo>
                    <a:lnTo>
                      <a:pt x="3072" y="5854"/>
                    </a:lnTo>
                    <a:lnTo>
                      <a:pt x="3440" y="4099"/>
                    </a:lnTo>
                    <a:cubicBezTo>
                      <a:pt x="3446" y="4083"/>
                      <a:pt x="3446" y="4065"/>
                      <a:pt x="3449" y="4047"/>
                    </a:cubicBezTo>
                    <a:cubicBezTo>
                      <a:pt x="3641" y="2382"/>
                      <a:pt x="4948" y="1126"/>
                      <a:pt x="6490" y="1126"/>
                    </a:cubicBezTo>
                    <a:close/>
                    <a:moveTo>
                      <a:pt x="11404" y="9606"/>
                    </a:moveTo>
                    <a:cubicBezTo>
                      <a:pt x="11718" y="9606"/>
                      <a:pt x="11967" y="9856"/>
                      <a:pt x="11967" y="10169"/>
                    </a:cubicBezTo>
                    <a:cubicBezTo>
                      <a:pt x="11967" y="10482"/>
                      <a:pt x="11718" y="10735"/>
                      <a:pt x="11404" y="10735"/>
                    </a:cubicBezTo>
                    <a:lnTo>
                      <a:pt x="7755" y="10735"/>
                    </a:lnTo>
                    <a:cubicBezTo>
                      <a:pt x="7442" y="10735"/>
                      <a:pt x="7189" y="10482"/>
                      <a:pt x="7189" y="10169"/>
                    </a:cubicBezTo>
                    <a:cubicBezTo>
                      <a:pt x="7189" y="9856"/>
                      <a:pt x="7442" y="9606"/>
                      <a:pt x="7755" y="9606"/>
                    </a:cubicBezTo>
                    <a:close/>
                    <a:moveTo>
                      <a:pt x="4457" y="8025"/>
                    </a:moveTo>
                    <a:cubicBezTo>
                      <a:pt x="5264" y="8025"/>
                      <a:pt x="5990" y="8510"/>
                      <a:pt x="6300" y="9254"/>
                    </a:cubicBezTo>
                    <a:cubicBezTo>
                      <a:pt x="6607" y="10001"/>
                      <a:pt x="6439" y="10859"/>
                      <a:pt x="5867" y="11428"/>
                    </a:cubicBezTo>
                    <a:cubicBezTo>
                      <a:pt x="5486" y="11811"/>
                      <a:pt x="4976" y="12014"/>
                      <a:pt x="4456" y="12014"/>
                    </a:cubicBezTo>
                    <a:cubicBezTo>
                      <a:pt x="4199" y="12014"/>
                      <a:pt x="3940" y="11964"/>
                      <a:pt x="3693" y="11862"/>
                    </a:cubicBezTo>
                    <a:cubicBezTo>
                      <a:pt x="2949" y="11554"/>
                      <a:pt x="2461" y="10826"/>
                      <a:pt x="2461" y="10019"/>
                    </a:cubicBezTo>
                    <a:cubicBezTo>
                      <a:pt x="2464" y="8920"/>
                      <a:pt x="3355" y="8025"/>
                      <a:pt x="4454" y="8025"/>
                    </a:cubicBezTo>
                    <a:close/>
                    <a:moveTo>
                      <a:pt x="14816" y="8025"/>
                    </a:moveTo>
                    <a:cubicBezTo>
                      <a:pt x="15915" y="8025"/>
                      <a:pt x="16810" y="8917"/>
                      <a:pt x="16810" y="10019"/>
                    </a:cubicBezTo>
                    <a:cubicBezTo>
                      <a:pt x="16810" y="10826"/>
                      <a:pt x="16325" y="11554"/>
                      <a:pt x="15578" y="11862"/>
                    </a:cubicBezTo>
                    <a:cubicBezTo>
                      <a:pt x="15332" y="11964"/>
                      <a:pt x="15073" y="12014"/>
                      <a:pt x="14816" y="12014"/>
                    </a:cubicBezTo>
                    <a:cubicBezTo>
                      <a:pt x="14297" y="12014"/>
                      <a:pt x="13786" y="11811"/>
                      <a:pt x="13404" y="11428"/>
                    </a:cubicBezTo>
                    <a:cubicBezTo>
                      <a:pt x="12835" y="10859"/>
                      <a:pt x="12663" y="10001"/>
                      <a:pt x="12973" y="9254"/>
                    </a:cubicBezTo>
                    <a:cubicBezTo>
                      <a:pt x="13280" y="8510"/>
                      <a:pt x="14009" y="8025"/>
                      <a:pt x="14816" y="8025"/>
                    </a:cubicBezTo>
                    <a:close/>
                    <a:moveTo>
                      <a:pt x="6490" y="0"/>
                    </a:moveTo>
                    <a:cubicBezTo>
                      <a:pt x="4385" y="0"/>
                      <a:pt x="2599" y="1671"/>
                      <a:pt x="2331" y="3894"/>
                    </a:cubicBezTo>
                    <a:lnTo>
                      <a:pt x="1907" y="5917"/>
                    </a:lnTo>
                    <a:cubicBezTo>
                      <a:pt x="799" y="6143"/>
                      <a:pt x="1" y="7119"/>
                      <a:pt x="1" y="8251"/>
                    </a:cubicBezTo>
                    <a:lnTo>
                      <a:pt x="1" y="11877"/>
                    </a:lnTo>
                    <a:cubicBezTo>
                      <a:pt x="1" y="13192"/>
                      <a:pt x="1064" y="14255"/>
                      <a:pt x="2380" y="14258"/>
                    </a:cubicBezTo>
                    <a:lnTo>
                      <a:pt x="16894" y="14258"/>
                    </a:lnTo>
                    <a:cubicBezTo>
                      <a:pt x="18207" y="14255"/>
                      <a:pt x="19270" y="13192"/>
                      <a:pt x="19273" y="11880"/>
                    </a:cubicBezTo>
                    <a:lnTo>
                      <a:pt x="19273" y="8251"/>
                    </a:lnTo>
                    <a:cubicBezTo>
                      <a:pt x="19270" y="7119"/>
                      <a:pt x="18472" y="6143"/>
                      <a:pt x="17364" y="5917"/>
                    </a:cubicBezTo>
                    <a:lnTo>
                      <a:pt x="16939" y="3894"/>
                    </a:lnTo>
                    <a:cubicBezTo>
                      <a:pt x="16671" y="1671"/>
                      <a:pt x="14885" y="0"/>
                      <a:pt x="127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51" name="Google Shape;1351;p35"/>
              <p:cNvSpPr/>
              <p:nvPr/>
            </p:nvSpPr>
            <p:spPr>
              <a:xfrm>
                <a:off x="1546875" y="4805650"/>
                <a:ext cx="118975" cy="53850"/>
              </a:xfrm>
              <a:custGeom>
                <a:rect b="b" l="l" r="r" t="t"/>
                <a:pathLst>
                  <a:path extrusionOk="0" h="2154" w="4759">
                    <a:moveTo>
                      <a:pt x="1" y="1"/>
                    </a:moveTo>
                    <a:lnTo>
                      <a:pt x="1" y="458"/>
                    </a:lnTo>
                    <a:cubicBezTo>
                      <a:pt x="1" y="1395"/>
                      <a:pt x="757" y="2151"/>
                      <a:pt x="1693" y="2154"/>
                    </a:cubicBezTo>
                    <a:lnTo>
                      <a:pt x="3063" y="2154"/>
                    </a:lnTo>
                    <a:cubicBezTo>
                      <a:pt x="4000" y="2151"/>
                      <a:pt x="4756" y="1395"/>
                      <a:pt x="4759" y="458"/>
                    </a:cubicBezTo>
                    <a:lnTo>
                      <a:pt x="47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52" name="Google Shape;1352;p35"/>
              <p:cNvSpPr/>
              <p:nvPr/>
            </p:nvSpPr>
            <p:spPr>
              <a:xfrm>
                <a:off x="1801325" y="4805650"/>
                <a:ext cx="118975" cy="53850"/>
              </a:xfrm>
              <a:custGeom>
                <a:rect b="b" l="l" r="r" t="t"/>
                <a:pathLst>
                  <a:path extrusionOk="0" h="2154" w="4759">
                    <a:moveTo>
                      <a:pt x="1" y="1"/>
                    </a:moveTo>
                    <a:lnTo>
                      <a:pt x="1" y="458"/>
                    </a:lnTo>
                    <a:cubicBezTo>
                      <a:pt x="1" y="1395"/>
                      <a:pt x="757" y="2151"/>
                      <a:pt x="1693" y="2154"/>
                    </a:cubicBezTo>
                    <a:lnTo>
                      <a:pt x="3063" y="2154"/>
                    </a:lnTo>
                    <a:cubicBezTo>
                      <a:pt x="4000" y="2151"/>
                      <a:pt x="4756" y="1395"/>
                      <a:pt x="4759" y="458"/>
                    </a:cubicBezTo>
                    <a:lnTo>
                      <a:pt x="47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353" name="Google Shape;1353;p35"/>
          <p:cNvGrpSpPr/>
          <p:nvPr/>
        </p:nvGrpSpPr>
        <p:grpSpPr>
          <a:xfrm>
            <a:off x="7663045" y="2606194"/>
            <a:ext cx="723168" cy="723168"/>
            <a:chOff x="7663045" y="2606194"/>
            <a:chExt cx="723168" cy="723168"/>
          </a:xfrm>
        </p:grpSpPr>
        <p:sp>
          <p:nvSpPr>
            <p:cNvPr id="1354" name="Google Shape;1354;p35"/>
            <p:cNvSpPr/>
            <p:nvPr/>
          </p:nvSpPr>
          <p:spPr>
            <a:xfrm>
              <a:off x="7663045" y="2606194"/>
              <a:ext cx="723168" cy="723168"/>
            </a:xfrm>
            <a:custGeom>
              <a:rect b="b" l="l" r="r" t="t"/>
              <a:pathLst>
                <a:path extrusionOk="0" h="22599" w="22599">
                  <a:moveTo>
                    <a:pt x="11311" y="1"/>
                  </a:moveTo>
                  <a:cubicBezTo>
                    <a:pt x="5072" y="1"/>
                    <a:pt x="0" y="5049"/>
                    <a:pt x="0" y="11288"/>
                  </a:cubicBezTo>
                  <a:cubicBezTo>
                    <a:pt x="0" y="17527"/>
                    <a:pt x="5072" y="22599"/>
                    <a:pt x="11311" y="22599"/>
                  </a:cubicBezTo>
                  <a:cubicBezTo>
                    <a:pt x="17550" y="22599"/>
                    <a:pt x="22598" y="17527"/>
                    <a:pt x="22598" y="11288"/>
                  </a:cubicBezTo>
                  <a:cubicBezTo>
                    <a:pt x="22598" y="5049"/>
                    <a:pt x="17550" y="1"/>
                    <a:pt x="113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5" name="Google Shape;1355;p35"/>
            <p:cNvGrpSpPr/>
            <p:nvPr/>
          </p:nvGrpSpPr>
          <p:grpSpPr>
            <a:xfrm>
              <a:off x="7841769" y="2784900"/>
              <a:ext cx="365740" cy="365751"/>
              <a:chOff x="2084100" y="4400250"/>
              <a:chExt cx="486550" cy="479925"/>
            </a:xfrm>
          </p:grpSpPr>
          <p:sp>
            <p:nvSpPr>
              <p:cNvPr id="1356" name="Google Shape;1356;p35"/>
              <p:cNvSpPr/>
              <p:nvPr/>
            </p:nvSpPr>
            <p:spPr>
              <a:xfrm>
                <a:off x="2084100" y="4652250"/>
                <a:ext cx="105325" cy="90050"/>
              </a:xfrm>
              <a:custGeom>
                <a:rect b="b" l="l" r="r" t="t"/>
                <a:pathLst>
                  <a:path extrusionOk="0" h="3602" w="4213">
                    <a:moveTo>
                      <a:pt x="2260" y="1"/>
                    </a:moveTo>
                    <a:cubicBezTo>
                      <a:pt x="2109" y="1"/>
                      <a:pt x="1966" y="60"/>
                      <a:pt x="1858" y="168"/>
                    </a:cubicBezTo>
                    <a:lnTo>
                      <a:pt x="259" y="1764"/>
                    </a:lnTo>
                    <a:cubicBezTo>
                      <a:pt x="0" y="2023"/>
                      <a:pt x="54" y="2457"/>
                      <a:pt x="367" y="2647"/>
                    </a:cubicBezTo>
                    <a:lnTo>
                      <a:pt x="1957" y="3601"/>
                    </a:lnTo>
                    <a:cubicBezTo>
                      <a:pt x="2078" y="3228"/>
                      <a:pt x="2274" y="2885"/>
                      <a:pt x="2533" y="2592"/>
                    </a:cubicBezTo>
                    <a:lnTo>
                      <a:pt x="4213" y="274"/>
                    </a:lnTo>
                    <a:lnTo>
                      <a:pt x="2337" y="6"/>
                    </a:lnTo>
                    <a:cubicBezTo>
                      <a:pt x="2311" y="2"/>
                      <a:pt x="2285" y="1"/>
                      <a:pt x="22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57" name="Google Shape;1357;p35"/>
              <p:cNvSpPr/>
              <p:nvPr/>
            </p:nvSpPr>
            <p:spPr>
              <a:xfrm>
                <a:off x="2372575" y="4644175"/>
                <a:ext cx="175875" cy="226275"/>
              </a:xfrm>
              <a:custGeom>
                <a:rect b="b" l="l" r="r" t="t"/>
                <a:pathLst>
                  <a:path extrusionOk="0" h="9051" w="7035">
                    <a:moveTo>
                      <a:pt x="4469" y="1"/>
                    </a:moveTo>
                    <a:cubicBezTo>
                      <a:pt x="3981" y="467"/>
                      <a:pt x="3466" y="901"/>
                      <a:pt x="2927" y="1304"/>
                    </a:cubicBezTo>
                    <a:lnTo>
                      <a:pt x="0" y="3436"/>
                    </a:lnTo>
                    <a:lnTo>
                      <a:pt x="3406" y="8787"/>
                    </a:lnTo>
                    <a:cubicBezTo>
                      <a:pt x="3514" y="8960"/>
                      <a:pt x="3697" y="9050"/>
                      <a:pt x="3882" y="9050"/>
                    </a:cubicBezTo>
                    <a:cubicBezTo>
                      <a:pt x="4025" y="9050"/>
                      <a:pt x="4170" y="8996"/>
                      <a:pt x="4282" y="8884"/>
                    </a:cubicBezTo>
                    <a:cubicBezTo>
                      <a:pt x="5818" y="7348"/>
                      <a:pt x="5990" y="7173"/>
                      <a:pt x="6821" y="6345"/>
                    </a:cubicBezTo>
                    <a:cubicBezTo>
                      <a:pt x="7034" y="6125"/>
                      <a:pt x="7031" y="5773"/>
                      <a:pt x="6812" y="5553"/>
                    </a:cubicBezTo>
                    <a:cubicBezTo>
                      <a:pt x="6702" y="5444"/>
                      <a:pt x="6558" y="5389"/>
                      <a:pt x="6413" y="5389"/>
                    </a:cubicBezTo>
                    <a:cubicBezTo>
                      <a:pt x="6272" y="5389"/>
                      <a:pt x="6130" y="5441"/>
                      <a:pt x="6020" y="5547"/>
                    </a:cubicBezTo>
                    <a:lnTo>
                      <a:pt x="5800" y="5767"/>
                    </a:lnTo>
                    <a:lnTo>
                      <a:pt x="5201" y="3174"/>
                    </a:lnTo>
                    <a:lnTo>
                      <a:pt x="5920" y="2455"/>
                    </a:lnTo>
                    <a:cubicBezTo>
                      <a:pt x="6134" y="2232"/>
                      <a:pt x="6131" y="1880"/>
                      <a:pt x="5914" y="1663"/>
                    </a:cubicBezTo>
                    <a:cubicBezTo>
                      <a:pt x="5804" y="1551"/>
                      <a:pt x="5660" y="1496"/>
                      <a:pt x="5515" y="1496"/>
                    </a:cubicBezTo>
                    <a:cubicBezTo>
                      <a:pt x="5374" y="1496"/>
                      <a:pt x="5232" y="1548"/>
                      <a:pt x="5122" y="1654"/>
                    </a:cubicBezTo>
                    <a:lnTo>
                      <a:pt x="4903" y="1877"/>
                    </a:lnTo>
                    <a:lnTo>
                      <a:pt x="446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58" name="Google Shape;1358;p35"/>
              <p:cNvSpPr/>
              <p:nvPr/>
            </p:nvSpPr>
            <p:spPr>
              <a:xfrm>
                <a:off x="2093950" y="4419400"/>
                <a:ext cx="228500" cy="174750"/>
              </a:xfrm>
              <a:custGeom>
                <a:rect b="b" l="l" r="r" t="t"/>
                <a:pathLst>
                  <a:path extrusionOk="0" h="6990" w="9140">
                    <a:moveTo>
                      <a:pt x="3194" y="1"/>
                    </a:moveTo>
                    <a:cubicBezTo>
                      <a:pt x="3049" y="1"/>
                      <a:pt x="2905" y="56"/>
                      <a:pt x="2795" y="166"/>
                    </a:cubicBezTo>
                    <a:lnTo>
                      <a:pt x="257" y="2704"/>
                    </a:lnTo>
                    <a:cubicBezTo>
                      <a:pt x="1" y="2960"/>
                      <a:pt x="46" y="3385"/>
                      <a:pt x="350" y="3580"/>
                    </a:cubicBezTo>
                    <a:lnTo>
                      <a:pt x="5707" y="6989"/>
                    </a:lnTo>
                    <a:lnTo>
                      <a:pt x="7824" y="4071"/>
                    </a:lnTo>
                    <a:cubicBezTo>
                      <a:pt x="8230" y="3526"/>
                      <a:pt x="8670" y="3008"/>
                      <a:pt x="9140" y="2517"/>
                    </a:cubicBezTo>
                    <a:lnTo>
                      <a:pt x="7264" y="2084"/>
                    </a:lnTo>
                    <a:lnTo>
                      <a:pt x="7484" y="1864"/>
                    </a:lnTo>
                    <a:cubicBezTo>
                      <a:pt x="7697" y="1641"/>
                      <a:pt x="7694" y="1289"/>
                      <a:pt x="7478" y="1072"/>
                    </a:cubicBezTo>
                    <a:cubicBezTo>
                      <a:pt x="7368" y="961"/>
                      <a:pt x="7223" y="905"/>
                      <a:pt x="7078" y="905"/>
                    </a:cubicBezTo>
                    <a:cubicBezTo>
                      <a:pt x="6937" y="905"/>
                      <a:pt x="6795" y="958"/>
                      <a:pt x="6686" y="1063"/>
                    </a:cubicBezTo>
                    <a:lnTo>
                      <a:pt x="5966" y="1786"/>
                    </a:lnTo>
                    <a:lnTo>
                      <a:pt x="3370" y="1186"/>
                    </a:lnTo>
                    <a:lnTo>
                      <a:pt x="3593" y="964"/>
                    </a:lnTo>
                    <a:cubicBezTo>
                      <a:pt x="3813" y="744"/>
                      <a:pt x="3813" y="385"/>
                      <a:pt x="3593" y="166"/>
                    </a:cubicBezTo>
                    <a:cubicBezTo>
                      <a:pt x="3483" y="56"/>
                      <a:pt x="3339" y="1"/>
                      <a:pt x="31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59" name="Google Shape;1359;p35"/>
              <p:cNvSpPr/>
              <p:nvPr/>
            </p:nvSpPr>
            <p:spPr>
              <a:xfrm>
                <a:off x="2224425" y="4777500"/>
                <a:ext cx="90425" cy="102675"/>
              </a:xfrm>
              <a:custGeom>
                <a:rect b="b" l="l" r="r" t="t"/>
                <a:pathLst>
                  <a:path extrusionOk="0" h="4107" w="3617">
                    <a:moveTo>
                      <a:pt x="3324" y="0"/>
                    </a:moveTo>
                    <a:lnTo>
                      <a:pt x="846" y="1804"/>
                    </a:lnTo>
                    <a:cubicBezTo>
                      <a:pt x="638" y="1994"/>
                      <a:pt x="340" y="2144"/>
                      <a:pt x="0" y="2250"/>
                    </a:cubicBezTo>
                    <a:lnTo>
                      <a:pt x="949" y="3831"/>
                    </a:lnTo>
                    <a:cubicBezTo>
                      <a:pt x="1057" y="4011"/>
                      <a:pt x="1245" y="4106"/>
                      <a:pt x="1435" y="4106"/>
                    </a:cubicBezTo>
                    <a:cubicBezTo>
                      <a:pt x="1578" y="4106"/>
                      <a:pt x="1723" y="4052"/>
                      <a:pt x="1834" y="3939"/>
                    </a:cubicBezTo>
                    <a:lnTo>
                      <a:pt x="3430" y="2343"/>
                    </a:lnTo>
                    <a:cubicBezTo>
                      <a:pt x="3556" y="2217"/>
                      <a:pt x="3617" y="2039"/>
                      <a:pt x="3589" y="1864"/>
                    </a:cubicBezTo>
                    <a:lnTo>
                      <a:pt x="3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60" name="Google Shape;1360;p35"/>
              <p:cNvSpPr/>
              <p:nvPr/>
            </p:nvSpPr>
            <p:spPr>
              <a:xfrm>
                <a:off x="2454100" y="4400250"/>
                <a:ext cx="116550" cy="107300"/>
              </a:xfrm>
              <a:custGeom>
                <a:rect b="b" l="l" r="r" t="t"/>
                <a:pathLst>
                  <a:path extrusionOk="0" h="4292" w="4662">
                    <a:moveTo>
                      <a:pt x="2188" y="0"/>
                    </a:moveTo>
                    <a:cubicBezTo>
                      <a:pt x="1911" y="0"/>
                      <a:pt x="1630" y="51"/>
                      <a:pt x="1361" y="155"/>
                    </a:cubicBezTo>
                    <a:cubicBezTo>
                      <a:pt x="1015" y="287"/>
                      <a:pt x="675" y="432"/>
                      <a:pt x="341" y="588"/>
                    </a:cubicBezTo>
                    <a:cubicBezTo>
                      <a:pt x="0" y="1600"/>
                      <a:pt x="265" y="2717"/>
                      <a:pt x="1021" y="3470"/>
                    </a:cubicBezTo>
                    <a:cubicBezTo>
                      <a:pt x="1558" y="4004"/>
                      <a:pt x="2275" y="4291"/>
                      <a:pt x="3007" y="4291"/>
                    </a:cubicBezTo>
                    <a:cubicBezTo>
                      <a:pt x="3307" y="4291"/>
                      <a:pt x="3609" y="4243"/>
                      <a:pt x="3903" y="4145"/>
                    </a:cubicBezTo>
                    <a:cubicBezTo>
                      <a:pt x="4060" y="3813"/>
                      <a:pt x="4204" y="3473"/>
                      <a:pt x="4337" y="3130"/>
                    </a:cubicBezTo>
                    <a:cubicBezTo>
                      <a:pt x="4662" y="2281"/>
                      <a:pt x="4457" y="1320"/>
                      <a:pt x="3816" y="676"/>
                    </a:cubicBezTo>
                    <a:cubicBezTo>
                      <a:pt x="3375" y="235"/>
                      <a:pt x="2787" y="0"/>
                      <a:pt x="21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61" name="Google Shape;1361;p35"/>
              <p:cNvSpPr/>
              <p:nvPr/>
            </p:nvSpPr>
            <p:spPr>
              <a:xfrm>
                <a:off x="2152975" y="4431500"/>
                <a:ext cx="381925" cy="377725"/>
              </a:xfrm>
              <a:custGeom>
                <a:rect b="b" l="l" r="r" t="t"/>
                <a:pathLst>
                  <a:path extrusionOk="0" h="15109" w="15277">
                    <a:moveTo>
                      <a:pt x="11062" y="3658"/>
                    </a:moveTo>
                    <a:cubicBezTo>
                      <a:pt x="11207" y="3658"/>
                      <a:pt x="11353" y="3714"/>
                      <a:pt x="11464" y="3825"/>
                    </a:cubicBezTo>
                    <a:cubicBezTo>
                      <a:pt x="11681" y="4042"/>
                      <a:pt x="11684" y="4394"/>
                      <a:pt x="11470" y="4617"/>
                    </a:cubicBezTo>
                    <a:lnTo>
                      <a:pt x="9076" y="7011"/>
                    </a:lnTo>
                    <a:cubicBezTo>
                      <a:pt x="8965" y="7122"/>
                      <a:pt x="8820" y="7178"/>
                      <a:pt x="8675" y="7178"/>
                    </a:cubicBezTo>
                    <a:cubicBezTo>
                      <a:pt x="8530" y="7178"/>
                      <a:pt x="8385" y="7122"/>
                      <a:pt x="8275" y="7011"/>
                    </a:cubicBezTo>
                    <a:cubicBezTo>
                      <a:pt x="8055" y="6791"/>
                      <a:pt x="8055" y="6433"/>
                      <a:pt x="8275" y="6213"/>
                    </a:cubicBezTo>
                    <a:lnTo>
                      <a:pt x="10672" y="3816"/>
                    </a:lnTo>
                    <a:cubicBezTo>
                      <a:pt x="10781" y="3711"/>
                      <a:pt x="10921" y="3658"/>
                      <a:pt x="11062" y="3658"/>
                    </a:cubicBezTo>
                    <a:close/>
                    <a:moveTo>
                      <a:pt x="11136" y="1"/>
                    </a:moveTo>
                    <a:lnTo>
                      <a:pt x="11136" y="1"/>
                    </a:lnTo>
                    <a:cubicBezTo>
                      <a:pt x="9278" y="1079"/>
                      <a:pt x="7658" y="2524"/>
                      <a:pt x="6378" y="4253"/>
                    </a:cubicBezTo>
                    <a:lnTo>
                      <a:pt x="624" y="12169"/>
                    </a:lnTo>
                    <a:cubicBezTo>
                      <a:pt x="0" y="12877"/>
                      <a:pt x="15" y="13979"/>
                      <a:pt x="660" y="14623"/>
                    </a:cubicBezTo>
                    <a:cubicBezTo>
                      <a:pt x="992" y="14957"/>
                      <a:pt x="1464" y="15108"/>
                      <a:pt x="1921" y="15108"/>
                    </a:cubicBezTo>
                    <a:cubicBezTo>
                      <a:pt x="2351" y="15108"/>
                      <a:pt x="2767" y="14974"/>
                      <a:pt x="3039" y="14732"/>
                    </a:cubicBezTo>
                    <a:lnTo>
                      <a:pt x="11037" y="8905"/>
                    </a:lnTo>
                    <a:cubicBezTo>
                      <a:pt x="12759" y="7628"/>
                      <a:pt x="14201" y="6014"/>
                      <a:pt x="15276" y="4162"/>
                    </a:cubicBezTo>
                    <a:lnTo>
                      <a:pt x="15276" y="4162"/>
                    </a:lnTo>
                    <a:cubicBezTo>
                      <a:pt x="15201" y="4166"/>
                      <a:pt x="15126" y="4168"/>
                      <a:pt x="15052" y="4168"/>
                    </a:cubicBezTo>
                    <a:cubicBezTo>
                      <a:pt x="13942" y="4168"/>
                      <a:pt x="12979" y="3729"/>
                      <a:pt x="12265" y="3018"/>
                    </a:cubicBezTo>
                    <a:cubicBezTo>
                      <a:pt x="11446" y="2199"/>
                      <a:pt x="11076" y="1091"/>
                      <a:pt x="111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362" name="Google Shape;1362;p35"/>
          <p:cNvGrpSpPr/>
          <p:nvPr/>
        </p:nvGrpSpPr>
        <p:grpSpPr>
          <a:xfrm>
            <a:off x="1096124" y="1167159"/>
            <a:ext cx="723168" cy="723168"/>
            <a:chOff x="1096124" y="1167159"/>
            <a:chExt cx="723168" cy="723168"/>
          </a:xfrm>
        </p:grpSpPr>
        <p:sp>
          <p:nvSpPr>
            <p:cNvPr id="1363" name="Google Shape;1363;p35"/>
            <p:cNvSpPr/>
            <p:nvPr/>
          </p:nvSpPr>
          <p:spPr>
            <a:xfrm>
              <a:off x="1096124" y="1167159"/>
              <a:ext cx="723168" cy="723168"/>
            </a:xfrm>
            <a:custGeom>
              <a:rect b="b" l="l" r="r" t="t"/>
              <a:pathLst>
                <a:path extrusionOk="0" h="22599" w="22599">
                  <a:moveTo>
                    <a:pt x="11312" y="1"/>
                  </a:moveTo>
                  <a:cubicBezTo>
                    <a:pt x="5073" y="1"/>
                    <a:pt x="1" y="5049"/>
                    <a:pt x="1" y="11288"/>
                  </a:cubicBezTo>
                  <a:cubicBezTo>
                    <a:pt x="1" y="17527"/>
                    <a:pt x="5073" y="22599"/>
                    <a:pt x="11312" y="22599"/>
                  </a:cubicBezTo>
                  <a:cubicBezTo>
                    <a:pt x="17551" y="22599"/>
                    <a:pt x="22599" y="17527"/>
                    <a:pt x="22599" y="11288"/>
                  </a:cubicBezTo>
                  <a:cubicBezTo>
                    <a:pt x="22599" y="5049"/>
                    <a:pt x="17551" y="1"/>
                    <a:pt x="113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5"/>
            <p:cNvSpPr/>
            <p:nvPr/>
          </p:nvSpPr>
          <p:spPr>
            <a:xfrm>
              <a:off x="1271818" y="1343747"/>
              <a:ext cx="371785" cy="369974"/>
            </a:xfrm>
            <a:custGeom>
              <a:rect b="b" l="l" r="r" t="t"/>
              <a:pathLst>
                <a:path extrusionOk="0" h="12666" w="12728">
                  <a:moveTo>
                    <a:pt x="1859" y="3308"/>
                  </a:moveTo>
                  <a:lnTo>
                    <a:pt x="1859" y="5230"/>
                  </a:lnTo>
                  <a:lnTo>
                    <a:pt x="882" y="5230"/>
                  </a:lnTo>
                  <a:lnTo>
                    <a:pt x="882" y="3308"/>
                  </a:lnTo>
                  <a:close/>
                  <a:moveTo>
                    <a:pt x="5765" y="2458"/>
                  </a:moveTo>
                  <a:cubicBezTo>
                    <a:pt x="5860" y="2458"/>
                    <a:pt x="5986" y="2584"/>
                    <a:pt x="5986" y="2710"/>
                  </a:cubicBezTo>
                  <a:lnTo>
                    <a:pt x="5986" y="5230"/>
                  </a:lnTo>
                  <a:lnTo>
                    <a:pt x="2678" y="5230"/>
                  </a:lnTo>
                  <a:lnTo>
                    <a:pt x="2678" y="2710"/>
                  </a:lnTo>
                  <a:cubicBezTo>
                    <a:pt x="2678" y="2584"/>
                    <a:pt x="2772" y="2458"/>
                    <a:pt x="2930" y="2458"/>
                  </a:cubicBezTo>
                  <a:close/>
                  <a:moveTo>
                    <a:pt x="9893" y="2458"/>
                  </a:moveTo>
                  <a:cubicBezTo>
                    <a:pt x="10019" y="2458"/>
                    <a:pt x="10113" y="2584"/>
                    <a:pt x="10113" y="2710"/>
                  </a:cubicBezTo>
                  <a:lnTo>
                    <a:pt x="10113" y="5230"/>
                  </a:lnTo>
                  <a:lnTo>
                    <a:pt x="6837" y="5230"/>
                  </a:lnTo>
                  <a:lnTo>
                    <a:pt x="6837" y="2710"/>
                  </a:lnTo>
                  <a:cubicBezTo>
                    <a:pt x="6805" y="2584"/>
                    <a:pt x="6900" y="2458"/>
                    <a:pt x="7057" y="2458"/>
                  </a:cubicBezTo>
                  <a:close/>
                  <a:moveTo>
                    <a:pt x="11940" y="3308"/>
                  </a:moveTo>
                  <a:lnTo>
                    <a:pt x="11940" y="5230"/>
                  </a:lnTo>
                  <a:lnTo>
                    <a:pt x="10964" y="5230"/>
                  </a:lnTo>
                  <a:lnTo>
                    <a:pt x="10964" y="3308"/>
                  </a:lnTo>
                  <a:close/>
                  <a:moveTo>
                    <a:pt x="7215" y="6900"/>
                  </a:moveTo>
                  <a:cubicBezTo>
                    <a:pt x="7435" y="6900"/>
                    <a:pt x="7656" y="7089"/>
                    <a:pt x="7656" y="7278"/>
                  </a:cubicBezTo>
                  <a:cubicBezTo>
                    <a:pt x="7656" y="7530"/>
                    <a:pt x="7435" y="7719"/>
                    <a:pt x="7215" y="7719"/>
                  </a:cubicBezTo>
                  <a:lnTo>
                    <a:pt x="5545" y="7719"/>
                  </a:lnTo>
                  <a:cubicBezTo>
                    <a:pt x="5324" y="7719"/>
                    <a:pt x="5135" y="7530"/>
                    <a:pt x="5135" y="7278"/>
                  </a:cubicBezTo>
                  <a:cubicBezTo>
                    <a:pt x="5135" y="7026"/>
                    <a:pt x="5324" y="6900"/>
                    <a:pt x="5545" y="6900"/>
                  </a:cubicBezTo>
                  <a:close/>
                  <a:moveTo>
                    <a:pt x="3088" y="6900"/>
                  </a:moveTo>
                  <a:cubicBezTo>
                    <a:pt x="3749" y="6900"/>
                    <a:pt x="4285" y="7436"/>
                    <a:pt x="4348" y="8097"/>
                  </a:cubicBezTo>
                  <a:cubicBezTo>
                    <a:pt x="4348" y="8790"/>
                    <a:pt x="3781" y="9326"/>
                    <a:pt x="3088" y="9326"/>
                  </a:cubicBezTo>
                  <a:cubicBezTo>
                    <a:pt x="2394" y="9326"/>
                    <a:pt x="1859" y="8790"/>
                    <a:pt x="1859" y="8097"/>
                  </a:cubicBezTo>
                  <a:cubicBezTo>
                    <a:pt x="1859" y="7436"/>
                    <a:pt x="2394" y="6900"/>
                    <a:pt x="3088" y="6900"/>
                  </a:cubicBezTo>
                  <a:close/>
                  <a:moveTo>
                    <a:pt x="7215" y="8570"/>
                  </a:moveTo>
                  <a:cubicBezTo>
                    <a:pt x="7435" y="8570"/>
                    <a:pt x="7656" y="8790"/>
                    <a:pt x="7656" y="8979"/>
                  </a:cubicBezTo>
                  <a:cubicBezTo>
                    <a:pt x="7656" y="9168"/>
                    <a:pt x="7435" y="9357"/>
                    <a:pt x="7215" y="9357"/>
                  </a:cubicBezTo>
                  <a:lnTo>
                    <a:pt x="5545" y="9357"/>
                  </a:lnTo>
                  <a:cubicBezTo>
                    <a:pt x="5324" y="9357"/>
                    <a:pt x="5135" y="9168"/>
                    <a:pt x="5135" y="8979"/>
                  </a:cubicBezTo>
                  <a:cubicBezTo>
                    <a:pt x="5135" y="8727"/>
                    <a:pt x="5324" y="8570"/>
                    <a:pt x="5545" y="8570"/>
                  </a:cubicBezTo>
                  <a:close/>
                  <a:moveTo>
                    <a:pt x="9790" y="6930"/>
                  </a:moveTo>
                  <a:cubicBezTo>
                    <a:pt x="10428" y="6930"/>
                    <a:pt x="10964" y="7456"/>
                    <a:pt x="10964" y="8160"/>
                  </a:cubicBezTo>
                  <a:cubicBezTo>
                    <a:pt x="10964" y="8822"/>
                    <a:pt x="10397" y="9357"/>
                    <a:pt x="9735" y="9357"/>
                  </a:cubicBezTo>
                  <a:cubicBezTo>
                    <a:pt x="9073" y="9357"/>
                    <a:pt x="8506" y="8822"/>
                    <a:pt x="8506" y="8160"/>
                  </a:cubicBezTo>
                  <a:cubicBezTo>
                    <a:pt x="8506" y="7467"/>
                    <a:pt x="9073" y="6931"/>
                    <a:pt x="9735" y="6931"/>
                  </a:cubicBezTo>
                  <a:cubicBezTo>
                    <a:pt x="9754" y="6931"/>
                    <a:pt x="9772" y="6930"/>
                    <a:pt x="9790" y="6930"/>
                  </a:cubicBezTo>
                  <a:close/>
                  <a:moveTo>
                    <a:pt x="3875" y="0"/>
                  </a:moveTo>
                  <a:cubicBezTo>
                    <a:pt x="2709" y="0"/>
                    <a:pt x="1827" y="946"/>
                    <a:pt x="1764" y="2080"/>
                  </a:cubicBezTo>
                  <a:lnTo>
                    <a:pt x="1764" y="2458"/>
                  </a:lnTo>
                  <a:lnTo>
                    <a:pt x="410" y="2458"/>
                  </a:lnTo>
                  <a:cubicBezTo>
                    <a:pt x="158" y="2458"/>
                    <a:pt x="0" y="2678"/>
                    <a:pt x="0" y="2899"/>
                  </a:cubicBezTo>
                  <a:lnTo>
                    <a:pt x="0" y="5671"/>
                  </a:lnTo>
                  <a:cubicBezTo>
                    <a:pt x="32" y="5860"/>
                    <a:pt x="252" y="6049"/>
                    <a:pt x="473" y="6049"/>
                  </a:cubicBezTo>
                  <a:lnTo>
                    <a:pt x="1449" y="6049"/>
                  </a:lnTo>
                  <a:cubicBezTo>
                    <a:pt x="1197" y="6427"/>
                    <a:pt x="1040" y="6837"/>
                    <a:pt x="1040" y="7278"/>
                  </a:cubicBezTo>
                  <a:lnTo>
                    <a:pt x="1040" y="9767"/>
                  </a:lnTo>
                  <a:cubicBezTo>
                    <a:pt x="1040" y="10302"/>
                    <a:pt x="1386" y="10744"/>
                    <a:pt x="1859" y="10933"/>
                  </a:cubicBezTo>
                  <a:lnTo>
                    <a:pt x="1859" y="12256"/>
                  </a:lnTo>
                  <a:cubicBezTo>
                    <a:pt x="1859" y="12476"/>
                    <a:pt x="2048" y="12665"/>
                    <a:pt x="2300" y="12665"/>
                  </a:cubicBezTo>
                  <a:lnTo>
                    <a:pt x="3938" y="12665"/>
                  </a:lnTo>
                  <a:cubicBezTo>
                    <a:pt x="4190" y="12665"/>
                    <a:pt x="4348" y="12476"/>
                    <a:pt x="4348" y="12256"/>
                  </a:cubicBezTo>
                  <a:lnTo>
                    <a:pt x="4348" y="10996"/>
                  </a:lnTo>
                  <a:lnTo>
                    <a:pt x="8475" y="10996"/>
                  </a:lnTo>
                  <a:lnTo>
                    <a:pt x="8475" y="12256"/>
                  </a:lnTo>
                  <a:cubicBezTo>
                    <a:pt x="8475" y="12476"/>
                    <a:pt x="8664" y="12665"/>
                    <a:pt x="8884" y="12665"/>
                  </a:cubicBezTo>
                  <a:lnTo>
                    <a:pt x="10523" y="12665"/>
                  </a:lnTo>
                  <a:cubicBezTo>
                    <a:pt x="10775" y="12665"/>
                    <a:pt x="10901" y="12476"/>
                    <a:pt x="10901" y="12256"/>
                  </a:cubicBezTo>
                  <a:lnTo>
                    <a:pt x="10901" y="10933"/>
                  </a:lnTo>
                  <a:cubicBezTo>
                    <a:pt x="11373" y="10775"/>
                    <a:pt x="11751" y="10302"/>
                    <a:pt x="11751" y="9767"/>
                  </a:cubicBezTo>
                  <a:lnTo>
                    <a:pt x="11751" y="7278"/>
                  </a:lnTo>
                  <a:cubicBezTo>
                    <a:pt x="11751" y="6805"/>
                    <a:pt x="11594" y="6364"/>
                    <a:pt x="11310" y="6049"/>
                  </a:cubicBezTo>
                  <a:lnTo>
                    <a:pt x="12287" y="6049"/>
                  </a:lnTo>
                  <a:cubicBezTo>
                    <a:pt x="12539" y="6049"/>
                    <a:pt x="12728" y="5860"/>
                    <a:pt x="12728" y="5671"/>
                  </a:cubicBezTo>
                  <a:lnTo>
                    <a:pt x="12728" y="2899"/>
                  </a:lnTo>
                  <a:cubicBezTo>
                    <a:pt x="12728" y="2678"/>
                    <a:pt x="12539" y="2458"/>
                    <a:pt x="12287" y="2458"/>
                  </a:cubicBezTo>
                  <a:lnTo>
                    <a:pt x="10901" y="2458"/>
                  </a:lnTo>
                  <a:lnTo>
                    <a:pt x="10901" y="2080"/>
                  </a:lnTo>
                  <a:cubicBezTo>
                    <a:pt x="10901" y="946"/>
                    <a:pt x="9987" y="32"/>
                    <a:pt x="8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5" name="Google Shape;1365;p35"/>
          <p:cNvGrpSpPr/>
          <p:nvPr/>
        </p:nvGrpSpPr>
        <p:grpSpPr>
          <a:xfrm>
            <a:off x="2990050" y="3548800"/>
            <a:ext cx="1402200" cy="1057950"/>
            <a:chOff x="2990050" y="3548800"/>
            <a:chExt cx="1402200" cy="1057950"/>
          </a:xfrm>
        </p:grpSpPr>
        <p:sp>
          <p:nvSpPr>
            <p:cNvPr id="1366" name="Google Shape;1366;p35"/>
            <p:cNvSpPr/>
            <p:nvPr/>
          </p:nvSpPr>
          <p:spPr>
            <a:xfrm>
              <a:off x="2990050" y="3620950"/>
              <a:ext cx="1402200" cy="985800"/>
            </a:xfrm>
            <a:prstGeom prst="roundRect">
              <a:avLst>
                <a:gd fmla="val 9659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7" name="Google Shape;1367;p35"/>
            <p:cNvSpPr/>
            <p:nvPr/>
          </p:nvSpPr>
          <p:spPr>
            <a:xfrm>
              <a:off x="2990050" y="3548800"/>
              <a:ext cx="1402200" cy="339600"/>
            </a:xfrm>
            <a:prstGeom prst="round2SameRect">
              <a:avLst>
                <a:gd fmla="val 26682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368" name="Google Shape;1368;p35"/>
          <p:cNvGrpSpPr/>
          <p:nvPr/>
        </p:nvGrpSpPr>
        <p:grpSpPr>
          <a:xfrm>
            <a:off x="4751725" y="3548800"/>
            <a:ext cx="1402200" cy="1057950"/>
            <a:chOff x="4751725" y="3548800"/>
            <a:chExt cx="1402200" cy="1057950"/>
          </a:xfrm>
        </p:grpSpPr>
        <p:sp>
          <p:nvSpPr>
            <p:cNvPr id="1369" name="Google Shape;1369;p35"/>
            <p:cNvSpPr/>
            <p:nvPr/>
          </p:nvSpPr>
          <p:spPr>
            <a:xfrm>
              <a:off x="4751725" y="3620950"/>
              <a:ext cx="1402200" cy="985800"/>
            </a:xfrm>
            <a:prstGeom prst="roundRect">
              <a:avLst>
                <a:gd fmla="val 9659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also helium</a:t>
              </a:r>
              <a:endParaRPr/>
            </a:p>
          </p:txBody>
        </p:sp>
        <p:sp>
          <p:nvSpPr>
            <p:cNvPr id="1370" name="Google Shape;1370;p35"/>
            <p:cNvSpPr/>
            <p:nvPr/>
          </p:nvSpPr>
          <p:spPr>
            <a:xfrm>
              <a:off x="4751725" y="3548800"/>
              <a:ext cx="1402200" cy="339600"/>
            </a:xfrm>
            <a:prstGeom prst="round2SameRect">
              <a:avLst>
                <a:gd fmla="val 26682" name="adj1"/>
                <a:gd fmla="val 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371" name="Google Shape;1371;p35"/>
          <p:cNvGrpSpPr/>
          <p:nvPr/>
        </p:nvGrpSpPr>
        <p:grpSpPr>
          <a:xfrm>
            <a:off x="6513400" y="3548800"/>
            <a:ext cx="1402200" cy="1057950"/>
            <a:chOff x="6513400" y="3548800"/>
            <a:chExt cx="1402200" cy="1057950"/>
          </a:xfrm>
        </p:grpSpPr>
        <p:sp>
          <p:nvSpPr>
            <p:cNvPr id="1372" name="Google Shape;1372;p35"/>
            <p:cNvSpPr/>
            <p:nvPr/>
          </p:nvSpPr>
          <p:spPr>
            <a:xfrm>
              <a:off x="6513400" y="3620950"/>
              <a:ext cx="1402200" cy="985800"/>
            </a:xfrm>
            <a:prstGeom prst="roundRect">
              <a:avLst>
                <a:gd fmla="val 9659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3" name="Google Shape;1373;p35"/>
            <p:cNvSpPr/>
            <p:nvPr/>
          </p:nvSpPr>
          <p:spPr>
            <a:xfrm>
              <a:off x="6513400" y="3548800"/>
              <a:ext cx="1402200" cy="339600"/>
            </a:xfrm>
            <a:prstGeom prst="round2SameRect">
              <a:avLst>
                <a:gd fmla="val 26682" name="adj1"/>
                <a:gd fmla="val 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6"/>
          <p:cNvGrpSpPr/>
          <p:nvPr/>
        </p:nvGrpSpPr>
        <p:grpSpPr>
          <a:xfrm>
            <a:off x="4746754" y="0"/>
            <a:ext cx="4397347" cy="4809371"/>
            <a:chOff x="4746754" y="0"/>
            <a:chExt cx="4397347" cy="4809371"/>
          </a:xfrm>
        </p:grpSpPr>
        <p:sp>
          <p:nvSpPr>
            <p:cNvPr id="1379" name="Google Shape;1379;p36"/>
            <p:cNvSpPr/>
            <p:nvPr/>
          </p:nvSpPr>
          <p:spPr>
            <a:xfrm>
              <a:off x="4746754" y="0"/>
              <a:ext cx="4397347" cy="4809371"/>
            </a:xfrm>
            <a:custGeom>
              <a:rect b="b" l="l" r="r" t="t"/>
              <a:pathLst>
                <a:path extrusionOk="0" h="145090" w="132660">
                  <a:moveTo>
                    <a:pt x="17741" y="0"/>
                  </a:moveTo>
                  <a:lnTo>
                    <a:pt x="17753" y="24801"/>
                  </a:lnTo>
                  <a:cubicBezTo>
                    <a:pt x="17741" y="34235"/>
                    <a:pt x="25409" y="41910"/>
                    <a:pt x="34840" y="41910"/>
                  </a:cubicBezTo>
                  <a:cubicBezTo>
                    <a:pt x="34847" y="41910"/>
                    <a:pt x="34855" y="41910"/>
                    <a:pt x="34862" y="41910"/>
                  </a:cubicBezTo>
                  <a:lnTo>
                    <a:pt x="45804" y="41910"/>
                  </a:lnTo>
                  <a:cubicBezTo>
                    <a:pt x="50352" y="41922"/>
                    <a:pt x="54055" y="45613"/>
                    <a:pt x="54055" y="50161"/>
                  </a:cubicBezTo>
                  <a:cubicBezTo>
                    <a:pt x="54055" y="54721"/>
                    <a:pt x="50364" y="58412"/>
                    <a:pt x="45804" y="58412"/>
                  </a:cubicBezTo>
                  <a:lnTo>
                    <a:pt x="27028" y="58412"/>
                  </a:lnTo>
                  <a:cubicBezTo>
                    <a:pt x="12121" y="58412"/>
                    <a:pt x="1" y="70532"/>
                    <a:pt x="1" y="85439"/>
                  </a:cubicBezTo>
                  <a:cubicBezTo>
                    <a:pt x="1" y="92880"/>
                    <a:pt x="3037" y="99643"/>
                    <a:pt x="7918" y="104525"/>
                  </a:cubicBezTo>
                  <a:cubicBezTo>
                    <a:pt x="12824" y="109418"/>
                    <a:pt x="19574" y="112454"/>
                    <a:pt x="27028" y="112454"/>
                  </a:cubicBezTo>
                  <a:lnTo>
                    <a:pt x="48328" y="112454"/>
                  </a:lnTo>
                  <a:cubicBezTo>
                    <a:pt x="50697" y="112454"/>
                    <a:pt x="52924" y="113383"/>
                    <a:pt x="54591" y="115050"/>
                  </a:cubicBezTo>
                  <a:cubicBezTo>
                    <a:pt x="56270" y="116729"/>
                    <a:pt x="57198" y="118955"/>
                    <a:pt x="57198" y="121324"/>
                  </a:cubicBezTo>
                  <a:cubicBezTo>
                    <a:pt x="57198" y="127670"/>
                    <a:pt x="59663" y="133635"/>
                    <a:pt x="64163" y="138124"/>
                  </a:cubicBezTo>
                  <a:cubicBezTo>
                    <a:pt x="68652" y="142613"/>
                    <a:pt x="74605" y="145077"/>
                    <a:pt x="80951" y="145077"/>
                  </a:cubicBezTo>
                  <a:lnTo>
                    <a:pt x="132660" y="145089"/>
                  </a:lnTo>
                  <a:lnTo>
                    <a:pt x="132660" y="130195"/>
                  </a:lnTo>
                  <a:lnTo>
                    <a:pt x="80963" y="130195"/>
                  </a:lnTo>
                  <a:cubicBezTo>
                    <a:pt x="78594" y="130195"/>
                    <a:pt x="76367" y="129266"/>
                    <a:pt x="74688" y="127599"/>
                  </a:cubicBezTo>
                  <a:cubicBezTo>
                    <a:pt x="73010" y="125920"/>
                    <a:pt x="72093" y="123694"/>
                    <a:pt x="72093" y="121324"/>
                  </a:cubicBezTo>
                  <a:cubicBezTo>
                    <a:pt x="72081" y="108228"/>
                    <a:pt x="61425" y="97572"/>
                    <a:pt x="48328" y="97572"/>
                  </a:cubicBezTo>
                  <a:lnTo>
                    <a:pt x="27016" y="97572"/>
                  </a:lnTo>
                  <a:cubicBezTo>
                    <a:pt x="20336" y="97572"/>
                    <a:pt x="14895" y="92118"/>
                    <a:pt x="14883" y="85439"/>
                  </a:cubicBezTo>
                  <a:cubicBezTo>
                    <a:pt x="14895" y="78748"/>
                    <a:pt x="20336" y="73307"/>
                    <a:pt x="27016" y="73307"/>
                  </a:cubicBezTo>
                  <a:lnTo>
                    <a:pt x="45816" y="73307"/>
                  </a:lnTo>
                  <a:cubicBezTo>
                    <a:pt x="58567" y="73307"/>
                    <a:pt x="68950" y="62924"/>
                    <a:pt x="68950" y="50173"/>
                  </a:cubicBezTo>
                  <a:cubicBezTo>
                    <a:pt x="68950" y="37405"/>
                    <a:pt x="58579" y="27039"/>
                    <a:pt x="45826" y="27039"/>
                  </a:cubicBezTo>
                  <a:cubicBezTo>
                    <a:pt x="45819" y="27039"/>
                    <a:pt x="45811" y="27039"/>
                    <a:pt x="45804" y="27039"/>
                  </a:cubicBezTo>
                  <a:lnTo>
                    <a:pt x="34862" y="27039"/>
                  </a:lnTo>
                  <a:cubicBezTo>
                    <a:pt x="34100" y="27039"/>
                    <a:pt x="33576" y="26682"/>
                    <a:pt x="33279" y="26384"/>
                  </a:cubicBezTo>
                  <a:cubicBezTo>
                    <a:pt x="32981" y="26087"/>
                    <a:pt x="32624" y="25563"/>
                    <a:pt x="32624" y="24801"/>
                  </a:cubicBezTo>
                  <a:lnTo>
                    <a:pt x="32624" y="12"/>
                  </a:lnTo>
                  <a:lnTo>
                    <a:pt x="1774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6"/>
            <p:cNvSpPr/>
            <p:nvPr/>
          </p:nvSpPr>
          <p:spPr>
            <a:xfrm>
              <a:off x="4976825" y="453845"/>
              <a:ext cx="3793930" cy="4125405"/>
            </a:xfrm>
            <a:custGeom>
              <a:rect b="b" l="l" r="r" t="t"/>
              <a:pathLst>
                <a:path extrusionOk="0" h="124456" w="114456">
                  <a:moveTo>
                    <a:pt x="17741" y="0"/>
                  </a:moveTo>
                  <a:lnTo>
                    <a:pt x="17741" y="4167"/>
                  </a:lnTo>
                  <a:lnTo>
                    <a:pt x="18741" y="4167"/>
                  </a:lnTo>
                  <a:lnTo>
                    <a:pt x="18741" y="0"/>
                  </a:lnTo>
                  <a:close/>
                  <a:moveTo>
                    <a:pt x="17741" y="8346"/>
                  </a:moveTo>
                  <a:lnTo>
                    <a:pt x="17741" y="11109"/>
                  </a:lnTo>
                  <a:cubicBezTo>
                    <a:pt x="17753" y="11597"/>
                    <a:pt x="17789" y="12109"/>
                    <a:pt x="17860" y="12585"/>
                  </a:cubicBezTo>
                  <a:lnTo>
                    <a:pt x="18837" y="12442"/>
                  </a:lnTo>
                  <a:cubicBezTo>
                    <a:pt x="18777" y="12002"/>
                    <a:pt x="18741" y="11561"/>
                    <a:pt x="18741" y="11109"/>
                  </a:cubicBezTo>
                  <a:lnTo>
                    <a:pt x="18741" y="8358"/>
                  </a:lnTo>
                  <a:lnTo>
                    <a:pt x="17741" y="8346"/>
                  </a:lnTo>
                  <a:close/>
                  <a:moveTo>
                    <a:pt x="20230" y="16133"/>
                  </a:moveTo>
                  <a:lnTo>
                    <a:pt x="19396" y="16669"/>
                  </a:lnTo>
                  <a:cubicBezTo>
                    <a:pt x="19789" y="17252"/>
                    <a:pt x="20230" y="17800"/>
                    <a:pt x="20730" y="18300"/>
                  </a:cubicBezTo>
                  <a:cubicBezTo>
                    <a:pt x="21265" y="18836"/>
                    <a:pt x="21873" y="19312"/>
                    <a:pt x="22516" y="19717"/>
                  </a:cubicBezTo>
                  <a:lnTo>
                    <a:pt x="23040" y="18872"/>
                  </a:lnTo>
                  <a:cubicBezTo>
                    <a:pt x="21920" y="18181"/>
                    <a:pt x="20944" y="17228"/>
                    <a:pt x="20230" y="16133"/>
                  </a:cubicBezTo>
                  <a:close/>
                  <a:moveTo>
                    <a:pt x="26742" y="20217"/>
                  </a:moveTo>
                  <a:lnTo>
                    <a:pt x="26611" y="21193"/>
                  </a:lnTo>
                  <a:cubicBezTo>
                    <a:pt x="27040" y="21253"/>
                    <a:pt x="27481" y="21277"/>
                    <a:pt x="27921" y="21277"/>
                  </a:cubicBezTo>
                  <a:lnTo>
                    <a:pt x="30850" y="21277"/>
                  </a:lnTo>
                  <a:lnTo>
                    <a:pt x="30850" y="20276"/>
                  </a:lnTo>
                  <a:lnTo>
                    <a:pt x="27921" y="20276"/>
                  </a:lnTo>
                  <a:cubicBezTo>
                    <a:pt x="27528" y="20276"/>
                    <a:pt x="27123" y="20265"/>
                    <a:pt x="26742" y="20217"/>
                  </a:cubicBezTo>
                  <a:close/>
                  <a:moveTo>
                    <a:pt x="35029" y="20276"/>
                  </a:moveTo>
                  <a:lnTo>
                    <a:pt x="35029" y="21277"/>
                  </a:lnTo>
                  <a:lnTo>
                    <a:pt x="39196" y="21277"/>
                  </a:lnTo>
                  <a:lnTo>
                    <a:pt x="39208" y="20288"/>
                  </a:lnTo>
                  <a:lnTo>
                    <a:pt x="38875" y="20288"/>
                  </a:lnTo>
                  <a:lnTo>
                    <a:pt x="35029" y="20276"/>
                  </a:lnTo>
                  <a:close/>
                  <a:moveTo>
                    <a:pt x="43459" y="20943"/>
                  </a:moveTo>
                  <a:lnTo>
                    <a:pt x="43173" y="21908"/>
                  </a:lnTo>
                  <a:cubicBezTo>
                    <a:pt x="44471" y="22289"/>
                    <a:pt x="45709" y="22836"/>
                    <a:pt x="46864" y="23551"/>
                  </a:cubicBezTo>
                  <a:lnTo>
                    <a:pt x="47376" y="22705"/>
                  </a:lnTo>
                  <a:cubicBezTo>
                    <a:pt x="46161" y="21943"/>
                    <a:pt x="44840" y="21348"/>
                    <a:pt x="43459" y="20943"/>
                  </a:cubicBezTo>
                  <a:close/>
                  <a:moveTo>
                    <a:pt x="50710" y="25432"/>
                  </a:moveTo>
                  <a:lnTo>
                    <a:pt x="49971" y="26099"/>
                  </a:lnTo>
                  <a:cubicBezTo>
                    <a:pt x="50900" y="27087"/>
                    <a:pt x="51686" y="28194"/>
                    <a:pt x="52317" y="29385"/>
                  </a:cubicBezTo>
                  <a:lnTo>
                    <a:pt x="53186" y="28932"/>
                  </a:lnTo>
                  <a:cubicBezTo>
                    <a:pt x="52519" y="27646"/>
                    <a:pt x="51686" y="26480"/>
                    <a:pt x="50710" y="25432"/>
                  </a:cubicBezTo>
                  <a:close/>
                  <a:moveTo>
                    <a:pt x="54674" y="32957"/>
                  </a:moveTo>
                  <a:lnTo>
                    <a:pt x="53710" y="33183"/>
                  </a:lnTo>
                  <a:cubicBezTo>
                    <a:pt x="53936" y="34242"/>
                    <a:pt x="54067" y="35362"/>
                    <a:pt x="54067" y="36481"/>
                  </a:cubicBezTo>
                  <a:cubicBezTo>
                    <a:pt x="54067" y="36707"/>
                    <a:pt x="54055" y="36957"/>
                    <a:pt x="54043" y="37195"/>
                  </a:cubicBezTo>
                  <a:lnTo>
                    <a:pt x="55032" y="37243"/>
                  </a:lnTo>
                  <a:cubicBezTo>
                    <a:pt x="55055" y="36981"/>
                    <a:pt x="55055" y="36731"/>
                    <a:pt x="55055" y="36469"/>
                  </a:cubicBezTo>
                  <a:cubicBezTo>
                    <a:pt x="55055" y="35290"/>
                    <a:pt x="54924" y="34111"/>
                    <a:pt x="54674" y="32957"/>
                  </a:cubicBezTo>
                  <a:close/>
                  <a:moveTo>
                    <a:pt x="53329" y="41160"/>
                  </a:moveTo>
                  <a:cubicBezTo>
                    <a:pt x="52912" y="42446"/>
                    <a:pt x="52329" y="43672"/>
                    <a:pt x="51579" y="44791"/>
                  </a:cubicBezTo>
                  <a:lnTo>
                    <a:pt x="52412" y="45339"/>
                  </a:lnTo>
                  <a:cubicBezTo>
                    <a:pt x="53210" y="44137"/>
                    <a:pt x="53829" y="42839"/>
                    <a:pt x="54270" y="41470"/>
                  </a:cubicBezTo>
                  <a:lnTo>
                    <a:pt x="53329" y="41160"/>
                  </a:lnTo>
                  <a:close/>
                  <a:moveTo>
                    <a:pt x="48948" y="47851"/>
                  </a:moveTo>
                  <a:cubicBezTo>
                    <a:pt x="47924" y="48744"/>
                    <a:pt x="46804" y="49506"/>
                    <a:pt x="45602" y="50102"/>
                  </a:cubicBezTo>
                  <a:lnTo>
                    <a:pt x="46042" y="50983"/>
                  </a:lnTo>
                  <a:cubicBezTo>
                    <a:pt x="47316" y="50352"/>
                    <a:pt x="48531" y="49542"/>
                    <a:pt x="49602" y="48601"/>
                  </a:cubicBezTo>
                  <a:lnTo>
                    <a:pt x="48948" y="47851"/>
                  </a:lnTo>
                  <a:close/>
                  <a:moveTo>
                    <a:pt x="21004" y="51673"/>
                  </a:moveTo>
                  <a:lnTo>
                    <a:pt x="21004" y="52661"/>
                  </a:lnTo>
                  <a:lnTo>
                    <a:pt x="25183" y="52661"/>
                  </a:lnTo>
                  <a:lnTo>
                    <a:pt x="25183" y="51673"/>
                  </a:lnTo>
                  <a:close/>
                  <a:moveTo>
                    <a:pt x="29362" y="51661"/>
                  </a:moveTo>
                  <a:lnTo>
                    <a:pt x="29362" y="52661"/>
                  </a:lnTo>
                  <a:lnTo>
                    <a:pt x="33541" y="52661"/>
                  </a:lnTo>
                  <a:lnTo>
                    <a:pt x="33541" y="51673"/>
                  </a:lnTo>
                  <a:lnTo>
                    <a:pt x="29362" y="51661"/>
                  </a:lnTo>
                  <a:close/>
                  <a:moveTo>
                    <a:pt x="41780" y="51387"/>
                  </a:moveTo>
                  <a:cubicBezTo>
                    <a:pt x="40827" y="51566"/>
                    <a:pt x="39839" y="51673"/>
                    <a:pt x="38875" y="51673"/>
                  </a:cubicBezTo>
                  <a:lnTo>
                    <a:pt x="37720" y="51673"/>
                  </a:lnTo>
                  <a:lnTo>
                    <a:pt x="37708" y="52661"/>
                  </a:lnTo>
                  <a:lnTo>
                    <a:pt x="38863" y="52661"/>
                  </a:lnTo>
                  <a:cubicBezTo>
                    <a:pt x="39911" y="52661"/>
                    <a:pt x="40947" y="52566"/>
                    <a:pt x="41970" y="52364"/>
                  </a:cubicBezTo>
                  <a:lnTo>
                    <a:pt x="41780" y="51387"/>
                  </a:lnTo>
                  <a:close/>
                  <a:moveTo>
                    <a:pt x="16765" y="51947"/>
                  </a:moveTo>
                  <a:cubicBezTo>
                    <a:pt x="15348" y="52173"/>
                    <a:pt x="13967" y="52566"/>
                    <a:pt x="12645" y="53090"/>
                  </a:cubicBezTo>
                  <a:lnTo>
                    <a:pt x="13003" y="54019"/>
                  </a:lnTo>
                  <a:cubicBezTo>
                    <a:pt x="14265" y="53519"/>
                    <a:pt x="15586" y="53138"/>
                    <a:pt x="16920" y="52923"/>
                  </a:cubicBezTo>
                  <a:lnTo>
                    <a:pt x="16765" y="51947"/>
                  </a:lnTo>
                  <a:close/>
                  <a:moveTo>
                    <a:pt x="8859" y="55090"/>
                  </a:moveTo>
                  <a:cubicBezTo>
                    <a:pt x="7800" y="55805"/>
                    <a:pt x="6799" y="56638"/>
                    <a:pt x="5883" y="57555"/>
                  </a:cubicBezTo>
                  <a:lnTo>
                    <a:pt x="5597" y="57841"/>
                  </a:lnTo>
                  <a:lnTo>
                    <a:pt x="6299" y="58531"/>
                  </a:lnTo>
                  <a:lnTo>
                    <a:pt x="6585" y="58257"/>
                  </a:lnTo>
                  <a:cubicBezTo>
                    <a:pt x="7454" y="57388"/>
                    <a:pt x="8407" y="56602"/>
                    <a:pt x="9431" y="55912"/>
                  </a:cubicBezTo>
                  <a:lnTo>
                    <a:pt x="8859" y="55090"/>
                  </a:lnTo>
                  <a:close/>
                  <a:moveTo>
                    <a:pt x="2977" y="61222"/>
                  </a:moveTo>
                  <a:cubicBezTo>
                    <a:pt x="2227" y="62448"/>
                    <a:pt x="1608" y="63746"/>
                    <a:pt x="1132" y="65080"/>
                  </a:cubicBezTo>
                  <a:lnTo>
                    <a:pt x="2073" y="65413"/>
                  </a:lnTo>
                  <a:cubicBezTo>
                    <a:pt x="2525" y="64139"/>
                    <a:pt x="3108" y="62901"/>
                    <a:pt x="3823" y="61746"/>
                  </a:cubicBezTo>
                  <a:lnTo>
                    <a:pt x="2977" y="61222"/>
                  </a:lnTo>
                  <a:close/>
                  <a:moveTo>
                    <a:pt x="168" y="69247"/>
                  </a:moveTo>
                  <a:cubicBezTo>
                    <a:pt x="60" y="70068"/>
                    <a:pt x="1" y="70902"/>
                    <a:pt x="1" y="71747"/>
                  </a:cubicBezTo>
                  <a:cubicBezTo>
                    <a:pt x="1" y="72330"/>
                    <a:pt x="37" y="72926"/>
                    <a:pt x="84" y="73521"/>
                  </a:cubicBezTo>
                  <a:lnTo>
                    <a:pt x="1072" y="73438"/>
                  </a:lnTo>
                  <a:cubicBezTo>
                    <a:pt x="1025" y="72878"/>
                    <a:pt x="1001" y="72307"/>
                    <a:pt x="1001" y="71747"/>
                  </a:cubicBezTo>
                  <a:cubicBezTo>
                    <a:pt x="1001" y="70949"/>
                    <a:pt x="1049" y="70152"/>
                    <a:pt x="1156" y="69366"/>
                  </a:cubicBezTo>
                  <a:lnTo>
                    <a:pt x="168" y="69247"/>
                  </a:lnTo>
                  <a:close/>
                  <a:moveTo>
                    <a:pt x="1858" y="77426"/>
                  </a:moveTo>
                  <a:lnTo>
                    <a:pt x="906" y="77712"/>
                  </a:lnTo>
                  <a:cubicBezTo>
                    <a:pt x="1334" y="79069"/>
                    <a:pt x="1906" y="80391"/>
                    <a:pt x="2608" y="81629"/>
                  </a:cubicBezTo>
                  <a:lnTo>
                    <a:pt x="3478" y="81153"/>
                  </a:lnTo>
                  <a:cubicBezTo>
                    <a:pt x="2811" y="79962"/>
                    <a:pt x="2263" y="78712"/>
                    <a:pt x="1858" y="77426"/>
                  </a:cubicBezTo>
                  <a:close/>
                  <a:moveTo>
                    <a:pt x="5847" y="84439"/>
                  </a:moveTo>
                  <a:lnTo>
                    <a:pt x="5109" y="85106"/>
                  </a:lnTo>
                  <a:cubicBezTo>
                    <a:pt x="5359" y="85380"/>
                    <a:pt x="5621" y="85665"/>
                    <a:pt x="5883" y="85927"/>
                  </a:cubicBezTo>
                  <a:cubicBezTo>
                    <a:pt x="6633" y="86677"/>
                    <a:pt x="7430" y="87368"/>
                    <a:pt x="8276" y="87975"/>
                  </a:cubicBezTo>
                  <a:lnTo>
                    <a:pt x="8859" y="87166"/>
                  </a:lnTo>
                  <a:cubicBezTo>
                    <a:pt x="7764" y="86380"/>
                    <a:pt x="6740" y="85451"/>
                    <a:pt x="5847" y="84439"/>
                  </a:cubicBezTo>
                  <a:close/>
                  <a:moveTo>
                    <a:pt x="12383" y="89202"/>
                  </a:moveTo>
                  <a:lnTo>
                    <a:pt x="11979" y="90106"/>
                  </a:lnTo>
                  <a:cubicBezTo>
                    <a:pt x="13276" y="90678"/>
                    <a:pt x="14646" y="91119"/>
                    <a:pt x="16051" y="91404"/>
                  </a:cubicBezTo>
                  <a:lnTo>
                    <a:pt x="16253" y="90428"/>
                  </a:lnTo>
                  <a:cubicBezTo>
                    <a:pt x="14919" y="90166"/>
                    <a:pt x="13622" y="89749"/>
                    <a:pt x="12383" y="89202"/>
                  </a:cubicBezTo>
                  <a:close/>
                  <a:moveTo>
                    <a:pt x="20301" y="90821"/>
                  </a:moveTo>
                  <a:lnTo>
                    <a:pt x="20301" y="91809"/>
                  </a:lnTo>
                  <a:lnTo>
                    <a:pt x="24480" y="91809"/>
                  </a:lnTo>
                  <a:lnTo>
                    <a:pt x="24468" y="90821"/>
                  </a:lnTo>
                  <a:close/>
                  <a:moveTo>
                    <a:pt x="28659" y="90833"/>
                  </a:moveTo>
                  <a:lnTo>
                    <a:pt x="28659" y="91809"/>
                  </a:lnTo>
                  <a:lnTo>
                    <a:pt x="32826" y="91809"/>
                  </a:lnTo>
                  <a:lnTo>
                    <a:pt x="32826" y="90833"/>
                  </a:lnTo>
                  <a:close/>
                  <a:moveTo>
                    <a:pt x="37017" y="90821"/>
                  </a:moveTo>
                  <a:lnTo>
                    <a:pt x="37006" y="91809"/>
                  </a:lnTo>
                  <a:lnTo>
                    <a:pt x="41185" y="91809"/>
                  </a:lnTo>
                  <a:lnTo>
                    <a:pt x="41185" y="90821"/>
                  </a:lnTo>
                  <a:close/>
                  <a:moveTo>
                    <a:pt x="45447" y="91309"/>
                  </a:moveTo>
                  <a:lnTo>
                    <a:pt x="45209" y="92273"/>
                  </a:lnTo>
                  <a:cubicBezTo>
                    <a:pt x="46507" y="92607"/>
                    <a:pt x="47781" y="93095"/>
                    <a:pt x="48971" y="93738"/>
                  </a:cubicBezTo>
                  <a:lnTo>
                    <a:pt x="49436" y="92881"/>
                  </a:lnTo>
                  <a:cubicBezTo>
                    <a:pt x="48174" y="92178"/>
                    <a:pt x="46840" y="91654"/>
                    <a:pt x="45447" y="91309"/>
                  </a:cubicBezTo>
                  <a:close/>
                  <a:moveTo>
                    <a:pt x="52912" y="95393"/>
                  </a:moveTo>
                  <a:lnTo>
                    <a:pt x="52234" y="96107"/>
                  </a:lnTo>
                  <a:lnTo>
                    <a:pt x="52555" y="96441"/>
                  </a:lnTo>
                  <a:cubicBezTo>
                    <a:pt x="53412" y="97286"/>
                    <a:pt x="54162" y="98227"/>
                    <a:pt x="54793" y="99239"/>
                  </a:cubicBezTo>
                  <a:lnTo>
                    <a:pt x="55639" y="98715"/>
                  </a:lnTo>
                  <a:cubicBezTo>
                    <a:pt x="54972" y="97643"/>
                    <a:pt x="54174" y="96643"/>
                    <a:pt x="53281" y="95750"/>
                  </a:cubicBezTo>
                  <a:cubicBezTo>
                    <a:pt x="53162" y="95631"/>
                    <a:pt x="53043" y="95500"/>
                    <a:pt x="52912" y="95393"/>
                  </a:cubicBezTo>
                  <a:close/>
                  <a:moveTo>
                    <a:pt x="57437" y="102608"/>
                  </a:moveTo>
                  <a:lnTo>
                    <a:pt x="56496" y="102906"/>
                  </a:lnTo>
                  <a:cubicBezTo>
                    <a:pt x="56889" y="104192"/>
                    <a:pt x="57127" y="105537"/>
                    <a:pt x="57187" y="106882"/>
                  </a:cubicBezTo>
                  <a:lnTo>
                    <a:pt x="58175" y="106835"/>
                  </a:lnTo>
                  <a:cubicBezTo>
                    <a:pt x="58115" y="105394"/>
                    <a:pt x="57865" y="103977"/>
                    <a:pt x="57437" y="102608"/>
                  </a:cubicBezTo>
                  <a:close/>
                  <a:moveTo>
                    <a:pt x="58544" y="110907"/>
                  </a:moveTo>
                  <a:lnTo>
                    <a:pt x="57568" y="111121"/>
                  </a:lnTo>
                  <a:cubicBezTo>
                    <a:pt x="57865" y="112526"/>
                    <a:pt x="58342" y="113883"/>
                    <a:pt x="58984" y="115169"/>
                  </a:cubicBezTo>
                  <a:lnTo>
                    <a:pt x="59866" y="114729"/>
                  </a:lnTo>
                  <a:cubicBezTo>
                    <a:pt x="59258" y="113514"/>
                    <a:pt x="58818" y="112228"/>
                    <a:pt x="58544" y="110907"/>
                  </a:cubicBezTo>
                  <a:close/>
                  <a:moveTo>
                    <a:pt x="62128" y="118062"/>
                  </a:moveTo>
                  <a:lnTo>
                    <a:pt x="61378" y="118729"/>
                  </a:lnTo>
                  <a:cubicBezTo>
                    <a:pt x="61628" y="119003"/>
                    <a:pt x="61878" y="119265"/>
                    <a:pt x="62128" y="119527"/>
                  </a:cubicBezTo>
                  <a:cubicBezTo>
                    <a:pt x="62890" y="120277"/>
                    <a:pt x="63723" y="120956"/>
                    <a:pt x="64604" y="121563"/>
                  </a:cubicBezTo>
                  <a:lnTo>
                    <a:pt x="65164" y="120741"/>
                  </a:lnTo>
                  <a:cubicBezTo>
                    <a:pt x="64057" y="119991"/>
                    <a:pt x="63033" y="119086"/>
                    <a:pt x="62128" y="118062"/>
                  </a:cubicBezTo>
                  <a:close/>
                  <a:moveTo>
                    <a:pt x="68771" y="122563"/>
                  </a:moveTo>
                  <a:lnTo>
                    <a:pt x="68438" y="123492"/>
                  </a:lnTo>
                  <a:cubicBezTo>
                    <a:pt x="69783" y="123968"/>
                    <a:pt x="71200" y="124265"/>
                    <a:pt x="72629" y="124384"/>
                  </a:cubicBezTo>
                  <a:lnTo>
                    <a:pt x="72712" y="123396"/>
                  </a:lnTo>
                  <a:cubicBezTo>
                    <a:pt x="71367" y="123289"/>
                    <a:pt x="70033" y="123003"/>
                    <a:pt x="68771" y="122563"/>
                  </a:cubicBezTo>
                  <a:close/>
                  <a:moveTo>
                    <a:pt x="85202" y="123444"/>
                  </a:moveTo>
                  <a:lnTo>
                    <a:pt x="85214" y="124444"/>
                  </a:lnTo>
                  <a:lnTo>
                    <a:pt x="89381" y="124444"/>
                  </a:lnTo>
                  <a:lnTo>
                    <a:pt x="89381" y="123456"/>
                  </a:lnTo>
                  <a:lnTo>
                    <a:pt x="85202" y="123444"/>
                  </a:lnTo>
                  <a:close/>
                  <a:moveTo>
                    <a:pt x="97739" y="123444"/>
                  </a:moveTo>
                  <a:lnTo>
                    <a:pt x="93560" y="123456"/>
                  </a:lnTo>
                  <a:lnTo>
                    <a:pt x="93560" y="124444"/>
                  </a:lnTo>
                  <a:lnTo>
                    <a:pt x="97739" y="124444"/>
                  </a:lnTo>
                  <a:lnTo>
                    <a:pt x="97739" y="123444"/>
                  </a:lnTo>
                  <a:close/>
                  <a:moveTo>
                    <a:pt x="101918" y="123444"/>
                  </a:moveTo>
                  <a:lnTo>
                    <a:pt x="101907" y="124444"/>
                  </a:lnTo>
                  <a:lnTo>
                    <a:pt x="106086" y="124444"/>
                  </a:lnTo>
                  <a:lnTo>
                    <a:pt x="106098" y="123444"/>
                  </a:lnTo>
                  <a:close/>
                  <a:moveTo>
                    <a:pt x="76856" y="123444"/>
                  </a:moveTo>
                  <a:lnTo>
                    <a:pt x="76856" y="124456"/>
                  </a:lnTo>
                  <a:lnTo>
                    <a:pt x="81035" y="124444"/>
                  </a:lnTo>
                  <a:lnTo>
                    <a:pt x="81023" y="123444"/>
                  </a:lnTo>
                  <a:close/>
                  <a:moveTo>
                    <a:pt x="110265" y="123444"/>
                  </a:moveTo>
                  <a:lnTo>
                    <a:pt x="110265" y="124456"/>
                  </a:lnTo>
                  <a:lnTo>
                    <a:pt x="114456" y="124444"/>
                  </a:lnTo>
                  <a:lnTo>
                    <a:pt x="114444" y="1234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6"/>
            <p:cNvSpPr/>
            <p:nvPr/>
          </p:nvSpPr>
          <p:spPr>
            <a:xfrm>
              <a:off x="4809500" y="62747"/>
              <a:ext cx="4271851" cy="4683874"/>
            </a:xfrm>
            <a:custGeom>
              <a:rect b="b" l="l" r="r" t="t"/>
              <a:pathLst>
                <a:path extrusionOk="0" h="141304" w="128874">
                  <a:moveTo>
                    <a:pt x="28528" y="322"/>
                  </a:moveTo>
                  <a:lnTo>
                    <a:pt x="28528" y="22908"/>
                  </a:lnTo>
                  <a:cubicBezTo>
                    <a:pt x="28528" y="24098"/>
                    <a:pt x="28992" y="25206"/>
                    <a:pt x="29826" y="26039"/>
                  </a:cubicBezTo>
                  <a:cubicBezTo>
                    <a:pt x="30671" y="26884"/>
                    <a:pt x="31778" y="27337"/>
                    <a:pt x="32969" y="27337"/>
                  </a:cubicBezTo>
                  <a:lnTo>
                    <a:pt x="43923" y="27349"/>
                  </a:lnTo>
                  <a:cubicBezTo>
                    <a:pt x="55460" y="27349"/>
                    <a:pt x="64842" y="36731"/>
                    <a:pt x="64842" y="48268"/>
                  </a:cubicBezTo>
                  <a:cubicBezTo>
                    <a:pt x="64842" y="53864"/>
                    <a:pt x="62663" y="59103"/>
                    <a:pt x="58710" y="63055"/>
                  </a:cubicBezTo>
                  <a:cubicBezTo>
                    <a:pt x="54746" y="67020"/>
                    <a:pt x="49495" y="69199"/>
                    <a:pt x="43911" y="69199"/>
                  </a:cubicBezTo>
                  <a:lnTo>
                    <a:pt x="25135" y="69199"/>
                  </a:lnTo>
                  <a:cubicBezTo>
                    <a:pt x="17217" y="69199"/>
                    <a:pt x="10788" y="75628"/>
                    <a:pt x="10788" y="83546"/>
                  </a:cubicBezTo>
                  <a:cubicBezTo>
                    <a:pt x="10788" y="91440"/>
                    <a:pt x="17217" y="97881"/>
                    <a:pt x="25135" y="97881"/>
                  </a:cubicBezTo>
                  <a:lnTo>
                    <a:pt x="46435" y="97881"/>
                  </a:lnTo>
                  <a:cubicBezTo>
                    <a:pt x="52186" y="97893"/>
                    <a:pt x="57591" y="100131"/>
                    <a:pt x="61663" y="104203"/>
                  </a:cubicBezTo>
                  <a:cubicBezTo>
                    <a:pt x="65735" y="108275"/>
                    <a:pt x="67985" y="113681"/>
                    <a:pt x="67985" y="119431"/>
                  </a:cubicBezTo>
                  <a:cubicBezTo>
                    <a:pt x="67985" y="122396"/>
                    <a:pt x="69140" y="125170"/>
                    <a:pt x="71236" y="127266"/>
                  </a:cubicBezTo>
                  <a:cubicBezTo>
                    <a:pt x="73319" y="129361"/>
                    <a:pt x="76105" y="130516"/>
                    <a:pt x="79058" y="130516"/>
                  </a:cubicBezTo>
                  <a:lnTo>
                    <a:pt x="128552" y="130516"/>
                  </a:lnTo>
                  <a:lnTo>
                    <a:pt x="128552" y="140982"/>
                  </a:lnTo>
                  <a:lnTo>
                    <a:pt x="79070" y="140982"/>
                  </a:lnTo>
                  <a:cubicBezTo>
                    <a:pt x="73319" y="140982"/>
                    <a:pt x="67902" y="138743"/>
                    <a:pt x="63830" y="134671"/>
                  </a:cubicBezTo>
                  <a:cubicBezTo>
                    <a:pt x="59758" y="130599"/>
                    <a:pt x="57520" y="125182"/>
                    <a:pt x="57520" y="119431"/>
                  </a:cubicBezTo>
                  <a:cubicBezTo>
                    <a:pt x="57520" y="116467"/>
                    <a:pt x="56365" y="113693"/>
                    <a:pt x="54269" y="111597"/>
                  </a:cubicBezTo>
                  <a:cubicBezTo>
                    <a:pt x="52174" y="109502"/>
                    <a:pt x="49400" y="108347"/>
                    <a:pt x="46435" y="108347"/>
                  </a:cubicBezTo>
                  <a:lnTo>
                    <a:pt x="25123" y="108347"/>
                  </a:lnTo>
                  <a:cubicBezTo>
                    <a:pt x="18515" y="108347"/>
                    <a:pt x="12288" y="105763"/>
                    <a:pt x="7597" y="101072"/>
                  </a:cubicBezTo>
                  <a:cubicBezTo>
                    <a:pt x="2906" y="96381"/>
                    <a:pt x="322" y="90154"/>
                    <a:pt x="310" y="83546"/>
                  </a:cubicBezTo>
                  <a:cubicBezTo>
                    <a:pt x="310" y="69866"/>
                    <a:pt x="11443" y="58733"/>
                    <a:pt x="25123" y="58733"/>
                  </a:cubicBezTo>
                  <a:lnTo>
                    <a:pt x="43923" y="58733"/>
                  </a:lnTo>
                  <a:cubicBezTo>
                    <a:pt x="46697" y="58733"/>
                    <a:pt x="49328" y="57650"/>
                    <a:pt x="51317" y="55662"/>
                  </a:cubicBezTo>
                  <a:cubicBezTo>
                    <a:pt x="53293" y="53697"/>
                    <a:pt x="54377" y="51054"/>
                    <a:pt x="54377" y="48280"/>
                  </a:cubicBezTo>
                  <a:cubicBezTo>
                    <a:pt x="54377" y="45482"/>
                    <a:pt x="53281" y="42863"/>
                    <a:pt x="51305" y="40886"/>
                  </a:cubicBezTo>
                  <a:cubicBezTo>
                    <a:pt x="49328" y="38910"/>
                    <a:pt x="46709" y="37814"/>
                    <a:pt x="43911" y="37814"/>
                  </a:cubicBezTo>
                  <a:lnTo>
                    <a:pt x="32969" y="37814"/>
                  </a:lnTo>
                  <a:cubicBezTo>
                    <a:pt x="24742" y="37814"/>
                    <a:pt x="18062" y="31135"/>
                    <a:pt x="18051" y="22908"/>
                  </a:cubicBezTo>
                  <a:lnTo>
                    <a:pt x="18062" y="322"/>
                  </a:lnTo>
                  <a:close/>
                  <a:moveTo>
                    <a:pt x="17741" y="0"/>
                  </a:moveTo>
                  <a:lnTo>
                    <a:pt x="17741" y="22908"/>
                  </a:lnTo>
                  <a:cubicBezTo>
                    <a:pt x="17741" y="31302"/>
                    <a:pt x="24575" y="38124"/>
                    <a:pt x="32969" y="38136"/>
                  </a:cubicBezTo>
                  <a:lnTo>
                    <a:pt x="43923" y="38124"/>
                  </a:lnTo>
                  <a:cubicBezTo>
                    <a:pt x="46626" y="38124"/>
                    <a:pt x="49162" y="39183"/>
                    <a:pt x="51090" y="41100"/>
                  </a:cubicBezTo>
                  <a:cubicBezTo>
                    <a:pt x="52995" y="43017"/>
                    <a:pt x="54067" y="45565"/>
                    <a:pt x="54067" y="48268"/>
                  </a:cubicBezTo>
                  <a:cubicBezTo>
                    <a:pt x="54055" y="50983"/>
                    <a:pt x="52995" y="53530"/>
                    <a:pt x="51090" y="55435"/>
                  </a:cubicBezTo>
                  <a:cubicBezTo>
                    <a:pt x="49162" y="57364"/>
                    <a:pt x="46626" y="58412"/>
                    <a:pt x="43911" y="58424"/>
                  </a:cubicBezTo>
                  <a:lnTo>
                    <a:pt x="25123" y="58412"/>
                  </a:lnTo>
                  <a:cubicBezTo>
                    <a:pt x="11276" y="58412"/>
                    <a:pt x="1" y="69687"/>
                    <a:pt x="1" y="83546"/>
                  </a:cubicBezTo>
                  <a:cubicBezTo>
                    <a:pt x="1" y="90249"/>
                    <a:pt x="2620" y="96548"/>
                    <a:pt x="7371" y="101298"/>
                  </a:cubicBezTo>
                  <a:cubicBezTo>
                    <a:pt x="12121" y="106049"/>
                    <a:pt x="18432" y="108668"/>
                    <a:pt x="25123" y="108668"/>
                  </a:cubicBezTo>
                  <a:lnTo>
                    <a:pt x="46435" y="108656"/>
                  </a:lnTo>
                  <a:cubicBezTo>
                    <a:pt x="49304" y="108668"/>
                    <a:pt x="52019" y="109787"/>
                    <a:pt x="54043" y="111811"/>
                  </a:cubicBezTo>
                  <a:cubicBezTo>
                    <a:pt x="56079" y="113847"/>
                    <a:pt x="57198" y="116562"/>
                    <a:pt x="57210" y="119431"/>
                  </a:cubicBezTo>
                  <a:cubicBezTo>
                    <a:pt x="57198" y="125277"/>
                    <a:pt x="59472" y="130766"/>
                    <a:pt x="63604" y="134898"/>
                  </a:cubicBezTo>
                  <a:cubicBezTo>
                    <a:pt x="67735" y="139029"/>
                    <a:pt x="73224" y="141303"/>
                    <a:pt x="79070" y="141303"/>
                  </a:cubicBezTo>
                  <a:lnTo>
                    <a:pt x="128874" y="141303"/>
                  </a:lnTo>
                  <a:lnTo>
                    <a:pt x="128874" y="130195"/>
                  </a:lnTo>
                  <a:lnTo>
                    <a:pt x="79070" y="130195"/>
                  </a:lnTo>
                  <a:cubicBezTo>
                    <a:pt x="76189" y="130195"/>
                    <a:pt x="73486" y="129075"/>
                    <a:pt x="71450" y="127051"/>
                  </a:cubicBezTo>
                  <a:cubicBezTo>
                    <a:pt x="69426" y="125015"/>
                    <a:pt x="68295" y="122313"/>
                    <a:pt x="68295" y="119431"/>
                  </a:cubicBezTo>
                  <a:cubicBezTo>
                    <a:pt x="68295" y="113597"/>
                    <a:pt x="66021" y="108121"/>
                    <a:pt x="61877" y="103977"/>
                  </a:cubicBezTo>
                  <a:cubicBezTo>
                    <a:pt x="57746" y="99846"/>
                    <a:pt x="52269" y="97560"/>
                    <a:pt x="46435" y="97560"/>
                  </a:cubicBezTo>
                  <a:lnTo>
                    <a:pt x="25123" y="97572"/>
                  </a:lnTo>
                  <a:cubicBezTo>
                    <a:pt x="17396" y="97572"/>
                    <a:pt x="11097" y="91273"/>
                    <a:pt x="11097" y="83546"/>
                  </a:cubicBezTo>
                  <a:cubicBezTo>
                    <a:pt x="11097" y="75807"/>
                    <a:pt x="17396" y="69509"/>
                    <a:pt x="25123" y="69509"/>
                  </a:cubicBezTo>
                  <a:lnTo>
                    <a:pt x="43923" y="69509"/>
                  </a:lnTo>
                  <a:cubicBezTo>
                    <a:pt x="49578" y="69509"/>
                    <a:pt x="54900" y="67306"/>
                    <a:pt x="58925" y="63282"/>
                  </a:cubicBezTo>
                  <a:cubicBezTo>
                    <a:pt x="62949" y="59269"/>
                    <a:pt x="65152" y="53947"/>
                    <a:pt x="65164" y="48268"/>
                  </a:cubicBezTo>
                  <a:cubicBezTo>
                    <a:pt x="65152" y="36552"/>
                    <a:pt x="55627" y="27027"/>
                    <a:pt x="43923" y="27027"/>
                  </a:cubicBezTo>
                  <a:lnTo>
                    <a:pt x="32969" y="27039"/>
                  </a:lnTo>
                  <a:cubicBezTo>
                    <a:pt x="31862" y="27027"/>
                    <a:pt x="30838" y="26611"/>
                    <a:pt x="30052" y="25825"/>
                  </a:cubicBezTo>
                  <a:cubicBezTo>
                    <a:pt x="29266" y="25039"/>
                    <a:pt x="28838" y="24015"/>
                    <a:pt x="28838" y="22908"/>
                  </a:cubicBezTo>
                  <a:lnTo>
                    <a:pt x="28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2" name="Google Shape;1382;p36"/>
          <p:cNvSpPr txBox="1"/>
          <p:nvPr>
            <p:ph type="title"/>
          </p:nvPr>
        </p:nvSpPr>
        <p:spPr>
          <a:xfrm>
            <a:off x="710250" y="512250"/>
            <a:ext cx="2459400" cy="9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Infographics</a:t>
            </a:r>
            <a:endParaRPr/>
          </a:p>
        </p:txBody>
      </p:sp>
      <p:sp>
        <p:nvSpPr>
          <p:cNvPr id="1383" name="Google Shape;1383;p36"/>
          <p:cNvSpPr txBox="1"/>
          <p:nvPr/>
        </p:nvSpPr>
        <p:spPr>
          <a:xfrm>
            <a:off x="710275" y="1461275"/>
            <a:ext cx="26526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84" name="Google Shape;1384;p36"/>
          <p:cNvGrpSpPr/>
          <p:nvPr/>
        </p:nvGrpSpPr>
        <p:grpSpPr>
          <a:xfrm>
            <a:off x="6969441" y="1391208"/>
            <a:ext cx="1512484" cy="504008"/>
            <a:chOff x="6969441" y="1391208"/>
            <a:chExt cx="1512484" cy="504008"/>
          </a:xfrm>
        </p:grpSpPr>
        <p:sp>
          <p:nvSpPr>
            <p:cNvPr id="1385" name="Google Shape;1385;p36"/>
            <p:cNvSpPr/>
            <p:nvPr/>
          </p:nvSpPr>
          <p:spPr>
            <a:xfrm>
              <a:off x="6969441" y="1391208"/>
              <a:ext cx="610975" cy="504008"/>
            </a:xfrm>
            <a:custGeom>
              <a:rect b="b" l="l" r="r" t="t"/>
              <a:pathLst>
                <a:path extrusionOk="0" h="15205" w="18432">
                  <a:moveTo>
                    <a:pt x="10823" y="0"/>
                  </a:moveTo>
                  <a:cubicBezTo>
                    <a:pt x="8406" y="0"/>
                    <a:pt x="6275" y="1108"/>
                    <a:pt x="4882" y="2870"/>
                  </a:cubicBezTo>
                  <a:cubicBezTo>
                    <a:pt x="4239" y="3668"/>
                    <a:pt x="3739" y="4620"/>
                    <a:pt x="3477" y="5656"/>
                  </a:cubicBezTo>
                  <a:lnTo>
                    <a:pt x="1" y="7608"/>
                  </a:lnTo>
                  <a:lnTo>
                    <a:pt x="3477" y="9549"/>
                  </a:lnTo>
                  <a:cubicBezTo>
                    <a:pt x="4334" y="12811"/>
                    <a:pt x="7299" y="15205"/>
                    <a:pt x="10823" y="15205"/>
                  </a:cubicBezTo>
                  <a:cubicBezTo>
                    <a:pt x="15014" y="15205"/>
                    <a:pt x="18431" y="11799"/>
                    <a:pt x="18431" y="7608"/>
                  </a:cubicBezTo>
                  <a:cubicBezTo>
                    <a:pt x="18431" y="3406"/>
                    <a:pt x="15014" y="0"/>
                    <a:pt x="10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6"/>
            <p:cNvSpPr/>
            <p:nvPr/>
          </p:nvSpPr>
          <p:spPr>
            <a:xfrm>
              <a:off x="7113414" y="1428614"/>
              <a:ext cx="429594" cy="429594"/>
            </a:xfrm>
            <a:custGeom>
              <a:rect b="b" l="l" r="r" t="t"/>
              <a:pathLst>
                <a:path extrusionOk="0" h="9669" w="9669">
                  <a:moveTo>
                    <a:pt x="4834" y="1"/>
                  </a:moveTo>
                  <a:cubicBezTo>
                    <a:pt x="3298" y="1"/>
                    <a:pt x="1941" y="703"/>
                    <a:pt x="1048" y="1822"/>
                  </a:cubicBezTo>
                  <a:cubicBezTo>
                    <a:pt x="405" y="2656"/>
                    <a:pt x="0" y="3691"/>
                    <a:pt x="0" y="4834"/>
                  </a:cubicBezTo>
                  <a:cubicBezTo>
                    <a:pt x="0" y="7501"/>
                    <a:pt x="2155" y="9668"/>
                    <a:pt x="4834" y="9668"/>
                  </a:cubicBezTo>
                  <a:cubicBezTo>
                    <a:pt x="7513" y="9668"/>
                    <a:pt x="9668" y="7501"/>
                    <a:pt x="9668" y="4834"/>
                  </a:cubicBezTo>
                  <a:cubicBezTo>
                    <a:pt x="9668" y="2156"/>
                    <a:pt x="7513" y="1"/>
                    <a:pt x="4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6"/>
            <p:cNvSpPr txBox="1"/>
            <p:nvPr/>
          </p:nvSpPr>
          <p:spPr>
            <a:xfrm>
              <a:off x="7580425" y="1428413"/>
              <a:ext cx="901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388" name="Google Shape;1388;p36"/>
            <p:cNvGrpSpPr/>
            <p:nvPr/>
          </p:nvGrpSpPr>
          <p:grpSpPr>
            <a:xfrm>
              <a:off x="7180814" y="1496198"/>
              <a:ext cx="294793" cy="294041"/>
              <a:chOff x="-64410850" y="4094450"/>
              <a:chExt cx="317425" cy="316650"/>
            </a:xfrm>
          </p:grpSpPr>
          <p:sp>
            <p:nvSpPr>
              <p:cNvPr id="1389" name="Google Shape;1389;p36"/>
              <p:cNvSpPr/>
              <p:nvPr/>
            </p:nvSpPr>
            <p:spPr>
              <a:xfrm>
                <a:off x="-64410850" y="4348850"/>
                <a:ext cx="317425" cy="62250"/>
              </a:xfrm>
              <a:custGeom>
                <a:rect b="b" l="l" r="r" t="t"/>
                <a:pathLst>
                  <a:path extrusionOk="0" h="2490" w="12697">
                    <a:moveTo>
                      <a:pt x="3403" y="0"/>
                    </a:moveTo>
                    <a:cubicBezTo>
                      <a:pt x="2741" y="0"/>
                      <a:pt x="2206" y="536"/>
                      <a:pt x="2206" y="1229"/>
                    </a:cubicBezTo>
                    <a:lnTo>
                      <a:pt x="2206" y="1639"/>
                    </a:lnTo>
                    <a:lnTo>
                      <a:pt x="410" y="1639"/>
                    </a:lnTo>
                    <a:cubicBezTo>
                      <a:pt x="189" y="1639"/>
                      <a:pt x="0" y="1859"/>
                      <a:pt x="0" y="2048"/>
                    </a:cubicBezTo>
                    <a:cubicBezTo>
                      <a:pt x="0" y="2269"/>
                      <a:pt x="189" y="2489"/>
                      <a:pt x="410" y="2489"/>
                    </a:cubicBezTo>
                    <a:lnTo>
                      <a:pt x="12287" y="2489"/>
                    </a:lnTo>
                    <a:cubicBezTo>
                      <a:pt x="12508" y="2489"/>
                      <a:pt x="12697" y="2269"/>
                      <a:pt x="12697" y="2048"/>
                    </a:cubicBezTo>
                    <a:cubicBezTo>
                      <a:pt x="12634" y="1859"/>
                      <a:pt x="12445" y="1639"/>
                      <a:pt x="12193" y="1639"/>
                    </a:cubicBezTo>
                    <a:lnTo>
                      <a:pt x="10429" y="1639"/>
                    </a:lnTo>
                    <a:lnTo>
                      <a:pt x="10429" y="1229"/>
                    </a:lnTo>
                    <a:cubicBezTo>
                      <a:pt x="10429" y="536"/>
                      <a:pt x="9861" y="0"/>
                      <a:pt x="92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36"/>
              <p:cNvSpPr/>
              <p:nvPr/>
            </p:nvSpPr>
            <p:spPr>
              <a:xfrm>
                <a:off x="-64315550" y="4094450"/>
                <a:ext cx="122100" cy="192200"/>
              </a:xfrm>
              <a:custGeom>
                <a:rect b="b" l="l" r="r" t="t"/>
                <a:pathLst>
                  <a:path extrusionOk="0" h="7688" w="4884">
                    <a:moveTo>
                      <a:pt x="2489" y="0"/>
                    </a:moveTo>
                    <a:cubicBezTo>
                      <a:pt x="2269" y="0"/>
                      <a:pt x="2080" y="189"/>
                      <a:pt x="2080" y="410"/>
                    </a:cubicBezTo>
                    <a:lnTo>
                      <a:pt x="2080" y="819"/>
                    </a:lnTo>
                    <a:lnTo>
                      <a:pt x="1639" y="819"/>
                    </a:lnTo>
                    <a:cubicBezTo>
                      <a:pt x="1418" y="819"/>
                      <a:pt x="1261" y="1040"/>
                      <a:pt x="1261" y="1229"/>
                    </a:cubicBezTo>
                    <a:cubicBezTo>
                      <a:pt x="1261" y="1450"/>
                      <a:pt x="1450" y="1670"/>
                      <a:pt x="1639" y="1670"/>
                    </a:cubicBezTo>
                    <a:lnTo>
                      <a:pt x="2080" y="1670"/>
                    </a:lnTo>
                    <a:lnTo>
                      <a:pt x="2080" y="2489"/>
                    </a:lnTo>
                    <a:lnTo>
                      <a:pt x="1481" y="2489"/>
                    </a:lnTo>
                    <a:cubicBezTo>
                      <a:pt x="820" y="2489"/>
                      <a:pt x="347" y="3151"/>
                      <a:pt x="599" y="3781"/>
                    </a:cubicBezTo>
                    <a:cubicBezTo>
                      <a:pt x="662" y="3970"/>
                      <a:pt x="694" y="4222"/>
                      <a:pt x="788" y="4411"/>
                    </a:cubicBezTo>
                    <a:lnTo>
                      <a:pt x="473" y="4411"/>
                    </a:lnTo>
                    <a:cubicBezTo>
                      <a:pt x="221" y="4411"/>
                      <a:pt x="63" y="4632"/>
                      <a:pt x="63" y="4821"/>
                    </a:cubicBezTo>
                    <a:cubicBezTo>
                      <a:pt x="0" y="5010"/>
                      <a:pt x="158" y="5199"/>
                      <a:pt x="379" y="5199"/>
                    </a:cubicBezTo>
                    <a:lnTo>
                      <a:pt x="820" y="5199"/>
                    </a:lnTo>
                    <a:cubicBezTo>
                      <a:pt x="851" y="6081"/>
                      <a:pt x="694" y="6900"/>
                      <a:pt x="316" y="7687"/>
                    </a:cubicBezTo>
                    <a:lnTo>
                      <a:pt x="4569" y="7687"/>
                    </a:lnTo>
                    <a:cubicBezTo>
                      <a:pt x="4159" y="6900"/>
                      <a:pt x="4002" y="6081"/>
                      <a:pt x="4065" y="5199"/>
                    </a:cubicBezTo>
                    <a:lnTo>
                      <a:pt x="4474" y="5199"/>
                    </a:lnTo>
                    <a:cubicBezTo>
                      <a:pt x="4726" y="5199"/>
                      <a:pt x="4884" y="5010"/>
                      <a:pt x="4884" y="4821"/>
                    </a:cubicBezTo>
                    <a:cubicBezTo>
                      <a:pt x="4884" y="4568"/>
                      <a:pt x="4695" y="4411"/>
                      <a:pt x="4474" y="4411"/>
                    </a:cubicBezTo>
                    <a:lnTo>
                      <a:pt x="4159" y="4411"/>
                    </a:lnTo>
                    <a:cubicBezTo>
                      <a:pt x="4222" y="4222"/>
                      <a:pt x="4285" y="3970"/>
                      <a:pt x="4380" y="3781"/>
                    </a:cubicBezTo>
                    <a:cubicBezTo>
                      <a:pt x="4600" y="3151"/>
                      <a:pt x="4128" y="2489"/>
                      <a:pt x="3466" y="2489"/>
                    </a:cubicBezTo>
                    <a:lnTo>
                      <a:pt x="2867" y="2489"/>
                    </a:lnTo>
                    <a:lnTo>
                      <a:pt x="2867" y="1670"/>
                    </a:lnTo>
                    <a:lnTo>
                      <a:pt x="3309" y="1670"/>
                    </a:lnTo>
                    <a:cubicBezTo>
                      <a:pt x="3561" y="1670"/>
                      <a:pt x="3687" y="1450"/>
                      <a:pt x="3687" y="1229"/>
                    </a:cubicBezTo>
                    <a:cubicBezTo>
                      <a:pt x="3687" y="977"/>
                      <a:pt x="3498" y="819"/>
                      <a:pt x="3309" y="819"/>
                    </a:cubicBezTo>
                    <a:lnTo>
                      <a:pt x="2867" y="819"/>
                    </a:lnTo>
                    <a:lnTo>
                      <a:pt x="2867" y="410"/>
                    </a:lnTo>
                    <a:cubicBezTo>
                      <a:pt x="2867" y="158"/>
                      <a:pt x="2678" y="0"/>
                      <a:pt x="24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36"/>
              <p:cNvSpPr/>
              <p:nvPr/>
            </p:nvSpPr>
            <p:spPr>
              <a:xfrm>
                <a:off x="-64335250" y="4307100"/>
                <a:ext cx="161500" cy="21300"/>
              </a:xfrm>
              <a:custGeom>
                <a:rect b="b" l="l" r="r" t="t"/>
                <a:pathLst>
                  <a:path extrusionOk="0" h="852" w="6460">
                    <a:moveTo>
                      <a:pt x="1167" y="1"/>
                    </a:moveTo>
                    <a:cubicBezTo>
                      <a:pt x="631" y="1"/>
                      <a:pt x="190" y="379"/>
                      <a:pt x="1" y="851"/>
                    </a:cubicBezTo>
                    <a:lnTo>
                      <a:pt x="6459" y="851"/>
                    </a:lnTo>
                    <a:cubicBezTo>
                      <a:pt x="6302" y="379"/>
                      <a:pt x="5861" y="1"/>
                      <a:pt x="53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92" name="Google Shape;1392;p36"/>
          <p:cNvGrpSpPr/>
          <p:nvPr/>
        </p:nvGrpSpPr>
        <p:grpSpPr>
          <a:xfrm>
            <a:off x="4809850" y="3867025"/>
            <a:ext cx="1895582" cy="504008"/>
            <a:chOff x="4809850" y="3867025"/>
            <a:chExt cx="1895582" cy="504008"/>
          </a:xfrm>
        </p:grpSpPr>
        <p:sp>
          <p:nvSpPr>
            <p:cNvPr id="1393" name="Google Shape;1393;p36"/>
            <p:cNvSpPr/>
            <p:nvPr/>
          </p:nvSpPr>
          <p:spPr>
            <a:xfrm>
              <a:off x="6094457" y="3867025"/>
              <a:ext cx="610975" cy="504008"/>
            </a:xfrm>
            <a:custGeom>
              <a:rect b="b" l="l" r="r" t="t"/>
              <a:pathLst>
                <a:path extrusionOk="0" h="15205" w="18432">
                  <a:moveTo>
                    <a:pt x="7608" y="1"/>
                  </a:moveTo>
                  <a:cubicBezTo>
                    <a:pt x="3417" y="1"/>
                    <a:pt x="0" y="3406"/>
                    <a:pt x="0" y="7597"/>
                  </a:cubicBezTo>
                  <a:cubicBezTo>
                    <a:pt x="0" y="11800"/>
                    <a:pt x="3417" y="15205"/>
                    <a:pt x="7608" y="15205"/>
                  </a:cubicBezTo>
                  <a:cubicBezTo>
                    <a:pt x="10025" y="15205"/>
                    <a:pt x="12156" y="14098"/>
                    <a:pt x="13550" y="12336"/>
                  </a:cubicBezTo>
                  <a:cubicBezTo>
                    <a:pt x="14192" y="11538"/>
                    <a:pt x="14693" y="10585"/>
                    <a:pt x="14954" y="9549"/>
                  </a:cubicBezTo>
                  <a:lnTo>
                    <a:pt x="18431" y="7597"/>
                  </a:lnTo>
                  <a:lnTo>
                    <a:pt x="14954" y="5656"/>
                  </a:lnTo>
                  <a:cubicBezTo>
                    <a:pt x="14097" y="2394"/>
                    <a:pt x="11133" y="1"/>
                    <a:pt x="7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6"/>
            <p:cNvSpPr/>
            <p:nvPr/>
          </p:nvSpPr>
          <p:spPr>
            <a:xfrm>
              <a:off x="6131876" y="3904505"/>
              <a:ext cx="429569" cy="429036"/>
            </a:xfrm>
            <a:custGeom>
              <a:rect b="b" l="l" r="r" t="t"/>
              <a:pathLst>
                <a:path extrusionOk="0" h="9657" w="9669">
                  <a:moveTo>
                    <a:pt x="4834" y="1"/>
                  </a:moveTo>
                  <a:cubicBezTo>
                    <a:pt x="2155" y="1"/>
                    <a:pt x="0" y="2156"/>
                    <a:pt x="0" y="4823"/>
                  </a:cubicBezTo>
                  <a:cubicBezTo>
                    <a:pt x="0" y="7502"/>
                    <a:pt x="2155" y="9657"/>
                    <a:pt x="4834" y="9657"/>
                  </a:cubicBezTo>
                  <a:cubicBezTo>
                    <a:pt x="6370" y="9657"/>
                    <a:pt x="7728" y="8954"/>
                    <a:pt x="8620" y="7835"/>
                  </a:cubicBezTo>
                  <a:cubicBezTo>
                    <a:pt x="9263" y="7014"/>
                    <a:pt x="9668" y="5966"/>
                    <a:pt x="9668" y="4823"/>
                  </a:cubicBezTo>
                  <a:cubicBezTo>
                    <a:pt x="9668" y="2156"/>
                    <a:pt x="7513" y="1"/>
                    <a:pt x="4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6"/>
            <p:cNvSpPr txBox="1"/>
            <p:nvPr/>
          </p:nvSpPr>
          <p:spPr>
            <a:xfrm>
              <a:off x="4809850" y="3904225"/>
              <a:ext cx="12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396" name="Google Shape;1396;p36"/>
            <p:cNvGrpSpPr/>
            <p:nvPr/>
          </p:nvGrpSpPr>
          <p:grpSpPr>
            <a:xfrm>
              <a:off x="6197059" y="3970183"/>
              <a:ext cx="299214" cy="297705"/>
              <a:chOff x="-42994575" y="3950300"/>
              <a:chExt cx="319025" cy="317450"/>
            </a:xfrm>
          </p:grpSpPr>
          <p:sp>
            <p:nvSpPr>
              <p:cNvPr id="1397" name="Google Shape;1397;p36"/>
              <p:cNvSpPr/>
              <p:nvPr/>
            </p:nvSpPr>
            <p:spPr>
              <a:xfrm>
                <a:off x="-42930775" y="4225200"/>
                <a:ext cx="191425" cy="42550"/>
              </a:xfrm>
              <a:custGeom>
                <a:rect b="b" l="l" r="r" t="t"/>
                <a:pathLst>
                  <a:path extrusionOk="0" h="1702" w="7657">
                    <a:moveTo>
                      <a:pt x="442" y="0"/>
                    </a:moveTo>
                    <a:cubicBezTo>
                      <a:pt x="190" y="0"/>
                      <a:pt x="1" y="221"/>
                      <a:pt x="1" y="441"/>
                    </a:cubicBezTo>
                    <a:lnTo>
                      <a:pt x="1" y="1292"/>
                    </a:lnTo>
                    <a:cubicBezTo>
                      <a:pt x="1" y="1512"/>
                      <a:pt x="190" y="1701"/>
                      <a:pt x="442" y="1701"/>
                    </a:cubicBezTo>
                    <a:lnTo>
                      <a:pt x="7215" y="1701"/>
                    </a:lnTo>
                    <a:cubicBezTo>
                      <a:pt x="7499" y="1701"/>
                      <a:pt x="7656" y="1512"/>
                      <a:pt x="7656" y="1292"/>
                    </a:cubicBezTo>
                    <a:lnTo>
                      <a:pt x="7656" y="441"/>
                    </a:lnTo>
                    <a:cubicBezTo>
                      <a:pt x="7656" y="221"/>
                      <a:pt x="7436" y="0"/>
                      <a:pt x="72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36"/>
              <p:cNvSpPr/>
              <p:nvPr/>
            </p:nvSpPr>
            <p:spPr>
              <a:xfrm>
                <a:off x="-42908725" y="4163750"/>
                <a:ext cx="148900" cy="42550"/>
              </a:xfrm>
              <a:custGeom>
                <a:rect b="b" l="l" r="r" t="t"/>
                <a:pathLst>
                  <a:path extrusionOk="0" h="1702" w="5956">
                    <a:moveTo>
                      <a:pt x="442" y="1"/>
                    </a:moveTo>
                    <a:cubicBezTo>
                      <a:pt x="190" y="1"/>
                      <a:pt x="1" y="190"/>
                      <a:pt x="1" y="410"/>
                    </a:cubicBezTo>
                    <a:lnTo>
                      <a:pt x="1" y="1261"/>
                    </a:lnTo>
                    <a:cubicBezTo>
                      <a:pt x="1" y="1481"/>
                      <a:pt x="190" y="1702"/>
                      <a:pt x="442" y="1702"/>
                    </a:cubicBezTo>
                    <a:lnTo>
                      <a:pt x="5514" y="1702"/>
                    </a:lnTo>
                    <a:cubicBezTo>
                      <a:pt x="5735" y="1702"/>
                      <a:pt x="5955" y="1481"/>
                      <a:pt x="5955" y="1261"/>
                    </a:cubicBezTo>
                    <a:lnTo>
                      <a:pt x="5955" y="410"/>
                    </a:lnTo>
                    <a:cubicBezTo>
                      <a:pt x="5955" y="190"/>
                      <a:pt x="5735" y="1"/>
                      <a:pt x="55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36"/>
              <p:cNvSpPr/>
              <p:nvPr/>
            </p:nvSpPr>
            <p:spPr>
              <a:xfrm>
                <a:off x="-42994575" y="3950300"/>
                <a:ext cx="319025" cy="211125"/>
              </a:xfrm>
              <a:custGeom>
                <a:rect b="b" l="l" r="r" t="t"/>
                <a:pathLst>
                  <a:path extrusionOk="0" h="8445" w="12761">
                    <a:moveTo>
                      <a:pt x="6428" y="852"/>
                    </a:moveTo>
                    <a:cubicBezTo>
                      <a:pt x="6648" y="852"/>
                      <a:pt x="6806" y="1009"/>
                      <a:pt x="6869" y="1261"/>
                    </a:cubicBezTo>
                    <a:lnTo>
                      <a:pt x="6869" y="1324"/>
                    </a:lnTo>
                    <a:cubicBezTo>
                      <a:pt x="6806" y="1513"/>
                      <a:pt x="6648" y="1702"/>
                      <a:pt x="6428" y="1702"/>
                    </a:cubicBezTo>
                    <a:cubicBezTo>
                      <a:pt x="6176" y="1702"/>
                      <a:pt x="6018" y="1576"/>
                      <a:pt x="5987" y="1324"/>
                    </a:cubicBezTo>
                    <a:lnTo>
                      <a:pt x="5987" y="1261"/>
                    </a:lnTo>
                    <a:cubicBezTo>
                      <a:pt x="6018" y="1041"/>
                      <a:pt x="6176" y="852"/>
                      <a:pt x="6428" y="852"/>
                    </a:cubicBezTo>
                    <a:close/>
                    <a:moveTo>
                      <a:pt x="2112" y="2742"/>
                    </a:moveTo>
                    <a:lnTo>
                      <a:pt x="3340" y="6396"/>
                    </a:lnTo>
                    <a:lnTo>
                      <a:pt x="914" y="6396"/>
                    </a:lnTo>
                    <a:lnTo>
                      <a:pt x="2112" y="2742"/>
                    </a:lnTo>
                    <a:close/>
                    <a:moveTo>
                      <a:pt x="10681" y="2742"/>
                    </a:moveTo>
                    <a:lnTo>
                      <a:pt x="11878" y="6396"/>
                    </a:lnTo>
                    <a:lnTo>
                      <a:pt x="9452" y="6396"/>
                    </a:lnTo>
                    <a:lnTo>
                      <a:pt x="10681" y="2742"/>
                    </a:lnTo>
                    <a:close/>
                    <a:moveTo>
                      <a:pt x="6333" y="1"/>
                    </a:moveTo>
                    <a:cubicBezTo>
                      <a:pt x="5798" y="1"/>
                      <a:pt x="5325" y="347"/>
                      <a:pt x="5168" y="852"/>
                    </a:cubicBezTo>
                    <a:lnTo>
                      <a:pt x="1292" y="852"/>
                    </a:lnTo>
                    <a:cubicBezTo>
                      <a:pt x="1103" y="852"/>
                      <a:pt x="914" y="1009"/>
                      <a:pt x="883" y="1198"/>
                    </a:cubicBezTo>
                    <a:cubicBezTo>
                      <a:pt x="820" y="1482"/>
                      <a:pt x="1040" y="1702"/>
                      <a:pt x="1292" y="1702"/>
                    </a:cubicBezTo>
                    <a:lnTo>
                      <a:pt x="1576" y="1702"/>
                    </a:lnTo>
                    <a:cubicBezTo>
                      <a:pt x="1" y="6491"/>
                      <a:pt x="32" y="6333"/>
                      <a:pt x="32" y="6459"/>
                    </a:cubicBezTo>
                    <a:cubicBezTo>
                      <a:pt x="64" y="7562"/>
                      <a:pt x="1009" y="8444"/>
                      <a:pt x="2112" y="8444"/>
                    </a:cubicBezTo>
                    <a:cubicBezTo>
                      <a:pt x="3277" y="8444"/>
                      <a:pt x="4159" y="7562"/>
                      <a:pt x="4159" y="6459"/>
                    </a:cubicBezTo>
                    <a:cubicBezTo>
                      <a:pt x="4159" y="6333"/>
                      <a:pt x="4222" y="6491"/>
                      <a:pt x="2647" y="1702"/>
                    </a:cubicBezTo>
                    <a:lnTo>
                      <a:pt x="5105" y="1702"/>
                    </a:lnTo>
                    <a:lnTo>
                      <a:pt x="5105" y="7342"/>
                    </a:lnTo>
                    <a:cubicBezTo>
                      <a:pt x="5105" y="7594"/>
                      <a:pt x="5325" y="7783"/>
                      <a:pt x="5546" y="7783"/>
                    </a:cubicBezTo>
                    <a:lnTo>
                      <a:pt x="7247" y="7783"/>
                    </a:lnTo>
                    <a:cubicBezTo>
                      <a:pt x="7499" y="7783"/>
                      <a:pt x="7688" y="7594"/>
                      <a:pt x="7688" y="7342"/>
                    </a:cubicBezTo>
                    <a:lnTo>
                      <a:pt x="7688" y="1702"/>
                    </a:lnTo>
                    <a:lnTo>
                      <a:pt x="10177" y="1702"/>
                    </a:lnTo>
                    <a:cubicBezTo>
                      <a:pt x="8602" y="6491"/>
                      <a:pt x="8633" y="6333"/>
                      <a:pt x="8633" y="6459"/>
                    </a:cubicBezTo>
                    <a:cubicBezTo>
                      <a:pt x="8665" y="7562"/>
                      <a:pt x="9578" y="8444"/>
                      <a:pt x="10681" y="8444"/>
                    </a:cubicBezTo>
                    <a:cubicBezTo>
                      <a:pt x="11815" y="8444"/>
                      <a:pt x="12729" y="7562"/>
                      <a:pt x="12729" y="6459"/>
                    </a:cubicBezTo>
                    <a:cubicBezTo>
                      <a:pt x="12729" y="6333"/>
                      <a:pt x="12760" y="6491"/>
                      <a:pt x="11185" y="1702"/>
                    </a:cubicBezTo>
                    <a:lnTo>
                      <a:pt x="11437" y="1702"/>
                    </a:lnTo>
                    <a:cubicBezTo>
                      <a:pt x="11626" y="1702"/>
                      <a:pt x="11815" y="1576"/>
                      <a:pt x="11847" y="1356"/>
                    </a:cubicBezTo>
                    <a:cubicBezTo>
                      <a:pt x="11910" y="1104"/>
                      <a:pt x="11689" y="852"/>
                      <a:pt x="11437" y="852"/>
                    </a:cubicBezTo>
                    <a:lnTo>
                      <a:pt x="7530" y="852"/>
                    </a:lnTo>
                    <a:cubicBezTo>
                      <a:pt x="7373" y="347"/>
                      <a:pt x="6900" y="1"/>
                      <a:pt x="63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00" name="Google Shape;1400;p36"/>
          <p:cNvGrpSpPr/>
          <p:nvPr/>
        </p:nvGrpSpPr>
        <p:grpSpPr>
          <a:xfrm>
            <a:off x="2913575" y="2597577"/>
            <a:ext cx="1895972" cy="504041"/>
            <a:chOff x="2913575" y="2597577"/>
            <a:chExt cx="1895972" cy="504041"/>
          </a:xfrm>
        </p:grpSpPr>
        <p:sp>
          <p:nvSpPr>
            <p:cNvPr id="1401" name="Google Shape;1401;p36"/>
            <p:cNvSpPr/>
            <p:nvPr/>
          </p:nvSpPr>
          <p:spPr>
            <a:xfrm>
              <a:off x="4198175" y="2597577"/>
              <a:ext cx="611372" cy="504041"/>
            </a:xfrm>
            <a:custGeom>
              <a:rect b="b" l="l" r="r" t="t"/>
              <a:pathLst>
                <a:path extrusionOk="0" h="15206" w="18444">
                  <a:moveTo>
                    <a:pt x="7609" y="1"/>
                  </a:moveTo>
                  <a:cubicBezTo>
                    <a:pt x="3418" y="1"/>
                    <a:pt x="1" y="3406"/>
                    <a:pt x="1" y="7609"/>
                  </a:cubicBezTo>
                  <a:cubicBezTo>
                    <a:pt x="1" y="11800"/>
                    <a:pt x="3418" y="15205"/>
                    <a:pt x="7609" y="15205"/>
                  </a:cubicBezTo>
                  <a:cubicBezTo>
                    <a:pt x="10026" y="15205"/>
                    <a:pt x="12157" y="14098"/>
                    <a:pt x="13562" y="12348"/>
                  </a:cubicBezTo>
                  <a:cubicBezTo>
                    <a:pt x="14193" y="11538"/>
                    <a:pt x="14693" y="10585"/>
                    <a:pt x="14955" y="9550"/>
                  </a:cubicBezTo>
                  <a:lnTo>
                    <a:pt x="18444" y="7609"/>
                  </a:lnTo>
                  <a:lnTo>
                    <a:pt x="14955" y="5656"/>
                  </a:lnTo>
                  <a:cubicBezTo>
                    <a:pt x="14098" y="2394"/>
                    <a:pt x="11145" y="1"/>
                    <a:pt x="7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6"/>
            <p:cNvSpPr/>
            <p:nvPr/>
          </p:nvSpPr>
          <p:spPr>
            <a:xfrm>
              <a:off x="4235598" y="2634970"/>
              <a:ext cx="429573" cy="429618"/>
            </a:xfrm>
            <a:custGeom>
              <a:rect b="b" l="l" r="r" t="t"/>
              <a:pathLst>
                <a:path extrusionOk="0" h="9669" w="9668">
                  <a:moveTo>
                    <a:pt x="4834" y="1"/>
                  </a:moveTo>
                  <a:cubicBezTo>
                    <a:pt x="2155" y="1"/>
                    <a:pt x="0" y="2156"/>
                    <a:pt x="0" y="4835"/>
                  </a:cubicBezTo>
                  <a:cubicBezTo>
                    <a:pt x="0" y="7514"/>
                    <a:pt x="2155" y="9669"/>
                    <a:pt x="4834" y="9669"/>
                  </a:cubicBezTo>
                  <a:cubicBezTo>
                    <a:pt x="6382" y="9669"/>
                    <a:pt x="7727" y="8954"/>
                    <a:pt x="8632" y="7835"/>
                  </a:cubicBezTo>
                  <a:cubicBezTo>
                    <a:pt x="9263" y="7014"/>
                    <a:pt x="9668" y="5966"/>
                    <a:pt x="9668" y="4835"/>
                  </a:cubicBezTo>
                  <a:cubicBezTo>
                    <a:pt x="9668" y="2156"/>
                    <a:pt x="7513" y="1"/>
                    <a:pt x="4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6"/>
            <p:cNvSpPr txBox="1"/>
            <p:nvPr/>
          </p:nvSpPr>
          <p:spPr>
            <a:xfrm>
              <a:off x="2913575" y="2634800"/>
              <a:ext cx="12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404" name="Google Shape;1404;p36"/>
            <p:cNvGrpSpPr/>
            <p:nvPr/>
          </p:nvGrpSpPr>
          <p:grpSpPr>
            <a:xfrm>
              <a:off x="4333668" y="2701398"/>
              <a:ext cx="233443" cy="296767"/>
              <a:chOff x="-37370925" y="3579105"/>
              <a:chExt cx="248900" cy="316450"/>
            </a:xfrm>
          </p:grpSpPr>
          <p:sp>
            <p:nvSpPr>
              <p:cNvPr id="1405" name="Google Shape;1405;p36"/>
              <p:cNvSpPr/>
              <p:nvPr/>
            </p:nvSpPr>
            <p:spPr>
              <a:xfrm>
                <a:off x="-37268550" y="3671055"/>
                <a:ext cx="83525" cy="82525"/>
              </a:xfrm>
              <a:custGeom>
                <a:rect b="b" l="l" r="r" t="t"/>
                <a:pathLst>
                  <a:path extrusionOk="0" h="3301" w="3341">
                    <a:moveTo>
                      <a:pt x="2238" y="1"/>
                    </a:moveTo>
                    <a:lnTo>
                      <a:pt x="1" y="2237"/>
                    </a:lnTo>
                    <a:lnTo>
                      <a:pt x="946" y="3183"/>
                    </a:lnTo>
                    <a:cubicBezTo>
                      <a:pt x="1040" y="3261"/>
                      <a:pt x="1151" y="3301"/>
                      <a:pt x="1257" y="3301"/>
                    </a:cubicBezTo>
                    <a:cubicBezTo>
                      <a:pt x="1363" y="3301"/>
                      <a:pt x="1466" y="3261"/>
                      <a:pt x="1545" y="3183"/>
                    </a:cubicBezTo>
                    <a:lnTo>
                      <a:pt x="3183" y="1544"/>
                    </a:lnTo>
                    <a:cubicBezTo>
                      <a:pt x="3340" y="1387"/>
                      <a:pt x="3340" y="1103"/>
                      <a:pt x="3183" y="946"/>
                    </a:cubicBez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36"/>
              <p:cNvSpPr/>
              <p:nvPr/>
            </p:nvSpPr>
            <p:spPr>
              <a:xfrm>
                <a:off x="-37370925" y="3579105"/>
                <a:ext cx="248900" cy="316450"/>
              </a:xfrm>
              <a:custGeom>
                <a:rect b="b" l="l" r="r" t="t"/>
                <a:pathLst>
                  <a:path extrusionOk="0" h="12658" w="9956">
                    <a:moveTo>
                      <a:pt x="4537" y="8625"/>
                    </a:moveTo>
                    <a:cubicBezTo>
                      <a:pt x="4757" y="8625"/>
                      <a:pt x="4946" y="8845"/>
                      <a:pt x="4946" y="9066"/>
                    </a:cubicBezTo>
                    <a:cubicBezTo>
                      <a:pt x="4915" y="9255"/>
                      <a:pt x="4757" y="9475"/>
                      <a:pt x="4537" y="9475"/>
                    </a:cubicBezTo>
                    <a:cubicBezTo>
                      <a:pt x="4285" y="9475"/>
                      <a:pt x="4096" y="9255"/>
                      <a:pt x="4096" y="9066"/>
                    </a:cubicBezTo>
                    <a:cubicBezTo>
                      <a:pt x="4096" y="8845"/>
                      <a:pt x="4285" y="8625"/>
                      <a:pt x="4537" y="8625"/>
                    </a:cubicBezTo>
                    <a:close/>
                    <a:moveTo>
                      <a:pt x="2615" y="0"/>
                    </a:moveTo>
                    <a:cubicBezTo>
                      <a:pt x="2513" y="0"/>
                      <a:pt x="2410" y="40"/>
                      <a:pt x="2332" y="119"/>
                    </a:cubicBezTo>
                    <a:lnTo>
                      <a:pt x="662" y="1788"/>
                    </a:lnTo>
                    <a:cubicBezTo>
                      <a:pt x="504" y="1946"/>
                      <a:pt x="504" y="2229"/>
                      <a:pt x="662" y="2355"/>
                    </a:cubicBezTo>
                    <a:lnTo>
                      <a:pt x="1764" y="3458"/>
                    </a:lnTo>
                    <a:cubicBezTo>
                      <a:pt x="1166" y="4183"/>
                      <a:pt x="819" y="5096"/>
                      <a:pt x="819" y="6073"/>
                    </a:cubicBezTo>
                    <a:cubicBezTo>
                      <a:pt x="819" y="7774"/>
                      <a:pt x="1859" y="9223"/>
                      <a:pt x="3308" y="9853"/>
                    </a:cubicBezTo>
                    <a:lnTo>
                      <a:pt x="3308" y="10200"/>
                    </a:lnTo>
                    <a:lnTo>
                      <a:pt x="1229" y="10200"/>
                    </a:lnTo>
                    <a:cubicBezTo>
                      <a:pt x="536" y="10200"/>
                      <a:pt x="0" y="10767"/>
                      <a:pt x="0" y="11429"/>
                    </a:cubicBezTo>
                    <a:lnTo>
                      <a:pt x="0" y="12248"/>
                    </a:lnTo>
                    <a:cubicBezTo>
                      <a:pt x="0" y="12500"/>
                      <a:pt x="189" y="12657"/>
                      <a:pt x="441" y="12657"/>
                    </a:cubicBezTo>
                    <a:lnTo>
                      <a:pt x="8696" y="12657"/>
                    </a:lnTo>
                    <a:cubicBezTo>
                      <a:pt x="8948" y="12657"/>
                      <a:pt x="9137" y="12468"/>
                      <a:pt x="9137" y="12248"/>
                    </a:cubicBezTo>
                    <a:lnTo>
                      <a:pt x="9137" y="11429"/>
                    </a:lnTo>
                    <a:cubicBezTo>
                      <a:pt x="9137" y="10767"/>
                      <a:pt x="8570" y="10200"/>
                      <a:pt x="7876" y="10200"/>
                    </a:cubicBezTo>
                    <a:lnTo>
                      <a:pt x="5797" y="10200"/>
                    </a:lnTo>
                    <a:lnTo>
                      <a:pt x="5797" y="10137"/>
                    </a:lnTo>
                    <a:cubicBezTo>
                      <a:pt x="7120" y="9853"/>
                      <a:pt x="8223" y="8940"/>
                      <a:pt x="8790" y="7743"/>
                    </a:cubicBezTo>
                    <a:lnTo>
                      <a:pt x="9515" y="7743"/>
                    </a:lnTo>
                    <a:cubicBezTo>
                      <a:pt x="9767" y="7743"/>
                      <a:pt x="9956" y="7522"/>
                      <a:pt x="9956" y="7333"/>
                    </a:cubicBezTo>
                    <a:cubicBezTo>
                      <a:pt x="9893" y="7176"/>
                      <a:pt x="9735" y="6987"/>
                      <a:pt x="9483" y="6987"/>
                    </a:cubicBezTo>
                    <a:lnTo>
                      <a:pt x="6994" y="6987"/>
                    </a:lnTo>
                    <a:cubicBezTo>
                      <a:pt x="6774" y="6987"/>
                      <a:pt x="6585" y="7176"/>
                      <a:pt x="6585" y="7365"/>
                    </a:cubicBezTo>
                    <a:cubicBezTo>
                      <a:pt x="6585" y="7617"/>
                      <a:pt x="6774" y="7774"/>
                      <a:pt x="6994" y="7774"/>
                    </a:cubicBezTo>
                    <a:lnTo>
                      <a:pt x="7845" y="7774"/>
                    </a:lnTo>
                    <a:cubicBezTo>
                      <a:pt x="7404" y="8530"/>
                      <a:pt x="6648" y="9097"/>
                      <a:pt x="5734" y="9318"/>
                    </a:cubicBezTo>
                    <a:lnTo>
                      <a:pt x="5734" y="8971"/>
                    </a:lnTo>
                    <a:cubicBezTo>
                      <a:pt x="5734" y="8310"/>
                      <a:pt x="5198" y="7774"/>
                      <a:pt x="4537" y="7743"/>
                    </a:cubicBezTo>
                    <a:cubicBezTo>
                      <a:pt x="3844" y="7743"/>
                      <a:pt x="3308" y="8278"/>
                      <a:pt x="3308" y="8940"/>
                    </a:cubicBezTo>
                    <a:cubicBezTo>
                      <a:pt x="2332" y="8373"/>
                      <a:pt x="1638" y="7302"/>
                      <a:pt x="1638" y="6073"/>
                    </a:cubicBezTo>
                    <a:cubicBezTo>
                      <a:pt x="1638" y="5285"/>
                      <a:pt x="1922" y="4624"/>
                      <a:pt x="2363" y="4057"/>
                    </a:cubicBezTo>
                    <a:lnTo>
                      <a:pt x="3529" y="5254"/>
                    </a:lnTo>
                    <a:lnTo>
                      <a:pt x="5797" y="3017"/>
                    </a:lnTo>
                    <a:lnTo>
                      <a:pt x="2899" y="119"/>
                    </a:lnTo>
                    <a:cubicBezTo>
                      <a:pt x="2820" y="40"/>
                      <a:pt x="2717" y="0"/>
                      <a:pt x="26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07" name="Google Shape;1407;p36"/>
          <p:cNvGrpSpPr/>
          <p:nvPr/>
        </p:nvGrpSpPr>
        <p:grpSpPr>
          <a:xfrm>
            <a:off x="3607500" y="893400"/>
            <a:ext cx="1895582" cy="504008"/>
            <a:chOff x="3607500" y="893400"/>
            <a:chExt cx="1895582" cy="504008"/>
          </a:xfrm>
        </p:grpSpPr>
        <p:sp>
          <p:nvSpPr>
            <p:cNvPr id="1408" name="Google Shape;1408;p36"/>
            <p:cNvSpPr/>
            <p:nvPr/>
          </p:nvSpPr>
          <p:spPr>
            <a:xfrm>
              <a:off x="4892107" y="893400"/>
              <a:ext cx="610975" cy="504008"/>
            </a:xfrm>
            <a:custGeom>
              <a:rect b="b" l="l" r="r" t="t"/>
              <a:pathLst>
                <a:path extrusionOk="0" h="15205" w="18432">
                  <a:moveTo>
                    <a:pt x="7608" y="1"/>
                  </a:moveTo>
                  <a:cubicBezTo>
                    <a:pt x="3417" y="1"/>
                    <a:pt x="0" y="3406"/>
                    <a:pt x="0" y="7597"/>
                  </a:cubicBezTo>
                  <a:cubicBezTo>
                    <a:pt x="0" y="11800"/>
                    <a:pt x="3417" y="15205"/>
                    <a:pt x="7608" y="15205"/>
                  </a:cubicBezTo>
                  <a:cubicBezTo>
                    <a:pt x="10025" y="15205"/>
                    <a:pt x="12156" y="14098"/>
                    <a:pt x="13550" y="12336"/>
                  </a:cubicBezTo>
                  <a:cubicBezTo>
                    <a:pt x="14192" y="11538"/>
                    <a:pt x="14693" y="10585"/>
                    <a:pt x="14954" y="9549"/>
                  </a:cubicBezTo>
                  <a:lnTo>
                    <a:pt x="18431" y="7597"/>
                  </a:lnTo>
                  <a:lnTo>
                    <a:pt x="14954" y="5656"/>
                  </a:lnTo>
                  <a:cubicBezTo>
                    <a:pt x="14097" y="2394"/>
                    <a:pt x="11133" y="1"/>
                    <a:pt x="7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6"/>
            <p:cNvSpPr/>
            <p:nvPr/>
          </p:nvSpPr>
          <p:spPr>
            <a:xfrm>
              <a:off x="4929526" y="930880"/>
              <a:ext cx="429569" cy="429036"/>
            </a:xfrm>
            <a:custGeom>
              <a:rect b="b" l="l" r="r" t="t"/>
              <a:pathLst>
                <a:path extrusionOk="0" h="9657" w="9669">
                  <a:moveTo>
                    <a:pt x="4834" y="1"/>
                  </a:moveTo>
                  <a:cubicBezTo>
                    <a:pt x="2155" y="1"/>
                    <a:pt x="0" y="2156"/>
                    <a:pt x="0" y="4823"/>
                  </a:cubicBezTo>
                  <a:cubicBezTo>
                    <a:pt x="0" y="7502"/>
                    <a:pt x="2155" y="9657"/>
                    <a:pt x="4834" y="9657"/>
                  </a:cubicBezTo>
                  <a:cubicBezTo>
                    <a:pt x="6370" y="9657"/>
                    <a:pt x="7728" y="8954"/>
                    <a:pt x="8620" y="7835"/>
                  </a:cubicBezTo>
                  <a:cubicBezTo>
                    <a:pt x="9263" y="7014"/>
                    <a:pt x="9668" y="5966"/>
                    <a:pt x="9668" y="4823"/>
                  </a:cubicBezTo>
                  <a:cubicBezTo>
                    <a:pt x="9668" y="2156"/>
                    <a:pt x="7513" y="1"/>
                    <a:pt x="4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6"/>
            <p:cNvSpPr txBox="1"/>
            <p:nvPr/>
          </p:nvSpPr>
          <p:spPr>
            <a:xfrm>
              <a:off x="3607500" y="930600"/>
              <a:ext cx="12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0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411" name="Google Shape;1411;p36"/>
            <p:cNvGrpSpPr/>
            <p:nvPr/>
          </p:nvGrpSpPr>
          <p:grpSpPr>
            <a:xfrm>
              <a:off x="4995444" y="997921"/>
              <a:ext cx="297741" cy="294970"/>
              <a:chOff x="-63679950" y="4093450"/>
              <a:chExt cx="320600" cy="317650"/>
            </a:xfrm>
          </p:grpSpPr>
          <p:sp>
            <p:nvSpPr>
              <p:cNvPr id="1412" name="Google Shape;1412;p36"/>
              <p:cNvSpPr/>
              <p:nvPr/>
            </p:nvSpPr>
            <p:spPr>
              <a:xfrm>
                <a:off x="-63595650" y="4093450"/>
                <a:ext cx="236300" cy="230425"/>
              </a:xfrm>
              <a:custGeom>
                <a:rect b="b" l="l" r="r" t="t"/>
                <a:pathLst>
                  <a:path extrusionOk="0" h="9217" w="9452">
                    <a:moveTo>
                      <a:pt x="3387" y="836"/>
                    </a:moveTo>
                    <a:cubicBezTo>
                      <a:pt x="3497" y="836"/>
                      <a:pt x="3607" y="875"/>
                      <a:pt x="3686" y="954"/>
                    </a:cubicBezTo>
                    <a:cubicBezTo>
                      <a:pt x="3844" y="1111"/>
                      <a:pt x="3844" y="1395"/>
                      <a:pt x="3686" y="1553"/>
                    </a:cubicBezTo>
                    <a:lnTo>
                      <a:pt x="1638" y="3600"/>
                    </a:lnTo>
                    <a:cubicBezTo>
                      <a:pt x="1560" y="3679"/>
                      <a:pt x="1449" y="3718"/>
                      <a:pt x="1339" y="3718"/>
                    </a:cubicBezTo>
                    <a:cubicBezTo>
                      <a:pt x="1229" y="3718"/>
                      <a:pt x="1118" y="3679"/>
                      <a:pt x="1040" y="3600"/>
                    </a:cubicBezTo>
                    <a:cubicBezTo>
                      <a:pt x="882" y="3443"/>
                      <a:pt x="882" y="3159"/>
                      <a:pt x="1040" y="3002"/>
                    </a:cubicBezTo>
                    <a:lnTo>
                      <a:pt x="3088" y="954"/>
                    </a:lnTo>
                    <a:cubicBezTo>
                      <a:pt x="3166" y="875"/>
                      <a:pt x="3277" y="836"/>
                      <a:pt x="3387" y="836"/>
                    </a:cubicBezTo>
                    <a:close/>
                    <a:moveTo>
                      <a:pt x="8081" y="5530"/>
                    </a:moveTo>
                    <a:cubicBezTo>
                      <a:pt x="8191" y="5530"/>
                      <a:pt x="8302" y="5569"/>
                      <a:pt x="8380" y="5648"/>
                    </a:cubicBezTo>
                    <a:cubicBezTo>
                      <a:pt x="8538" y="5806"/>
                      <a:pt x="8538" y="6089"/>
                      <a:pt x="8380" y="6247"/>
                    </a:cubicBezTo>
                    <a:lnTo>
                      <a:pt x="6333" y="8295"/>
                    </a:lnTo>
                    <a:cubicBezTo>
                      <a:pt x="6254" y="8358"/>
                      <a:pt x="6143" y="8389"/>
                      <a:pt x="6033" y="8389"/>
                    </a:cubicBezTo>
                    <a:cubicBezTo>
                      <a:pt x="5923" y="8389"/>
                      <a:pt x="5813" y="8358"/>
                      <a:pt x="5734" y="8295"/>
                    </a:cubicBezTo>
                    <a:cubicBezTo>
                      <a:pt x="5576" y="8137"/>
                      <a:pt x="5576" y="7853"/>
                      <a:pt x="5734" y="7696"/>
                    </a:cubicBezTo>
                    <a:lnTo>
                      <a:pt x="7782" y="5648"/>
                    </a:lnTo>
                    <a:cubicBezTo>
                      <a:pt x="7861" y="5569"/>
                      <a:pt x="7971" y="5530"/>
                      <a:pt x="8081" y="5530"/>
                    </a:cubicBezTo>
                    <a:close/>
                    <a:moveTo>
                      <a:pt x="3414" y="1"/>
                    </a:moveTo>
                    <a:cubicBezTo>
                      <a:pt x="3095" y="1"/>
                      <a:pt x="2772" y="119"/>
                      <a:pt x="2520" y="355"/>
                    </a:cubicBezTo>
                    <a:lnTo>
                      <a:pt x="473" y="2403"/>
                    </a:lnTo>
                    <a:cubicBezTo>
                      <a:pt x="0" y="2876"/>
                      <a:pt x="0" y="3663"/>
                      <a:pt x="473" y="4199"/>
                    </a:cubicBezTo>
                    <a:cubicBezTo>
                      <a:pt x="700" y="4406"/>
                      <a:pt x="1008" y="4544"/>
                      <a:pt x="1345" y="4544"/>
                    </a:cubicBezTo>
                    <a:cubicBezTo>
                      <a:pt x="1522" y="4544"/>
                      <a:pt x="1706" y="4506"/>
                      <a:pt x="1890" y="4419"/>
                    </a:cubicBezTo>
                    <a:lnTo>
                      <a:pt x="4915" y="7444"/>
                    </a:lnTo>
                    <a:cubicBezTo>
                      <a:pt x="4663" y="7980"/>
                      <a:pt x="4789" y="8515"/>
                      <a:pt x="5135" y="8862"/>
                    </a:cubicBezTo>
                    <a:cubicBezTo>
                      <a:pt x="5372" y="9098"/>
                      <a:pt x="5687" y="9216"/>
                      <a:pt x="6010" y="9216"/>
                    </a:cubicBezTo>
                    <a:cubicBezTo>
                      <a:pt x="6333" y="9216"/>
                      <a:pt x="6663" y="9098"/>
                      <a:pt x="6931" y="8862"/>
                    </a:cubicBezTo>
                    <a:lnTo>
                      <a:pt x="8979" y="6814"/>
                    </a:lnTo>
                    <a:cubicBezTo>
                      <a:pt x="9452" y="6341"/>
                      <a:pt x="9452" y="5554"/>
                      <a:pt x="8979" y="5050"/>
                    </a:cubicBezTo>
                    <a:cubicBezTo>
                      <a:pt x="8757" y="4828"/>
                      <a:pt x="8445" y="4696"/>
                      <a:pt x="8117" y="4696"/>
                    </a:cubicBezTo>
                    <a:cubicBezTo>
                      <a:pt x="7933" y="4696"/>
                      <a:pt x="7743" y="4738"/>
                      <a:pt x="7561" y="4829"/>
                    </a:cubicBezTo>
                    <a:lnTo>
                      <a:pt x="4505" y="1773"/>
                    </a:lnTo>
                    <a:cubicBezTo>
                      <a:pt x="4757" y="1269"/>
                      <a:pt x="4631" y="733"/>
                      <a:pt x="4285" y="355"/>
                    </a:cubicBezTo>
                    <a:cubicBezTo>
                      <a:pt x="4048" y="119"/>
                      <a:pt x="3733" y="1"/>
                      <a:pt x="34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36"/>
              <p:cNvSpPr/>
              <p:nvPr/>
            </p:nvSpPr>
            <p:spPr>
              <a:xfrm>
                <a:off x="-63679950" y="4233850"/>
                <a:ext cx="177250" cy="177250"/>
              </a:xfrm>
              <a:custGeom>
                <a:rect b="b" l="l" r="r" t="t"/>
                <a:pathLst>
                  <a:path extrusionOk="0" h="7090" w="7090">
                    <a:moveTo>
                      <a:pt x="5325" y="1"/>
                    </a:moveTo>
                    <a:lnTo>
                      <a:pt x="4160" y="1166"/>
                    </a:lnTo>
                    <a:cubicBezTo>
                      <a:pt x="4081" y="1088"/>
                      <a:pt x="3971" y="1048"/>
                      <a:pt x="3860" y="1048"/>
                    </a:cubicBezTo>
                    <a:cubicBezTo>
                      <a:pt x="3750" y="1048"/>
                      <a:pt x="3640" y="1088"/>
                      <a:pt x="3561" y="1166"/>
                    </a:cubicBezTo>
                    <a:lnTo>
                      <a:pt x="474" y="4254"/>
                    </a:lnTo>
                    <a:cubicBezTo>
                      <a:pt x="159" y="4569"/>
                      <a:pt x="1" y="4947"/>
                      <a:pt x="1" y="5419"/>
                    </a:cubicBezTo>
                    <a:cubicBezTo>
                      <a:pt x="1" y="5861"/>
                      <a:pt x="159" y="6302"/>
                      <a:pt x="474" y="6617"/>
                    </a:cubicBezTo>
                    <a:cubicBezTo>
                      <a:pt x="789" y="6932"/>
                      <a:pt x="1214" y="7089"/>
                      <a:pt x="1639" y="7089"/>
                    </a:cubicBezTo>
                    <a:cubicBezTo>
                      <a:pt x="2065" y="7089"/>
                      <a:pt x="2490" y="6932"/>
                      <a:pt x="2805" y="6617"/>
                    </a:cubicBezTo>
                    <a:lnTo>
                      <a:pt x="5892" y="3529"/>
                    </a:lnTo>
                    <a:cubicBezTo>
                      <a:pt x="6081" y="3372"/>
                      <a:pt x="6081" y="3088"/>
                      <a:pt x="5924" y="2931"/>
                    </a:cubicBezTo>
                    <a:lnTo>
                      <a:pt x="7090" y="1765"/>
                    </a:lnTo>
                    <a:lnTo>
                      <a:pt x="53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36"/>
              <p:cNvSpPr/>
              <p:nvPr/>
            </p:nvSpPr>
            <p:spPr>
              <a:xfrm>
                <a:off x="-63548400" y="4348850"/>
                <a:ext cx="185900" cy="62250"/>
              </a:xfrm>
              <a:custGeom>
                <a:rect b="b" l="l" r="r" t="t"/>
                <a:pathLst>
                  <a:path extrusionOk="0" h="2490" w="7436">
                    <a:moveTo>
                      <a:pt x="2048" y="0"/>
                    </a:moveTo>
                    <a:cubicBezTo>
                      <a:pt x="1355" y="0"/>
                      <a:pt x="819" y="536"/>
                      <a:pt x="819" y="1229"/>
                    </a:cubicBezTo>
                    <a:lnTo>
                      <a:pt x="819" y="1639"/>
                    </a:lnTo>
                    <a:lnTo>
                      <a:pt x="410" y="1639"/>
                    </a:lnTo>
                    <a:cubicBezTo>
                      <a:pt x="189" y="1639"/>
                      <a:pt x="0" y="1859"/>
                      <a:pt x="0" y="2048"/>
                    </a:cubicBezTo>
                    <a:cubicBezTo>
                      <a:pt x="0" y="2269"/>
                      <a:pt x="189" y="2489"/>
                      <a:pt x="410" y="2489"/>
                    </a:cubicBezTo>
                    <a:lnTo>
                      <a:pt x="7026" y="2489"/>
                    </a:lnTo>
                    <a:cubicBezTo>
                      <a:pt x="7278" y="2489"/>
                      <a:pt x="7435" y="2269"/>
                      <a:pt x="7435" y="2048"/>
                    </a:cubicBezTo>
                    <a:cubicBezTo>
                      <a:pt x="7435" y="1859"/>
                      <a:pt x="7246" y="1639"/>
                      <a:pt x="6994" y="1639"/>
                    </a:cubicBezTo>
                    <a:lnTo>
                      <a:pt x="6616" y="1639"/>
                    </a:lnTo>
                    <a:lnTo>
                      <a:pt x="6616" y="1229"/>
                    </a:lnTo>
                    <a:cubicBezTo>
                      <a:pt x="6616" y="536"/>
                      <a:pt x="6049" y="0"/>
                      <a:pt x="53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3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1420" name="Google Shape;1420;p37"/>
          <p:cNvGrpSpPr/>
          <p:nvPr/>
        </p:nvGrpSpPr>
        <p:grpSpPr>
          <a:xfrm>
            <a:off x="-19525" y="1919771"/>
            <a:ext cx="9184121" cy="3376135"/>
            <a:chOff x="-19525" y="1919771"/>
            <a:chExt cx="9184121" cy="3376135"/>
          </a:xfrm>
        </p:grpSpPr>
        <p:sp>
          <p:nvSpPr>
            <p:cNvPr id="1421" name="Google Shape;1421;p37"/>
            <p:cNvSpPr/>
            <p:nvPr/>
          </p:nvSpPr>
          <p:spPr>
            <a:xfrm>
              <a:off x="-7696" y="2182289"/>
              <a:ext cx="9160463" cy="3113617"/>
            </a:xfrm>
            <a:custGeom>
              <a:rect b="b" l="l" r="r" t="t"/>
              <a:pathLst>
                <a:path extrusionOk="0" h="97126" w="285751">
                  <a:moveTo>
                    <a:pt x="168518" y="0"/>
                  </a:moveTo>
                  <a:cubicBezTo>
                    <a:pt x="166008" y="0"/>
                    <a:pt x="163563" y="723"/>
                    <a:pt x="161438" y="2125"/>
                  </a:cubicBezTo>
                  <a:cubicBezTo>
                    <a:pt x="157997" y="4387"/>
                    <a:pt x="155425" y="8352"/>
                    <a:pt x="153996" y="13591"/>
                  </a:cubicBezTo>
                  <a:cubicBezTo>
                    <a:pt x="152937" y="17508"/>
                    <a:pt x="153425" y="21937"/>
                    <a:pt x="153937" y="26628"/>
                  </a:cubicBezTo>
                  <a:cubicBezTo>
                    <a:pt x="154449" y="31260"/>
                    <a:pt x="154973" y="36046"/>
                    <a:pt x="153961" y="40630"/>
                  </a:cubicBezTo>
                  <a:cubicBezTo>
                    <a:pt x="152746" y="46202"/>
                    <a:pt x="149508" y="50429"/>
                    <a:pt x="144078" y="53548"/>
                  </a:cubicBezTo>
                  <a:cubicBezTo>
                    <a:pt x="141165" y="55222"/>
                    <a:pt x="138091" y="56063"/>
                    <a:pt x="135044" y="56063"/>
                  </a:cubicBezTo>
                  <a:cubicBezTo>
                    <a:pt x="132650" y="56063"/>
                    <a:pt x="130274" y="55543"/>
                    <a:pt x="128005" y="54501"/>
                  </a:cubicBezTo>
                  <a:cubicBezTo>
                    <a:pt x="120766" y="51155"/>
                    <a:pt x="115444" y="43047"/>
                    <a:pt x="113396" y="32224"/>
                  </a:cubicBezTo>
                  <a:cubicBezTo>
                    <a:pt x="112289" y="26366"/>
                    <a:pt x="110515" y="22021"/>
                    <a:pt x="107943" y="18949"/>
                  </a:cubicBezTo>
                  <a:cubicBezTo>
                    <a:pt x="104934" y="15347"/>
                    <a:pt x="100831" y="13581"/>
                    <a:pt x="95431" y="13581"/>
                  </a:cubicBezTo>
                  <a:cubicBezTo>
                    <a:pt x="94869" y="13581"/>
                    <a:pt x="94293" y="13600"/>
                    <a:pt x="93703" y="13639"/>
                  </a:cubicBezTo>
                  <a:cubicBezTo>
                    <a:pt x="89607" y="13912"/>
                    <a:pt x="85238" y="16163"/>
                    <a:pt x="82309" y="19520"/>
                  </a:cubicBezTo>
                  <a:cubicBezTo>
                    <a:pt x="80332" y="21794"/>
                    <a:pt x="78046" y="25700"/>
                    <a:pt x="78451" y="31367"/>
                  </a:cubicBezTo>
                  <a:cubicBezTo>
                    <a:pt x="78951" y="38225"/>
                    <a:pt x="82690" y="42880"/>
                    <a:pt x="86297" y="47369"/>
                  </a:cubicBezTo>
                  <a:cubicBezTo>
                    <a:pt x="88893" y="50596"/>
                    <a:pt x="91572" y="53941"/>
                    <a:pt x="92822" y="57930"/>
                  </a:cubicBezTo>
                  <a:cubicBezTo>
                    <a:pt x="94298" y="62645"/>
                    <a:pt x="93560" y="67479"/>
                    <a:pt x="90548" y="72705"/>
                  </a:cubicBezTo>
                  <a:cubicBezTo>
                    <a:pt x="87095" y="78682"/>
                    <a:pt x="79892" y="82516"/>
                    <a:pt x="72784" y="82516"/>
                  </a:cubicBezTo>
                  <a:cubicBezTo>
                    <a:pt x="71569" y="82516"/>
                    <a:pt x="70367" y="82409"/>
                    <a:pt x="69188" y="82183"/>
                  </a:cubicBezTo>
                  <a:cubicBezTo>
                    <a:pt x="64985" y="81361"/>
                    <a:pt x="61270" y="79111"/>
                    <a:pt x="58461" y="75682"/>
                  </a:cubicBezTo>
                  <a:cubicBezTo>
                    <a:pt x="55413" y="71967"/>
                    <a:pt x="53424" y="66955"/>
                    <a:pt x="52555" y="60752"/>
                  </a:cubicBezTo>
                  <a:cubicBezTo>
                    <a:pt x="51960" y="56572"/>
                    <a:pt x="49448" y="52715"/>
                    <a:pt x="46150" y="50917"/>
                  </a:cubicBezTo>
                  <a:cubicBezTo>
                    <a:pt x="44740" y="50156"/>
                    <a:pt x="43258" y="49775"/>
                    <a:pt x="41713" y="49775"/>
                  </a:cubicBezTo>
                  <a:cubicBezTo>
                    <a:pt x="40138" y="49775"/>
                    <a:pt x="38498" y="50171"/>
                    <a:pt x="36803" y="50965"/>
                  </a:cubicBezTo>
                  <a:cubicBezTo>
                    <a:pt x="31755" y="53298"/>
                    <a:pt x="30195" y="58656"/>
                    <a:pt x="28695" y="63823"/>
                  </a:cubicBezTo>
                  <a:cubicBezTo>
                    <a:pt x="28302" y="65181"/>
                    <a:pt x="27933" y="66455"/>
                    <a:pt x="27492" y="67693"/>
                  </a:cubicBezTo>
                  <a:cubicBezTo>
                    <a:pt x="23159" y="80052"/>
                    <a:pt x="14872" y="86648"/>
                    <a:pt x="3894" y="86648"/>
                  </a:cubicBezTo>
                  <a:cubicBezTo>
                    <a:pt x="2430" y="86648"/>
                    <a:pt x="1549" y="86528"/>
                    <a:pt x="1" y="86302"/>
                  </a:cubicBezTo>
                  <a:lnTo>
                    <a:pt x="1" y="97125"/>
                  </a:lnTo>
                  <a:lnTo>
                    <a:pt x="285751" y="97125"/>
                  </a:lnTo>
                  <a:lnTo>
                    <a:pt x="285751" y="47238"/>
                  </a:lnTo>
                  <a:cubicBezTo>
                    <a:pt x="285071" y="47163"/>
                    <a:pt x="284481" y="47131"/>
                    <a:pt x="283969" y="47131"/>
                  </a:cubicBezTo>
                  <a:cubicBezTo>
                    <a:pt x="281893" y="47131"/>
                    <a:pt x="281118" y="47652"/>
                    <a:pt x="280917" y="47881"/>
                  </a:cubicBezTo>
                  <a:cubicBezTo>
                    <a:pt x="279988" y="48893"/>
                    <a:pt x="279238" y="51393"/>
                    <a:pt x="278369" y="54275"/>
                  </a:cubicBezTo>
                  <a:cubicBezTo>
                    <a:pt x="277869" y="55953"/>
                    <a:pt x="277309" y="57834"/>
                    <a:pt x="276571" y="59930"/>
                  </a:cubicBezTo>
                  <a:cubicBezTo>
                    <a:pt x="276214" y="60954"/>
                    <a:pt x="275869" y="62121"/>
                    <a:pt x="275512" y="63359"/>
                  </a:cubicBezTo>
                  <a:cubicBezTo>
                    <a:pt x="273785" y="69312"/>
                    <a:pt x="271416" y="77468"/>
                    <a:pt x="262986" y="81373"/>
                  </a:cubicBezTo>
                  <a:cubicBezTo>
                    <a:pt x="260213" y="82665"/>
                    <a:pt x="257379" y="83309"/>
                    <a:pt x="254608" y="83309"/>
                  </a:cubicBezTo>
                  <a:cubicBezTo>
                    <a:pt x="251633" y="83309"/>
                    <a:pt x="248731" y="82567"/>
                    <a:pt x="246055" y="81087"/>
                  </a:cubicBezTo>
                  <a:cubicBezTo>
                    <a:pt x="240483" y="78004"/>
                    <a:pt x="236507" y="71920"/>
                    <a:pt x="235673" y="65228"/>
                  </a:cubicBezTo>
                  <a:cubicBezTo>
                    <a:pt x="234995" y="59716"/>
                    <a:pt x="233209" y="55120"/>
                    <a:pt x="230518" y="51953"/>
                  </a:cubicBezTo>
                  <a:cubicBezTo>
                    <a:pt x="228375" y="49429"/>
                    <a:pt x="225696" y="47893"/>
                    <a:pt x="223005" y="47655"/>
                  </a:cubicBezTo>
                  <a:cubicBezTo>
                    <a:pt x="222742" y="47630"/>
                    <a:pt x="222481" y="47618"/>
                    <a:pt x="222223" y="47618"/>
                  </a:cubicBezTo>
                  <a:cubicBezTo>
                    <a:pt x="218182" y="47618"/>
                    <a:pt x="214787" y="50564"/>
                    <a:pt x="213254" y="55465"/>
                  </a:cubicBezTo>
                  <a:cubicBezTo>
                    <a:pt x="211099" y="62323"/>
                    <a:pt x="207253" y="67907"/>
                    <a:pt x="202121" y="71646"/>
                  </a:cubicBezTo>
                  <a:cubicBezTo>
                    <a:pt x="197526" y="74991"/>
                    <a:pt x="192025" y="76801"/>
                    <a:pt x="186227" y="76896"/>
                  </a:cubicBezTo>
                  <a:cubicBezTo>
                    <a:pt x="186094" y="76898"/>
                    <a:pt x="185961" y="76899"/>
                    <a:pt x="185828" y="76899"/>
                  </a:cubicBezTo>
                  <a:cubicBezTo>
                    <a:pt x="180925" y="76899"/>
                    <a:pt x="176045" y="75618"/>
                    <a:pt x="172034" y="73265"/>
                  </a:cubicBezTo>
                  <a:cubicBezTo>
                    <a:pt x="167534" y="70634"/>
                    <a:pt x="164343" y="66895"/>
                    <a:pt x="162795" y="62430"/>
                  </a:cubicBezTo>
                  <a:cubicBezTo>
                    <a:pt x="161009" y="57251"/>
                    <a:pt x="161271" y="52370"/>
                    <a:pt x="163593" y="47488"/>
                  </a:cubicBezTo>
                  <a:cubicBezTo>
                    <a:pt x="165510" y="43487"/>
                    <a:pt x="168486" y="40070"/>
                    <a:pt x="171641" y="36463"/>
                  </a:cubicBezTo>
                  <a:cubicBezTo>
                    <a:pt x="176344" y="31069"/>
                    <a:pt x="181214" y="25485"/>
                    <a:pt x="182262" y="17782"/>
                  </a:cubicBezTo>
                  <a:cubicBezTo>
                    <a:pt x="182893" y="13186"/>
                    <a:pt x="182000" y="9055"/>
                    <a:pt x="179678" y="5816"/>
                  </a:cubicBezTo>
                  <a:cubicBezTo>
                    <a:pt x="177618" y="2935"/>
                    <a:pt x="174594" y="970"/>
                    <a:pt x="171165" y="268"/>
                  </a:cubicBezTo>
                  <a:cubicBezTo>
                    <a:pt x="170282" y="89"/>
                    <a:pt x="169396" y="0"/>
                    <a:pt x="168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2" name="Google Shape;1422;p37"/>
            <p:cNvGrpSpPr/>
            <p:nvPr/>
          </p:nvGrpSpPr>
          <p:grpSpPr>
            <a:xfrm>
              <a:off x="-19525" y="1919771"/>
              <a:ext cx="9184121" cy="3040237"/>
              <a:chOff x="-19525" y="1767371"/>
              <a:chExt cx="9184121" cy="3040237"/>
            </a:xfrm>
          </p:grpSpPr>
          <p:sp>
            <p:nvSpPr>
              <p:cNvPr id="1423" name="Google Shape;1423;p37"/>
              <p:cNvSpPr/>
              <p:nvPr/>
            </p:nvSpPr>
            <p:spPr>
              <a:xfrm>
                <a:off x="-7696" y="1767371"/>
                <a:ext cx="9160463" cy="3040237"/>
              </a:xfrm>
              <a:custGeom>
                <a:rect b="b" l="l" r="r" t="t"/>
                <a:pathLst>
                  <a:path extrusionOk="0" h="94837" w="285751">
                    <a:moveTo>
                      <a:pt x="168507" y="0"/>
                    </a:moveTo>
                    <a:cubicBezTo>
                      <a:pt x="164415" y="0"/>
                      <a:pt x="160417" y="1181"/>
                      <a:pt x="156937" y="3468"/>
                    </a:cubicBezTo>
                    <a:cubicBezTo>
                      <a:pt x="151806" y="6850"/>
                      <a:pt x="148055" y="12434"/>
                      <a:pt x="146103" y="19637"/>
                    </a:cubicBezTo>
                    <a:cubicBezTo>
                      <a:pt x="144638" y="25042"/>
                      <a:pt x="145233" y="30472"/>
                      <a:pt x="145805" y="35710"/>
                    </a:cubicBezTo>
                    <a:cubicBezTo>
                      <a:pt x="146829" y="45080"/>
                      <a:pt x="147067" y="50581"/>
                      <a:pt x="140007" y="54641"/>
                    </a:cubicBezTo>
                    <a:cubicBezTo>
                      <a:pt x="138341" y="55596"/>
                      <a:pt x="136691" y="56073"/>
                      <a:pt x="135070" y="56073"/>
                    </a:cubicBezTo>
                    <a:cubicBezTo>
                      <a:pt x="133840" y="56073"/>
                      <a:pt x="132626" y="55798"/>
                      <a:pt x="131434" y="55248"/>
                    </a:cubicBezTo>
                    <a:cubicBezTo>
                      <a:pt x="126695" y="53070"/>
                      <a:pt x="122957" y="46962"/>
                      <a:pt x="121445" y="38901"/>
                    </a:cubicBezTo>
                    <a:cubicBezTo>
                      <a:pt x="120075" y="31626"/>
                      <a:pt x="117718" y="26066"/>
                      <a:pt x="114229" y="21887"/>
                    </a:cubicBezTo>
                    <a:cubicBezTo>
                      <a:pt x="109625" y="16368"/>
                      <a:pt x="103309" y="13586"/>
                      <a:pt x="95436" y="13586"/>
                    </a:cubicBezTo>
                    <a:cubicBezTo>
                      <a:pt x="94698" y="13586"/>
                      <a:pt x="93945" y="13611"/>
                      <a:pt x="93179" y="13660"/>
                    </a:cubicBezTo>
                    <a:cubicBezTo>
                      <a:pt x="86881" y="14077"/>
                      <a:pt x="80523" y="17315"/>
                      <a:pt x="76141" y="22328"/>
                    </a:cubicBezTo>
                    <a:cubicBezTo>
                      <a:pt x="71831" y="27269"/>
                      <a:pt x="69807" y="33424"/>
                      <a:pt x="70283" y="40139"/>
                    </a:cubicBezTo>
                    <a:cubicBezTo>
                      <a:pt x="70974" y="49557"/>
                      <a:pt x="75927" y="55725"/>
                      <a:pt x="79916" y="60690"/>
                    </a:cubicBezTo>
                    <a:cubicBezTo>
                      <a:pt x="85095" y="67131"/>
                      <a:pt x="87226" y="70262"/>
                      <a:pt x="83452" y="76811"/>
                    </a:cubicBezTo>
                    <a:cubicBezTo>
                      <a:pt x="81726" y="79807"/>
                      <a:pt x="77410" y="82534"/>
                      <a:pt x="72845" y="82534"/>
                    </a:cubicBezTo>
                    <a:cubicBezTo>
                      <a:pt x="72149" y="82534"/>
                      <a:pt x="71447" y="82470"/>
                      <a:pt x="70748" y="82335"/>
                    </a:cubicBezTo>
                    <a:cubicBezTo>
                      <a:pt x="68402" y="81871"/>
                      <a:pt x="66402" y="80644"/>
                      <a:pt x="64783" y="78680"/>
                    </a:cubicBezTo>
                    <a:cubicBezTo>
                      <a:pt x="62711" y="76144"/>
                      <a:pt x="61318" y="72489"/>
                      <a:pt x="60663" y="67798"/>
                    </a:cubicBezTo>
                    <a:cubicBezTo>
                      <a:pt x="59699" y="61035"/>
                      <a:pt x="55639" y="54939"/>
                      <a:pt x="50043" y="51915"/>
                    </a:cubicBezTo>
                    <a:cubicBezTo>
                      <a:pt x="47442" y="50501"/>
                      <a:pt x="44620" y="49796"/>
                      <a:pt x="41723" y="49796"/>
                    </a:cubicBezTo>
                    <a:cubicBezTo>
                      <a:pt x="38958" y="49796"/>
                      <a:pt x="36124" y="50439"/>
                      <a:pt x="33350" y="51724"/>
                    </a:cubicBezTo>
                    <a:cubicBezTo>
                      <a:pt x="24933" y="55629"/>
                      <a:pt x="22563" y="63785"/>
                      <a:pt x="20837" y="69738"/>
                    </a:cubicBezTo>
                    <a:cubicBezTo>
                      <a:pt x="20468" y="70976"/>
                      <a:pt x="20134" y="72143"/>
                      <a:pt x="19777" y="73167"/>
                    </a:cubicBezTo>
                    <a:cubicBezTo>
                      <a:pt x="18051" y="78061"/>
                      <a:pt x="15658" y="81668"/>
                      <a:pt x="12657" y="83907"/>
                    </a:cubicBezTo>
                    <a:cubicBezTo>
                      <a:pt x="10175" y="85744"/>
                      <a:pt x="6935" y="86657"/>
                      <a:pt x="3378" y="86657"/>
                    </a:cubicBezTo>
                    <a:cubicBezTo>
                      <a:pt x="2279" y="86657"/>
                      <a:pt x="1148" y="86569"/>
                      <a:pt x="1" y="86395"/>
                    </a:cubicBezTo>
                    <a:lnTo>
                      <a:pt x="1" y="94491"/>
                    </a:lnTo>
                    <a:cubicBezTo>
                      <a:pt x="1549" y="94717"/>
                      <a:pt x="2442" y="94837"/>
                      <a:pt x="3894" y="94837"/>
                    </a:cubicBezTo>
                    <a:cubicBezTo>
                      <a:pt x="14872" y="94837"/>
                      <a:pt x="23159" y="88241"/>
                      <a:pt x="27492" y="75882"/>
                    </a:cubicBezTo>
                    <a:cubicBezTo>
                      <a:pt x="27933" y="74644"/>
                      <a:pt x="28302" y="73370"/>
                      <a:pt x="28695" y="72012"/>
                    </a:cubicBezTo>
                    <a:cubicBezTo>
                      <a:pt x="30195" y="66845"/>
                      <a:pt x="31755" y="61487"/>
                      <a:pt x="36803" y="59154"/>
                    </a:cubicBezTo>
                    <a:cubicBezTo>
                      <a:pt x="38498" y="58360"/>
                      <a:pt x="40138" y="57964"/>
                      <a:pt x="41713" y="57964"/>
                    </a:cubicBezTo>
                    <a:cubicBezTo>
                      <a:pt x="43258" y="57964"/>
                      <a:pt x="44740" y="58345"/>
                      <a:pt x="46150" y="59106"/>
                    </a:cubicBezTo>
                    <a:cubicBezTo>
                      <a:pt x="49448" y="60904"/>
                      <a:pt x="51960" y="64761"/>
                      <a:pt x="52555" y="68941"/>
                    </a:cubicBezTo>
                    <a:cubicBezTo>
                      <a:pt x="53424" y="75144"/>
                      <a:pt x="55413" y="80156"/>
                      <a:pt x="58461" y="83871"/>
                    </a:cubicBezTo>
                    <a:cubicBezTo>
                      <a:pt x="61270" y="87300"/>
                      <a:pt x="64985" y="89550"/>
                      <a:pt x="69188" y="90372"/>
                    </a:cubicBezTo>
                    <a:cubicBezTo>
                      <a:pt x="70367" y="90598"/>
                      <a:pt x="71569" y="90705"/>
                      <a:pt x="72784" y="90705"/>
                    </a:cubicBezTo>
                    <a:cubicBezTo>
                      <a:pt x="79892" y="90705"/>
                      <a:pt x="87095" y="86871"/>
                      <a:pt x="90548" y="80894"/>
                    </a:cubicBezTo>
                    <a:cubicBezTo>
                      <a:pt x="93560" y="75668"/>
                      <a:pt x="94298" y="70834"/>
                      <a:pt x="92822" y="66119"/>
                    </a:cubicBezTo>
                    <a:cubicBezTo>
                      <a:pt x="91572" y="62130"/>
                      <a:pt x="88893" y="58785"/>
                      <a:pt x="86297" y="55558"/>
                    </a:cubicBezTo>
                    <a:cubicBezTo>
                      <a:pt x="82690" y="51069"/>
                      <a:pt x="78951" y="46414"/>
                      <a:pt x="78451" y="39556"/>
                    </a:cubicBezTo>
                    <a:cubicBezTo>
                      <a:pt x="78046" y="33889"/>
                      <a:pt x="80320" y="29983"/>
                      <a:pt x="82309" y="27709"/>
                    </a:cubicBezTo>
                    <a:cubicBezTo>
                      <a:pt x="85238" y="24352"/>
                      <a:pt x="89607" y="22101"/>
                      <a:pt x="93703" y="21828"/>
                    </a:cubicBezTo>
                    <a:cubicBezTo>
                      <a:pt x="94282" y="21791"/>
                      <a:pt x="94847" y="21773"/>
                      <a:pt x="95399" y="21773"/>
                    </a:cubicBezTo>
                    <a:cubicBezTo>
                      <a:pt x="100815" y="21773"/>
                      <a:pt x="104928" y="23529"/>
                      <a:pt x="107943" y="27138"/>
                    </a:cubicBezTo>
                    <a:cubicBezTo>
                      <a:pt x="110503" y="30210"/>
                      <a:pt x="112289" y="34555"/>
                      <a:pt x="113396" y="40413"/>
                    </a:cubicBezTo>
                    <a:cubicBezTo>
                      <a:pt x="115432" y="51236"/>
                      <a:pt x="120766" y="59344"/>
                      <a:pt x="128005" y="62690"/>
                    </a:cubicBezTo>
                    <a:cubicBezTo>
                      <a:pt x="130274" y="63732"/>
                      <a:pt x="132650" y="64252"/>
                      <a:pt x="135044" y="64252"/>
                    </a:cubicBezTo>
                    <a:cubicBezTo>
                      <a:pt x="138091" y="64252"/>
                      <a:pt x="141165" y="63411"/>
                      <a:pt x="144078" y="61737"/>
                    </a:cubicBezTo>
                    <a:cubicBezTo>
                      <a:pt x="149508" y="58618"/>
                      <a:pt x="152746" y="54391"/>
                      <a:pt x="153961" y="48819"/>
                    </a:cubicBezTo>
                    <a:cubicBezTo>
                      <a:pt x="154973" y="44235"/>
                      <a:pt x="154449" y="39449"/>
                      <a:pt x="153937" y="34829"/>
                    </a:cubicBezTo>
                    <a:cubicBezTo>
                      <a:pt x="153425" y="30126"/>
                      <a:pt x="152937" y="25697"/>
                      <a:pt x="153996" y="21780"/>
                    </a:cubicBezTo>
                    <a:cubicBezTo>
                      <a:pt x="155425" y="16541"/>
                      <a:pt x="157997" y="12576"/>
                      <a:pt x="161438" y="10314"/>
                    </a:cubicBezTo>
                    <a:cubicBezTo>
                      <a:pt x="163563" y="8912"/>
                      <a:pt x="166008" y="8189"/>
                      <a:pt x="168513" y="8189"/>
                    </a:cubicBezTo>
                    <a:cubicBezTo>
                      <a:pt x="169389" y="8189"/>
                      <a:pt x="170273" y="8278"/>
                      <a:pt x="171153" y="8457"/>
                    </a:cubicBezTo>
                    <a:cubicBezTo>
                      <a:pt x="174594" y="9159"/>
                      <a:pt x="177618" y="11124"/>
                      <a:pt x="179678" y="14005"/>
                    </a:cubicBezTo>
                    <a:cubicBezTo>
                      <a:pt x="182000" y="17244"/>
                      <a:pt x="182893" y="21375"/>
                      <a:pt x="182262" y="25971"/>
                    </a:cubicBezTo>
                    <a:cubicBezTo>
                      <a:pt x="181214" y="33674"/>
                      <a:pt x="176344" y="39258"/>
                      <a:pt x="171641" y="44652"/>
                    </a:cubicBezTo>
                    <a:cubicBezTo>
                      <a:pt x="168486" y="48259"/>
                      <a:pt x="165510" y="51676"/>
                      <a:pt x="163593" y="55677"/>
                    </a:cubicBezTo>
                    <a:cubicBezTo>
                      <a:pt x="161271" y="60559"/>
                      <a:pt x="161009" y="65440"/>
                      <a:pt x="162795" y="70619"/>
                    </a:cubicBezTo>
                    <a:cubicBezTo>
                      <a:pt x="164343" y="75084"/>
                      <a:pt x="167534" y="78823"/>
                      <a:pt x="172034" y="81454"/>
                    </a:cubicBezTo>
                    <a:cubicBezTo>
                      <a:pt x="176045" y="83807"/>
                      <a:pt x="180925" y="85088"/>
                      <a:pt x="185828" y="85088"/>
                    </a:cubicBezTo>
                    <a:cubicBezTo>
                      <a:pt x="185961" y="85088"/>
                      <a:pt x="186094" y="85087"/>
                      <a:pt x="186227" y="85085"/>
                    </a:cubicBezTo>
                    <a:cubicBezTo>
                      <a:pt x="192025" y="84990"/>
                      <a:pt x="197526" y="83180"/>
                      <a:pt x="202121" y="79835"/>
                    </a:cubicBezTo>
                    <a:cubicBezTo>
                      <a:pt x="207253" y="76108"/>
                      <a:pt x="211099" y="70512"/>
                      <a:pt x="213254" y="63654"/>
                    </a:cubicBezTo>
                    <a:cubicBezTo>
                      <a:pt x="214789" y="58745"/>
                      <a:pt x="218192" y="55809"/>
                      <a:pt x="222240" y="55809"/>
                    </a:cubicBezTo>
                    <a:cubicBezTo>
                      <a:pt x="222493" y="55809"/>
                      <a:pt x="222748" y="55821"/>
                      <a:pt x="223005" y="55844"/>
                    </a:cubicBezTo>
                    <a:cubicBezTo>
                      <a:pt x="225696" y="56082"/>
                      <a:pt x="228375" y="57618"/>
                      <a:pt x="230518" y="60142"/>
                    </a:cubicBezTo>
                    <a:cubicBezTo>
                      <a:pt x="233209" y="63309"/>
                      <a:pt x="234995" y="67905"/>
                      <a:pt x="235673" y="73417"/>
                    </a:cubicBezTo>
                    <a:cubicBezTo>
                      <a:pt x="236495" y="80109"/>
                      <a:pt x="240483" y="86193"/>
                      <a:pt x="246055" y="89276"/>
                    </a:cubicBezTo>
                    <a:cubicBezTo>
                      <a:pt x="248731" y="90756"/>
                      <a:pt x="251633" y="91498"/>
                      <a:pt x="254608" y="91498"/>
                    </a:cubicBezTo>
                    <a:cubicBezTo>
                      <a:pt x="257379" y="91498"/>
                      <a:pt x="260213" y="90854"/>
                      <a:pt x="262986" y="89562"/>
                    </a:cubicBezTo>
                    <a:cubicBezTo>
                      <a:pt x="271416" y="85657"/>
                      <a:pt x="273785" y="77501"/>
                      <a:pt x="275512" y="71560"/>
                    </a:cubicBezTo>
                    <a:cubicBezTo>
                      <a:pt x="275869" y="70310"/>
                      <a:pt x="276214" y="69143"/>
                      <a:pt x="276571" y="68119"/>
                    </a:cubicBezTo>
                    <a:cubicBezTo>
                      <a:pt x="277309" y="66035"/>
                      <a:pt x="277869" y="64142"/>
                      <a:pt x="278369" y="62464"/>
                    </a:cubicBezTo>
                    <a:cubicBezTo>
                      <a:pt x="279238" y="59582"/>
                      <a:pt x="279988" y="57082"/>
                      <a:pt x="280917" y="56070"/>
                    </a:cubicBezTo>
                    <a:cubicBezTo>
                      <a:pt x="281118" y="55841"/>
                      <a:pt x="281893" y="55320"/>
                      <a:pt x="283969" y="55320"/>
                    </a:cubicBezTo>
                    <a:cubicBezTo>
                      <a:pt x="284481" y="55320"/>
                      <a:pt x="285071" y="55352"/>
                      <a:pt x="285751" y="55427"/>
                    </a:cubicBezTo>
                    <a:lnTo>
                      <a:pt x="285751" y="47295"/>
                    </a:lnTo>
                    <a:cubicBezTo>
                      <a:pt x="284936" y="47203"/>
                      <a:pt x="284059" y="47130"/>
                      <a:pt x="283150" y="47130"/>
                    </a:cubicBezTo>
                    <a:cubicBezTo>
                      <a:pt x="280416" y="47130"/>
                      <a:pt x="277388" y="47788"/>
                      <a:pt x="274869" y="50557"/>
                    </a:cubicBezTo>
                    <a:cubicBezTo>
                      <a:pt x="272690" y="52939"/>
                      <a:pt x="271737" y="56106"/>
                      <a:pt x="270535" y="60118"/>
                    </a:cubicBezTo>
                    <a:cubicBezTo>
                      <a:pt x="270058" y="61702"/>
                      <a:pt x="269523" y="63499"/>
                      <a:pt x="268844" y="65404"/>
                    </a:cubicBezTo>
                    <a:cubicBezTo>
                      <a:pt x="268415" y="66643"/>
                      <a:pt x="268046" y="67917"/>
                      <a:pt x="267653" y="69274"/>
                    </a:cubicBezTo>
                    <a:cubicBezTo>
                      <a:pt x="266153" y="74441"/>
                      <a:pt x="264594" y="79799"/>
                      <a:pt x="259545" y="82133"/>
                    </a:cubicBezTo>
                    <a:cubicBezTo>
                      <a:pt x="257858" y="82917"/>
                      <a:pt x="256194" y="83310"/>
                      <a:pt x="254595" y="83310"/>
                    </a:cubicBezTo>
                    <a:cubicBezTo>
                      <a:pt x="252991" y="83310"/>
                      <a:pt x="251452" y="82914"/>
                      <a:pt x="250020" y="82121"/>
                    </a:cubicBezTo>
                    <a:cubicBezTo>
                      <a:pt x="246746" y="80299"/>
                      <a:pt x="244305" y="76489"/>
                      <a:pt x="243793" y="72405"/>
                    </a:cubicBezTo>
                    <a:cubicBezTo>
                      <a:pt x="242924" y="65309"/>
                      <a:pt x="240483" y="59237"/>
                      <a:pt x="236757" y="54844"/>
                    </a:cubicBezTo>
                    <a:cubicBezTo>
                      <a:pt x="233209" y="50664"/>
                      <a:pt x="228589" y="48128"/>
                      <a:pt x="223743" y="47688"/>
                    </a:cubicBezTo>
                    <a:cubicBezTo>
                      <a:pt x="223233" y="47642"/>
                      <a:pt x="222725" y="47620"/>
                      <a:pt x="222220" y="47620"/>
                    </a:cubicBezTo>
                    <a:cubicBezTo>
                      <a:pt x="218771" y="47620"/>
                      <a:pt x="215481" y="48681"/>
                      <a:pt x="212635" y="50748"/>
                    </a:cubicBezTo>
                    <a:cubicBezTo>
                      <a:pt x="209325" y="53141"/>
                      <a:pt x="206836" y="56760"/>
                      <a:pt x="205431" y="61213"/>
                    </a:cubicBezTo>
                    <a:cubicBezTo>
                      <a:pt x="203800" y="66440"/>
                      <a:pt x="201062" y="70488"/>
                      <a:pt x="197311" y="73215"/>
                    </a:cubicBezTo>
                    <a:cubicBezTo>
                      <a:pt x="194085" y="75560"/>
                      <a:pt x="190203" y="76834"/>
                      <a:pt x="186108" y="76894"/>
                    </a:cubicBezTo>
                    <a:cubicBezTo>
                      <a:pt x="185993" y="76896"/>
                      <a:pt x="185879" y="76897"/>
                      <a:pt x="185765" y="76897"/>
                    </a:cubicBezTo>
                    <a:cubicBezTo>
                      <a:pt x="178609" y="76897"/>
                      <a:pt x="172374" y="73237"/>
                      <a:pt x="170534" y="67928"/>
                    </a:cubicBezTo>
                    <a:cubicBezTo>
                      <a:pt x="169451" y="64821"/>
                      <a:pt x="169594" y="62130"/>
                      <a:pt x="170987" y="59201"/>
                    </a:cubicBezTo>
                    <a:cubicBezTo>
                      <a:pt x="172415" y="56213"/>
                      <a:pt x="175035" y="53212"/>
                      <a:pt x="177809" y="50033"/>
                    </a:cubicBezTo>
                    <a:cubicBezTo>
                      <a:pt x="183048" y="44021"/>
                      <a:pt x="188989" y="37210"/>
                      <a:pt x="190370" y="27078"/>
                    </a:cubicBezTo>
                    <a:cubicBezTo>
                      <a:pt x="191287" y="20375"/>
                      <a:pt x="189894" y="14208"/>
                      <a:pt x="186334" y="9243"/>
                    </a:cubicBezTo>
                    <a:cubicBezTo>
                      <a:pt x="183071" y="4671"/>
                      <a:pt x="178261" y="1551"/>
                      <a:pt x="172796" y="432"/>
                    </a:cubicBezTo>
                    <a:cubicBezTo>
                      <a:pt x="171367" y="143"/>
                      <a:pt x="169932" y="0"/>
                      <a:pt x="1685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37"/>
              <p:cNvSpPr/>
              <p:nvPr/>
            </p:nvSpPr>
            <p:spPr>
              <a:xfrm>
                <a:off x="-19525" y="1889189"/>
                <a:ext cx="9184121" cy="2798203"/>
              </a:xfrm>
              <a:custGeom>
                <a:rect b="b" l="l" r="r" t="t"/>
                <a:pathLst>
                  <a:path extrusionOk="0" h="87287" w="286489">
                    <a:moveTo>
                      <a:pt x="167580" y="1"/>
                    </a:moveTo>
                    <a:cubicBezTo>
                      <a:pt x="167572" y="1"/>
                      <a:pt x="167565" y="1"/>
                      <a:pt x="167557" y="2"/>
                    </a:cubicBezTo>
                    <a:cubicBezTo>
                      <a:pt x="166153" y="109"/>
                      <a:pt x="164760" y="383"/>
                      <a:pt x="163438" y="823"/>
                    </a:cubicBezTo>
                    <a:cubicBezTo>
                      <a:pt x="163247" y="895"/>
                      <a:pt x="163152" y="1085"/>
                      <a:pt x="163212" y="1264"/>
                    </a:cubicBezTo>
                    <a:cubicBezTo>
                      <a:pt x="163259" y="1406"/>
                      <a:pt x="163402" y="1502"/>
                      <a:pt x="163545" y="1502"/>
                    </a:cubicBezTo>
                    <a:cubicBezTo>
                      <a:pt x="163581" y="1502"/>
                      <a:pt x="163617" y="1490"/>
                      <a:pt x="163652" y="1478"/>
                    </a:cubicBezTo>
                    <a:cubicBezTo>
                      <a:pt x="164926" y="1061"/>
                      <a:pt x="166260" y="787"/>
                      <a:pt x="167605" y="692"/>
                    </a:cubicBezTo>
                    <a:cubicBezTo>
                      <a:pt x="167796" y="668"/>
                      <a:pt x="167938" y="502"/>
                      <a:pt x="167927" y="323"/>
                    </a:cubicBezTo>
                    <a:cubicBezTo>
                      <a:pt x="167915" y="140"/>
                      <a:pt x="167761" y="1"/>
                      <a:pt x="167580" y="1"/>
                    </a:cubicBezTo>
                    <a:close/>
                    <a:moveTo>
                      <a:pt x="171689" y="186"/>
                    </a:moveTo>
                    <a:cubicBezTo>
                      <a:pt x="171532" y="186"/>
                      <a:pt x="171387" y="307"/>
                      <a:pt x="171356" y="466"/>
                    </a:cubicBezTo>
                    <a:cubicBezTo>
                      <a:pt x="171332" y="656"/>
                      <a:pt x="171451" y="835"/>
                      <a:pt x="171641" y="871"/>
                    </a:cubicBezTo>
                    <a:cubicBezTo>
                      <a:pt x="172963" y="1085"/>
                      <a:pt x="174273" y="1466"/>
                      <a:pt x="175523" y="1978"/>
                    </a:cubicBezTo>
                    <a:cubicBezTo>
                      <a:pt x="175570" y="2002"/>
                      <a:pt x="175618" y="2014"/>
                      <a:pt x="175654" y="2014"/>
                    </a:cubicBezTo>
                    <a:cubicBezTo>
                      <a:pt x="175797" y="2014"/>
                      <a:pt x="175916" y="1930"/>
                      <a:pt x="175975" y="1799"/>
                    </a:cubicBezTo>
                    <a:cubicBezTo>
                      <a:pt x="176047" y="1621"/>
                      <a:pt x="175963" y="1418"/>
                      <a:pt x="175797" y="1347"/>
                    </a:cubicBezTo>
                    <a:cubicBezTo>
                      <a:pt x="174487" y="799"/>
                      <a:pt x="173130" y="418"/>
                      <a:pt x="171748" y="192"/>
                    </a:cubicBezTo>
                    <a:cubicBezTo>
                      <a:pt x="171729" y="188"/>
                      <a:pt x="171709" y="186"/>
                      <a:pt x="171689" y="186"/>
                    </a:cubicBezTo>
                    <a:close/>
                    <a:moveTo>
                      <a:pt x="159823" y="2576"/>
                    </a:moveTo>
                    <a:cubicBezTo>
                      <a:pt x="159759" y="2576"/>
                      <a:pt x="159696" y="2594"/>
                      <a:pt x="159640" y="2633"/>
                    </a:cubicBezTo>
                    <a:cubicBezTo>
                      <a:pt x="158473" y="3371"/>
                      <a:pt x="157366" y="4252"/>
                      <a:pt x="156366" y="5264"/>
                    </a:cubicBezTo>
                    <a:cubicBezTo>
                      <a:pt x="156235" y="5395"/>
                      <a:pt x="156235" y="5621"/>
                      <a:pt x="156366" y="5752"/>
                    </a:cubicBezTo>
                    <a:cubicBezTo>
                      <a:pt x="156437" y="5824"/>
                      <a:pt x="156520" y="5848"/>
                      <a:pt x="156616" y="5848"/>
                    </a:cubicBezTo>
                    <a:cubicBezTo>
                      <a:pt x="156699" y="5848"/>
                      <a:pt x="156782" y="5824"/>
                      <a:pt x="156854" y="5752"/>
                    </a:cubicBezTo>
                    <a:cubicBezTo>
                      <a:pt x="157818" y="4776"/>
                      <a:pt x="158878" y="3919"/>
                      <a:pt x="160009" y="3216"/>
                    </a:cubicBezTo>
                    <a:cubicBezTo>
                      <a:pt x="160164" y="3109"/>
                      <a:pt x="160211" y="2895"/>
                      <a:pt x="160116" y="2740"/>
                    </a:cubicBezTo>
                    <a:cubicBezTo>
                      <a:pt x="160048" y="2634"/>
                      <a:pt x="159935" y="2576"/>
                      <a:pt x="159823" y="2576"/>
                    </a:cubicBezTo>
                    <a:close/>
                    <a:moveTo>
                      <a:pt x="179255" y="3333"/>
                    </a:moveTo>
                    <a:cubicBezTo>
                      <a:pt x="179147" y="3333"/>
                      <a:pt x="179041" y="3383"/>
                      <a:pt x="178976" y="3478"/>
                    </a:cubicBezTo>
                    <a:cubicBezTo>
                      <a:pt x="178868" y="3633"/>
                      <a:pt x="178892" y="3847"/>
                      <a:pt x="179047" y="3954"/>
                    </a:cubicBezTo>
                    <a:cubicBezTo>
                      <a:pt x="180142" y="4752"/>
                      <a:pt x="181154" y="5669"/>
                      <a:pt x="182035" y="6681"/>
                    </a:cubicBezTo>
                    <a:cubicBezTo>
                      <a:pt x="182107" y="6764"/>
                      <a:pt x="182202" y="6800"/>
                      <a:pt x="182297" y="6800"/>
                    </a:cubicBezTo>
                    <a:cubicBezTo>
                      <a:pt x="182381" y="6800"/>
                      <a:pt x="182464" y="6776"/>
                      <a:pt x="182524" y="6717"/>
                    </a:cubicBezTo>
                    <a:cubicBezTo>
                      <a:pt x="182667" y="6586"/>
                      <a:pt x="182678" y="6371"/>
                      <a:pt x="182559" y="6229"/>
                    </a:cubicBezTo>
                    <a:cubicBezTo>
                      <a:pt x="181631" y="5169"/>
                      <a:pt x="180595" y="4216"/>
                      <a:pt x="179452" y="3395"/>
                    </a:cubicBezTo>
                    <a:cubicBezTo>
                      <a:pt x="179392" y="3353"/>
                      <a:pt x="179323" y="3333"/>
                      <a:pt x="179255" y="3333"/>
                    </a:cubicBezTo>
                    <a:close/>
                    <a:moveTo>
                      <a:pt x="154018" y="8367"/>
                    </a:moveTo>
                    <a:cubicBezTo>
                      <a:pt x="153904" y="8367"/>
                      <a:pt x="153795" y="8420"/>
                      <a:pt x="153734" y="8526"/>
                    </a:cubicBezTo>
                    <a:cubicBezTo>
                      <a:pt x="152984" y="9646"/>
                      <a:pt x="152306" y="10884"/>
                      <a:pt x="151722" y="12194"/>
                    </a:cubicBezTo>
                    <a:cubicBezTo>
                      <a:pt x="151651" y="12360"/>
                      <a:pt x="151722" y="12563"/>
                      <a:pt x="151901" y="12646"/>
                    </a:cubicBezTo>
                    <a:cubicBezTo>
                      <a:pt x="151936" y="12670"/>
                      <a:pt x="151984" y="12682"/>
                      <a:pt x="152032" y="12682"/>
                    </a:cubicBezTo>
                    <a:cubicBezTo>
                      <a:pt x="152163" y="12682"/>
                      <a:pt x="152294" y="12598"/>
                      <a:pt x="152353" y="12467"/>
                    </a:cubicBezTo>
                    <a:cubicBezTo>
                      <a:pt x="152925" y="11193"/>
                      <a:pt x="153580" y="9991"/>
                      <a:pt x="154306" y="8907"/>
                    </a:cubicBezTo>
                    <a:cubicBezTo>
                      <a:pt x="154413" y="8741"/>
                      <a:pt x="154365" y="8526"/>
                      <a:pt x="154211" y="8419"/>
                    </a:cubicBezTo>
                    <a:cubicBezTo>
                      <a:pt x="154150" y="8385"/>
                      <a:pt x="154083" y="8367"/>
                      <a:pt x="154018" y="8367"/>
                    </a:cubicBezTo>
                    <a:close/>
                    <a:moveTo>
                      <a:pt x="184642" y="9505"/>
                    </a:moveTo>
                    <a:cubicBezTo>
                      <a:pt x="184586" y="9505"/>
                      <a:pt x="184530" y="9520"/>
                      <a:pt x="184476" y="9550"/>
                    </a:cubicBezTo>
                    <a:cubicBezTo>
                      <a:pt x="184310" y="9634"/>
                      <a:pt x="184238" y="9848"/>
                      <a:pt x="184333" y="10015"/>
                    </a:cubicBezTo>
                    <a:cubicBezTo>
                      <a:pt x="184964" y="11193"/>
                      <a:pt x="185464" y="12455"/>
                      <a:pt x="185834" y="13765"/>
                    </a:cubicBezTo>
                    <a:cubicBezTo>
                      <a:pt x="185869" y="13920"/>
                      <a:pt x="186012" y="14027"/>
                      <a:pt x="186167" y="14027"/>
                    </a:cubicBezTo>
                    <a:cubicBezTo>
                      <a:pt x="186191" y="14027"/>
                      <a:pt x="186226" y="14015"/>
                      <a:pt x="186262" y="14015"/>
                    </a:cubicBezTo>
                    <a:cubicBezTo>
                      <a:pt x="186441" y="13956"/>
                      <a:pt x="186548" y="13765"/>
                      <a:pt x="186500" y="13587"/>
                    </a:cubicBezTo>
                    <a:cubicBezTo>
                      <a:pt x="186119" y="12217"/>
                      <a:pt x="185595" y="10908"/>
                      <a:pt x="184941" y="9693"/>
                    </a:cubicBezTo>
                    <a:cubicBezTo>
                      <a:pt x="184876" y="9572"/>
                      <a:pt x="184761" y="9505"/>
                      <a:pt x="184642" y="9505"/>
                    </a:cubicBezTo>
                    <a:close/>
                    <a:moveTo>
                      <a:pt x="96644" y="13551"/>
                    </a:moveTo>
                    <a:cubicBezTo>
                      <a:pt x="96465" y="13551"/>
                      <a:pt x="96299" y="13694"/>
                      <a:pt x="96299" y="13884"/>
                    </a:cubicBezTo>
                    <a:cubicBezTo>
                      <a:pt x="96287" y="14075"/>
                      <a:pt x="96441" y="14230"/>
                      <a:pt x="96632" y="14241"/>
                    </a:cubicBezTo>
                    <a:cubicBezTo>
                      <a:pt x="98037" y="14277"/>
                      <a:pt x="99394" y="14432"/>
                      <a:pt x="100668" y="14694"/>
                    </a:cubicBezTo>
                    <a:lnTo>
                      <a:pt x="100728" y="14694"/>
                    </a:lnTo>
                    <a:cubicBezTo>
                      <a:pt x="100894" y="14694"/>
                      <a:pt x="101037" y="14587"/>
                      <a:pt x="101073" y="14420"/>
                    </a:cubicBezTo>
                    <a:cubicBezTo>
                      <a:pt x="101109" y="14241"/>
                      <a:pt x="100990" y="14051"/>
                      <a:pt x="100799" y="14015"/>
                    </a:cubicBezTo>
                    <a:cubicBezTo>
                      <a:pt x="99489" y="13753"/>
                      <a:pt x="98096" y="13598"/>
                      <a:pt x="96644" y="13551"/>
                    </a:cubicBezTo>
                    <a:close/>
                    <a:moveTo>
                      <a:pt x="92524" y="13736"/>
                    </a:moveTo>
                    <a:cubicBezTo>
                      <a:pt x="92504" y="13736"/>
                      <a:pt x="92485" y="13738"/>
                      <a:pt x="92465" y="13741"/>
                    </a:cubicBezTo>
                    <a:cubicBezTo>
                      <a:pt x="91119" y="13932"/>
                      <a:pt x="89750" y="14277"/>
                      <a:pt x="88405" y="14777"/>
                    </a:cubicBezTo>
                    <a:cubicBezTo>
                      <a:pt x="88226" y="14837"/>
                      <a:pt x="88131" y="15039"/>
                      <a:pt x="88190" y="15218"/>
                    </a:cubicBezTo>
                    <a:cubicBezTo>
                      <a:pt x="88250" y="15361"/>
                      <a:pt x="88381" y="15444"/>
                      <a:pt x="88524" y="15444"/>
                    </a:cubicBezTo>
                    <a:cubicBezTo>
                      <a:pt x="88559" y="15444"/>
                      <a:pt x="88595" y="15432"/>
                      <a:pt x="88643" y="15420"/>
                    </a:cubicBezTo>
                    <a:cubicBezTo>
                      <a:pt x="89941" y="14944"/>
                      <a:pt x="91262" y="14611"/>
                      <a:pt x="92560" y="14420"/>
                    </a:cubicBezTo>
                    <a:cubicBezTo>
                      <a:pt x="92750" y="14396"/>
                      <a:pt x="92881" y="14218"/>
                      <a:pt x="92858" y="14027"/>
                    </a:cubicBezTo>
                    <a:cubicBezTo>
                      <a:pt x="92836" y="13867"/>
                      <a:pt x="92691" y="13736"/>
                      <a:pt x="92524" y="13736"/>
                    </a:cubicBezTo>
                    <a:close/>
                    <a:moveTo>
                      <a:pt x="104664" y="15238"/>
                    </a:moveTo>
                    <a:cubicBezTo>
                      <a:pt x="104532" y="15238"/>
                      <a:pt x="104400" y="15311"/>
                      <a:pt x="104347" y="15444"/>
                    </a:cubicBezTo>
                    <a:cubicBezTo>
                      <a:pt x="104276" y="15623"/>
                      <a:pt x="104347" y="15825"/>
                      <a:pt x="104526" y="15896"/>
                    </a:cubicBezTo>
                    <a:cubicBezTo>
                      <a:pt x="105764" y="16432"/>
                      <a:pt x="106943" y="17123"/>
                      <a:pt x="108026" y="17920"/>
                    </a:cubicBezTo>
                    <a:cubicBezTo>
                      <a:pt x="108086" y="17968"/>
                      <a:pt x="108157" y="17992"/>
                      <a:pt x="108229" y="17992"/>
                    </a:cubicBezTo>
                    <a:cubicBezTo>
                      <a:pt x="108336" y="17992"/>
                      <a:pt x="108431" y="17944"/>
                      <a:pt x="108502" y="17849"/>
                    </a:cubicBezTo>
                    <a:cubicBezTo>
                      <a:pt x="108622" y="17694"/>
                      <a:pt x="108586" y="17480"/>
                      <a:pt x="108431" y="17373"/>
                    </a:cubicBezTo>
                    <a:cubicBezTo>
                      <a:pt x="107312" y="16539"/>
                      <a:pt x="106097" y="15825"/>
                      <a:pt x="104800" y="15265"/>
                    </a:cubicBezTo>
                    <a:cubicBezTo>
                      <a:pt x="104757" y="15247"/>
                      <a:pt x="104710" y="15238"/>
                      <a:pt x="104664" y="15238"/>
                    </a:cubicBezTo>
                    <a:close/>
                    <a:moveTo>
                      <a:pt x="84800" y="16538"/>
                    </a:moveTo>
                    <a:cubicBezTo>
                      <a:pt x="84739" y="16538"/>
                      <a:pt x="84676" y="16554"/>
                      <a:pt x="84619" y="16587"/>
                    </a:cubicBezTo>
                    <a:cubicBezTo>
                      <a:pt x="83416" y="17313"/>
                      <a:pt x="82285" y="18147"/>
                      <a:pt x="81249" y="19063"/>
                    </a:cubicBezTo>
                    <a:cubicBezTo>
                      <a:pt x="81106" y="19194"/>
                      <a:pt x="81094" y="19409"/>
                      <a:pt x="81213" y="19552"/>
                    </a:cubicBezTo>
                    <a:cubicBezTo>
                      <a:pt x="81285" y="19635"/>
                      <a:pt x="81380" y="19671"/>
                      <a:pt x="81475" y="19671"/>
                    </a:cubicBezTo>
                    <a:cubicBezTo>
                      <a:pt x="81559" y="19671"/>
                      <a:pt x="81642" y="19635"/>
                      <a:pt x="81701" y="19587"/>
                    </a:cubicBezTo>
                    <a:cubicBezTo>
                      <a:pt x="82702" y="18682"/>
                      <a:pt x="83809" y="17873"/>
                      <a:pt x="84976" y="17182"/>
                    </a:cubicBezTo>
                    <a:cubicBezTo>
                      <a:pt x="85142" y="17075"/>
                      <a:pt x="85190" y="16873"/>
                      <a:pt x="85095" y="16706"/>
                    </a:cubicBezTo>
                    <a:cubicBezTo>
                      <a:pt x="85032" y="16597"/>
                      <a:pt x="84918" y="16538"/>
                      <a:pt x="84800" y="16538"/>
                    </a:cubicBezTo>
                    <a:close/>
                    <a:moveTo>
                      <a:pt x="150624" y="15861"/>
                    </a:moveTo>
                    <a:cubicBezTo>
                      <a:pt x="150474" y="15861"/>
                      <a:pt x="150331" y="15961"/>
                      <a:pt x="150282" y="16111"/>
                    </a:cubicBezTo>
                    <a:cubicBezTo>
                      <a:pt x="150222" y="16349"/>
                      <a:pt x="150151" y="16575"/>
                      <a:pt x="150091" y="16813"/>
                    </a:cubicBezTo>
                    <a:cubicBezTo>
                      <a:pt x="149793" y="17897"/>
                      <a:pt x="149591" y="19004"/>
                      <a:pt x="149460" y="20218"/>
                    </a:cubicBezTo>
                    <a:cubicBezTo>
                      <a:pt x="149436" y="20409"/>
                      <a:pt x="149579" y="20576"/>
                      <a:pt x="149770" y="20587"/>
                    </a:cubicBezTo>
                    <a:cubicBezTo>
                      <a:pt x="149781" y="20599"/>
                      <a:pt x="149793" y="20599"/>
                      <a:pt x="149805" y="20599"/>
                    </a:cubicBezTo>
                    <a:cubicBezTo>
                      <a:pt x="149972" y="20599"/>
                      <a:pt x="150127" y="20468"/>
                      <a:pt x="150151" y="20290"/>
                    </a:cubicBezTo>
                    <a:cubicBezTo>
                      <a:pt x="150270" y="19111"/>
                      <a:pt x="150472" y="18039"/>
                      <a:pt x="150746" y="17004"/>
                    </a:cubicBezTo>
                    <a:cubicBezTo>
                      <a:pt x="150817" y="16766"/>
                      <a:pt x="150877" y="16527"/>
                      <a:pt x="150948" y="16301"/>
                    </a:cubicBezTo>
                    <a:cubicBezTo>
                      <a:pt x="150996" y="16123"/>
                      <a:pt x="150901" y="15932"/>
                      <a:pt x="150710" y="15873"/>
                    </a:cubicBezTo>
                    <a:cubicBezTo>
                      <a:pt x="150681" y="15865"/>
                      <a:pt x="150652" y="15861"/>
                      <a:pt x="150624" y="15861"/>
                    </a:cubicBezTo>
                    <a:close/>
                    <a:moveTo>
                      <a:pt x="186856" y="17396"/>
                    </a:moveTo>
                    <a:cubicBezTo>
                      <a:pt x="186849" y="17396"/>
                      <a:pt x="186841" y="17396"/>
                      <a:pt x="186834" y="17397"/>
                    </a:cubicBezTo>
                    <a:cubicBezTo>
                      <a:pt x="186643" y="17408"/>
                      <a:pt x="186500" y="17575"/>
                      <a:pt x="186512" y="17766"/>
                    </a:cubicBezTo>
                    <a:cubicBezTo>
                      <a:pt x="186560" y="18290"/>
                      <a:pt x="186572" y="18825"/>
                      <a:pt x="186572" y="19361"/>
                    </a:cubicBezTo>
                    <a:cubicBezTo>
                      <a:pt x="186572" y="20171"/>
                      <a:pt x="186536" y="21004"/>
                      <a:pt x="186441" y="21826"/>
                    </a:cubicBezTo>
                    <a:cubicBezTo>
                      <a:pt x="186429" y="22016"/>
                      <a:pt x="186560" y="22183"/>
                      <a:pt x="186750" y="22207"/>
                    </a:cubicBezTo>
                    <a:lnTo>
                      <a:pt x="186786" y="22207"/>
                    </a:lnTo>
                    <a:cubicBezTo>
                      <a:pt x="186965" y="22207"/>
                      <a:pt x="187108" y="22076"/>
                      <a:pt x="187131" y="21897"/>
                    </a:cubicBezTo>
                    <a:cubicBezTo>
                      <a:pt x="187215" y="21052"/>
                      <a:pt x="187262" y="20195"/>
                      <a:pt x="187262" y="19361"/>
                    </a:cubicBezTo>
                    <a:cubicBezTo>
                      <a:pt x="187262" y="18813"/>
                      <a:pt x="187239" y="18254"/>
                      <a:pt x="187203" y="17718"/>
                    </a:cubicBezTo>
                    <a:cubicBezTo>
                      <a:pt x="187191" y="17535"/>
                      <a:pt x="187037" y="17396"/>
                      <a:pt x="186856" y="17396"/>
                    </a:cubicBezTo>
                    <a:close/>
                    <a:moveTo>
                      <a:pt x="111239" y="20113"/>
                    </a:moveTo>
                    <a:cubicBezTo>
                      <a:pt x="111159" y="20113"/>
                      <a:pt x="111080" y="20140"/>
                      <a:pt x="111015" y="20195"/>
                    </a:cubicBezTo>
                    <a:cubicBezTo>
                      <a:pt x="110872" y="20325"/>
                      <a:pt x="110848" y="20540"/>
                      <a:pt x="110979" y="20683"/>
                    </a:cubicBezTo>
                    <a:cubicBezTo>
                      <a:pt x="111824" y="21671"/>
                      <a:pt x="112622" y="22778"/>
                      <a:pt x="113324" y="23993"/>
                    </a:cubicBezTo>
                    <a:cubicBezTo>
                      <a:pt x="113396" y="24112"/>
                      <a:pt x="113503" y="24171"/>
                      <a:pt x="113622" y="24171"/>
                    </a:cubicBezTo>
                    <a:cubicBezTo>
                      <a:pt x="113682" y="24171"/>
                      <a:pt x="113741" y="24147"/>
                      <a:pt x="113801" y="24124"/>
                    </a:cubicBezTo>
                    <a:cubicBezTo>
                      <a:pt x="113956" y="24028"/>
                      <a:pt x="114015" y="23814"/>
                      <a:pt x="113920" y="23647"/>
                    </a:cubicBezTo>
                    <a:cubicBezTo>
                      <a:pt x="113194" y="22397"/>
                      <a:pt x="112372" y="21254"/>
                      <a:pt x="111503" y="20230"/>
                    </a:cubicBezTo>
                    <a:cubicBezTo>
                      <a:pt x="111431" y="20152"/>
                      <a:pt x="111335" y="20113"/>
                      <a:pt x="111239" y="20113"/>
                    </a:cubicBezTo>
                    <a:close/>
                    <a:moveTo>
                      <a:pt x="78671" y="22010"/>
                    </a:moveTo>
                    <a:cubicBezTo>
                      <a:pt x="78568" y="22010"/>
                      <a:pt x="78467" y="22056"/>
                      <a:pt x="78403" y="22147"/>
                    </a:cubicBezTo>
                    <a:cubicBezTo>
                      <a:pt x="77546" y="23278"/>
                      <a:pt x="76820" y="24481"/>
                      <a:pt x="76237" y="25743"/>
                    </a:cubicBezTo>
                    <a:cubicBezTo>
                      <a:pt x="76153" y="25910"/>
                      <a:pt x="76225" y="26112"/>
                      <a:pt x="76403" y="26195"/>
                    </a:cubicBezTo>
                    <a:cubicBezTo>
                      <a:pt x="76451" y="26219"/>
                      <a:pt x="76498" y="26231"/>
                      <a:pt x="76546" y="26231"/>
                    </a:cubicBezTo>
                    <a:cubicBezTo>
                      <a:pt x="76677" y="26231"/>
                      <a:pt x="76796" y="26160"/>
                      <a:pt x="76856" y="26029"/>
                    </a:cubicBezTo>
                    <a:cubicBezTo>
                      <a:pt x="77427" y="24814"/>
                      <a:pt x="78130" y="23647"/>
                      <a:pt x="78951" y="22564"/>
                    </a:cubicBezTo>
                    <a:cubicBezTo>
                      <a:pt x="79070" y="22409"/>
                      <a:pt x="79034" y="22195"/>
                      <a:pt x="78880" y="22076"/>
                    </a:cubicBezTo>
                    <a:cubicBezTo>
                      <a:pt x="78816" y="22032"/>
                      <a:pt x="78743" y="22010"/>
                      <a:pt x="78671" y="22010"/>
                    </a:cubicBezTo>
                    <a:close/>
                    <a:moveTo>
                      <a:pt x="149650" y="24028"/>
                    </a:moveTo>
                    <a:cubicBezTo>
                      <a:pt x="149460" y="24040"/>
                      <a:pt x="149317" y="24195"/>
                      <a:pt x="149317" y="24386"/>
                    </a:cubicBezTo>
                    <a:cubicBezTo>
                      <a:pt x="149353" y="25600"/>
                      <a:pt x="149436" y="26922"/>
                      <a:pt x="149591" y="28529"/>
                    </a:cubicBezTo>
                    <a:cubicBezTo>
                      <a:pt x="149603" y="28707"/>
                      <a:pt x="149758" y="28838"/>
                      <a:pt x="149924" y="28838"/>
                    </a:cubicBezTo>
                    <a:lnTo>
                      <a:pt x="149960" y="28838"/>
                    </a:lnTo>
                    <a:cubicBezTo>
                      <a:pt x="150151" y="28827"/>
                      <a:pt x="150293" y="28660"/>
                      <a:pt x="150270" y="28469"/>
                    </a:cubicBezTo>
                    <a:cubicBezTo>
                      <a:pt x="150127" y="26874"/>
                      <a:pt x="150031" y="25564"/>
                      <a:pt x="150008" y="24362"/>
                    </a:cubicBezTo>
                    <a:cubicBezTo>
                      <a:pt x="149996" y="24183"/>
                      <a:pt x="149841" y="24028"/>
                      <a:pt x="149650" y="24028"/>
                    </a:cubicBezTo>
                    <a:close/>
                    <a:moveTo>
                      <a:pt x="186045" y="25577"/>
                    </a:moveTo>
                    <a:cubicBezTo>
                      <a:pt x="185895" y="25577"/>
                      <a:pt x="185755" y="25678"/>
                      <a:pt x="185715" y="25838"/>
                    </a:cubicBezTo>
                    <a:cubicBezTo>
                      <a:pt x="185369" y="27124"/>
                      <a:pt x="184929" y="28422"/>
                      <a:pt x="184381" y="29684"/>
                    </a:cubicBezTo>
                    <a:cubicBezTo>
                      <a:pt x="184310" y="29850"/>
                      <a:pt x="184381" y="30053"/>
                      <a:pt x="184560" y="30136"/>
                    </a:cubicBezTo>
                    <a:cubicBezTo>
                      <a:pt x="184607" y="30148"/>
                      <a:pt x="184655" y="30160"/>
                      <a:pt x="184702" y="30160"/>
                    </a:cubicBezTo>
                    <a:cubicBezTo>
                      <a:pt x="184833" y="30160"/>
                      <a:pt x="184953" y="30089"/>
                      <a:pt x="185012" y="29958"/>
                    </a:cubicBezTo>
                    <a:cubicBezTo>
                      <a:pt x="185572" y="28660"/>
                      <a:pt x="186036" y="27326"/>
                      <a:pt x="186381" y="26005"/>
                    </a:cubicBezTo>
                    <a:cubicBezTo>
                      <a:pt x="186429" y="25826"/>
                      <a:pt x="186322" y="25636"/>
                      <a:pt x="186131" y="25588"/>
                    </a:cubicBezTo>
                    <a:cubicBezTo>
                      <a:pt x="186103" y="25580"/>
                      <a:pt x="186074" y="25577"/>
                      <a:pt x="186045" y="25577"/>
                    </a:cubicBezTo>
                    <a:close/>
                    <a:moveTo>
                      <a:pt x="115433" y="27194"/>
                    </a:moveTo>
                    <a:cubicBezTo>
                      <a:pt x="115389" y="27194"/>
                      <a:pt x="115344" y="27202"/>
                      <a:pt x="115301" y="27219"/>
                    </a:cubicBezTo>
                    <a:cubicBezTo>
                      <a:pt x="115122" y="27291"/>
                      <a:pt x="115039" y="27493"/>
                      <a:pt x="115110" y="27660"/>
                    </a:cubicBezTo>
                    <a:cubicBezTo>
                      <a:pt x="115599" y="28862"/>
                      <a:pt x="116039" y="30172"/>
                      <a:pt x="116432" y="31541"/>
                    </a:cubicBezTo>
                    <a:cubicBezTo>
                      <a:pt x="116468" y="31696"/>
                      <a:pt x="116611" y="31791"/>
                      <a:pt x="116765" y="31791"/>
                    </a:cubicBezTo>
                    <a:cubicBezTo>
                      <a:pt x="116789" y="31791"/>
                      <a:pt x="116825" y="31791"/>
                      <a:pt x="116861" y="31779"/>
                    </a:cubicBezTo>
                    <a:cubicBezTo>
                      <a:pt x="117039" y="31720"/>
                      <a:pt x="117146" y="31529"/>
                      <a:pt x="117099" y="31351"/>
                    </a:cubicBezTo>
                    <a:cubicBezTo>
                      <a:pt x="116694" y="29958"/>
                      <a:pt x="116253" y="28636"/>
                      <a:pt x="115753" y="27410"/>
                    </a:cubicBezTo>
                    <a:cubicBezTo>
                      <a:pt x="115699" y="27274"/>
                      <a:pt x="115570" y="27194"/>
                      <a:pt x="115433" y="27194"/>
                    </a:cubicBezTo>
                    <a:close/>
                    <a:moveTo>
                      <a:pt x="75192" y="29435"/>
                    </a:moveTo>
                    <a:cubicBezTo>
                      <a:pt x="75040" y="29435"/>
                      <a:pt x="74898" y="29546"/>
                      <a:pt x="74867" y="29708"/>
                    </a:cubicBezTo>
                    <a:cubicBezTo>
                      <a:pt x="74558" y="31041"/>
                      <a:pt x="74379" y="32446"/>
                      <a:pt x="74343" y="33863"/>
                    </a:cubicBezTo>
                    <a:cubicBezTo>
                      <a:pt x="74343" y="34053"/>
                      <a:pt x="74486" y="34208"/>
                      <a:pt x="74677" y="34220"/>
                    </a:cubicBezTo>
                    <a:lnTo>
                      <a:pt x="74689" y="34220"/>
                    </a:lnTo>
                    <a:cubicBezTo>
                      <a:pt x="74879" y="34220"/>
                      <a:pt x="75022" y="34065"/>
                      <a:pt x="75034" y="33875"/>
                    </a:cubicBezTo>
                    <a:cubicBezTo>
                      <a:pt x="75070" y="32506"/>
                      <a:pt x="75236" y="31160"/>
                      <a:pt x="75534" y="29862"/>
                    </a:cubicBezTo>
                    <a:cubicBezTo>
                      <a:pt x="75582" y="29672"/>
                      <a:pt x="75463" y="29493"/>
                      <a:pt x="75272" y="29446"/>
                    </a:cubicBezTo>
                    <a:cubicBezTo>
                      <a:pt x="75245" y="29439"/>
                      <a:pt x="75219" y="29435"/>
                      <a:pt x="75192" y="29435"/>
                    </a:cubicBezTo>
                    <a:close/>
                    <a:moveTo>
                      <a:pt x="150371" y="32265"/>
                    </a:moveTo>
                    <a:cubicBezTo>
                      <a:pt x="150357" y="32265"/>
                      <a:pt x="150343" y="32266"/>
                      <a:pt x="150329" y="32267"/>
                    </a:cubicBezTo>
                    <a:cubicBezTo>
                      <a:pt x="150139" y="32291"/>
                      <a:pt x="150008" y="32458"/>
                      <a:pt x="150020" y="32648"/>
                    </a:cubicBezTo>
                    <a:cubicBezTo>
                      <a:pt x="150162" y="33946"/>
                      <a:pt x="150305" y="35351"/>
                      <a:pt x="150389" y="36744"/>
                    </a:cubicBezTo>
                    <a:cubicBezTo>
                      <a:pt x="150401" y="36923"/>
                      <a:pt x="150555" y="37066"/>
                      <a:pt x="150734" y="37066"/>
                    </a:cubicBezTo>
                    <a:lnTo>
                      <a:pt x="150758" y="37066"/>
                    </a:lnTo>
                    <a:cubicBezTo>
                      <a:pt x="150948" y="37054"/>
                      <a:pt x="151091" y="36887"/>
                      <a:pt x="151079" y="36697"/>
                    </a:cubicBezTo>
                    <a:cubicBezTo>
                      <a:pt x="150996" y="35292"/>
                      <a:pt x="150853" y="33887"/>
                      <a:pt x="150710" y="32565"/>
                    </a:cubicBezTo>
                    <a:cubicBezTo>
                      <a:pt x="150688" y="32400"/>
                      <a:pt x="150543" y="32265"/>
                      <a:pt x="150371" y="32265"/>
                    </a:cubicBezTo>
                    <a:close/>
                    <a:moveTo>
                      <a:pt x="182815" y="33148"/>
                    </a:moveTo>
                    <a:cubicBezTo>
                      <a:pt x="182700" y="33148"/>
                      <a:pt x="182586" y="33206"/>
                      <a:pt x="182524" y="33315"/>
                    </a:cubicBezTo>
                    <a:cubicBezTo>
                      <a:pt x="181857" y="34434"/>
                      <a:pt x="181119" y="35554"/>
                      <a:pt x="180250" y="36732"/>
                    </a:cubicBezTo>
                    <a:cubicBezTo>
                      <a:pt x="180142" y="36875"/>
                      <a:pt x="180166" y="37101"/>
                      <a:pt x="180321" y="37209"/>
                    </a:cubicBezTo>
                    <a:cubicBezTo>
                      <a:pt x="180392" y="37256"/>
                      <a:pt x="180452" y="37280"/>
                      <a:pt x="180523" y="37280"/>
                    </a:cubicBezTo>
                    <a:cubicBezTo>
                      <a:pt x="180631" y="37280"/>
                      <a:pt x="180738" y="37232"/>
                      <a:pt x="180809" y="37137"/>
                    </a:cubicBezTo>
                    <a:cubicBezTo>
                      <a:pt x="181678" y="35935"/>
                      <a:pt x="182440" y="34803"/>
                      <a:pt x="183107" y="33660"/>
                    </a:cubicBezTo>
                    <a:cubicBezTo>
                      <a:pt x="183214" y="33506"/>
                      <a:pt x="183155" y="33291"/>
                      <a:pt x="182988" y="33196"/>
                    </a:cubicBezTo>
                    <a:cubicBezTo>
                      <a:pt x="182935" y="33163"/>
                      <a:pt x="182875" y="33148"/>
                      <a:pt x="182815" y="33148"/>
                    </a:cubicBezTo>
                    <a:close/>
                    <a:moveTo>
                      <a:pt x="117710" y="35119"/>
                    </a:moveTo>
                    <a:cubicBezTo>
                      <a:pt x="117689" y="35119"/>
                      <a:pt x="117668" y="35121"/>
                      <a:pt x="117646" y="35125"/>
                    </a:cubicBezTo>
                    <a:cubicBezTo>
                      <a:pt x="117456" y="35161"/>
                      <a:pt x="117337" y="35351"/>
                      <a:pt x="117373" y="35530"/>
                    </a:cubicBezTo>
                    <a:cubicBezTo>
                      <a:pt x="117396" y="35661"/>
                      <a:pt x="117420" y="35792"/>
                      <a:pt x="117444" y="35923"/>
                    </a:cubicBezTo>
                    <a:cubicBezTo>
                      <a:pt x="117682" y="37173"/>
                      <a:pt x="117980" y="38411"/>
                      <a:pt x="118313" y="39590"/>
                    </a:cubicBezTo>
                    <a:cubicBezTo>
                      <a:pt x="118349" y="39733"/>
                      <a:pt x="118492" y="39840"/>
                      <a:pt x="118635" y="39840"/>
                    </a:cubicBezTo>
                    <a:cubicBezTo>
                      <a:pt x="118670" y="39840"/>
                      <a:pt x="118706" y="39828"/>
                      <a:pt x="118730" y="39828"/>
                    </a:cubicBezTo>
                    <a:cubicBezTo>
                      <a:pt x="118920" y="39768"/>
                      <a:pt x="119028" y="39578"/>
                      <a:pt x="118968" y="39399"/>
                    </a:cubicBezTo>
                    <a:cubicBezTo>
                      <a:pt x="118647" y="38244"/>
                      <a:pt x="118361" y="37030"/>
                      <a:pt x="118123" y="35792"/>
                    </a:cubicBezTo>
                    <a:cubicBezTo>
                      <a:pt x="118099" y="35661"/>
                      <a:pt x="118075" y="35530"/>
                      <a:pt x="118051" y="35399"/>
                    </a:cubicBezTo>
                    <a:cubicBezTo>
                      <a:pt x="118020" y="35240"/>
                      <a:pt x="117875" y="35119"/>
                      <a:pt x="117710" y="35119"/>
                    </a:cubicBezTo>
                    <a:close/>
                    <a:moveTo>
                      <a:pt x="74966" y="37643"/>
                    </a:moveTo>
                    <a:cubicBezTo>
                      <a:pt x="74945" y="37643"/>
                      <a:pt x="74924" y="37645"/>
                      <a:pt x="74903" y="37649"/>
                    </a:cubicBezTo>
                    <a:cubicBezTo>
                      <a:pt x="74713" y="37673"/>
                      <a:pt x="74582" y="37851"/>
                      <a:pt x="74617" y="38042"/>
                    </a:cubicBezTo>
                    <a:cubicBezTo>
                      <a:pt x="74820" y="39411"/>
                      <a:pt x="75153" y="40780"/>
                      <a:pt x="75594" y="42102"/>
                    </a:cubicBezTo>
                    <a:cubicBezTo>
                      <a:pt x="75641" y="42245"/>
                      <a:pt x="75772" y="42340"/>
                      <a:pt x="75915" y="42340"/>
                    </a:cubicBezTo>
                    <a:cubicBezTo>
                      <a:pt x="75951" y="42340"/>
                      <a:pt x="75986" y="42328"/>
                      <a:pt x="76022" y="42316"/>
                    </a:cubicBezTo>
                    <a:cubicBezTo>
                      <a:pt x="76213" y="42257"/>
                      <a:pt x="76308" y="42066"/>
                      <a:pt x="76248" y="41888"/>
                    </a:cubicBezTo>
                    <a:cubicBezTo>
                      <a:pt x="75820" y="40602"/>
                      <a:pt x="75498" y="39268"/>
                      <a:pt x="75296" y="37935"/>
                    </a:cubicBezTo>
                    <a:cubicBezTo>
                      <a:pt x="75275" y="37765"/>
                      <a:pt x="75131" y="37643"/>
                      <a:pt x="74966" y="37643"/>
                    </a:cubicBezTo>
                    <a:close/>
                    <a:moveTo>
                      <a:pt x="177980" y="39835"/>
                    </a:moveTo>
                    <a:cubicBezTo>
                      <a:pt x="177879" y="39835"/>
                      <a:pt x="177781" y="39878"/>
                      <a:pt x="177714" y="39959"/>
                    </a:cubicBezTo>
                    <a:cubicBezTo>
                      <a:pt x="176832" y="41007"/>
                      <a:pt x="175939" y="42042"/>
                      <a:pt x="175023" y="43090"/>
                    </a:cubicBezTo>
                    <a:cubicBezTo>
                      <a:pt x="174904" y="43233"/>
                      <a:pt x="174916" y="43447"/>
                      <a:pt x="175058" y="43578"/>
                    </a:cubicBezTo>
                    <a:cubicBezTo>
                      <a:pt x="175118" y="43638"/>
                      <a:pt x="175201" y="43662"/>
                      <a:pt x="175285" y="43662"/>
                    </a:cubicBezTo>
                    <a:cubicBezTo>
                      <a:pt x="175380" y="43662"/>
                      <a:pt x="175475" y="43626"/>
                      <a:pt x="175547" y="43543"/>
                    </a:cubicBezTo>
                    <a:cubicBezTo>
                      <a:pt x="176463" y="42495"/>
                      <a:pt x="177356" y="41459"/>
                      <a:pt x="178237" y="40399"/>
                    </a:cubicBezTo>
                    <a:cubicBezTo>
                      <a:pt x="178356" y="40257"/>
                      <a:pt x="178345" y="40030"/>
                      <a:pt x="178202" y="39911"/>
                    </a:cubicBezTo>
                    <a:cubicBezTo>
                      <a:pt x="178135" y="39860"/>
                      <a:pt x="178057" y="39835"/>
                      <a:pt x="177980" y="39835"/>
                    </a:cubicBezTo>
                    <a:close/>
                    <a:moveTo>
                      <a:pt x="150771" y="40506"/>
                    </a:moveTo>
                    <a:cubicBezTo>
                      <a:pt x="150590" y="40506"/>
                      <a:pt x="150436" y="40645"/>
                      <a:pt x="150424" y="40828"/>
                    </a:cubicBezTo>
                    <a:cubicBezTo>
                      <a:pt x="150341" y="42304"/>
                      <a:pt x="150139" y="43614"/>
                      <a:pt x="149817" y="44840"/>
                    </a:cubicBezTo>
                    <a:cubicBezTo>
                      <a:pt x="149758" y="45019"/>
                      <a:pt x="149865" y="45210"/>
                      <a:pt x="150055" y="45257"/>
                    </a:cubicBezTo>
                    <a:cubicBezTo>
                      <a:pt x="150079" y="45269"/>
                      <a:pt x="150115" y="45269"/>
                      <a:pt x="150139" y="45269"/>
                    </a:cubicBezTo>
                    <a:cubicBezTo>
                      <a:pt x="150293" y="45269"/>
                      <a:pt x="150436" y="45174"/>
                      <a:pt x="150472" y="45019"/>
                    </a:cubicBezTo>
                    <a:cubicBezTo>
                      <a:pt x="150817" y="43745"/>
                      <a:pt x="151032" y="42388"/>
                      <a:pt x="151115" y="40876"/>
                    </a:cubicBezTo>
                    <a:cubicBezTo>
                      <a:pt x="151127" y="40685"/>
                      <a:pt x="150984" y="40518"/>
                      <a:pt x="150793" y="40507"/>
                    </a:cubicBezTo>
                    <a:cubicBezTo>
                      <a:pt x="150786" y="40506"/>
                      <a:pt x="150779" y="40506"/>
                      <a:pt x="150771" y="40506"/>
                    </a:cubicBezTo>
                    <a:close/>
                    <a:moveTo>
                      <a:pt x="119986" y="43053"/>
                    </a:moveTo>
                    <a:cubicBezTo>
                      <a:pt x="119944" y="43053"/>
                      <a:pt x="119901" y="43061"/>
                      <a:pt x="119861" y="43078"/>
                    </a:cubicBezTo>
                    <a:cubicBezTo>
                      <a:pt x="119682" y="43150"/>
                      <a:pt x="119599" y="43352"/>
                      <a:pt x="119671" y="43531"/>
                    </a:cubicBezTo>
                    <a:cubicBezTo>
                      <a:pt x="120218" y="44852"/>
                      <a:pt x="120837" y="46114"/>
                      <a:pt x="121516" y="47269"/>
                    </a:cubicBezTo>
                    <a:cubicBezTo>
                      <a:pt x="121576" y="47376"/>
                      <a:pt x="121695" y="47448"/>
                      <a:pt x="121814" y="47448"/>
                    </a:cubicBezTo>
                    <a:cubicBezTo>
                      <a:pt x="121873" y="47448"/>
                      <a:pt x="121933" y="47424"/>
                      <a:pt x="121980" y="47400"/>
                    </a:cubicBezTo>
                    <a:cubicBezTo>
                      <a:pt x="122147" y="47305"/>
                      <a:pt x="122207" y="47091"/>
                      <a:pt x="122111" y="46924"/>
                    </a:cubicBezTo>
                    <a:cubicBezTo>
                      <a:pt x="121445" y="45793"/>
                      <a:pt x="120837" y="44555"/>
                      <a:pt x="120302" y="43269"/>
                    </a:cubicBezTo>
                    <a:cubicBezTo>
                      <a:pt x="120247" y="43133"/>
                      <a:pt x="120118" y="43053"/>
                      <a:pt x="119986" y="43053"/>
                    </a:cubicBezTo>
                    <a:close/>
                    <a:moveTo>
                      <a:pt x="283973" y="47089"/>
                    </a:moveTo>
                    <a:cubicBezTo>
                      <a:pt x="283898" y="47089"/>
                      <a:pt x="283824" y="47089"/>
                      <a:pt x="283751" y="47091"/>
                    </a:cubicBezTo>
                    <a:cubicBezTo>
                      <a:pt x="283560" y="47091"/>
                      <a:pt x="283405" y="47245"/>
                      <a:pt x="283417" y="47436"/>
                    </a:cubicBezTo>
                    <a:cubicBezTo>
                      <a:pt x="283417" y="47626"/>
                      <a:pt x="283572" y="47769"/>
                      <a:pt x="283751" y="47769"/>
                    </a:cubicBezTo>
                    <a:lnTo>
                      <a:pt x="283762" y="47769"/>
                    </a:lnTo>
                    <a:cubicBezTo>
                      <a:pt x="284453" y="47769"/>
                      <a:pt x="285239" y="47805"/>
                      <a:pt x="286084" y="47900"/>
                    </a:cubicBezTo>
                    <a:cubicBezTo>
                      <a:pt x="286096" y="47912"/>
                      <a:pt x="286108" y="47912"/>
                      <a:pt x="286120" y="47912"/>
                    </a:cubicBezTo>
                    <a:cubicBezTo>
                      <a:pt x="286299" y="47912"/>
                      <a:pt x="286441" y="47781"/>
                      <a:pt x="286465" y="47603"/>
                    </a:cubicBezTo>
                    <a:cubicBezTo>
                      <a:pt x="286489" y="47412"/>
                      <a:pt x="286346" y="47245"/>
                      <a:pt x="286156" y="47222"/>
                    </a:cubicBezTo>
                    <a:cubicBezTo>
                      <a:pt x="285374" y="47136"/>
                      <a:pt x="284641" y="47089"/>
                      <a:pt x="283973" y="47089"/>
                    </a:cubicBezTo>
                    <a:close/>
                    <a:moveTo>
                      <a:pt x="222541" y="47567"/>
                    </a:moveTo>
                    <a:cubicBezTo>
                      <a:pt x="221112" y="47579"/>
                      <a:pt x="219719" y="47817"/>
                      <a:pt x="218385" y="48293"/>
                    </a:cubicBezTo>
                    <a:cubicBezTo>
                      <a:pt x="218207" y="48365"/>
                      <a:pt x="218111" y="48555"/>
                      <a:pt x="218171" y="48734"/>
                    </a:cubicBezTo>
                    <a:cubicBezTo>
                      <a:pt x="218230" y="48877"/>
                      <a:pt x="218361" y="48972"/>
                      <a:pt x="218504" y="48972"/>
                    </a:cubicBezTo>
                    <a:cubicBezTo>
                      <a:pt x="218540" y="48972"/>
                      <a:pt x="218576" y="48960"/>
                      <a:pt x="218611" y="48948"/>
                    </a:cubicBezTo>
                    <a:cubicBezTo>
                      <a:pt x="219874" y="48496"/>
                      <a:pt x="221195" y="48269"/>
                      <a:pt x="222552" y="48257"/>
                    </a:cubicBezTo>
                    <a:cubicBezTo>
                      <a:pt x="222743" y="48257"/>
                      <a:pt x="222898" y="48103"/>
                      <a:pt x="222898" y="47912"/>
                    </a:cubicBezTo>
                    <a:cubicBezTo>
                      <a:pt x="222886" y="47722"/>
                      <a:pt x="222731" y="47567"/>
                      <a:pt x="222552" y="47567"/>
                    </a:cubicBezTo>
                    <a:close/>
                    <a:moveTo>
                      <a:pt x="77538" y="45441"/>
                    </a:moveTo>
                    <a:cubicBezTo>
                      <a:pt x="77485" y="45441"/>
                      <a:pt x="77430" y="45454"/>
                      <a:pt x="77380" y="45483"/>
                    </a:cubicBezTo>
                    <a:cubicBezTo>
                      <a:pt x="77201" y="45567"/>
                      <a:pt x="77141" y="45781"/>
                      <a:pt x="77225" y="45948"/>
                    </a:cubicBezTo>
                    <a:cubicBezTo>
                      <a:pt x="77832" y="47114"/>
                      <a:pt x="78534" y="48281"/>
                      <a:pt x="79380" y="49508"/>
                    </a:cubicBezTo>
                    <a:cubicBezTo>
                      <a:pt x="79451" y="49615"/>
                      <a:pt x="79558" y="49662"/>
                      <a:pt x="79666" y="49662"/>
                    </a:cubicBezTo>
                    <a:cubicBezTo>
                      <a:pt x="79737" y="49662"/>
                      <a:pt x="79808" y="49639"/>
                      <a:pt x="79868" y="49603"/>
                    </a:cubicBezTo>
                    <a:cubicBezTo>
                      <a:pt x="80023" y="49496"/>
                      <a:pt x="80058" y="49281"/>
                      <a:pt x="79951" y="49127"/>
                    </a:cubicBezTo>
                    <a:cubicBezTo>
                      <a:pt x="79130" y="47912"/>
                      <a:pt x="78427" y="46769"/>
                      <a:pt x="77844" y="45626"/>
                    </a:cubicBezTo>
                    <a:cubicBezTo>
                      <a:pt x="77778" y="45510"/>
                      <a:pt x="77660" y="45441"/>
                      <a:pt x="77538" y="45441"/>
                    </a:cubicBezTo>
                    <a:close/>
                    <a:moveTo>
                      <a:pt x="172580" y="46105"/>
                    </a:moveTo>
                    <a:cubicBezTo>
                      <a:pt x="172482" y="46105"/>
                      <a:pt x="172385" y="46144"/>
                      <a:pt x="172320" y="46222"/>
                    </a:cubicBezTo>
                    <a:cubicBezTo>
                      <a:pt x="171284" y="47472"/>
                      <a:pt x="170463" y="48508"/>
                      <a:pt x="169760" y="49496"/>
                    </a:cubicBezTo>
                    <a:cubicBezTo>
                      <a:pt x="169653" y="49651"/>
                      <a:pt x="169677" y="49865"/>
                      <a:pt x="169832" y="49984"/>
                    </a:cubicBezTo>
                    <a:cubicBezTo>
                      <a:pt x="169903" y="50020"/>
                      <a:pt x="169963" y="50043"/>
                      <a:pt x="170034" y="50043"/>
                    </a:cubicBezTo>
                    <a:cubicBezTo>
                      <a:pt x="170141" y="50043"/>
                      <a:pt x="170248" y="49996"/>
                      <a:pt x="170320" y="49901"/>
                    </a:cubicBezTo>
                    <a:cubicBezTo>
                      <a:pt x="171010" y="48924"/>
                      <a:pt x="171820" y="47900"/>
                      <a:pt x="172856" y="46662"/>
                    </a:cubicBezTo>
                    <a:cubicBezTo>
                      <a:pt x="172975" y="46519"/>
                      <a:pt x="172951" y="46305"/>
                      <a:pt x="172808" y="46186"/>
                    </a:cubicBezTo>
                    <a:cubicBezTo>
                      <a:pt x="172743" y="46132"/>
                      <a:pt x="172661" y="46105"/>
                      <a:pt x="172580" y="46105"/>
                    </a:cubicBezTo>
                    <a:close/>
                    <a:moveTo>
                      <a:pt x="226613" y="48205"/>
                    </a:moveTo>
                    <a:cubicBezTo>
                      <a:pt x="226462" y="48205"/>
                      <a:pt x="226327" y="48303"/>
                      <a:pt x="226279" y="48448"/>
                    </a:cubicBezTo>
                    <a:cubicBezTo>
                      <a:pt x="226220" y="48627"/>
                      <a:pt x="226327" y="48829"/>
                      <a:pt x="226505" y="48877"/>
                    </a:cubicBezTo>
                    <a:cubicBezTo>
                      <a:pt x="227755" y="49281"/>
                      <a:pt x="228970" y="49877"/>
                      <a:pt x="230113" y="50651"/>
                    </a:cubicBezTo>
                    <a:cubicBezTo>
                      <a:pt x="230172" y="50686"/>
                      <a:pt x="230244" y="50710"/>
                      <a:pt x="230303" y="50710"/>
                    </a:cubicBezTo>
                    <a:cubicBezTo>
                      <a:pt x="230422" y="50710"/>
                      <a:pt x="230530" y="50651"/>
                      <a:pt x="230589" y="50555"/>
                    </a:cubicBezTo>
                    <a:cubicBezTo>
                      <a:pt x="230696" y="50389"/>
                      <a:pt x="230661" y="50174"/>
                      <a:pt x="230494" y="50079"/>
                    </a:cubicBezTo>
                    <a:cubicBezTo>
                      <a:pt x="229303" y="49270"/>
                      <a:pt x="228029" y="48650"/>
                      <a:pt x="226720" y="48222"/>
                    </a:cubicBezTo>
                    <a:cubicBezTo>
                      <a:pt x="226684" y="48211"/>
                      <a:pt x="226648" y="48205"/>
                      <a:pt x="226613" y="48205"/>
                    </a:cubicBezTo>
                    <a:close/>
                    <a:moveTo>
                      <a:pt x="42060" y="49740"/>
                    </a:moveTo>
                    <a:cubicBezTo>
                      <a:pt x="40905" y="49740"/>
                      <a:pt x="39735" y="49887"/>
                      <a:pt x="38565" y="50174"/>
                    </a:cubicBezTo>
                    <a:cubicBezTo>
                      <a:pt x="38375" y="50210"/>
                      <a:pt x="38267" y="50401"/>
                      <a:pt x="38303" y="50591"/>
                    </a:cubicBezTo>
                    <a:cubicBezTo>
                      <a:pt x="38351" y="50746"/>
                      <a:pt x="38482" y="50853"/>
                      <a:pt x="38648" y="50853"/>
                    </a:cubicBezTo>
                    <a:cubicBezTo>
                      <a:pt x="38672" y="50853"/>
                      <a:pt x="38696" y="50841"/>
                      <a:pt x="38720" y="50841"/>
                    </a:cubicBezTo>
                    <a:cubicBezTo>
                      <a:pt x="39856" y="50560"/>
                      <a:pt x="40992" y="50422"/>
                      <a:pt x="42107" y="50422"/>
                    </a:cubicBezTo>
                    <a:cubicBezTo>
                      <a:pt x="42312" y="50422"/>
                      <a:pt x="42517" y="50427"/>
                      <a:pt x="42720" y="50436"/>
                    </a:cubicBezTo>
                    <a:cubicBezTo>
                      <a:pt x="42728" y="50437"/>
                      <a:pt x="42735" y="50437"/>
                      <a:pt x="42743" y="50437"/>
                    </a:cubicBezTo>
                    <a:cubicBezTo>
                      <a:pt x="42924" y="50437"/>
                      <a:pt x="43078" y="50298"/>
                      <a:pt x="43078" y="50115"/>
                    </a:cubicBezTo>
                    <a:cubicBezTo>
                      <a:pt x="43090" y="49924"/>
                      <a:pt x="42947" y="49758"/>
                      <a:pt x="42756" y="49758"/>
                    </a:cubicBezTo>
                    <a:cubicBezTo>
                      <a:pt x="42525" y="49746"/>
                      <a:pt x="42293" y="49740"/>
                      <a:pt x="42060" y="49740"/>
                    </a:cubicBezTo>
                    <a:close/>
                    <a:moveTo>
                      <a:pt x="279768" y="47965"/>
                    </a:moveTo>
                    <a:cubicBezTo>
                      <a:pt x="279714" y="47965"/>
                      <a:pt x="279658" y="47978"/>
                      <a:pt x="279607" y="48007"/>
                    </a:cubicBezTo>
                    <a:cubicBezTo>
                      <a:pt x="278428" y="48650"/>
                      <a:pt x="277512" y="49651"/>
                      <a:pt x="276726" y="51151"/>
                    </a:cubicBezTo>
                    <a:cubicBezTo>
                      <a:pt x="276643" y="51317"/>
                      <a:pt x="276702" y="51520"/>
                      <a:pt x="276881" y="51615"/>
                    </a:cubicBezTo>
                    <a:cubicBezTo>
                      <a:pt x="276928" y="51639"/>
                      <a:pt x="276976" y="51651"/>
                      <a:pt x="277035" y="51651"/>
                    </a:cubicBezTo>
                    <a:cubicBezTo>
                      <a:pt x="277155" y="51651"/>
                      <a:pt x="277285" y="51579"/>
                      <a:pt x="277345" y="51472"/>
                    </a:cubicBezTo>
                    <a:cubicBezTo>
                      <a:pt x="278059" y="50103"/>
                      <a:pt x="278881" y="49186"/>
                      <a:pt x="279941" y="48615"/>
                    </a:cubicBezTo>
                    <a:cubicBezTo>
                      <a:pt x="280107" y="48519"/>
                      <a:pt x="280167" y="48317"/>
                      <a:pt x="280072" y="48150"/>
                    </a:cubicBezTo>
                    <a:cubicBezTo>
                      <a:pt x="280014" y="48035"/>
                      <a:pt x="279893" y="47965"/>
                      <a:pt x="279768" y="47965"/>
                    </a:cubicBezTo>
                    <a:close/>
                    <a:moveTo>
                      <a:pt x="148531" y="48364"/>
                    </a:moveTo>
                    <a:cubicBezTo>
                      <a:pt x="148415" y="48364"/>
                      <a:pt x="148304" y="48422"/>
                      <a:pt x="148234" y="48531"/>
                    </a:cubicBezTo>
                    <a:cubicBezTo>
                      <a:pt x="147555" y="49651"/>
                      <a:pt x="146686" y="50686"/>
                      <a:pt x="145662" y="51627"/>
                    </a:cubicBezTo>
                    <a:cubicBezTo>
                      <a:pt x="145531" y="51746"/>
                      <a:pt x="145519" y="51972"/>
                      <a:pt x="145650" y="52103"/>
                    </a:cubicBezTo>
                    <a:cubicBezTo>
                      <a:pt x="145710" y="52187"/>
                      <a:pt x="145805" y="52222"/>
                      <a:pt x="145900" y="52222"/>
                    </a:cubicBezTo>
                    <a:cubicBezTo>
                      <a:pt x="145983" y="52222"/>
                      <a:pt x="146067" y="52187"/>
                      <a:pt x="146138" y="52127"/>
                    </a:cubicBezTo>
                    <a:cubicBezTo>
                      <a:pt x="147210" y="51151"/>
                      <a:pt x="148115" y="50055"/>
                      <a:pt x="148829" y="48889"/>
                    </a:cubicBezTo>
                    <a:cubicBezTo>
                      <a:pt x="148924" y="48734"/>
                      <a:pt x="148877" y="48519"/>
                      <a:pt x="148710" y="48412"/>
                    </a:cubicBezTo>
                    <a:cubicBezTo>
                      <a:pt x="148653" y="48380"/>
                      <a:pt x="148591" y="48364"/>
                      <a:pt x="148531" y="48364"/>
                    </a:cubicBezTo>
                    <a:close/>
                    <a:moveTo>
                      <a:pt x="46764" y="50591"/>
                    </a:moveTo>
                    <a:cubicBezTo>
                      <a:pt x="46624" y="50591"/>
                      <a:pt x="46493" y="50679"/>
                      <a:pt x="46447" y="50817"/>
                    </a:cubicBezTo>
                    <a:cubicBezTo>
                      <a:pt x="46376" y="50996"/>
                      <a:pt x="46471" y="51186"/>
                      <a:pt x="46649" y="51258"/>
                    </a:cubicBezTo>
                    <a:cubicBezTo>
                      <a:pt x="47876" y="51722"/>
                      <a:pt x="49055" y="52377"/>
                      <a:pt x="50150" y="53210"/>
                    </a:cubicBezTo>
                    <a:cubicBezTo>
                      <a:pt x="50209" y="53258"/>
                      <a:pt x="50281" y="53282"/>
                      <a:pt x="50364" y="53282"/>
                    </a:cubicBezTo>
                    <a:cubicBezTo>
                      <a:pt x="50459" y="53282"/>
                      <a:pt x="50567" y="53234"/>
                      <a:pt x="50638" y="53151"/>
                    </a:cubicBezTo>
                    <a:cubicBezTo>
                      <a:pt x="50745" y="52996"/>
                      <a:pt x="50721" y="52782"/>
                      <a:pt x="50567" y="52663"/>
                    </a:cubicBezTo>
                    <a:cubicBezTo>
                      <a:pt x="49424" y="51794"/>
                      <a:pt x="48185" y="51103"/>
                      <a:pt x="46888" y="50615"/>
                    </a:cubicBezTo>
                    <a:cubicBezTo>
                      <a:pt x="46847" y="50599"/>
                      <a:pt x="46805" y="50591"/>
                      <a:pt x="46764" y="50591"/>
                    </a:cubicBezTo>
                    <a:close/>
                    <a:moveTo>
                      <a:pt x="124174" y="50136"/>
                    </a:moveTo>
                    <a:cubicBezTo>
                      <a:pt x="124095" y="50136"/>
                      <a:pt x="124014" y="50164"/>
                      <a:pt x="123945" y="50222"/>
                    </a:cubicBezTo>
                    <a:cubicBezTo>
                      <a:pt x="123802" y="50341"/>
                      <a:pt x="123778" y="50555"/>
                      <a:pt x="123909" y="50698"/>
                    </a:cubicBezTo>
                    <a:cubicBezTo>
                      <a:pt x="124838" y="51817"/>
                      <a:pt x="125850" y="52806"/>
                      <a:pt x="126910" y="53627"/>
                    </a:cubicBezTo>
                    <a:cubicBezTo>
                      <a:pt x="126981" y="53675"/>
                      <a:pt x="127052" y="53699"/>
                      <a:pt x="127124" y="53699"/>
                    </a:cubicBezTo>
                    <a:cubicBezTo>
                      <a:pt x="127231" y="53699"/>
                      <a:pt x="127326" y="53651"/>
                      <a:pt x="127398" y="53568"/>
                    </a:cubicBezTo>
                    <a:cubicBezTo>
                      <a:pt x="127517" y="53413"/>
                      <a:pt x="127481" y="53199"/>
                      <a:pt x="127338" y="53080"/>
                    </a:cubicBezTo>
                    <a:cubicBezTo>
                      <a:pt x="126314" y="52294"/>
                      <a:pt x="125338" y="51341"/>
                      <a:pt x="124433" y="50258"/>
                    </a:cubicBezTo>
                    <a:cubicBezTo>
                      <a:pt x="124367" y="50179"/>
                      <a:pt x="124272" y="50136"/>
                      <a:pt x="124174" y="50136"/>
                    </a:cubicBezTo>
                    <a:close/>
                    <a:moveTo>
                      <a:pt x="214916" y="50289"/>
                    </a:moveTo>
                    <a:cubicBezTo>
                      <a:pt x="214839" y="50289"/>
                      <a:pt x="214761" y="50313"/>
                      <a:pt x="214694" y="50365"/>
                    </a:cubicBezTo>
                    <a:cubicBezTo>
                      <a:pt x="213623" y="51222"/>
                      <a:pt x="212658" y="52258"/>
                      <a:pt x="211825" y="53449"/>
                    </a:cubicBezTo>
                    <a:cubicBezTo>
                      <a:pt x="211718" y="53603"/>
                      <a:pt x="211753" y="53818"/>
                      <a:pt x="211908" y="53925"/>
                    </a:cubicBezTo>
                    <a:cubicBezTo>
                      <a:pt x="211968" y="53972"/>
                      <a:pt x="212039" y="53996"/>
                      <a:pt x="212111" y="53996"/>
                    </a:cubicBezTo>
                    <a:cubicBezTo>
                      <a:pt x="212218" y="53996"/>
                      <a:pt x="212325" y="53937"/>
                      <a:pt x="212396" y="53842"/>
                    </a:cubicBezTo>
                    <a:cubicBezTo>
                      <a:pt x="213182" y="52710"/>
                      <a:pt x="214099" y="51710"/>
                      <a:pt x="215123" y="50901"/>
                    </a:cubicBezTo>
                    <a:cubicBezTo>
                      <a:pt x="215278" y="50782"/>
                      <a:pt x="215302" y="50567"/>
                      <a:pt x="215182" y="50413"/>
                    </a:cubicBezTo>
                    <a:cubicBezTo>
                      <a:pt x="215115" y="50331"/>
                      <a:pt x="215017" y="50289"/>
                      <a:pt x="214916" y="50289"/>
                    </a:cubicBezTo>
                    <a:close/>
                    <a:moveTo>
                      <a:pt x="34791" y="51620"/>
                    </a:moveTo>
                    <a:cubicBezTo>
                      <a:pt x="34736" y="51620"/>
                      <a:pt x="34679" y="51634"/>
                      <a:pt x="34624" y="51663"/>
                    </a:cubicBezTo>
                    <a:cubicBezTo>
                      <a:pt x="33374" y="52318"/>
                      <a:pt x="32219" y="53139"/>
                      <a:pt x="31207" y="54103"/>
                    </a:cubicBezTo>
                    <a:cubicBezTo>
                      <a:pt x="31064" y="54234"/>
                      <a:pt x="31064" y="54461"/>
                      <a:pt x="31195" y="54592"/>
                    </a:cubicBezTo>
                    <a:cubicBezTo>
                      <a:pt x="31267" y="54663"/>
                      <a:pt x="31350" y="54699"/>
                      <a:pt x="31445" y="54699"/>
                    </a:cubicBezTo>
                    <a:cubicBezTo>
                      <a:pt x="31529" y="54699"/>
                      <a:pt x="31612" y="54675"/>
                      <a:pt x="31683" y="54604"/>
                    </a:cubicBezTo>
                    <a:cubicBezTo>
                      <a:pt x="32648" y="53687"/>
                      <a:pt x="33743" y="52901"/>
                      <a:pt x="34946" y="52270"/>
                    </a:cubicBezTo>
                    <a:cubicBezTo>
                      <a:pt x="35112" y="52187"/>
                      <a:pt x="35184" y="51972"/>
                      <a:pt x="35089" y="51806"/>
                    </a:cubicBezTo>
                    <a:cubicBezTo>
                      <a:pt x="35031" y="51690"/>
                      <a:pt x="34915" y="51620"/>
                      <a:pt x="34791" y="51620"/>
                    </a:cubicBezTo>
                    <a:close/>
                    <a:moveTo>
                      <a:pt x="82133" y="52290"/>
                    </a:moveTo>
                    <a:cubicBezTo>
                      <a:pt x="82058" y="52290"/>
                      <a:pt x="81981" y="52315"/>
                      <a:pt x="81916" y="52365"/>
                    </a:cubicBezTo>
                    <a:cubicBezTo>
                      <a:pt x="81773" y="52484"/>
                      <a:pt x="81737" y="52699"/>
                      <a:pt x="81856" y="52853"/>
                    </a:cubicBezTo>
                    <a:cubicBezTo>
                      <a:pt x="82309" y="53425"/>
                      <a:pt x="82773" y="53984"/>
                      <a:pt x="83214" y="54544"/>
                    </a:cubicBezTo>
                    <a:cubicBezTo>
                      <a:pt x="83630" y="55056"/>
                      <a:pt x="84035" y="55568"/>
                      <a:pt x="84440" y="56080"/>
                    </a:cubicBezTo>
                    <a:cubicBezTo>
                      <a:pt x="84511" y="56163"/>
                      <a:pt x="84607" y="56211"/>
                      <a:pt x="84714" y="56211"/>
                    </a:cubicBezTo>
                    <a:cubicBezTo>
                      <a:pt x="84785" y="56211"/>
                      <a:pt x="84857" y="56187"/>
                      <a:pt x="84928" y="56139"/>
                    </a:cubicBezTo>
                    <a:cubicBezTo>
                      <a:pt x="85071" y="56020"/>
                      <a:pt x="85095" y="55806"/>
                      <a:pt x="84976" y="55651"/>
                    </a:cubicBezTo>
                    <a:cubicBezTo>
                      <a:pt x="84571" y="55139"/>
                      <a:pt x="84166" y="54627"/>
                      <a:pt x="83749" y="54103"/>
                    </a:cubicBezTo>
                    <a:cubicBezTo>
                      <a:pt x="83309" y="53556"/>
                      <a:pt x="82844" y="52996"/>
                      <a:pt x="82404" y="52425"/>
                    </a:cubicBezTo>
                    <a:cubicBezTo>
                      <a:pt x="82335" y="52336"/>
                      <a:pt x="82235" y="52290"/>
                      <a:pt x="82133" y="52290"/>
                    </a:cubicBezTo>
                    <a:close/>
                    <a:moveTo>
                      <a:pt x="142573" y="53960"/>
                    </a:moveTo>
                    <a:cubicBezTo>
                      <a:pt x="142513" y="53960"/>
                      <a:pt x="142453" y="53976"/>
                      <a:pt x="142400" y="54008"/>
                    </a:cubicBezTo>
                    <a:cubicBezTo>
                      <a:pt x="142340" y="54032"/>
                      <a:pt x="142292" y="54068"/>
                      <a:pt x="142245" y="54092"/>
                    </a:cubicBezTo>
                    <a:cubicBezTo>
                      <a:pt x="141078" y="54758"/>
                      <a:pt x="139887" y="55258"/>
                      <a:pt x="138685" y="55580"/>
                    </a:cubicBezTo>
                    <a:cubicBezTo>
                      <a:pt x="138506" y="55639"/>
                      <a:pt x="138399" y="55818"/>
                      <a:pt x="138447" y="56008"/>
                    </a:cubicBezTo>
                    <a:cubicBezTo>
                      <a:pt x="138494" y="56163"/>
                      <a:pt x="138625" y="56258"/>
                      <a:pt x="138780" y="56258"/>
                    </a:cubicBezTo>
                    <a:cubicBezTo>
                      <a:pt x="138804" y="56258"/>
                      <a:pt x="138840" y="56258"/>
                      <a:pt x="138863" y="56247"/>
                    </a:cubicBezTo>
                    <a:cubicBezTo>
                      <a:pt x="140114" y="55913"/>
                      <a:pt x="141364" y="55389"/>
                      <a:pt x="142578" y="54699"/>
                    </a:cubicBezTo>
                    <a:cubicBezTo>
                      <a:pt x="142638" y="54663"/>
                      <a:pt x="142685" y="54627"/>
                      <a:pt x="142745" y="54604"/>
                    </a:cubicBezTo>
                    <a:cubicBezTo>
                      <a:pt x="142912" y="54508"/>
                      <a:pt x="142959" y="54294"/>
                      <a:pt x="142864" y="54127"/>
                    </a:cubicBezTo>
                    <a:cubicBezTo>
                      <a:pt x="142801" y="54018"/>
                      <a:pt x="142687" y="53960"/>
                      <a:pt x="142573" y="53960"/>
                    </a:cubicBezTo>
                    <a:close/>
                    <a:moveTo>
                      <a:pt x="233428" y="52703"/>
                    </a:moveTo>
                    <a:cubicBezTo>
                      <a:pt x="233346" y="52703"/>
                      <a:pt x="233263" y="52733"/>
                      <a:pt x="233197" y="52794"/>
                    </a:cubicBezTo>
                    <a:cubicBezTo>
                      <a:pt x="233066" y="52925"/>
                      <a:pt x="233054" y="53139"/>
                      <a:pt x="233185" y="53282"/>
                    </a:cubicBezTo>
                    <a:cubicBezTo>
                      <a:pt x="234066" y="54234"/>
                      <a:pt x="234887" y="55330"/>
                      <a:pt x="235626" y="56520"/>
                    </a:cubicBezTo>
                    <a:cubicBezTo>
                      <a:pt x="235697" y="56628"/>
                      <a:pt x="235804" y="56675"/>
                      <a:pt x="235923" y="56675"/>
                    </a:cubicBezTo>
                    <a:cubicBezTo>
                      <a:pt x="235983" y="56675"/>
                      <a:pt x="236042" y="56663"/>
                      <a:pt x="236102" y="56628"/>
                    </a:cubicBezTo>
                    <a:cubicBezTo>
                      <a:pt x="236268" y="56532"/>
                      <a:pt x="236316" y="56318"/>
                      <a:pt x="236209" y="56151"/>
                    </a:cubicBezTo>
                    <a:cubicBezTo>
                      <a:pt x="235459" y="54925"/>
                      <a:pt x="234602" y="53806"/>
                      <a:pt x="233685" y="52818"/>
                    </a:cubicBezTo>
                    <a:cubicBezTo>
                      <a:pt x="233615" y="52741"/>
                      <a:pt x="233522" y="52703"/>
                      <a:pt x="233428" y="52703"/>
                    </a:cubicBezTo>
                    <a:close/>
                    <a:moveTo>
                      <a:pt x="130683" y="55078"/>
                    </a:moveTo>
                    <a:cubicBezTo>
                      <a:pt x="130546" y="55078"/>
                      <a:pt x="130416" y="55159"/>
                      <a:pt x="130362" y="55294"/>
                    </a:cubicBezTo>
                    <a:cubicBezTo>
                      <a:pt x="130291" y="55473"/>
                      <a:pt x="130374" y="55675"/>
                      <a:pt x="130553" y="55747"/>
                    </a:cubicBezTo>
                    <a:cubicBezTo>
                      <a:pt x="131886" y="56282"/>
                      <a:pt x="133279" y="56604"/>
                      <a:pt x="134672" y="56687"/>
                    </a:cubicBezTo>
                    <a:lnTo>
                      <a:pt x="134684" y="56687"/>
                    </a:lnTo>
                    <a:cubicBezTo>
                      <a:pt x="134875" y="56687"/>
                      <a:pt x="135018" y="56544"/>
                      <a:pt x="135030" y="56366"/>
                    </a:cubicBezTo>
                    <a:cubicBezTo>
                      <a:pt x="135041" y="56175"/>
                      <a:pt x="134899" y="56008"/>
                      <a:pt x="134708" y="55997"/>
                    </a:cubicBezTo>
                    <a:cubicBezTo>
                      <a:pt x="133387" y="55925"/>
                      <a:pt x="132077" y="55616"/>
                      <a:pt x="130815" y="55104"/>
                    </a:cubicBezTo>
                    <a:cubicBezTo>
                      <a:pt x="130772" y="55086"/>
                      <a:pt x="130727" y="55078"/>
                      <a:pt x="130683" y="55078"/>
                    </a:cubicBezTo>
                    <a:close/>
                    <a:moveTo>
                      <a:pt x="167879" y="52866"/>
                    </a:moveTo>
                    <a:cubicBezTo>
                      <a:pt x="167749" y="52866"/>
                      <a:pt x="167629" y="52936"/>
                      <a:pt x="167569" y="53056"/>
                    </a:cubicBezTo>
                    <a:cubicBezTo>
                      <a:pt x="166891" y="54401"/>
                      <a:pt x="166414" y="55687"/>
                      <a:pt x="166117" y="56985"/>
                    </a:cubicBezTo>
                    <a:cubicBezTo>
                      <a:pt x="166069" y="57175"/>
                      <a:pt x="166188" y="57366"/>
                      <a:pt x="166367" y="57401"/>
                    </a:cubicBezTo>
                    <a:cubicBezTo>
                      <a:pt x="166403" y="57413"/>
                      <a:pt x="166426" y="57413"/>
                      <a:pt x="166450" y="57413"/>
                    </a:cubicBezTo>
                    <a:cubicBezTo>
                      <a:pt x="166605" y="57413"/>
                      <a:pt x="166748" y="57306"/>
                      <a:pt x="166784" y="57140"/>
                    </a:cubicBezTo>
                    <a:cubicBezTo>
                      <a:pt x="167069" y="55889"/>
                      <a:pt x="167522" y="54651"/>
                      <a:pt x="168177" y="53365"/>
                    </a:cubicBezTo>
                    <a:cubicBezTo>
                      <a:pt x="168272" y="53199"/>
                      <a:pt x="168200" y="52984"/>
                      <a:pt x="168034" y="52901"/>
                    </a:cubicBezTo>
                    <a:cubicBezTo>
                      <a:pt x="167983" y="52877"/>
                      <a:pt x="167930" y="52866"/>
                      <a:pt x="167879" y="52866"/>
                    </a:cubicBezTo>
                    <a:close/>
                    <a:moveTo>
                      <a:pt x="275549" y="54806"/>
                    </a:moveTo>
                    <a:cubicBezTo>
                      <a:pt x="275398" y="54806"/>
                      <a:pt x="275253" y="54896"/>
                      <a:pt x="275214" y="55044"/>
                    </a:cubicBezTo>
                    <a:cubicBezTo>
                      <a:pt x="274976" y="55782"/>
                      <a:pt x="274738" y="56568"/>
                      <a:pt x="274488" y="57390"/>
                    </a:cubicBezTo>
                    <a:cubicBezTo>
                      <a:pt x="274333" y="57913"/>
                      <a:pt x="274178" y="58449"/>
                      <a:pt x="274011" y="58997"/>
                    </a:cubicBezTo>
                    <a:cubicBezTo>
                      <a:pt x="273952" y="59187"/>
                      <a:pt x="274059" y="59378"/>
                      <a:pt x="274237" y="59437"/>
                    </a:cubicBezTo>
                    <a:cubicBezTo>
                      <a:pt x="274273" y="59437"/>
                      <a:pt x="274297" y="59449"/>
                      <a:pt x="274333" y="59449"/>
                    </a:cubicBezTo>
                    <a:cubicBezTo>
                      <a:pt x="274488" y="59449"/>
                      <a:pt x="274618" y="59354"/>
                      <a:pt x="274666" y="59199"/>
                    </a:cubicBezTo>
                    <a:cubicBezTo>
                      <a:pt x="274833" y="58652"/>
                      <a:pt x="274999" y="58116"/>
                      <a:pt x="275154" y="57592"/>
                    </a:cubicBezTo>
                    <a:cubicBezTo>
                      <a:pt x="275404" y="56770"/>
                      <a:pt x="275631" y="55985"/>
                      <a:pt x="275869" y="55258"/>
                    </a:cubicBezTo>
                    <a:cubicBezTo>
                      <a:pt x="275928" y="55068"/>
                      <a:pt x="275821" y="54877"/>
                      <a:pt x="275642" y="54818"/>
                    </a:cubicBezTo>
                    <a:cubicBezTo>
                      <a:pt x="275612" y="54810"/>
                      <a:pt x="275580" y="54806"/>
                      <a:pt x="275549" y="54806"/>
                    </a:cubicBezTo>
                    <a:close/>
                    <a:moveTo>
                      <a:pt x="53280" y="55501"/>
                    </a:moveTo>
                    <a:cubicBezTo>
                      <a:pt x="53206" y="55501"/>
                      <a:pt x="53131" y="55523"/>
                      <a:pt x="53067" y="55568"/>
                    </a:cubicBezTo>
                    <a:cubicBezTo>
                      <a:pt x="52924" y="55687"/>
                      <a:pt x="52888" y="55901"/>
                      <a:pt x="53007" y="56056"/>
                    </a:cubicBezTo>
                    <a:cubicBezTo>
                      <a:pt x="53829" y="57104"/>
                      <a:pt x="54543" y="58271"/>
                      <a:pt x="55115" y="59509"/>
                    </a:cubicBezTo>
                    <a:cubicBezTo>
                      <a:pt x="55174" y="59628"/>
                      <a:pt x="55305" y="59711"/>
                      <a:pt x="55436" y="59711"/>
                    </a:cubicBezTo>
                    <a:cubicBezTo>
                      <a:pt x="55484" y="59711"/>
                      <a:pt x="55532" y="59699"/>
                      <a:pt x="55579" y="59676"/>
                    </a:cubicBezTo>
                    <a:cubicBezTo>
                      <a:pt x="55746" y="59592"/>
                      <a:pt x="55817" y="59390"/>
                      <a:pt x="55746" y="59223"/>
                    </a:cubicBezTo>
                    <a:cubicBezTo>
                      <a:pt x="55139" y="57925"/>
                      <a:pt x="54412" y="56723"/>
                      <a:pt x="53555" y="55627"/>
                    </a:cubicBezTo>
                    <a:cubicBezTo>
                      <a:pt x="53486" y="55544"/>
                      <a:pt x="53384" y="55501"/>
                      <a:pt x="53280" y="55501"/>
                    </a:cubicBezTo>
                    <a:close/>
                    <a:moveTo>
                      <a:pt x="210181" y="56947"/>
                    </a:moveTo>
                    <a:cubicBezTo>
                      <a:pt x="210044" y="56947"/>
                      <a:pt x="209915" y="57028"/>
                      <a:pt x="209860" y="57163"/>
                    </a:cubicBezTo>
                    <a:cubicBezTo>
                      <a:pt x="209694" y="57604"/>
                      <a:pt x="209527" y="58068"/>
                      <a:pt x="209384" y="58533"/>
                    </a:cubicBezTo>
                    <a:cubicBezTo>
                      <a:pt x="209110" y="59390"/>
                      <a:pt x="208813" y="60247"/>
                      <a:pt x="208479" y="61057"/>
                    </a:cubicBezTo>
                    <a:cubicBezTo>
                      <a:pt x="208408" y="61223"/>
                      <a:pt x="208503" y="61426"/>
                      <a:pt x="208670" y="61497"/>
                    </a:cubicBezTo>
                    <a:cubicBezTo>
                      <a:pt x="208717" y="61521"/>
                      <a:pt x="208765" y="61521"/>
                      <a:pt x="208801" y="61521"/>
                    </a:cubicBezTo>
                    <a:cubicBezTo>
                      <a:pt x="208944" y="61521"/>
                      <a:pt x="209075" y="61450"/>
                      <a:pt x="209122" y="61307"/>
                    </a:cubicBezTo>
                    <a:cubicBezTo>
                      <a:pt x="209456" y="60485"/>
                      <a:pt x="209765" y="59616"/>
                      <a:pt x="210039" y="58735"/>
                    </a:cubicBezTo>
                    <a:cubicBezTo>
                      <a:pt x="210182" y="58283"/>
                      <a:pt x="210337" y="57842"/>
                      <a:pt x="210503" y="57413"/>
                    </a:cubicBezTo>
                    <a:cubicBezTo>
                      <a:pt x="210575" y="57235"/>
                      <a:pt x="210491" y="57044"/>
                      <a:pt x="210313" y="56973"/>
                    </a:cubicBezTo>
                    <a:cubicBezTo>
                      <a:pt x="210270" y="56956"/>
                      <a:pt x="210225" y="56947"/>
                      <a:pt x="210181" y="56947"/>
                    </a:cubicBezTo>
                    <a:close/>
                    <a:moveTo>
                      <a:pt x="28861" y="57225"/>
                    </a:moveTo>
                    <a:cubicBezTo>
                      <a:pt x="28746" y="57225"/>
                      <a:pt x="28637" y="57283"/>
                      <a:pt x="28576" y="57390"/>
                    </a:cubicBezTo>
                    <a:cubicBezTo>
                      <a:pt x="27897" y="58497"/>
                      <a:pt x="27290" y="59723"/>
                      <a:pt x="26718" y="61140"/>
                    </a:cubicBezTo>
                    <a:cubicBezTo>
                      <a:pt x="26647" y="61319"/>
                      <a:pt x="26730" y="61521"/>
                      <a:pt x="26909" y="61581"/>
                    </a:cubicBezTo>
                    <a:cubicBezTo>
                      <a:pt x="26945" y="61604"/>
                      <a:pt x="26992" y="61616"/>
                      <a:pt x="27040" y="61616"/>
                    </a:cubicBezTo>
                    <a:cubicBezTo>
                      <a:pt x="27171" y="61616"/>
                      <a:pt x="27302" y="61533"/>
                      <a:pt x="27349" y="61390"/>
                    </a:cubicBezTo>
                    <a:cubicBezTo>
                      <a:pt x="27909" y="60009"/>
                      <a:pt x="28504" y="58818"/>
                      <a:pt x="29159" y="57747"/>
                    </a:cubicBezTo>
                    <a:cubicBezTo>
                      <a:pt x="29266" y="57592"/>
                      <a:pt x="29207" y="57378"/>
                      <a:pt x="29052" y="57282"/>
                    </a:cubicBezTo>
                    <a:cubicBezTo>
                      <a:pt x="28992" y="57244"/>
                      <a:pt x="28925" y="57225"/>
                      <a:pt x="28861" y="57225"/>
                    </a:cubicBezTo>
                    <a:close/>
                    <a:moveTo>
                      <a:pt x="87150" y="58856"/>
                    </a:moveTo>
                    <a:cubicBezTo>
                      <a:pt x="87086" y="58856"/>
                      <a:pt x="87021" y="58874"/>
                      <a:pt x="86964" y="58914"/>
                    </a:cubicBezTo>
                    <a:cubicBezTo>
                      <a:pt x="86797" y="59009"/>
                      <a:pt x="86762" y="59223"/>
                      <a:pt x="86857" y="59390"/>
                    </a:cubicBezTo>
                    <a:cubicBezTo>
                      <a:pt x="87690" y="60664"/>
                      <a:pt x="88309" y="61831"/>
                      <a:pt x="88726" y="62974"/>
                    </a:cubicBezTo>
                    <a:cubicBezTo>
                      <a:pt x="88786" y="63105"/>
                      <a:pt x="88917" y="63200"/>
                      <a:pt x="89048" y="63200"/>
                    </a:cubicBezTo>
                    <a:cubicBezTo>
                      <a:pt x="89095" y="63200"/>
                      <a:pt x="89131" y="63188"/>
                      <a:pt x="89179" y="63176"/>
                    </a:cubicBezTo>
                    <a:cubicBezTo>
                      <a:pt x="89345" y="63105"/>
                      <a:pt x="89441" y="62914"/>
                      <a:pt x="89369" y="62735"/>
                    </a:cubicBezTo>
                    <a:cubicBezTo>
                      <a:pt x="88929" y="61545"/>
                      <a:pt x="88298" y="60330"/>
                      <a:pt x="87440" y="59009"/>
                    </a:cubicBezTo>
                    <a:cubicBezTo>
                      <a:pt x="87372" y="58911"/>
                      <a:pt x="87262" y="58856"/>
                      <a:pt x="87150" y="58856"/>
                    </a:cubicBezTo>
                    <a:close/>
                    <a:moveTo>
                      <a:pt x="237804" y="59667"/>
                    </a:moveTo>
                    <a:cubicBezTo>
                      <a:pt x="237757" y="59667"/>
                      <a:pt x="237709" y="59677"/>
                      <a:pt x="237661" y="59699"/>
                    </a:cubicBezTo>
                    <a:cubicBezTo>
                      <a:pt x="237483" y="59771"/>
                      <a:pt x="237400" y="59973"/>
                      <a:pt x="237471" y="60140"/>
                    </a:cubicBezTo>
                    <a:cubicBezTo>
                      <a:pt x="237971" y="61354"/>
                      <a:pt x="238412" y="62664"/>
                      <a:pt x="238781" y="64009"/>
                    </a:cubicBezTo>
                    <a:cubicBezTo>
                      <a:pt x="238816" y="64164"/>
                      <a:pt x="238959" y="64271"/>
                      <a:pt x="239114" y="64271"/>
                    </a:cubicBezTo>
                    <a:cubicBezTo>
                      <a:pt x="239138" y="64271"/>
                      <a:pt x="239174" y="64259"/>
                      <a:pt x="239197" y="64259"/>
                    </a:cubicBezTo>
                    <a:cubicBezTo>
                      <a:pt x="239376" y="64212"/>
                      <a:pt x="239495" y="64021"/>
                      <a:pt x="239447" y="63831"/>
                    </a:cubicBezTo>
                    <a:cubicBezTo>
                      <a:pt x="239078" y="62450"/>
                      <a:pt x="238626" y="61128"/>
                      <a:pt x="238114" y="59878"/>
                    </a:cubicBezTo>
                    <a:cubicBezTo>
                      <a:pt x="238053" y="59747"/>
                      <a:pt x="237934" y="59667"/>
                      <a:pt x="237804" y="59667"/>
                    </a:cubicBezTo>
                    <a:close/>
                    <a:moveTo>
                      <a:pt x="166127" y="60818"/>
                    </a:moveTo>
                    <a:cubicBezTo>
                      <a:pt x="166120" y="60818"/>
                      <a:pt x="166112" y="60818"/>
                      <a:pt x="166105" y="60819"/>
                    </a:cubicBezTo>
                    <a:cubicBezTo>
                      <a:pt x="165914" y="60830"/>
                      <a:pt x="165772" y="60997"/>
                      <a:pt x="165783" y="61188"/>
                    </a:cubicBezTo>
                    <a:cubicBezTo>
                      <a:pt x="165867" y="62521"/>
                      <a:pt x="166153" y="63914"/>
                      <a:pt x="166617" y="65307"/>
                    </a:cubicBezTo>
                    <a:cubicBezTo>
                      <a:pt x="166665" y="65450"/>
                      <a:pt x="166795" y="65545"/>
                      <a:pt x="166938" y="65545"/>
                    </a:cubicBezTo>
                    <a:cubicBezTo>
                      <a:pt x="166974" y="65545"/>
                      <a:pt x="167010" y="65545"/>
                      <a:pt x="167046" y="65533"/>
                    </a:cubicBezTo>
                    <a:cubicBezTo>
                      <a:pt x="167224" y="65474"/>
                      <a:pt x="167331" y="65271"/>
                      <a:pt x="167272" y="65093"/>
                    </a:cubicBezTo>
                    <a:cubicBezTo>
                      <a:pt x="166819" y="63747"/>
                      <a:pt x="166557" y="62414"/>
                      <a:pt x="166462" y="61140"/>
                    </a:cubicBezTo>
                    <a:cubicBezTo>
                      <a:pt x="166451" y="60957"/>
                      <a:pt x="166307" y="60818"/>
                      <a:pt x="166127" y="60818"/>
                    </a:cubicBezTo>
                    <a:close/>
                    <a:moveTo>
                      <a:pt x="273057" y="62682"/>
                    </a:moveTo>
                    <a:cubicBezTo>
                      <a:pt x="272915" y="62682"/>
                      <a:pt x="272782" y="62771"/>
                      <a:pt x="272725" y="62914"/>
                    </a:cubicBezTo>
                    <a:cubicBezTo>
                      <a:pt x="272344" y="64033"/>
                      <a:pt x="271987" y="65236"/>
                      <a:pt x="271618" y="66510"/>
                    </a:cubicBezTo>
                    <a:lnTo>
                      <a:pt x="271511" y="66879"/>
                    </a:lnTo>
                    <a:cubicBezTo>
                      <a:pt x="271463" y="67069"/>
                      <a:pt x="271559" y="67260"/>
                      <a:pt x="271749" y="67307"/>
                    </a:cubicBezTo>
                    <a:cubicBezTo>
                      <a:pt x="271785" y="67319"/>
                      <a:pt x="271809" y="67319"/>
                      <a:pt x="271844" y="67319"/>
                    </a:cubicBezTo>
                    <a:cubicBezTo>
                      <a:pt x="271987" y="67319"/>
                      <a:pt x="272130" y="67224"/>
                      <a:pt x="272178" y="67081"/>
                    </a:cubicBezTo>
                    <a:lnTo>
                      <a:pt x="272285" y="66712"/>
                    </a:lnTo>
                    <a:cubicBezTo>
                      <a:pt x="272654" y="65438"/>
                      <a:pt x="272999" y="64248"/>
                      <a:pt x="273380" y="63140"/>
                    </a:cubicBezTo>
                    <a:cubicBezTo>
                      <a:pt x="273440" y="62962"/>
                      <a:pt x="273345" y="62771"/>
                      <a:pt x="273166" y="62700"/>
                    </a:cubicBezTo>
                    <a:cubicBezTo>
                      <a:pt x="273130" y="62688"/>
                      <a:pt x="273093" y="62682"/>
                      <a:pt x="273057" y="62682"/>
                    </a:cubicBezTo>
                    <a:close/>
                    <a:moveTo>
                      <a:pt x="56755" y="62927"/>
                    </a:moveTo>
                    <a:cubicBezTo>
                      <a:pt x="56728" y="62927"/>
                      <a:pt x="56701" y="62931"/>
                      <a:pt x="56675" y="62938"/>
                    </a:cubicBezTo>
                    <a:cubicBezTo>
                      <a:pt x="56484" y="62974"/>
                      <a:pt x="56365" y="63164"/>
                      <a:pt x="56413" y="63343"/>
                    </a:cubicBezTo>
                    <a:cubicBezTo>
                      <a:pt x="56496" y="63771"/>
                      <a:pt x="56579" y="64200"/>
                      <a:pt x="56639" y="64617"/>
                    </a:cubicBezTo>
                    <a:cubicBezTo>
                      <a:pt x="56770" y="65581"/>
                      <a:pt x="56936" y="66522"/>
                      <a:pt x="57127" y="67415"/>
                    </a:cubicBezTo>
                    <a:cubicBezTo>
                      <a:pt x="57163" y="67569"/>
                      <a:pt x="57306" y="67677"/>
                      <a:pt x="57472" y="67677"/>
                    </a:cubicBezTo>
                    <a:lnTo>
                      <a:pt x="57544" y="67677"/>
                    </a:lnTo>
                    <a:cubicBezTo>
                      <a:pt x="57722" y="67629"/>
                      <a:pt x="57841" y="67450"/>
                      <a:pt x="57806" y="67260"/>
                    </a:cubicBezTo>
                    <a:cubicBezTo>
                      <a:pt x="57615" y="66391"/>
                      <a:pt x="57448" y="65462"/>
                      <a:pt x="57317" y="64521"/>
                    </a:cubicBezTo>
                    <a:cubicBezTo>
                      <a:pt x="57258" y="64081"/>
                      <a:pt x="57175" y="63640"/>
                      <a:pt x="57079" y="63200"/>
                    </a:cubicBezTo>
                    <a:cubicBezTo>
                      <a:pt x="57049" y="63038"/>
                      <a:pt x="56907" y="62927"/>
                      <a:pt x="56755" y="62927"/>
                    </a:cubicBezTo>
                    <a:close/>
                    <a:moveTo>
                      <a:pt x="207010" y="64547"/>
                    </a:moveTo>
                    <a:cubicBezTo>
                      <a:pt x="206888" y="64547"/>
                      <a:pt x="206770" y="64611"/>
                      <a:pt x="206705" y="64724"/>
                    </a:cubicBezTo>
                    <a:cubicBezTo>
                      <a:pt x="206027" y="65926"/>
                      <a:pt x="205253" y="67057"/>
                      <a:pt x="204419" y="68093"/>
                    </a:cubicBezTo>
                    <a:cubicBezTo>
                      <a:pt x="204300" y="68248"/>
                      <a:pt x="204324" y="68462"/>
                      <a:pt x="204479" y="68581"/>
                    </a:cubicBezTo>
                    <a:cubicBezTo>
                      <a:pt x="204538" y="68629"/>
                      <a:pt x="204622" y="68653"/>
                      <a:pt x="204693" y="68653"/>
                    </a:cubicBezTo>
                    <a:cubicBezTo>
                      <a:pt x="204788" y="68653"/>
                      <a:pt x="204895" y="68605"/>
                      <a:pt x="204955" y="68522"/>
                    </a:cubicBezTo>
                    <a:cubicBezTo>
                      <a:pt x="205812" y="67462"/>
                      <a:pt x="206610" y="66295"/>
                      <a:pt x="207312" y="65069"/>
                    </a:cubicBezTo>
                    <a:cubicBezTo>
                      <a:pt x="207408" y="64902"/>
                      <a:pt x="207348" y="64688"/>
                      <a:pt x="207181" y="64593"/>
                    </a:cubicBezTo>
                    <a:cubicBezTo>
                      <a:pt x="207127" y="64562"/>
                      <a:pt x="207069" y="64547"/>
                      <a:pt x="207010" y="64547"/>
                    </a:cubicBezTo>
                    <a:close/>
                    <a:moveTo>
                      <a:pt x="25697" y="64831"/>
                    </a:moveTo>
                    <a:cubicBezTo>
                      <a:pt x="25549" y="64831"/>
                      <a:pt x="25410" y="64921"/>
                      <a:pt x="25361" y="65069"/>
                    </a:cubicBezTo>
                    <a:cubicBezTo>
                      <a:pt x="25171" y="65724"/>
                      <a:pt x="24980" y="66355"/>
                      <a:pt x="24802" y="66986"/>
                    </a:cubicBezTo>
                    <a:cubicBezTo>
                      <a:pt x="24599" y="67700"/>
                      <a:pt x="24397" y="68379"/>
                      <a:pt x="24194" y="69034"/>
                    </a:cubicBezTo>
                    <a:cubicBezTo>
                      <a:pt x="24135" y="69224"/>
                      <a:pt x="24242" y="69415"/>
                      <a:pt x="24421" y="69462"/>
                    </a:cubicBezTo>
                    <a:cubicBezTo>
                      <a:pt x="24456" y="69474"/>
                      <a:pt x="24492" y="69486"/>
                      <a:pt x="24528" y="69486"/>
                    </a:cubicBezTo>
                    <a:cubicBezTo>
                      <a:pt x="24671" y="69486"/>
                      <a:pt x="24802" y="69391"/>
                      <a:pt x="24849" y="69236"/>
                    </a:cubicBezTo>
                    <a:cubicBezTo>
                      <a:pt x="25052" y="68570"/>
                      <a:pt x="25254" y="67891"/>
                      <a:pt x="25468" y="67176"/>
                    </a:cubicBezTo>
                    <a:cubicBezTo>
                      <a:pt x="25647" y="66557"/>
                      <a:pt x="25825" y="65914"/>
                      <a:pt x="26028" y="65271"/>
                    </a:cubicBezTo>
                    <a:cubicBezTo>
                      <a:pt x="26075" y="65093"/>
                      <a:pt x="25980" y="64902"/>
                      <a:pt x="25790" y="64843"/>
                    </a:cubicBezTo>
                    <a:cubicBezTo>
                      <a:pt x="25759" y="64835"/>
                      <a:pt x="25728" y="64831"/>
                      <a:pt x="25697" y="64831"/>
                    </a:cubicBezTo>
                    <a:close/>
                    <a:moveTo>
                      <a:pt x="89853" y="66533"/>
                    </a:moveTo>
                    <a:cubicBezTo>
                      <a:pt x="89846" y="66533"/>
                      <a:pt x="89840" y="66533"/>
                      <a:pt x="89833" y="66534"/>
                    </a:cubicBezTo>
                    <a:cubicBezTo>
                      <a:pt x="89643" y="66534"/>
                      <a:pt x="89488" y="66688"/>
                      <a:pt x="89488" y="66879"/>
                    </a:cubicBezTo>
                    <a:cubicBezTo>
                      <a:pt x="89488" y="66938"/>
                      <a:pt x="89488" y="66998"/>
                      <a:pt x="89488" y="67057"/>
                    </a:cubicBezTo>
                    <a:cubicBezTo>
                      <a:pt x="89488" y="68296"/>
                      <a:pt x="89298" y="69534"/>
                      <a:pt x="88881" y="70844"/>
                    </a:cubicBezTo>
                    <a:cubicBezTo>
                      <a:pt x="88833" y="71022"/>
                      <a:pt x="88929" y="71213"/>
                      <a:pt x="89119" y="71272"/>
                    </a:cubicBezTo>
                    <a:cubicBezTo>
                      <a:pt x="89143" y="71284"/>
                      <a:pt x="89179" y="71284"/>
                      <a:pt x="89214" y="71284"/>
                    </a:cubicBezTo>
                    <a:cubicBezTo>
                      <a:pt x="89357" y="71284"/>
                      <a:pt x="89500" y="71189"/>
                      <a:pt x="89548" y="71046"/>
                    </a:cubicBezTo>
                    <a:cubicBezTo>
                      <a:pt x="89964" y="69689"/>
                      <a:pt x="90179" y="68343"/>
                      <a:pt x="90179" y="67057"/>
                    </a:cubicBezTo>
                    <a:cubicBezTo>
                      <a:pt x="90179" y="66998"/>
                      <a:pt x="90179" y="66938"/>
                      <a:pt x="90179" y="66867"/>
                    </a:cubicBezTo>
                    <a:cubicBezTo>
                      <a:pt x="90179" y="66683"/>
                      <a:pt x="90024" y="66533"/>
                      <a:pt x="89853" y="66533"/>
                    </a:cubicBezTo>
                    <a:close/>
                    <a:moveTo>
                      <a:pt x="168754" y="68553"/>
                    </a:moveTo>
                    <a:cubicBezTo>
                      <a:pt x="168687" y="68553"/>
                      <a:pt x="168619" y="68570"/>
                      <a:pt x="168558" y="68605"/>
                    </a:cubicBezTo>
                    <a:cubicBezTo>
                      <a:pt x="168403" y="68712"/>
                      <a:pt x="168367" y="68927"/>
                      <a:pt x="168474" y="69093"/>
                    </a:cubicBezTo>
                    <a:cubicBezTo>
                      <a:pt x="169236" y="70224"/>
                      <a:pt x="170177" y="71284"/>
                      <a:pt x="171260" y="72237"/>
                    </a:cubicBezTo>
                    <a:cubicBezTo>
                      <a:pt x="171320" y="72296"/>
                      <a:pt x="171403" y="72320"/>
                      <a:pt x="171487" y="72320"/>
                    </a:cubicBezTo>
                    <a:cubicBezTo>
                      <a:pt x="171582" y="72320"/>
                      <a:pt x="171677" y="72284"/>
                      <a:pt x="171748" y="72201"/>
                    </a:cubicBezTo>
                    <a:cubicBezTo>
                      <a:pt x="171868" y="72070"/>
                      <a:pt x="171856" y="71844"/>
                      <a:pt x="171713" y="71725"/>
                    </a:cubicBezTo>
                    <a:cubicBezTo>
                      <a:pt x="170677" y="70808"/>
                      <a:pt x="169784" y="69796"/>
                      <a:pt x="169046" y="68700"/>
                    </a:cubicBezTo>
                    <a:cubicBezTo>
                      <a:pt x="168978" y="68603"/>
                      <a:pt x="168868" y="68553"/>
                      <a:pt x="168754" y="68553"/>
                    </a:cubicBezTo>
                    <a:close/>
                    <a:moveTo>
                      <a:pt x="239959" y="67623"/>
                    </a:moveTo>
                    <a:cubicBezTo>
                      <a:pt x="239940" y="67623"/>
                      <a:pt x="239920" y="67625"/>
                      <a:pt x="239900" y="67629"/>
                    </a:cubicBezTo>
                    <a:cubicBezTo>
                      <a:pt x="239709" y="67653"/>
                      <a:pt x="239578" y="67831"/>
                      <a:pt x="239602" y="68022"/>
                    </a:cubicBezTo>
                    <a:cubicBezTo>
                      <a:pt x="239662" y="68391"/>
                      <a:pt x="239709" y="68772"/>
                      <a:pt x="239757" y="69153"/>
                    </a:cubicBezTo>
                    <a:cubicBezTo>
                      <a:pt x="239888" y="70153"/>
                      <a:pt x="240090" y="71141"/>
                      <a:pt x="240388" y="72118"/>
                    </a:cubicBezTo>
                    <a:cubicBezTo>
                      <a:pt x="240436" y="72272"/>
                      <a:pt x="240567" y="72368"/>
                      <a:pt x="240721" y="72368"/>
                    </a:cubicBezTo>
                    <a:cubicBezTo>
                      <a:pt x="240745" y="72368"/>
                      <a:pt x="240781" y="72356"/>
                      <a:pt x="240817" y="72344"/>
                    </a:cubicBezTo>
                    <a:cubicBezTo>
                      <a:pt x="240995" y="72296"/>
                      <a:pt x="241102" y="72106"/>
                      <a:pt x="241043" y="71915"/>
                    </a:cubicBezTo>
                    <a:cubicBezTo>
                      <a:pt x="240769" y="70986"/>
                      <a:pt x="240567" y="70022"/>
                      <a:pt x="240448" y="69070"/>
                    </a:cubicBezTo>
                    <a:cubicBezTo>
                      <a:pt x="240400" y="68677"/>
                      <a:pt x="240340" y="68296"/>
                      <a:pt x="240281" y="67915"/>
                    </a:cubicBezTo>
                    <a:cubicBezTo>
                      <a:pt x="240260" y="67745"/>
                      <a:pt x="240116" y="67623"/>
                      <a:pt x="239959" y="67623"/>
                    </a:cubicBezTo>
                    <a:close/>
                    <a:moveTo>
                      <a:pt x="201853" y="70955"/>
                    </a:moveTo>
                    <a:cubicBezTo>
                      <a:pt x="201770" y="70955"/>
                      <a:pt x="201688" y="70985"/>
                      <a:pt x="201621" y="71046"/>
                    </a:cubicBezTo>
                    <a:cubicBezTo>
                      <a:pt x="200609" y="71951"/>
                      <a:pt x="199514" y="72761"/>
                      <a:pt x="198359" y="73463"/>
                    </a:cubicBezTo>
                    <a:cubicBezTo>
                      <a:pt x="198192" y="73558"/>
                      <a:pt x="198145" y="73773"/>
                      <a:pt x="198240" y="73939"/>
                    </a:cubicBezTo>
                    <a:cubicBezTo>
                      <a:pt x="198311" y="74046"/>
                      <a:pt x="198418" y="74094"/>
                      <a:pt x="198538" y="74094"/>
                    </a:cubicBezTo>
                    <a:cubicBezTo>
                      <a:pt x="198597" y="74094"/>
                      <a:pt x="198657" y="74082"/>
                      <a:pt x="198716" y="74046"/>
                    </a:cubicBezTo>
                    <a:cubicBezTo>
                      <a:pt x="199907" y="73320"/>
                      <a:pt x="201038" y="72487"/>
                      <a:pt x="202086" y="71558"/>
                    </a:cubicBezTo>
                    <a:cubicBezTo>
                      <a:pt x="202228" y="71427"/>
                      <a:pt x="202240" y="71213"/>
                      <a:pt x="202109" y="71070"/>
                    </a:cubicBezTo>
                    <a:cubicBezTo>
                      <a:pt x="202040" y="70994"/>
                      <a:pt x="201946" y="70955"/>
                      <a:pt x="201853" y="70955"/>
                    </a:cubicBezTo>
                    <a:close/>
                    <a:moveTo>
                      <a:pt x="270602" y="70582"/>
                    </a:moveTo>
                    <a:cubicBezTo>
                      <a:pt x="270462" y="70582"/>
                      <a:pt x="270331" y="70670"/>
                      <a:pt x="270285" y="70808"/>
                    </a:cubicBezTo>
                    <a:cubicBezTo>
                      <a:pt x="269785" y="72249"/>
                      <a:pt x="269261" y="73475"/>
                      <a:pt x="268689" y="74570"/>
                    </a:cubicBezTo>
                    <a:cubicBezTo>
                      <a:pt x="268606" y="74737"/>
                      <a:pt x="268677" y="74951"/>
                      <a:pt x="268844" y="75035"/>
                    </a:cubicBezTo>
                    <a:cubicBezTo>
                      <a:pt x="268892" y="75058"/>
                      <a:pt x="268951" y="75070"/>
                      <a:pt x="268999" y="75070"/>
                    </a:cubicBezTo>
                    <a:cubicBezTo>
                      <a:pt x="269130" y="75070"/>
                      <a:pt x="269249" y="74999"/>
                      <a:pt x="269308" y="74880"/>
                    </a:cubicBezTo>
                    <a:cubicBezTo>
                      <a:pt x="269892" y="73761"/>
                      <a:pt x="270416" y="72499"/>
                      <a:pt x="270939" y="71034"/>
                    </a:cubicBezTo>
                    <a:cubicBezTo>
                      <a:pt x="270999" y="70856"/>
                      <a:pt x="270904" y="70665"/>
                      <a:pt x="270725" y="70605"/>
                    </a:cubicBezTo>
                    <a:cubicBezTo>
                      <a:pt x="270685" y="70589"/>
                      <a:pt x="270643" y="70582"/>
                      <a:pt x="270602" y="70582"/>
                    </a:cubicBezTo>
                    <a:close/>
                    <a:moveTo>
                      <a:pt x="58596" y="70963"/>
                    </a:moveTo>
                    <a:cubicBezTo>
                      <a:pt x="58555" y="70963"/>
                      <a:pt x="58513" y="70970"/>
                      <a:pt x="58472" y="70986"/>
                    </a:cubicBezTo>
                    <a:cubicBezTo>
                      <a:pt x="58294" y="71046"/>
                      <a:pt x="58210" y="71248"/>
                      <a:pt x="58270" y="71427"/>
                    </a:cubicBezTo>
                    <a:cubicBezTo>
                      <a:pt x="58770" y="72796"/>
                      <a:pt x="59353" y="74070"/>
                      <a:pt x="60020" y="75225"/>
                    </a:cubicBezTo>
                    <a:cubicBezTo>
                      <a:pt x="60092" y="75332"/>
                      <a:pt x="60199" y="75392"/>
                      <a:pt x="60318" y="75392"/>
                    </a:cubicBezTo>
                    <a:cubicBezTo>
                      <a:pt x="60377" y="75392"/>
                      <a:pt x="60437" y="75380"/>
                      <a:pt x="60496" y="75344"/>
                    </a:cubicBezTo>
                    <a:cubicBezTo>
                      <a:pt x="60651" y="75249"/>
                      <a:pt x="60711" y="75047"/>
                      <a:pt x="60616" y="74880"/>
                    </a:cubicBezTo>
                    <a:cubicBezTo>
                      <a:pt x="59973" y="73761"/>
                      <a:pt x="59401" y="72522"/>
                      <a:pt x="58913" y="71189"/>
                    </a:cubicBezTo>
                    <a:cubicBezTo>
                      <a:pt x="58867" y="71051"/>
                      <a:pt x="58736" y="70963"/>
                      <a:pt x="58596" y="70963"/>
                    </a:cubicBezTo>
                    <a:close/>
                    <a:moveTo>
                      <a:pt x="174854" y="74001"/>
                    </a:moveTo>
                    <a:cubicBezTo>
                      <a:pt x="174736" y="74001"/>
                      <a:pt x="174623" y="74065"/>
                      <a:pt x="174558" y="74177"/>
                    </a:cubicBezTo>
                    <a:cubicBezTo>
                      <a:pt x="174463" y="74344"/>
                      <a:pt x="174523" y="74558"/>
                      <a:pt x="174689" y="74654"/>
                    </a:cubicBezTo>
                    <a:cubicBezTo>
                      <a:pt x="175892" y="75320"/>
                      <a:pt x="177190" y="75880"/>
                      <a:pt x="178535" y="76320"/>
                    </a:cubicBezTo>
                    <a:cubicBezTo>
                      <a:pt x="178571" y="76332"/>
                      <a:pt x="178606" y="76344"/>
                      <a:pt x="178642" y="76344"/>
                    </a:cubicBezTo>
                    <a:cubicBezTo>
                      <a:pt x="178785" y="76344"/>
                      <a:pt x="178916" y="76249"/>
                      <a:pt x="178964" y="76106"/>
                    </a:cubicBezTo>
                    <a:cubicBezTo>
                      <a:pt x="179023" y="75928"/>
                      <a:pt x="178928" y="75725"/>
                      <a:pt x="178749" y="75666"/>
                    </a:cubicBezTo>
                    <a:cubicBezTo>
                      <a:pt x="177440" y="75237"/>
                      <a:pt x="176190" y="74689"/>
                      <a:pt x="175023" y="74046"/>
                    </a:cubicBezTo>
                    <a:cubicBezTo>
                      <a:pt x="174969" y="74016"/>
                      <a:pt x="174911" y="74001"/>
                      <a:pt x="174854" y="74001"/>
                    </a:cubicBezTo>
                    <a:close/>
                    <a:moveTo>
                      <a:pt x="23122" y="72675"/>
                    </a:moveTo>
                    <a:cubicBezTo>
                      <a:pt x="22985" y="72675"/>
                      <a:pt x="22855" y="72756"/>
                      <a:pt x="22801" y="72891"/>
                    </a:cubicBezTo>
                    <a:cubicBezTo>
                      <a:pt x="22254" y="74189"/>
                      <a:pt x="21634" y="75416"/>
                      <a:pt x="20980" y="76547"/>
                    </a:cubicBezTo>
                    <a:cubicBezTo>
                      <a:pt x="20884" y="76701"/>
                      <a:pt x="20932" y="76916"/>
                      <a:pt x="21099" y="77011"/>
                    </a:cubicBezTo>
                    <a:cubicBezTo>
                      <a:pt x="21158" y="77047"/>
                      <a:pt x="21218" y="77059"/>
                      <a:pt x="21277" y="77059"/>
                    </a:cubicBezTo>
                    <a:cubicBezTo>
                      <a:pt x="21396" y="77059"/>
                      <a:pt x="21503" y="76999"/>
                      <a:pt x="21575" y="76892"/>
                    </a:cubicBezTo>
                    <a:cubicBezTo>
                      <a:pt x="22242" y="75737"/>
                      <a:pt x="22873" y="74487"/>
                      <a:pt x="23432" y="73153"/>
                    </a:cubicBezTo>
                    <a:cubicBezTo>
                      <a:pt x="23504" y="72987"/>
                      <a:pt x="23420" y="72784"/>
                      <a:pt x="23254" y="72701"/>
                    </a:cubicBezTo>
                    <a:cubicBezTo>
                      <a:pt x="23210" y="72684"/>
                      <a:pt x="23166" y="72675"/>
                      <a:pt x="23122" y="72675"/>
                    </a:cubicBezTo>
                    <a:close/>
                    <a:moveTo>
                      <a:pt x="194839" y="75237"/>
                    </a:moveTo>
                    <a:cubicBezTo>
                      <a:pt x="194798" y="75237"/>
                      <a:pt x="194756" y="75245"/>
                      <a:pt x="194716" y="75261"/>
                    </a:cubicBezTo>
                    <a:cubicBezTo>
                      <a:pt x="193454" y="75749"/>
                      <a:pt x="192144" y="76130"/>
                      <a:pt x="190810" y="76392"/>
                    </a:cubicBezTo>
                    <a:cubicBezTo>
                      <a:pt x="190620" y="76428"/>
                      <a:pt x="190501" y="76606"/>
                      <a:pt x="190537" y="76797"/>
                    </a:cubicBezTo>
                    <a:cubicBezTo>
                      <a:pt x="190572" y="76963"/>
                      <a:pt x="190715" y="77071"/>
                      <a:pt x="190870" y="77071"/>
                    </a:cubicBezTo>
                    <a:lnTo>
                      <a:pt x="190941" y="77071"/>
                    </a:lnTo>
                    <a:cubicBezTo>
                      <a:pt x="192322" y="76797"/>
                      <a:pt x="193668" y="76404"/>
                      <a:pt x="194966" y="75904"/>
                    </a:cubicBezTo>
                    <a:cubicBezTo>
                      <a:pt x="195144" y="75832"/>
                      <a:pt x="195228" y="75630"/>
                      <a:pt x="195156" y="75463"/>
                    </a:cubicBezTo>
                    <a:cubicBezTo>
                      <a:pt x="195110" y="75325"/>
                      <a:pt x="194979" y="75237"/>
                      <a:pt x="194839" y="75237"/>
                    </a:cubicBezTo>
                    <a:close/>
                    <a:moveTo>
                      <a:pt x="182660" y="76592"/>
                    </a:moveTo>
                    <a:cubicBezTo>
                      <a:pt x="182496" y="76592"/>
                      <a:pt x="182343" y="76716"/>
                      <a:pt x="182321" y="76892"/>
                    </a:cubicBezTo>
                    <a:cubicBezTo>
                      <a:pt x="182286" y="77082"/>
                      <a:pt x="182416" y="77249"/>
                      <a:pt x="182607" y="77285"/>
                    </a:cubicBezTo>
                    <a:cubicBezTo>
                      <a:pt x="183774" y="77452"/>
                      <a:pt x="184976" y="77535"/>
                      <a:pt x="186155" y="77535"/>
                    </a:cubicBezTo>
                    <a:cubicBezTo>
                      <a:pt x="186369" y="77535"/>
                      <a:pt x="186572" y="77535"/>
                      <a:pt x="186786" y="77523"/>
                    </a:cubicBezTo>
                    <a:cubicBezTo>
                      <a:pt x="186977" y="77523"/>
                      <a:pt x="187119" y="77368"/>
                      <a:pt x="187119" y="77178"/>
                    </a:cubicBezTo>
                    <a:cubicBezTo>
                      <a:pt x="187119" y="76994"/>
                      <a:pt x="186976" y="76844"/>
                      <a:pt x="186784" y="76844"/>
                    </a:cubicBezTo>
                    <a:cubicBezTo>
                      <a:pt x="186777" y="76844"/>
                      <a:pt x="186770" y="76844"/>
                      <a:pt x="186762" y="76844"/>
                    </a:cubicBezTo>
                    <a:cubicBezTo>
                      <a:pt x="186596" y="76847"/>
                      <a:pt x="186431" y="76849"/>
                      <a:pt x="186265" y="76849"/>
                    </a:cubicBezTo>
                    <a:cubicBezTo>
                      <a:pt x="185073" y="76849"/>
                      <a:pt x="183883" y="76772"/>
                      <a:pt x="182702" y="76594"/>
                    </a:cubicBezTo>
                    <a:cubicBezTo>
                      <a:pt x="182688" y="76592"/>
                      <a:pt x="182674" y="76592"/>
                      <a:pt x="182660" y="76592"/>
                    </a:cubicBezTo>
                    <a:close/>
                    <a:moveTo>
                      <a:pt x="87558" y="74370"/>
                    </a:moveTo>
                    <a:cubicBezTo>
                      <a:pt x="87440" y="74370"/>
                      <a:pt x="87326" y="74434"/>
                      <a:pt x="87262" y="74546"/>
                    </a:cubicBezTo>
                    <a:cubicBezTo>
                      <a:pt x="87202" y="74666"/>
                      <a:pt x="87131" y="74773"/>
                      <a:pt x="87071" y="74880"/>
                    </a:cubicBezTo>
                    <a:cubicBezTo>
                      <a:pt x="86488" y="75892"/>
                      <a:pt x="85726" y="76856"/>
                      <a:pt x="84821" y="77737"/>
                    </a:cubicBezTo>
                    <a:cubicBezTo>
                      <a:pt x="84678" y="77880"/>
                      <a:pt x="84678" y="78094"/>
                      <a:pt x="84809" y="78225"/>
                    </a:cubicBezTo>
                    <a:cubicBezTo>
                      <a:pt x="84880" y="78297"/>
                      <a:pt x="84976" y="78333"/>
                      <a:pt x="85059" y="78333"/>
                    </a:cubicBezTo>
                    <a:cubicBezTo>
                      <a:pt x="85142" y="78333"/>
                      <a:pt x="85238" y="78297"/>
                      <a:pt x="85297" y="78237"/>
                    </a:cubicBezTo>
                    <a:cubicBezTo>
                      <a:pt x="86250" y="77309"/>
                      <a:pt x="87047" y="76297"/>
                      <a:pt x="87667" y="75225"/>
                    </a:cubicBezTo>
                    <a:cubicBezTo>
                      <a:pt x="87738" y="75106"/>
                      <a:pt x="87797" y="74999"/>
                      <a:pt x="87857" y="74892"/>
                    </a:cubicBezTo>
                    <a:cubicBezTo>
                      <a:pt x="87952" y="74725"/>
                      <a:pt x="87893" y="74511"/>
                      <a:pt x="87726" y="74415"/>
                    </a:cubicBezTo>
                    <a:cubicBezTo>
                      <a:pt x="87672" y="74385"/>
                      <a:pt x="87614" y="74370"/>
                      <a:pt x="87558" y="74370"/>
                    </a:cubicBezTo>
                    <a:close/>
                    <a:moveTo>
                      <a:pt x="242348" y="75465"/>
                    </a:moveTo>
                    <a:cubicBezTo>
                      <a:pt x="242289" y="75465"/>
                      <a:pt x="242229" y="75480"/>
                      <a:pt x="242174" y="75511"/>
                    </a:cubicBezTo>
                    <a:cubicBezTo>
                      <a:pt x="242007" y="75606"/>
                      <a:pt x="241960" y="75809"/>
                      <a:pt x="242043" y="75975"/>
                    </a:cubicBezTo>
                    <a:cubicBezTo>
                      <a:pt x="242757" y="77213"/>
                      <a:pt x="243603" y="78345"/>
                      <a:pt x="244567" y="79345"/>
                    </a:cubicBezTo>
                    <a:cubicBezTo>
                      <a:pt x="244627" y="79416"/>
                      <a:pt x="244722" y="79452"/>
                      <a:pt x="244817" y="79452"/>
                    </a:cubicBezTo>
                    <a:cubicBezTo>
                      <a:pt x="244900" y="79452"/>
                      <a:pt x="244984" y="79416"/>
                      <a:pt x="245055" y="79357"/>
                    </a:cubicBezTo>
                    <a:cubicBezTo>
                      <a:pt x="245186" y="79226"/>
                      <a:pt x="245198" y="79011"/>
                      <a:pt x="245067" y="78868"/>
                    </a:cubicBezTo>
                    <a:cubicBezTo>
                      <a:pt x="244138" y="77916"/>
                      <a:pt x="243329" y="76821"/>
                      <a:pt x="242650" y="75630"/>
                    </a:cubicBezTo>
                    <a:cubicBezTo>
                      <a:pt x="242586" y="75526"/>
                      <a:pt x="242469" y="75465"/>
                      <a:pt x="242348" y="75465"/>
                    </a:cubicBezTo>
                    <a:close/>
                    <a:moveTo>
                      <a:pt x="62769" y="78014"/>
                    </a:moveTo>
                    <a:cubicBezTo>
                      <a:pt x="62685" y="78014"/>
                      <a:pt x="62601" y="78044"/>
                      <a:pt x="62532" y="78106"/>
                    </a:cubicBezTo>
                    <a:cubicBezTo>
                      <a:pt x="62401" y="78237"/>
                      <a:pt x="62390" y="78464"/>
                      <a:pt x="62521" y="78595"/>
                    </a:cubicBezTo>
                    <a:cubicBezTo>
                      <a:pt x="63521" y="79642"/>
                      <a:pt x="64628" y="80523"/>
                      <a:pt x="65819" y="81214"/>
                    </a:cubicBezTo>
                    <a:cubicBezTo>
                      <a:pt x="65878" y="81250"/>
                      <a:pt x="65938" y="81262"/>
                      <a:pt x="65997" y="81262"/>
                    </a:cubicBezTo>
                    <a:cubicBezTo>
                      <a:pt x="66116" y="81262"/>
                      <a:pt x="66223" y="81202"/>
                      <a:pt x="66295" y="81095"/>
                    </a:cubicBezTo>
                    <a:cubicBezTo>
                      <a:pt x="66390" y="80928"/>
                      <a:pt x="66331" y="80714"/>
                      <a:pt x="66164" y="80619"/>
                    </a:cubicBezTo>
                    <a:cubicBezTo>
                      <a:pt x="65033" y="79964"/>
                      <a:pt x="63973" y="79118"/>
                      <a:pt x="63021" y="78118"/>
                    </a:cubicBezTo>
                    <a:cubicBezTo>
                      <a:pt x="62952" y="78050"/>
                      <a:pt x="62861" y="78014"/>
                      <a:pt x="62769" y="78014"/>
                    </a:cubicBezTo>
                    <a:close/>
                    <a:moveTo>
                      <a:pt x="266726" y="77823"/>
                    </a:moveTo>
                    <a:cubicBezTo>
                      <a:pt x="266630" y="77823"/>
                      <a:pt x="266534" y="77862"/>
                      <a:pt x="266463" y="77940"/>
                    </a:cubicBezTo>
                    <a:cubicBezTo>
                      <a:pt x="265582" y="78987"/>
                      <a:pt x="264582" y="79892"/>
                      <a:pt x="263474" y="80631"/>
                    </a:cubicBezTo>
                    <a:cubicBezTo>
                      <a:pt x="263319" y="80726"/>
                      <a:pt x="263272" y="80940"/>
                      <a:pt x="263379" y="81107"/>
                    </a:cubicBezTo>
                    <a:cubicBezTo>
                      <a:pt x="263450" y="81202"/>
                      <a:pt x="263558" y="81262"/>
                      <a:pt x="263665" y="81262"/>
                    </a:cubicBezTo>
                    <a:cubicBezTo>
                      <a:pt x="263736" y="81262"/>
                      <a:pt x="263796" y="81238"/>
                      <a:pt x="263855" y="81202"/>
                    </a:cubicBezTo>
                    <a:cubicBezTo>
                      <a:pt x="265010" y="80428"/>
                      <a:pt x="266070" y="79476"/>
                      <a:pt x="266998" y="78392"/>
                    </a:cubicBezTo>
                    <a:cubicBezTo>
                      <a:pt x="267118" y="78249"/>
                      <a:pt x="267094" y="78023"/>
                      <a:pt x="266951" y="77904"/>
                    </a:cubicBezTo>
                    <a:cubicBezTo>
                      <a:pt x="266886" y="77850"/>
                      <a:pt x="266806" y="77823"/>
                      <a:pt x="266726" y="77823"/>
                    </a:cubicBezTo>
                    <a:close/>
                    <a:moveTo>
                      <a:pt x="81763" y="80121"/>
                    </a:moveTo>
                    <a:cubicBezTo>
                      <a:pt x="81706" y="80121"/>
                      <a:pt x="81648" y="80135"/>
                      <a:pt x="81594" y="80166"/>
                    </a:cubicBezTo>
                    <a:cubicBezTo>
                      <a:pt x="80428" y="80845"/>
                      <a:pt x="79177" y="81381"/>
                      <a:pt x="77880" y="81774"/>
                    </a:cubicBezTo>
                    <a:cubicBezTo>
                      <a:pt x="77701" y="81821"/>
                      <a:pt x="77594" y="82012"/>
                      <a:pt x="77653" y="82202"/>
                    </a:cubicBezTo>
                    <a:cubicBezTo>
                      <a:pt x="77701" y="82345"/>
                      <a:pt x="77832" y="82440"/>
                      <a:pt x="77975" y="82440"/>
                    </a:cubicBezTo>
                    <a:cubicBezTo>
                      <a:pt x="78011" y="82440"/>
                      <a:pt x="78046" y="82440"/>
                      <a:pt x="78082" y="82428"/>
                    </a:cubicBezTo>
                    <a:cubicBezTo>
                      <a:pt x="79427" y="82024"/>
                      <a:pt x="80725" y="81464"/>
                      <a:pt x="81940" y="80761"/>
                    </a:cubicBezTo>
                    <a:cubicBezTo>
                      <a:pt x="82106" y="80666"/>
                      <a:pt x="82154" y="80464"/>
                      <a:pt x="82059" y="80297"/>
                    </a:cubicBezTo>
                    <a:cubicBezTo>
                      <a:pt x="81994" y="80184"/>
                      <a:pt x="81881" y="80121"/>
                      <a:pt x="81763" y="80121"/>
                    </a:cubicBezTo>
                    <a:close/>
                    <a:moveTo>
                      <a:pt x="69810" y="82096"/>
                    </a:moveTo>
                    <a:cubicBezTo>
                      <a:pt x="69658" y="82096"/>
                      <a:pt x="69516" y="82205"/>
                      <a:pt x="69486" y="82357"/>
                    </a:cubicBezTo>
                    <a:cubicBezTo>
                      <a:pt x="69438" y="82547"/>
                      <a:pt x="69557" y="82726"/>
                      <a:pt x="69736" y="82774"/>
                    </a:cubicBezTo>
                    <a:cubicBezTo>
                      <a:pt x="70855" y="83036"/>
                      <a:pt x="72010" y="83167"/>
                      <a:pt x="73189" y="83167"/>
                    </a:cubicBezTo>
                    <a:cubicBezTo>
                      <a:pt x="73439" y="83167"/>
                      <a:pt x="73689" y="83155"/>
                      <a:pt x="73939" y="83143"/>
                    </a:cubicBezTo>
                    <a:cubicBezTo>
                      <a:pt x="74129" y="83143"/>
                      <a:pt x="74272" y="82976"/>
                      <a:pt x="74260" y="82786"/>
                    </a:cubicBezTo>
                    <a:cubicBezTo>
                      <a:pt x="74249" y="82602"/>
                      <a:pt x="74105" y="82463"/>
                      <a:pt x="73925" y="82463"/>
                    </a:cubicBezTo>
                    <a:cubicBezTo>
                      <a:pt x="73918" y="82463"/>
                      <a:pt x="73910" y="82464"/>
                      <a:pt x="73903" y="82464"/>
                    </a:cubicBezTo>
                    <a:cubicBezTo>
                      <a:pt x="73675" y="82474"/>
                      <a:pt x="73447" y="82479"/>
                      <a:pt x="73220" y="82479"/>
                    </a:cubicBezTo>
                    <a:cubicBezTo>
                      <a:pt x="72083" y="82479"/>
                      <a:pt x="70962" y="82355"/>
                      <a:pt x="69890" y="82107"/>
                    </a:cubicBezTo>
                    <a:cubicBezTo>
                      <a:pt x="69864" y="82100"/>
                      <a:pt x="69837" y="82096"/>
                      <a:pt x="69810" y="82096"/>
                    </a:cubicBezTo>
                    <a:close/>
                    <a:moveTo>
                      <a:pt x="18918" y="79757"/>
                    </a:moveTo>
                    <a:cubicBezTo>
                      <a:pt x="18816" y="79757"/>
                      <a:pt x="18714" y="79799"/>
                      <a:pt x="18646" y="79880"/>
                    </a:cubicBezTo>
                    <a:cubicBezTo>
                      <a:pt x="17753" y="80952"/>
                      <a:pt x="16789" y="81904"/>
                      <a:pt x="15765" y="82726"/>
                    </a:cubicBezTo>
                    <a:cubicBezTo>
                      <a:pt x="15610" y="82845"/>
                      <a:pt x="15586" y="83059"/>
                      <a:pt x="15705" y="83214"/>
                    </a:cubicBezTo>
                    <a:cubicBezTo>
                      <a:pt x="15777" y="83298"/>
                      <a:pt x="15872" y="83345"/>
                      <a:pt x="15979" y="83345"/>
                    </a:cubicBezTo>
                    <a:cubicBezTo>
                      <a:pt x="16050" y="83345"/>
                      <a:pt x="16134" y="83309"/>
                      <a:pt x="16193" y="83262"/>
                    </a:cubicBezTo>
                    <a:cubicBezTo>
                      <a:pt x="17253" y="82416"/>
                      <a:pt x="18253" y="81428"/>
                      <a:pt x="19182" y="80321"/>
                    </a:cubicBezTo>
                    <a:cubicBezTo>
                      <a:pt x="19301" y="80178"/>
                      <a:pt x="19277" y="79952"/>
                      <a:pt x="19134" y="79833"/>
                    </a:cubicBezTo>
                    <a:cubicBezTo>
                      <a:pt x="19072" y="79781"/>
                      <a:pt x="18995" y="79757"/>
                      <a:pt x="18918" y="79757"/>
                    </a:cubicBezTo>
                    <a:close/>
                    <a:moveTo>
                      <a:pt x="248037" y="81335"/>
                    </a:moveTo>
                    <a:cubicBezTo>
                      <a:pt x="247916" y="81335"/>
                      <a:pt x="247798" y="81396"/>
                      <a:pt x="247734" y="81500"/>
                    </a:cubicBezTo>
                    <a:cubicBezTo>
                      <a:pt x="247639" y="81666"/>
                      <a:pt x="247687" y="81881"/>
                      <a:pt x="247853" y="81976"/>
                    </a:cubicBezTo>
                    <a:cubicBezTo>
                      <a:pt x="249080" y="82714"/>
                      <a:pt x="250401" y="83250"/>
                      <a:pt x="251758" y="83571"/>
                    </a:cubicBezTo>
                    <a:cubicBezTo>
                      <a:pt x="251782" y="83583"/>
                      <a:pt x="251806" y="83583"/>
                      <a:pt x="251842" y="83583"/>
                    </a:cubicBezTo>
                    <a:cubicBezTo>
                      <a:pt x="251997" y="83583"/>
                      <a:pt x="252139" y="83476"/>
                      <a:pt x="252175" y="83321"/>
                    </a:cubicBezTo>
                    <a:cubicBezTo>
                      <a:pt x="252223" y="83131"/>
                      <a:pt x="252104" y="82952"/>
                      <a:pt x="251913" y="82905"/>
                    </a:cubicBezTo>
                    <a:cubicBezTo>
                      <a:pt x="250627" y="82595"/>
                      <a:pt x="249377" y="82083"/>
                      <a:pt x="248210" y="81381"/>
                    </a:cubicBezTo>
                    <a:cubicBezTo>
                      <a:pt x="248156" y="81349"/>
                      <a:pt x="248096" y="81335"/>
                      <a:pt x="248037" y="81335"/>
                    </a:cubicBezTo>
                    <a:close/>
                    <a:moveTo>
                      <a:pt x="259978" y="82381"/>
                    </a:moveTo>
                    <a:cubicBezTo>
                      <a:pt x="259937" y="82381"/>
                      <a:pt x="259895" y="82388"/>
                      <a:pt x="259855" y="82405"/>
                    </a:cubicBezTo>
                    <a:cubicBezTo>
                      <a:pt x="258533" y="82857"/>
                      <a:pt x="257212" y="83143"/>
                      <a:pt x="255914" y="83226"/>
                    </a:cubicBezTo>
                    <a:cubicBezTo>
                      <a:pt x="255723" y="83238"/>
                      <a:pt x="255580" y="83405"/>
                      <a:pt x="255592" y="83595"/>
                    </a:cubicBezTo>
                    <a:cubicBezTo>
                      <a:pt x="255604" y="83774"/>
                      <a:pt x="255759" y="83917"/>
                      <a:pt x="255938" y="83917"/>
                    </a:cubicBezTo>
                    <a:lnTo>
                      <a:pt x="255961" y="83917"/>
                    </a:lnTo>
                    <a:cubicBezTo>
                      <a:pt x="257319" y="83821"/>
                      <a:pt x="258712" y="83536"/>
                      <a:pt x="260081" y="83047"/>
                    </a:cubicBezTo>
                    <a:cubicBezTo>
                      <a:pt x="260260" y="82988"/>
                      <a:pt x="260355" y="82797"/>
                      <a:pt x="260295" y="82607"/>
                    </a:cubicBezTo>
                    <a:cubicBezTo>
                      <a:pt x="260249" y="82469"/>
                      <a:pt x="260118" y="82381"/>
                      <a:pt x="259978" y="82381"/>
                    </a:cubicBezTo>
                    <a:close/>
                    <a:moveTo>
                      <a:pt x="12489" y="84834"/>
                    </a:moveTo>
                    <a:cubicBezTo>
                      <a:pt x="12438" y="84834"/>
                      <a:pt x="12386" y="84846"/>
                      <a:pt x="12336" y="84869"/>
                    </a:cubicBezTo>
                    <a:cubicBezTo>
                      <a:pt x="11133" y="85441"/>
                      <a:pt x="9847" y="85869"/>
                      <a:pt x="8514" y="86167"/>
                    </a:cubicBezTo>
                    <a:cubicBezTo>
                      <a:pt x="8323" y="86203"/>
                      <a:pt x="8204" y="86381"/>
                      <a:pt x="8252" y="86572"/>
                    </a:cubicBezTo>
                    <a:cubicBezTo>
                      <a:pt x="8288" y="86727"/>
                      <a:pt x="8430" y="86846"/>
                      <a:pt x="8585" y="86846"/>
                    </a:cubicBezTo>
                    <a:cubicBezTo>
                      <a:pt x="8609" y="86846"/>
                      <a:pt x="8633" y="86846"/>
                      <a:pt x="8657" y="86834"/>
                    </a:cubicBezTo>
                    <a:cubicBezTo>
                      <a:pt x="10050" y="86536"/>
                      <a:pt x="11383" y="86084"/>
                      <a:pt x="12633" y="85488"/>
                    </a:cubicBezTo>
                    <a:cubicBezTo>
                      <a:pt x="12812" y="85417"/>
                      <a:pt x="12883" y="85203"/>
                      <a:pt x="12800" y="85036"/>
                    </a:cubicBezTo>
                    <a:cubicBezTo>
                      <a:pt x="12740" y="84907"/>
                      <a:pt x="12619" y="84834"/>
                      <a:pt x="12489" y="84834"/>
                    </a:cubicBezTo>
                    <a:close/>
                    <a:moveTo>
                      <a:pt x="375" y="86295"/>
                    </a:moveTo>
                    <a:cubicBezTo>
                      <a:pt x="212" y="86295"/>
                      <a:pt x="58" y="86419"/>
                      <a:pt x="25" y="86584"/>
                    </a:cubicBezTo>
                    <a:cubicBezTo>
                      <a:pt x="1" y="86774"/>
                      <a:pt x="132" y="86953"/>
                      <a:pt x="322" y="86977"/>
                    </a:cubicBezTo>
                    <a:cubicBezTo>
                      <a:pt x="1668" y="87179"/>
                      <a:pt x="2989" y="87286"/>
                      <a:pt x="4239" y="87286"/>
                    </a:cubicBezTo>
                    <a:lnTo>
                      <a:pt x="4489" y="87286"/>
                    </a:lnTo>
                    <a:cubicBezTo>
                      <a:pt x="4680" y="87286"/>
                      <a:pt x="4835" y="87131"/>
                      <a:pt x="4835" y="86941"/>
                    </a:cubicBezTo>
                    <a:cubicBezTo>
                      <a:pt x="4823" y="86750"/>
                      <a:pt x="4680" y="86596"/>
                      <a:pt x="4478" y="86596"/>
                    </a:cubicBezTo>
                    <a:cubicBezTo>
                      <a:pt x="4406" y="86596"/>
                      <a:pt x="4335" y="86597"/>
                      <a:pt x="4263" y="86597"/>
                    </a:cubicBezTo>
                    <a:cubicBezTo>
                      <a:pt x="3040" y="86597"/>
                      <a:pt x="1745" y="86500"/>
                      <a:pt x="418" y="86298"/>
                    </a:cubicBezTo>
                    <a:cubicBezTo>
                      <a:pt x="403" y="86296"/>
                      <a:pt x="389" y="86295"/>
                      <a:pt x="375" y="862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25" name="Google Shape;1425;p37"/>
          <p:cNvSpPr txBox="1"/>
          <p:nvPr/>
        </p:nvSpPr>
        <p:spPr>
          <a:xfrm>
            <a:off x="710275" y="10178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hot, even hotter than Mercury, and its atmosphere is poisonous. It’s the second-brightest natural object in the night sky after the Moon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26" name="Google Shape;1426;p37"/>
          <p:cNvGrpSpPr/>
          <p:nvPr/>
        </p:nvGrpSpPr>
        <p:grpSpPr>
          <a:xfrm>
            <a:off x="671050" y="2826550"/>
            <a:ext cx="1270500" cy="842205"/>
            <a:chOff x="671050" y="2674150"/>
            <a:chExt cx="1270500" cy="842205"/>
          </a:xfrm>
        </p:grpSpPr>
        <p:sp>
          <p:nvSpPr>
            <p:cNvPr id="1427" name="Google Shape;1427;p37"/>
            <p:cNvSpPr/>
            <p:nvPr/>
          </p:nvSpPr>
          <p:spPr>
            <a:xfrm>
              <a:off x="1156677" y="3103743"/>
              <a:ext cx="299257" cy="412612"/>
            </a:xfrm>
            <a:custGeom>
              <a:rect b="b" l="l" r="r" t="t"/>
              <a:pathLst>
                <a:path extrusionOk="0" h="12871" w="9335">
                  <a:moveTo>
                    <a:pt x="4679" y="2512"/>
                  </a:moveTo>
                  <a:cubicBezTo>
                    <a:pt x="5941" y="2512"/>
                    <a:pt x="6965" y="3524"/>
                    <a:pt x="6965" y="4798"/>
                  </a:cubicBezTo>
                  <a:cubicBezTo>
                    <a:pt x="6965" y="6060"/>
                    <a:pt x="5941" y="7108"/>
                    <a:pt x="4679" y="7108"/>
                  </a:cubicBezTo>
                  <a:cubicBezTo>
                    <a:pt x="3405" y="7108"/>
                    <a:pt x="2358" y="6060"/>
                    <a:pt x="2358" y="4798"/>
                  </a:cubicBezTo>
                  <a:cubicBezTo>
                    <a:pt x="2358" y="3536"/>
                    <a:pt x="3405" y="2512"/>
                    <a:pt x="4679" y="2512"/>
                  </a:cubicBezTo>
                  <a:close/>
                  <a:moveTo>
                    <a:pt x="4679" y="0"/>
                  </a:moveTo>
                  <a:cubicBezTo>
                    <a:pt x="2084" y="0"/>
                    <a:pt x="0" y="2096"/>
                    <a:pt x="0" y="4691"/>
                  </a:cubicBezTo>
                  <a:cubicBezTo>
                    <a:pt x="0" y="8620"/>
                    <a:pt x="4679" y="12871"/>
                    <a:pt x="4679" y="12871"/>
                  </a:cubicBezTo>
                  <a:cubicBezTo>
                    <a:pt x="4679" y="12871"/>
                    <a:pt x="9335" y="8620"/>
                    <a:pt x="9335" y="4691"/>
                  </a:cubicBezTo>
                  <a:cubicBezTo>
                    <a:pt x="9335" y="2096"/>
                    <a:pt x="7239" y="0"/>
                    <a:pt x="4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7"/>
            <p:cNvSpPr/>
            <p:nvPr/>
          </p:nvSpPr>
          <p:spPr>
            <a:xfrm>
              <a:off x="1272308" y="3223189"/>
              <a:ext cx="67994" cy="66840"/>
            </a:xfrm>
            <a:custGeom>
              <a:rect b="b" l="l" r="r" t="t"/>
              <a:pathLst>
                <a:path extrusionOk="0" h="2085" w="2121">
                  <a:moveTo>
                    <a:pt x="1072" y="1"/>
                  </a:moveTo>
                  <a:cubicBezTo>
                    <a:pt x="489" y="1"/>
                    <a:pt x="1" y="465"/>
                    <a:pt x="1" y="1048"/>
                  </a:cubicBezTo>
                  <a:cubicBezTo>
                    <a:pt x="1" y="1620"/>
                    <a:pt x="489" y="2084"/>
                    <a:pt x="1072" y="2084"/>
                  </a:cubicBezTo>
                  <a:cubicBezTo>
                    <a:pt x="1644" y="2084"/>
                    <a:pt x="2120" y="1620"/>
                    <a:pt x="2120" y="1048"/>
                  </a:cubicBezTo>
                  <a:cubicBezTo>
                    <a:pt x="2120" y="465"/>
                    <a:pt x="1644" y="1"/>
                    <a:pt x="1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7"/>
            <p:cNvSpPr txBox="1"/>
            <p:nvPr/>
          </p:nvSpPr>
          <p:spPr>
            <a:xfrm>
              <a:off x="671050" y="2674150"/>
              <a:ext cx="127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30" name="Google Shape;1430;p37"/>
          <p:cNvGrpSpPr/>
          <p:nvPr/>
        </p:nvGrpSpPr>
        <p:grpSpPr>
          <a:xfrm>
            <a:off x="2344875" y="1684625"/>
            <a:ext cx="1270500" cy="842205"/>
            <a:chOff x="671050" y="2674150"/>
            <a:chExt cx="1270500" cy="842205"/>
          </a:xfrm>
        </p:grpSpPr>
        <p:sp>
          <p:nvSpPr>
            <p:cNvPr id="1431" name="Google Shape;1431;p37"/>
            <p:cNvSpPr/>
            <p:nvPr/>
          </p:nvSpPr>
          <p:spPr>
            <a:xfrm>
              <a:off x="1156677" y="3103743"/>
              <a:ext cx="299257" cy="412612"/>
            </a:xfrm>
            <a:custGeom>
              <a:rect b="b" l="l" r="r" t="t"/>
              <a:pathLst>
                <a:path extrusionOk="0" h="12871" w="9335">
                  <a:moveTo>
                    <a:pt x="4679" y="2512"/>
                  </a:moveTo>
                  <a:cubicBezTo>
                    <a:pt x="5941" y="2512"/>
                    <a:pt x="6965" y="3524"/>
                    <a:pt x="6965" y="4798"/>
                  </a:cubicBezTo>
                  <a:cubicBezTo>
                    <a:pt x="6965" y="6060"/>
                    <a:pt x="5941" y="7108"/>
                    <a:pt x="4679" y="7108"/>
                  </a:cubicBezTo>
                  <a:cubicBezTo>
                    <a:pt x="3405" y="7108"/>
                    <a:pt x="2358" y="6060"/>
                    <a:pt x="2358" y="4798"/>
                  </a:cubicBezTo>
                  <a:cubicBezTo>
                    <a:pt x="2358" y="3536"/>
                    <a:pt x="3405" y="2512"/>
                    <a:pt x="4679" y="2512"/>
                  </a:cubicBezTo>
                  <a:close/>
                  <a:moveTo>
                    <a:pt x="4679" y="0"/>
                  </a:moveTo>
                  <a:cubicBezTo>
                    <a:pt x="2084" y="0"/>
                    <a:pt x="0" y="2096"/>
                    <a:pt x="0" y="4691"/>
                  </a:cubicBezTo>
                  <a:cubicBezTo>
                    <a:pt x="0" y="8620"/>
                    <a:pt x="4679" y="12871"/>
                    <a:pt x="4679" y="12871"/>
                  </a:cubicBezTo>
                  <a:cubicBezTo>
                    <a:pt x="4679" y="12871"/>
                    <a:pt x="9335" y="8620"/>
                    <a:pt x="9335" y="4691"/>
                  </a:cubicBezTo>
                  <a:cubicBezTo>
                    <a:pt x="9335" y="2096"/>
                    <a:pt x="7239" y="0"/>
                    <a:pt x="4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7"/>
            <p:cNvSpPr/>
            <p:nvPr/>
          </p:nvSpPr>
          <p:spPr>
            <a:xfrm>
              <a:off x="1272308" y="3223189"/>
              <a:ext cx="67994" cy="66840"/>
            </a:xfrm>
            <a:custGeom>
              <a:rect b="b" l="l" r="r" t="t"/>
              <a:pathLst>
                <a:path extrusionOk="0" h="2085" w="2121">
                  <a:moveTo>
                    <a:pt x="1072" y="1"/>
                  </a:moveTo>
                  <a:cubicBezTo>
                    <a:pt x="489" y="1"/>
                    <a:pt x="1" y="465"/>
                    <a:pt x="1" y="1048"/>
                  </a:cubicBezTo>
                  <a:cubicBezTo>
                    <a:pt x="1" y="1620"/>
                    <a:pt x="489" y="2084"/>
                    <a:pt x="1072" y="2084"/>
                  </a:cubicBezTo>
                  <a:cubicBezTo>
                    <a:pt x="1644" y="2084"/>
                    <a:pt x="2120" y="1620"/>
                    <a:pt x="2120" y="1048"/>
                  </a:cubicBezTo>
                  <a:cubicBezTo>
                    <a:pt x="2120" y="465"/>
                    <a:pt x="1644" y="1"/>
                    <a:pt x="1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7"/>
            <p:cNvSpPr txBox="1"/>
            <p:nvPr/>
          </p:nvSpPr>
          <p:spPr>
            <a:xfrm>
              <a:off x="671050" y="2674150"/>
              <a:ext cx="127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34" name="Google Shape;1434;p37"/>
          <p:cNvGrpSpPr/>
          <p:nvPr/>
        </p:nvGrpSpPr>
        <p:grpSpPr>
          <a:xfrm>
            <a:off x="6478375" y="2759350"/>
            <a:ext cx="1270500" cy="842205"/>
            <a:chOff x="671050" y="2674150"/>
            <a:chExt cx="1270500" cy="842205"/>
          </a:xfrm>
        </p:grpSpPr>
        <p:sp>
          <p:nvSpPr>
            <p:cNvPr id="1435" name="Google Shape;1435;p37"/>
            <p:cNvSpPr/>
            <p:nvPr/>
          </p:nvSpPr>
          <p:spPr>
            <a:xfrm>
              <a:off x="1156677" y="3103743"/>
              <a:ext cx="299257" cy="412612"/>
            </a:xfrm>
            <a:custGeom>
              <a:rect b="b" l="l" r="r" t="t"/>
              <a:pathLst>
                <a:path extrusionOk="0" h="12871" w="9335">
                  <a:moveTo>
                    <a:pt x="4679" y="2512"/>
                  </a:moveTo>
                  <a:cubicBezTo>
                    <a:pt x="5941" y="2512"/>
                    <a:pt x="6965" y="3524"/>
                    <a:pt x="6965" y="4798"/>
                  </a:cubicBezTo>
                  <a:cubicBezTo>
                    <a:pt x="6965" y="6060"/>
                    <a:pt x="5941" y="7108"/>
                    <a:pt x="4679" y="7108"/>
                  </a:cubicBezTo>
                  <a:cubicBezTo>
                    <a:pt x="3405" y="7108"/>
                    <a:pt x="2358" y="6060"/>
                    <a:pt x="2358" y="4798"/>
                  </a:cubicBezTo>
                  <a:cubicBezTo>
                    <a:pt x="2358" y="3536"/>
                    <a:pt x="3405" y="2512"/>
                    <a:pt x="4679" y="2512"/>
                  </a:cubicBezTo>
                  <a:close/>
                  <a:moveTo>
                    <a:pt x="4679" y="0"/>
                  </a:moveTo>
                  <a:cubicBezTo>
                    <a:pt x="2084" y="0"/>
                    <a:pt x="0" y="2096"/>
                    <a:pt x="0" y="4691"/>
                  </a:cubicBezTo>
                  <a:cubicBezTo>
                    <a:pt x="0" y="8620"/>
                    <a:pt x="4679" y="12871"/>
                    <a:pt x="4679" y="12871"/>
                  </a:cubicBezTo>
                  <a:cubicBezTo>
                    <a:pt x="4679" y="12871"/>
                    <a:pt x="9335" y="8620"/>
                    <a:pt x="9335" y="4691"/>
                  </a:cubicBezTo>
                  <a:cubicBezTo>
                    <a:pt x="9335" y="2096"/>
                    <a:pt x="7239" y="0"/>
                    <a:pt x="4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7"/>
            <p:cNvSpPr/>
            <p:nvPr/>
          </p:nvSpPr>
          <p:spPr>
            <a:xfrm>
              <a:off x="1272308" y="3223189"/>
              <a:ext cx="67994" cy="66840"/>
            </a:xfrm>
            <a:custGeom>
              <a:rect b="b" l="l" r="r" t="t"/>
              <a:pathLst>
                <a:path extrusionOk="0" h="2085" w="2121">
                  <a:moveTo>
                    <a:pt x="1072" y="1"/>
                  </a:moveTo>
                  <a:cubicBezTo>
                    <a:pt x="489" y="1"/>
                    <a:pt x="1" y="465"/>
                    <a:pt x="1" y="1048"/>
                  </a:cubicBezTo>
                  <a:cubicBezTo>
                    <a:pt x="1" y="1620"/>
                    <a:pt x="489" y="2084"/>
                    <a:pt x="1072" y="2084"/>
                  </a:cubicBezTo>
                  <a:cubicBezTo>
                    <a:pt x="1644" y="2084"/>
                    <a:pt x="2120" y="1620"/>
                    <a:pt x="2120" y="1048"/>
                  </a:cubicBezTo>
                  <a:cubicBezTo>
                    <a:pt x="2120" y="465"/>
                    <a:pt x="1644" y="1"/>
                    <a:pt x="10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7"/>
            <p:cNvSpPr txBox="1"/>
            <p:nvPr/>
          </p:nvSpPr>
          <p:spPr>
            <a:xfrm>
              <a:off x="671050" y="2674150"/>
              <a:ext cx="127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38" name="Google Shape;1438;p37"/>
          <p:cNvGrpSpPr/>
          <p:nvPr/>
        </p:nvGrpSpPr>
        <p:grpSpPr>
          <a:xfrm>
            <a:off x="3718000" y="3801568"/>
            <a:ext cx="1270500" cy="842207"/>
            <a:chOff x="671050" y="3103743"/>
            <a:chExt cx="1270500" cy="842207"/>
          </a:xfrm>
        </p:grpSpPr>
        <p:sp>
          <p:nvSpPr>
            <p:cNvPr id="1439" name="Google Shape;1439;p37"/>
            <p:cNvSpPr/>
            <p:nvPr/>
          </p:nvSpPr>
          <p:spPr>
            <a:xfrm rot="10800000">
              <a:off x="1156677" y="3103743"/>
              <a:ext cx="299257" cy="412612"/>
            </a:xfrm>
            <a:custGeom>
              <a:rect b="b" l="l" r="r" t="t"/>
              <a:pathLst>
                <a:path extrusionOk="0" h="12871" w="9335">
                  <a:moveTo>
                    <a:pt x="4679" y="2512"/>
                  </a:moveTo>
                  <a:cubicBezTo>
                    <a:pt x="5941" y="2512"/>
                    <a:pt x="6965" y="3524"/>
                    <a:pt x="6965" y="4798"/>
                  </a:cubicBezTo>
                  <a:cubicBezTo>
                    <a:pt x="6965" y="6060"/>
                    <a:pt x="5941" y="7108"/>
                    <a:pt x="4679" y="7108"/>
                  </a:cubicBezTo>
                  <a:cubicBezTo>
                    <a:pt x="3405" y="7108"/>
                    <a:pt x="2358" y="6060"/>
                    <a:pt x="2358" y="4798"/>
                  </a:cubicBezTo>
                  <a:cubicBezTo>
                    <a:pt x="2358" y="3536"/>
                    <a:pt x="3405" y="2512"/>
                    <a:pt x="4679" y="2512"/>
                  </a:cubicBezTo>
                  <a:close/>
                  <a:moveTo>
                    <a:pt x="4679" y="0"/>
                  </a:moveTo>
                  <a:cubicBezTo>
                    <a:pt x="2084" y="0"/>
                    <a:pt x="0" y="2096"/>
                    <a:pt x="0" y="4691"/>
                  </a:cubicBezTo>
                  <a:cubicBezTo>
                    <a:pt x="0" y="8620"/>
                    <a:pt x="4679" y="12871"/>
                    <a:pt x="4679" y="12871"/>
                  </a:cubicBezTo>
                  <a:cubicBezTo>
                    <a:pt x="4679" y="12871"/>
                    <a:pt x="9335" y="8620"/>
                    <a:pt x="9335" y="4691"/>
                  </a:cubicBezTo>
                  <a:cubicBezTo>
                    <a:pt x="9335" y="2096"/>
                    <a:pt x="7239" y="0"/>
                    <a:pt x="4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7"/>
            <p:cNvSpPr/>
            <p:nvPr/>
          </p:nvSpPr>
          <p:spPr>
            <a:xfrm rot="10800000">
              <a:off x="1272308" y="3330070"/>
              <a:ext cx="67994" cy="66840"/>
            </a:xfrm>
            <a:custGeom>
              <a:rect b="b" l="l" r="r" t="t"/>
              <a:pathLst>
                <a:path extrusionOk="0" h="2085" w="2121">
                  <a:moveTo>
                    <a:pt x="1072" y="1"/>
                  </a:moveTo>
                  <a:cubicBezTo>
                    <a:pt x="489" y="1"/>
                    <a:pt x="1" y="465"/>
                    <a:pt x="1" y="1048"/>
                  </a:cubicBezTo>
                  <a:cubicBezTo>
                    <a:pt x="1" y="1620"/>
                    <a:pt x="489" y="2084"/>
                    <a:pt x="1072" y="2084"/>
                  </a:cubicBezTo>
                  <a:cubicBezTo>
                    <a:pt x="1644" y="2084"/>
                    <a:pt x="2120" y="1620"/>
                    <a:pt x="2120" y="1048"/>
                  </a:cubicBezTo>
                  <a:cubicBezTo>
                    <a:pt x="2120" y="465"/>
                    <a:pt x="1644" y="1"/>
                    <a:pt x="10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7"/>
            <p:cNvSpPr txBox="1"/>
            <p:nvPr/>
          </p:nvSpPr>
          <p:spPr>
            <a:xfrm>
              <a:off x="671050" y="3516350"/>
              <a:ext cx="127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42" name="Google Shape;1442;p37"/>
          <p:cNvGrpSpPr/>
          <p:nvPr/>
        </p:nvGrpSpPr>
        <p:grpSpPr>
          <a:xfrm>
            <a:off x="4776975" y="2029893"/>
            <a:ext cx="1270500" cy="842207"/>
            <a:chOff x="671050" y="3103743"/>
            <a:chExt cx="1270500" cy="842207"/>
          </a:xfrm>
        </p:grpSpPr>
        <p:sp>
          <p:nvSpPr>
            <p:cNvPr id="1443" name="Google Shape;1443;p37"/>
            <p:cNvSpPr/>
            <p:nvPr/>
          </p:nvSpPr>
          <p:spPr>
            <a:xfrm rot="10800000">
              <a:off x="1156677" y="3103743"/>
              <a:ext cx="299257" cy="412612"/>
            </a:xfrm>
            <a:custGeom>
              <a:rect b="b" l="l" r="r" t="t"/>
              <a:pathLst>
                <a:path extrusionOk="0" h="12871" w="9335">
                  <a:moveTo>
                    <a:pt x="4679" y="2512"/>
                  </a:moveTo>
                  <a:cubicBezTo>
                    <a:pt x="5941" y="2512"/>
                    <a:pt x="6965" y="3524"/>
                    <a:pt x="6965" y="4798"/>
                  </a:cubicBezTo>
                  <a:cubicBezTo>
                    <a:pt x="6965" y="6060"/>
                    <a:pt x="5941" y="7108"/>
                    <a:pt x="4679" y="7108"/>
                  </a:cubicBezTo>
                  <a:cubicBezTo>
                    <a:pt x="3405" y="7108"/>
                    <a:pt x="2358" y="6060"/>
                    <a:pt x="2358" y="4798"/>
                  </a:cubicBezTo>
                  <a:cubicBezTo>
                    <a:pt x="2358" y="3536"/>
                    <a:pt x="3405" y="2512"/>
                    <a:pt x="4679" y="2512"/>
                  </a:cubicBezTo>
                  <a:close/>
                  <a:moveTo>
                    <a:pt x="4679" y="0"/>
                  </a:moveTo>
                  <a:cubicBezTo>
                    <a:pt x="2084" y="0"/>
                    <a:pt x="0" y="2096"/>
                    <a:pt x="0" y="4691"/>
                  </a:cubicBezTo>
                  <a:cubicBezTo>
                    <a:pt x="0" y="8620"/>
                    <a:pt x="4679" y="12871"/>
                    <a:pt x="4679" y="12871"/>
                  </a:cubicBezTo>
                  <a:cubicBezTo>
                    <a:pt x="4679" y="12871"/>
                    <a:pt x="9335" y="8620"/>
                    <a:pt x="9335" y="4691"/>
                  </a:cubicBezTo>
                  <a:cubicBezTo>
                    <a:pt x="9335" y="2096"/>
                    <a:pt x="7239" y="0"/>
                    <a:pt x="4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7"/>
            <p:cNvSpPr/>
            <p:nvPr/>
          </p:nvSpPr>
          <p:spPr>
            <a:xfrm rot="10800000">
              <a:off x="1272308" y="3330070"/>
              <a:ext cx="67994" cy="66840"/>
            </a:xfrm>
            <a:custGeom>
              <a:rect b="b" l="l" r="r" t="t"/>
              <a:pathLst>
                <a:path extrusionOk="0" h="2085" w="2121">
                  <a:moveTo>
                    <a:pt x="1072" y="1"/>
                  </a:moveTo>
                  <a:cubicBezTo>
                    <a:pt x="489" y="1"/>
                    <a:pt x="1" y="465"/>
                    <a:pt x="1" y="1048"/>
                  </a:cubicBezTo>
                  <a:cubicBezTo>
                    <a:pt x="1" y="1620"/>
                    <a:pt x="489" y="2084"/>
                    <a:pt x="1072" y="2084"/>
                  </a:cubicBezTo>
                  <a:cubicBezTo>
                    <a:pt x="1644" y="2084"/>
                    <a:pt x="2120" y="1620"/>
                    <a:pt x="2120" y="1048"/>
                  </a:cubicBezTo>
                  <a:cubicBezTo>
                    <a:pt x="2120" y="465"/>
                    <a:pt x="1644" y="1"/>
                    <a:pt x="1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7"/>
            <p:cNvSpPr txBox="1"/>
            <p:nvPr/>
          </p:nvSpPr>
          <p:spPr>
            <a:xfrm>
              <a:off x="671050" y="3516350"/>
              <a:ext cx="12705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0" name="Google Shape;1450;p38"/>
          <p:cNvGrpSpPr/>
          <p:nvPr/>
        </p:nvGrpSpPr>
        <p:grpSpPr>
          <a:xfrm>
            <a:off x="613175" y="0"/>
            <a:ext cx="7657558" cy="5143570"/>
            <a:chOff x="613175" y="0"/>
            <a:chExt cx="7657558" cy="5143570"/>
          </a:xfrm>
        </p:grpSpPr>
        <p:sp>
          <p:nvSpPr>
            <p:cNvPr id="1451" name="Google Shape;1451;p38"/>
            <p:cNvSpPr/>
            <p:nvPr/>
          </p:nvSpPr>
          <p:spPr>
            <a:xfrm>
              <a:off x="613175" y="0"/>
              <a:ext cx="7657558" cy="5143570"/>
            </a:xfrm>
            <a:custGeom>
              <a:rect b="b" l="l" r="r" t="t"/>
              <a:pathLst>
                <a:path extrusionOk="0" h="160724" w="239280">
                  <a:moveTo>
                    <a:pt x="0" y="160723"/>
                  </a:moveTo>
                  <a:lnTo>
                    <a:pt x="178630" y="102192"/>
                  </a:lnTo>
                  <a:cubicBezTo>
                    <a:pt x="180404" y="101656"/>
                    <a:pt x="180618" y="99596"/>
                    <a:pt x="178951" y="98811"/>
                  </a:cubicBezTo>
                  <a:lnTo>
                    <a:pt x="119694" y="71843"/>
                  </a:lnTo>
                  <a:lnTo>
                    <a:pt x="113717" y="69105"/>
                  </a:lnTo>
                  <a:cubicBezTo>
                    <a:pt x="110585" y="67688"/>
                    <a:pt x="111121" y="63842"/>
                    <a:pt x="114574" y="63032"/>
                  </a:cubicBezTo>
                  <a:lnTo>
                    <a:pt x="120801" y="61568"/>
                  </a:lnTo>
                  <a:lnTo>
                    <a:pt x="216051" y="39232"/>
                  </a:lnTo>
                  <a:cubicBezTo>
                    <a:pt x="217253" y="38946"/>
                    <a:pt x="217361" y="37529"/>
                    <a:pt x="216158" y="37136"/>
                  </a:cubicBezTo>
                  <a:lnTo>
                    <a:pt x="160877" y="19027"/>
                  </a:lnTo>
                  <a:lnTo>
                    <a:pt x="160806" y="18991"/>
                  </a:lnTo>
                  <a:cubicBezTo>
                    <a:pt x="159425" y="18527"/>
                    <a:pt x="159460" y="16860"/>
                    <a:pt x="160913" y="16467"/>
                  </a:cubicBezTo>
                  <a:lnTo>
                    <a:pt x="160913" y="16467"/>
                  </a:lnTo>
                  <a:lnTo>
                    <a:pt x="221278" y="1"/>
                  </a:lnTo>
                  <a:lnTo>
                    <a:pt x="168855" y="16932"/>
                  </a:lnTo>
                  <a:cubicBezTo>
                    <a:pt x="168069" y="17182"/>
                    <a:pt x="168069" y="18110"/>
                    <a:pt x="168890" y="18313"/>
                  </a:cubicBezTo>
                  <a:lnTo>
                    <a:pt x="233791" y="35708"/>
                  </a:lnTo>
                  <a:lnTo>
                    <a:pt x="236399" y="36422"/>
                  </a:lnTo>
                  <a:cubicBezTo>
                    <a:pt x="239244" y="37172"/>
                    <a:pt x="239280" y="40518"/>
                    <a:pt x="236434" y="41327"/>
                  </a:cubicBezTo>
                  <a:lnTo>
                    <a:pt x="233625" y="42078"/>
                  </a:lnTo>
                  <a:lnTo>
                    <a:pt x="144875" y="66652"/>
                  </a:lnTo>
                  <a:cubicBezTo>
                    <a:pt x="143351" y="67081"/>
                    <a:pt x="143244" y="68795"/>
                    <a:pt x="144661" y="69355"/>
                  </a:cubicBezTo>
                  <a:lnTo>
                    <a:pt x="210360" y="95322"/>
                  </a:lnTo>
                  <a:lnTo>
                    <a:pt x="220313" y="99239"/>
                  </a:lnTo>
                  <a:cubicBezTo>
                    <a:pt x="223802" y="100620"/>
                    <a:pt x="223623" y="104788"/>
                    <a:pt x="220063" y="105990"/>
                  </a:cubicBezTo>
                  <a:lnTo>
                    <a:pt x="209431" y="109550"/>
                  </a:lnTo>
                  <a:lnTo>
                    <a:pt x="53197" y="1607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2445901" y="4711376"/>
              <a:ext cx="143659" cy="69381"/>
            </a:xfrm>
            <a:custGeom>
              <a:rect b="b" l="l" r="r" t="t"/>
              <a:pathLst>
                <a:path extrusionOk="0" h="2168" w="4489">
                  <a:moveTo>
                    <a:pt x="4203" y="0"/>
                  </a:moveTo>
                  <a:lnTo>
                    <a:pt x="0" y="1346"/>
                  </a:lnTo>
                  <a:lnTo>
                    <a:pt x="286" y="2167"/>
                  </a:lnTo>
                  <a:lnTo>
                    <a:pt x="4489" y="810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2715647" y="4626027"/>
              <a:ext cx="142539" cy="69381"/>
            </a:xfrm>
            <a:custGeom>
              <a:rect b="b" l="l" r="r" t="t"/>
              <a:pathLst>
                <a:path extrusionOk="0" h="2168" w="4454">
                  <a:moveTo>
                    <a:pt x="4204" y="0"/>
                  </a:moveTo>
                  <a:lnTo>
                    <a:pt x="1" y="1346"/>
                  </a:lnTo>
                  <a:lnTo>
                    <a:pt x="251" y="2167"/>
                  </a:lnTo>
                  <a:lnTo>
                    <a:pt x="4454" y="810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2984272" y="4540677"/>
              <a:ext cx="143691" cy="68229"/>
            </a:xfrm>
            <a:custGeom>
              <a:rect b="b" l="l" r="r" t="t"/>
              <a:pathLst>
                <a:path extrusionOk="0" h="2132" w="4490">
                  <a:moveTo>
                    <a:pt x="4204" y="0"/>
                  </a:moveTo>
                  <a:lnTo>
                    <a:pt x="1" y="1310"/>
                  </a:lnTo>
                  <a:lnTo>
                    <a:pt x="251" y="2132"/>
                  </a:lnTo>
                  <a:lnTo>
                    <a:pt x="4489" y="774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3254049" y="4454944"/>
              <a:ext cx="142539" cy="68613"/>
            </a:xfrm>
            <a:custGeom>
              <a:rect b="b" l="l" r="r" t="t"/>
              <a:pathLst>
                <a:path extrusionOk="0" h="2144" w="4454">
                  <a:moveTo>
                    <a:pt x="4203" y="0"/>
                  </a:moveTo>
                  <a:lnTo>
                    <a:pt x="0" y="1322"/>
                  </a:lnTo>
                  <a:lnTo>
                    <a:pt x="250" y="2144"/>
                  </a:lnTo>
                  <a:lnTo>
                    <a:pt x="4453" y="786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1393865" y="5045926"/>
              <a:ext cx="143691" cy="69349"/>
            </a:xfrm>
            <a:custGeom>
              <a:rect b="b" l="l" r="r" t="t"/>
              <a:pathLst>
                <a:path extrusionOk="0" h="2167" w="4490">
                  <a:moveTo>
                    <a:pt x="4204" y="0"/>
                  </a:moveTo>
                  <a:lnTo>
                    <a:pt x="1" y="1345"/>
                  </a:lnTo>
                  <a:lnTo>
                    <a:pt x="287" y="2167"/>
                  </a:lnTo>
                  <a:lnTo>
                    <a:pt x="4490" y="810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1664027" y="4960576"/>
              <a:ext cx="142155" cy="69349"/>
            </a:xfrm>
            <a:custGeom>
              <a:rect b="b" l="l" r="r" t="t"/>
              <a:pathLst>
                <a:path extrusionOk="0" h="2167" w="4442">
                  <a:moveTo>
                    <a:pt x="4192" y="0"/>
                  </a:moveTo>
                  <a:lnTo>
                    <a:pt x="1" y="1345"/>
                  </a:lnTo>
                  <a:lnTo>
                    <a:pt x="239" y="2167"/>
                  </a:lnTo>
                  <a:lnTo>
                    <a:pt x="4442" y="810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1932652" y="4875227"/>
              <a:ext cx="143307" cy="68229"/>
            </a:xfrm>
            <a:custGeom>
              <a:rect b="b" l="l" r="r" t="t"/>
              <a:pathLst>
                <a:path extrusionOk="0" h="2132" w="4478">
                  <a:moveTo>
                    <a:pt x="4191" y="0"/>
                  </a:moveTo>
                  <a:lnTo>
                    <a:pt x="0" y="1310"/>
                  </a:lnTo>
                  <a:lnTo>
                    <a:pt x="239" y="2131"/>
                  </a:lnTo>
                  <a:lnTo>
                    <a:pt x="4477" y="774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2202430" y="4789877"/>
              <a:ext cx="142123" cy="68229"/>
            </a:xfrm>
            <a:custGeom>
              <a:rect b="b" l="l" r="r" t="t"/>
              <a:pathLst>
                <a:path extrusionOk="0" h="2132" w="4441">
                  <a:moveTo>
                    <a:pt x="4191" y="0"/>
                  </a:moveTo>
                  <a:lnTo>
                    <a:pt x="0" y="1310"/>
                  </a:lnTo>
                  <a:lnTo>
                    <a:pt x="238" y="2131"/>
                  </a:lnTo>
                  <a:lnTo>
                    <a:pt x="4441" y="774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3522675" y="4369594"/>
              <a:ext cx="142507" cy="67461"/>
            </a:xfrm>
            <a:custGeom>
              <a:rect b="b" l="l" r="r" t="t"/>
              <a:pathLst>
                <a:path extrusionOk="0" h="2108" w="4453">
                  <a:moveTo>
                    <a:pt x="4203" y="0"/>
                  </a:moveTo>
                  <a:lnTo>
                    <a:pt x="0" y="1322"/>
                  </a:lnTo>
                  <a:lnTo>
                    <a:pt x="250" y="2108"/>
                  </a:lnTo>
                  <a:lnTo>
                    <a:pt x="4453" y="751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3792420" y="4283092"/>
              <a:ext cx="142539" cy="67493"/>
            </a:xfrm>
            <a:custGeom>
              <a:rect b="b" l="l" r="r" t="t"/>
              <a:pathLst>
                <a:path extrusionOk="0" h="2109" w="4454">
                  <a:moveTo>
                    <a:pt x="4204" y="1"/>
                  </a:moveTo>
                  <a:lnTo>
                    <a:pt x="1" y="1358"/>
                  </a:lnTo>
                  <a:lnTo>
                    <a:pt x="251" y="2108"/>
                  </a:lnTo>
                  <a:lnTo>
                    <a:pt x="4454" y="787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4061046" y="4197743"/>
              <a:ext cx="142539" cy="67493"/>
            </a:xfrm>
            <a:custGeom>
              <a:rect b="b" l="l" r="r" t="t"/>
              <a:pathLst>
                <a:path extrusionOk="0" h="2109" w="4454">
                  <a:moveTo>
                    <a:pt x="4204" y="1"/>
                  </a:moveTo>
                  <a:lnTo>
                    <a:pt x="1" y="1358"/>
                  </a:lnTo>
                  <a:lnTo>
                    <a:pt x="251" y="2108"/>
                  </a:lnTo>
                  <a:lnTo>
                    <a:pt x="4454" y="751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4330823" y="4112393"/>
              <a:ext cx="142539" cy="66341"/>
            </a:xfrm>
            <a:custGeom>
              <a:rect b="b" l="l" r="r" t="t"/>
              <a:pathLst>
                <a:path extrusionOk="0" h="2073" w="4454">
                  <a:moveTo>
                    <a:pt x="4203" y="1"/>
                  </a:moveTo>
                  <a:lnTo>
                    <a:pt x="0" y="1358"/>
                  </a:lnTo>
                  <a:lnTo>
                    <a:pt x="215" y="2072"/>
                  </a:lnTo>
                  <a:lnTo>
                    <a:pt x="4453" y="715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4599448" y="4027044"/>
              <a:ext cx="142539" cy="66341"/>
            </a:xfrm>
            <a:custGeom>
              <a:rect b="b" l="l" r="r" t="t"/>
              <a:pathLst>
                <a:path extrusionOk="0" h="2073" w="4454">
                  <a:moveTo>
                    <a:pt x="4239" y="1"/>
                  </a:moveTo>
                  <a:lnTo>
                    <a:pt x="0" y="1358"/>
                  </a:lnTo>
                  <a:lnTo>
                    <a:pt x="250" y="2072"/>
                  </a:lnTo>
                  <a:lnTo>
                    <a:pt x="4453" y="715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4869194" y="3941694"/>
              <a:ext cx="141387" cy="64805"/>
            </a:xfrm>
            <a:custGeom>
              <a:rect b="b" l="l" r="r" t="t"/>
              <a:pathLst>
                <a:path extrusionOk="0" h="2025" w="4418">
                  <a:moveTo>
                    <a:pt x="4204" y="1"/>
                  </a:moveTo>
                  <a:lnTo>
                    <a:pt x="1" y="1322"/>
                  </a:lnTo>
                  <a:lnTo>
                    <a:pt x="215" y="2025"/>
                  </a:lnTo>
                  <a:lnTo>
                    <a:pt x="4418" y="67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5137819" y="3856345"/>
              <a:ext cx="142539" cy="64805"/>
            </a:xfrm>
            <a:custGeom>
              <a:rect b="b" l="l" r="r" t="t"/>
              <a:pathLst>
                <a:path extrusionOk="0" h="2025" w="4454">
                  <a:moveTo>
                    <a:pt x="4239" y="1"/>
                  </a:moveTo>
                  <a:lnTo>
                    <a:pt x="1" y="1322"/>
                  </a:lnTo>
                  <a:lnTo>
                    <a:pt x="215" y="2025"/>
                  </a:lnTo>
                  <a:lnTo>
                    <a:pt x="4454" y="679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5407596" y="3770995"/>
              <a:ext cx="141387" cy="63685"/>
            </a:xfrm>
            <a:custGeom>
              <a:rect b="b" l="l" r="r" t="t"/>
              <a:pathLst>
                <a:path extrusionOk="0" h="1990" w="4418">
                  <a:moveTo>
                    <a:pt x="4203" y="1"/>
                  </a:moveTo>
                  <a:lnTo>
                    <a:pt x="0" y="1322"/>
                  </a:lnTo>
                  <a:lnTo>
                    <a:pt x="215" y="1989"/>
                  </a:lnTo>
                  <a:lnTo>
                    <a:pt x="4418" y="644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5676222" y="3684526"/>
              <a:ext cx="141387" cy="63653"/>
            </a:xfrm>
            <a:custGeom>
              <a:rect b="b" l="l" r="r" t="t"/>
              <a:pathLst>
                <a:path extrusionOk="0" h="1989" w="4418">
                  <a:moveTo>
                    <a:pt x="4239" y="0"/>
                  </a:moveTo>
                  <a:lnTo>
                    <a:pt x="0" y="1357"/>
                  </a:lnTo>
                  <a:lnTo>
                    <a:pt x="215" y="1988"/>
                  </a:lnTo>
                  <a:lnTo>
                    <a:pt x="4418" y="679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5945967" y="3599176"/>
              <a:ext cx="141419" cy="63653"/>
            </a:xfrm>
            <a:custGeom>
              <a:rect b="b" l="l" r="r" t="t"/>
              <a:pathLst>
                <a:path extrusionOk="0" h="1989" w="4419">
                  <a:moveTo>
                    <a:pt x="4204" y="0"/>
                  </a:moveTo>
                  <a:lnTo>
                    <a:pt x="1" y="1357"/>
                  </a:lnTo>
                  <a:lnTo>
                    <a:pt x="215" y="1988"/>
                  </a:lnTo>
                  <a:lnTo>
                    <a:pt x="4418" y="643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6214593" y="3513827"/>
              <a:ext cx="141387" cy="62501"/>
            </a:xfrm>
            <a:custGeom>
              <a:rect b="b" l="l" r="r" t="t"/>
              <a:pathLst>
                <a:path extrusionOk="0" h="1953" w="4418">
                  <a:moveTo>
                    <a:pt x="4239" y="0"/>
                  </a:moveTo>
                  <a:lnTo>
                    <a:pt x="1" y="1346"/>
                  </a:lnTo>
                  <a:lnTo>
                    <a:pt x="215" y="1953"/>
                  </a:lnTo>
                  <a:lnTo>
                    <a:pt x="4418" y="643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6484370" y="3428477"/>
              <a:ext cx="141387" cy="62501"/>
            </a:xfrm>
            <a:custGeom>
              <a:rect b="b" l="l" r="r" t="t"/>
              <a:pathLst>
                <a:path extrusionOk="0" h="1953" w="4418">
                  <a:moveTo>
                    <a:pt x="4203" y="0"/>
                  </a:moveTo>
                  <a:lnTo>
                    <a:pt x="0" y="1310"/>
                  </a:lnTo>
                  <a:lnTo>
                    <a:pt x="179" y="1953"/>
                  </a:lnTo>
                  <a:lnTo>
                    <a:pt x="4418" y="607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6752995" y="3343128"/>
              <a:ext cx="141387" cy="61381"/>
            </a:xfrm>
            <a:custGeom>
              <a:rect b="b" l="l" r="r" t="t"/>
              <a:pathLst>
                <a:path extrusionOk="0" h="1918" w="4418">
                  <a:moveTo>
                    <a:pt x="4239" y="0"/>
                  </a:moveTo>
                  <a:lnTo>
                    <a:pt x="0" y="1310"/>
                  </a:lnTo>
                  <a:lnTo>
                    <a:pt x="215" y="1917"/>
                  </a:lnTo>
                  <a:lnTo>
                    <a:pt x="4418" y="572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7022773" y="3192622"/>
              <a:ext cx="57156" cy="126538"/>
            </a:xfrm>
            <a:custGeom>
              <a:rect b="b" l="l" r="r" t="t"/>
              <a:pathLst>
                <a:path extrusionOk="0" h="3954" w="1786">
                  <a:moveTo>
                    <a:pt x="536" y="0"/>
                  </a:moveTo>
                  <a:lnTo>
                    <a:pt x="286" y="572"/>
                  </a:lnTo>
                  <a:cubicBezTo>
                    <a:pt x="572" y="715"/>
                    <a:pt x="822" y="893"/>
                    <a:pt x="964" y="1179"/>
                  </a:cubicBezTo>
                  <a:cubicBezTo>
                    <a:pt x="1107" y="1429"/>
                    <a:pt x="1179" y="1750"/>
                    <a:pt x="1143" y="2072"/>
                  </a:cubicBezTo>
                  <a:cubicBezTo>
                    <a:pt x="1107" y="2358"/>
                    <a:pt x="1000" y="2679"/>
                    <a:pt x="786" y="2881"/>
                  </a:cubicBezTo>
                  <a:cubicBezTo>
                    <a:pt x="572" y="3096"/>
                    <a:pt x="357" y="3274"/>
                    <a:pt x="0" y="3346"/>
                  </a:cubicBezTo>
                  <a:lnTo>
                    <a:pt x="179" y="3953"/>
                  </a:lnTo>
                  <a:cubicBezTo>
                    <a:pt x="572" y="3846"/>
                    <a:pt x="1000" y="3596"/>
                    <a:pt x="1250" y="3274"/>
                  </a:cubicBezTo>
                  <a:cubicBezTo>
                    <a:pt x="1536" y="2953"/>
                    <a:pt x="1715" y="2536"/>
                    <a:pt x="1750" y="2108"/>
                  </a:cubicBezTo>
                  <a:cubicBezTo>
                    <a:pt x="1786" y="1679"/>
                    <a:pt x="1715" y="1250"/>
                    <a:pt x="1500" y="857"/>
                  </a:cubicBezTo>
                  <a:cubicBezTo>
                    <a:pt x="1286" y="500"/>
                    <a:pt x="929" y="179"/>
                    <a:pt x="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8"/>
            <p:cNvSpPr/>
            <p:nvPr/>
          </p:nvSpPr>
          <p:spPr>
            <a:xfrm>
              <a:off x="6772421" y="3082503"/>
              <a:ext cx="137963" cy="72806"/>
            </a:xfrm>
            <a:custGeom>
              <a:rect b="b" l="l" r="r" t="t"/>
              <a:pathLst>
                <a:path extrusionOk="0" h="2275" w="4311">
                  <a:moveTo>
                    <a:pt x="215" y="0"/>
                  </a:moveTo>
                  <a:lnTo>
                    <a:pt x="1" y="572"/>
                  </a:lnTo>
                  <a:lnTo>
                    <a:pt x="4061" y="2274"/>
                  </a:lnTo>
                  <a:lnTo>
                    <a:pt x="4311" y="173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8"/>
            <p:cNvSpPr/>
            <p:nvPr/>
          </p:nvSpPr>
          <p:spPr>
            <a:xfrm>
              <a:off x="6512948" y="2972000"/>
              <a:ext cx="136811" cy="72806"/>
            </a:xfrm>
            <a:custGeom>
              <a:rect b="b" l="l" r="r" t="t"/>
              <a:pathLst>
                <a:path extrusionOk="0" h="2275" w="4275">
                  <a:moveTo>
                    <a:pt x="215" y="0"/>
                  </a:moveTo>
                  <a:lnTo>
                    <a:pt x="0" y="536"/>
                  </a:lnTo>
                  <a:lnTo>
                    <a:pt x="4060" y="2275"/>
                  </a:lnTo>
                  <a:lnTo>
                    <a:pt x="4275" y="173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8"/>
            <p:cNvSpPr/>
            <p:nvPr/>
          </p:nvSpPr>
          <p:spPr>
            <a:xfrm>
              <a:off x="6252323" y="2861497"/>
              <a:ext cx="137579" cy="71686"/>
            </a:xfrm>
            <a:custGeom>
              <a:rect b="b" l="l" r="r" t="t"/>
              <a:pathLst>
                <a:path extrusionOk="0" h="2240" w="4299">
                  <a:moveTo>
                    <a:pt x="251" y="1"/>
                  </a:moveTo>
                  <a:lnTo>
                    <a:pt x="1" y="501"/>
                  </a:lnTo>
                  <a:lnTo>
                    <a:pt x="4096" y="2239"/>
                  </a:lnTo>
                  <a:lnTo>
                    <a:pt x="4299" y="1751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8"/>
            <p:cNvSpPr/>
            <p:nvPr/>
          </p:nvSpPr>
          <p:spPr>
            <a:xfrm>
              <a:off x="5992850" y="2750994"/>
              <a:ext cx="136427" cy="72070"/>
            </a:xfrm>
            <a:custGeom>
              <a:rect b="b" l="l" r="r" t="t"/>
              <a:pathLst>
                <a:path extrusionOk="0" h="2252" w="4263">
                  <a:moveTo>
                    <a:pt x="215" y="1"/>
                  </a:moveTo>
                  <a:lnTo>
                    <a:pt x="0" y="501"/>
                  </a:lnTo>
                  <a:lnTo>
                    <a:pt x="4049" y="2251"/>
                  </a:lnTo>
                  <a:lnTo>
                    <a:pt x="4263" y="1715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8"/>
            <p:cNvSpPr/>
            <p:nvPr/>
          </p:nvSpPr>
          <p:spPr>
            <a:xfrm>
              <a:off x="5733377" y="2640874"/>
              <a:ext cx="136427" cy="70534"/>
            </a:xfrm>
            <a:custGeom>
              <a:rect b="b" l="l" r="r" t="t"/>
              <a:pathLst>
                <a:path extrusionOk="0" h="2204" w="4263">
                  <a:moveTo>
                    <a:pt x="215" y="1"/>
                  </a:moveTo>
                  <a:lnTo>
                    <a:pt x="0" y="453"/>
                  </a:lnTo>
                  <a:lnTo>
                    <a:pt x="4048" y="2204"/>
                  </a:lnTo>
                  <a:lnTo>
                    <a:pt x="4263" y="1704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8"/>
            <p:cNvSpPr/>
            <p:nvPr/>
          </p:nvSpPr>
          <p:spPr>
            <a:xfrm>
              <a:off x="5473905" y="2530403"/>
              <a:ext cx="136427" cy="70502"/>
            </a:xfrm>
            <a:custGeom>
              <a:rect b="b" l="l" r="r" t="t"/>
              <a:pathLst>
                <a:path extrusionOk="0" h="2203" w="4263">
                  <a:moveTo>
                    <a:pt x="179" y="0"/>
                  </a:moveTo>
                  <a:lnTo>
                    <a:pt x="0" y="464"/>
                  </a:lnTo>
                  <a:lnTo>
                    <a:pt x="4048" y="2203"/>
                  </a:lnTo>
                  <a:lnTo>
                    <a:pt x="4263" y="1703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8"/>
            <p:cNvSpPr/>
            <p:nvPr/>
          </p:nvSpPr>
          <p:spPr>
            <a:xfrm>
              <a:off x="5214048" y="2418748"/>
              <a:ext cx="135659" cy="70534"/>
            </a:xfrm>
            <a:custGeom>
              <a:rect b="b" l="l" r="r" t="t"/>
              <a:pathLst>
                <a:path extrusionOk="0" h="2204" w="4239">
                  <a:moveTo>
                    <a:pt x="179" y="1"/>
                  </a:moveTo>
                  <a:lnTo>
                    <a:pt x="0" y="465"/>
                  </a:lnTo>
                  <a:lnTo>
                    <a:pt x="4060" y="2203"/>
                  </a:lnTo>
                  <a:lnTo>
                    <a:pt x="4239" y="1751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8"/>
            <p:cNvSpPr/>
            <p:nvPr/>
          </p:nvSpPr>
          <p:spPr>
            <a:xfrm>
              <a:off x="4953423" y="2308245"/>
              <a:ext cx="136811" cy="70918"/>
            </a:xfrm>
            <a:custGeom>
              <a:rect b="b" l="l" r="r" t="t"/>
              <a:pathLst>
                <a:path extrusionOk="0" h="2216" w="4275">
                  <a:moveTo>
                    <a:pt x="214" y="1"/>
                  </a:moveTo>
                  <a:lnTo>
                    <a:pt x="0" y="465"/>
                  </a:lnTo>
                  <a:lnTo>
                    <a:pt x="4060" y="2215"/>
                  </a:lnTo>
                  <a:lnTo>
                    <a:pt x="4275" y="175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8"/>
            <p:cNvSpPr/>
            <p:nvPr/>
          </p:nvSpPr>
          <p:spPr>
            <a:xfrm>
              <a:off x="4693950" y="2198126"/>
              <a:ext cx="136811" cy="69381"/>
            </a:xfrm>
            <a:custGeom>
              <a:rect b="b" l="l" r="r" t="t"/>
              <a:pathLst>
                <a:path extrusionOk="0" h="2168" w="4275">
                  <a:moveTo>
                    <a:pt x="214" y="1"/>
                  </a:moveTo>
                  <a:lnTo>
                    <a:pt x="0" y="418"/>
                  </a:lnTo>
                  <a:cubicBezTo>
                    <a:pt x="357" y="596"/>
                    <a:pt x="679" y="703"/>
                    <a:pt x="1036" y="882"/>
                  </a:cubicBezTo>
                  <a:lnTo>
                    <a:pt x="2036" y="1311"/>
                  </a:lnTo>
                  <a:lnTo>
                    <a:pt x="4060" y="2168"/>
                  </a:lnTo>
                  <a:lnTo>
                    <a:pt x="4274" y="1739"/>
                  </a:lnTo>
                  <a:lnTo>
                    <a:pt x="2203" y="846"/>
                  </a:lnTo>
                  <a:lnTo>
                    <a:pt x="1214" y="418"/>
                  </a:lnTo>
                  <a:cubicBezTo>
                    <a:pt x="893" y="275"/>
                    <a:pt x="500" y="144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8"/>
            <p:cNvSpPr/>
            <p:nvPr/>
          </p:nvSpPr>
          <p:spPr>
            <a:xfrm>
              <a:off x="4682494" y="2038500"/>
              <a:ext cx="141387" cy="53732"/>
            </a:xfrm>
            <a:custGeom>
              <a:rect b="b" l="l" r="r" t="t"/>
              <a:pathLst>
                <a:path extrusionOk="0" h="1679" w="4418">
                  <a:moveTo>
                    <a:pt x="4311" y="0"/>
                  </a:moveTo>
                  <a:lnTo>
                    <a:pt x="2144" y="536"/>
                  </a:lnTo>
                  <a:lnTo>
                    <a:pt x="1072" y="822"/>
                  </a:lnTo>
                  <a:cubicBezTo>
                    <a:pt x="715" y="893"/>
                    <a:pt x="322" y="1036"/>
                    <a:pt x="1" y="1322"/>
                  </a:cubicBezTo>
                  <a:lnTo>
                    <a:pt x="287" y="1679"/>
                  </a:lnTo>
                  <a:cubicBezTo>
                    <a:pt x="537" y="1465"/>
                    <a:pt x="822" y="1358"/>
                    <a:pt x="1215" y="1250"/>
                  </a:cubicBezTo>
                  <a:lnTo>
                    <a:pt x="2287" y="1000"/>
                  </a:lnTo>
                  <a:lnTo>
                    <a:pt x="4418" y="429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8"/>
            <p:cNvSpPr/>
            <p:nvPr/>
          </p:nvSpPr>
          <p:spPr>
            <a:xfrm>
              <a:off x="4956847" y="1969151"/>
              <a:ext cx="140235" cy="48036"/>
            </a:xfrm>
            <a:custGeom>
              <a:rect b="b" l="l" r="r" t="t"/>
              <a:pathLst>
                <a:path extrusionOk="0" h="1501" w="4382">
                  <a:moveTo>
                    <a:pt x="4275" y="0"/>
                  </a:moveTo>
                  <a:lnTo>
                    <a:pt x="0" y="1072"/>
                  </a:lnTo>
                  <a:lnTo>
                    <a:pt x="107" y="1500"/>
                  </a:lnTo>
                  <a:lnTo>
                    <a:pt x="4382" y="393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8"/>
            <p:cNvSpPr/>
            <p:nvPr/>
          </p:nvSpPr>
          <p:spPr>
            <a:xfrm>
              <a:off x="5230049" y="1898651"/>
              <a:ext cx="140235" cy="48804"/>
            </a:xfrm>
            <a:custGeom>
              <a:rect b="b" l="l" r="r" t="t"/>
              <a:pathLst>
                <a:path extrusionOk="0" h="1525" w="4382">
                  <a:moveTo>
                    <a:pt x="4274" y="1"/>
                  </a:moveTo>
                  <a:lnTo>
                    <a:pt x="0" y="1108"/>
                  </a:lnTo>
                  <a:lnTo>
                    <a:pt x="107" y="1525"/>
                  </a:lnTo>
                  <a:lnTo>
                    <a:pt x="4382" y="429"/>
                  </a:lnTo>
                  <a:lnTo>
                    <a:pt x="4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5504371" y="1829302"/>
              <a:ext cx="140235" cy="47652"/>
            </a:xfrm>
            <a:custGeom>
              <a:rect b="b" l="l" r="r" t="t"/>
              <a:pathLst>
                <a:path extrusionOk="0" h="1489" w="4382">
                  <a:moveTo>
                    <a:pt x="4275" y="1"/>
                  </a:moveTo>
                  <a:lnTo>
                    <a:pt x="1" y="1060"/>
                  </a:lnTo>
                  <a:lnTo>
                    <a:pt x="108" y="1489"/>
                  </a:lnTo>
                  <a:lnTo>
                    <a:pt x="4382" y="394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5777572" y="1758450"/>
              <a:ext cx="140235" cy="48036"/>
            </a:xfrm>
            <a:custGeom>
              <a:rect b="b" l="l" r="r" t="t"/>
              <a:pathLst>
                <a:path extrusionOk="0" h="1501" w="4382">
                  <a:moveTo>
                    <a:pt x="4275" y="0"/>
                  </a:moveTo>
                  <a:lnTo>
                    <a:pt x="0" y="1107"/>
                  </a:lnTo>
                  <a:lnTo>
                    <a:pt x="108" y="1500"/>
                  </a:lnTo>
                  <a:lnTo>
                    <a:pt x="4382" y="393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6051894" y="1689101"/>
              <a:ext cx="139115" cy="46884"/>
            </a:xfrm>
            <a:custGeom>
              <a:rect b="b" l="l" r="r" t="t"/>
              <a:pathLst>
                <a:path extrusionOk="0" h="1465" w="4347">
                  <a:moveTo>
                    <a:pt x="4275" y="0"/>
                  </a:moveTo>
                  <a:lnTo>
                    <a:pt x="1" y="1107"/>
                  </a:lnTo>
                  <a:lnTo>
                    <a:pt x="72" y="1465"/>
                  </a:lnTo>
                  <a:lnTo>
                    <a:pt x="4347" y="357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325096" y="1619753"/>
              <a:ext cx="140267" cy="45380"/>
            </a:xfrm>
            <a:custGeom>
              <a:rect b="b" l="l" r="r" t="t"/>
              <a:pathLst>
                <a:path extrusionOk="0" h="1418" w="4383">
                  <a:moveTo>
                    <a:pt x="4275" y="0"/>
                  </a:moveTo>
                  <a:lnTo>
                    <a:pt x="1" y="1072"/>
                  </a:lnTo>
                  <a:lnTo>
                    <a:pt x="108" y="1417"/>
                  </a:lnTo>
                  <a:lnTo>
                    <a:pt x="4382" y="322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8"/>
            <p:cNvSpPr/>
            <p:nvPr/>
          </p:nvSpPr>
          <p:spPr>
            <a:xfrm>
              <a:off x="6599449" y="1549252"/>
              <a:ext cx="139083" cy="45380"/>
            </a:xfrm>
            <a:custGeom>
              <a:rect b="b" l="l" r="r" t="t"/>
              <a:pathLst>
                <a:path extrusionOk="0" h="1418" w="4346">
                  <a:moveTo>
                    <a:pt x="4275" y="1"/>
                  </a:moveTo>
                  <a:lnTo>
                    <a:pt x="0" y="1096"/>
                  </a:lnTo>
                  <a:lnTo>
                    <a:pt x="72" y="1417"/>
                  </a:lnTo>
                  <a:lnTo>
                    <a:pt x="4346" y="322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8"/>
            <p:cNvSpPr/>
            <p:nvPr/>
          </p:nvSpPr>
          <p:spPr>
            <a:xfrm>
              <a:off x="6872619" y="1479904"/>
              <a:ext cx="140267" cy="45380"/>
            </a:xfrm>
            <a:custGeom>
              <a:rect b="b" l="l" r="r" t="t"/>
              <a:pathLst>
                <a:path extrusionOk="0" h="1418" w="4383">
                  <a:moveTo>
                    <a:pt x="4275" y="1"/>
                  </a:moveTo>
                  <a:lnTo>
                    <a:pt x="1" y="1060"/>
                  </a:lnTo>
                  <a:lnTo>
                    <a:pt x="72" y="1418"/>
                  </a:lnTo>
                  <a:lnTo>
                    <a:pt x="4382" y="310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8"/>
            <p:cNvSpPr/>
            <p:nvPr/>
          </p:nvSpPr>
          <p:spPr>
            <a:xfrm>
              <a:off x="7145821" y="1409051"/>
              <a:ext cx="139883" cy="45732"/>
            </a:xfrm>
            <a:custGeom>
              <a:rect b="b" l="l" r="r" t="t"/>
              <a:pathLst>
                <a:path extrusionOk="0" h="1429" w="4371">
                  <a:moveTo>
                    <a:pt x="4311" y="0"/>
                  </a:moveTo>
                  <a:lnTo>
                    <a:pt x="1" y="1107"/>
                  </a:lnTo>
                  <a:lnTo>
                    <a:pt x="108" y="1429"/>
                  </a:lnTo>
                  <a:lnTo>
                    <a:pt x="4370" y="322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8"/>
            <p:cNvSpPr/>
            <p:nvPr/>
          </p:nvSpPr>
          <p:spPr>
            <a:xfrm>
              <a:off x="7420174" y="1339702"/>
              <a:ext cx="138699" cy="44611"/>
            </a:xfrm>
            <a:custGeom>
              <a:rect b="b" l="l" r="r" t="t"/>
              <a:pathLst>
                <a:path extrusionOk="0" h="1394" w="4334">
                  <a:moveTo>
                    <a:pt x="4263" y="0"/>
                  </a:moveTo>
                  <a:lnTo>
                    <a:pt x="0" y="1107"/>
                  </a:lnTo>
                  <a:lnTo>
                    <a:pt x="72" y="1393"/>
                  </a:lnTo>
                  <a:lnTo>
                    <a:pt x="4334" y="286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7693376" y="1269202"/>
              <a:ext cx="139851" cy="44227"/>
            </a:xfrm>
            <a:custGeom>
              <a:rect b="b" l="l" r="r" t="t"/>
              <a:pathLst>
                <a:path extrusionOk="0" h="1382" w="4370">
                  <a:moveTo>
                    <a:pt x="4298" y="1"/>
                  </a:moveTo>
                  <a:lnTo>
                    <a:pt x="0" y="1096"/>
                  </a:lnTo>
                  <a:lnTo>
                    <a:pt x="71" y="1382"/>
                  </a:lnTo>
                  <a:lnTo>
                    <a:pt x="4370" y="286"/>
                  </a:lnTo>
                  <a:lnTo>
                    <a:pt x="42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745571" y="1140426"/>
              <a:ext cx="139083" cy="49188"/>
            </a:xfrm>
            <a:custGeom>
              <a:rect b="b" l="l" r="r" t="t"/>
              <a:pathLst>
                <a:path extrusionOk="0" h="1537" w="4346">
                  <a:moveTo>
                    <a:pt x="72" y="0"/>
                  </a:moveTo>
                  <a:lnTo>
                    <a:pt x="0" y="250"/>
                  </a:lnTo>
                  <a:lnTo>
                    <a:pt x="2108" y="893"/>
                  </a:lnTo>
                  <a:lnTo>
                    <a:pt x="3167" y="1215"/>
                  </a:lnTo>
                  <a:lnTo>
                    <a:pt x="3703" y="1358"/>
                  </a:lnTo>
                  <a:cubicBezTo>
                    <a:pt x="3882" y="1429"/>
                    <a:pt x="4060" y="1465"/>
                    <a:pt x="4203" y="1536"/>
                  </a:cubicBezTo>
                  <a:lnTo>
                    <a:pt x="4346" y="1286"/>
                  </a:lnTo>
                  <a:cubicBezTo>
                    <a:pt x="4167" y="1179"/>
                    <a:pt x="3953" y="1143"/>
                    <a:pt x="3774" y="1108"/>
                  </a:cubicBezTo>
                  <a:lnTo>
                    <a:pt x="3239" y="929"/>
                  </a:lnTo>
                  <a:lnTo>
                    <a:pt x="2215" y="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474642" y="1060772"/>
              <a:ext cx="137963" cy="48068"/>
            </a:xfrm>
            <a:custGeom>
              <a:rect b="b" l="l" r="r" t="t"/>
              <a:pathLst>
                <a:path extrusionOk="0" h="1502" w="4311">
                  <a:moveTo>
                    <a:pt x="72" y="1"/>
                  </a:moveTo>
                  <a:lnTo>
                    <a:pt x="1" y="251"/>
                  </a:lnTo>
                  <a:lnTo>
                    <a:pt x="4239" y="1501"/>
                  </a:lnTo>
                  <a:lnTo>
                    <a:pt x="4311" y="125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7203744" y="982303"/>
              <a:ext cx="137963" cy="46884"/>
            </a:xfrm>
            <a:custGeom>
              <a:rect b="b" l="l" r="r" t="t"/>
              <a:pathLst>
                <a:path extrusionOk="0" h="1465" w="4311">
                  <a:moveTo>
                    <a:pt x="72" y="0"/>
                  </a:moveTo>
                  <a:lnTo>
                    <a:pt x="0" y="214"/>
                  </a:lnTo>
                  <a:lnTo>
                    <a:pt x="4239" y="1465"/>
                  </a:lnTo>
                  <a:lnTo>
                    <a:pt x="4311" y="125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932847" y="902650"/>
              <a:ext cx="137963" cy="46532"/>
            </a:xfrm>
            <a:custGeom>
              <a:rect b="b" l="l" r="r" t="t"/>
              <a:pathLst>
                <a:path extrusionOk="0" h="1454" w="4311">
                  <a:moveTo>
                    <a:pt x="72" y="1"/>
                  </a:moveTo>
                  <a:lnTo>
                    <a:pt x="0" y="215"/>
                  </a:lnTo>
                  <a:lnTo>
                    <a:pt x="4239" y="1453"/>
                  </a:lnTo>
                  <a:lnTo>
                    <a:pt x="4310" y="125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6661917" y="823029"/>
              <a:ext cx="136811" cy="46500"/>
            </a:xfrm>
            <a:custGeom>
              <a:rect b="b" l="l" r="r" t="t"/>
              <a:pathLst>
                <a:path extrusionOk="0" h="1453" w="4275">
                  <a:moveTo>
                    <a:pt x="37" y="0"/>
                  </a:moveTo>
                  <a:lnTo>
                    <a:pt x="1" y="215"/>
                  </a:lnTo>
                  <a:lnTo>
                    <a:pt x="4239" y="1453"/>
                  </a:lnTo>
                  <a:lnTo>
                    <a:pt x="4275" y="123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6391020" y="743376"/>
              <a:ext cx="136811" cy="46532"/>
            </a:xfrm>
            <a:custGeom>
              <a:rect b="b" l="l" r="r" t="t"/>
              <a:pathLst>
                <a:path extrusionOk="0" h="1454" w="4275">
                  <a:moveTo>
                    <a:pt x="36" y="1"/>
                  </a:moveTo>
                  <a:lnTo>
                    <a:pt x="0" y="180"/>
                  </a:lnTo>
                  <a:lnTo>
                    <a:pt x="4239" y="1454"/>
                  </a:lnTo>
                  <a:lnTo>
                    <a:pt x="4275" y="123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6120122" y="664907"/>
              <a:ext cx="136811" cy="44227"/>
            </a:xfrm>
            <a:custGeom>
              <a:rect b="b" l="l" r="r" t="t"/>
              <a:pathLst>
                <a:path extrusionOk="0" h="1382" w="4275">
                  <a:moveTo>
                    <a:pt x="36" y="0"/>
                  </a:moveTo>
                  <a:lnTo>
                    <a:pt x="0" y="143"/>
                  </a:lnTo>
                  <a:lnTo>
                    <a:pt x="4239" y="1381"/>
                  </a:lnTo>
                  <a:lnTo>
                    <a:pt x="4274" y="120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5867498" y="563556"/>
              <a:ext cx="118505" cy="65925"/>
            </a:xfrm>
            <a:custGeom>
              <a:rect b="b" l="l" r="r" t="t"/>
              <a:pathLst>
                <a:path extrusionOk="0" h="2060" w="3703">
                  <a:moveTo>
                    <a:pt x="0" y="0"/>
                  </a:moveTo>
                  <a:cubicBezTo>
                    <a:pt x="0" y="393"/>
                    <a:pt x="179" y="738"/>
                    <a:pt x="500" y="1024"/>
                  </a:cubicBezTo>
                  <a:cubicBezTo>
                    <a:pt x="643" y="1131"/>
                    <a:pt x="822" y="1238"/>
                    <a:pt x="1000" y="1274"/>
                  </a:cubicBezTo>
                  <a:lnTo>
                    <a:pt x="1536" y="1453"/>
                  </a:lnTo>
                  <a:lnTo>
                    <a:pt x="3667" y="2060"/>
                  </a:lnTo>
                  <a:lnTo>
                    <a:pt x="3703" y="1917"/>
                  </a:lnTo>
                  <a:lnTo>
                    <a:pt x="1572" y="1274"/>
                  </a:lnTo>
                  <a:cubicBezTo>
                    <a:pt x="1250" y="1167"/>
                    <a:pt x="858" y="1096"/>
                    <a:pt x="607" y="881"/>
                  </a:cubicBezTo>
                  <a:cubicBezTo>
                    <a:pt x="322" y="667"/>
                    <a:pt x="179" y="322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5981426" y="456477"/>
              <a:ext cx="137579" cy="43075"/>
            </a:xfrm>
            <a:custGeom>
              <a:rect b="b" l="l" r="r" t="t"/>
              <a:pathLst>
                <a:path extrusionOk="0" h="1346" w="4299">
                  <a:moveTo>
                    <a:pt x="4263" y="1"/>
                  </a:moveTo>
                  <a:lnTo>
                    <a:pt x="0" y="1203"/>
                  </a:lnTo>
                  <a:lnTo>
                    <a:pt x="36" y="1346"/>
                  </a:lnTo>
                  <a:lnTo>
                    <a:pt x="4298" y="143"/>
                  </a:lnTo>
                  <a:lnTo>
                    <a:pt x="42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6253475" y="380281"/>
              <a:ext cx="136427" cy="41955"/>
            </a:xfrm>
            <a:custGeom>
              <a:rect b="b" l="l" r="r" t="t"/>
              <a:pathLst>
                <a:path extrusionOk="0" h="1311" w="4263">
                  <a:moveTo>
                    <a:pt x="4227" y="0"/>
                  </a:moveTo>
                  <a:lnTo>
                    <a:pt x="0" y="1167"/>
                  </a:lnTo>
                  <a:lnTo>
                    <a:pt x="36" y="1310"/>
                  </a:lnTo>
                  <a:lnTo>
                    <a:pt x="4263" y="7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6525525" y="302932"/>
              <a:ext cx="136427" cy="40803"/>
            </a:xfrm>
            <a:custGeom>
              <a:rect b="b" l="l" r="r" t="t"/>
              <a:pathLst>
                <a:path extrusionOk="0" h="1275" w="4263">
                  <a:moveTo>
                    <a:pt x="4227" y="0"/>
                  </a:moveTo>
                  <a:lnTo>
                    <a:pt x="0" y="1203"/>
                  </a:lnTo>
                  <a:lnTo>
                    <a:pt x="0" y="1274"/>
                  </a:lnTo>
                  <a:lnTo>
                    <a:pt x="4263" y="7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6797574" y="226351"/>
              <a:ext cx="135275" cy="40035"/>
            </a:xfrm>
            <a:custGeom>
              <a:rect b="b" l="l" r="r" t="t"/>
              <a:pathLst>
                <a:path extrusionOk="0" h="1251" w="4227">
                  <a:moveTo>
                    <a:pt x="4227" y="0"/>
                  </a:moveTo>
                  <a:lnTo>
                    <a:pt x="0" y="1179"/>
                  </a:lnTo>
                  <a:lnTo>
                    <a:pt x="0" y="1250"/>
                  </a:lnTo>
                  <a:lnTo>
                    <a:pt x="4227" y="36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7068472" y="149002"/>
              <a:ext cx="136459" cy="40035"/>
            </a:xfrm>
            <a:custGeom>
              <a:rect b="b" l="l" r="r" t="t"/>
              <a:pathLst>
                <a:path extrusionOk="0" h="1251" w="4264">
                  <a:moveTo>
                    <a:pt x="4263" y="0"/>
                  </a:moveTo>
                  <a:lnTo>
                    <a:pt x="1" y="1215"/>
                  </a:lnTo>
                  <a:lnTo>
                    <a:pt x="36" y="1250"/>
                  </a:lnTo>
                  <a:lnTo>
                    <a:pt x="4263" y="36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7340521" y="91078"/>
              <a:ext cx="68229" cy="19458"/>
            </a:xfrm>
            <a:custGeom>
              <a:rect b="b" l="l" r="r" t="t"/>
              <a:pathLst>
                <a:path extrusionOk="0" h="608" w="2132">
                  <a:moveTo>
                    <a:pt x="1" y="608"/>
                  </a:moveTo>
                  <a:lnTo>
                    <a:pt x="2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9" name="Google Shape;1509;p38"/>
          <p:cNvSpPr txBox="1"/>
          <p:nvPr>
            <p:ph type="title"/>
          </p:nvPr>
        </p:nvSpPr>
        <p:spPr>
          <a:xfrm>
            <a:off x="710250" y="512250"/>
            <a:ext cx="2459400" cy="9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Infographics</a:t>
            </a:r>
            <a:endParaRPr/>
          </a:p>
        </p:txBody>
      </p:sp>
      <p:sp>
        <p:nvSpPr>
          <p:cNvPr id="1510" name="Google Shape;1510;p38"/>
          <p:cNvSpPr txBox="1"/>
          <p:nvPr/>
        </p:nvSpPr>
        <p:spPr>
          <a:xfrm>
            <a:off x="710275" y="1461275"/>
            <a:ext cx="25677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11" name="Google Shape;1511;p38"/>
          <p:cNvGrpSpPr/>
          <p:nvPr/>
        </p:nvGrpSpPr>
        <p:grpSpPr>
          <a:xfrm>
            <a:off x="7090167" y="2080277"/>
            <a:ext cx="706839" cy="1242945"/>
            <a:chOff x="7090167" y="2080277"/>
            <a:chExt cx="706839" cy="1242945"/>
          </a:xfrm>
        </p:grpSpPr>
        <p:sp>
          <p:nvSpPr>
            <p:cNvPr id="1512" name="Google Shape;1512;p38"/>
            <p:cNvSpPr/>
            <p:nvPr/>
          </p:nvSpPr>
          <p:spPr>
            <a:xfrm>
              <a:off x="7090167" y="2080277"/>
              <a:ext cx="706839" cy="1242945"/>
            </a:xfrm>
            <a:custGeom>
              <a:rect b="b" l="l" r="r" t="t"/>
              <a:pathLst>
                <a:path extrusionOk="0" h="38839" w="22087">
                  <a:moveTo>
                    <a:pt x="22087" y="11073"/>
                  </a:moveTo>
                  <a:cubicBezTo>
                    <a:pt x="22087" y="4977"/>
                    <a:pt x="17098" y="0"/>
                    <a:pt x="11002" y="0"/>
                  </a:cubicBezTo>
                  <a:cubicBezTo>
                    <a:pt x="4883" y="0"/>
                    <a:pt x="1" y="4977"/>
                    <a:pt x="1" y="11073"/>
                  </a:cubicBezTo>
                  <a:cubicBezTo>
                    <a:pt x="1" y="16979"/>
                    <a:pt x="4537" y="21813"/>
                    <a:pt x="10490" y="22158"/>
                  </a:cubicBezTo>
                  <a:lnTo>
                    <a:pt x="10490" y="34636"/>
                  </a:lnTo>
                  <a:cubicBezTo>
                    <a:pt x="9455" y="34921"/>
                    <a:pt x="8931" y="35743"/>
                    <a:pt x="8931" y="36683"/>
                  </a:cubicBezTo>
                  <a:cubicBezTo>
                    <a:pt x="8931" y="37862"/>
                    <a:pt x="9836" y="38838"/>
                    <a:pt x="11050" y="38838"/>
                  </a:cubicBezTo>
                  <a:cubicBezTo>
                    <a:pt x="12217" y="38838"/>
                    <a:pt x="13169" y="37862"/>
                    <a:pt x="13169" y="36683"/>
                  </a:cubicBezTo>
                  <a:cubicBezTo>
                    <a:pt x="13169" y="35731"/>
                    <a:pt x="12586" y="34909"/>
                    <a:pt x="11693" y="34624"/>
                  </a:cubicBezTo>
                  <a:lnTo>
                    <a:pt x="11693" y="22158"/>
                  </a:lnTo>
                  <a:cubicBezTo>
                    <a:pt x="17491" y="21813"/>
                    <a:pt x="22087" y="16979"/>
                    <a:pt x="22087" y="11073"/>
                  </a:cubicBezTo>
                  <a:close/>
                  <a:moveTo>
                    <a:pt x="2418" y="11073"/>
                  </a:moveTo>
                  <a:cubicBezTo>
                    <a:pt x="2418" y="6346"/>
                    <a:pt x="6264" y="2536"/>
                    <a:pt x="10990" y="2536"/>
                  </a:cubicBezTo>
                  <a:cubicBezTo>
                    <a:pt x="15717" y="2536"/>
                    <a:pt x="19563" y="6346"/>
                    <a:pt x="19563" y="11073"/>
                  </a:cubicBezTo>
                  <a:cubicBezTo>
                    <a:pt x="19563" y="15800"/>
                    <a:pt x="15717" y="19634"/>
                    <a:pt x="10990" y="19634"/>
                  </a:cubicBezTo>
                  <a:cubicBezTo>
                    <a:pt x="6264" y="19634"/>
                    <a:pt x="2418" y="15800"/>
                    <a:pt x="2418" y="110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3" name="Google Shape;1513;p38"/>
            <p:cNvGrpSpPr/>
            <p:nvPr/>
          </p:nvGrpSpPr>
          <p:grpSpPr>
            <a:xfrm>
              <a:off x="7253814" y="2244864"/>
              <a:ext cx="380650" cy="380618"/>
              <a:chOff x="-4478975" y="3251700"/>
              <a:chExt cx="293825" cy="293800"/>
            </a:xfrm>
          </p:grpSpPr>
          <p:sp>
            <p:nvSpPr>
              <p:cNvPr id="1514" name="Google Shape;1514;p38"/>
              <p:cNvSpPr/>
              <p:nvPr/>
            </p:nvSpPr>
            <p:spPr>
              <a:xfrm>
                <a:off x="-4375000" y="3365100"/>
                <a:ext cx="85075" cy="110900"/>
              </a:xfrm>
              <a:custGeom>
                <a:rect b="b" l="l" r="r" t="t"/>
                <a:pathLst>
                  <a:path extrusionOk="0" h="4436" w="3403">
                    <a:moveTo>
                      <a:pt x="662" y="1"/>
                    </a:moveTo>
                    <a:cubicBezTo>
                      <a:pt x="221" y="316"/>
                      <a:pt x="0" y="820"/>
                      <a:pt x="0" y="1387"/>
                    </a:cubicBezTo>
                    <a:cubicBezTo>
                      <a:pt x="0" y="2080"/>
                      <a:pt x="473" y="2773"/>
                      <a:pt x="1135" y="2994"/>
                    </a:cubicBezTo>
                    <a:cubicBezTo>
                      <a:pt x="1261" y="3025"/>
                      <a:pt x="1355" y="3183"/>
                      <a:pt x="1355" y="3309"/>
                    </a:cubicBezTo>
                    <a:lnTo>
                      <a:pt x="1355" y="4412"/>
                    </a:lnTo>
                    <a:cubicBezTo>
                      <a:pt x="1576" y="4427"/>
                      <a:pt x="1647" y="4435"/>
                      <a:pt x="1714" y="4435"/>
                    </a:cubicBezTo>
                    <a:cubicBezTo>
                      <a:pt x="1780" y="4435"/>
                      <a:pt x="1843" y="4427"/>
                      <a:pt x="2048" y="4412"/>
                    </a:cubicBezTo>
                    <a:lnTo>
                      <a:pt x="2048" y="3309"/>
                    </a:lnTo>
                    <a:cubicBezTo>
                      <a:pt x="2048" y="3151"/>
                      <a:pt x="2111" y="3025"/>
                      <a:pt x="2269" y="2994"/>
                    </a:cubicBezTo>
                    <a:cubicBezTo>
                      <a:pt x="2962" y="2710"/>
                      <a:pt x="3403" y="2080"/>
                      <a:pt x="3403" y="1387"/>
                    </a:cubicBezTo>
                    <a:cubicBezTo>
                      <a:pt x="3403" y="820"/>
                      <a:pt x="3119" y="316"/>
                      <a:pt x="2741" y="1"/>
                    </a:cubicBezTo>
                    <a:lnTo>
                      <a:pt x="2741" y="1387"/>
                    </a:lnTo>
                    <a:cubicBezTo>
                      <a:pt x="2741" y="1576"/>
                      <a:pt x="2584" y="1734"/>
                      <a:pt x="2395" y="1734"/>
                    </a:cubicBezTo>
                    <a:lnTo>
                      <a:pt x="1009" y="1734"/>
                    </a:lnTo>
                    <a:cubicBezTo>
                      <a:pt x="820" y="1734"/>
                      <a:pt x="662" y="1576"/>
                      <a:pt x="662" y="1387"/>
                    </a:cubicBezTo>
                    <a:lnTo>
                      <a:pt x="66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-4408875" y="3321800"/>
                <a:ext cx="154400" cy="148875"/>
              </a:xfrm>
              <a:custGeom>
                <a:rect b="b" l="l" r="r" t="t"/>
                <a:pathLst>
                  <a:path extrusionOk="0" h="5955" w="6176">
                    <a:moveTo>
                      <a:pt x="3057" y="0"/>
                    </a:moveTo>
                    <a:cubicBezTo>
                      <a:pt x="1387" y="0"/>
                      <a:pt x="1" y="1386"/>
                      <a:pt x="1" y="3088"/>
                    </a:cubicBezTo>
                    <a:cubicBezTo>
                      <a:pt x="1" y="4411"/>
                      <a:pt x="851" y="5545"/>
                      <a:pt x="2049" y="5954"/>
                    </a:cubicBezTo>
                    <a:lnTo>
                      <a:pt x="2049" y="5230"/>
                    </a:lnTo>
                    <a:cubicBezTo>
                      <a:pt x="1229" y="4852"/>
                      <a:pt x="662" y="4001"/>
                      <a:pt x="662" y="3088"/>
                    </a:cubicBezTo>
                    <a:cubicBezTo>
                      <a:pt x="662" y="2048"/>
                      <a:pt x="1292" y="1134"/>
                      <a:pt x="2269" y="819"/>
                    </a:cubicBezTo>
                    <a:cubicBezTo>
                      <a:pt x="2307" y="810"/>
                      <a:pt x="2344" y="805"/>
                      <a:pt x="2380" y="805"/>
                    </a:cubicBezTo>
                    <a:cubicBezTo>
                      <a:pt x="2583" y="805"/>
                      <a:pt x="2742" y="947"/>
                      <a:pt x="2742" y="1134"/>
                    </a:cubicBezTo>
                    <a:lnTo>
                      <a:pt x="2742" y="2710"/>
                    </a:lnTo>
                    <a:lnTo>
                      <a:pt x="3435" y="2710"/>
                    </a:lnTo>
                    <a:lnTo>
                      <a:pt x="3435" y="1134"/>
                    </a:lnTo>
                    <a:cubicBezTo>
                      <a:pt x="3435" y="947"/>
                      <a:pt x="3594" y="805"/>
                      <a:pt x="3796" y="805"/>
                    </a:cubicBezTo>
                    <a:cubicBezTo>
                      <a:pt x="3832" y="805"/>
                      <a:pt x="3869" y="810"/>
                      <a:pt x="3907" y="819"/>
                    </a:cubicBezTo>
                    <a:cubicBezTo>
                      <a:pt x="4852" y="1197"/>
                      <a:pt x="5514" y="2079"/>
                      <a:pt x="5514" y="3088"/>
                    </a:cubicBezTo>
                    <a:cubicBezTo>
                      <a:pt x="5514" y="4001"/>
                      <a:pt x="4947" y="4852"/>
                      <a:pt x="4128" y="5230"/>
                    </a:cubicBezTo>
                    <a:lnTo>
                      <a:pt x="4128" y="5954"/>
                    </a:lnTo>
                    <a:cubicBezTo>
                      <a:pt x="5325" y="5513"/>
                      <a:pt x="6176" y="4411"/>
                      <a:pt x="6176" y="3088"/>
                    </a:cubicBezTo>
                    <a:cubicBezTo>
                      <a:pt x="6144" y="1386"/>
                      <a:pt x="4758" y="0"/>
                      <a:pt x="30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38"/>
              <p:cNvSpPr/>
              <p:nvPr/>
            </p:nvSpPr>
            <p:spPr>
              <a:xfrm>
                <a:off x="-4478975" y="3251700"/>
                <a:ext cx="293825" cy="293800"/>
              </a:xfrm>
              <a:custGeom>
                <a:rect b="b" l="l" r="r" t="t"/>
                <a:pathLst>
                  <a:path extrusionOk="0" h="11752" w="11753">
                    <a:moveTo>
                      <a:pt x="5861" y="2111"/>
                    </a:moveTo>
                    <a:cubicBezTo>
                      <a:pt x="7972" y="2111"/>
                      <a:pt x="9641" y="3781"/>
                      <a:pt x="9641" y="5892"/>
                    </a:cubicBezTo>
                    <a:cubicBezTo>
                      <a:pt x="9610" y="7971"/>
                      <a:pt x="7909" y="9672"/>
                      <a:pt x="5861" y="9672"/>
                    </a:cubicBezTo>
                    <a:cubicBezTo>
                      <a:pt x="3781" y="9672"/>
                      <a:pt x="2080" y="7971"/>
                      <a:pt x="2080" y="5892"/>
                    </a:cubicBezTo>
                    <a:cubicBezTo>
                      <a:pt x="2080" y="3781"/>
                      <a:pt x="3781" y="2111"/>
                      <a:pt x="5861" y="2111"/>
                    </a:cubicBezTo>
                    <a:close/>
                    <a:moveTo>
                      <a:pt x="5168" y="0"/>
                    </a:moveTo>
                    <a:cubicBezTo>
                      <a:pt x="5010" y="0"/>
                      <a:pt x="4884" y="126"/>
                      <a:pt x="4853" y="284"/>
                    </a:cubicBezTo>
                    <a:lnTo>
                      <a:pt x="4695" y="882"/>
                    </a:lnTo>
                    <a:cubicBezTo>
                      <a:pt x="4128" y="1008"/>
                      <a:pt x="3624" y="1229"/>
                      <a:pt x="3120" y="1512"/>
                    </a:cubicBezTo>
                    <a:lnTo>
                      <a:pt x="2616" y="1197"/>
                    </a:lnTo>
                    <a:cubicBezTo>
                      <a:pt x="2557" y="1153"/>
                      <a:pt x="2485" y="1130"/>
                      <a:pt x="2412" y="1130"/>
                    </a:cubicBezTo>
                    <a:cubicBezTo>
                      <a:pt x="2328" y="1130"/>
                      <a:pt x="2242" y="1161"/>
                      <a:pt x="2175" y="1229"/>
                    </a:cubicBezTo>
                    <a:lnTo>
                      <a:pt x="1198" y="2205"/>
                    </a:lnTo>
                    <a:cubicBezTo>
                      <a:pt x="1072" y="2332"/>
                      <a:pt x="1072" y="2489"/>
                      <a:pt x="1135" y="2647"/>
                    </a:cubicBezTo>
                    <a:lnTo>
                      <a:pt x="1450" y="3151"/>
                    </a:lnTo>
                    <a:cubicBezTo>
                      <a:pt x="1135" y="3623"/>
                      <a:pt x="946" y="4190"/>
                      <a:pt x="820" y="4726"/>
                    </a:cubicBezTo>
                    <a:lnTo>
                      <a:pt x="284" y="4883"/>
                    </a:lnTo>
                    <a:cubicBezTo>
                      <a:pt x="127" y="4946"/>
                      <a:pt x="1" y="5041"/>
                      <a:pt x="1" y="5198"/>
                    </a:cubicBezTo>
                    <a:lnTo>
                      <a:pt x="1" y="6585"/>
                    </a:lnTo>
                    <a:cubicBezTo>
                      <a:pt x="1" y="6742"/>
                      <a:pt x="127" y="6868"/>
                      <a:pt x="284" y="6900"/>
                    </a:cubicBezTo>
                    <a:lnTo>
                      <a:pt x="820" y="7057"/>
                    </a:lnTo>
                    <a:cubicBezTo>
                      <a:pt x="946" y="7593"/>
                      <a:pt x="1198" y="8128"/>
                      <a:pt x="1450" y="8632"/>
                    </a:cubicBezTo>
                    <a:lnTo>
                      <a:pt x="1135" y="9137"/>
                    </a:lnTo>
                    <a:cubicBezTo>
                      <a:pt x="1072" y="9263"/>
                      <a:pt x="1072" y="9452"/>
                      <a:pt x="1198" y="9578"/>
                    </a:cubicBezTo>
                    <a:lnTo>
                      <a:pt x="2175" y="10554"/>
                    </a:lnTo>
                    <a:cubicBezTo>
                      <a:pt x="2248" y="10628"/>
                      <a:pt x="2333" y="10659"/>
                      <a:pt x="2422" y="10659"/>
                    </a:cubicBezTo>
                    <a:cubicBezTo>
                      <a:pt x="2485" y="10659"/>
                      <a:pt x="2550" y="10643"/>
                      <a:pt x="2616" y="10617"/>
                    </a:cubicBezTo>
                    <a:lnTo>
                      <a:pt x="3120" y="10302"/>
                    </a:lnTo>
                    <a:cubicBezTo>
                      <a:pt x="3592" y="10617"/>
                      <a:pt x="4128" y="10806"/>
                      <a:pt x="4695" y="10932"/>
                    </a:cubicBezTo>
                    <a:lnTo>
                      <a:pt x="4853" y="11468"/>
                    </a:lnTo>
                    <a:cubicBezTo>
                      <a:pt x="4884" y="11625"/>
                      <a:pt x="5010" y="11751"/>
                      <a:pt x="5168" y="11751"/>
                    </a:cubicBezTo>
                    <a:lnTo>
                      <a:pt x="6554" y="11751"/>
                    </a:lnTo>
                    <a:cubicBezTo>
                      <a:pt x="6711" y="11751"/>
                      <a:pt x="6806" y="11625"/>
                      <a:pt x="6869" y="11468"/>
                    </a:cubicBezTo>
                    <a:lnTo>
                      <a:pt x="7026" y="10932"/>
                    </a:lnTo>
                    <a:cubicBezTo>
                      <a:pt x="7562" y="10806"/>
                      <a:pt x="8066" y="10554"/>
                      <a:pt x="8602" y="10302"/>
                    </a:cubicBezTo>
                    <a:lnTo>
                      <a:pt x="9106" y="10617"/>
                    </a:lnTo>
                    <a:cubicBezTo>
                      <a:pt x="9158" y="10643"/>
                      <a:pt x="9221" y="10659"/>
                      <a:pt x="9286" y="10659"/>
                    </a:cubicBezTo>
                    <a:cubicBezTo>
                      <a:pt x="9378" y="10659"/>
                      <a:pt x="9473" y="10628"/>
                      <a:pt x="9547" y="10554"/>
                    </a:cubicBezTo>
                    <a:lnTo>
                      <a:pt x="10523" y="9578"/>
                    </a:lnTo>
                    <a:cubicBezTo>
                      <a:pt x="10649" y="9452"/>
                      <a:pt x="10649" y="9294"/>
                      <a:pt x="10555" y="9137"/>
                    </a:cubicBezTo>
                    <a:lnTo>
                      <a:pt x="10240" y="8632"/>
                    </a:lnTo>
                    <a:cubicBezTo>
                      <a:pt x="10555" y="8160"/>
                      <a:pt x="10744" y="7593"/>
                      <a:pt x="10870" y="7057"/>
                    </a:cubicBezTo>
                    <a:lnTo>
                      <a:pt x="11469" y="6900"/>
                    </a:lnTo>
                    <a:cubicBezTo>
                      <a:pt x="11626" y="6868"/>
                      <a:pt x="11752" y="6742"/>
                      <a:pt x="11752" y="6585"/>
                    </a:cubicBezTo>
                    <a:lnTo>
                      <a:pt x="11752" y="5198"/>
                    </a:lnTo>
                    <a:cubicBezTo>
                      <a:pt x="11752" y="5041"/>
                      <a:pt x="11626" y="4946"/>
                      <a:pt x="11469" y="4883"/>
                    </a:cubicBezTo>
                    <a:lnTo>
                      <a:pt x="10870" y="4726"/>
                    </a:lnTo>
                    <a:cubicBezTo>
                      <a:pt x="10744" y="4190"/>
                      <a:pt x="10523" y="3686"/>
                      <a:pt x="10240" y="3151"/>
                    </a:cubicBezTo>
                    <a:lnTo>
                      <a:pt x="10555" y="2647"/>
                    </a:lnTo>
                    <a:cubicBezTo>
                      <a:pt x="10649" y="2521"/>
                      <a:pt x="10649" y="2332"/>
                      <a:pt x="10523" y="2205"/>
                    </a:cubicBezTo>
                    <a:lnTo>
                      <a:pt x="9547" y="1229"/>
                    </a:lnTo>
                    <a:cubicBezTo>
                      <a:pt x="9479" y="1161"/>
                      <a:pt x="9403" y="1130"/>
                      <a:pt x="9322" y="1130"/>
                    </a:cubicBezTo>
                    <a:cubicBezTo>
                      <a:pt x="9252" y="1130"/>
                      <a:pt x="9179" y="1153"/>
                      <a:pt x="9106" y="1197"/>
                    </a:cubicBezTo>
                    <a:lnTo>
                      <a:pt x="8602" y="1512"/>
                    </a:lnTo>
                    <a:cubicBezTo>
                      <a:pt x="8129" y="1197"/>
                      <a:pt x="7562" y="1008"/>
                      <a:pt x="7026" y="882"/>
                    </a:cubicBezTo>
                    <a:lnTo>
                      <a:pt x="6869" y="284"/>
                    </a:lnTo>
                    <a:cubicBezTo>
                      <a:pt x="6806" y="126"/>
                      <a:pt x="6711" y="0"/>
                      <a:pt x="65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17" name="Google Shape;1517;p38"/>
          <p:cNvGrpSpPr/>
          <p:nvPr/>
        </p:nvGrpSpPr>
        <p:grpSpPr>
          <a:xfrm>
            <a:off x="1793874" y="3177018"/>
            <a:ext cx="876772" cy="1537112"/>
            <a:chOff x="1793874" y="3177018"/>
            <a:chExt cx="876772" cy="1537112"/>
          </a:xfrm>
        </p:grpSpPr>
        <p:sp>
          <p:nvSpPr>
            <p:cNvPr id="1518" name="Google Shape;1518;p38"/>
            <p:cNvSpPr/>
            <p:nvPr/>
          </p:nvSpPr>
          <p:spPr>
            <a:xfrm>
              <a:off x="1793874" y="3177018"/>
              <a:ext cx="876772" cy="1537112"/>
            </a:xfrm>
            <a:custGeom>
              <a:rect b="b" l="l" r="r" t="t"/>
              <a:pathLst>
                <a:path extrusionOk="0" h="48031" w="27397">
                  <a:moveTo>
                    <a:pt x="27397" y="13693"/>
                  </a:moveTo>
                  <a:cubicBezTo>
                    <a:pt x="27397" y="6156"/>
                    <a:pt x="21229" y="1"/>
                    <a:pt x="13693" y="1"/>
                  </a:cubicBezTo>
                  <a:cubicBezTo>
                    <a:pt x="6120" y="1"/>
                    <a:pt x="1" y="6156"/>
                    <a:pt x="1" y="13693"/>
                  </a:cubicBezTo>
                  <a:cubicBezTo>
                    <a:pt x="1" y="20991"/>
                    <a:pt x="5751" y="26980"/>
                    <a:pt x="12895" y="27397"/>
                  </a:cubicBezTo>
                  <a:lnTo>
                    <a:pt x="12895" y="42827"/>
                  </a:lnTo>
                  <a:cubicBezTo>
                    <a:pt x="11704" y="43173"/>
                    <a:pt x="11038" y="44196"/>
                    <a:pt x="11038" y="45363"/>
                  </a:cubicBezTo>
                  <a:cubicBezTo>
                    <a:pt x="11038" y="46816"/>
                    <a:pt x="12216" y="48030"/>
                    <a:pt x="13705" y="48030"/>
                  </a:cubicBezTo>
                  <a:cubicBezTo>
                    <a:pt x="15157" y="48030"/>
                    <a:pt x="16360" y="46816"/>
                    <a:pt x="16360" y="45363"/>
                  </a:cubicBezTo>
                  <a:cubicBezTo>
                    <a:pt x="16360" y="44185"/>
                    <a:pt x="15574" y="43161"/>
                    <a:pt x="14538" y="42815"/>
                  </a:cubicBezTo>
                  <a:lnTo>
                    <a:pt x="14538" y="27397"/>
                  </a:lnTo>
                  <a:cubicBezTo>
                    <a:pt x="21682" y="26980"/>
                    <a:pt x="27397" y="20991"/>
                    <a:pt x="27397" y="13693"/>
                  </a:cubicBezTo>
                  <a:close/>
                  <a:moveTo>
                    <a:pt x="3084" y="13693"/>
                  </a:moveTo>
                  <a:cubicBezTo>
                    <a:pt x="3084" y="7847"/>
                    <a:pt x="7835" y="3144"/>
                    <a:pt x="13681" y="3144"/>
                  </a:cubicBezTo>
                  <a:cubicBezTo>
                    <a:pt x="19527" y="3144"/>
                    <a:pt x="24277" y="7847"/>
                    <a:pt x="24277" y="13693"/>
                  </a:cubicBezTo>
                  <a:cubicBezTo>
                    <a:pt x="24277" y="19539"/>
                    <a:pt x="19527" y="24289"/>
                    <a:pt x="13681" y="24289"/>
                  </a:cubicBezTo>
                  <a:cubicBezTo>
                    <a:pt x="7835" y="24289"/>
                    <a:pt x="3084" y="19539"/>
                    <a:pt x="3084" y="136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9" name="Google Shape;1519;p38"/>
            <p:cNvGrpSpPr/>
            <p:nvPr/>
          </p:nvGrpSpPr>
          <p:grpSpPr>
            <a:xfrm>
              <a:off x="2021855" y="3402624"/>
              <a:ext cx="420811" cy="418507"/>
              <a:chOff x="-5971525" y="3273750"/>
              <a:chExt cx="292250" cy="29065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-5868325" y="3273750"/>
                <a:ext cx="85075" cy="84300"/>
              </a:xfrm>
              <a:custGeom>
                <a:rect b="b" l="l" r="r" t="t"/>
                <a:pathLst>
                  <a:path extrusionOk="0" h="3372" w="3403">
                    <a:moveTo>
                      <a:pt x="1701" y="0"/>
                    </a:moveTo>
                    <a:cubicBezTo>
                      <a:pt x="788" y="0"/>
                      <a:pt x="0" y="756"/>
                      <a:pt x="0" y="1702"/>
                    </a:cubicBezTo>
                    <a:cubicBezTo>
                      <a:pt x="0" y="2615"/>
                      <a:pt x="788" y="3371"/>
                      <a:pt x="1701" y="3371"/>
                    </a:cubicBezTo>
                    <a:cubicBezTo>
                      <a:pt x="2646" y="3371"/>
                      <a:pt x="3403" y="2615"/>
                      <a:pt x="3403" y="1702"/>
                    </a:cubicBezTo>
                    <a:cubicBezTo>
                      <a:pt x="3403" y="756"/>
                      <a:pt x="2646" y="0"/>
                      <a:pt x="17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-5971525" y="3308400"/>
                <a:ext cx="292250" cy="256000"/>
              </a:xfrm>
              <a:custGeom>
                <a:rect b="b" l="l" r="r" t="t"/>
                <a:pathLst>
                  <a:path extrusionOk="0" h="10240" w="11690">
                    <a:moveTo>
                      <a:pt x="2049" y="1"/>
                    </a:moveTo>
                    <a:cubicBezTo>
                      <a:pt x="1324" y="1"/>
                      <a:pt x="694" y="599"/>
                      <a:pt x="694" y="1355"/>
                    </a:cubicBezTo>
                    <a:cubicBezTo>
                      <a:pt x="694" y="1733"/>
                      <a:pt x="852" y="2080"/>
                      <a:pt x="1072" y="2300"/>
                    </a:cubicBezTo>
                    <a:cubicBezTo>
                      <a:pt x="442" y="2647"/>
                      <a:pt x="1" y="3340"/>
                      <a:pt x="1" y="4096"/>
                    </a:cubicBezTo>
                    <a:lnTo>
                      <a:pt x="1" y="5766"/>
                    </a:lnTo>
                    <a:cubicBezTo>
                      <a:pt x="1" y="6207"/>
                      <a:pt x="284" y="6617"/>
                      <a:pt x="694" y="6774"/>
                    </a:cubicBezTo>
                    <a:lnTo>
                      <a:pt x="694" y="8538"/>
                    </a:lnTo>
                    <a:cubicBezTo>
                      <a:pt x="694" y="9074"/>
                      <a:pt x="1167" y="9546"/>
                      <a:pt x="1702" y="9546"/>
                    </a:cubicBezTo>
                    <a:lnTo>
                      <a:pt x="2364" y="9546"/>
                    </a:lnTo>
                    <a:cubicBezTo>
                      <a:pt x="2931" y="9546"/>
                      <a:pt x="3403" y="9074"/>
                      <a:pt x="3403" y="8538"/>
                    </a:cubicBezTo>
                    <a:lnTo>
                      <a:pt x="3403" y="6774"/>
                    </a:lnTo>
                    <a:cubicBezTo>
                      <a:pt x="3529" y="6711"/>
                      <a:pt x="3624" y="6648"/>
                      <a:pt x="3750" y="6522"/>
                    </a:cubicBezTo>
                    <a:cubicBezTo>
                      <a:pt x="3876" y="6585"/>
                      <a:pt x="3939" y="6680"/>
                      <a:pt x="4097" y="6774"/>
                    </a:cubicBezTo>
                    <a:lnTo>
                      <a:pt x="4097" y="9200"/>
                    </a:lnTo>
                    <a:cubicBezTo>
                      <a:pt x="4097" y="9735"/>
                      <a:pt x="4569" y="10240"/>
                      <a:pt x="5136" y="10240"/>
                    </a:cubicBezTo>
                    <a:lnTo>
                      <a:pt x="6522" y="10240"/>
                    </a:lnTo>
                    <a:cubicBezTo>
                      <a:pt x="7058" y="10240"/>
                      <a:pt x="7562" y="9767"/>
                      <a:pt x="7562" y="9200"/>
                    </a:cubicBezTo>
                    <a:lnTo>
                      <a:pt x="7562" y="6774"/>
                    </a:lnTo>
                    <a:cubicBezTo>
                      <a:pt x="7688" y="6711"/>
                      <a:pt x="7814" y="6648"/>
                      <a:pt x="7940" y="6522"/>
                    </a:cubicBezTo>
                    <a:cubicBezTo>
                      <a:pt x="8035" y="6585"/>
                      <a:pt x="8129" y="6680"/>
                      <a:pt x="8287" y="6774"/>
                    </a:cubicBezTo>
                    <a:lnTo>
                      <a:pt x="8287" y="8538"/>
                    </a:lnTo>
                    <a:cubicBezTo>
                      <a:pt x="8287" y="9074"/>
                      <a:pt x="8759" y="9546"/>
                      <a:pt x="9295" y="9546"/>
                    </a:cubicBezTo>
                    <a:lnTo>
                      <a:pt x="9988" y="9546"/>
                    </a:lnTo>
                    <a:cubicBezTo>
                      <a:pt x="10524" y="9546"/>
                      <a:pt x="10996" y="9074"/>
                      <a:pt x="10996" y="8538"/>
                    </a:cubicBezTo>
                    <a:lnTo>
                      <a:pt x="10996" y="6774"/>
                    </a:lnTo>
                    <a:cubicBezTo>
                      <a:pt x="11406" y="6617"/>
                      <a:pt x="11658" y="6238"/>
                      <a:pt x="11658" y="5766"/>
                    </a:cubicBezTo>
                    <a:lnTo>
                      <a:pt x="11658" y="4096"/>
                    </a:lnTo>
                    <a:cubicBezTo>
                      <a:pt x="11689" y="3340"/>
                      <a:pt x="11280" y="2678"/>
                      <a:pt x="10650" y="2300"/>
                    </a:cubicBezTo>
                    <a:cubicBezTo>
                      <a:pt x="10870" y="2080"/>
                      <a:pt x="11028" y="1733"/>
                      <a:pt x="11028" y="1355"/>
                    </a:cubicBezTo>
                    <a:cubicBezTo>
                      <a:pt x="11028" y="599"/>
                      <a:pt x="10398" y="1"/>
                      <a:pt x="9641" y="1"/>
                    </a:cubicBezTo>
                    <a:cubicBezTo>
                      <a:pt x="8917" y="1"/>
                      <a:pt x="8287" y="599"/>
                      <a:pt x="8287" y="1355"/>
                    </a:cubicBezTo>
                    <a:cubicBezTo>
                      <a:pt x="8287" y="1733"/>
                      <a:pt x="8444" y="2080"/>
                      <a:pt x="8665" y="2300"/>
                    </a:cubicBezTo>
                    <a:cubicBezTo>
                      <a:pt x="8444" y="2426"/>
                      <a:pt x="8224" y="2584"/>
                      <a:pt x="8066" y="2773"/>
                    </a:cubicBezTo>
                    <a:cubicBezTo>
                      <a:pt x="7972" y="2521"/>
                      <a:pt x="7751" y="2237"/>
                      <a:pt x="7562" y="2017"/>
                    </a:cubicBezTo>
                    <a:cubicBezTo>
                      <a:pt x="7216" y="2395"/>
                      <a:pt x="6743" y="2584"/>
                      <a:pt x="6239" y="2647"/>
                    </a:cubicBezTo>
                    <a:lnTo>
                      <a:pt x="6239" y="4380"/>
                    </a:lnTo>
                    <a:cubicBezTo>
                      <a:pt x="6239" y="4604"/>
                      <a:pt x="6043" y="4722"/>
                      <a:pt x="5851" y="4722"/>
                    </a:cubicBezTo>
                    <a:cubicBezTo>
                      <a:pt x="5665" y="4722"/>
                      <a:pt x="5483" y="4612"/>
                      <a:pt x="5483" y="4380"/>
                    </a:cubicBezTo>
                    <a:lnTo>
                      <a:pt x="5483" y="2647"/>
                    </a:lnTo>
                    <a:cubicBezTo>
                      <a:pt x="4979" y="2584"/>
                      <a:pt x="4506" y="2332"/>
                      <a:pt x="4160" y="2017"/>
                    </a:cubicBezTo>
                    <a:cubicBezTo>
                      <a:pt x="3908" y="2237"/>
                      <a:pt x="3750" y="2521"/>
                      <a:pt x="3624" y="2773"/>
                    </a:cubicBezTo>
                    <a:cubicBezTo>
                      <a:pt x="3466" y="2584"/>
                      <a:pt x="3277" y="2426"/>
                      <a:pt x="3057" y="2300"/>
                    </a:cubicBezTo>
                    <a:cubicBezTo>
                      <a:pt x="3277" y="2080"/>
                      <a:pt x="3435" y="1733"/>
                      <a:pt x="3435" y="1355"/>
                    </a:cubicBezTo>
                    <a:cubicBezTo>
                      <a:pt x="3435" y="599"/>
                      <a:pt x="2805" y="1"/>
                      <a:pt x="20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22" name="Google Shape;1522;p38"/>
          <p:cNvGrpSpPr/>
          <p:nvPr/>
        </p:nvGrpSpPr>
        <p:grpSpPr>
          <a:xfrm>
            <a:off x="3845149" y="2641166"/>
            <a:ext cx="794846" cy="1393837"/>
            <a:chOff x="3845149" y="2641166"/>
            <a:chExt cx="794846" cy="1393837"/>
          </a:xfrm>
        </p:grpSpPr>
        <p:sp>
          <p:nvSpPr>
            <p:cNvPr id="1523" name="Google Shape;1523;p38"/>
            <p:cNvSpPr/>
            <p:nvPr/>
          </p:nvSpPr>
          <p:spPr>
            <a:xfrm>
              <a:off x="3845149" y="2641166"/>
              <a:ext cx="794846" cy="1393837"/>
            </a:xfrm>
            <a:custGeom>
              <a:rect b="b" l="l" r="r" t="t"/>
              <a:pathLst>
                <a:path extrusionOk="0" h="43554" w="24837">
                  <a:moveTo>
                    <a:pt x="24837" y="12418"/>
                  </a:moveTo>
                  <a:cubicBezTo>
                    <a:pt x="24837" y="5584"/>
                    <a:pt x="19229" y="0"/>
                    <a:pt x="12407" y="0"/>
                  </a:cubicBezTo>
                  <a:cubicBezTo>
                    <a:pt x="5537" y="0"/>
                    <a:pt x="0" y="5584"/>
                    <a:pt x="0" y="12418"/>
                  </a:cubicBezTo>
                  <a:cubicBezTo>
                    <a:pt x="0" y="19038"/>
                    <a:pt x="5144" y="24467"/>
                    <a:pt x="11692" y="24848"/>
                  </a:cubicBezTo>
                  <a:lnTo>
                    <a:pt x="11692" y="38826"/>
                  </a:lnTo>
                  <a:cubicBezTo>
                    <a:pt x="10657" y="39148"/>
                    <a:pt x="10002" y="40065"/>
                    <a:pt x="10002" y="41124"/>
                  </a:cubicBezTo>
                  <a:cubicBezTo>
                    <a:pt x="10002" y="42446"/>
                    <a:pt x="11061" y="43553"/>
                    <a:pt x="12419" y="43553"/>
                  </a:cubicBezTo>
                  <a:cubicBezTo>
                    <a:pt x="13728" y="43553"/>
                    <a:pt x="14824" y="42446"/>
                    <a:pt x="14824" y="41124"/>
                  </a:cubicBezTo>
                  <a:cubicBezTo>
                    <a:pt x="14824" y="40065"/>
                    <a:pt x="14074" y="39136"/>
                    <a:pt x="13181" y="38826"/>
                  </a:cubicBezTo>
                  <a:lnTo>
                    <a:pt x="13181" y="24848"/>
                  </a:lnTo>
                  <a:cubicBezTo>
                    <a:pt x="19586" y="24467"/>
                    <a:pt x="24837" y="19038"/>
                    <a:pt x="24837" y="12418"/>
                  </a:cubicBezTo>
                  <a:close/>
                  <a:moveTo>
                    <a:pt x="2787" y="12418"/>
                  </a:moveTo>
                  <a:cubicBezTo>
                    <a:pt x="2787" y="7120"/>
                    <a:pt x="7097" y="2846"/>
                    <a:pt x="12395" y="2846"/>
                  </a:cubicBezTo>
                  <a:cubicBezTo>
                    <a:pt x="17693" y="2846"/>
                    <a:pt x="21991" y="7120"/>
                    <a:pt x="21991" y="12418"/>
                  </a:cubicBezTo>
                  <a:cubicBezTo>
                    <a:pt x="21991" y="17717"/>
                    <a:pt x="17693" y="22015"/>
                    <a:pt x="12395" y="22015"/>
                  </a:cubicBezTo>
                  <a:cubicBezTo>
                    <a:pt x="7097" y="22015"/>
                    <a:pt x="2787" y="17717"/>
                    <a:pt x="2787" y="124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4" name="Google Shape;1524;p38"/>
            <p:cNvGrpSpPr/>
            <p:nvPr/>
          </p:nvGrpSpPr>
          <p:grpSpPr>
            <a:xfrm>
              <a:off x="4028794" y="2822573"/>
              <a:ext cx="427578" cy="421351"/>
              <a:chOff x="-5254775" y="3631325"/>
              <a:chExt cx="296950" cy="292625"/>
            </a:xfrm>
          </p:grpSpPr>
          <p:sp>
            <p:nvSpPr>
              <p:cNvPr id="1525" name="Google Shape;1525;p38"/>
              <p:cNvSpPr/>
              <p:nvPr/>
            </p:nvSpPr>
            <p:spPr>
              <a:xfrm>
                <a:off x="-5246900" y="3766400"/>
                <a:ext cx="58300" cy="55150"/>
              </a:xfrm>
              <a:custGeom>
                <a:rect b="b" l="l" r="r" t="t"/>
                <a:pathLst>
                  <a:path extrusionOk="0" h="2206" w="2332">
                    <a:moveTo>
                      <a:pt x="1769" y="1"/>
                    </a:moveTo>
                    <a:cubicBezTo>
                      <a:pt x="1639" y="1"/>
                      <a:pt x="1513" y="48"/>
                      <a:pt x="1418" y="142"/>
                    </a:cubicBezTo>
                    <a:lnTo>
                      <a:pt x="189" y="1371"/>
                    </a:lnTo>
                    <a:cubicBezTo>
                      <a:pt x="0" y="1560"/>
                      <a:pt x="0" y="1875"/>
                      <a:pt x="189" y="2064"/>
                    </a:cubicBezTo>
                    <a:cubicBezTo>
                      <a:pt x="300" y="2159"/>
                      <a:pt x="434" y="2206"/>
                      <a:pt x="564" y="2206"/>
                    </a:cubicBezTo>
                    <a:cubicBezTo>
                      <a:pt x="694" y="2206"/>
                      <a:pt x="820" y="2159"/>
                      <a:pt x="914" y="2064"/>
                    </a:cubicBezTo>
                    <a:lnTo>
                      <a:pt x="2143" y="835"/>
                    </a:lnTo>
                    <a:cubicBezTo>
                      <a:pt x="2332" y="646"/>
                      <a:pt x="2332" y="331"/>
                      <a:pt x="2143" y="142"/>
                    </a:cubicBezTo>
                    <a:cubicBezTo>
                      <a:pt x="2033" y="48"/>
                      <a:pt x="1899" y="1"/>
                      <a:pt x="17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8"/>
              <p:cNvSpPr/>
              <p:nvPr/>
            </p:nvSpPr>
            <p:spPr>
              <a:xfrm>
                <a:off x="-5216175" y="3795550"/>
                <a:ext cx="58300" cy="55950"/>
              </a:xfrm>
              <a:custGeom>
                <a:rect b="b" l="l" r="r" t="t"/>
                <a:pathLst>
                  <a:path extrusionOk="0" h="2238" w="2332">
                    <a:moveTo>
                      <a:pt x="1764" y="0"/>
                    </a:moveTo>
                    <a:cubicBezTo>
                      <a:pt x="1638" y="0"/>
                      <a:pt x="1512" y="47"/>
                      <a:pt x="1418" y="142"/>
                    </a:cubicBezTo>
                    <a:lnTo>
                      <a:pt x="189" y="1371"/>
                    </a:lnTo>
                    <a:cubicBezTo>
                      <a:pt x="0" y="1560"/>
                      <a:pt x="0" y="1875"/>
                      <a:pt x="189" y="2095"/>
                    </a:cubicBezTo>
                    <a:cubicBezTo>
                      <a:pt x="284" y="2190"/>
                      <a:pt x="410" y="2237"/>
                      <a:pt x="540" y="2237"/>
                    </a:cubicBezTo>
                    <a:cubicBezTo>
                      <a:pt x="670" y="2237"/>
                      <a:pt x="804" y="2190"/>
                      <a:pt x="914" y="2095"/>
                    </a:cubicBezTo>
                    <a:lnTo>
                      <a:pt x="2111" y="867"/>
                    </a:lnTo>
                    <a:cubicBezTo>
                      <a:pt x="2332" y="678"/>
                      <a:pt x="2332" y="363"/>
                      <a:pt x="2111" y="142"/>
                    </a:cubicBezTo>
                    <a:cubicBezTo>
                      <a:pt x="2016" y="47"/>
                      <a:pt x="1890" y="0"/>
                      <a:pt x="17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38"/>
              <p:cNvSpPr/>
              <p:nvPr/>
            </p:nvSpPr>
            <p:spPr>
              <a:xfrm>
                <a:off x="-5185475" y="3826250"/>
                <a:ext cx="57525" cy="55750"/>
              </a:xfrm>
              <a:custGeom>
                <a:rect b="b" l="l" r="r" t="t"/>
                <a:pathLst>
                  <a:path extrusionOk="0" h="2230" w="2301">
                    <a:moveTo>
                      <a:pt x="1765" y="1"/>
                    </a:moveTo>
                    <a:cubicBezTo>
                      <a:pt x="1639" y="1"/>
                      <a:pt x="1513" y="48"/>
                      <a:pt x="1419" y="143"/>
                    </a:cubicBezTo>
                    <a:lnTo>
                      <a:pt x="190" y="1371"/>
                    </a:lnTo>
                    <a:cubicBezTo>
                      <a:pt x="1" y="1560"/>
                      <a:pt x="1" y="1875"/>
                      <a:pt x="190" y="2064"/>
                    </a:cubicBezTo>
                    <a:cubicBezTo>
                      <a:pt x="284" y="2175"/>
                      <a:pt x="410" y="2230"/>
                      <a:pt x="536" y="2230"/>
                    </a:cubicBezTo>
                    <a:cubicBezTo>
                      <a:pt x="662" y="2230"/>
                      <a:pt x="788" y="2175"/>
                      <a:pt x="883" y="2064"/>
                    </a:cubicBezTo>
                    <a:lnTo>
                      <a:pt x="2112" y="836"/>
                    </a:lnTo>
                    <a:cubicBezTo>
                      <a:pt x="2301" y="647"/>
                      <a:pt x="2301" y="332"/>
                      <a:pt x="2112" y="143"/>
                    </a:cubicBezTo>
                    <a:cubicBezTo>
                      <a:pt x="2017" y="48"/>
                      <a:pt x="1891" y="1"/>
                      <a:pt x="17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38"/>
              <p:cNvSpPr/>
              <p:nvPr/>
            </p:nvSpPr>
            <p:spPr>
              <a:xfrm>
                <a:off x="-5156325" y="3856375"/>
                <a:ext cx="58300" cy="55750"/>
              </a:xfrm>
              <a:custGeom>
                <a:rect b="b" l="l" r="r" t="t"/>
                <a:pathLst>
                  <a:path extrusionOk="0" h="2230" w="2332">
                    <a:moveTo>
                      <a:pt x="1781" y="1"/>
                    </a:moveTo>
                    <a:cubicBezTo>
                      <a:pt x="1655" y="1"/>
                      <a:pt x="1529" y="56"/>
                      <a:pt x="1418" y="166"/>
                    </a:cubicBezTo>
                    <a:lnTo>
                      <a:pt x="190" y="1395"/>
                    </a:lnTo>
                    <a:cubicBezTo>
                      <a:pt x="1" y="1584"/>
                      <a:pt x="1" y="1899"/>
                      <a:pt x="190" y="2088"/>
                    </a:cubicBezTo>
                    <a:cubicBezTo>
                      <a:pt x="300" y="2183"/>
                      <a:pt x="442" y="2230"/>
                      <a:pt x="575" y="2230"/>
                    </a:cubicBezTo>
                    <a:cubicBezTo>
                      <a:pt x="709" y="2230"/>
                      <a:pt x="835" y="2183"/>
                      <a:pt x="914" y="2088"/>
                    </a:cubicBezTo>
                    <a:lnTo>
                      <a:pt x="2143" y="859"/>
                    </a:lnTo>
                    <a:cubicBezTo>
                      <a:pt x="2332" y="670"/>
                      <a:pt x="2332" y="355"/>
                      <a:pt x="2143" y="166"/>
                    </a:cubicBezTo>
                    <a:cubicBezTo>
                      <a:pt x="2033" y="56"/>
                      <a:pt x="1907" y="1"/>
                      <a:pt x="17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8"/>
              <p:cNvSpPr/>
              <p:nvPr/>
            </p:nvSpPr>
            <p:spPr>
              <a:xfrm>
                <a:off x="-5105925" y="3886525"/>
                <a:ext cx="37050" cy="37425"/>
              </a:xfrm>
              <a:custGeom>
                <a:rect b="b" l="l" r="r" t="t"/>
                <a:pathLst>
                  <a:path extrusionOk="0" h="1497" w="1482">
                    <a:moveTo>
                      <a:pt x="662" y="0"/>
                    </a:moveTo>
                    <a:lnTo>
                      <a:pt x="536" y="126"/>
                    </a:lnTo>
                    <a:lnTo>
                      <a:pt x="1" y="756"/>
                    </a:lnTo>
                    <a:lnTo>
                      <a:pt x="599" y="1355"/>
                    </a:lnTo>
                    <a:cubicBezTo>
                      <a:pt x="694" y="1449"/>
                      <a:pt x="820" y="1497"/>
                      <a:pt x="946" y="1497"/>
                    </a:cubicBezTo>
                    <a:cubicBezTo>
                      <a:pt x="1072" y="1497"/>
                      <a:pt x="1198" y="1449"/>
                      <a:pt x="1293" y="1355"/>
                    </a:cubicBezTo>
                    <a:cubicBezTo>
                      <a:pt x="1482" y="1166"/>
                      <a:pt x="1482" y="851"/>
                      <a:pt x="1293" y="662"/>
                    </a:cubicBezTo>
                    <a:lnTo>
                      <a:pt x="6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8"/>
              <p:cNvSpPr/>
              <p:nvPr/>
            </p:nvSpPr>
            <p:spPr>
              <a:xfrm>
                <a:off x="-5254775" y="3648050"/>
                <a:ext cx="278050" cy="248325"/>
              </a:xfrm>
              <a:custGeom>
                <a:rect b="b" l="l" r="r" t="t"/>
                <a:pathLst>
                  <a:path extrusionOk="0" h="9933" w="11122">
                    <a:moveTo>
                      <a:pt x="4049" y="1"/>
                    </a:moveTo>
                    <a:cubicBezTo>
                      <a:pt x="3781" y="1"/>
                      <a:pt x="3513" y="103"/>
                      <a:pt x="3308" y="308"/>
                    </a:cubicBezTo>
                    <a:lnTo>
                      <a:pt x="410" y="3364"/>
                    </a:lnTo>
                    <a:cubicBezTo>
                      <a:pt x="0" y="3774"/>
                      <a:pt x="0" y="4435"/>
                      <a:pt x="410" y="4813"/>
                    </a:cubicBezTo>
                    <a:lnTo>
                      <a:pt x="631" y="5065"/>
                    </a:lnTo>
                    <a:lnTo>
                      <a:pt x="1198" y="4498"/>
                    </a:lnTo>
                    <a:cubicBezTo>
                      <a:pt x="1454" y="4242"/>
                      <a:pt x="1794" y="4106"/>
                      <a:pt x="2122" y="4106"/>
                    </a:cubicBezTo>
                    <a:cubicBezTo>
                      <a:pt x="2398" y="4106"/>
                      <a:pt x="2666" y="4202"/>
                      <a:pt x="2867" y="4404"/>
                    </a:cubicBezTo>
                    <a:cubicBezTo>
                      <a:pt x="3151" y="4624"/>
                      <a:pt x="3308" y="4971"/>
                      <a:pt x="3277" y="5286"/>
                    </a:cubicBezTo>
                    <a:cubicBezTo>
                      <a:pt x="3592" y="5286"/>
                      <a:pt x="3907" y="5412"/>
                      <a:pt x="4128" y="5664"/>
                    </a:cubicBezTo>
                    <a:cubicBezTo>
                      <a:pt x="4380" y="5884"/>
                      <a:pt x="4506" y="6200"/>
                      <a:pt x="4506" y="6515"/>
                    </a:cubicBezTo>
                    <a:cubicBezTo>
                      <a:pt x="4821" y="6515"/>
                      <a:pt x="5136" y="6641"/>
                      <a:pt x="5356" y="6861"/>
                    </a:cubicBezTo>
                    <a:cubicBezTo>
                      <a:pt x="5608" y="7113"/>
                      <a:pt x="5703" y="7428"/>
                      <a:pt x="5703" y="7743"/>
                    </a:cubicBezTo>
                    <a:cubicBezTo>
                      <a:pt x="6018" y="7743"/>
                      <a:pt x="6364" y="7869"/>
                      <a:pt x="6585" y="8090"/>
                    </a:cubicBezTo>
                    <a:cubicBezTo>
                      <a:pt x="6837" y="8342"/>
                      <a:pt x="6931" y="8657"/>
                      <a:pt x="6931" y="8909"/>
                    </a:cubicBezTo>
                    <a:lnTo>
                      <a:pt x="7814" y="9791"/>
                    </a:lnTo>
                    <a:cubicBezTo>
                      <a:pt x="7908" y="9886"/>
                      <a:pt x="8034" y="9933"/>
                      <a:pt x="8160" y="9933"/>
                    </a:cubicBezTo>
                    <a:cubicBezTo>
                      <a:pt x="8286" y="9933"/>
                      <a:pt x="8412" y="9886"/>
                      <a:pt x="8507" y="9791"/>
                    </a:cubicBezTo>
                    <a:cubicBezTo>
                      <a:pt x="8727" y="9602"/>
                      <a:pt x="8727" y="9287"/>
                      <a:pt x="8507" y="9066"/>
                    </a:cubicBezTo>
                    <a:lnTo>
                      <a:pt x="7656" y="8216"/>
                    </a:lnTo>
                    <a:cubicBezTo>
                      <a:pt x="7530" y="8090"/>
                      <a:pt x="7530" y="7869"/>
                      <a:pt x="7656" y="7743"/>
                    </a:cubicBezTo>
                    <a:cubicBezTo>
                      <a:pt x="7748" y="7596"/>
                      <a:pt x="7851" y="7534"/>
                      <a:pt x="7953" y="7534"/>
                    </a:cubicBezTo>
                    <a:cubicBezTo>
                      <a:pt x="8024" y="7534"/>
                      <a:pt x="8095" y="7565"/>
                      <a:pt x="8160" y="7617"/>
                    </a:cubicBezTo>
                    <a:lnTo>
                      <a:pt x="9011" y="8499"/>
                    </a:lnTo>
                    <a:cubicBezTo>
                      <a:pt x="9121" y="8594"/>
                      <a:pt x="9255" y="8641"/>
                      <a:pt x="9385" y="8641"/>
                    </a:cubicBezTo>
                    <a:cubicBezTo>
                      <a:pt x="9515" y="8641"/>
                      <a:pt x="9641" y="8594"/>
                      <a:pt x="9735" y="8499"/>
                    </a:cubicBezTo>
                    <a:cubicBezTo>
                      <a:pt x="9924" y="8279"/>
                      <a:pt x="9924" y="7964"/>
                      <a:pt x="9735" y="7775"/>
                    </a:cubicBezTo>
                    <a:lnTo>
                      <a:pt x="8853" y="6924"/>
                    </a:lnTo>
                    <a:cubicBezTo>
                      <a:pt x="8759" y="6798"/>
                      <a:pt x="8759" y="6578"/>
                      <a:pt x="8853" y="6452"/>
                    </a:cubicBezTo>
                    <a:cubicBezTo>
                      <a:pt x="8916" y="6389"/>
                      <a:pt x="9011" y="6357"/>
                      <a:pt x="9101" y="6357"/>
                    </a:cubicBezTo>
                    <a:cubicBezTo>
                      <a:pt x="9192" y="6357"/>
                      <a:pt x="9279" y="6389"/>
                      <a:pt x="9326" y="6452"/>
                    </a:cubicBezTo>
                    <a:lnTo>
                      <a:pt x="10208" y="7302"/>
                    </a:lnTo>
                    <a:cubicBezTo>
                      <a:pt x="10303" y="7397"/>
                      <a:pt x="10429" y="7444"/>
                      <a:pt x="10555" y="7444"/>
                    </a:cubicBezTo>
                    <a:cubicBezTo>
                      <a:pt x="10681" y="7444"/>
                      <a:pt x="10807" y="7397"/>
                      <a:pt x="10901" y="7302"/>
                    </a:cubicBezTo>
                    <a:cubicBezTo>
                      <a:pt x="11122" y="7113"/>
                      <a:pt x="11122" y="6798"/>
                      <a:pt x="10901" y="6609"/>
                    </a:cubicBezTo>
                    <a:lnTo>
                      <a:pt x="10334" y="6010"/>
                    </a:lnTo>
                    <a:lnTo>
                      <a:pt x="10208" y="5884"/>
                    </a:lnTo>
                    <a:lnTo>
                      <a:pt x="6931" y="2608"/>
                    </a:lnTo>
                    <a:cubicBezTo>
                      <a:pt x="6884" y="2561"/>
                      <a:pt x="6798" y="2537"/>
                      <a:pt x="6707" y="2537"/>
                    </a:cubicBezTo>
                    <a:cubicBezTo>
                      <a:pt x="6616" y="2537"/>
                      <a:pt x="6522" y="2561"/>
                      <a:pt x="6459" y="2608"/>
                    </a:cubicBezTo>
                    <a:lnTo>
                      <a:pt x="5167" y="3931"/>
                    </a:lnTo>
                    <a:cubicBezTo>
                      <a:pt x="4904" y="4176"/>
                      <a:pt x="4562" y="4308"/>
                      <a:pt x="4229" y="4308"/>
                    </a:cubicBezTo>
                    <a:cubicBezTo>
                      <a:pt x="4004" y="4308"/>
                      <a:pt x="3783" y="4247"/>
                      <a:pt x="3592" y="4120"/>
                    </a:cubicBezTo>
                    <a:cubicBezTo>
                      <a:pt x="2962" y="3679"/>
                      <a:pt x="2930" y="2829"/>
                      <a:pt x="3434" y="2293"/>
                    </a:cubicBezTo>
                    <a:lnTo>
                      <a:pt x="5010" y="529"/>
                    </a:lnTo>
                    <a:lnTo>
                      <a:pt x="4789" y="308"/>
                    </a:lnTo>
                    <a:cubicBezTo>
                      <a:pt x="4584" y="103"/>
                      <a:pt x="4317" y="1"/>
                      <a:pt x="40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8"/>
              <p:cNvSpPr/>
              <p:nvPr/>
            </p:nvSpPr>
            <p:spPr>
              <a:xfrm>
                <a:off x="-5163425" y="3631325"/>
                <a:ext cx="205600" cy="150450"/>
              </a:xfrm>
              <a:custGeom>
                <a:rect b="b" l="l" r="r" t="t"/>
                <a:pathLst>
                  <a:path extrusionOk="0" h="6018" w="8224">
                    <a:moveTo>
                      <a:pt x="3699" y="0"/>
                    </a:moveTo>
                    <a:cubicBezTo>
                      <a:pt x="3435" y="0"/>
                      <a:pt x="3167" y="95"/>
                      <a:pt x="2962" y="284"/>
                    </a:cubicBezTo>
                    <a:lnTo>
                      <a:pt x="2364" y="883"/>
                    </a:lnTo>
                    <a:lnTo>
                      <a:pt x="2269" y="1009"/>
                    </a:lnTo>
                    <a:lnTo>
                      <a:pt x="222" y="3245"/>
                    </a:lnTo>
                    <a:cubicBezTo>
                      <a:pt x="1" y="3435"/>
                      <a:pt x="1" y="3781"/>
                      <a:pt x="222" y="3970"/>
                    </a:cubicBezTo>
                    <a:cubicBezTo>
                      <a:pt x="316" y="4065"/>
                      <a:pt x="442" y="4112"/>
                      <a:pt x="568" y="4112"/>
                    </a:cubicBezTo>
                    <a:cubicBezTo>
                      <a:pt x="694" y="4112"/>
                      <a:pt x="820" y="4065"/>
                      <a:pt x="915" y="3970"/>
                    </a:cubicBezTo>
                    <a:lnTo>
                      <a:pt x="2269" y="2615"/>
                    </a:lnTo>
                    <a:cubicBezTo>
                      <a:pt x="2458" y="2426"/>
                      <a:pt x="2718" y="2332"/>
                      <a:pt x="2982" y="2332"/>
                    </a:cubicBezTo>
                    <a:cubicBezTo>
                      <a:pt x="3246" y="2332"/>
                      <a:pt x="3514" y="2426"/>
                      <a:pt x="3719" y="2615"/>
                    </a:cubicBezTo>
                    <a:lnTo>
                      <a:pt x="7090" y="6018"/>
                    </a:lnTo>
                    <a:lnTo>
                      <a:pt x="7814" y="5356"/>
                    </a:lnTo>
                    <a:cubicBezTo>
                      <a:pt x="8224" y="4947"/>
                      <a:pt x="8224" y="4285"/>
                      <a:pt x="7814" y="3876"/>
                    </a:cubicBezTo>
                    <a:lnTo>
                      <a:pt x="4412" y="284"/>
                    </a:lnTo>
                    <a:cubicBezTo>
                      <a:pt x="4223" y="95"/>
                      <a:pt x="3963" y="0"/>
                      <a:pt x="36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32" name="Google Shape;1532;p38"/>
          <p:cNvGrpSpPr/>
          <p:nvPr/>
        </p:nvGrpSpPr>
        <p:grpSpPr>
          <a:xfrm>
            <a:off x="5664646" y="728054"/>
            <a:ext cx="567756" cy="992622"/>
            <a:chOff x="5664646" y="728054"/>
            <a:chExt cx="567756" cy="992622"/>
          </a:xfrm>
        </p:grpSpPr>
        <p:sp>
          <p:nvSpPr>
            <p:cNvPr id="1533" name="Google Shape;1533;p38"/>
            <p:cNvSpPr/>
            <p:nvPr/>
          </p:nvSpPr>
          <p:spPr>
            <a:xfrm>
              <a:off x="5664646" y="728054"/>
              <a:ext cx="567756" cy="992622"/>
            </a:xfrm>
            <a:custGeom>
              <a:rect b="b" l="l" r="r" t="t"/>
              <a:pathLst>
                <a:path extrusionOk="0" h="31017" w="17741">
                  <a:moveTo>
                    <a:pt x="17741" y="8835"/>
                  </a:moveTo>
                  <a:cubicBezTo>
                    <a:pt x="17741" y="3977"/>
                    <a:pt x="13729" y="1"/>
                    <a:pt x="8871" y="1"/>
                  </a:cubicBezTo>
                  <a:cubicBezTo>
                    <a:pt x="3977" y="1"/>
                    <a:pt x="1" y="3977"/>
                    <a:pt x="1" y="8835"/>
                  </a:cubicBezTo>
                  <a:cubicBezTo>
                    <a:pt x="1" y="13550"/>
                    <a:pt x="3692" y="17419"/>
                    <a:pt x="8299" y="17693"/>
                  </a:cubicBezTo>
                  <a:lnTo>
                    <a:pt x="8299" y="27647"/>
                  </a:lnTo>
                  <a:cubicBezTo>
                    <a:pt x="7561" y="27873"/>
                    <a:pt x="7121" y="28540"/>
                    <a:pt x="7121" y="29290"/>
                  </a:cubicBezTo>
                  <a:cubicBezTo>
                    <a:pt x="7121" y="30231"/>
                    <a:pt x="7883" y="31016"/>
                    <a:pt x="8847" y="31016"/>
                  </a:cubicBezTo>
                  <a:cubicBezTo>
                    <a:pt x="9776" y="31016"/>
                    <a:pt x="10609" y="30231"/>
                    <a:pt x="10609" y="29290"/>
                  </a:cubicBezTo>
                  <a:cubicBezTo>
                    <a:pt x="10609" y="28528"/>
                    <a:pt x="10085" y="27873"/>
                    <a:pt x="9490" y="27647"/>
                  </a:cubicBezTo>
                  <a:lnTo>
                    <a:pt x="9490" y="17693"/>
                  </a:lnTo>
                  <a:cubicBezTo>
                    <a:pt x="13955" y="17419"/>
                    <a:pt x="17741" y="13550"/>
                    <a:pt x="17741" y="8835"/>
                  </a:cubicBezTo>
                  <a:close/>
                  <a:moveTo>
                    <a:pt x="1989" y="8835"/>
                  </a:moveTo>
                  <a:cubicBezTo>
                    <a:pt x="1989" y="5061"/>
                    <a:pt x="5061" y="2025"/>
                    <a:pt x="8835" y="2025"/>
                  </a:cubicBezTo>
                  <a:cubicBezTo>
                    <a:pt x="12609" y="2025"/>
                    <a:pt x="15681" y="5061"/>
                    <a:pt x="15681" y="8835"/>
                  </a:cubicBezTo>
                  <a:cubicBezTo>
                    <a:pt x="15681" y="12609"/>
                    <a:pt x="12609" y="15681"/>
                    <a:pt x="8835" y="15681"/>
                  </a:cubicBezTo>
                  <a:cubicBezTo>
                    <a:pt x="5061" y="15681"/>
                    <a:pt x="1989" y="12609"/>
                    <a:pt x="1989" y="88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4" name="Google Shape;1534;p38"/>
            <p:cNvGrpSpPr/>
            <p:nvPr/>
          </p:nvGrpSpPr>
          <p:grpSpPr>
            <a:xfrm>
              <a:off x="5818475" y="840209"/>
              <a:ext cx="260124" cy="305585"/>
              <a:chOff x="-64022550" y="3727425"/>
              <a:chExt cx="270175" cy="317425"/>
            </a:xfrm>
          </p:grpSpPr>
          <p:sp>
            <p:nvSpPr>
              <p:cNvPr id="1535" name="Google Shape;1535;p38"/>
              <p:cNvSpPr/>
              <p:nvPr/>
            </p:nvSpPr>
            <p:spPr>
              <a:xfrm>
                <a:off x="-64022550" y="3912500"/>
                <a:ext cx="270175" cy="90600"/>
              </a:xfrm>
              <a:custGeom>
                <a:rect b="b" l="l" r="r" t="t"/>
                <a:pathLst>
                  <a:path extrusionOk="0" h="3624" w="10807">
                    <a:moveTo>
                      <a:pt x="2111" y="1"/>
                    </a:moveTo>
                    <a:cubicBezTo>
                      <a:pt x="945" y="1"/>
                      <a:pt x="0" y="946"/>
                      <a:pt x="0" y="2080"/>
                    </a:cubicBezTo>
                    <a:lnTo>
                      <a:pt x="0" y="3183"/>
                    </a:lnTo>
                    <a:cubicBezTo>
                      <a:pt x="0" y="3435"/>
                      <a:pt x="221" y="3624"/>
                      <a:pt x="441" y="3624"/>
                    </a:cubicBezTo>
                    <a:lnTo>
                      <a:pt x="10365" y="3624"/>
                    </a:lnTo>
                    <a:cubicBezTo>
                      <a:pt x="10618" y="3624"/>
                      <a:pt x="10807" y="3435"/>
                      <a:pt x="10807" y="3183"/>
                    </a:cubicBezTo>
                    <a:lnTo>
                      <a:pt x="10807" y="2080"/>
                    </a:lnTo>
                    <a:cubicBezTo>
                      <a:pt x="10807" y="946"/>
                      <a:pt x="9861" y="1"/>
                      <a:pt x="87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38"/>
              <p:cNvSpPr/>
              <p:nvPr/>
            </p:nvSpPr>
            <p:spPr>
              <a:xfrm>
                <a:off x="-64000500" y="4023550"/>
                <a:ext cx="227650" cy="21300"/>
              </a:xfrm>
              <a:custGeom>
                <a:rect b="b" l="l" r="r" t="t"/>
                <a:pathLst>
                  <a:path extrusionOk="0" h="852" w="9106">
                    <a:moveTo>
                      <a:pt x="0" y="1"/>
                    </a:moveTo>
                    <a:lnTo>
                      <a:pt x="0" y="442"/>
                    </a:lnTo>
                    <a:cubicBezTo>
                      <a:pt x="0" y="694"/>
                      <a:pt x="190" y="851"/>
                      <a:pt x="442" y="851"/>
                    </a:cubicBezTo>
                    <a:lnTo>
                      <a:pt x="8696" y="851"/>
                    </a:lnTo>
                    <a:cubicBezTo>
                      <a:pt x="8948" y="851"/>
                      <a:pt x="9105" y="631"/>
                      <a:pt x="9105" y="442"/>
                    </a:cubicBezTo>
                    <a:lnTo>
                      <a:pt x="910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38"/>
              <p:cNvSpPr/>
              <p:nvPr/>
            </p:nvSpPr>
            <p:spPr>
              <a:xfrm>
                <a:off x="-63960325" y="3727425"/>
                <a:ext cx="144925" cy="165425"/>
              </a:xfrm>
              <a:custGeom>
                <a:rect b="b" l="l" r="r" t="t"/>
                <a:pathLst>
                  <a:path extrusionOk="0" h="6617" w="5797">
                    <a:moveTo>
                      <a:pt x="2930" y="0"/>
                    </a:moveTo>
                    <a:cubicBezTo>
                      <a:pt x="1292" y="0"/>
                      <a:pt x="0" y="1292"/>
                      <a:pt x="0" y="2867"/>
                    </a:cubicBezTo>
                    <a:cubicBezTo>
                      <a:pt x="32" y="3812"/>
                      <a:pt x="504" y="4694"/>
                      <a:pt x="1260" y="5230"/>
                    </a:cubicBezTo>
                    <a:lnTo>
                      <a:pt x="1260" y="6616"/>
                    </a:lnTo>
                    <a:lnTo>
                      <a:pt x="4568" y="6616"/>
                    </a:lnTo>
                    <a:lnTo>
                      <a:pt x="4568" y="5230"/>
                    </a:lnTo>
                    <a:cubicBezTo>
                      <a:pt x="5356" y="4694"/>
                      <a:pt x="5797" y="3812"/>
                      <a:pt x="5797" y="2867"/>
                    </a:cubicBezTo>
                    <a:cubicBezTo>
                      <a:pt x="5797" y="1260"/>
                      <a:pt x="4505" y="0"/>
                      <a:pt x="29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38" name="Google Shape;1538;p38"/>
          <p:cNvGrpSpPr/>
          <p:nvPr/>
        </p:nvGrpSpPr>
        <p:grpSpPr>
          <a:xfrm>
            <a:off x="4136876" y="1017841"/>
            <a:ext cx="668756" cy="1169019"/>
            <a:chOff x="4136876" y="1017841"/>
            <a:chExt cx="668756" cy="1169019"/>
          </a:xfrm>
        </p:grpSpPr>
        <p:sp>
          <p:nvSpPr>
            <p:cNvPr id="1539" name="Google Shape;1539;p38"/>
            <p:cNvSpPr/>
            <p:nvPr/>
          </p:nvSpPr>
          <p:spPr>
            <a:xfrm>
              <a:off x="4136876" y="1017841"/>
              <a:ext cx="668756" cy="1169019"/>
            </a:xfrm>
            <a:custGeom>
              <a:rect b="b" l="l" r="r" t="t"/>
              <a:pathLst>
                <a:path extrusionOk="0" h="36529" w="20897">
                  <a:moveTo>
                    <a:pt x="20896" y="10407"/>
                  </a:moveTo>
                  <a:cubicBezTo>
                    <a:pt x="20896" y="4680"/>
                    <a:pt x="16217" y="0"/>
                    <a:pt x="10490" y="0"/>
                  </a:cubicBezTo>
                  <a:cubicBezTo>
                    <a:pt x="4740" y="0"/>
                    <a:pt x="1" y="4680"/>
                    <a:pt x="1" y="10407"/>
                  </a:cubicBezTo>
                  <a:cubicBezTo>
                    <a:pt x="1" y="15967"/>
                    <a:pt x="4228" y="20515"/>
                    <a:pt x="9728" y="20836"/>
                  </a:cubicBezTo>
                  <a:lnTo>
                    <a:pt x="9728" y="32564"/>
                  </a:lnTo>
                  <a:cubicBezTo>
                    <a:pt x="8835" y="32838"/>
                    <a:pt x="8407" y="33600"/>
                    <a:pt x="8407" y="34493"/>
                  </a:cubicBezTo>
                  <a:cubicBezTo>
                    <a:pt x="8407" y="35600"/>
                    <a:pt x="9347" y="36529"/>
                    <a:pt x="10478" y="36529"/>
                  </a:cubicBezTo>
                  <a:cubicBezTo>
                    <a:pt x="11586" y="36529"/>
                    <a:pt x="12479" y="35600"/>
                    <a:pt x="12479" y="34493"/>
                  </a:cubicBezTo>
                  <a:cubicBezTo>
                    <a:pt x="12479" y="33600"/>
                    <a:pt x="11812" y="32826"/>
                    <a:pt x="11074" y="32564"/>
                  </a:cubicBezTo>
                  <a:lnTo>
                    <a:pt x="11074" y="20836"/>
                  </a:lnTo>
                  <a:cubicBezTo>
                    <a:pt x="16432" y="20515"/>
                    <a:pt x="20896" y="15967"/>
                    <a:pt x="20896" y="10407"/>
                  </a:cubicBezTo>
                  <a:close/>
                  <a:moveTo>
                    <a:pt x="2454" y="10407"/>
                  </a:moveTo>
                  <a:cubicBezTo>
                    <a:pt x="2454" y="5965"/>
                    <a:pt x="6061" y="2382"/>
                    <a:pt x="10502" y="2382"/>
                  </a:cubicBezTo>
                  <a:cubicBezTo>
                    <a:pt x="14955" y="2382"/>
                    <a:pt x="18563" y="5965"/>
                    <a:pt x="18563" y="10407"/>
                  </a:cubicBezTo>
                  <a:cubicBezTo>
                    <a:pt x="18563" y="14859"/>
                    <a:pt x="14955" y="18467"/>
                    <a:pt x="10502" y="18467"/>
                  </a:cubicBezTo>
                  <a:cubicBezTo>
                    <a:pt x="6061" y="18467"/>
                    <a:pt x="2454" y="14859"/>
                    <a:pt x="2454" y="104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40" name="Google Shape;1540;p38"/>
            <p:cNvGrpSpPr/>
            <p:nvPr/>
          </p:nvGrpSpPr>
          <p:grpSpPr>
            <a:xfrm>
              <a:off x="4317706" y="1187767"/>
              <a:ext cx="307231" cy="348690"/>
              <a:chOff x="2423775" y="3226875"/>
              <a:chExt cx="259925" cy="295000"/>
            </a:xfrm>
          </p:grpSpPr>
          <p:sp>
            <p:nvSpPr>
              <p:cNvPr id="1541" name="Google Shape;1541;p38"/>
              <p:cNvSpPr/>
              <p:nvPr/>
            </p:nvSpPr>
            <p:spPr>
              <a:xfrm>
                <a:off x="2509625" y="3365900"/>
                <a:ext cx="86650" cy="52000"/>
              </a:xfrm>
              <a:custGeom>
                <a:rect b="b" l="l" r="r" t="t"/>
                <a:pathLst>
                  <a:path extrusionOk="0" h="2080" w="3466">
                    <a:moveTo>
                      <a:pt x="1733" y="0"/>
                    </a:moveTo>
                    <a:cubicBezTo>
                      <a:pt x="788" y="0"/>
                      <a:pt x="0" y="788"/>
                      <a:pt x="0" y="1733"/>
                    </a:cubicBezTo>
                    <a:lnTo>
                      <a:pt x="0" y="2080"/>
                    </a:lnTo>
                    <a:lnTo>
                      <a:pt x="3466" y="2080"/>
                    </a:lnTo>
                    <a:lnTo>
                      <a:pt x="3466" y="1733"/>
                    </a:lnTo>
                    <a:cubicBezTo>
                      <a:pt x="3466" y="788"/>
                      <a:pt x="2678" y="0"/>
                      <a:pt x="17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38"/>
              <p:cNvSpPr/>
              <p:nvPr/>
            </p:nvSpPr>
            <p:spPr>
              <a:xfrm>
                <a:off x="2534825" y="3313925"/>
                <a:ext cx="35475" cy="35450"/>
              </a:xfrm>
              <a:custGeom>
                <a:rect b="b" l="l" r="r" t="t"/>
                <a:pathLst>
                  <a:path extrusionOk="0" h="1418" w="1419">
                    <a:moveTo>
                      <a:pt x="725" y="0"/>
                    </a:moveTo>
                    <a:cubicBezTo>
                      <a:pt x="316" y="0"/>
                      <a:pt x="0" y="315"/>
                      <a:pt x="0" y="725"/>
                    </a:cubicBezTo>
                    <a:cubicBezTo>
                      <a:pt x="0" y="1103"/>
                      <a:pt x="316" y="1418"/>
                      <a:pt x="725" y="1418"/>
                    </a:cubicBezTo>
                    <a:cubicBezTo>
                      <a:pt x="1103" y="1418"/>
                      <a:pt x="1418" y="1103"/>
                      <a:pt x="1418" y="725"/>
                    </a:cubicBezTo>
                    <a:cubicBezTo>
                      <a:pt x="1418" y="315"/>
                      <a:pt x="1103" y="0"/>
                      <a:pt x="72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38"/>
              <p:cNvSpPr/>
              <p:nvPr/>
            </p:nvSpPr>
            <p:spPr>
              <a:xfrm>
                <a:off x="2423775" y="3226875"/>
                <a:ext cx="259925" cy="295000"/>
              </a:xfrm>
              <a:custGeom>
                <a:rect b="b" l="l" r="r" t="t"/>
                <a:pathLst>
                  <a:path extrusionOk="0" h="11800" w="10397">
                    <a:moveTo>
                      <a:pt x="5167" y="2757"/>
                    </a:moveTo>
                    <a:cubicBezTo>
                      <a:pt x="5923" y="2757"/>
                      <a:pt x="6553" y="3388"/>
                      <a:pt x="6553" y="4144"/>
                    </a:cubicBezTo>
                    <a:cubicBezTo>
                      <a:pt x="6553" y="4490"/>
                      <a:pt x="6396" y="4805"/>
                      <a:pt x="6175" y="5089"/>
                    </a:cubicBezTo>
                    <a:cubicBezTo>
                      <a:pt x="7026" y="5498"/>
                      <a:pt x="7593" y="6317"/>
                      <a:pt x="7593" y="7294"/>
                    </a:cubicBezTo>
                    <a:lnTo>
                      <a:pt x="7593" y="8019"/>
                    </a:lnTo>
                    <a:cubicBezTo>
                      <a:pt x="7593" y="8208"/>
                      <a:pt x="7435" y="8365"/>
                      <a:pt x="7246" y="8365"/>
                    </a:cubicBezTo>
                    <a:lnTo>
                      <a:pt x="3088" y="8365"/>
                    </a:lnTo>
                    <a:cubicBezTo>
                      <a:pt x="2867" y="8365"/>
                      <a:pt x="2710" y="8208"/>
                      <a:pt x="2710" y="8019"/>
                    </a:cubicBezTo>
                    <a:lnTo>
                      <a:pt x="2710" y="7294"/>
                    </a:lnTo>
                    <a:cubicBezTo>
                      <a:pt x="2710" y="6317"/>
                      <a:pt x="3308" y="5498"/>
                      <a:pt x="4127" y="5089"/>
                    </a:cubicBezTo>
                    <a:cubicBezTo>
                      <a:pt x="3907" y="4868"/>
                      <a:pt x="3781" y="4553"/>
                      <a:pt x="3781" y="4144"/>
                    </a:cubicBezTo>
                    <a:cubicBezTo>
                      <a:pt x="3781" y="3388"/>
                      <a:pt x="4411" y="2757"/>
                      <a:pt x="5167" y="2757"/>
                    </a:cubicBezTo>
                    <a:close/>
                    <a:moveTo>
                      <a:pt x="5183" y="1"/>
                    </a:moveTo>
                    <a:cubicBezTo>
                      <a:pt x="5128" y="1"/>
                      <a:pt x="5073" y="17"/>
                      <a:pt x="5010" y="48"/>
                    </a:cubicBezTo>
                    <a:cubicBezTo>
                      <a:pt x="3964" y="646"/>
                      <a:pt x="2946" y="940"/>
                      <a:pt x="1919" y="940"/>
                    </a:cubicBezTo>
                    <a:cubicBezTo>
                      <a:pt x="1430" y="940"/>
                      <a:pt x="939" y="873"/>
                      <a:pt x="441" y="741"/>
                    </a:cubicBezTo>
                    <a:cubicBezTo>
                      <a:pt x="402" y="722"/>
                      <a:pt x="363" y="714"/>
                      <a:pt x="326" y="714"/>
                    </a:cubicBezTo>
                    <a:cubicBezTo>
                      <a:pt x="243" y="714"/>
                      <a:pt x="170" y="751"/>
                      <a:pt x="126" y="773"/>
                    </a:cubicBezTo>
                    <a:cubicBezTo>
                      <a:pt x="32" y="836"/>
                      <a:pt x="0" y="930"/>
                      <a:pt x="0" y="1056"/>
                    </a:cubicBezTo>
                    <a:lnTo>
                      <a:pt x="0" y="5026"/>
                    </a:lnTo>
                    <a:cubicBezTo>
                      <a:pt x="0" y="8145"/>
                      <a:pt x="2080" y="10949"/>
                      <a:pt x="5104" y="11799"/>
                    </a:cubicBezTo>
                    <a:lnTo>
                      <a:pt x="5262" y="11799"/>
                    </a:lnTo>
                    <a:cubicBezTo>
                      <a:pt x="8255" y="10917"/>
                      <a:pt x="10397" y="8145"/>
                      <a:pt x="10397" y="5026"/>
                    </a:cubicBezTo>
                    <a:lnTo>
                      <a:pt x="10397" y="1056"/>
                    </a:lnTo>
                    <a:cubicBezTo>
                      <a:pt x="10397" y="930"/>
                      <a:pt x="10365" y="836"/>
                      <a:pt x="10271" y="773"/>
                    </a:cubicBezTo>
                    <a:cubicBezTo>
                      <a:pt x="10162" y="751"/>
                      <a:pt x="10084" y="714"/>
                      <a:pt x="10014" y="714"/>
                    </a:cubicBezTo>
                    <a:cubicBezTo>
                      <a:pt x="9983" y="714"/>
                      <a:pt x="9954" y="722"/>
                      <a:pt x="9924" y="741"/>
                    </a:cubicBezTo>
                    <a:cubicBezTo>
                      <a:pt x="9414" y="877"/>
                      <a:pt x="8910" y="946"/>
                      <a:pt x="8409" y="946"/>
                    </a:cubicBezTo>
                    <a:cubicBezTo>
                      <a:pt x="7395" y="946"/>
                      <a:pt x="6389" y="660"/>
                      <a:pt x="5356" y="48"/>
                    </a:cubicBezTo>
                    <a:cubicBezTo>
                      <a:pt x="5293" y="17"/>
                      <a:pt x="5238" y="1"/>
                      <a:pt x="51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8" name="Google Shape;1548;p39"/>
          <p:cNvGrpSpPr/>
          <p:nvPr/>
        </p:nvGrpSpPr>
        <p:grpSpPr>
          <a:xfrm>
            <a:off x="3935750" y="1039675"/>
            <a:ext cx="456214" cy="697211"/>
            <a:chOff x="3935750" y="1039675"/>
            <a:chExt cx="456214" cy="697211"/>
          </a:xfrm>
        </p:grpSpPr>
        <p:sp>
          <p:nvSpPr>
            <p:cNvPr id="1549" name="Google Shape;1549;p39"/>
            <p:cNvSpPr/>
            <p:nvPr/>
          </p:nvSpPr>
          <p:spPr>
            <a:xfrm>
              <a:off x="4163382" y="1348397"/>
              <a:ext cx="27" cy="388489"/>
            </a:xfrm>
            <a:custGeom>
              <a:rect b="b" l="l" r="r" t="t"/>
              <a:pathLst>
                <a:path extrusionOk="0" fill="none" h="14598" w="1">
                  <a:moveTo>
                    <a:pt x="0" y="1"/>
                  </a:moveTo>
                  <a:lnTo>
                    <a:pt x="0" y="14598"/>
                  </a:lnTo>
                </a:path>
              </a:pathLst>
            </a:custGeom>
            <a:solidFill>
              <a:schemeClr val="accent1"/>
            </a:solidFill>
            <a:ln cap="rnd" cmpd="sng" w="36325">
              <a:solidFill>
                <a:schemeClr val="accen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9"/>
            <p:cNvSpPr/>
            <p:nvPr/>
          </p:nvSpPr>
          <p:spPr>
            <a:xfrm>
              <a:off x="3935750" y="1039675"/>
              <a:ext cx="456214" cy="456216"/>
            </a:xfrm>
            <a:custGeom>
              <a:rect b="b" l="l" r="r" t="t"/>
              <a:pathLst>
                <a:path extrusionOk="0" h="13395" w="13396">
                  <a:moveTo>
                    <a:pt x="13395" y="6692"/>
                  </a:moveTo>
                  <a:cubicBezTo>
                    <a:pt x="13395" y="10394"/>
                    <a:pt x="10395" y="13395"/>
                    <a:pt x="6704" y="13395"/>
                  </a:cubicBezTo>
                  <a:cubicBezTo>
                    <a:pt x="3001" y="13395"/>
                    <a:pt x="1" y="10394"/>
                    <a:pt x="1" y="6692"/>
                  </a:cubicBezTo>
                  <a:cubicBezTo>
                    <a:pt x="1" y="2989"/>
                    <a:pt x="3001" y="0"/>
                    <a:pt x="6704" y="0"/>
                  </a:cubicBezTo>
                  <a:cubicBezTo>
                    <a:pt x="10395" y="0"/>
                    <a:pt x="13395" y="2989"/>
                    <a:pt x="13395" y="6692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51" name="Google Shape;1551;p39"/>
            <p:cNvGrpSpPr/>
            <p:nvPr/>
          </p:nvGrpSpPr>
          <p:grpSpPr>
            <a:xfrm>
              <a:off x="4011305" y="1134115"/>
              <a:ext cx="304160" cy="267356"/>
              <a:chOff x="898875" y="244725"/>
              <a:chExt cx="481800" cy="423500"/>
            </a:xfrm>
          </p:grpSpPr>
          <p:sp>
            <p:nvSpPr>
              <p:cNvPr id="1552" name="Google Shape;1552;p39"/>
              <p:cNvSpPr/>
              <p:nvPr/>
            </p:nvSpPr>
            <p:spPr>
              <a:xfrm>
                <a:off x="1125675" y="470575"/>
                <a:ext cx="28275" cy="28250"/>
              </a:xfrm>
              <a:custGeom>
                <a:rect b="b" l="l" r="r" t="t"/>
                <a:pathLst>
                  <a:path extrusionOk="0" h="1130" w="1131">
                    <a:moveTo>
                      <a:pt x="564" y="1"/>
                    </a:moveTo>
                    <a:cubicBezTo>
                      <a:pt x="251" y="1"/>
                      <a:pt x="1" y="251"/>
                      <a:pt x="1" y="564"/>
                    </a:cubicBezTo>
                    <a:cubicBezTo>
                      <a:pt x="1" y="877"/>
                      <a:pt x="251" y="1130"/>
                      <a:pt x="564" y="1130"/>
                    </a:cubicBezTo>
                    <a:cubicBezTo>
                      <a:pt x="877" y="1130"/>
                      <a:pt x="1130" y="877"/>
                      <a:pt x="1130" y="564"/>
                    </a:cubicBezTo>
                    <a:cubicBezTo>
                      <a:pt x="1130" y="251"/>
                      <a:pt x="877" y="1"/>
                      <a:pt x="5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53" name="Google Shape;1553;p39"/>
              <p:cNvSpPr/>
              <p:nvPr/>
            </p:nvSpPr>
            <p:spPr>
              <a:xfrm>
                <a:off x="898875" y="244725"/>
                <a:ext cx="481800" cy="225875"/>
              </a:xfrm>
              <a:custGeom>
                <a:rect b="b" l="l" r="r" t="t"/>
                <a:pathLst>
                  <a:path extrusionOk="0" h="9035" w="19272">
                    <a:moveTo>
                      <a:pt x="2825" y="1130"/>
                    </a:moveTo>
                    <a:cubicBezTo>
                      <a:pt x="3135" y="1130"/>
                      <a:pt x="3388" y="1380"/>
                      <a:pt x="3388" y="1693"/>
                    </a:cubicBezTo>
                    <a:lnTo>
                      <a:pt x="3388" y="2259"/>
                    </a:lnTo>
                    <a:lnTo>
                      <a:pt x="2258" y="2259"/>
                    </a:lnTo>
                    <a:lnTo>
                      <a:pt x="2258" y="1693"/>
                    </a:lnTo>
                    <a:cubicBezTo>
                      <a:pt x="2258" y="1380"/>
                      <a:pt x="2511" y="1130"/>
                      <a:pt x="2825" y="1130"/>
                    </a:cubicBezTo>
                    <a:close/>
                    <a:moveTo>
                      <a:pt x="11894" y="1130"/>
                    </a:moveTo>
                    <a:cubicBezTo>
                      <a:pt x="12208" y="1130"/>
                      <a:pt x="12461" y="1380"/>
                      <a:pt x="12461" y="1693"/>
                    </a:cubicBezTo>
                    <a:lnTo>
                      <a:pt x="12461" y="2259"/>
                    </a:lnTo>
                    <a:lnTo>
                      <a:pt x="6814" y="2259"/>
                    </a:lnTo>
                    <a:lnTo>
                      <a:pt x="6814" y="1693"/>
                    </a:lnTo>
                    <a:cubicBezTo>
                      <a:pt x="6814" y="1380"/>
                      <a:pt x="7064" y="1130"/>
                      <a:pt x="7378" y="1130"/>
                    </a:cubicBezTo>
                    <a:close/>
                    <a:moveTo>
                      <a:pt x="5083" y="4518"/>
                    </a:moveTo>
                    <a:cubicBezTo>
                      <a:pt x="5586" y="4518"/>
                      <a:pt x="5836" y="5123"/>
                      <a:pt x="5480" y="5481"/>
                    </a:cubicBezTo>
                    <a:cubicBezTo>
                      <a:pt x="5366" y="5596"/>
                      <a:pt x="5225" y="5647"/>
                      <a:pt x="5086" y="5647"/>
                    </a:cubicBezTo>
                    <a:cubicBezTo>
                      <a:pt x="4796" y="5647"/>
                      <a:pt x="4517" y="5422"/>
                      <a:pt x="4517" y="5081"/>
                    </a:cubicBezTo>
                    <a:cubicBezTo>
                      <a:pt x="4517" y="4768"/>
                      <a:pt x="4770" y="4518"/>
                      <a:pt x="5083" y="4518"/>
                    </a:cubicBezTo>
                    <a:close/>
                    <a:moveTo>
                      <a:pt x="2825" y="1"/>
                    </a:moveTo>
                    <a:cubicBezTo>
                      <a:pt x="1888" y="1"/>
                      <a:pt x="1129" y="757"/>
                      <a:pt x="1129" y="1693"/>
                    </a:cubicBezTo>
                    <a:lnTo>
                      <a:pt x="1129" y="2362"/>
                    </a:lnTo>
                    <a:cubicBezTo>
                      <a:pt x="455" y="2600"/>
                      <a:pt x="3" y="3235"/>
                      <a:pt x="0" y="3952"/>
                    </a:cubicBezTo>
                    <a:lnTo>
                      <a:pt x="0" y="4518"/>
                    </a:lnTo>
                    <a:lnTo>
                      <a:pt x="1695" y="4518"/>
                    </a:lnTo>
                    <a:cubicBezTo>
                      <a:pt x="2629" y="4518"/>
                      <a:pt x="3388" y="5274"/>
                      <a:pt x="3388" y="6210"/>
                    </a:cubicBezTo>
                    <a:lnTo>
                      <a:pt x="3388" y="9035"/>
                    </a:lnTo>
                    <a:lnTo>
                      <a:pt x="5742" y="9035"/>
                    </a:lnTo>
                    <a:cubicBezTo>
                      <a:pt x="6016" y="7123"/>
                      <a:pt x="7652" y="5647"/>
                      <a:pt x="9636" y="5647"/>
                    </a:cubicBezTo>
                    <a:cubicBezTo>
                      <a:pt x="11620" y="5647"/>
                      <a:pt x="13256" y="7123"/>
                      <a:pt x="13533" y="9035"/>
                    </a:cubicBezTo>
                    <a:lnTo>
                      <a:pt x="15884" y="9035"/>
                    </a:lnTo>
                    <a:lnTo>
                      <a:pt x="15884" y="6210"/>
                    </a:lnTo>
                    <a:cubicBezTo>
                      <a:pt x="15884" y="5274"/>
                      <a:pt x="16643" y="4518"/>
                      <a:pt x="17580" y="4518"/>
                    </a:cubicBezTo>
                    <a:lnTo>
                      <a:pt x="19272" y="4518"/>
                    </a:lnTo>
                    <a:lnTo>
                      <a:pt x="19272" y="3952"/>
                    </a:lnTo>
                    <a:cubicBezTo>
                      <a:pt x="19272" y="3015"/>
                      <a:pt x="18513" y="2259"/>
                      <a:pt x="17580" y="2259"/>
                    </a:cubicBezTo>
                    <a:lnTo>
                      <a:pt x="13590" y="2259"/>
                    </a:lnTo>
                    <a:lnTo>
                      <a:pt x="13590" y="1693"/>
                    </a:lnTo>
                    <a:cubicBezTo>
                      <a:pt x="13587" y="757"/>
                      <a:pt x="12831" y="1"/>
                      <a:pt x="11894" y="1"/>
                    </a:cubicBezTo>
                    <a:lnTo>
                      <a:pt x="7378" y="1"/>
                    </a:lnTo>
                    <a:cubicBezTo>
                      <a:pt x="6441" y="1"/>
                      <a:pt x="5685" y="757"/>
                      <a:pt x="5685" y="1693"/>
                    </a:cubicBezTo>
                    <a:lnTo>
                      <a:pt x="5685" y="2259"/>
                    </a:lnTo>
                    <a:lnTo>
                      <a:pt x="4517" y="2259"/>
                    </a:lnTo>
                    <a:lnTo>
                      <a:pt x="4517" y="1693"/>
                    </a:lnTo>
                    <a:cubicBezTo>
                      <a:pt x="4517" y="757"/>
                      <a:pt x="3758" y="1"/>
                      <a:pt x="28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54" name="Google Shape;1554;p39"/>
              <p:cNvSpPr/>
              <p:nvPr/>
            </p:nvSpPr>
            <p:spPr>
              <a:xfrm>
                <a:off x="1324200" y="385900"/>
                <a:ext cx="56475" cy="197625"/>
              </a:xfrm>
              <a:custGeom>
                <a:rect b="b" l="l" r="r" t="t"/>
                <a:pathLst>
                  <a:path extrusionOk="0" h="7905" w="2259">
                    <a:moveTo>
                      <a:pt x="567" y="0"/>
                    </a:moveTo>
                    <a:cubicBezTo>
                      <a:pt x="254" y="0"/>
                      <a:pt x="1" y="250"/>
                      <a:pt x="1" y="563"/>
                    </a:cubicBezTo>
                    <a:lnTo>
                      <a:pt x="1" y="7339"/>
                    </a:lnTo>
                    <a:cubicBezTo>
                      <a:pt x="1" y="7652"/>
                      <a:pt x="254" y="7905"/>
                      <a:pt x="567" y="7905"/>
                    </a:cubicBezTo>
                    <a:lnTo>
                      <a:pt x="2259" y="7905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55" name="Google Shape;1555;p39"/>
              <p:cNvSpPr/>
              <p:nvPr/>
            </p:nvSpPr>
            <p:spPr>
              <a:xfrm>
                <a:off x="898875" y="385900"/>
                <a:ext cx="56475" cy="197625"/>
              </a:xfrm>
              <a:custGeom>
                <a:rect b="b" l="l" r="r" t="t"/>
                <a:pathLst>
                  <a:path extrusionOk="0" h="7905" w="2259">
                    <a:moveTo>
                      <a:pt x="0" y="0"/>
                    </a:moveTo>
                    <a:lnTo>
                      <a:pt x="0" y="7905"/>
                    </a:lnTo>
                    <a:lnTo>
                      <a:pt x="1695" y="7905"/>
                    </a:lnTo>
                    <a:cubicBezTo>
                      <a:pt x="2005" y="7905"/>
                      <a:pt x="2258" y="7652"/>
                      <a:pt x="2258" y="7339"/>
                    </a:cubicBezTo>
                    <a:lnTo>
                      <a:pt x="2258" y="563"/>
                    </a:lnTo>
                    <a:cubicBezTo>
                      <a:pt x="2258" y="250"/>
                      <a:pt x="2005" y="0"/>
                      <a:pt x="16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56" name="Google Shape;1556;p39"/>
              <p:cNvSpPr/>
              <p:nvPr/>
            </p:nvSpPr>
            <p:spPr>
              <a:xfrm>
                <a:off x="1063650" y="414125"/>
                <a:ext cx="146750" cy="141125"/>
              </a:xfrm>
              <a:custGeom>
                <a:rect b="b" l="l" r="r" t="t"/>
                <a:pathLst>
                  <a:path extrusionOk="0" h="5645" w="5870">
                    <a:moveTo>
                      <a:pt x="3045" y="1127"/>
                    </a:moveTo>
                    <a:cubicBezTo>
                      <a:pt x="3263" y="1127"/>
                      <a:pt x="3483" y="1169"/>
                      <a:pt x="3692" y="1256"/>
                    </a:cubicBezTo>
                    <a:cubicBezTo>
                      <a:pt x="4325" y="1518"/>
                      <a:pt x="4740" y="2135"/>
                      <a:pt x="4740" y="2822"/>
                    </a:cubicBezTo>
                    <a:cubicBezTo>
                      <a:pt x="4737" y="3758"/>
                      <a:pt x="3981" y="4514"/>
                      <a:pt x="3045" y="4517"/>
                    </a:cubicBezTo>
                    <a:cubicBezTo>
                      <a:pt x="2358" y="4517"/>
                      <a:pt x="1741" y="4102"/>
                      <a:pt x="1479" y="3469"/>
                    </a:cubicBezTo>
                    <a:cubicBezTo>
                      <a:pt x="1217" y="2837"/>
                      <a:pt x="1362" y="2108"/>
                      <a:pt x="1847" y="1623"/>
                    </a:cubicBezTo>
                    <a:cubicBezTo>
                      <a:pt x="2171" y="1299"/>
                      <a:pt x="2604" y="1127"/>
                      <a:pt x="3045" y="1127"/>
                    </a:cubicBezTo>
                    <a:close/>
                    <a:moveTo>
                      <a:pt x="3045" y="0"/>
                    </a:moveTo>
                    <a:cubicBezTo>
                      <a:pt x="1904" y="0"/>
                      <a:pt x="874" y="687"/>
                      <a:pt x="437" y="1741"/>
                    </a:cubicBezTo>
                    <a:cubicBezTo>
                      <a:pt x="1" y="2798"/>
                      <a:pt x="242" y="4011"/>
                      <a:pt x="1049" y="4818"/>
                    </a:cubicBezTo>
                    <a:cubicBezTo>
                      <a:pt x="1588" y="5358"/>
                      <a:pt x="2310" y="5645"/>
                      <a:pt x="3045" y="5645"/>
                    </a:cubicBezTo>
                    <a:cubicBezTo>
                      <a:pt x="3409" y="5645"/>
                      <a:pt x="3776" y="5574"/>
                      <a:pt x="4126" y="5430"/>
                    </a:cubicBezTo>
                    <a:cubicBezTo>
                      <a:pt x="5180" y="4993"/>
                      <a:pt x="5870" y="3963"/>
                      <a:pt x="5870" y="2822"/>
                    </a:cubicBezTo>
                    <a:cubicBezTo>
                      <a:pt x="5867" y="1262"/>
                      <a:pt x="4605" y="0"/>
                      <a:pt x="30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57" name="Google Shape;1557;p39"/>
              <p:cNvSpPr/>
              <p:nvPr/>
            </p:nvSpPr>
            <p:spPr>
              <a:xfrm>
                <a:off x="898875" y="498800"/>
                <a:ext cx="481800" cy="169425"/>
              </a:xfrm>
              <a:custGeom>
                <a:rect b="b" l="l" r="r" t="t"/>
                <a:pathLst>
                  <a:path extrusionOk="0" h="6777" w="19272">
                    <a:moveTo>
                      <a:pt x="3388" y="1"/>
                    </a:moveTo>
                    <a:lnTo>
                      <a:pt x="3388" y="2823"/>
                    </a:lnTo>
                    <a:cubicBezTo>
                      <a:pt x="3388" y="3759"/>
                      <a:pt x="2629" y="4515"/>
                      <a:pt x="1695" y="4518"/>
                    </a:cubicBezTo>
                    <a:lnTo>
                      <a:pt x="0" y="4518"/>
                    </a:lnTo>
                    <a:lnTo>
                      <a:pt x="0" y="5081"/>
                    </a:lnTo>
                    <a:cubicBezTo>
                      <a:pt x="0" y="6017"/>
                      <a:pt x="759" y="6773"/>
                      <a:pt x="1695" y="6776"/>
                    </a:cubicBezTo>
                    <a:lnTo>
                      <a:pt x="17580" y="6776"/>
                    </a:lnTo>
                    <a:cubicBezTo>
                      <a:pt x="18513" y="6773"/>
                      <a:pt x="19272" y="6017"/>
                      <a:pt x="19272" y="5081"/>
                    </a:cubicBezTo>
                    <a:lnTo>
                      <a:pt x="19272" y="4518"/>
                    </a:lnTo>
                    <a:lnTo>
                      <a:pt x="17580" y="4518"/>
                    </a:lnTo>
                    <a:cubicBezTo>
                      <a:pt x="16643" y="4515"/>
                      <a:pt x="15884" y="3759"/>
                      <a:pt x="15884" y="2823"/>
                    </a:cubicBezTo>
                    <a:lnTo>
                      <a:pt x="15884" y="1"/>
                    </a:lnTo>
                    <a:lnTo>
                      <a:pt x="13533" y="1"/>
                    </a:lnTo>
                    <a:cubicBezTo>
                      <a:pt x="13256" y="1910"/>
                      <a:pt x="11620" y="3389"/>
                      <a:pt x="9636" y="3389"/>
                    </a:cubicBezTo>
                    <a:cubicBezTo>
                      <a:pt x="7652" y="3389"/>
                      <a:pt x="6016" y="1910"/>
                      <a:pt x="57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558" name="Google Shape;1558;p39"/>
          <p:cNvGrpSpPr/>
          <p:nvPr/>
        </p:nvGrpSpPr>
        <p:grpSpPr>
          <a:xfrm>
            <a:off x="6194613" y="893263"/>
            <a:ext cx="727021" cy="457205"/>
            <a:chOff x="6194613" y="893263"/>
            <a:chExt cx="727021" cy="457205"/>
          </a:xfrm>
        </p:grpSpPr>
        <p:sp>
          <p:nvSpPr>
            <p:cNvPr id="1559" name="Google Shape;1559;p39"/>
            <p:cNvSpPr/>
            <p:nvPr/>
          </p:nvSpPr>
          <p:spPr>
            <a:xfrm>
              <a:off x="6409237" y="1121857"/>
              <a:ext cx="512397" cy="27"/>
            </a:xfrm>
            <a:custGeom>
              <a:rect b="b" l="l" r="r" t="t"/>
              <a:pathLst>
                <a:path extrusionOk="0" fill="none" h="1" w="19254">
                  <a:moveTo>
                    <a:pt x="1" y="0"/>
                  </a:moveTo>
                  <a:lnTo>
                    <a:pt x="19253" y="0"/>
                  </a:lnTo>
                </a:path>
              </a:pathLst>
            </a:custGeom>
            <a:solidFill>
              <a:schemeClr val="accent4"/>
            </a:solidFill>
            <a:ln cap="rnd" cmpd="sng" w="363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9"/>
            <p:cNvSpPr/>
            <p:nvPr/>
          </p:nvSpPr>
          <p:spPr>
            <a:xfrm>
              <a:off x="6194613" y="893263"/>
              <a:ext cx="457205" cy="457205"/>
            </a:xfrm>
            <a:custGeom>
              <a:rect b="b" l="l" r="r" t="t"/>
              <a:pathLst>
                <a:path extrusionOk="0" h="13395" w="13395">
                  <a:moveTo>
                    <a:pt x="13395" y="6691"/>
                  </a:moveTo>
                  <a:cubicBezTo>
                    <a:pt x="13395" y="10394"/>
                    <a:pt x="10394" y="13395"/>
                    <a:pt x="6692" y="13395"/>
                  </a:cubicBezTo>
                  <a:cubicBezTo>
                    <a:pt x="2989" y="13395"/>
                    <a:pt x="0" y="10394"/>
                    <a:pt x="0" y="6691"/>
                  </a:cubicBezTo>
                  <a:cubicBezTo>
                    <a:pt x="0" y="2989"/>
                    <a:pt x="2989" y="0"/>
                    <a:pt x="6692" y="0"/>
                  </a:cubicBezTo>
                  <a:cubicBezTo>
                    <a:pt x="10394" y="0"/>
                    <a:pt x="13395" y="2989"/>
                    <a:pt x="13395" y="669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1" name="Google Shape;1561;p39"/>
            <p:cNvGrpSpPr/>
            <p:nvPr/>
          </p:nvGrpSpPr>
          <p:grpSpPr>
            <a:xfrm>
              <a:off x="6271987" y="970631"/>
              <a:ext cx="302490" cy="302490"/>
              <a:chOff x="5049725" y="249400"/>
              <a:chExt cx="481825" cy="481825"/>
            </a:xfrm>
          </p:grpSpPr>
          <p:sp>
            <p:nvSpPr>
              <p:cNvPr id="1562" name="Google Shape;1562;p39"/>
              <p:cNvSpPr/>
              <p:nvPr/>
            </p:nvSpPr>
            <p:spPr>
              <a:xfrm>
                <a:off x="5191775" y="560925"/>
                <a:ext cx="197625" cy="170300"/>
              </a:xfrm>
              <a:custGeom>
                <a:rect b="b" l="l" r="r" t="t"/>
                <a:pathLst>
                  <a:path extrusionOk="0" h="6812" w="7905">
                    <a:moveTo>
                      <a:pt x="6213" y="1129"/>
                    </a:moveTo>
                    <a:cubicBezTo>
                      <a:pt x="6523" y="1129"/>
                      <a:pt x="6776" y="1379"/>
                      <a:pt x="6776" y="1693"/>
                    </a:cubicBezTo>
                    <a:cubicBezTo>
                      <a:pt x="6776" y="2006"/>
                      <a:pt x="6523" y="2259"/>
                      <a:pt x="6213" y="2259"/>
                    </a:cubicBezTo>
                    <a:lnTo>
                      <a:pt x="1696" y="2259"/>
                    </a:lnTo>
                    <a:cubicBezTo>
                      <a:pt x="1383" y="2259"/>
                      <a:pt x="1130" y="2006"/>
                      <a:pt x="1130" y="1693"/>
                    </a:cubicBezTo>
                    <a:cubicBezTo>
                      <a:pt x="1130" y="1379"/>
                      <a:pt x="1383" y="1129"/>
                      <a:pt x="1696" y="1129"/>
                    </a:cubicBezTo>
                    <a:close/>
                    <a:moveTo>
                      <a:pt x="6213" y="3388"/>
                    </a:moveTo>
                    <a:cubicBezTo>
                      <a:pt x="6523" y="3388"/>
                      <a:pt x="6776" y="3638"/>
                      <a:pt x="6776" y="3951"/>
                    </a:cubicBezTo>
                    <a:cubicBezTo>
                      <a:pt x="6776" y="4264"/>
                      <a:pt x="6523" y="4517"/>
                      <a:pt x="6213" y="4517"/>
                    </a:cubicBezTo>
                    <a:lnTo>
                      <a:pt x="1696" y="4517"/>
                    </a:lnTo>
                    <a:cubicBezTo>
                      <a:pt x="1383" y="4517"/>
                      <a:pt x="1130" y="4264"/>
                      <a:pt x="1130" y="3951"/>
                    </a:cubicBezTo>
                    <a:cubicBezTo>
                      <a:pt x="1130" y="3638"/>
                      <a:pt x="1383" y="3388"/>
                      <a:pt x="1696" y="3388"/>
                    </a:cubicBezTo>
                    <a:close/>
                    <a:moveTo>
                      <a:pt x="0" y="0"/>
                    </a:moveTo>
                    <a:lnTo>
                      <a:pt x="0" y="6249"/>
                    </a:lnTo>
                    <a:cubicBezTo>
                      <a:pt x="0" y="6559"/>
                      <a:pt x="253" y="6812"/>
                      <a:pt x="567" y="6812"/>
                    </a:cubicBezTo>
                    <a:lnTo>
                      <a:pt x="7342" y="6812"/>
                    </a:lnTo>
                    <a:cubicBezTo>
                      <a:pt x="7652" y="6812"/>
                      <a:pt x="7905" y="6559"/>
                      <a:pt x="7905" y="6249"/>
                    </a:cubicBezTo>
                    <a:lnTo>
                      <a:pt x="79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63" name="Google Shape;1563;p39"/>
              <p:cNvSpPr/>
              <p:nvPr/>
            </p:nvSpPr>
            <p:spPr>
              <a:xfrm>
                <a:off x="5049725" y="249400"/>
                <a:ext cx="481825" cy="396225"/>
              </a:xfrm>
              <a:custGeom>
                <a:rect b="b" l="l" r="r" t="t"/>
                <a:pathLst>
                  <a:path extrusionOk="0" h="15849" w="19273">
                    <a:moveTo>
                      <a:pt x="4553" y="4518"/>
                    </a:moveTo>
                    <a:lnTo>
                      <a:pt x="4553" y="5686"/>
                    </a:lnTo>
                    <a:lnTo>
                      <a:pt x="3424" y="5686"/>
                    </a:lnTo>
                    <a:lnTo>
                      <a:pt x="3424" y="4948"/>
                    </a:lnTo>
                    <a:cubicBezTo>
                      <a:pt x="3424" y="4710"/>
                      <a:pt x="3617" y="4518"/>
                      <a:pt x="3852" y="4518"/>
                    </a:cubicBezTo>
                    <a:close/>
                    <a:moveTo>
                      <a:pt x="15418" y="4518"/>
                    </a:moveTo>
                    <a:cubicBezTo>
                      <a:pt x="15653" y="4518"/>
                      <a:pt x="15845" y="4710"/>
                      <a:pt x="15845" y="4948"/>
                    </a:cubicBezTo>
                    <a:lnTo>
                      <a:pt x="15845" y="5686"/>
                    </a:lnTo>
                    <a:lnTo>
                      <a:pt x="14716" y="5686"/>
                    </a:lnTo>
                    <a:lnTo>
                      <a:pt x="14716" y="4518"/>
                    </a:lnTo>
                    <a:close/>
                    <a:moveTo>
                      <a:pt x="10199" y="1130"/>
                    </a:moveTo>
                    <a:lnTo>
                      <a:pt x="10199" y="3954"/>
                    </a:lnTo>
                    <a:cubicBezTo>
                      <a:pt x="10199" y="4265"/>
                      <a:pt x="10452" y="4518"/>
                      <a:pt x="10765" y="4518"/>
                    </a:cubicBezTo>
                    <a:lnTo>
                      <a:pt x="13587" y="4518"/>
                    </a:lnTo>
                    <a:lnTo>
                      <a:pt x="13587" y="6815"/>
                    </a:lnTo>
                    <a:lnTo>
                      <a:pt x="5682" y="6815"/>
                    </a:lnTo>
                    <a:lnTo>
                      <a:pt x="5682" y="1130"/>
                    </a:lnTo>
                    <a:close/>
                    <a:moveTo>
                      <a:pt x="16412" y="9074"/>
                    </a:moveTo>
                    <a:cubicBezTo>
                      <a:pt x="16722" y="9074"/>
                      <a:pt x="16975" y="9324"/>
                      <a:pt x="16975" y="9637"/>
                    </a:cubicBezTo>
                    <a:cubicBezTo>
                      <a:pt x="16975" y="9950"/>
                      <a:pt x="16722" y="10203"/>
                      <a:pt x="16412" y="10203"/>
                    </a:cubicBezTo>
                    <a:lnTo>
                      <a:pt x="15282" y="10203"/>
                    </a:lnTo>
                    <a:cubicBezTo>
                      <a:pt x="14969" y="10203"/>
                      <a:pt x="14716" y="9950"/>
                      <a:pt x="14716" y="9637"/>
                    </a:cubicBezTo>
                    <a:cubicBezTo>
                      <a:pt x="14716" y="9324"/>
                      <a:pt x="14969" y="9074"/>
                      <a:pt x="15282" y="9074"/>
                    </a:cubicBezTo>
                    <a:close/>
                    <a:moveTo>
                      <a:pt x="10782" y="1"/>
                    </a:moveTo>
                    <a:cubicBezTo>
                      <a:pt x="10776" y="1"/>
                      <a:pt x="10771" y="1"/>
                      <a:pt x="10765" y="1"/>
                    </a:cubicBezTo>
                    <a:lnTo>
                      <a:pt x="5119" y="1"/>
                    </a:lnTo>
                    <a:cubicBezTo>
                      <a:pt x="4806" y="1"/>
                      <a:pt x="4553" y="254"/>
                      <a:pt x="4553" y="567"/>
                    </a:cubicBezTo>
                    <a:lnTo>
                      <a:pt x="4553" y="3388"/>
                    </a:lnTo>
                    <a:lnTo>
                      <a:pt x="3852" y="3388"/>
                    </a:lnTo>
                    <a:cubicBezTo>
                      <a:pt x="2993" y="3388"/>
                      <a:pt x="2295" y="4087"/>
                      <a:pt x="2295" y="4948"/>
                    </a:cubicBezTo>
                    <a:lnTo>
                      <a:pt x="2295" y="5686"/>
                    </a:lnTo>
                    <a:lnTo>
                      <a:pt x="1693" y="5686"/>
                    </a:lnTo>
                    <a:cubicBezTo>
                      <a:pt x="756" y="5686"/>
                      <a:pt x="0" y="6442"/>
                      <a:pt x="0" y="7378"/>
                    </a:cubicBezTo>
                    <a:lnTo>
                      <a:pt x="0" y="14154"/>
                    </a:lnTo>
                    <a:cubicBezTo>
                      <a:pt x="0" y="15090"/>
                      <a:pt x="756" y="15846"/>
                      <a:pt x="1693" y="15849"/>
                    </a:cubicBezTo>
                    <a:lnTo>
                      <a:pt x="4553" y="15849"/>
                    </a:lnTo>
                    <a:lnTo>
                      <a:pt x="4553" y="12461"/>
                    </a:lnTo>
                    <a:lnTo>
                      <a:pt x="3990" y="12461"/>
                    </a:lnTo>
                    <a:cubicBezTo>
                      <a:pt x="3677" y="12461"/>
                      <a:pt x="3424" y="12208"/>
                      <a:pt x="3424" y="11895"/>
                    </a:cubicBezTo>
                    <a:cubicBezTo>
                      <a:pt x="3424" y="11582"/>
                      <a:pt x="3677" y="11332"/>
                      <a:pt x="3990" y="11332"/>
                    </a:cubicBezTo>
                    <a:lnTo>
                      <a:pt x="15282" y="11332"/>
                    </a:lnTo>
                    <a:cubicBezTo>
                      <a:pt x="15593" y="11332"/>
                      <a:pt x="15845" y="11582"/>
                      <a:pt x="15845" y="11895"/>
                    </a:cubicBezTo>
                    <a:cubicBezTo>
                      <a:pt x="15845" y="12208"/>
                      <a:pt x="15593" y="12461"/>
                      <a:pt x="15282" y="12461"/>
                    </a:cubicBezTo>
                    <a:lnTo>
                      <a:pt x="14716" y="12461"/>
                    </a:lnTo>
                    <a:lnTo>
                      <a:pt x="14716" y="15849"/>
                    </a:lnTo>
                    <a:lnTo>
                      <a:pt x="17541" y="15849"/>
                    </a:lnTo>
                    <a:cubicBezTo>
                      <a:pt x="18474" y="15849"/>
                      <a:pt x="19272" y="15087"/>
                      <a:pt x="19272" y="14154"/>
                    </a:cubicBezTo>
                    <a:lnTo>
                      <a:pt x="19272" y="7378"/>
                    </a:lnTo>
                    <a:cubicBezTo>
                      <a:pt x="19272" y="6445"/>
                      <a:pt x="18474" y="5686"/>
                      <a:pt x="17541" y="5686"/>
                    </a:cubicBezTo>
                    <a:lnTo>
                      <a:pt x="16975" y="5686"/>
                    </a:lnTo>
                    <a:lnTo>
                      <a:pt x="16975" y="4948"/>
                    </a:lnTo>
                    <a:cubicBezTo>
                      <a:pt x="16975" y="4087"/>
                      <a:pt x="16276" y="3388"/>
                      <a:pt x="15418" y="3388"/>
                    </a:cubicBezTo>
                    <a:lnTo>
                      <a:pt x="14385" y="3388"/>
                    </a:lnTo>
                    <a:cubicBezTo>
                      <a:pt x="11026" y="30"/>
                      <a:pt x="11079" y="1"/>
                      <a:pt x="107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564" name="Google Shape;1564;p39"/>
          <p:cNvGrpSpPr/>
          <p:nvPr/>
        </p:nvGrpSpPr>
        <p:grpSpPr>
          <a:xfrm>
            <a:off x="7736508" y="2115555"/>
            <a:ext cx="697211" cy="456201"/>
            <a:chOff x="7736508" y="2115555"/>
            <a:chExt cx="697211" cy="456201"/>
          </a:xfrm>
        </p:grpSpPr>
        <p:sp>
          <p:nvSpPr>
            <p:cNvPr id="1565" name="Google Shape;1565;p39"/>
            <p:cNvSpPr/>
            <p:nvPr/>
          </p:nvSpPr>
          <p:spPr>
            <a:xfrm rot="5400000">
              <a:off x="7930739" y="2148955"/>
              <a:ext cx="27" cy="388489"/>
            </a:xfrm>
            <a:custGeom>
              <a:rect b="b" l="l" r="r" t="t"/>
              <a:pathLst>
                <a:path extrusionOk="0" fill="none" h="14598" w="1">
                  <a:moveTo>
                    <a:pt x="0" y="1"/>
                  </a:moveTo>
                  <a:lnTo>
                    <a:pt x="0" y="14598"/>
                  </a:lnTo>
                </a:path>
              </a:pathLst>
            </a:custGeom>
            <a:solidFill>
              <a:schemeClr val="accent1"/>
            </a:solidFill>
            <a:ln cap="rnd" cmpd="sng" w="36325">
              <a:solidFill>
                <a:schemeClr val="accen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9"/>
            <p:cNvSpPr/>
            <p:nvPr/>
          </p:nvSpPr>
          <p:spPr>
            <a:xfrm rot="5400000">
              <a:off x="7977518" y="2115555"/>
              <a:ext cx="456201" cy="456200"/>
            </a:xfrm>
            <a:custGeom>
              <a:rect b="b" l="l" r="r" t="t"/>
              <a:pathLst>
                <a:path extrusionOk="0" h="13395" w="13396">
                  <a:moveTo>
                    <a:pt x="13395" y="6692"/>
                  </a:moveTo>
                  <a:cubicBezTo>
                    <a:pt x="13395" y="10394"/>
                    <a:pt x="10395" y="13395"/>
                    <a:pt x="6704" y="13395"/>
                  </a:cubicBezTo>
                  <a:cubicBezTo>
                    <a:pt x="3001" y="13395"/>
                    <a:pt x="1" y="10394"/>
                    <a:pt x="1" y="6692"/>
                  </a:cubicBezTo>
                  <a:cubicBezTo>
                    <a:pt x="1" y="2989"/>
                    <a:pt x="3001" y="0"/>
                    <a:pt x="6704" y="0"/>
                  </a:cubicBezTo>
                  <a:cubicBezTo>
                    <a:pt x="10395" y="0"/>
                    <a:pt x="13395" y="2989"/>
                    <a:pt x="13395" y="6692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7" name="Google Shape;1567;p39"/>
            <p:cNvGrpSpPr/>
            <p:nvPr/>
          </p:nvGrpSpPr>
          <p:grpSpPr>
            <a:xfrm>
              <a:off x="8081588" y="2202523"/>
              <a:ext cx="248072" cy="282253"/>
              <a:chOff x="1529350" y="258825"/>
              <a:chExt cx="423475" cy="481825"/>
            </a:xfrm>
          </p:grpSpPr>
          <p:sp>
            <p:nvSpPr>
              <p:cNvPr id="1568" name="Google Shape;1568;p39"/>
              <p:cNvSpPr/>
              <p:nvPr/>
            </p:nvSpPr>
            <p:spPr>
              <a:xfrm>
                <a:off x="1585800" y="258825"/>
                <a:ext cx="310650" cy="430550"/>
              </a:xfrm>
              <a:custGeom>
                <a:rect b="b" l="l" r="r" t="t"/>
                <a:pathLst>
                  <a:path extrusionOk="0" h="17222" w="12426">
                    <a:moveTo>
                      <a:pt x="6213" y="3388"/>
                    </a:moveTo>
                    <a:cubicBezTo>
                      <a:pt x="7354" y="3388"/>
                      <a:pt x="8384" y="4074"/>
                      <a:pt x="8821" y="5131"/>
                    </a:cubicBezTo>
                    <a:cubicBezTo>
                      <a:pt x="9257" y="6185"/>
                      <a:pt x="9016" y="7399"/>
                      <a:pt x="8206" y="8206"/>
                    </a:cubicBezTo>
                    <a:cubicBezTo>
                      <a:pt x="7666" y="8748"/>
                      <a:pt x="6945" y="9035"/>
                      <a:pt x="6210" y="9035"/>
                    </a:cubicBezTo>
                    <a:cubicBezTo>
                      <a:pt x="5847" y="9035"/>
                      <a:pt x="5481" y="8965"/>
                      <a:pt x="5132" y="8820"/>
                    </a:cubicBezTo>
                    <a:cubicBezTo>
                      <a:pt x="4075" y="8383"/>
                      <a:pt x="3388" y="7354"/>
                      <a:pt x="3388" y="6212"/>
                    </a:cubicBezTo>
                    <a:cubicBezTo>
                      <a:pt x="3391" y="4652"/>
                      <a:pt x="4653" y="3391"/>
                      <a:pt x="6213" y="3388"/>
                    </a:cubicBezTo>
                    <a:close/>
                    <a:moveTo>
                      <a:pt x="6213" y="0"/>
                    </a:moveTo>
                    <a:cubicBezTo>
                      <a:pt x="2825" y="0"/>
                      <a:pt x="1" y="2728"/>
                      <a:pt x="1" y="6212"/>
                    </a:cubicBezTo>
                    <a:cubicBezTo>
                      <a:pt x="1" y="7537"/>
                      <a:pt x="398" y="8718"/>
                      <a:pt x="1163" y="9826"/>
                    </a:cubicBezTo>
                    <a:lnTo>
                      <a:pt x="5737" y="16959"/>
                    </a:lnTo>
                    <a:cubicBezTo>
                      <a:pt x="5847" y="17134"/>
                      <a:pt x="6029" y="17221"/>
                      <a:pt x="6211" y="17221"/>
                    </a:cubicBezTo>
                    <a:cubicBezTo>
                      <a:pt x="6394" y="17221"/>
                      <a:pt x="6576" y="17134"/>
                      <a:pt x="6686" y="16959"/>
                    </a:cubicBezTo>
                    <a:lnTo>
                      <a:pt x="11278" y="9802"/>
                    </a:lnTo>
                    <a:cubicBezTo>
                      <a:pt x="12025" y="8751"/>
                      <a:pt x="12425" y="7498"/>
                      <a:pt x="12422" y="6212"/>
                    </a:cubicBezTo>
                    <a:cubicBezTo>
                      <a:pt x="12422" y="2786"/>
                      <a:pt x="9637" y="0"/>
                      <a:pt x="62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69" name="Google Shape;1569;p39"/>
              <p:cNvSpPr/>
              <p:nvPr/>
            </p:nvSpPr>
            <p:spPr>
              <a:xfrm>
                <a:off x="1529350" y="583200"/>
                <a:ext cx="423475" cy="157450"/>
              </a:xfrm>
              <a:custGeom>
                <a:rect b="b" l="l" r="r" t="t"/>
                <a:pathLst>
                  <a:path extrusionOk="0" h="6298" w="16939">
                    <a:moveTo>
                      <a:pt x="4050" y="1"/>
                    </a:moveTo>
                    <a:cubicBezTo>
                      <a:pt x="1545" y="582"/>
                      <a:pt x="0" y="1642"/>
                      <a:pt x="0" y="2909"/>
                    </a:cubicBezTo>
                    <a:cubicBezTo>
                      <a:pt x="0" y="5111"/>
                      <a:pt x="4364" y="6297"/>
                      <a:pt x="8471" y="6297"/>
                    </a:cubicBezTo>
                    <a:cubicBezTo>
                      <a:pt x="12575" y="6297"/>
                      <a:pt x="16938" y="5111"/>
                      <a:pt x="16938" y="2909"/>
                    </a:cubicBezTo>
                    <a:cubicBezTo>
                      <a:pt x="16938" y="1642"/>
                      <a:pt x="15391" y="579"/>
                      <a:pt x="12882" y="1"/>
                    </a:cubicBezTo>
                    <a:lnTo>
                      <a:pt x="10040" y="4445"/>
                    </a:lnTo>
                    <a:cubicBezTo>
                      <a:pt x="9673" y="5018"/>
                      <a:pt x="9071" y="5305"/>
                      <a:pt x="8469" y="5305"/>
                    </a:cubicBezTo>
                    <a:cubicBezTo>
                      <a:pt x="7867" y="5305"/>
                      <a:pt x="7265" y="5018"/>
                      <a:pt x="6899" y="4445"/>
                    </a:cubicBezTo>
                    <a:lnTo>
                      <a:pt x="4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570" name="Google Shape;1570;p39"/>
          <p:cNvGrpSpPr/>
          <p:nvPr/>
        </p:nvGrpSpPr>
        <p:grpSpPr>
          <a:xfrm>
            <a:off x="5065188" y="2464625"/>
            <a:ext cx="456201" cy="697211"/>
            <a:chOff x="5065188" y="2464625"/>
            <a:chExt cx="456201" cy="697211"/>
          </a:xfrm>
        </p:grpSpPr>
        <p:sp>
          <p:nvSpPr>
            <p:cNvPr id="1571" name="Google Shape;1571;p39"/>
            <p:cNvSpPr/>
            <p:nvPr/>
          </p:nvSpPr>
          <p:spPr>
            <a:xfrm rot="10800000">
              <a:off x="5293731" y="2464625"/>
              <a:ext cx="27" cy="388489"/>
            </a:xfrm>
            <a:custGeom>
              <a:rect b="b" l="l" r="r" t="t"/>
              <a:pathLst>
                <a:path extrusionOk="0" fill="none" h="14598" w="1">
                  <a:moveTo>
                    <a:pt x="0" y="1"/>
                  </a:moveTo>
                  <a:lnTo>
                    <a:pt x="0" y="14598"/>
                  </a:lnTo>
                </a:path>
              </a:pathLst>
            </a:custGeom>
            <a:solidFill>
              <a:schemeClr val="accent4"/>
            </a:solidFill>
            <a:ln cap="rnd" cmpd="sng" w="363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9"/>
            <p:cNvSpPr/>
            <p:nvPr/>
          </p:nvSpPr>
          <p:spPr>
            <a:xfrm rot="10800000">
              <a:off x="5065188" y="2705636"/>
              <a:ext cx="456201" cy="456200"/>
            </a:xfrm>
            <a:custGeom>
              <a:rect b="b" l="l" r="r" t="t"/>
              <a:pathLst>
                <a:path extrusionOk="0" h="13395" w="13396">
                  <a:moveTo>
                    <a:pt x="13395" y="6692"/>
                  </a:moveTo>
                  <a:cubicBezTo>
                    <a:pt x="13395" y="10394"/>
                    <a:pt x="10395" y="13395"/>
                    <a:pt x="6704" y="13395"/>
                  </a:cubicBezTo>
                  <a:cubicBezTo>
                    <a:pt x="3001" y="13395"/>
                    <a:pt x="1" y="10394"/>
                    <a:pt x="1" y="6692"/>
                  </a:cubicBezTo>
                  <a:cubicBezTo>
                    <a:pt x="1" y="2989"/>
                    <a:pt x="3001" y="0"/>
                    <a:pt x="6704" y="0"/>
                  </a:cubicBezTo>
                  <a:cubicBezTo>
                    <a:pt x="10395" y="0"/>
                    <a:pt x="13395" y="2989"/>
                    <a:pt x="13395" y="669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9"/>
            <p:cNvSpPr/>
            <p:nvPr/>
          </p:nvSpPr>
          <p:spPr>
            <a:xfrm>
              <a:off x="5159014" y="2782475"/>
              <a:ext cx="269452" cy="302490"/>
            </a:xfrm>
            <a:custGeom>
              <a:rect b="b" l="l" r="r" t="t"/>
              <a:pathLst>
                <a:path extrusionOk="0" h="19273" w="17168">
                  <a:moveTo>
                    <a:pt x="15361" y="1130"/>
                  </a:moveTo>
                  <a:cubicBezTo>
                    <a:pt x="15671" y="1130"/>
                    <a:pt x="15924" y="1382"/>
                    <a:pt x="15924" y="1696"/>
                  </a:cubicBezTo>
                  <a:cubicBezTo>
                    <a:pt x="15924" y="2006"/>
                    <a:pt x="15671" y="2259"/>
                    <a:pt x="15361" y="2259"/>
                  </a:cubicBezTo>
                  <a:lnTo>
                    <a:pt x="1810" y="2259"/>
                  </a:lnTo>
                  <a:cubicBezTo>
                    <a:pt x="1497" y="2259"/>
                    <a:pt x="1244" y="2006"/>
                    <a:pt x="1244" y="1696"/>
                  </a:cubicBezTo>
                  <a:cubicBezTo>
                    <a:pt x="1244" y="1382"/>
                    <a:pt x="1497" y="1130"/>
                    <a:pt x="1810" y="1130"/>
                  </a:cubicBezTo>
                  <a:close/>
                  <a:moveTo>
                    <a:pt x="15361" y="11332"/>
                  </a:moveTo>
                  <a:cubicBezTo>
                    <a:pt x="15671" y="11332"/>
                    <a:pt x="15924" y="11582"/>
                    <a:pt x="15924" y="11895"/>
                  </a:cubicBezTo>
                  <a:cubicBezTo>
                    <a:pt x="15924" y="12208"/>
                    <a:pt x="15671" y="12461"/>
                    <a:pt x="15361" y="12461"/>
                  </a:cubicBezTo>
                  <a:lnTo>
                    <a:pt x="1810" y="12461"/>
                  </a:lnTo>
                  <a:cubicBezTo>
                    <a:pt x="1497" y="12461"/>
                    <a:pt x="1244" y="12208"/>
                    <a:pt x="1244" y="11895"/>
                  </a:cubicBezTo>
                  <a:cubicBezTo>
                    <a:pt x="1244" y="11582"/>
                    <a:pt x="1497" y="11332"/>
                    <a:pt x="1810" y="11332"/>
                  </a:cubicBezTo>
                  <a:close/>
                  <a:moveTo>
                    <a:pt x="1804" y="0"/>
                  </a:moveTo>
                  <a:cubicBezTo>
                    <a:pt x="982" y="0"/>
                    <a:pt x="277" y="593"/>
                    <a:pt x="139" y="1404"/>
                  </a:cubicBezTo>
                  <a:cubicBezTo>
                    <a:pt x="1" y="2217"/>
                    <a:pt x="467" y="3012"/>
                    <a:pt x="1244" y="3286"/>
                  </a:cubicBezTo>
                  <a:lnTo>
                    <a:pt x="1244" y="10305"/>
                  </a:lnTo>
                  <a:cubicBezTo>
                    <a:pt x="570" y="10543"/>
                    <a:pt x="118" y="11178"/>
                    <a:pt x="115" y="11895"/>
                  </a:cubicBezTo>
                  <a:cubicBezTo>
                    <a:pt x="115" y="12831"/>
                    <a:pt x="874" y="13587"/>
                    <a:pt x="1810" y="13590"/>
                  </a:cubicBezTo>
                  <a:lnTo>
                    <a:pt x="6752" y="13590"/>
                  </a:lnTo>
                  <a:lnTo>
                    <a:pt x="2518" y="18333"/>
                  </a:lnTo>
                  <a:cubicBezTo>
                    <a:pt x="2316" y="18565"/>
                    <a:pt x="2337" y="18914"/>
                    <a:pt x="2566" y="19122"/>
                  </a:cubicBezTo>
                  <a:cubicBezTo>
                    <a:pt x="2674" y="19218"/>
                    <a:pt x="2809" y="19266"/>
                    <a:pt x="2943" y="19266"/>
                  </a:cubicBezTo>
                  <a:cubicBezTo>
                    <a:pt x="3095" y="19266"/>
                    <a:pt x="3247" y="19205"/>
                    <a:pt x="3358" y="19086"/>
                  </a:cubicBezTo>
                  <a:lnTo>
                    <a:pt x="8020" y="13867"/>
                  </a:lnTo>
                  <a:lnTo>
                    <a:pt x="8020" y="18709"/>
                  </a:lnTo>
                  <a:cubicBezTo>
                    <a:pt x="8020" y="19019"/>
                    <a:pt x="8273" y="19272"/>
                    <a:pt x="8586" y="19272"/>
                  </a:cubicBezTo>
                  <a:cubicBezTo>
                    <a:pt x="8896" y="19272"/>
                    <a:pt x="9149" y="19019"/>
                    <a:pt x="9149" y="18709"/>
                  </a:cubicBezTo>
                  <a:lnTo>
                    <a:pt x="9149" y="13867"/>
                  </a:lnTo>
                  <a:lnTo>
                    <a:pt x="13810" y="19086"/>
                  </a:lnTo>
                  <a:cubicBezTo>
                    <a:pt x="13922" y="19203"/>
                    <a:pt x="14072" y="19263"/>
                    <a:pt x="14224" y="19263"/>
                  </a:cubicBezTo>
                  <a:cubicBezTo>
                    <a:pt x="14359" y="19263"/>
                    <a:pt x="14494" y="19215"/>
                    <a:pt x="14602" y="19119"/>
                  </a:cubicBezTo>
                  <a:cubicBezTo>
                    <a:pt x="14831" y="18914"/>
                    <a:pt x="14852" y="18562"/>
                    <a:pt x="14650" y="18330"/>
                  </a:cubicBezTo>
                  <a:lnTo>
                    <a:pt x="10417" y="13590"/>
                  </a:lnTo>
                  <a:lnTo>
                    <a:pt x="15361" y="13590"/>
                  </a:lnTo>
                  <a:cubicBezTo>
                    <a:pt x="16183" y="13590"/>
                    <a:pt x="16891" y="12997"/>
                    <a:pt x="17029" y="12184"/>
                  </a:cubicBezTo>
                  <a:cubicBezTo>
                    <a:pt x="17168" y="11374"/>
                    <a:pt x="16701" y="10579"/>
                    <a:pt x="15924" y="10305"/>
                  </a:cubicBezTo>
                  <a:lnTo>
                    <a:pt x="15924" y="3286"/>
                  </a:lnTo>
                  <a:cubicBezTo>
                    <a:pt x="16701" y="3012"/>
                    <a:pt x="17168" y="2217"/>
                    <a:pt x="17029" y="1404"/>
                  </a:cubicBezTo>
                  <a:cubicBezTo>
                    <a:pt x="16891" y="593"/>
                    <a:pt x="16187" y="0"/>
                    <a:pt x="15367" y="0"/>
                  </a:cubicBezTo>
                  <a:cubicBezTo>
                    <a:pt x="15365" y="0"/>
                    <a:pt x="15363" y="0"/>
                    <a:pt x="15361" y="0"/>
                  </a:cubicBezTo>
                  <a:lnTo>
                    <a:pt x="1810" y="0"/>
                  </a:lnTo>
                  <a:cubicBezTo>
                    <a:pt x="1808" y="0"/>
                    <a:pt x="1806" y="0"/>
                    <a:pt x="18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74" name="Google Shape;1574;p39"/>
          <p:cNvGrpSpPr/>
          <p:nvPr/>
        </p:nvGrpSpPr>
        <p:grpSpPr>
          <a:xfrm>
            <a:off x="3188358" y="3161380"/>
            <a:ext cx="697211" cy="456201"/>
            <a:chOff x="3188358" y="3161380"/>
            <a:chExt cx="697211" cy="456201"/>
          </a:xfrm>
        </p:grpSpPr>
        <p:sp>
          <p:nvSpPr>
            <p:cNvPr id="1575" name="Google Shape;1575;p39"/>
            <p:cNvSpPr/>
            <p:nvPr/>
          </p:nvSpPr>
          <p:spPr>
            <a:xfrm rot="-5400000">
              <a:off x="3691311" y="3195692"/>
              <a:ext cx="27" cy="388489"/>
            </a:xfrm>
            <a:custGeom>
              <a:rect b="b" l="l" r="r" t="t"/>
              <a:pathLst>
                <a:path extrusionOk="0" fill="none" h="14598" w="1">
                  <a:moveTo>
                    <a:pt x="0" y="1"/>
                  </a:moveTo>
                  <a:lnTo>
                    <a:pt x="0" y="14598"/>
                  </a:lnTo>
                </a:path>
              </a:pathLst>
            </a:custGeom>
            <a:solidFill>
              <a:schemeClr val="accent6"/>
            </a:solidFill>
            <a:ln cap="rnd" cmpd="sng" w="36325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9"/>
            <p:cNvSpPr/>
            <p:nvPr/>
          </p:nvSpPr>
          <p:spPr>
            <a:xfrm rot="-5400000">
              <a:off x="3188358" y="3161380"/>
              <a:ext cx="456201" cy="456200"/>
            </a:xfrm>
            <a:custGeom>
              <a:rect b="b" l="l" r="r" t="t"/>
              <a:pathLst>
                <a:path extrusionOk="0" h="13395" w="13396">
                  <a:moveTo>
                    <a:pt x="13395" y="6692"/>
                  </a:moveTo>
                  <a:cubicBezTo>
                    <a:pt x="13395" y="10394"/>
                    <a:pt x="10395" y="13395"/>
                    <a:pt x="6704" y="13395"/>
                  </a:cubicBezTo>
                  <a:cubicBezTo>
                    <a:pt x="3001" y="13395"/>
                    <a:pt x="1" y="10394"/>
                    <a:pt x="1" y="6692"/>
                  </a:cubicBezTo>
                  <a:cubicBezTo>
                    <a:pt x="1" y="2989"/>
                    <a:pt x="3001" y="0"/>
                    <a:pt x="6704" y="0"/>
                  </a:cubicBezTo>
                  <a:cubicBezTo>
                    <a:pt x="10395" y="0"/>
                    <a:pt x="13395" y="2989"/>
                    <a:pt x="13395" y="6692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7" name="Google Shape;1577;p39"/>
            <p:cNvGrpSpPr/>
            <p:nvPr/>
          </p:nvGrpSpPr>
          <p:grpSpPr>
            <a:xfrm>
              <a:off x="3268211" y="3247160"/>
              <a:ext cx="296487" cy="285559"/>
              <a:chOff x="2071000" y="1435025"/>
              <a:chExt cx="500400" cy="481875"/>
            </a:xfrm>
          </p:grpSpPr>
          <p:sp>
            <p:nvSpPr>
              <p:cNvPr id="1578" name="Google Shape;1578;p39"/>
              <p:cNvSpPr/>
              <p:nvPr/>
            </p:nvSpPr>
            <p:spPr>
              <a:xfrm>
                <a:off x="2425125" y="1718700"/>
                <a:ext cx="146275" cy="141750"/>
              </a:xfrm>
              <a:custGeom>
                <a:rect b="b" l="l" r="r" t="t"/>
                <a:pathLst>
                  <a:path extrusionOk="0" h="5670" w="5851">
                    <a:moveTo>
                      <a:pt x="1598" y="0"/>
                    </a:moveTo>
                    <a:cubicBezTo>
                      <a:pt x="1159" y="0"/>
                      <a:pt x="720" y="160"/>
                      <a:pt x="401" y="481"/>
                    </a:cubicBezTo>
                    <a:lnTo>
                      <a:pt x="0" y="879"/>
                    </a:lnTo>
                    <a:lnTo>
                      <a:pt x="4791" y="5669"/>
                    </a:lnTo>
                    <a:lnTo>
                      <a:pt x="5191" y="5272"/>
                    </a:lnTo>
                    <a:cubicBezTo>
                      <a:pt x="5851" y="4610"/>
                      <a:pt x="5851" y="3538"/>
                      <a:pt x="5191" y="2875"/>
                    </a:cubicBezTo>
                    <a:lnTo>
                      <a:pt x="2795" y="481"/>
                    </a:lnTo>
                    <a:cubicBezTo>
                      <a:pt x="2475" y="160"/>
                      <a:pt x="2036" y="0"/>
                      <a:pt x="15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79" name="Google Shape;1579;p39"/>
              <p:cNvSpPr/>
              <p:nvPr/>
            </p:nvSpPr>
            <p:spPr>
              <a:xfrm>
                <a:off x="2071000" y="1477850"/>
                <a:ext cx="453125" cy="439050"/>
              </a:xfrm>
              <a:custGeom>
                <a:rect b="b" l="l" r="r" t="t"/>
                <a:pathLst>
                  <a:path extrusionOk="0" h="17562" w="18125">
                    <a:moveTo>
                      <a:pt x="2057" y="0"/>
                    </a:moveTo>
                    <a:cubicBezTo>
                      <a:pt x="0" y="2397"/>
                      <a:pt x="81" y="6008"/>
                      <a:pt x="2352" y="8278"/>
                    </a:cubicBezTo>
                    <a:lnTo>
                      <a:pt x="9847" y="15776"/>
                    </a:lnTo>
                    <a:cubicBezTo>
                      <a:pt x="11008" y="16937"/>
                      <a:pt x="12564" y="17561"/>
                      <a:pt x="14149" y="17561"/>
                    </a:cubicBezTo>
                    <a:cubicBezTo>
                      <a:pt x="15535" y="17561"/>
                      <a:pt x="16943" y="17083"/>
                      <a:pt x="18125" y="16068"/>
                    </a:cubicBezTo>
                    <a:lnTo>
                      <a:pt x="13346" y="11289"/>
                    </a:lnTo>
                    <a:cubicBezTo>
                      <a:pt x="13108" y="11473"/>
                      <a:pt x="12823" y="11568"/>
                      <a:pt x="12540" y="11568"/>
                    </a:cubicBezTo>
                    <a:cubicBezTo>
                      <a:pt x="12221" y="11568"/>
                      <a:pt x="11904" y="11448"/>
                      <a:pt x="11660" y="11202"/>
                    </a:cubicBezTo>
                    <a:lnTo>
                      <a:pt x="6926" y="6465"/>
                    </a:lnTo>
                    <a:cubicBezTo>
                      <a:pt x="6462" y="6002"/>
                      <a:pt x="6447" y="5282"/>
                      <a:pt x="6839" y="4779"/>
                    </a:cubicBezTo>
                    <a:lnTo>
                      <a:pt x="20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80" name="Google Shape;1580;p39"/>
              <p:cNvSpPr/>
              <p:nvPr/>
            </p:nvSpPr>
            <p:spPr>
              <a:xfrm>
                <a:off x="2141600" y="1435025"/>
                <a:ext cx="146300" cy="141850"/>
              </a:xfrm>
              <a:custGeom>
                <a:rect b="b" l="l" r="r" t="t"/>
                <a:pathLst>
                  <a:path extrusionOk="0" h="5674" w="5852">
                    <a:moveTo>
                      <a:pt x="1597" y="1"/>
                    </a:moveTo>
                    <a:cubicBezTo>
                      <a:pt x="1158" y="1"/>
                      <a:pt x="719" y="161"/>
                      <a:pt x="398" y="482"/>
                    </a:cubicBezTo>
                    <a:lnTo>
                      <a:pt x="1" y="882"/>
                    </a:lnTo>
                    <a:lnTo>
                      <a:pt x="4792" y="5673"/>
                    </a:lnTo>
                    <a:lnTo>
                      <a:pt x="5189" y="5273"/>
                    </a:lnTo>
                    <a:cubicBezTo>
                      <a:pt x="5852" y="4610"/>
                      <a:pt x="5852" y="3538"/>
                      <a:pt x="5189" y="2879"/>
                    </a:cubicBezTo>
                    <a:lnTo>
                      <a:pt x="2795" y="482"/>
                    </a:lnTo>
                    <a:cubicBezTo>
                      <a:pt x="2474" y="161"/>
                      <a:pt x="2036" y="1"/>
                      <a:pt x="15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581" name="Google Shape;1581;p39"/>
          <p:cNvGrpSpPr/>
          <p:nvPr/>
        </p:nvGrpSpPr>
        <p:grpSpPr>
          <a:xfrm>
            <a:off x="4039608" y="3657655"/>
            <a:ext cx="697211" cy="456201"/>
            <a:chOff x="4039608" y="3657655"/>
            <a:chExt cx="697211" cy="456201"/>
          </a:xfrm>
        </p:grpSpPr>
        <p:sp>
          <p:nvSpPr>
            <p:cNvPr id="1582" name="Google Shape;1582;p39"/>
            <p:cNvSpPr/>
            <p:nvPr/>
          </p:nvSpPr>
          <p:spPr>
            <a:xfrm rot="5400000">
              <a:off x="4233839" y="3691055"/>
              <a:ext cx="27" cy="388489"/>
            </a:xfrm>
            <a:custGeom>
              <a:rect b="b" l="l" r="r" t="t"/>
              <a:pathLst>
                <a:path extrusionOk="0" fill="none" h="14598" w="1">
                  <a:moveTo>
                    <a:pt x="0" y="1"/>
                  </a:moveTo>
                  <a:lnTo>
                    <a:pt x="0" y="14598"/>
                  </a:lnTo>
                </a:path>
              </a:pathLst>
            </a:custGeom>
            <a:solidFill>
              <a:schemeClr val="accent1"/>
            </a:solidFill>
            <a:ln cap="rnd" cmpd="sng" w="36325">
              <a:solidFill>
                <a:schemeClr val="accen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9"/>
            <p:cNvSpPr/>
            <p:nvPr/>
          </p:nvSpPr>
          <p:spPr>
            <a:xfrm rot="5400000">
              <a:off x="4280618" y="3657655"/>
              <a:ext cx="456201" cy="456200"/>
            </a:xfrm>
            <a:custGeom>
              <a:rect b="b" l="l" r="r" t="t"/>
              <a:pathLst>
                <a:path extrusionOk="0" h="13395" w="13396">
                  <a:moveTo>
                    <a:pt x="13395" y="6692"/>
                  </a:moveTo>
                  <a:cubicBezTo>
                    <a:pt x="13395" y="10394"/>
                    <a:pt x="10395" y="13395"/>
                    <a:pt x="6704" y="13395"/>
                  </a:cubicBezTo>
                  <a:cubicBezTo>
                    <a:pt x="3001" y="13395"/>
                    <a:pt x="1" y="10394"/>
                    <a:pt x="1" y="6692"/>
                  </a:cubicBezTo>
                  <a:cubicBezTo>
                    <a:pt x="1" y="2989"/>
                    <a:pt x="3001" y="0"/>
                    <a:pt x="6704" y="0"/>
                  </a:cubicBezTo>
                  <a:cubicBezTo>
                    <a:pt x="10395" y="0"/>
                    <a:pt x="13395" y="2989"/>
                    <a:pt x="13395" y="6692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4" name="Google Shape;1584;p39"/>
            <p:cNvGrpSpPr/>
            <p:nvPr/>
          </p:nvGrpSpPr>
          <p:grpSpPr>
            <a:xfrm>
              <a:off x="4375770" y="3734073"/>
              <a:ext cx="265900" cy="302458"/>
              <a:chOff x="2707950" y="4399325"/>
              <a:chExt cx="423475" cy="481775"/>
            </a:xfrm>
          </p:grpSpPr>
          <p:sp>
            <p:nvSpPr>
              <p:cNvPr id="1585" name="Google Shape;1585;p39"/>
              <p:cNvSpPr/>
              <p:nvPr/>
            </p:nvSpPr>
            <p:spPr>
              <a:xfrm>
                <a:off x="2905550" y="4515000"/>
                <a:ext cx="28275" cy="366100"/>
              </a:xfrm>
              <a:custGeom>
                <a:rect b="b" l="l" r="r" t="t"/>
                <a:pathLst>
                  <a:path extrusionOk="0" h="14644" w="1131">
                    <a:moveTo>
                      <a:pt x="1" y="0"/>
                    </a:moveTo>
                    <a:lnTo>
                      <a:pt x="1" y="14644"/>
                    </a:lnTo>
                    <a:lnTo>
                      <a:pt x="1130" y="14644"/>
                    </a:lnTo>
                    <a:lnTo>
                      <a:pt x="11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86" name="Google Shape;1586;p39"/>
              <p:cNvSpPr/>
              <p:nvPr/>
            </p:nvSpPr>
            <p:spPr>
              <a:xfrm>
                <a:off x="2962025" y="4710725"/>
                <a:ext cx="141175" cy="29225"/>
              </a:xfrm>
              <a:custGeom>
                <a:rect b="b" l="l" r="r" t="t"/>
                <a:pathLst>
                  <a:path extrusionOk="0" h="1169" w="5647">
                    <a:moveTo>
                      <a:pt x="0" y="0"/>
                    </a:moveTo>
                    <a:lnTo>
                      <a:pt x="0" y="1169"/>
                    </a:lnTo>
                    <a:lnTo>
                      <a:pt x="5646" y="1169"/>
                    </a:lnTo>
                    <a:lnTo>
                      <a:pt x="5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87" name="Google Shape;1587;p39"/>
              <p:cNvSpPr/>
              <p:nvPr/>
            </p:nvSpPr>
            <p:spPr>
              <a:xfrm>
                <a:off x="2962025" y="4768175"/>
                <a:ext cx="141175" cy="112925"/>
              </a:xfrm>
              <a:custGeom>
                <a:rect b="b" l="l" r="r" t="t"/>
                <a:pathLst>
                  <a:path extrusionOk="0" h="4517" w="5647">
                    <a:moveTo>
                      <a:pt x="0" y="0"/>
                    </a:moveTo>
                    <a:lnTo>
                      <a:pt x="0" y="4517"/>
                    </a:lnTo>
                    <a:lnTo>
                      <a:pt x="3951" y="4517"/>
                    </a:lnTo>
                    <a:cubicBezTo>
                      <a:pt x="4888" y="4517"/>
                      <a:pt x="5646" y="3758"/>
                      <a:pt x="5646" y="2825"/>
                    </a:cubicBezTo>
                    <a:lnTo>
                      <a:pt x="5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88" name="Google Shape;1588;p39"/>
              <p:cNvSpPr/>
              <p:nvPr/>
            </p:nvSpPr>
            <p:spPr>
              <a:xfrm>
                <a:off x="2736175" y="4710725"/>
                <a:ext cx="141175" cy="29225"/>
              </a:xfrm>
              <a:custGeom>
                <a:rect b="b" l="l" r="r" t="t"/>
                <a:pathLst>
                  <a:path extrusionOk="0" h="1169" w="5647">
                    <a:moveTo>
                      <a:pt x="1" y="0"/>
                    </a:moveTo>
                    <a:lnTo>
                      <a:pt x="1" y="1169"/>
                    </a:lnTo>
                    <a:lnTo>
                      <a:pt x="5647" y="1169"/>
                    </a:lnTo>
                    <a:lnTo>
                      <a:pt x="56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89" name="Google Shape;1589;p39"/>
              <p:cNvSpPr/>
              <p:nvPr/>
            </p:nvSpPr>
            <p:spPr>
              <a:xfrm>
                <a:off x="2736175" y="4768175"/>
                <a:ext cx="141175" cy="112925"/>
              </a:xfrm>
              <a:custGeom>
                <a:rect b="b" l="l" r="r" t="t"/>
                <a:pathLst>
                  <a:path extrusionOk="0" h="4517" w="5647">
                    <a:moveTo>
                      <a:pt x="1" y="0"/>
                    </a:moveTo>
                    <a:lnTo>
                      <a:pt x="1" y="2825"/>
                    </a:lnTo>
                    <a:cubicBezTo>
                      <a:pt x="1" y="3758"/>
                      <a:pt x="759" y="4517"/>
                      <a:pt x="1693" y="4517"/>
                    </a:cubicBezTo>
                    <a:lnTo>
                      <a:pt x="5647" y="4517"/>
                    </a:lnTo>
                    <a:lnTo>
                      <a:pt x="564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90" name="Google Shape;1590;p39"/>
              <p:cNvSpPr/>
              <p:nvPr/>
            </p:nvSpPr>
            <p:spPr>
              <a:xfrm>
                <a:off x="2707950" y="4515075"/>
                <a:ext cx="169400" cy="82825"/>
              </a:xfrm>
              <a:custGeom>
                <a:rect b="b" l="l" r="r" t="t"/>
                <a:pathLst>
                  <a:path extrusionOk="0" h="3313" w="6776">
                    <a:moveTo>
                      <a:pt x="1693" y="0"/>
                    </a:moveTo>
                    <a:cubicBezTo>
                      <a:pt x="759" y="0"/>
                      <a:pt x="0" y="756"/>
                      <a:pt x="0" y="1693"/>
                    </a:cubicBezTo>
                    <a:lnTo>
                      <a:pt x="0" y="2747"/>
                    </a:lnTo>
                    <a:cubicBezTo>
                      <a:pt x="0" y="3060"/>
                      <a:pt x="253" y="3313"/>
                      <a:pt x="563" y="3313"/>
                    </a:cubicBezTo>
                    <a:lnTo>
                      <a:pt x="6776" y="3313"/>
                    </a:lnTo>
                    <a:lnTo>
                      <a:pt x="67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91" name="Google Shape;1591;p39"/>
              <p:cNvSpPr/>
              <p:nvPr/>
            </p:nvSpPr>
            <p:spPr>
              <a:xfrm>
                <a:off x="2736175" y="4626025"/>
                <a:ext cx="141175" cy="56500"/>
              </a:xfrm>
              <a:custGeom>
                <a:rect b="b" l="l" r="r" t="t"/>
                <a:pathLst>
                  <a:path extrusionOk="0" h="2260" w="5647">
                    <a:moveTo>
                      <a:pt x="1" y="1"/>
                    </a:moveTo>
                    <a:lnTo>
                      <a:pt x="1" y="2259"/>
                    </a:lnTo>
                    <a:lnTo>
                      <a:pt x="5647" y="2259"/>
                    </a:lnTo>
                    <a:lnTo>
                      <a:pt x="56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92" name="Google Shape;1592;p39"/>
              <p:cNvSpPr/>
              <p:nvPr/>
            </p:nvSpPr>
            <p:spPr>
              <a:xfrm>
                <a:off x="2850525" y="4430375"/>
                <a:ext cx="138325" cy="56500"/>
              </a:xfrm>
              <a:custGeom>
                <a:rect b="b" l="l" r="r" t="t"/>
                <a:pathLst>
                  <a:path extrusionOk="0" h="2260" w="5533">
                    <a:moveTo>
                      <a:pt x="2765" y="1"/>
                    </a:moveTo>
                    <a:cubicBezTo>
                      <a:pt x="1500" y="1"/>
                      <a:pt x="275" y="916"/>
                      <a:pt x="1" y="2259"/>
                    </a:cubicBezTo>
                    <a:lnTo>
                      <a:pt x="5532" y="2259"/>
                    </a:lnTo>
                    <a:cubicBezTo>
                      <a:pt x="5258" y="910"/>
                      <a:pt x="4030" y="1"/>
                      <a:pt x="27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93" name="Google Shape;1593;p39"/>
              <p:cNvSpPr/>
              <p:nvPr/>
            </p:nvSpPr>
            <p:spPr>
              <a:xfrm>
                <a:off x="2974300" y="4399350"/>
                <a:ext cx="129650" cy="87525"/>
              </a:xfrm>
              <a:custGeom>
                <a:rect b="b" l="l" r="r" t="t"/>
                <a:pathLst>
                  <a:path extrusionOk="0" h="3501" w="5186">
                    <a:moveTo>
                      <a:pt x="2058" y="0"/>
                    </a:moveTo>
                    <a:cubicBezTo>
                      <a:pt x="1374" y="0"/>
                      <a:pt x="670" y="239"/>
                      <a:pt x="0" y="775"/>
                    </a:cubicBezTo>
                    <a:cubicBezTo>
                      <a:pt x="931" y="1398"/>
                      <a:pt x="1554" y="2389"/>
                      <a:pt x="1714" y="3500"/>
                    </a:cubicBezTo>
                    <a:lnTo>
                      <a:pt x="4397" y="3500"/>
                    </a:lnTo>
                    <a:cubicBezTo>
                      <a:pt x="4842" y="3497"/>
                      <a:pt x="5185" y="3109"/>
                      <a:pt x="5131" y="2666"/>
                    </a:cubicBezTo>
                    <a:cubicBezTo>
                      <a:pt x="5128" y="2639"/>
                      <a:pt x="5125" y="2609"/>
                      <a:pt x="5119" y="2579"/>
                    </a:cubicBezTo>
                    <a:cubicBezTo>
                      <a:pt x="4936" y="1482"/>
                      <a:pt x="4207" y="609"/>
                      <a:pt x="3171" y="212"/>
                    </a:cubicBezTo>
                    <a:cubicBezTo>
                      <a:pt x="2813" y="74"/>
                      <a:pt x="2438" y="0"/>
                      <a:pt x="20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94" name="Google Shape;1594;p39"/>
              <p:cNvSpPr/>
              <p:nvPr/>
            </p:nvSpPr>
            <p:spPr>
              <a:xfrm>
                <a:off x="2735425" y="4399325"/>
                <a:ext cx="129650" cy="87475"/>
              </a:xfrm>
              <a:custGeom>
                <a:rect b="b" l="l" r="r" t="t"/>
                <a:pathLst>
                  <a:path extrusionOk="0" h="3499" w="5186">
                    <a:moveTo>
                      <a:pt x="3150" y="0"/>
                    </a:moveTo>
                    <a:cubicBezTo>
                      <a:pt x="2765" y="0"/>
                      <a:pt x="2385" y="77"/>
                      <a:pt x="2015" y="219"/>
                    </a:cubicBezTo>
                    <a:cubicBezTo>
                      <a:pt x="979" y="616"/>
                      <a:pt x="250" y="1483"/>
                      <a:pt x="67" y="2580"/>
                    </a:cubicBezTo>
                    <a:cubicBezTo>
                      <a:pt x="64" y="2610"/>
                      <a:pt x="58" y="2637"/>
                      <a:pt x="55" y="2667"/>
                    </a:cubicBezTo>
                    <a:cubicBezTo>
                      <a:pt x="0" y="3110"/>
                      <a:pt x="344" y="3498"/>
                      <a:pt x="789" y="3498"/>
                    </a:cubicBezTo>
                    <a:lnTo>
                      <a:pt x="3475" y="3498"/>
                    </a:lnTo>
                    <a:cubicBezTo>
                      <a:pt x="3632" y="2390"/>
                      <a:pt x="4255" y="1399"/>
                      <a:pt x="5186" y="776"/>
                    </a:cubicBezTo>
                    <a:cubicBezTo>
                      <a:pt x="4510" y="236"/>
                      <a:pt x="3823" y="0"/>
                      <a:pt x="31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95" name="Google Shape;1595;p39"/>
              <p:cNvSpPr/>
              <p:nvPr/>
            </p:nvSpPr>
            <p:spPr>
              <a:xfrm>
                <a:off x="2962025" y="4515075"/>
                <a:ext cx="169400" cy="82825"/>
              </a:xfrm>
              <a:custGeom>
                <a:rect b="b" l="l" r="r" t="t"/>
                <a:pathLst>
                  <a:path extrusionOk="0" h="3313" w="6776">
                    <a:moveTo>
                      <a:pt x="0" y="0"/>
                    </a:moveTo>
                    <a:lnTo>
                      <a:pt x="0" y="3313"/>
                    </a:lnTo>
                    <a:lnTo>
                      <a:pt x="6209" y="3313"/>
                    </a:lnTo>
                    <a:cubicBezTo>
                      <a:pt x="6523" y="3313"/>
                      <a:pt x="6776" y="3060"/>
                      <a:pt x="6776" y="2747"/>
                    </a:cubicBezTo>
                    <a:lnTo>
                      <a:pt x="6776" y="1693"/>
                    </a:lnTo>
                    <a:cubicBezTo>
                      <a:pt x="6776" y="756"/>
                      <a:pt x="6017" y="0"/>
                      <a:pt x="50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596" name="Google Shape;1596;p39"/>
              <p:cNvSpPr/>
              <p:nvPr/>
            </p:nvSpPr>
            <p:spPr>
              <a:xfrm>
                <a:off x="2962025" y="4626025"/>
                <a:ext cx="141175" cy="56500"/>
              </a:xfrm>
              <a:custGeom>
                <a:rect b="b" l="l" r="r" t="t"/>
                <a:pathLst>
                  <a:path extrusionOk="0" h="2260" w="5647">
                    <a:moveTo>
                      <a:pt x="0" y="1"/>
                    </a:moveTo>
                    <a:lnTo>
                      <a:pt x="0" y="2259"/>
                    </a:lnTo>
                    <a:lnTo>
                      <a:pt x="5646" y="2259"/>
                    </a:lnTo>
                    <a:lnTo>
                      <a:pt x="56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597" name="Google Shape;1597;p39"/>
          <p:cNvGrpSpPr/>
          <p:nvPr/>
        </p:nvGrpSpPr>
        <p:grpSpPr>
          <a:xfrm>
            <a:off x="5908658" y="3161830"/>
            <a:ext cx="697211" cy="456201"/>
            <a:chOff x="5908658" y="3161830"/>
            <a:chExt cx="697211" cy="456201"/>
          </a:xfrm>
        </p:grpSpPr>
        <p:sp>
          <p:nvSpPr>
            <p:cNvPr id="1598" name="Google Shape;1598;p39"/>
            <p:cNvSpPr/>
            <p:nvPr/>
          </p:nvSpPr>
          <p:spPr>
            <a:xfrm rot="5400000">
              <a:off x="6102889" y="3195230"/>
              <a:ext cx="27" cy="388489"/>
            </a:xfrm>
            <a:custGeom>
              <a:rect b="b" l="l" r="r" t="t"/>
              <a:pathLst>
                <a:path extrusionOk="0" fill="none" h="14598" w="1">
                  <a:moveTo>
                    <a:pt x="0" y="1"/>
                  </a:moveTo>
                  <a:lnTo>
                    <a:pt x="0" y="14598"/>
                  </a:lnTo>
                </a:path>
              </a:pathLst>
            </a:custGeom>
            <a:solidFill>
              <a:schemeClr val="accent4"/>
            </a:solidFill>
            <a:ln cap="rnd" cmpd="sng" w="36325">
              <a:solidFill>
                <a:schemeClr val="accent4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9"/>
            <p:cNvSpPr/>
            <p:nvPr/>
          </p:nvSpPr>
          <p:spPr>
            <a:xfrm rot="5400000">
              <a:off x="6149668" y="3161830"/>
              <a:ext cx="456201" cy="456200"/>
            </a:xfrm>
            <a:custGeom>
              <a:rect b="b" l="l" r="r" t="t"/>
              <a:pathLst>
                <a:path extrusionOk="0" h="13395" w="13396">
                  <a:moveTo>
                    <a:pt x="13395" y="6692"/>
                  </a:moveTo>
                  <a:cubicBezTo>
                    <a:pt x="13395" y="10394"/>
                    <a:pt x="10395" y="13395"/>
                    <a:pt x="6704" y="13395"/>
                  </a:cubicBezTo>
                  <a:cubicBezTo>
                    <a:pt x="3001" y="13395"/>
                    <a:pt x="1" y="10394"/>
                    <a:pt x="1" y="6692"/>
                  </a:cubicBezTo>
                  <a:cubicBezTo>
                    <a:pt x="1" y="2989"/>
                    <a:pt x="3001" y="0"/>
                    <a:pt x="6704" y="0"/>
                  </a:cubicBezTo>
                  <a:cubicBezTo>
                    <a:pt x="10395" y="0"/>
                    <a:pt x="13395" y="2989"/>
                    <a:pt x="13395" y="669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00" name="Google Shape;1600;p39"/>
            <p:cNvGrpSpPr/>
            <p:nvPr/>
          </p:nvGrpSpPr>
          <p:grpSpPr>
            <a:xfrm>
              <a:off x="6213904" y="3215160"/>
              <a:ext cx="327739" cy="348631"/>
              <a:chOff x="5364750" y="3235150"/>
              <a:chExt cx="277275" cy="294950"/>
            </a:xfrm>
          </p:grpSpPr>
          <p:sp>
            <p:nvSpPr>
              <p:cNvPr id="1601" name="Google Shape;1601;p39"/>
              <p:cNvSpPr/>
              <p:nvPr/>
            </p:nvSpPr>
            <p:spPr>
              <a:xfrm>
                <a:off x="5502600" y="3235150"/>
                <a:ext cx="17350" cy="44125"/>
              </a:xfrm>
              <a:custGeom>
                <a:rect b="b" l="l" r="r" t="t"/>
                <a:pathLst>
                  <a:path extrusionOk="0" h="1765" w="694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1418"/>
                    </a:lnTo>
                    <a:cubicBezTo>
                      <a:pt x="0" y="1607"/>
                      <a:pt x="158" y="1765"/>
                      <a:pt x="347" y="1765"/>
                    </a:cubicBezTo>
                    <a:cubicBezTo>
                      <a:pt x="536" y="1765"/>
                      <a:pt x="693" y="1607"/>
                      <a:pt x="693" y="1418"/>
                    </a:cubicBezTo>
                    <a:lnTo>
                      <a:pt x="693" y="347"/>
                    </a:ln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9"/>
              <p:cNvSpPr/>
              <p:nvPr/>
            </p:nvSpPr>
            <p:spPr>
              <a:xfrm>
                <a:off x="5555375" y="3253850"/>
                <a:ext cx="35450" cy="34100"/>
              </a:xfrm>
              <a:custGeom>
                <a:rect b="b" l="l" r="r" t="t"/>
                <a:pathLst>
                  <a:path extrusionOk="0" h="1364" w="1418">
                    <a:moveTo>
                      <a:pt x="1071" y="1"/>
                    </a:moveTo>
                    <a:cubicBezTo>
                      <a:pt x="977" y="1"/>
                      <a:pt x="882" y="24"/>
                      <a:pt x="819" y="72"/>
                    </a:cubicBezTo>
                    <a:lnTo>
                      <a:pt x="126" y="796"/>
                    </a:lnTo>
                    <a:cubicBezTo>
                      <a:pt x="0" y="922"/>
                      <a:pt x="0" y="1143"/>
                      <a:pt x="126" y="1269"/>
                    </a:cubicBezTo>
                    <a:cubicBezTo>
                      <a:pt x="189" y="1332"/>
                      <a:pt x="268" y="1363"/>
                      <a:pt x="350" y="1363"/>
                    </a:cubicBezTo>
                    <a:cubicBezTo>
                      <a:pt x="433" y="1363"/>
                      <a:pt x="520" y="1332"/>
                      <a:pt x="599" y="1269"/>
                    </a:cubicBezTo>
                    <a:lnTo>
                      <a:pt x="1323" y="544"/>
                    </a:lnTo>
                    <a:cubicBezTo>
                      <a:pt x="1418" y="418"/>
                      <a:pt x="1418" y="198"/>
                      <a:pt x="1323" y="72"/>
                    </a:cubicBezTo>
                    <a:cubicBezTo>
                      <a:pt x="1260" y="24"/>
                      <a:pt x="1166" y="1"/>
                      <a:pt x="10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9"/>
              <p:cNvSpPr/>
              <p:nvPr/>
            </p:nvSpPr>
            <p:spPr>
              <a:xfrm>
                <a:off x="5606550" y="3357225"/>
                <a:ext cx="35475" cy="18150"/>
              </a:xfrm>
              <a:custGeom>
                <a:rect b="b" l="l" r="r" t="t"/>
                <a:pathLst>
                  <a:path extrusionOk="0" h="726" w="1419">
                    <a:moveTo>
                      <a:pt x="379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5"/>
                      <a:pt x="379" y="725"/>
                    </a:cubicBezTo>
                    <a:lnTo>
                      <a:pt x="1072" y="725"/>
                    </a:lnTo>
                    <a:cubicBezTo>
                      <a:pt x="1261" y="725"/>
                      <a:pt x="1419" y="568"/>
                      <a:pt x="1419" y="347"/>
                    </a:cubicBezTo>
                    <a:cubicBezTo>
                      <a:pt x="1419" y="158"/>
                      <a:pt x="1261" y="1"/>
                      <a:pt x="10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39"/>
              <p:cNvSpPr/>
              <p:nvPr/>
            </p:nvSpPr>
            <p:spPr>
              <a:xfrm>
                <a:off x="5364750" y="3357225"/>
                <a:ext cx="35475" cy="17350"/>
              </a:xfrm>
              <a:custGeom>
                <a:rect b="b" l="l" r="r" t="t"/>
                <a:pathLst>
                  <a:path extrusionOk="0" h="694" w="1419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694"/>
                      <a:pt x="347" y="694"/>
                    </a:cubicBezTo>
                    <a:lnTo>
                      <a:pt x="1072" y="694"/>
                    </a:lnTo>
                    <a:cubicBezTo>
                      <a:pt x="1261" y="694"/>
                      <a:pt x="1419" y="568"/>
                      <a:pt x="1419" y="347"/>
                    </a:cubicBezTo>
                    <a:cubicBezTo>
                      <a:pt x="1419" y="158"/>
                      <a:pt x="1261" y="1"/>
                      <a:pt x="10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39"/>
              <p:cNvSpPr/>
              <p:nvPr/>
            </p:nvSpPr>
            <p:spPr>
              <a:xfrm>
                <a:off x="5433275" y="3253850"/>
                <a:ext cx="35475" cy="34100"/>
              </a:xfrm>
              <a:custGeom>
                <a:rect b="b" l="l" r="r" t="t"/>
                <a:pathLst>
                  <a:path extrusionOk="0" h="1364" w="1419">
                    <a:moveTo>
                      <a:pt x="363" y="1"/>
                    </a:moveTo>
                    <a:cubicBezTo>
                      <a:pt x="276" y="1"/>
                      <a:pt x="190" y="24"/>
                      <a:pt x="127" y="72"/>
                    </a:cubicBezTo>
                    <a:cubicBezTo>
                      <a:pt x="1" y="198"/>
                      <a:pt x="1" y="450"/>
                      <a:pt x="127" y="544"/>
                    </a:cubicBezTo>
                    <a:lnTo>
                      <a:pt x="820" y="1269"/>
                    </a:lnTo>
                    <a:cubicBezTo>
                      <a:pt x="883" y="1332"/>
                      <a:pt x="977" y="1363"/>
                      <a:pt x="1072" y="1363"/>
                    </a:cubicBezTo>
                    <a:cubicBezTo>
                      <a:pt x="1166" y="1363"/>
                      <a:pt x="1261" y="1332"/>
                      <a:pt x="1324" y="1269"/>
                    </a:cubicBezTo>
                    <a:cubicBezTo>
                      <a:pt x="1418" y="1143"/>
                      <a:pt x="1418" y="922"/>
                      <a:pt x="1324" y="796"/>
                    </a:cubicBezTo>
                    <a:lnTo>
                      <a:pt x="599" y="72"/>
                    </a:lnTo>
                    <a:cubicBezTo>
                      <a:pt x="536" y="24"/>
                      <a:pt x="450" y="1"/>
                      <a:pt x="3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39"/>
              <p:cNvSpPr/>
              <p:nvPr/>
            </p:nvSpPr>
            <p:spPr>
              <a:xfrm>
                <a:off x="5380500" y="3287775"/>
                <a:ext cx="37050" cy="25975"/>
              </a:xfrm>
              <a:custGeom>
                <a:rect b="b" l="l" r="r" t="t"/>
                <a:pathLst>
                  <a:path extrusionOk="0" h="1039" w="1482">
                    <a:moveTo>
                      <a:pt x="396" y="0"/>
                    </a:moveTo>
                    <a:cubicBezTo>
                      <a:pt x="267" y="0"/>
                      <a:pt x="132" y="81"/>
                      <a:pt x="64" y="195"/>
                    </a:cubicBezTo>
                    <a:cubicBezTo>
                      <a:pt x="1" y="353"/>
                      <a:pt x="64" y="573"/>
                      <a:pt x="221" y="668"/>
                    </a:cubicBezTo>
                    <a:lnTo>
                      <a:pt x="946" y="1015"/>
                    </a:lnTo>
                    <a:cubicBezTo>
                      <a:pt x="987" y="1031"/>
                      <a:pt x="1032" y="1039"/>
                      <a:pt x="1077" y="1039"/>
                    </a:cubicBezTo>
                    <a:cubicBezTo>
                      <a:pt x="1209" y="1039"/>
                      <a:pt x="1349" y="974"/>
                      <a:pt x="1419" y="857"/>
                    </a:cubicBezTo>
                    <a:cubicBezTo>
                      <a:pt x="1482" y="699"/>
                      <a:pt x="1419" y="447"/>
                      <a:pt x="1261" y="384"/>
                    </a:cubicBezTo>
                    <a:lnTo>
                      <a:pt x="536" y="38"/>
                    </a:lnTo>
                    <a:cubicBezTo>
                      <a:pt x="493" y="12"/>
                      <a:pt x="445" y="0"/>
                      <a:pt x="3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39"/>
              <p:cNvSpPr/>
              <p:nvPr/>
            </p:nvSpPr>
            <p:spPr>
              <a:xfrm>
                <a:off x="5588450" y="3288075"/>
                <a:ext cx="37025" cy="26800"/>
              </a:xfrm>
              <a:custGeom>
                <a:rect b="b" l="l" r="r" t="t"/>
                <a:pathLst>
                  <a:path extrusionOk="0" h="1072" w="1481">
                    <a:moveTo>
                      <a:pt x="1110" y="0"/>
                    </a:moveTo>
                    <a:cubicBezTo>
                      <a:pt x="1049" y="0"/>
                      <a:pt x="983" y="18"/>
                      <a:pt x="914" y="57"/>
                    </a:cubicBezTo>
                    <a:lnTo>
                      <a:pt x="221" y="404"/>
                    </a:lnTo>
                    <a:cubicBezTo>
                      <a:pt x="63" y="498"/>
                      <a:pt x="0" y="687"/>
                      <a:pt x="63" y="877"/>
                    </a:cubicBezTo>
                    <a:cubicBezTo>
                      <a:pt x="132" y="991"/>
                      <a:pt x="250" y="1072"/>
                      <a:pt x="382" y="1072"/>
                    </a:cubicBezTo>
                    <a:cubicBezTo>
                      <a:pt x="432" y="1072"/>
                      <a:pt x="484" y="1060"/>
                      <a:pt x="536" y="1034"/>
                    </a:cubicBezTo>
                    <a:lnTo>
                      <a:pt x="1260" y="687"/>
                    </a:lnTo>
                    <a:cubicBezTo>
                      <a:pt x="1418" y="593"/>
                      <a:pt x="1481" y="404"/>
                      <a:pt x="1418" y="215"/>
                    </a:cubicBezTo>
                    <a:cubicBezTo>
                      <a:pt x="1353" y="85"/>
                      <a:pt x="1244" y="0"/>
                      <a:pt x="11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39"/>
              <p:cNvSpPr/>
              <p:nvPr/>
            </p:nvSpPr>
            <p:spPr>
              <a:xfrm>
                <a:off x="5412025" y="3286350"/>
                <a:ext cx="177225" cy="243750"/>
              </a:xfrm>
              <a:custGeom>
                <a:rect b="b" l="l" r="r" t="t"/>
                <a:pathLst>
                  <a:path extrusionOk="0" h="9750" w="7089">
                    <a:moveTo>
                      <a:pt x="3529" y="0"/>
                    </a:moveTo>
                    <a:cubicBezTo>
                      <a:pt x="3151" y="0"/>
                      <a:pt x="2836" y="315"/>
                      <a:pt x="2836" y="725"/>
                    </a:cubicBezTo>
                    <a:lnTo>
                      <a:pt x="2836" y="1418"/>
                    </a:lnTo>
                    <a:cubicBezTo>
                      <a:pt x="2836" y="1040"/>
                      <a:pt x="2520" y="725"/>
                      <a:pt x="2111" y="725"/>
                    </a:cubicBezTo>
                    <a:cubicBezTo>
                      <a:pt x="1733" y="725"/>
                      <a:pt x="1418" y="1040"/>
                      <a:pt x="1418" y="1418"/>
                    </a:cubicBezTo>
                    <a:lnTo>
                      <a:pt x="1418" y="2143"/>
                    </a:lnTo>
                    <a:cubicBezTo>
                      <a:pt x="1544" y="2143"/>
                      <a:pt x="1638" y="2080"/>
                      <a:pt x="1764" y="2080"/>
                    </a:cubicBezTo>
                    <a:lnTo>
                      <a:pt x="3497" y="2080"/>
                    </a:lnTo>
                    <a:cubicBezTo>
                      <a:pt x="4253" y="2080"/>
                      <a:pt x="4883" y="2710"/>
                      <a:pt x="4883" y="3466"/>
                    </a:cubicBezTo>
                    <a:cubicBezTo>
                      <a:pt x="4883" y="4096"/>
                      <a:pt x="4474" y="4600"/>
                      <a:pt x="3907" y="4758"/>
                    </a:cubicBezTo>
                    <a:cubicBezTo>
                      <a:pt x="4064" y="5073"/>
                      <a:pt x="4159" y="5482"/>
                      <a:pt x="4159" y="5860"/>
                    </a:cubicBezTo>
                    <a:cubicBezTo>
                      <a:pt x="4159" y="6081"/>
                      <a:pt x="4001" y="6238"/>
                      <a:pt x="3812" y="6238"/>
                    </a:cubicBezTo>
                    <a:cubicBezTo>
                      <a:pt x="3623" y="6238"/>
                      <a:pt x="3466" y="6081"/>
                      <a:pt x="3466" y="5860"/>
                    </a:cubicBezTo>
                    <a:cubicBezTo>
                      <a:pt x="3466" y="4915"/>
                      <a:pt x="2678" y="4128"/>
                      <a:pt x="1733" y="4128"/>
                    </a:cubicBezTo>
                    <a:lnTo>
                      <a:pt x="3466" y="4128"/>
                    </a:lnTo>
                    <a:cubicBezTo>
                      <a:pt x="3844" y="4128"/>
                      <a:pt x="4159" y="3812"/>
                      <a:pt x="4159" y="3434"/>
                    </a:cubicBezTo>
                    <a:cubicBezTo>
                      <a:pt x="4159" y="3025"/>
                      <a:pt x="3844" y="2710"/>
                      <a:pt x="3466" y="2710"/>
                    </a:cubicBezTo>
                    <a:lnTo>
                      <a:pt x="1733" y="2710"/>
                    </a:lnTo>
                    <a:cubicBezTo>
                      <a:pt x="788" y="2710"/>
                      <a:pt x="0" y="3497"/>
                      <a:pt x="0" y="4443"/>
                    </a:cubicBezTo>
                    <a:lnTo>
                      <a:pt x="0" y="5167"/>
                    </a:lnTo>
                    <a:cubicBezTo>
                      <a:pt x="0" y="6112"/>
                      <a:pt x="536" y="6963"/>
                      <a:pt x="1386" y="7372"/>
                    </a:cubicBezTo>
                    <a:lnTo>
                      <a:pt x="1386" y="8318"/>
                    </a:lnTo>
                    <a:cubicBezTo>
                      <a:pt x="977" y="8318"/>
                      <a:pt x="662" y="8633"/>
                      <a:pt x="662" y="9011"/>
                    </a:cubicBezTo>
                    <a:lnTo>
                      <a:pt x="662" y="9389"/>
                    </a:lnTo>
                    <a:cubicBezTo>
                      <a:pt x="662" y="9578"/>
                      <a:pt x="819" y="9735"/>
                      <a:pt x="1008" y="9735"/>
                    </a:cubicBezTo>
                    <a:lnTo>
                      <a:pt x="5860" y="9735"/>
                    </a:lnTo>
                    <a:cubicBezTo>
                      <a:pt x="5923" y="9745"/>
                      <a:pt x="5979" y="9749"/>
                      <a:pt x="6029" y="9749"/>
                    </a:cubicBezTo>
                    <a:cubicBezTo>
                      <a:pt x="6305" y="9749"/>
                      <a:pt x="6396" y="9612"/>
                      <a:pt x="6396" y="9452"/>
                    </a:cubicBezTo>
                    <a:lnTo>
                      <a:pt x="6396" y="9105"/>
                    </a:lnTo>
                    <a:cubicBezTo>
                      <a:pt x="6396" y="8696"/>
                      <a:pt x="6112" y="8381"/>
                      <a:pt x="5702" y="8381"/>
                    </a:cubicBezTo>
                    <a:lnTo>
                      <a:pt x="5702" y="7436"/>
                    </a:lnTo>
                    <a:cubicBezTo>
                      <a:pt x="6522" y="7057"/>
                      <a:pt x="7089" y="6175"/>
                      <a:pt x="7089" y="5230"/>
                    </a:cubicBezTo>
                    <a:lnTo>
                      <a:pt x="7089" y="2143"/>
                    </a:lnTo>
                    <a:cubicBezTo>
                      <a:pt x="7089" y="1733"/>
                      <a:pt x="6774" y="1418"/>
                      <a:pt x="6364" y="1418"/>
                    </a:cubicBezTo>
                    <a:cubicBezTo>
                      <a:pt x="5986" y="1418"/>
                      <a:pt x="5671" y="1733"/>
                      <a:pt x="5671" y="2143"/>
                    </a:cubicBezTo>
                    <a:lnTo>
                      <a:pt x="5671" y="1418"/>
                    </a:lnTo>
                    <a:cubicBezTo>
                      <a:pt x="5671" y="1040"/>
                      <a:pt x="5356" y="725"/>
                      <a:pt x="4946" y="725"/>
                    </a:cubicBezTo>
                    <a:cubicBezTo>
                      <a:pt x="4568" y="725"/>
                      <a:pt x="4253" y="1040"/>
                      <a:pt x="4253" y="1418"/>
                    </a:cubicBezTo>
                    <a:lnTo>
                      <a:pt x="4253" y="725"/>
                    </a:lnTo>
                    <a:cubicBezTo>
                      <a:pt x="4253" y="315"/>
                      <a:pt x="3938" y="0"/>
                      <a:pt x="35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09" name="Google Shape;1609;p39"/>
          <p:cNvGrpSpPr/>
          <p:nvPr/>
        </p:nvGrpSpPr>
        <p:grpSpPr>
          <a:xfrm>
            <a:off x="6980738" y="3561550"/>
            <a:ext cx="456201" cy="697211"/>
            <a:chOff x="6980738" y="3561550"/>
            <a:chExt cx="456201" cy="697211"/>
          </a:xfrm>
        </p:grpSpPr>
        <p:sp>
          <p:nvSpPr>
            <p:cNvPr id="1610" name="Google Shape;1610;p39"/>
            <p:cNvSpPr/>
            <p:nvPr/>
          </p:nvSpPr>
          <p:spPr>
            <a:xfrm>
              <a:off x="7208369" y="3870272"/>
              <a:ext cx="27" cy="388489"/>
            </a:xfrm>
            <a:custGeom>
              <a:rect b="b" l="l" r="r" t="t"/>
              <a:pathLst>
                <a:path extrusionOk="0" fill="none" h="14598" w="1">
                  <a:moveTo>
                    <a:pt x="0" y="1"/>
                  </a:moveTo>
                  <a:lnTo>
                    <a:pt x="0" y="14598"/>
                  </a:lnTo>
                </a:path>
              </a:pathLst>
            </a:custGeom>
            <a:solidFill>
              <a:schemeClr val="accent6"/>
            </a:solidFill>
            <a:ln cap="rnd" cmpd="sng" w="36325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9"/>
            <p:cNvSpPr/>
            <p:nvPr/>
          </p:nvSpPr>
          <p:spPr>
            <a:xfrm>
              <a:off x="6980738" y="3561550"/>
              <a:ext cx="456201" cy="456200"/>
            </a:xfrm>
            <a:custGeom>
              <a:rect b="b" l="l" r="r" t="t"/>
              <a:pathLst>
                <a:path extrusionOk="0" h="13395" w="13396">
                  <a:moveTo>
                    <a:pt x="13395" y="6692"/>
                  </a:moveTo>
                  <a:cubicBezTo>
                    <a:pt x="13395" y="10394"/>
                    <a:pt x="10395" y="13395"/>
                    <a:pt x="6704" y="13395"/>
                  </a:cubicBezTo>
                  <a:cubicBezTo>
                    <a:pt x="3001" y="13395"/>
                    <a:pt x="1" y="10394"/>
                    <a:pt x="1" y="6692"/>
                  </a:cubicBezTo>
                  <a:cubicBezTo>
                    <a:pt x="1" y="2989"/>
                    <a:pt x="3001" y="0"/>
                    <a:pt x="6704" y="0"/>
                  </a:cubicBezTo>
                  <a:cubicBezTo>
                    <a:pt x="10395" y="0"/>
                    <a:pt x="13395" y="2989"/>
                    <a:pt x="13395" y="6692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2" name="Google Shape;1612;p39"/>
            <p:cNvGrpSpPr/>
            <p:nvPr/>
          </p:nvGrpSpPr>
          <p:grpSpPr>
            <a:xfrm>
              <a:off x="7031017" y="3615084"/>
              <a:ext cx="355664" cy="349133"/>
              <a:chOff x="5716825" y="3235950"/>
              <a:chExt cx="300900" cy="295375"/>
            </a:xfrm>
          </p:grpSpPr>
          <p:sp>
            <p:nvSpPr>
              <p:cNvPr id="1613" name="Google Shape;1613;p39"/>
              <p:cNvSpPr/>
              <p:nvPr/>
            </p:nvSpPr>
            <p:spPr>
              <a:xfrm>
                <a:off x="5716825" y="3309975"/>
                <a:ext cx="137075" cy="146525"/>
              </a:xfrm>
              <a:custGeom>
                <a:rect b="b" l="l" r="r" t="t"/>
                <a:pathLst>
                  <a:path extrusionOk="0" h="5861" w="5483">
                    <a:moveTo>
                      <a:pt x="2584" y="1"/>
                    </a:moveTo>
                    <a:lnTo>
                      <a:pt x="410" y="2206"/>
                    </a:lnTo>
                    <a:cubicBezTo>
                      <a:pt x="1" y="2615"/>
                      <a:pt x="1" y="3277"/>
                      <a:pt x="410" y="3655"/>
                    </a:cubicBezTo>
                    <a:lnTo>
                      <a:pt x="2584" y="5860"/>
                    </a:lnTo>
                    <a:lnTo>
                      <a:pt x="3781" y="4632"/>
                    </a:lnTo>
                    <a:cubicBezTo>
                      <a:pt x="3844" y="4584"/>
                      <a:pt x="3939" y="4561"/>
                      <a:pt x="4029" y="4561"/>
                    </a:cubicBezTo>
                    <a:cubicBezTo>
                      <a:pt x="4120" y="4561"/>
                      <a:pt x="4206" y="4584"/>
                      <a:pt x="4254" y="4632"/>
                    </a:cubicBezTo>
                    <a:lnTo>
                      <a:pt x="4726" y="5104"/>
                    </a:lnTo>
                    <a:cubicBezTo>
                      <a:pt x="4789" y="5167"/>
                      <a:pt x="4884" y="5199"/>
                      <a:pt x="4974" y="5199"/>
                    </a:cubicBezTo>
                    <a:cubicBezTo>
                      <a:pt x="5065" y="5199"/>
                      <a:pt x="5152" y="5167"/>
                      <a:pt x="5199" y="5104"/>
                    </a:cubicBezTo>
                    <a:cubicBezTo>
                      <a:pt x="5325" y="5010"/>
                      <a:pt x="5325" y="4758"/>
                      <a:pt x="5199" y="4632"/>
                    </a:cubicBezTo>
                    <a:lnTo>
                      <a:pt x="4726" y="4159"/>
                    </a:lnTo>
                    <a:cubicBezTo>
                      <a:pt x="4632" y="4065"/>
                      <a:pt x="4632" y="3813"/>
                      <a:pt x="4726" y="3687"/>
                    </a:cubicBezTo>
                    <a:lnTo>
                      <a:pt x="5482" y="2962"/>
                    </a:lnTo>
                    <a:lnTo>
                      <a:pt x="5010" y="2489"/>
                    </a:lnTo>
                    <a:lnTo>
                      <a:pt x="4789" y="2710"/>
                    </a:lnTo>
                    <a:cubicBezTo>
                      <a:pt x="4584" y="2915"/>
                      <a:pt x="4317" y="3017"/>
                      <a:pt x="4049" y="3017"/>
                    </a:cubicBezTo>
                    <a:cubicBezTo>
                      <a:pt x="3781" y="3017"/>
                      <a:pt x="3513" y="2915"/>
                      <a:pt x="3309" y="2710"/>
                    </a:cubicBezTo>
                    <a:cubicBezTo>
                      <a:pt x="2930" y="2332"/>
                      <a:pt x="2930" y="1670"/>
                      <a:pt x="3309" y="1261"/>
                    </a:cubicBezTo>
                    <a:lnTo>
                      <a:pt x="3561" y="1040"/>
                    </a:lnTo>
                    <a:lnTo>
                      <a:pt x="25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39"/>
              <p:cNvSpPr/>
              <p:nvPr/>
            </p:nvSpPr>
            <p:spPr>
              <a:xfrm>
                <a:off x="5794025" y="3235950"/>
                <a:ext cx="145725" cy="133900"/>
              </a:xfrm>
              <a:custGeom>
                <a:rect b="b" l="l" r="r" t="t"/>
                <a:pathLst>
                  <a:path extrusionOk="0" h="5356" w="5829">
                    <a:moveTo>
                      <a:pt x="2926" y="0"/>
                    </a:moveTo>
                    <a:cubicBezTo>
                      <a:pt x="2662" y="0"/>
                      <a:pt x="2394" y="95"/>
                      <a:pt x="2205" y="284"/>
                    </a:cubicBezTo>
                    <a:lnTo>
                      <a:pt x="0" y="2457"/>
                    </a:lnTo>
                    <a:lnTo>
                      <a:pt x="1229" y="3686"/>
                    </a:lnTo>
                    <a:cubicBezTo>
                      <a:pt x="1323" y="3781"/>
                      <a:pt x="1323" y="4033"/>
                      <a:pt x="1229" y="4127"/>
                    </a:cubicBezTo>
                    <a:lnTo>
                      <a:pt x="725" y="4600"/>
                    </a:lnTo>
                    <a:cubicBezTo>
                      <a:pt x="630" y="4726"/>
                      <a:pt x="630" y="4978"/>
                      <a:pt x="725" y="5072"/>
                    </a:cubicBezTo>
                    <a:cubicBezTo>
                      <a:pt x="788" y="5135"/>
                      <a:pt x="882" y="5167"/>
                      <a:pt x="977" y="5167"/>
                    </a:cubicBezTo>
                    <a:cubicBezTo>
                      <a:pt x="1071" y="5167"/>
                      <a:pt x="1166" y="5135"/>
                      <a:pt x="1229" y="5072"/>
                    </a:cubicBezTo>
                    <a:lnTo>
                      <a:pt x="1701" y="4600"/>
                    </a:lnTo>
                    <a:cubicBezTo>
                      <a:pt x="1749" y="4553"/>
                      <a:pt x="1835" y="4529"/>
                      <a:pt x="1926" y="4529"/>
                    </a:cubicBezTo>
                    <a:cubicBezTo>
                      <a:pt x="2016" y="4529"/>
                      <a:pt x="2111" y="4553"/>
                      <a:pt x="2174" y="4600"/>
                    </a:cubicBezTo>
                    <a:lnTo>
                      <a:pt x="2898" y="5356"/>
                    </a:lnTo>
                    <a:lnTo>
                      <a:pt x="3371" y="4883"/>
                    </a:lnTo>
                    <a:lnTo>
                      <a:pt x="3151" y="4663"/>
                    </a:lnTo>
                    <a:cubicBezTo>
                      <a:pt x="2741" y="4253"/>
                      <a:pt x="2741" y="3592"/>
                      <a:pt x="3151" y="3214"/>
                    </a:cubicBezTo>
                    <a:cubicBezTo>
                      <a:pt x="3340" y="3009"/>
                      <a:pt x="3607" y="2906"/>
                      <a:pt x="3875" y="2906"/>
                    </a:cubicBezTo>
                    <a:cubicBezTo>
                      <a:pt x="4143" y="2906"/>
                      <a:pt x="4411" y="3009"/>
                      <a:pt x="4600" y="3214"/>
                    </a:cubicBezTo>
                    <a:lnTo>
                      <a:pt x="4852" y="3434"/>
                    </a:lnTo>
                    <a:lnTo>
                      <a:pt x="5828" y="2457"/>
                    </a:lnTo>
                    <a:lnTo>
                      <a:pt x="3623" y="284"/>
                    </a:lnTo>
                    <a:cubicBezTo>
                      <a:pt x="3450" y="95"/>
                      <a:pt x="3190" y="0"/>
                      <a:pt x="29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39"/>
              <p:cNvSpPr/>
              <p:nvPr/>
            </p:nvSpPr>
            <p:spPr>
              <a:xfrm>
                <a:off x="5880650" y="3309975"/>
                <a:ext cx="137075" cy="145725"/>
              </a:xfrm>
              <a:custGeom>
                <a:rect b="b" l="l" r="r" t="t"/>
                <a:pathLst>
                  <a:path extrusionOk="0" h="5829" w="5483">
                    <a:moveTo>
                      <a:pt x="2899" y="1"/>
                    </a:moveTo>
                    <a:lnTo>
                      <a:pt x="1702" y="1229"/>
                    </a:lnTo>
                    <a:cubicBezTo>
                      <a:pt x="1639" y="1292"/>
                      <a:pt x="1544" y="1324"/>
                      <a:pt x="1450" y="1324"/>
                    </a:cubicBezTo>
                    <a:cubicBezTo>
                      <a:pt x="1355" y="1324"/>
                      <a:pt x="1261" y="1292"/>
                      <a:pt x="1198" y="1229"/>
                    </a:cubicBezTo>
                    <a:lnTo>
                      <a:pt x="725" y="757"/>
                    </a:lnTo>
                    <a:cubicBezTo>
                      <a:pt x="678" y="694"/>
                      <a:pt x="591" y="662"/>
                      <a:pt x="501" y="662"/>
                    </a:cubicBezTo>
                    <a:cubicBezTo>
                      <a:pt x="410" y="662"/>
                      <a:pt x="316" y="694"/>
                      <a:pt x="253" y="757"/>
                    </a:cubicBezTo>
                    <a:cubicBezTo>
                      <a:pt x="158" y="883"/>
                      <a:pt x="158" y="1103"/>
                      <a:pt x="253" y="1229"/>
                    </a:cubicBezTo>
                    <a:lnTo>
                      <a:pt x="725" y="1702"/>
                    </a:lnTo>
                    <a:cubicBezTo>
                      <a:pt x="851" y="1828"/>
                      <a:pt x="851" y="2048"/>
                      <a:pt x="725" y="2174"/>
                    </a:cubicBezTo>
                    <a:lnTo>
                      <a:pt x="1" y="2899"/>
                    </a:lnTo>
                    <a:lnTo>
                      <a:pt x="473" y="3372"/>
                    </a:lnTo>
                    <a:lnTo>
                      <a:pt x="694" y="3151"/>
                    </a:lnTo>
                    <a:cubicBezTo>
                      <a:pt x="898" y="2946"/>
                      <a:pt x="1166" y="2844"/>
                      <a:pt x="1434" y="2844"/>
                    </a:cubicBezTo>
                    <a:cubicBezTo>
                      <a:pt x="1702" y="2844"/>
                      <a:pt x="1970" y="2946"/>
                      <a:pt x="2174" y="3151"/>
                    </a:cubicBezTo>
                    <a:cubicBezTo>
                      <a:pt x="2552" y="3529"/>
                      <a:pt x="2552" y="4222"/>
                      <a:pt x="2174" y="4600"/>
                    </a:cubicBezTo>
                    <a:lnTo>
                      <a:pt x="1922" y="4852"/>
                    </a:lnTo>
                    <a:lnTo>
                      <a:pt x="2899" y="5829"/>
                    </a:lnTo>
                    <a:lnTo>
                      <a:pt x="5073" y="3655"/>
                    </a:lnTo>
                    <a:cubicBezTo>
                      <a:pt x="5482" y="3277"/>
                      <a:pt x="5482" y="2615"/>
                      <a:pt x="5073" y="2206"/>
                    </a:cubicBezTo>
                    <a:lnTo>
                      <a:pt x="28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9"/>
              <p:cNvSpPr/>
              <p:nvPr/>
            </p:nvSpPr>
            <p:spPr>
              <a:xfrm>
                <a:off x="5794025" y="3396625"/>
                <a:ext cx="147300" cy="134700"/>
              </a:xfrm>
              <a:custGeom>
                <a:rect b="b" l="l" r="r" t="t"/>
                <a:pathLst>
                  <a:path extrusionOk="0" h="5388" w="5892">
                    <a:moveTo>
                      <a:pt x="2993" y="0"/>
                    </a:moveTo>
                    <a:lnTo>
                      <a:pt x="2520" y="473"/>
                    </a:lnTo>
                    <a:lnTo>
                      <a:pt x="2741" y="725"/>
                    </a:lnTo>
                    <a:cubicBezTo>
                      <a:pt x="3151" y="1103"/>
                      <a:pt x="3151" y="1764"/>
                      <a:pt x="2741" y="2174"/>
                    </a:cubicBezTo>
                    <a:cubicBezTo>
                      <a:pt x="2505" y="2363"/>
                      <a:pt x="2221" y="2457"/>
                      <a:pt x="1949" y="2457"/>
                    </a:cubicBezTo>
                    <a:cubicBezTo>
                      <a:pt x="1678" y="2457"/>
                      <a:pt x="1418" y="2363"/>
                      <a:pt x="1229" y="2174"/>
                    </a:cubicBezTo>
                    <a:lnTo>
                      <a:pt x="977" y="1922"/>
                    </a:lnTo>
                    <a:lnTo>
                      <a:pt x="0" y="2930"/>
                    </a:lnTo>
                    <a:lnTo>
                      <a:pt x="2205" y="5072"/>
                    </a:lnTo>
                    <a:cubicBezTo>
                      <a:pt x="2394" y="5293"/>
                      <a:pt x="2678" y="5387"/>
                      <a:pt x="2930" y="5387"/>
                    </a:cubicBezTo>
                    <a:cubicBezTo>
                      <a:pt x="3214" y="5387"/>
                      <a:pt x="3497" y="5293"/>
                      <a:pt x="3686" y="5072"/>
                    </a:cubicBezTo>
                    <a:lnTo>
                      <a:pt x="5891" y="2930"/>
                    </a:lnTo>
                    <a:lnTo>
                      <a:pt x="4663" y="1701"/>
                    </a:lnTo>
                    <a:cubicBezTo>
                      <a:pt x="4568" y="1575"/>
                      <a:pt x="4568" y="1355"/>
                      <a:pt x="4663" y="1229"/>
                    </a:cubicBezTo>
                    <a:lnTo>
                      <a:pt x="5167" y="756"/>
                    </a:lnTo>
                    <a:cubicBezTo>
                      <a:pt x="5261" y="630"/>
                      <a:pt x="5261" y="410"/>
                      <a:pt x="5167" y="284"/>
                    </a:cubicBezTo>
                    <a:cubicBezTo>
                      <a:pt x="5104" y="221"/>
                      <a:pt x="5009" y="189"/>
                      <a:pt x="4915" y="189"/>
                    </a:cubicBezTo>
                    <a:cubicBezTo>
                      <a:pt x="4820" y="189"/>
                      <a:pt x="4726" y="221"/>
                      <a:pt x="4663" y="284"/>
                    </a:cubicBezTo>
                    <a:lnTo>
                      <a:pt x="4190" y="756"/>
                    </a:lnTo>
                    <a:cubicBezTo>
                      <a:pt x="4143" y="819"/>
                      <a:pt x="4056" y="851"/>
                      <a:pt x="3966" y="851"/>
                    </a:cubicBezTo>
                    <a:cubicBezTo>
                      <a:pt x="3875" y="851"/>
                      <a:pt x="3781" y="819"/>
                      <a:pt x="3718" y="756"/>
                    </a:cubicBezTo>
                    <a:lnTo>
                      <a:pt x="29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17" name="Google Shape;1617;p39"/>
          <p:cNvGrpSpPr/>
          <p:nvPr/>
        </p:nvGrpSpPr>
        <p:grpSpPr>
          <a:xfrm>
            <a:off x="3851909" y="653823"/>
            <a:ext cx="4300048" cy="3835873"/>
            <a:chOff x="2419788" y="770025"/>
            <a:chExt cx="4039500" cy="3603450"/>
          </a:xfrm>
        </p:grpSpPr>
        <p:sp>
          <p:nvSpPr>
            <p:cNvPr id="1618" name="Google Shape;1618;p39"/>
            <p:cNvSpPr/>
            <p:nvPr/>
          </p:nvSpPr>
          <p:spPr>
            <a:xfrm>
              <a:off x="2419788" y="770025"/>
              <a:ext cx="4039500" cy="3603450"/>
            </a:xfrm>
            <a:custGeom>
              <a:rect b="b" l="l" r="r" t="t"/>
              <a:pathLst>
                <a:path extrusionOk="0" h="144138" w="161580">
                  <a:moveTo>
                    <a:pt x="143935" y="10157"/>
                  </a:moveTo>
                  <a:cubicBezTo>
                    <a:pt x="148078" y="10157"/>
                    <a:pt x="151448" y="13526"/>
                    <a:pt x="151448" y="17670"/>
                  </a:cubicBezTo>
                  <a:cubicBezTo>
                    <a:pt x="151448" y="21813"/>
                    <a:pt x="148078" y="25182"/>
                    <a:pt x="143935" y="25182"/>
                  </a:cubicBezTo>
                  <a:cubicBezTo>
                    <a:pt x="139780" y="25182"/>
                    <a:pt x="136398" y="21813"/>
                    <a:pt x="136398" y="17670"/>
                  </a:cubicBezTo>
                  <a:cubicBezTo>
                    <a:pt x="136398" y="13526"/>
                    <a:pt x="139780" y="10157"/>
                    <a:pt x="143935" y="10157"/>
                  </a:cubicBezTo>
                  <a:close/>
                  <a:moveTo>
                    <a:pt x="126992" y="22694"/>
                  </a:moveTo>
                  <a:cubicBezTo>
                    <a:pt x="128695" y="28349"/>
                    <a:pt x="133196" y="32898"/>
                    <a:pt x="138851" y="34600"/>
                  </a:cubicBezTo>
                  <a:lnTo>
                    <a:pt x="138851" y="70462"/>
                  </a:lnTo>
                  <a:cubicBezTo>
                    <a:pt x="138851" y="74653"/>
                    <a:pt x="135458" y="78058"/>
                    <a:pt x="131267" y="78058"/>
                  </a:cubicBezTo>
                  <a:lnTo>
                    <a:pt x="90107" y="78058"/>
                  </a:lnTo>
                  <a:cubicBezTo>
                    <a:pt x="84523" y="78058"/>
                    <a:pt x="79284" y="80225"/>
                    <a:pt x="75355" y="84154"/>
                  </a:cubicBezTo>
                  <a:cubicBezTo>
                    <a:pt x="71414" y="88095"/>
                    <a:pt x="69247" y="93334"/>
                    <a:pt x="69247" y="98894"/>
                  </a:cubicBezTo>
                  <a:cubicBezTo>
                    <a:pt x="69247" y="104799"/>
                    <a:pt x="64449" y="109609"/>
                    <a:pt x="58543" y="109609"/>
                  </a:cubicBezTo>
                  <a:lnTo>
                    <a:pt x="48649" y="109609"/>
                  </a:lnTo>
                  <a:cubicBezTo>
                    <a:pt x="44018" y="109609"/>
                    <a:pt x="40184" y="105823"/>
                    <a:pt x="40184" y="101180"/>
                  </a:cubicBezTo>
                  <a:lnTo>
                    <a:pt x="40184" y="99823"/>
                  </a:lnTo>
                  <a:cubicBezTo>
                    <a:pt x="40184" y="94369"/>
                    <a:pt x="38088" y="89226"/>
                    <a:pt x="34243" y="85380"/>
                  </a:cubicBezTo>
                  <a:cubicBezTo>
                    <a:pt x="30397" y="81546"/>
                    <a:pt x="25325" y="79403"/>
                    <a:pt x="19884" y="79403"/>
                  </a:cubicBezTo>
                  <a:lnTo>
                    <a:pt x="10121" y="79403"/>
                  </a:lnTo>
                  <a:lnTo>
                    <a:pt x="10121" y="74474"/>
                  </a:lnTo>
                  <a:cubicBezTo>
                    <a:pt x="10121" y="71724"/>
                    <a:pt x="12407" y="69426"/>
                    <a:pt x="15157" y="69426"/>
                  </a:cubicBezTo>
                  <a:lnTo>
                    <a:pt x="115277" y="69426"/>
                  </a:lnTo>
                  <a:cubicBezTo>
                    <a:pt x="123587" y="69426"/>
                    <a:pt x="130338" y="62699"/>
                    <a:pt x="130338" y="54400"/>
                  </a:cubicBezTo>
                  <a:cubicBezTo>
                    <a:pt x="130338" y="47292"/>
                    <a:pt x="125456" y="41351"/>
                    <a:pt x="118765" y="39779"/>
                  </a:cubicBezTo>
                  <a:lnTo>
                    <a:pt x="118765" y="30326"/>
                  </a:lnTo>
                  <a:cubicBezTo>
                    <a:pt x="118765" y="26147"/>
                    <a:pt x="122158" y="22694"/>
                    <a:pt x="126338" y="22694"/>
                  </a:cubicBezTo>
                  <a:close/>
                  <a:moveTo>
                    <a:pt x="143935" y="1"/>
                  </a:moveTo>
                  <a:cubicBezTo>
                    <a:pt x="135934" y="1"/>
                    <a:pt x="129183" y="5275"/>
                    <a:pt x="126992" y="12574"/>
                  </a:cubicBezTo>
                  <a:lnTo>
                    <a:pt x="126338" y="12574"/>
                  </a:lnTo>
                  <a:cubicBezTo>
                    <a:pt x="116562" y="12574"/>
                    <a:pt x="108633" y="20551"/>
                    <a:pt x="108633" y="30326"/>
                  </a:cubicBezTo>
                  <a:lnTo>
                    <a:pt x="108633" y="39363"/>
                  </a:lnTo>
                  <a:lnTo>
                    <a:pt x="6561" y="39363"/>
                  </a:lnTo>
                  <a:cubicBezTo>
                    <a:pt x="3763" y="39363"/>
                    <a:pt x="1489" y="41625"/>
                    <a:pt x="1489" y="44423"/>
                  </a:cubicBezTo>
                  <a:cubicBezTo>
                    <a:pt x="1489" y="47221"/>
                    <a:pt x="3763" y="49483"/>
                    <a:pt x="6561" y="49483"/>
                  </a:cubicBezTo>
                  <a:lnTo>
                    <a:pt x="115277" y="49483"/>
                  </a:lnTo>
                  <a:cubicBezTo>
                    <a:pt x="117979" y="49483"/>
                    <a:pt x="120182" y="51686"/>
                    <a:pt x="120182" y="54388"/>
                  </a:cubicBezTo>
                  <a:cubicBezTo>
                    <a:pt x="120182" y="57103"/>
                    <a:pt x="117979" y="59306"/>
                    <a:pt x="115277" y="59306"/>
                  </a:cubicBezTo>
                  <a:lnTo>
                    <a:pt x="15157" y="59306"/>
                  </a:lnTo>
                  <a:cubicBezTo>
                    <a:pt x="6799" y="59306"/>
                    <a:pt x="0" y="66116"/>
                    <a:pt x="0" y="74474"/>
                  </a:cubicBezTo>
                  <a:lnTo>
                    <a:pt x="0" y="84535"/>
                  </a:lnTo>
                  <a:lnTo>
                    <a:pt x="0" y="126445"/>
                  </a:lnTo>
                  <a:cubicBezTo>
                    <a:pt x="0" y="136232"/>
                    <a:pt x="7966" y="144137"/>
                    <a:pt x="17729" y="144137"/>
                  </a:cubicBezTo>
                  <a:lnTo>
                    <a:pt x="136398" y="144137"/>
                  </a:lnTo>
                  <a:cubicBezTo>
                    <a:pt x="139196" y="144137"/>
                    <a:pt x="141470" y="141875"/>
                    <a:pt x="141470" y="139077"/>
                  </a:cubicBezTo>
                  <a:cubicBezTo>
                    <a:pt x="141470" y="136279"/>
                    <a:pt x="139196" y="134017"/>
                    <a:pt x="136398" y="134017"/>
                  </a:cubicBezTo>
                  <a:lnTo>
                    <a:pt x="17729" y="134017"/>
                  </a:lnTo>
                  <a:cubicBezTo>
                    <a:pt x="13562" y="134017"/>
                    <a:pt x="10121" y="130636"/>
                    <a:pt x="10121" y="126445"/>
                  </a:cubicBezTo>
                  <a:lnTo>
                    <a:pt x="10121" y="89666"/>
                  </a:lnTo>
                  <a:lnTo>
                    <a:pt x="19884" y="89666"/>
                  </a:lnTo>
                  <a:cubicBezTo>
                    <a:pt x="25515" y="89666"/>
                    <a:pt x="30064" y="94191"/>
                    <a:pt x="30064" y="99823"/>
                  </a:cubicBezTo>
                  <a:lnTo>
                    <a:pt x="30064" y="101180"/>
                  </a:lnTo>
                  <a:cubicBezTo>
                    <a:pt x="30064" y="111419"/>
                    <a:pt x="38422" y="119730"/>
                    <a:pt x="48649" y="119730"/>
                  </a:cubicBezTo>
                  <a:lnTo>
                    <a:pt x="58543" y="119730"/>
                  </a:lnTo>
                  <a:cubicBezTo>
                    <a:pt x="64127" y="119730"/>
                    <a:pt x="69366" y="117575"/>
                    <a:pt x="73295" y="113634"/>
                  </a:cubicBezTo>
                  <a:cubicBezTo>
                    <a:pt x="77236" y="109705"/>
                    <a:pt x="79403" y="104442"/>
                    <a:pt x="79403" y="98870"/>
                  </a:cubicBezTo>
                  <a:cubicBezTo>
                    <a:pt x="79403" y="92976"/>
                    <a:pt x="84201" y="88178"/>
                    <a:pt x="90107" y="88178"/>
                  </a:cubicBezTo>
                  <a:lnTo>
                    <a:pt x="131267" y="88178"/>
                  </a:lnTo>
                  <a:cubicBezTo>
                    <a:pt x="141054" y="88178"/>
                    <a:pt x="148971" y="80249"/>
                    <a:pt x="148971" y="70462"/>
                  </a:cubicBezTo>
                  <a:lnTo>
                    <a:pt x="148971" y="34600"/>
                  </a:lnTo>
                  <a:cubicBezTo>
                    <a:pt x="156270" y="32409"/>
                    <a:pt x="161580" y="25647"/>
                    <a:pt x="161580" y="17670"/>
                  </a:cubicBezTo>
                  <a:cubicBezTo>
                    <a:pt x="161580" y="7930"/>
                    <a:pt x="153674" y="1"/>
                    <a:pt x="14393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9"/>
            <p:cNvSpPr/>
            <p:nvPr/>
          </p:nvSpPr>
          <p:spPr>
            <a:xfrm>
              <a:off x="2453113" y="802475"/>
              <a:ext cx="3975525" cy="3541225"/>
            </a:xfrm>
            <a:custGeom>
              <a:rect b="b" l="l" r="r" t="t"/>
              <a:pathLst>
                <a:path extrusionOk="0" h="141649" w="159021">
                  <a:moveTo>
                    <a:pt x="142602" y="7597"/>
                  </a:moveTo>
                  <a:cubicBezTo>
                    <a:pt x="147448" y="7597"/>
                    <a:pt x="151377" y="11538"/>
                    <a:pt x="151377" y="16372"/>
                  </a:cubicBezTo>
                  <a:cubicBezTo>
                    <a:pt x="151377" y="21217"/>
                    <a:pt x="147448" y="25146"/>
                    <a:pt x="142602" y="25146"/>
                  </a:cubicBezTo>
                  <a:cubicBezTo>
                    <a:pt x="137756" y="25146"/>
                    <a:pt x="133803" y="21217"/>
                    <a:pt x="133803" y="16372"/>
                  </a:cubicBezTo>
                  <a:cubicBezTo>
                    <a:pt x="133803" y="11538"/>
                    <a:pt x="137756" y="7597"/>
                    <a:pt x="142602" y="7597"/>
                  </a:cubicBezTo>
                  <a:close/>
                  <a:moveTo>
                    <a:pt x="126624" y="20205"/>
                  </a:moveTo>
                  <a:cubicBezTo>
                    <a:pt x="128064" y="26158"/>
                    <a:pt x="132755" y="30909"/>
                    <a:pt x="138863" y="32338"/>
                  </a:cubicBezTo>
                  <a:lnTo>
                    <a:pt x="138863" y="69164"/>
                  </a:lnTo>
                  <a:cubicBezTo>
                    <a:pt x="138863" y="74057"/>
                    <a:pt x="134815" y="78105"/>
                    <a:pt x="129934" y="78105"/>
                  </a:cubicBezTo>
                  <a:lnTo>
                    <a:pt x="88774" y="78105"/>
                  </a:lnTo>
                  <a:cubicBezTo>
                    <a:pt x="77963" y="78105"/>
                    <a:pt x="69176" y="86809"/>
                    <a:pt x="69176" y="97596"/>
                  </a:cubicBezTo>
                  <a:cubicBezTo>
                    <a:pt x="69176" y="104204"/>
                    <a:pt x="63806" y="109502"/>
                    <a:pt x="57210" y="109502"/>
                  </a:cubicBezTo>
                  <a:lnTo>
                    <a:pt x="47316" y="109502"/>
                  </a:lnTo>
                  <a:cubicBezTo>
                    <a:pt x="41982" y="109502"/>
                    <a:pt x="37660" y="105216"/>
                    <a:pt x="37660" y="99882"/>
                  </a:cubicBezTo>
                  <a:lnTo>
                    <a:pt x="37660" y="98525"/>
                  </a:lnTo>
                  <a:cubicBezTo>
                    <a:pt x="37660" y="93405"/>
                    <a:pt x="35660" y="88619"/>
                    <a:pt x="32052" y="85011"/>
                  </a:cubicBezTo>
                  <a:cubicBezTo>
                    <a:pt x="28445" y="81415"/>
                    <a:pt x="23647" y="79439"/>
                    <a:pt x="18551" y="79439"/>
                  </a:cubicBezTo>
                  <a:lnTo>
                    <a:pt x="7597" y="79439"/>
                  </a:lnTo>
                  <a:lnTo>
                    <a:pt x="7597" y="73176"/>
                  </a:lnTo>
                  <a:cubicBezTo>
                    <a:pt x="7597" y="69723"/>
                    <a:pt x="10371" y="66937"/>
                    <a:pt x="13824" y="66937"/>
                  </a:cubicBezTo>
                  <a:lnTo>
                    <a:pt x="113944" y="66937"/>
                  </a:lnTo>
                  <a:cubicBezTo>
                    <a:pt x="121552" y="66937"/>
                    <a:pt x="127779" y="60746"/>
                    <a:pt x="127779" y="53138"/>
                  </a:cubicBezTo>
                  <a:cubicBezTo>
                    <a:pt x="127779" y="46292"/>
                    <a:pt x="122790" y="40577"/>
                    <a:pt x="116242" y="39517"/>
                  </a:cubicBezTo>
                  <a:lnTo>
                    <a:pt x="116242" y="29028"/>
                  </a:lnTo>
                  <a:cubicBezTo>
                    <a:pt x="116242" y="24158"/>
                    <a:pt x="120135" y="20205"/>
                    <a:pt x="125005" y="20205"/>
                  </a:cubicBezTo>
                  <a:close/>
                  <a:moveTo>
                    <a:pt x="142614" y="0"/>
                  </a:moveTo>
                  <a:cubicBezTo>
                    <a:pt x="134863" y="0"/>
                    <a:pt x="128350" y="5323"/>
                    <a:pt x="126624" y="12609"/>
                  </a:cubicBezTo>
                  <a:lnTo>
                    <a:pt x="125005" y="12609"/>
                  </a:lnTo>
                  <a:cubicBezTo>
                    <a:pt x="115920" y="12609"/>
                    <a:pt x="108491" y="19943"/>
                    <a:pt x="108491" y="29028"/>
                  </a:cubicBezTo>
                  <a:lnTo>
                    <a:pt x="108491" y="39410"/>
                  </a:lnTo>
                  <a:lnTo>
                    <a:pt x="5228" y="39410"/>
                  </a:lnTo>
                  <a:cubicBezTo>
                    <a:pt x="3132" y="39410"/>
                    <a:pt x="1418" y="41089"/>
                    <a:pt x="1418" y="43196"/>
                  </a:cubicBezTo>
                  <a:cubicBezTo>
                    <a:pt x="1418" y="45304"/>
                    <a:pt x="3132" y="46994"/>
                    <a:pt x="5228" y="46994"/>
                  </a:cubicBezTo>
                  <a:lnTo>
                    <a:pt x="113944" y="46994"/>
                  </a:lnTo>
                  <a:cubicBezTo>
                    <a:pt x="117349" y="46994"/>
                    <a:pt x="120111" y="49769"/>
                    <a:pt x="120111" y="53174"/>
                  </a:cubicBezTo>
                  <a:cubicBezTo>
                    <a:pt x="120111" y="56567"/>
                    <a:pt x="117349" y="59353"/>
                    <a:pt x="113944" y="59353"/>
                  </a:cubicBezTo>
                  <a:lnTo>
                    <a:pt x="13824" y="59353"/>
                  </a:lnTo>
                  <a:cubicBezTo>
                    <a:pt x="6168" y="59353"/>
                    <a:pt x="1" y="65520"/>
                    <a:pt x="1" y="73176"/>
                  </a:cubicBezTo>
                  <a:lnTo>
                    <a:pt x="1" y="83237"/>
                  </a:lnTo>
                  <a:lnTo>
                    <a:pt x="1" y="125147"/>
                  </a:lnTo>
                  <a:cubicBezTo>
                    <a:pt x="1" y="134243"/>
                    <a:pt x="7323" y="141649"/>
                    <a:pt x="16396" y="141649"/>
                  </a:cubicBezTo>
                  <a:lnTo>
                    <a:pt x="135065" y="141649"/>
                  </a:lnTo>
                  <a:cubicBezTo>
                    <a:pt x="137173" y="141649"/>
                    <a:pt x="138875" y="139958"/>
                    <a:pt x="138875" y="137851"/>
                  </a:cubicBezTo>
                  <a:cubicBezTo>
                    <a:pt x="138875" y="135743"/>
                    <a:pt x="137173" y="134065"/>
                    <a:pt x="135065" y="134065"/>
                  </a:cubicBezTo>
                  <a:lnTo>
                    <a:pt x="16396" y="134065"/>
                  </a:lnTo>
                  <a:cubicBezTo>
                    <a:pt x="11526" y="134065"/>
                    <a:pt x="7597" y="130040"/>
                    <a:pt x="7597" y="125147"/>
                  </a:cubicBezTo>
                  <a:lnTo>
                    <a:pt x="7597" y="87035"/>
                  </a:lnTo>
                  <a:lnTo>
                    <a:pt x="18551" y="87035"/>
                  </a:lnTo>
                  <a:cubicBezTo>
                    <a:pt x="24873" y="87035"/>
                    <a:pt x="30064" y="92202"/>
                    <a:pt x="30064" y="98525"/>
                  </a:cubicBezTo>
                  <a:lnTo>
                    <a:pt x="30064" y="99882"/>
                  </a:lnTo>
                  <a:cubicBezTo>
                    <a:pt x="30064" y="109431"/>
                    <a:pt x="37779" y="117241"/>
                    <a:pt x="47316" y="117241"/>
                  </a:cubicBezTo>
                  <a:lnTo>
                    <a:pt x="57210" y="117241"/>
                  </a:lnTo>
                  <a:cubicBezTo>
                    <a:pt x="62449" y="117241"/>
                    <a:pt x="67378" y="115181"/>
                    <a:pt x="71069" y="111478"/>
                  </a:cubicBezTo>
                  <a:cubicBezTo>
                    <a:pt x="74772" y="107788"/>
                    <a:pt x="76808" y="102870"/>
                    <a:pt x="76808" y="97620"/>
                  </a:cubicBezTo>
                  <a:cubicBezTo>
                    <a:pt x="76808" y="91047"/>
                    <a:pt x="82178" y="85690"/>
                    <a:pt x="88774" y="85690"/>
                  </a:cubicBezTo>
                  <a:lnTo>
                    <a:pt x="129934" y="85690"/>
                  </a:lnTo>
                  <a:cubicBezTo>
                    <a:pt x="139030" y="85690"/>
                    <a:pt x="146448" y="78260"/>
                    <a:pt x="146448" y="69164"/>
                  </a:cubicBezTo>
                  <a:lnTo>
                    <a:pt x="146448" y="32326"/>
                  </a:lnTo>
                  <a:cubicBezTo>
                    <a:pt x="153591" y="30611"/>
                    <a:pt x="159021" y="24111"/>
                    <a:pt x="159021" y="16372"/>
                  </a:cubicBezTo>
                  <a:cubicBezTo>
                    <a:pt x="159021" y="7335"/>
                    <a:pt x="151663" y="0"/>
                    <a:pt x="142614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9"/>
            <p:cNvSpPr/>
            <p:nvPr/>
          </p:nvSpPr>
          <p:spPr>
            <a:xfrm>
              <a:off x="5792813" y="4239500"/>
              <a:ext cx="46175" cy="18775"/>
            </a:xfrm>
            <a:custGeom>
              <a:rect b="b" l="l" r="r" t="t"/>
              <a:pathLst>
                <a:path extrusionOk="0" h="751" w="1847">
                  <a:moveTo>
                    <a:pt x="370" y="1"/>
                  </a:moveTo>
                  <a:cubicBezTo>
                    <a:pt x="168" y="1"/>
                    <a:pt x="1" y="167"/>
                    <a:pt x="1" y="370"/>
                  </a:cubicBezTo>
                  <a:cubicBezTo>
                    <a:pt x="1" y="584"/>
                    <a:pt x="168" y="751"/>
                    <a:pt x="370" y="751"/>
                  </a:cubicBezTo>
                  <a:lnTo>
                    <a:pt x="1477" y="751"/>
                  </a:lnTo>
                  <a:cubicBezTo>
                    <a:pt x="1680" y="751"/>
                    <a:pt x="1846" y="584"/>
                    <a:pt x="1846" y="370"/>
                  </a:cubicBezTo>
                  <a:cubicBezTo>
                    <a:pt x="1846" y="167"/>
                    <a:pt x="1680" y="1"/>
                    <a:pt x="147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9"/>
            <p:cNvSpPr/>
            <p:nvPr/>
          </p:nvSpPr>
          <p:spPr>
            <a:xfrm>
              <a:off x="2574563" y="1873150"/>
              <a:ext cx="46150" cy="18775"/>
            </a:xfrm>
            <a:custGeom>
              <a:rect b="b" l="l" r="r" t="t"/>
              <a:pathLst>
                <a:path extrusionOk="0" h="751" w="1846"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70" y="750"/>
                  </a:cubicBezTo>
                  <a:lnTo>
                    <a:pt x="1477" y="750"/>
                  </a:lnTo>
                  <a:cubicBezTo>
                    <a:pt x="1679" y="750"/>
                    <a:pt x="1846" y="584"/>
                    <a:pt x="1846" y="369"/>
                  </a:cubicBezTo>
                  <a:cubicBezTo>
                    <a:pt x="1846" y="167"/>
                    <a:pt x="1679" y="0"/>
                    <a:pt x="147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9"/>
            <p:cNvSpPr/>
            <p:nvPr/>
          </p:nvSpPr>
          <p:spPr>
            <a:xfrm>
              <a:off x="2803763" y="1873150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72" y="750"/>
                  </a:lnTo>
                  <a:cubicBezTo>
                    <a:pt x="2786" y="750"/>
                    <a:pt x="2953" y="584"/>
                    <a:pt x="2953" y="369"/>
                  </a:cubicBezTo>
                  <a:cubicBezTo>
                    <a:pt x="2953" y="167"/>
                    <a:pt x="2786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9"/>
            <p:cNvSpPr/>
            <p:nvPr/>
          </p:nvSpPr>
          <p:spPr>
            <a:xfrm>
              <a:off x="2932038" y="1873150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82" y="0"/>
                  </a:moveTo>
                  <a:cubicBezTo>
                    <a:pt x="168" y="0"/>
                    <a:pt x="1" y="167"/>
                    <a:pt x="1" y="369"/>
                  </a:cubicBezTo>
                  <a:cubicBezTo>
                    <a:pt x="1" y="584"/>
                    <a:pt x="168" y="750"/>
                    <a:pt x="382" y="750"/>
                  </a:cubicBezTo>
                  <a:lnTo>
                    <a:pt x="2585" y="750"/>
                  </a:lnTo>
                  <a:cubicBezTo>
                    <a:pt x="2787" y="750"/>
                    <a:pt x="2954" y="584"/>
                    <a:pt x="2954" y="369"/>
                  </a:cubicBezTo>
                  <a:cubicBezTo>
                    <a:pt x="2954" y="167"/>
                    <a:pt x="2787" y="0"/>
                    <a:pt x="258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9"/>
            <p:cNvSpPr/>
            <p:nvPr/>
          </p:nvSpPr>
          <p:spPr>
            <a:xfrm>
              <a:off x="2620713" y="2402600"/>
              <a:ext cx="65800" cy="50400"/>
            </a:xfrm>
            <a:custGeom>
              <a:rect b="b" l="l" r="r" t="t"/>
              <a:pathLst>
                <a:path extrusionOk="0" h="2016" w="2632">
                  <a:moveTo>
                    <a:pt x="2205" y="1"/>
                  </a:moveTo>
                  <a:cubicBezTo>
                    <a:pt x="2143" y="1"/>
                    <a:pt x="2081" y="17"/>
                    <a:pt x="2024" y="51"/>
                  </a:cubicBezTo>
                  <a:cubicBezTo>
                    <a:pt x="1357" y="420"/>
                    <a:pt x="738" y="861"/>
                    <a:pt x="167" y="1373"/>
                  </a:cubicBezTo>
                  <a:cubicBezTo>
                    <a:pt x="12" y="1504"/>
                    <a:pt x="0" y="1742"/>
                    <a:pt x="131" y="1896"/>
                  </a:cubicBezTo>
                  <a:cubicBezTo>
                    <a:pt x="214" y="1980"/>
                    <a:pt x="310" y="2016"/>
                    <a:pt x="417" y="2016"/>
                  </a:cubicBezTo>
                  <a:cubicBezTo>
                    <a:pt x="500" y="2016"/>
                    <a:pt x="595" y="1992"/>
                    <a:pt x="655" y="1932"/>
                  </a:cubicBezTo>
                  <a:cubicBezTo>
                    <a:pt x="1191" y="1456"/>
                    <a:pt x="1774" y="1039"/>
                    <a:pt x="2381" y="694"/>
                  </a:cubicBezTo>
                  <a:cubicBezTo>
                    <a:pt x="2560" y="599"/>
                    <a:pt x="2631" y="372"/>
                    <a:pt x="2524" y="194"/>
                  </a:cubicBezTo>
                  <a:cubicBezTo>
                    <a:pt x="2459" y="73"/>
                    <a:pt x="2334" y="1"/>
                    <a:pt x="220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9"/>
            <p:cNvSpPr/>
            <p:nvPr/>
          </p:nvSpPr>
          <p:spPr>
            <a:xfrm>
              <a:off x="2675463" y="1873150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70" y="750"/>
                  </a:cubicBezTo>
                  <a:lnTo>
                    <a:pt x="2573" y="750"/>
                  </a:lnTo>
                  <a:cubicBezTo>
                    <a:pt x="2787" y="750"/>
                    <a:pt x="2954" y="584"/>
                    <a:pt x="2954" y="369"/>
                  </a:cubicBezTo>
                  <a:cubicBezTo>
                    <a:pt x="2954" y="167"/>
                    <a:pt x="2787" y="0"/>
                    <a:pt x="257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9"/>
            <p:cNvSpPr/>
            <p:nvPr/>
          </p:nvSpPr>
          <p:spPr>
            <a:xfrm>
              <a:off x="3445513" y="1873150"/>
              <a:ext cx="73825" cy="18775"/>
            </a:xfrm>
            <a:custGeom>
              <a:rect b="b" l="l" r="r" t="t"/>
              <a:pathLst>
                <a:path extrusionOk="0" h="751" w="2953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84" y="750"/>
                  </a:lnTo>
                  <a:cubicBezTo>
                    <a:pt x="2786" y="750"/>
                    <a:pt x="2953" y="584"/>
                    <a:pt x="2953" y="369"/>
                  </a:cubicBezTo>
                  <a:cubicBezTo>
                    <a:pt x="2953" y="167"/>
                    <a:pt x="2786" y="0"/>
                    <a:pt x="25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9"/>
            <p:cNvSpPr/>
            <p:nvPr/>
          </p:nvSpPr>
          <p:spPr>
            <a:xfrm>
              <a:off x="3376163" y="2371725"/>
              <a:ext cx="73525" cy="18775"/>
            </a:xfrm>
            <a:custGeom>
              <a:rect b="b" l="l" r="r" t="t"/>
              <a:pathLst>
                <a:path extrusionOk="0" h="751" w="2941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72" y="750"/>
                  </a:lnTo>
                  <a:cubicBezTo>
                    <a:pt x="2774" y="750"/>
                    <a:pt x="2941" y="584"/>
                    <a:pt x="2941" y="369"/>
                  </a:cubicBezTo>
                  <a:cubicBezTo>
                    <a:pt x="2941" y="167"/>
                    <a:pt x="2774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9"/>
            <p:cNvSpPr/>
            <p:nvPr/>
          </p:nvSpPr>
          <p:spPr>
            <a:xfrm>
              <a:off x="3188938" y="1873150"/>
              <a:ext cx="73525" cy="18775"/>
            </a:xfrm>
            <a:custGeom>
              <a:rect b="b" l="l" r="r" t="t"/>
              <a:pathLst>
                <a:path extrusionOk="0" h="751" w="2941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72" y="750"/>
                  </a:lnTo>
                  <a:cubicBezTo>
                    <a:pt x="2774" y="750"/>
                    <a:pt x="2941" y="584"/>
                    <a:pt x="2941" y="369"/>
                  </a:cubicBezTo>
                  <a:cubicBezTo>
                    <a:pt x="2941" y="167"/>
                    <a:pt x="2774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9"/>
            <p:cNvSpPr/>
            <p:nvPr/>
          </p:nvSpPr>
          <p:spPr>
            <a:xfrm>
              <a:off x="3317213" y="1873150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70" y="750"/>
                  </a:cubicBezTo>
                  <a:lnTo>
                    <a:pt x="2572" y="750"/>
                  </a:lnTo>
                  <a:cubicBezTo>
                    <a:pt x="2787" y="750"/>
                    <a:pt x="2953" y="584"/>
                    <a:pt x="2953" y="369"/>
                  </a:cubicBezTo>
                  <a:cubicBezTo>
                    <a:pt x="2953" y="167"/>
                    <a:pt x="2787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9"/>
            <p:cNvSpPr/>
            <p:nvPr/>
          </p:nvSpPr>
          <p:spPr>
            <a:xfrm>
              <a:off x="3247563" y="2371725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82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82" y="750"/>
                  </a:cubicBezTo>
                  <a:lnTo>
                    <a:pt x="2584" y="750"/>
                  </a:lnTo>
                  <a:cubicBezTo>
                    <a:pt x="2787" y="750"/>
                    <a:pt x="2953" y="584"/>
                    <a:pt x="2953" y="369"/>
                  </a:cubicBezTo>
                  <a:cubicBezTo>
                    <a:pt x="2953" y="167"/>
                    <a:pt x="2787" y="0"/>
                    <a:pt x="25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9"/>
            <p:cNvSpPr/>
            <p:nvPr/>
          </p:nvSpPr>
          <p:spPr>
            <a:xfrm>
              <a:off x="2990988" y="2371725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72" y="750"/>
                  </a:lnTo>
                  <a:cubicBezTo>
                    <a:pt x="2786" y="750"/>
                    <a:pt x="2953" y="584"/>
                    <a:pt x="2953" y="369"/>
                  </a:cubicBezTo>
                  <a:cubicBezTo>
                    <a:pt x="2953" y="167"/>
                    <a:pt x="2786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9"/>
            <p:cNvSpPr/>
            <p:nvPr/>
          </p:nvSpPr>
          <p:spPr>
            <a:xfrm>
              <a:off x="4146188" y="2371725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70" y="750"/>
                  </a:cubicBezTo>
                  <a:lnTo>
                    <a:pt x="2572" y="750"/>
                  </a:lnTo>
                  <a:cubicBezTo>
                    <a:pt x="2787" y="750"/>
                    <a:pt x="2953" y="584"/>
                    <a:pt x="2953" y="369"/>
                  </a:cubicBezTo>
                  <a:cubicBezTo>
                    <a:pt x="2953" y="167"/>
                    <a:pt x="2787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9"/>
            <p:cNvSpPr/>
            <p:nvPr/>
          </p:nvSpPr>
          <p:spPr>
            <a:xfrm>
              <a:off x="3119263" y="2371725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70" y="0"/>
                  </a:moveTo>
                  <a:cubicBezTo>
                    <a:pt x="168" y="0"/>
                    <a:pt x="1" y="167"/>
                    <a:pt x="1" y="369"/>
                  </a:cubicBezTo>
                  <a:cubicBezTo>
                    <a:pt x="1" y="584"/>
                    <a:pt x="168" y="750"/>
                    <a:pt x="370" y="750"/>
                  </a:cubicBezTo>
                  <a:lnTo>
                    <a:pt x="2585" y="750"/>
                  </a:lnTo>
                  <a:cubicBezTo>
                    <a:pt x="2787" y="750"/>
                    <a:pt x="2954" y="584"/>
                    <a:pt x="2954" y="369"/>
                  </a:cubicBezTo>
                  <a:cubicBezTo>
                    <a:pt x="2954" y="167"/>
                    <a:pt x="2787" y="0"/>
                    <a:pt x="258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9"/>
            <p:cNvSpPr/>
            <p:nvPr/>
          </p:nvSpPr>
          <p:spPr>
            <a:xfrm>
              <a:off x="4857288" y="1873150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82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82" y="750"/>
                  </a:cubicBezTo>
                  <a:lnTo>
                    <a:pt x="2584" y="750"/>
                  </a:lnTo>
                  <a:cubicBezTo>
                    <a:pt x="2787" y="750"/>
                    <a:pt x="2953" y="584"/>
                    <a:pt x="2953" y="369"/>
                  </a:cubicBezTo>
                  <a:cubicBezTo>
                    <a:pt x="2953" y="167"/>
                    <a:pt x="2787" y="0"/>
                    <a:pt x="25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9"/>
            <p:cNvSpPr/>
            <p:nvPr/>
          </p:nvSpPr>
          <p:spPr>
            <a:xfrm>
              <a:off x="4402763" y="2371725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82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82" y="750"/>
                  </a:cubicBezTo>
                  <a:lnTo>
                    <a:pt x="2584" y="750"/>
                  </a:lnTo>
                  <a:cubicBezTo>
                    <a:pt x="2787" y="750"/>
                    <a:pt x="2953" y="584"/>
                    <a:pt x="2953" y="369"/>
                  </a:cubicBezTo>
                  <a:cubicBezTo>
                    <a:pt x="2953" y="167"/>
                    <a:pt x="2787" y="0"/>
                    <a:pt x="25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9"/>
            <p:cNvSpPr/>
            <p:nvPr/>
          </p:nvSpPr>
          <p:spPr>
            <a:xfrm>
              <a:off x="2538838" y="2721175"/>
              <a:ext cx="18475" cy="92875"/>
            </a:xfrm>
            <a:custGeom>
              <a:rect b="b" l="l" r="r" t="t"/>
              <a:pathLst>
                <a:path extrusionOk="0" h="3715" w="739">
                  <a:moveTo>
                    <a:pt x="370" y="0"/>
                  </a:moveTo>
                  <a:cubicBezTo>
                    <a:pt x="156" y="0"/>
                    <a:pt x="1" y="167"/>
                    <a:pt x="1" y="369"/>
                  </a:cubicBezTo>
                  <a:lnTo>
                    <a:pt x="1" y="1131"/>
                  </a:lnTo>
                  <a:lnTo>
                    <a:pt x="1" y="2512"/>
                  </a:lnTo>
                  <a:lnTo>
                    <a:pt x="1" y="3334"/>
                  </a:lnTo>
                  <a:cubicBezTo>
                    <a:pt x="1" y="3548"/>
                    <a:pt x="156" y="3715"/>
                    <a:pt x="370" y="3715"/>
                  </a:cubicBezTo>
                  <a:cubicBezTo>
                    <a:pt x="572" y="3715"/>
                    <a:pt x="739" y="3548"/>
                    <a:pt x="739" y="3334"/>
                  </a:cubicBezTo>
                  <a:lnTo>
                    <a:pt x="739" y="2512"/>
                  </a:lnTo>
                  <a:lnTo>
                    <a:pt x="739" y="1131"/>
                  </a:lnTo>
                  <a:lnTo>
                    <a:pt x="739" y="369"/>
                  </a:lnTo>
                  <a:cubicBezTo>
                    <a:pt x="739" y="167"/>
                    <a:pt x="572" y="0"/>
                    <a:pt x="37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9"/>
            <p:cNvSpPr/>
            <p:nvPr/>
          </p:nvSpPr>
          <p:spPr>
            <a:xfrm>
              <a:off x="2862688" y="2371725"/>
              <a:ext cx="73550" cy="18775"/>
            </a:xfrm>
            <a:custGeom>
              <a:rect b="b" l="l" r="r" t="t"/>
              <a:pathLst>
                <a:path extrusionOk="0" h="751" w="2942"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70" y="750"/>
                  </a:cubicBezTo>
                  <a:lnTo>
                    <a:pt x="2573" y="750"/>
                  </a:lnTo>
                  <a:cubicBezTo>
                    <a:pt x="2775" y="750"/>
                    <a:pt x="2942" y="584"/>
                    <a:pt x="2942" y="369"/>
                  </a:cubicBezTo>
                  <a:cubicBezTo>
                    <a:pt x="2942" y="167"/>
                    <a:pt x="2775" y="0"/>
                    <a:pt x="257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9"/>
            <p:cNvSpPr/>
            <p:nvPr/>
          </p:nvSpPr>
          <p:spPr>
            <a:xfrm>
              <a:off x="2538238" y="2611900"/>
              <a:ext cx="19075" cy="73575"/>
            </a:xfrm>
            <a:custGeom>
              <a:rect b="b" l="l" r="r" t="t"/>
              <a:pathLst>
                <a:path extrusionOk="0" h="2943" w="763">
                  <a:moveTo>
                    <a:pt x="362" y="1"/>
                  </a:moveTo>
                  <a:cubicBezTo>
                    <a:pt x="169" y="1"/>
                    <a:pt x="24" y="163"/>
                    <a:pt x="13" y="359"/>
                  </a:cubicBezTo>
                  <a:cubicBezTo>
                    <a:pt x="1" y="501"/>
                    <a:pt x="25" y="644"/>
                    <a:pt x="25" y="799"/>
                  </a:cubicBezTo>
                  <a:lnTo>
                    <a:pt x="25" y="2573"/>
                  </a:lnTo>
                  <a:cubicBezTo>
                    <a:pt x="25" y="2776"/>
                    <a:pt x="180" y="2942"/>
                    <a:pt x="394" y="2942"/>
                  </a:cubicBezTo>
                  <a:cubicBezTo>
                    <a:pt x="596" y="2942"/>
                    <a:pt x="763" y="2776"/>
                    <a:pt x="763" y="2573"/>
                  </a:cubicBezTo>
                  <a:lnTo>
                    <a:pt x="763" y="799"/>
                  </a:lnTo>
                  <a:cubicBezTo>
                    <a:pt x="763" y="656"/>
                    <a:pt x="739" y="525"/>
                    <a:pt x="751" y="382"/>
                  </a:cubicBezTo>
                  <a:cubicBezTo>
                    <a:pt x="763" y="180"/>
                    <a:pt x="584" y="13"/>
                    <a:pt x="382" y="1"/>
                  </a:cubicBezTo>
                  <a:cubicBezTo>
                    <a:pt x="375" y="1"/>
                    <a:pt x="368" y="1"/>
                    <a:pt x="36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9"/>
            <p:cNvSpPr/>
            <p:nvPr/>
          </p:nvSpPr>
          <p:spPr>
            <a:xfrm>
              <a:off x="2550163" y="2490550"/>
              <a:ext cx="44675" cy="68125"/>
            </a:xfrm>
            <a:custGeom>
              <a:rect b="b" l="l" r="r" t="t"/>
              <a:pathLst>
                <a:path extrusionOk="0" h="2725" w="1787">
                  <a:moveTo>
                    <a:pt x="1359" y="1"/>
                  </a:moveTo>
                  <a:cubicBezTo>
                    <a:pt x="1235" y="1"/>
                    <a:pt x="1117" y="61"/>
                    <a:pt x="1048" y="176"/>
                  </a:cubicBezTo>
                  <a:cubicBezTo>
                    <a:pt x="643" y="819"/>
                    <a:pt x="322" y="1522"/>
                    <a:pt x="72" y="2236"/>
                  </a:cubicBezTo>
                  <a:cubicBezTo>
                    <a:pt x="0" y="2427"/>
                    <a:pt x="107" y="2641"/>
                    <a:pt x="298" y="2712"/>
                  </a:cubicBezTo>
                  <a:cubicBezTo>
                    <a:pt x="334" y="2724"/>
                    <a:pt x="381" y="2724"/>
                    <a:pt x="417" y="2724"/>
                  </a:cubicBezTo>
                  <a:cubicBezTo>
                    <a:pt x="572" y="2724"/>
                    <a:pt x="715" y="2629"/>
                    <a:pt x="774" y="2474"/>
                  </a:cubicBezTo>
                  <a:cubicBezTo>
                    <a:pt x="1000" y="1807"/>
                    <a:pt x="1310" y="1165"/>
                    <a:pt x="1679" y="569"/>
                  </a:cubicBezTo>
                  <a:cubicBezTo>
                    <a:pt x="1786" y="391"/>
                    <a:pt x="1727" y="164"/>
                    <a:pt x="1560" y="57"/>
                  </a:cubicBezTo>
                  <a:cubicBezTo>
                    <a:pt x="1496" y="19"/>
                    <a:pt x="1427" y="1"/>
                    <a:pt x="135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9"/>
            <p:cNvSpPr/>
            <p:nvPr/>
          </p:nvSpPr>
          <p:spPr>
            <a:xfrm>
              <a:off x="2733813" y="2371125"/>
              <a:ext cx="74150" cy="24500"/>
            </a:xfrm>
            <a:custGeom>
              <a:rect b="b" l="l" r="r" t="t"/>
              <a:pathLst>
                <a:path extrusionOk="0" h="980" w="2966">
                  <a:moveTo>
                    <a:pt x="2596" y="0"/>
                  </a:moveTo>
                  <a:cubicBezTo>
                    <a:pt x="1822" y="0"/>
                    <a:pt x="1072" y="72"/>
                    <a:pt x="334" y="238"/>
                  </a:cubicBezTo>
                  <a:cubicBezTo>
                    <a:pt x="131" y="286"/>
                    <a:pt x="0" y="477"/>
                    <a:pt x="48" y="679"/>
                  </a:cubicBezTo>
                  <a:cubicBezTo>
                    <a:pt x="84" y="858"/>
                    <a:pt x="239" y="965"/>
                    <a:pt x="405" y="965"/>
                  </a:cubicBezTo>
                  <a:cubicBezTo>
                    <a:pt x="434" y="965"/>
                    <a:pt x="455" y="980"/>
                    <a:pt x="474" y="980"/>
                  </a:cubicBezTo>
                  <a:cubicBezTo>
                    <a:pt x="479" y="980"/>
                    <a:pt x="484" y="979"/>
                    <a:pt x="489" y="977"/>
                  </a:cubicBezTo>
                  <a:cubicBezTo>
                    <a:pt x="1179" y="822"/>
                    <a:pt x="1882" y="774"/>
                    <a:pt x="2596" y="774"/>
                  </a:cubicBezTo>
                  <a:cubicBezTo>
                    <a:pt x="2798" y="774"/>
                    <a:pt x="2965" y="584"/>
                    <a:pt x="2965" y="381"/>
                  </a:cubicBezTo>
                  <a:cubicBezTo>
                    <a:pt x="2965" y="167"/>
                    <a:pt x="2798" y="0"/>
                    <a:pt x="259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9"/>
            <p:cNvSpPr/>
            <p:nvPr/>
          </p:nvSpPr>
          <p:spPr>
            <a:xfrm>
              <a:off x="4344138" y="1873150"/>
              <a:ext cx="73550" cy="18775"/>
            </a:xfrm>
            <a:custGeom>
              <a:rect b="b" l="l" r="r" t="t"/>
              <a:pathLst>
                <a:path extrusionOk="0" h="751" w="2942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72" y="750"/>
                  </a:lnTo>
                  <a:cubicBezTo>
                    <a:pt x="2774" y="750"/>
                    <a:pt x="2941" y="584"/>
                    <a:pt x="2941" y="369"/>
                  </a:cubicBezTo>
                  <a:cubicBezTo>
                    <a:pt x="2941" y="167"/>
                    <a:pt x="2774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9"/>
            <p:cNvSpPr/>
            <p:nvPr/>
          </p:nvSpPr>
          <p:spPr>
            <a:xfrm>
              <a:off x="4531363" y="2371725"/>
              <a:ext cx="73550" cy="18775"/>
            </a:xfrm>
            <a:custGeom>
              <a:rect b="b" l="l" r="r" t="t"/>
              <a:pathLst>
                <a:path extrusionOk="0" h="751" w="2942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72" y="750"/>
                  </a:lnTo>
                  <a:cubicBezTo>
                    <a:pt x="2774" y="750"/>
                    <a:pt x="2941" y="584"/>
                    <a:pt x="2941" y="369"/>
                  </a:cubicBezTo>
                  <a:cubicBezTo>
                    <a:pt x="2941" y="167"/>
                    <a:pt x="2774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9"/>
            <p:cNvSpPr/>
            <p:nvPr/>
          </p:nvSpPr>
          <p:spPr>
            <a:xfrm>
              <a:off x="4274488" y="2371725"/>
              <a:ext cx="73825" cy="18775"/>
            </a:xfrm>
            <a:custGeom>
              <a:rect b="b" l="l" r="r" t="t"/>
              <a:pathLst>
                <a:path extrusionOk="0" h="751" w="2953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84" y="750"/>
                  </a:lnTo>
                  <a:cubicBezTo>
                    <a:pt x="2786" y="750"/>
                    <a:pt x="2953" y="584"/>
                    <a:pt x="2953" y="369"/>
                  </a:cubicBezTo>
                  <a:cubicBezTo>
                    <a:pt x="2953" y="167"/>
                    <a:pt x="2786" y="0"/>
                    <a:pt x="25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9"/>
            <p:cNvSpPr/>
            <p:nvPr/>
          </p:nvSpPr>
          <p:spPr>
            <a:xfrm>
              <a:off x="4600713" y="1873150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72" y="750"/>
                  </a:lnTo>
                  <a:cubicBezTo>
                    <a:pt x="2786" y="750"/>
                    <a:pt x="2953" y="584"/>
                    <a:pt x="2953" y="369"/>
                  </a:cubicBezTo>
                  <a:cubicBezTo>
                    <a:pt x="2953" y="167"/>
                    <a:pt x="2786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9"/>
            <p:cNvSpPr/>
            <p:nvPr/>
          </p:nvSpPr>
          <p:spPr>
            <a:xfrm>
              <a:off x="4472413" y="1873150"/>
              <a:ext cx="73550" cy="18775"/>
            </a:xfrm>
            <a:custGeom>
              <a:rect b="b" l="l" r="r" t="t"/>
              <a:pathLst>
                <a:path extrusionOk="0" h="751" w="2942"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70" y="750"/>
                  </a:cubicBezTo>
                  <a:lnTo>
                    <a:pt x="2573" y="750"/>
                  </a:lnTo>
                  <a:cubicBezTo>
                    <a:pt x="2775" y="750"/>
                    <a:pt x="2942" y="584"/>
                    <a:pt x="2942" y="369"/>
                  </a:cubicBezTo>
                  <a:cubicBezTo>
                    <a:pt x="2942" y="167"/>
                    <a:pt x="2775" y="0"/>
                    <a:pt x="257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9"/>
            <p:cNvSpPr/>
            <p:nvPr/>
          </p:nvSpPr>
          <p:spPr>
            <a:xfrm>
              <a:off x="4916238" y="2371725"/>
              <a:ext cx="73825" cy="18775"/>
            </a:xfrm>
            <a:custGeom>
              <a:rect b="b" l="l" r="r" t="t"/>
              <a:pathLst>
                <a:path extrusionOk="0" h="751" w="2953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84" y="750"/>
                  </a:lnTo>
                  <a:cubicBezTo>
                    <a:pt x="2786" y="750"/>
                    <a:pt x="2953" y="584"/>
                    <a:pt x="2953" y="369"/>
                  </a:cubicBezTo>
                  <a:cubicBezTo>
                    <a:pt x="2953" y="167"/>
                    <a:pt x="2786" y="0"/>
                    <a:pt x="25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9"/>
            <p:cNvSpPr/>
            <p:nvPr/>
          </p:nvSpPr>
          <p:spPr>
            <a:xfrm>
              <a:off x="4659638" y="2371725"/>
              <a:ext cx="73550" cy="18775"/>
            </a:xfrm>
            <a:custGeom>
              <a:rect b="b" l="l" r="r" t="t"/>
              <a:pathLst>
                <a:path extrusionOk="0" h="751" w="2942">
                  <a:moveTo>
                    <a:pt x="370" y="0"/>
                  </a:moveTo>
                  <a:cubicBezTo>
                    <a:pt x="168" y="0"/>
                    <a:pt x="1" y="167"/>
                    <a:pt x="1" y="369"/>
                  </a:cubicBezTo>
                  <a:cubicBezTo>
                    <a:pt x="1" y="584"/>
                    <a:pt x="168" y="750"/>
                    <a:pt x="370" y="750"/>
                  </a:cubicBezTo>
                  <a:lnTo>
                    <a:pt x="2573" y="750"/>
                  </a:lnTo>
                  <a:cubicBezTo>
                    <a:pt x="2775" y="750"/>
                    <a:pt x="2942" y="584"/>
                    <a:pt x="2942" y="369"/>
                  </a:cubicBezTo>
                  <a:cubicBezTo>
                    <a:pt x="2942" y="167"/>
                    <a:pt x="2775" y="0"/>
                    <a:pt x="257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9"/>
            <p:cNvSpPr/>
            <p:nvPr/>
          </p:nvSpPr>
          <p:spPr>
            <a:xfrm>
              <a:off x="4787938" y="2371725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70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70" y="750"/>
                  </a:cubicBezTo>
                  <a:lnTo>
                    <a:pt x="2572" y="750"/>
                  </a:lnTo>
                  <a:cubicBezTo>
                    <a:pt x="2786" y="750"/>
                    <a:pt x="2953" y="584"/>
                    <a:pt x="2953" y="369"/>
                  </a:cubicBezTo>
                  <a:cubicBezTo>
                    <a:pt x="2953" y="167"/>
                    <a:pt x="2786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9"/>
            <p:cNvSpPr/>
            <p:nvPr/>
          </p:nvSpPr>
          <p:spPr>
            <a:xfrm>
              <a:off x="5421638" y="2300325"/>
              <a:ext cx="64325" cy="52375"/>
            </a:xfrm>
            <a:custGeom>
              <a:rect b="b" l="l" r="r" t="t"/>
              <a:pathLst>
                <a:path extrusionOk="0" h="2095" w="2573">
                  <a:moveTo>
                    <a:pt x="2160" y="0"/>
                  </a:moveTo>
                  <a:cubicBezTo>
                    <a:pt x="2066" y="0"/>
                    <a:pt x="1970" y="36"/>
                    <a:pt x="1894" y="106"/>
                  </a:cubicBezTo>
                  <a:cubicBezTo>
                    <a:pt x="1394" y="594"/>
                    <a:pt x="834" y="1034"/>
                    <a:pt x="227" y="1404"/>
                  </a:cubicBezTo>
                  <a:cubicBezTo>
                    <a:pt x="48" y="1511"/>
                    <a:pt x="1" y="1749"/>
                    <a:pt x="108" y="1916"/>
                  </a:cubicBezTo>
                  <a:cubicBezTo>
                    <a:pt x="179" y="2035"/>
                    <a:pt x="298" y="2094"/>
                    <a:pt x="418" y="2094"/>
                  </a:cubicBezTo>
                  <a:cubicBezTo>
                    <a:pt x="489" y="2094"/>
                    <a:pt x="560" y="2082"/>
                    <a:pt x="620" y="2046"/>
                  </a:cubicBezTo>
                  <a:cubicBezTo>
                    <a:pt x="1263" y="1642"/>
                    <a:pt x="1870" y="1177"/>
                    <a:pt x="2418" y="642"/>
                  </a:cubicBezTo>
                  <a:cubicBezTo>
                    <a:pt x="2561" y="499"/>
                    <a:pt x="2573" y="261"/>
                    <a:pt x="2430" y="118"/>
                  </a:cubicBezTo>
                  <a:cubicBezTo>
                    <a:pt x="2357" y="39"/>
                    <a:pt x="2259" y="0"/>
                    <a:pt x="216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9"/>
            <p:cNvSpPr/>
            <p:nvPr/>
          </p:nvSpPr>
          <p:spPr>
            <a:xfrm>
              <a:off x="5534763" y="2064875"/>
              <a:ext cx="25925" cy="72600"/>
            </a:xfrm>
            <a:custGeom>
              <a:rect b="b" l="l" r="r" t="t"/>
              <a:pathLst>
                <a:path extrusionOk="0" h="2904" w="1037">
                  <a:moveTo>
                    <a:pt x="411" y="0"/>
                  </a:moveTo>
                  <a:cubicBezTo>
                    <a:pt x="382" y="0"/>
                    <a:pt x="352" y="4"/>
                    <a:pt x="322" y="11"/>
                  </a:cubicBezTo>
                  <a:cubicBezTo>
                    <a:pt x="119" y="58"/>
                    <a:pt x="0" y="249"/>
                    <a:pt x="48" y="451"/>
                  </a:cubicBezTo>
                  <a:cubicBezTo>
                    <a:pt x="203" y="1130"/>
                    <a:pt x="286" y="1832"/>
                    <a:pt x="286" y="2547"/>
                  </a:cubicBezTo>
                  <a:cubicBezTo>
                    <a:pt x="286" y="2749"/>
                    <a:pt x="453" y="2904"/>
                    <a:pt x="655" y="2904"/>
                  </a:cubicBezTo>
                  <a:lnTo>
                    <a:pt x="667" y="2904"/>
                  </a:lnTo>
                  <a:cubicBezTo>
                    <a:pt x="869" y="2904"/>
                    <a:pt x="1036" y="2749"/>
                    <a:pt x="1036" y="2535"/>
                  </a:cubicBezTo>
                  <a:cubicBezTo>
                    <a:pt x="1024" y="1773"/>
                    <a:pt x="941" y="1023"/>
                    <a:pt x="762" y="285"/>
                  </a:cubicBezTo>
                  <a:cubicBezTo>
                    <a:pt x="732" y="112"/>
                    <a:pt x="580" y="0"/>
                    <a:pt x="41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9"/>
            <p:cNvSpPr/>
            <p:nvPr/>
          </p:nvSpPr>
          <p:spPr>
            <a:xfrm>
              <a:off x="3504438" y="2371725"/>
              <a:ext cx="73550" cy="18775"/>
            </a:xfrm>
            <a:custGeom>
              <a:rect b="b" l="l" r="r" t="t"/>
              <a:pathLst>
                <a:path extrusionOk="0" h="751" w="2942"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70" y="750"/>
                  </a:cubicBezTo>
                  <a:lnTo>
                    <a:pt x="2572" y="750"/>
                  </a:lnTo>
                  <a:cubicBezTo>
                    <a:pt x="2787" y="750"/>
                    <a:pt x="2942" y="584"/>
                    <a:pt x="2942" y="369"/>
                  </a:cubicBezTo>
                  <a:cubicBezTo>
                    <a:pt x="2942" y="167"/>
                    <a:pt x="2787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9"/>
            <p:cNvSpPr/>
            <p:nvPr/>
          </p:nvSpPr>
          <p:spPr>
            <a:xfrm>
              <a:off x="4728988" y="1873150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82" y="0"/>
                  </a:moveTo>
                  <a:cubicBezTo>
                    <a:pt x="168" y="0"/>
                    <a:pt x="1" y="167"/>
                    <a:pt x="1" y="369"/>
                  </a:cubicBezTo>
                  <a:cubicBezTo>
                    <a:pt x="1" y="584"/>
                    <a:pt x="168" y="750"/>
                    <a:pt x="382" y="750"/>
                  </a:cubicBezTo>
                  <a:lnTo>
                    <a:pt x="2585" y="750"/>
                  </a:lnTo>
                  <a:cubicBezTo>
                    <a:pt x="2787" y="750"/>
                    <a:pt x="2954" y="584"/>
                    <a:pt x="2954" y="369"/>
                  </a:cubicBezTo>
                  <a:cubicBezTo>
                    <a:pt x="2954" y="167"/>
                    <a:pt x="2787" y="0"/>
                    <a:pt x="258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9"/>
            <p:cNvSpPr/>
            <p:nvPr/>
          </p:nvSpPr>
          <p:spPr>
            <a:xfrm>
              <a:off x="3830663" y="1873150"/>
              <a:ext cx="73550" cy="18775"/>
            </a:xfrm>
            <a:custGeom>
              <a:rect b="b" l="l" r="r" t="t"/>
              <a:pathLst>
                <a:path extrusionOk="0" h="751" w="2942">
                  <a:moveTo>
                    <a:pt x="370" y="0"/>
                  </a:moveTo>
                  <a:cubicBezTo>
                    <a:pt x="168" y="0"/>
                    <a:pt x="1" y="167"/>
                    <a:pt x="1" y="369"/>
                  </a:cubicBezTo>
                  <a:cubicBezTo>
                    <a:pt x="1" y="584"/>
                    <a:pt x="168" y="750"/>
                    <a:pt x="370" y="750"/>
                  </a:cubicBezTo>
                  <a:lnTo>
                    <a:pt x="2573" y="750"/>
                  </a:lnTo>
                  <a:cubicBezTo>
                    <a:pt x="2775" y="750"/>
                    <a:pt x="2942" y="584"/>
                    <a:pt x="2942" y="369"/>
                  </a:cubicBezTo>
                  <a:cubicBezTo>
                    <a:pt x="2942" y="167"/>
                    <a:pt x="2775" y="0"/>
                    <a:pt x="257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9"/>
            <p:cNvSpPr/>
            <p:nvPr/>
          </p:nvSpPr>
          <p:spPr>
            <a:xfrm>
              <a:off x="3761013" y="2371725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82" y="0"/>
                  </a:moveTo>
                  <a:cubicBezTo>
                    <a:pt x="168" y="0"/>
                    <a:pt x="1" y="167"/>
                    <a:pt x="1" y="369"/>
                  </a:cubicBezTo>
                  <a:cubicBezTo>
                    <a:pt x="1" y="584"/>
                    <a:pt x="168" y="750"/>
                    <a:pt x="382" y="750"/>
                  </a:cubicBezTo>
                  <a:lnTo>
                    <a:pt x="2585" y="750"/>
                  </a:lnTo>
                  <a:cubicBezTo>
                    <a:pt x="2787" y="750"/>
                    <a:pt x="2954" y="584"/>
                    <a:pt x="2954" y="369"/>
                  </a:cubicBezTo>
                  <a:cubicBezTo>
                    <a:pt x="2954" y="167"/>
                    <a:pt x="2787" y="0"/>
                    <a:pt x="258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9"/>
            <p:cNvSpPr/>
            <p:nvPr/>
          </p:nvSpPr>
          <p:spPr>
            <a:xfrm>
              <a:off x="3702388" y="1873150"/>
              <a:ext cx="73550" cy="18775"/>
            </a:xfrm>
            <a:custGeom>
              <a:rect b="b" l="l" r="r" t="t"/>
              <a:pathLst>
                <a:path extrusionOk="0" h="751" w="2942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72" y="750"/>
                  </a:lnTo>
                  <a:cubicBezTo>
                    <a:pt x="2774" y="750"/>
                    <a:pt x="2941" y="584"/>
                    <a:pt x="2941" y="369"/>
                  </a:cubicBezTo>
                  <a:cubicBezTo>
                    <a:pt x="2941" y="167"/>
                    <a:pt x="2774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9"/>
            <p:cNvSpPr/>
            <p:nvPr/>
          </p:nvSpPr>
          <p:spPr>
            <a:xfrm>
              <a:off x="3632738" y="2371725"/>
              <a:ext cx="73825" cy="18775"/>
            </a:xfrm>
            <a:custGeom>
              <a:rect b="b" l="l" r="r" t="t"/>
              <a:pathLst>
                <a:path extrusionOk="0" h="751" w="2953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72" y="750"/>
                  </a:lnTo>
                  <a:cubicBezTo>
                    <a:pt x="2786" y="750"/>
                    <a:pt x="2953" y="584"/>
                    <a:pt x="2953" y="369"/>
                  </a:cubicBezTo>
                  <a:cubicBezTo>
                    <a:pt x="2953" y="167"/>
                    <a:pt x="2786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9"/>
            <p:cNvSpPr/>
            <p:nvPr/>
          </p:nvSpPr>
          <p:spPr>
            <a:xfrm>
              <a:off x="3573788" y="1873150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82" y="0"/>
                  </a:moveTo>
                  <a:cubicBezTo>
                    <a:pt x="168" y="0"/>
                    <a:pt x="1" y="167"/>
                    <a:pt x="1" y="369"/>
                  </a:cubicBezTo>
                  <a:cubicBezTo>
                    <a:pt x="1" y="584"/>
                    <a:pt x="168" y="750"/>
                    <a:pt x="382" y="750"/>
                  </a:cubicBezTo>
                  <a:lnTo>
                    <a:pt x="2584" y="750"/>
                  </a:lnTo>
                  <a:cubicBezTo>
                    <a:pt x="2787" y="750"/>
                    <a:pt x="2954" y="584"/>
                    <a:pt x="2954" y="369"/>
                  </a:cubicBezTo>
                  <a:cubicBezTo>
                    <a:pt x="2954" y="167"/>
                    <a:pt x="2787" y="0"/>
                    <a:pt x="25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9"/>
            <p:cNvSpPr/>
            <p:nvPr/>
          </p:nvSpPr>
          <p:spPr>
            <a:xfrm>
              <a:off x="4215538" y="1873150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82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82" y="750"/>
                  </a:cubicBezTo>
                  <a:lnTo>
                    <a:pt x="2584" y="750"/>
                  </a:lnTo>
                  <a:cubicBezTo>
                    <a:pt x="2787" y="750"/>
                    <a:pt x="2953" y="584"/>
                    <a:pt x="2953" y="369"/>
                  </a:cubicBezTo>
                  <a:cubicBezTo>
                    <a:pt x="2953" y="167"/>
                    <a:pt x="2787" y="0"/>
                    <a:pt x="25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9"/>
            <p:cNvSpPr/>
            <p:nvPr/>
          </p:nvSpPr>
          <p:spPr>
            <a:xfrm>
              <a:off x="4017888" y="2371725"/>
              <a:ext cx="73550" cy="18775"/>
            </a:xfrm>
            <a:custGeom>
              <a:rect b="b" l="l" r="r" t="t"/>
              <a:pathLst>
                <a:path extrusionOk="0" h="751" w="2942">
                  <a:moveTo>
                    <a:pt x="370" y="0"/>
                  </a:moveTo>
                  <a:cubicBezTo>
                    <a:pt x="168" y="0"/>
                    <a:pt x="1" y="167"/>
                    <a:pt x="1" y="369"/>
                  </a:cubicBezTo>
                  <a:cubicBezTo>
                    <a:pt x="1" y="584"/>
                    <a:pt x="168" y="750"/>
                    <a:pt x="370" y="750"/>
                  </a:cubicBezTo>
                  <a:lnTo>
                    <a:pt x="2573" y="750"/>
                  </a:lnTo>
                  <a:cubicBezTo>
                    <a:pt x="2775" y="750"/>
                    <a:pt x="2942" y="584"/>
                    <a:pt x="2942" y="369"/>
                  </a:cubicBezTo>
                  <a:cubicBezTo>
                    <a:pt x="2942" y="167"/>
                    <a:pt x="2775" y="0"/>
                    <a:pt x="257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9"/>
            <p:cNvSpPr/>
            <p:nvPr/>
          </p:nvSpPr>
          <p:spPr>
            <a:xfrm>
              <a:off x="3889313" y="2371725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81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81" y="750"/>
                  </a:cubicBezTo>
                  <a:lnTo>
                    <a:pt x="2584" y="750"/>
                  </a:lnTo>
                  <a:cubicBezTo>
                    <a:pt x="2787" y="750"/>
                    <a:pt x="2953" y="584"/>
                    <a:pt x="2953" y="369"/>
                  </a:cubicBezTo>
                  <a:cubicBezTo>
                    <a:pt x="2953" y="167"/>
                    <a:pt x="2787" y="0"/>
                    <a:pt x="25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9"/>
            <p:cNvSpPr/>
            <p:nvPr/>
          </p:nvSpPr>
          <p:spPr>
            <a:xfrm>
              <a:off x="4087263" y="1873150"/>
              <a:ext cx="73825" cy="18775"/>
            </a:xfrm>
            <a:custGeom>
              <a:rect b="b" l="l" r="r" t="t"/>
              <a:pathLst>
                <a:path extrusionOk="0" h="751" w="2953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84" y="750"/>
                  </a:lnTo>
                  <a:cubicBezTo>
                    <a:pt x="2786" y="750"/>
                    <a:pt x="2953" y="584"/>
                    <a:pt x="2953" y="369"/>
                  </a:cubicBezTo>
                  <a:cubicBezTo>
                    <a:pt x="2953" y="167"/>
                    <a:pt x="2786" y="0"/>
                    <a:pt x="25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9"/>
            <p:cNvSpPr/>
            <p:nvPr/>
          </p:nvSpPr>
          <p:spPr>
            <a:xfrm>
              <a:off x="3958963" y="1873150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70" y="750"/>
                  </a:cubicBezTo>
                  <a:lnTo>
                    <a:pt x="2572" y="750"/>
                  </a:lnTo>
                  <a:cubicBezTo>
                    <a:pt x="2787" y="750"/>
                    <a:pt x="2953" y="584"/>
                    <a:pt x="2953" y="369"/>
                  </a:cubicBezTo>
                  <a:cubicBezTo>
                    <a:pt x="2953" y="167"/>
                    <a:pt x="2787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9"/>
            <p:cNvSpPr/>
            <p:nvPr/>
          </p:nvSpPr>
          <p:spPr>
            <a:xfrm>
              <a:off x="3060338" y="1873150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82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82" y="750"/>
                  </a:cubicBezTo>
                  <a:lnTo>
                    <a:pt x="2584" y="750"/>
                  </a:lnTo>
                  <a:cubicBezTo>
                    <a:pt x="2787" y="750"/>
                    <a:pt x="2953" y="584"/>
                    <a:pt x="2953" y="369"/>
                  </a:cubicBezTo>
                  <a:cubicBezTo>
                    <a:pt x="2953" y="167"/>
                    <a:pt x="2787" y="0"/>
                    <a:pt x="25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9"/>
            <p:cNvSpPr/>
            <p:nvPr/>
          </p:nvSpPr>
          <p:spPr>
            <a:xfrm>
              <a:off x="5044513" y="2371725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82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82" y="750"/>
                  </a:cubicBezTo>
                  <a:lnTo>
                    <a:pt x="2584" y="750"/>
                  </a:lnTo>
                  <a:cubicBezTo>
                    <a:pt x="2787" y="750"/>
                    <a:pt x="2953" y="584"/>
                    <a:pt x="2953" y="369"/>
                  </a:cubicBezTo>
                  <a:cubicBezTo>
                    <a:pt x="2953" y="167"/>
                    <a:pt x="2787" y="0"/>
                    <a:pt x="258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9"/>
            <p:cNvSpPr/>
            <p:nvPr/>
          </p:nvSpPr>
          <p:spPr>
            <a:xfrm>
              <a:off x="5509463" y="2191825"/>
              <a:ext cx="42275" cy="69175"/>
            </a:xfrm>
            <a:custGeom>
              <a:rect b="b" l="l" r="r" t="t"/>
              <a:pathLst>
                <a:path extrusionOk="0" h="2767" w="1691">
                  <a:moveTo>
                    <a:pt x="1269" y="0"/>
                  </a:moveTo>
                  <a:cubicBezTo>
                    <a:pt x="1109" y="0"/>
                    <a:pt x="965" y="102"/>
                    <a:pt x="917" y="267"/>
                  </a:cubicBezTo>
                  <a:cubicBezTo>
                    <a:pt x="715" y="945"/>
                    <a:pt x="441" y="1600"/>
                    <a:pt x="95" y="2219"/>
                  </a:cubicBezTo>
                  <a:cubicBezTo>
                    <a:pt x="0" y="2398"/>
                    <a:pt x="60" y="2624"/>
                    <a:pt x="238" y="2719"/>
                  </a:cubicBezTo>
                  <a:cubicBezTo>
                    <a:pt x="298" y="2755"/>
                    <a:pt x="357" y="2767"/>
                    <a:pt x="417" y="2767"/>
                  </a:cubicBezTo>
                  <a:cubicBezTo>
                    <a:pt x="548" y="2767"/>
                    <a:pt x="679" y="2696"/>
                    <a:pt x="750" y="2576"/>
                  </a:cubicBezTo>
                  <a:cubicBezTo>
                    <a:pt x="1119" y="1910"/>
                    <a:pt x="1417" y="1207"/>
                    <a:pt x="1631" y="469"/>
                  </a:cubicBezTo>
                  <a:cubicBezTo>
                    <a:pt x="1691" y="279"/>
                    <a:pt x="1572" y="64"/>
                    <a:pt x="1381" y="17"/>
                  </a:cubicBezTo>
                  <a:cubicBezTo>
                    <a:pt x="1344" y="6"/>
                    <a:pt x="1306" y="0"/>
                    <a:pt x="126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9"/>
            <p:cNvSpPr/>
            <p:nvPr/>
          </p:nvSpPr>
          <p:spPr>
            <a:xfrm>
              <a:off x="5368363" y="1884050"/>
              <a:ext cx="71175" cy="41200"/>
            </a:xfrm>
            <a:custGeom>
              <a:rect b="b" l="l" r="r" t="t"/>
              <a:pathLst>
                <a:path extrusionOk="0" h="1648" w="2847">
                  <a:moveTo>
                    <a:pt x="423" y="0"/>
                  </a:moveTo>
                  <a:cubicBezTo>
                    <a:pt x="263" y="0"/>
                    <a:pt x="118" y="100"/>
                    <a:pt x="60" y="255"/>
                  </a:cubicBezTo>
                  <a:cubicBezTo>
                    <a:pt x="1" y="457"/>
                    <a:pt x="108" y="660"/>
                    <a:pt x="310" y="719"/>
                  </a:cubicBezTo>
                  <a:cubicBezTo>
                    <a:pt x="977" y="945"/>
                    <a:pt x="1632" y="1231"/>
                    <a:pt x="2239" y="1600"/>
                  </a:cubicBezTo>
                  <a:cubicBezTo>
                    <a:pt x="2299" y="1636"/>
                    <a:pt x="2358" y="1648"/>
                    <a:pt x="2429" y="1648"/>
                  </a:cubicBezTo>
                  <a:cubicBezTo>
                    <a:pt x="2549" y="1648"/>
                    <a:pt x="2680" y="1588"/>
                    <a:pt x="2739" y="1469"/>
                  </a:cubicBezTo>
                  <a:cubicBezTo>
                    <a:pt x="2846" y="1291"/>
                    <a:pt x="2787" y="1064"/>
                    <a:pt x="2620" y="957"/>
                  </a:cubicBezTo>
                  <a:cubicBezTo>
                    <a:pt x="1953" y="564"/>
                    <a:pt x="1263" y="255"/>
                    <a:pt x="536" y="17"/>
                  </a:cubicBezTo>
                  <a:cubicBezTo>
                    <a:pt x="498" y="5"/>
                    <a:pt x="461" y="0"/>
                    <a:pt x="42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9"/>
            <p:cNvSpPr/>
            <p:nvPr/>
          </p:nvSpPr>
          <p:spPr>
            <a:xfrm>
              <a:off x="5475213" y="1952725"/>
              <a:ext cx="53625" cy="63025"/>
            </a:xfrm>
            <a:custGeom>
              <a:rect b="b" l="l" r="r" t="t"/>
              <a:pathLst>
                <a:path extrusionOk="0" h="2521" w="2145">
                  <a:moveTo>
                    <a:pt x="411" y="0"/>
                  </a:moveTo>
                  <a:cubicBezTo>
                    <a:pt x="322" y="0"/>
                    <a:pt x="234" y="30"/>
                    <a:pt x="168" y="91"/>
                  </a:cubicBezTo>
                  <a:cubicBezTo>
                    <a:pt x="13" y="234"/>
                    <a:pt x="1" y="472"/>
                    <a:pt x="144" y="627"/>
                  </a:cubicBezTo>
                  <a:cubicBezTo>
                    <a:pt x="620" y="1139"/>
                    <a:pt x="1037" y="1723"/>
                    <a:pt x="1394" y="2330"/>
                  </a:cubicBezTo>
                  <a:cubicBezTo>
                    <a:pt x="1465" y="2449"/>
                    <a:pt x="1584" y="2520"/>
                    <a:pt x="1715" y="2520"/>
                  </a:cubicBezTo>
                  <a:cubicBezTo>
                    <a:pt x="1775" y="2520"/>
                    <a:pt x="1846" y="2496"/>
                    <a:pt x="1906" y="2461"/>
                  </a:cubicBezTo>
                  <a:cubicBezTo>
                    <a:pt x="2085" y="2365"/>
                    <a:pt x="2144" y="2139"/>
                    <a:pt x="2037" y="1961"/>
                  </a:cubicBezTo>
                  <a:cubicBezTo>
                    <a:pt x="1656" y="1294"/>
                    <a:pt x="1203" y="675"/>
                    <a:pt x="692" y="115"/>
                  </a:cubicBezTo>
                  <a:cubicBezTo>
                    <a:pt x="615" y="39"/>
                    <a:pt x="512" y="0"/>
                    <a:pt x="41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9"/>
            <p:cNvSpPr/>
            <p:nvPr/>
          </p:nvSpPr>
          <p:spPr>
            <a:xfrm>
              <a:off x="5242463" y="1845175"/>
              <a:ext cx="73825" cy="46750"/>
            </a:xfrm>
            <a:custGeom>
              <a:rect b="b" l="l" r="r" t="t"/>
              <a:pathLst>
                <a:path extrusionOk="0" h="1870" w="2953">
                  <a:moveTo>
                    <a:pt x="715" y="0"/>
                  </a:moveTo>
                  <a:cubicBezTo>
                    <a:pt x="512" y="0"/>
                    <a:pt x="346" y="167"/>
                    <a:pt x="346" y="369"/>
                  </a:cubicBezTo>
                  <a:lnTo>
                    <a:pt x="346" y="1119"/>
                  </a:lnTo>
                  <a:lnTo>
                    <a:pt x="369" y="1119"/>
                  </a:lnTo>
                  <a:cubicBezTo>
                    <a:pt x="167" y="1119"/>
                    <a:pt x="0" y="1286"/>
                    <a:pt x="0" y="1488"/>
                  </a:cubicBezTo>
                  <a:cubicBezTo>
                    <a:pt x="0" y="1703"/>
                    <a:pt x="167" y="1869"/>
                    <a:pt x="369" y="1869"/>
                  </a:cubicBezTo>
                  <a:lnTo>
                    <a:pt x="2584" y="1869"/>
                  </a:lnTo>
                  <a:cubicBezTo>
                    <a:pt x="2774" y="1869"/>
                    <a:pt x="2941" y="1679"/>
                    <a:pt x="2953" y="1476"/>
                  </a:cubicBezTo>
                  <a:cubicBezTo>
                    <a:pt x="2953" y="1274"/>
                    <a:pt x="2786" y="1107"/>
                    <a:pt x="2584" y="1107"/>
                  </a:cubicBezTo>
                  <a:cubicBezTo>
                    <a:pt x="2512" y="1107"/>
                    <a:pt x="2441" y="1119"/>
                    <a:pt x="2370" y="1119"/>
                  </a:cubicBezTo>
                  <a:lnTo>
                    <a:pt x="1096" y="1119"/>
                  </a:lnTo>
                  <a:lnTo>
                    <a:pt x="1096" y="369"/>
                  </a:lnTo>
                  <a:cubicBezTo>
                    <a:pt x="1096" y="167"/>
                    <a:pt x="929" y="0"/>
                    <a:pt x="71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9"/>
            <p:cNvSpPr/>
            <p:nvPr/>
          </p:nvSpPr>
          <p:spPr>
            <a:xfrm>
              <a:off x="4985888" y="1873150"/>
              <a:ext cx="73525" cy="18775"/>
            </a:xfrm>
            <a:custGeom>
              <a:rect b="b" l="l" r="r" t="t"/>
              <a:pathLst>
                <a:path extrusionOk="0" h="751" w="2941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72" y="750"/>
                  </a:lnTo>
                  <a:cubicBezTo>
                    <a:pt x="2774" y="750"/>
                    <a:pt x="2941" y="584"/>
                    <a:pt x="2941" y="369"/>
                  </a:cubicBezTo>
                  <a:cubicBezTo>
                    <a:pt x="2941" y="167"/>
                    <a:pt x="2774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9"/>
            <p:cNvSpPr/>
            <p:nvPr/>
          </p:nvSpPr>
          <p:spPr>
            <a:xfrm>
              <a:off x="5173113" y="2371725"/>
              <a:ext cx="73525" cy="18775"/>
            </a:xfrm>
            <a:custGeom>
              <a:rect b="b" l="l" r="r" t="t"/>
              <a:pathLst>
                <a:path extrusionOk="0" h="751" w="2941">
                  <a:moveTo>
                    <a:pt x="369" y="0"/>
                  </a:moveTo>
                  <a:cubicBezTo>
                    <a:pt x="167" y="0"/>
                    <a:pt x="0" y="167"/>
                    <a:pt x="0" y="369"/>
                  </a:cubicBezTo>
                  <a:cubicBezTo>
                    <a:pt x="0" y="584"/>
                    <a:pt x="167" y="750"/>
                    <a:pt x="369" y="750"/>
                  </a:cubicBezTo>
                  <a:lnTo>
                    <a:pt x="2572" y="750"/>
                  </a:lnTo>
                  <a:cubicBezTo>
                    <a:pt x="2774" y="750"/>
                    <a:pt x="2941" y="584"/>
                    <a:pt x="2941" y="369"/>
                  </a:cubicBezTo>
                  <a:cubicBezTo>
                    <a:pt x="2941" y="167"/>
                    <a:pt x="2774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9"/>
            <p:cNvSpPr/>
            <p:nvPr/>
          </p:nvSpPr>
          <p:spPr>
            <a:xfrm>
              <a:off x="5301088" y="2362700"/>
              <a:ext cx="74150" cy="26600"/>
            </a:xfrm>
            <a:custGeom>
              <a:rect b="b" l="l" r="r" t="t"/>
              <a:pathLst>
                <a:path extrusionOk="0" h="1064" w="2966">
                  <a:moveTo>
                    <a:pt x="2571" y="0"/>
                  </a:moveTo>
                  <a:cubicBezTo>
                    <a:pt x="2536" y="0"/>
                    <a:pt x="2501" y="5"/>
                    <a:pt x="2465" y="16"/>
                  </a:cubicBezTo>
                  <a:cubicBezTo>
                    <a:pt x="1787" y="194"/>
                    <a:pt x="1084" y="290"/>
                    <a:pt x="370" y="313"/>
                  </a:cubicBezTo>
                  <a:cubicBezTo>
                    <a:pt x="167" y="325"/>
                    <a:pt x="1" y="504"/>
                    <a:pt x="13" y="706"/>
                  </a:cubicBezTo>
                  <a:cubicBezTo>
                    <a:pt x="13" y="909"/>
                    <a:pt x="179" y="1064"/>
                    <a:pt x="382" y="1064"/>
                  </a:cubicBezTo>
                  <a:lnTo>
                    <a:pt x="394" y="1064"/>
                  </a:lnTo>
                  <a:cubicBezTo>
                    <a:pt x="1156" y="1040"/>
                    <a:pt x="1918" y="921"/>
                    <a:pt x="2656" y="730"/>
                  </a:cubicBezTo>
                  <a:cubicBezTo>
                    <a:pt x="2846" y="683"/>
                    <a:pt x="2965" y="480"/>
                    <a:pt x="2918" y="278"/>
                  </a:cubicBezTo>
                  <a:cubicBezTo>
                    <a:pt x="2879" y="111"/>
                    <a:pt x="2734" y="0"/>
                    <a:pt x="257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9"/>
            <p:cNvSpPr/>
            <p:nvPr/>
          </p:nvSpPr>
          <p:spPr>
            <a:xfrm>
              <a:off x="5114163" y="1873150"/>
              <a:ext cx="73850" cy="18775"/>
            </a:xfrm>
            <a:custGeom>
              <a:rect b="b" l="l" r="r" t="t"/>
              <a:pathLst>
                <a:path extrusionOk="0" h="751" w="2954"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70" y="750"/>
                  </a:cubicBezTo>
                  <a:lnTo>
                    <a:pt x="2572" y="750"/>
                  </a:lnTo>
                  <a:cubicBezTo>
                    <a:pt x="2787" y="750"/>
                    <a:pt x="2953" y="584"/>
                    <a:pt x="2953" y="369"/>
                  </a:cubicBezTo>
                  <a:cubicBezTo>
                    <a:pt x="2953" y="167"/>
                    <a:pt x="2787" y="0"/>
                    <a:pt x="257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9"/>
            <p:cNvSpPr/>
            <p:nvPr/>
          </p:nvSpPr>
          <p:spPr>
            <a:xfrm>
              <a:off x="2538238" y="2846175"/>
              <a:ext cx="44975" cy="72650"/>
            </a:xfrm>
            <a:custGeom>
              <a:rect b="b" l="l" r="r" t="t"/>
              <a:pathLst>
                <a:path extrusionOk="0" h="2906" w="1799">
                  <a:moveTo>
                    <a:pt x="358" y="1"/>
                  </a:moveTo>
                  <a:cubicBezTo>
                    <a:pt x="156" y="1"/>
                    <a:pt x="1" y="227"/>
                    <a:pt x="1" y="370"/>
                  </a:cubicBezTo>
                  <a:lnTo>
                    <a:pt x="25" y="370"/>
                  </a:lnTo>
                  <a:lnTo>
                    <a:pt x="25" y="1489"/>
                  </a:lnTo>
                  <a:lnTo>
                    <a:pt x="25" y="2537"/>
                  </a:lnTo>
                  <a:cubicBezTo>
                    <a:pt x="25" y="2739"/>
                    <a:pt x="180" y="2906"/>
                    <a:pt x="394" y="2906"/>
                  </a:cubicBezTo>
                  <a:cubicBezTo>
                    <a:pt x="596" y="2906"/>
                    <a:pt x="763" y="2739"/>
                    <a:pt x="763" y="2537"/>
                  </a:cubicBezTo>
                  <a:lnTo>
                    <a:pt x="763" y="1858"/>
                  </a:lnTo>
                  <a:lnTo>
                    <a:pt x="1418" y="1858"/>
                  </a:lnTo>
                  <a:cubicBezTo>
                    <a:pt x="1632" y="1858"/>
                    <a:pt x="1799" y="1691"/>
                    <a:pt x="1799" y="1489"/>
                  </a:cubicBezTo>
                  <a:cubicBezTo>
                    <a:pt x="1799" y="1275"/>
                    <a:pt x="1632" y="1120"/>
                    <a:pt x="1418" y="1120"/>
                  </a:cubicBezTo>
                  <a:lnTo>
                    <a:pt x="763" y="1120"/>
                  </a:lnTo>
                  <a:lnTo>
                    <a:pt x="763" y="370"/>
                  </a:lnTo>
                  <a:lnTo>
                    <a:pt x="739" y="370"/>
                  </a:lnTo>
                  <a:cubicBezTo>
                    <a:pt x="739" y="227"/>
                    <a:pt x="561" y="1"/>
                    <a:pt x="35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9"/>
            <p:cNvSpPr/>
            <p:nvPr/>
          </p:nvSpPr>
          <p:spPr>
            <a:xfrm>
              <a:off x="4170288" y="3449575"/>
              <a:ext cx="53625" cy="61900"/>
            </a:xfrm>
            <a:custGeom>
              <a:rect b="b" l="l" r="r" t="t"/>
              <a:pathLst>
                <a:path extrusionOk="0" h="2476" w="2145">
                  <a:moveTo>
                    <a:pt x="1731" y="1"/>
                  </a:moveTo>
                  <a:cubicBezTo>
                    <a:pt x="1608" y="1"/>
                    <a:pt x="1486" y="59"/>
                    <a:pt x="1418" y="165"/>
                  </a:cubicBezTo>
                  <a:cubicBezTo>
                    <a:pt x="1025" y="761"/>
                    <a:pt x="596" y="1332"/>
                    <a:pt x="132" y="1856"/>
                  </a:cubicBezTo>
                  <a:cubicBezTo>
                    <a:pt x="1" y="2011"/>
                    <a:pt x="13" y="2249"/>
                    <a:pt x="168" y="2380"/>
                  </a:cubicBezTo>
                  <a:cubicBezTo>
                    <a:pt x="239" y="2439"/>
                    <a:pt x="322" y="2475"/>
                    <a:pt x="406" y="2475"/>
                  </a:cubicBezTo>
                  <a:cubicBezTo>
                    <a:pt x="513" y="2475"/>
                    <a:pt x="620" y="2427"/>
                    <a:pt x="692" y="2344"/>
                  </a:cubicBezTo>
                  <a:cubicBezTo>
                    <a:pt x="1180" y="1796"/>
                    <a:pt x="1632" y="1201"/>
                    <a:pt x="2037" y="582"/>
                  </a:cubicBezTo>
                  <a:cubicBezTo>
                    <a:pt x="2144" y="403"/>
                    <a:pt x="2096" y="177"/>
                    <a:pt x="1930" y="58"/>
                  </a:cubicBezTo>
                  <a:cubicBezTo>
                    <a:pt x="1870" y="19"/>
                    <a:pt x="1800" y="1"/>
                    <a:pt x="173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9"/>
            <p:cNvSpPr/>
            <p:nvPr/>
          </p:nvSpPr>
          <p:spPr>
            <a:xfrm>
              <a:off x="3013013" y="2889050"/>
              <a:ext cx="72050" cy="37525"/>
            </a:xfrm>
            <a:custGeom>
              <a:rect b="b" l="l" r="r" t="t"/>
              <a:pathLst>
                <a:path extrusionOk="0" h="1501" w="2882">
                  <a:moveTo>
                    <a:pt x="429" y="1"/>
                  </a:moveTo>
                  <a:cubicBezTo>
                    <a:pt x="261" y="1"/>
                    <a:pt x="110" y="104"/>
                    <a:pt x="60" y="274"/>
                  </a:cubicBezTo>
                  <a:cubicBezTo>
                    <a:pt x="0" y="464"/>
                    <a:pt x="120" y="679"/>
                    <a:pt x="310" y="726"/>
                  </a:cubicBezTo>
                  <a:cubicBezTo>
                    <a:pt x="989" y="929"/>
                    <a:pt x="1655" y="1179"/>
                    <a:pt x="2298" y="1465"/>
                  </a:cubicBezTo>
                  <a:cubicBezTo>
                    <a:pt x="2346" y="1488"/>
                    <a:pt x="2406" y="1500"/>
                    <a:pt x="2453" y="1500"/>
                  </a:cubicBezTo>
                  <a:cubicBezTo>
                    <a:pt x="2596" y="1500"/>
                    <a:pt x="2727" y="1417"/>
                    <a:pt x="2798" y="1274"/>
                  </a:cubicBezTo>
                  <a:cubicBezTo>
                    <a:pt x="2882" y="1096"/>
                    <a:pt x="2798" y="869"/>
                    <a:pt x="2608" y="786"/>
                  </a:cubicBezTo>
                  <a:cubicBezTo>
                    <a:pt x="1929" y="476"/>
                    <a:pt x="1227" y="226"/>
                    <a:pt x="524" y="12"/>
                  </a:cubicBezTo>
                  <a:cubicBezTo>
                    <a:pt x="492" y="4"/>
                    <a:pt x="460" y="1"/>
                    <a:pt x="42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9"/>
            <p:cNvSpPr/>
            <p:nvPr/>
          </p:nvSpPr>
          <p:spPr>
            <a:xfrm>
              <a:off x="3363938" y="3503075"/>
              <a:ext cx="58375" cy="57800"/>
            </a:xfrm>
            <a:custGeom>
              <a:rect b="b" l="l" r="r" t="t"/>
              <a:pathLst>
                <a:path extrusionOk="0" h="2312" w="2335">
                  <a:moveTo>
                    <a:pt x="422" y="1"/>
                  </a:moveTo>
                  <a:cubicBezTo>
                    <a:pt x="340" y="1"/>
                    <a:pt x="258" y="29"/>
                    <a:pt x="191" y="85"/>
                  </a:cubicBezTo>
                  <a:cubicBezTo>
                    <a:pt x="25" y="216"/>
                    <a:pt x="1" y="454"/>
                    <a:pt x="132" y="609"/>
                  </a:cubicBezTo>
                  <a:cubicBezTo>
                    <a:pt x="608" y="1192"/>
                    <a:pt x="1120" y="1728"/>
                    <a:pt x="1680" y="2228"/>
                  </a:cubicBezTo>
                  <a:cubicBezTo>
                    <a:pt x="1751" y="2288"/>
                    <a:pt x="1834" y="2311"/>
                    <a:pt x="1930" y="2311"/>
                  </a:cubicBezTo>
                  <a:cubicBezTo>
                    <a:pt x="2025" y="2311"/>
                    <a:pt x="2132" y="2276"/>
                    <a:pt x="2204" y="2192"/>
                  </a:cubicBezTo>
                  <a:cubicBezTo>
                    <a:pt x="2335" y="2038"/>
                    <a:pt x="2323" y="1800"/>
                    <a:pt x="2168" y="1669"/>
                  </a:cubicBezTo>
                  <a:cubicBezTo>
                    <a:pt x="1644" y="1204"/>
                    <a:pt x="1156" y="680"/>
                    <a:pt x="715" y="145"/>
                  </a:cubicBezTo>
                  <a:cubicBezTo>
                    <a:pt x="641" y="50"/>
                    <a:pt x="531" y="1"/>
                    <a:pt x="42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9"/>
            <p:cNvSpPr/>
            <p:nvPr/>
          </p:nvSpPr>
          <p:spPr>
            <a:xfrm>
              <a:off x="5147813" y="2840525"/>
              <a:ext cx="73225" cy="18775"/>
            </a:xfrm>
            <a:custGeom>
              <a:rect b="b" l="l" r="r" t="t"/>
              <a:pathLst>
                <a:path extrusionOk="0" h="751" w="2929">
                  <a:moveTo>
                    <a:pt x="381" y="0"/>
                  </a:moveTo>
                  <a:cubicBezTo>
                    <a:pt x="167" y="0"/>
                    <a:pt x="0" y="167"/>
                    <a:pt x="0" y="370"/>
                  </a:cubicBezTo>
                  <a:cubicBezTo>
                    <a:pt x="0" y="584"/>
                    <a:pt x="167" y="751"/>
                    <a:pt x="381" y="751"/>
                  </a:cubicBezTo>
                  <a:lnTo>
                    <a:pt x="2548" y="751"/>
                  </a:lnTo>
                  <a:cubicBezTo>
                    <a:pt x="2762" y="751"/>
                    <a:pt x="2929" y="584"/>
                    <a:pt x="2929" y="370"/>
                  </a:cubicBezTo>
                  <a:cubicBezTo>
                    <a:pt x="2929" y="167"/>
                    <a:pt x="2762" y="0"/>
                    <a:pt x="25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9"/>
            <p:cNvSpPr/>
            <p:nvPr/>
          </p:nvSpPr>
          <p:spPr>
            <a:xfrm>
              <a:off x="6010113" y="1617450"/>
              <a:ext cx="18775" cy="72950"/>
            </a:xfrm>
            <a:custGeom>
              <a:rect b="b" l="l" r="r" t="t"/>
              <a:pathLst>
                <a:path extrusionOk="0" h="2918" w="751">
                  <a:moveTo>
                    <a:pt x="370" y="1"/>
                  </a:moveTo>
                  <a:cubicBezTo>
                    <a:pt x="167" y="1"/>
                    <a:pt x="0" y="167"/>
                    <a:pt x="0" y="370"/>
                  </a:cubicBezTo>
                  <a:lnTo>
                    <a:pt x="0" y="2549"/>
                  </a:lnTo>
                  <a:cubicBezTo>
                    <a:pt x="0" y="2751"/>
                    <a:pt x="167" y="2918"/>
                    <a:pt x="370" y="2918"/>
                  </a:cubicBezTo>
                  <a:cubicBezTo>
                    <a:pt x="584" y="2918"/>
                    <a:pt x="751" y="2751"/>
                    <a:pt x="751" y="2549"/>
                  </a:cubicBezTo>
                  <a:lnTo>
                    <a:pt x="751" y="370"/>
                  </a:lnTo>
                  <a:cubicBezTo>
                    <a:pt x="751" y="167"/>
                    <a:pt x="584" y="1"/>
                    <a:pt x="37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9"/>
            <p:cNvSpPr/>
            <p:nvPr/>
          </p:nvSpPr>
          <p:spPr>
            <a:xfrm>
              <a:off x="6010113" y="1743650"/>
              <a:ext cx="18775" cy="72950"/>
            </a:xfrm>
            <a:custGeom>
              <a:rect b="b" l="l" r="r" t="t"/>
              <a:pathLst>
                <a:path extrusionOk="0" h="2918" w="751">
                  <a:moveTo>
                    <a:pt x="370" y="1"/>
                  </a:moveTo>
                  <a:cubicBezTo>
                    <a:pt x="167" y="1"/>
                    <a:pt x="0" y="168"/>
                    <a:pt x="0" y="370"/>
                  </a:cubicBezTo>
                  <a:lnTo>
                    <a:pt x="0" y="2549"/>
                  </a:lnTo>
                  <a:cubicBezTo>
                    <a:pt x="0" y="2751"/>
                    <a:pt x="167" y="2918"/>
                    <a:pt x="370" y="2918"/>
                  </a:cubicBezTo>
                  <a:cubicBezTo>
                    <a:pt x="584" y="2918"/>
                    <a:pt x="751" y="2751"/>
                    <a:pt x="751" y="2549"/>
                  </a:cubicBezTo>
                  <a:lnTo>
                    <a:pt x="751" y="370"/>
                  </a:lnTo>
                  <a:cubicBezTo>
                    <a:pt x="751" y="168"/>
                    <a:pt x="584" y="1"/>
                    <a:pt x="37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9"/>
            <p:cNvSpPr/>
            <p:nvPr/>
          </p:nvSpPr>
          <p:spPr>
            <a:xfrm>
              <a:off x="3215713" y="3031525"/>
              <a:ext cx="49725" cy="64700"/>
            </a:xfrm>
            <a:custGeom>
              <a:rect b="b" l="l" r="r" t="t"/>
              <a:pathLst>
                <a:path extrusionOk="0" h="2588" w="1989">
                  <a:moveTo>
                    <a:pt x="417" y="0"/>
                  </a:moveTo>
                  <a:cubicBezTo>
                    <a:pt x="343" y="0"/>
                    <a:pt x="268" y="24"/>
                    <a:pt x="203" y="76"/>
                  </a:cubicBezTo>
                  <a:cubicBezTo>
                    <a:pt x="36" y="195"/>
                    <a:pt x="1" y="421"/>
                    <a:pt x="120" y="588"/>
                  </a:cubicBezTo>
                  <a:cubicBezTo>
                    <a:pt x="536" y="1159"/>
                    <a:pt x="905" y="1766"/>
                    <a:pt x="1239" y="2385"/>
                  </a:cubicBezTo>
                  <a:cubicBezTo>
                    <a:pt x="1298" y="2516"/>
                    <a:pt x="1429" y="2588"/>
                    <a:pt x="1572" y="2588"/>
                  </a:cubicBezTo>
                  <a:cubicBezTo>
                    <a:pt x="1620" y="2588"/>
                    <a:pt x="1679" y="2576"/>
                    <a:pt x="1739" y="2540"/>
                  </a:cubicBezTo>
                  <a:cubicBezTo>
                    <a:pt x="1918" y="2445"/>
                    <a:pt x="1989" y="2219"/>
                    <a:pt x="1894" y="2040"/>
                  </a:cubicBezTo>
                  <a:cubicBezTo>
                    <a:pt x="1548" y="1385"/>
                    <a:pt x="1156" y="754"/>
                    <a:pt x="715" y="159"/>
                  </a:cubicBezTo>
                  <a:cubicBezTo>
                    <a:pt x="643" y="58"/>
                    <a:pt x="531" y="0"/>
                    <a:pt x="41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9"/>
            <p:cNvSpPr/>
            <p:nvPr/>
          </p:nvSpPr>
          <p:spPr>
            <a:xfrm>
              <a:off x="6010113" y="1869575"/>
              <a:ext cx="18775" cy="73250"/>
            </a:xfrm>
            <a:custGeom>
              <a:rect b="b" l="l" r="r" t="t"/>
              <a:pathLst>
                <a:path extrusionOk="0" h="2930" w="751">
                  <a:moveTo>
                    <a:pt x="370" y="0"/>
                  </a:moveTo>
                  <a:cubicBezTo>
                    <a:pt x="167" y="0"/>
                    <a:pt x="0" y="167"/>
                    <a:pt x="0" y="381"/>
                  </a:cubicBezTo>
                  <a:lnTo>
                    <a:pt x="0" y="2548"/>
                  </a:lnTo>
                  <a:cubicBezTo>
                    <a:pt x="0" y="2763"/>
                    <a:pt x="167" y="2929"/>
                    <a:pt x="370" y="2929"/>
                  </a:cubicBezTo>
                  <a:cubicBezTo>
                    <a:pt x="584" y="2929"/>
                    <a:pt x="751" y="2763"/>
                    <a:pt x="751" y="2548"/>
                  </a:cubicBezTo>
                  <a:lnTo>
                    <a:pt x="751" y="381"/>
                  </a:lnTo>
                  <a:cubicBezTo>
                    <a:pt x="751" y="167"/>
                    <a:pt x="584" y="0"/>
                    <a:pt x="37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9"/>
            <p:cNvSpPr/>
            <p:nvPr/>
          </p:nvSpPr>
          <p:spPr>
            <a:xfrm>
              <a:off x="3271663" y="3143750"/>
              <a:ext cx="32775" cy="71550"/>
            </a:xfrm>
            <a:custGeom>
              <a:rect b="b" l="l" r="r" t="t"/>
              <a:pathLst>
                <a:path extrusionOk="0" h="2862" w="1311">
                  <a:moveTo>
                    <a:pt x="417" y="0"/>
                  </a:moveTo>
                  <a:cubicBezTo>
                    <a:pt x="382" y="0"/>
                    <a:pt x="346" y="5"/>
                    <a:pt x="311" y="16"/>
                  </a:cubicBezTo>
                  <a:cubicBezTo>
                    <a:pt x="120" y="75"/>
                    <a:pt x="1" y="290"/>
                    <a:pt x="72" y="480"/>
                  </a:cubicBezTo>
                  <a:cubicBezTo>
                    <a:pt x="275" y="1159"/>
                    <a:pt x="430" y="1849"/>
                    <a:pt x="537" y="2552"/>
                  </a:cubicBezTo>
                  <a:cubicBezTo>
                    <a:pt x="572" y="2730"/>
                    <a:pt x="727" y="2861"/>
                    <a:pt x="906" y="2861"/>
                  </a:cubicBezTo>
                  <a:lnTo>
                    <a:pt x="965" y="2861"/>
                  </a:lnTo>
                  <a:cubicBezTo>
                    <a:pt x="1168" y="2826"/>
                    <a:pt x="1311" y="2635"/>
                    <a:pt x="1275" y="2433"/>
                  </a:cubicBezTo>
                  <a:cubicBezTo>
                    <a:pt x="1168" y="1706"/>
                    <a:pt x="989" y="968"/>
                    <a:pt x="775" y="266"/>
                  </a:cubicBezTo>
                  <a:cubicBezTo>
                    <a:pt x="726" y="109"/>
                    <a:pt x="580" y="0"/>
                    <a:pt x="41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9"/>
            <p:cNvSpPr/>
            <p:nvPr/>
          </p:nvSpPr>
          <p:spPr>
            <a:xfrm>
              <a:off x="3126113" y="2943350"/>
              <a:ext cx="62850" cy="53175"/>
            </a:xfrm>
            <a:custGeom>
              <a:rect b="b" l="l" r="r" t="t"/>
              <a:pathLst>
                <a:path extrusionOk="0" h="2127" w="2514">
                  <a:moveTo>
                    <a:pt x="427" y="0"/>
                  </a:moveTo>
                  <a:cubicBezTo>
                    <a:pt x="310" y="0"/>
                    <a:pt x="194" y="58"/>
                    <a:pt x="120" y="162"/>
                  </a:cubicBezTo>
                  <a:cubicBezTo>
                    <a:pt x="1" y="328"/>
                    <a:pt x="37" y="567"/>
                    <a:pt x="203" y="674"/>
                  </a:cubicBezTo>
                  <a:cubicBezTo>
                    <a:pt x="787" y="1090"/>
                    <a:pt x="1334" y="1531"/>
                    <a:pt x="1846" y="2019"/>
                  </a:cubicBezTo>
                  <a:cubicBezTo>
                    <a:pt x="1918" y="2091"/>
                    <a:pt x="2013" y="2126"/>
                    <a:pt x="2108" y="2126"/>
                  </a:cubicBezTo>
                  <a:cubicBezTo>
                    <a:pt x="2203" y="2126"/>
                    <a:pt x="2299" y="2079"/>
                    <a:pt x="2382" y="2007"/>
                  </a:cubicBezTo>
                  <a:cubicBezTo>
                    <a:pt x="2513" y="1852"/>
                    <a:pt x="2513" y="1614"/>
                    <a:pt x="2358" y="1471"/>
                  </a:cubicBezTo>
                  <a:cubicBezTo>
                    <a:pt x="1822" y="971"/>
                    <a:pt x="1239" y="495"/>
                    <a:pt x="632" y="67"/>
                  </a:cubicBezTo>
                  <a:cubicBezTo>
                    <a:pt x="569" y="22"/>
                    <a:pt x="498" y="0"/>
                    <a:pt x="42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9"/>
            <p:cNvSpPr/>
            <p:nvPr/>
          </p:nvSpPr>
          <p:spPr>
            <a:xfrm>
              <a:off x="6007438" y="2500600"/>
              <a:ext cx="21450" cy="72950"/>
            </a:xfrm>
            <a:custGeom>
              <a:rect b="b" l="l" r="r" t="t"/>
              <a:pathLst>
                <a:path extrusionOk="0" h="2918" w="858">
                  <a:moveTo>
                    <a:pt x="477" y="1"/>
                  </a:moveTo>
                  <a:cubicBezTo>
                    <a:pt x="274" y="1"/>
                    <a:pt x="107" y="167"/>
                    <a:pt x="107" y="370"/>
                  </a:cubicBezTo>
                  <a:lnTo>
                    <a:pt x="107" y="1239"/>
                  </a:lnTo>
                  <a:cubicBezTo>
                    <a:pt x="107" y="1667"/>
                    <a:pt x="60" y="2084"/>
                    <a:pt x="24" y="2513"/>
                  </a:cubicBezTo>
                  <a:cubicBezTo>
                    <a:pt x="0" y="2715"/>
                    <a:pt x="131" y="2894"/>
                    <a:pt x="346" y="2918"/>
                  </a:cubicBezTo>
                  <a:lnTo>
                    <a:pt x="369" y="2918"/>
                  </a:lnTo>
                  <a:cubicBezTo>
                    <a:pt x="560" y="2918"/>
                    <a:pt x="739" y="2775"/>
                    <a:pt x="762" y="2584"/>
                  </a:cubicBezTo>
                  <a:cubicBezTo>
                    <a:pt x="810" y="2144"/>
                    <a:pt x="846" y="1691"/>
                    <a:pt x="846" y="1239"/>
                  </a:cubicBezTo>
                  <a:lnTo>
                    <a:pt x="846" y="370"/>
                  </a:lnTo>
                  <a:cubicBezTo>
                    <a:pt x="858" y="167"/>
                    <a:pt x="691" y="1"/>
                    <a:pt x="47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9"/>
            <p:cNvSpPr/>
            <p:nvPr/>
          </p:nvSpPr>
          <p:spPr>
            <a:xfrm>
              <a:off x="5968738" y="2624875"/>
              <a:ext cx="43175" cy="68325"/>
            </a:xfrm>
            <a:custGeom>
              <a:rect b="b" l="l" r="r" t="t"/>
              <a:pathLst>
                <a:path extrusionOk="0" h="2733" w="1727">
                  <a:moveTo>
                    <a:pt x="1303" y="1"/>
                  </a:moveTo>
                  <a:cubicBezTo>
                    <a:pt x="1148" y="1"/>
                    <a:pt x="1001" y="94"/>
                    <a:pt x="953" y="256"/>
                  </a:cubicBezTo>
                  <a:cubicBezTo>
                    <a:pt x="727" y="911"/>
                    <a:pt x="441" y="1566"/>
                    <a:pt x="96" y="2173"/>
                  </a:cubicBezTo>
                  <a:cubicBezTo>
                    <a:pt x="1" y="2364"/>
                    <a:pt x="60" y="2590"/>
                    <a:pt x="251" y="2685"/>
                  </a:cubicBezTo>
                  <a:cubicBezTo>
                    <a:pt x="298" y="2709"/>
                    <a:pt x="358" y="2733"/>
                    <a:pt x="429" y="2733"/>
                  </a:cubicBezTo>
                  <a:cubicBezTo>
                    <a:pt x="560" y="2733"/>
                    <a:pt x="679" y="2661"/>
                    <a:pt x="751" y="2542"/>
                  </a:cubicBezTo>
                  <a:cubicBezTo>
                    <a:pt x="1108" y="1887"/>
                    <a:pt x="1417" y="1197"/>
                    <a:pt x="1655" y="494"/>
                  </a:cubicBezTo>
                  <a:cubicBezTo>
                    <a:pt x="1727" y="292"/>
                    <a:pt x="1620" y="90"/>
                    <a:pt x="1417" y="18"/>
                  </a:cubicBezTo>
                  <a:cubicBezTo>
                    <a:pt x="1380" y="6"/>
                    <a:pt x="1341" y="1"/>
                    <a:pt x="130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9"/>
            <p:cNvSpPr/>
            <p:nvPr/>
          </p:nvSpPr>
          <p:spPr>
            <a:xfrm>
              <a:off x="2637063" y="2874150"/>
              <a:ext cx="72950" cy="18475"/>
            </a:xfrm>
            <a:custGeom>
              <a:rect b="b" l="l" r="r" t="t"/>
              <a:pathLst>
                <a:path extrusionOk="0" h="739" w="2918">
                  <a:moveTo>
                    <a:pt x="370" y="1"/>
                  </a:moveTo>
                  <a:cubicBezTo>
                    <a:pt x="168" y="1"/>
                    <a:pt x="1" y="156"/>
                    <a:pt x="1" y="370"/>
                  </a:cubicBezTo>
                  <a:cubicBezTo>
                    <a:pt x="1" y="572"/>
                    <a:pt x="168" y="739"/>
                    <a:pt x="370" y="739"/>
                  </a:cubicBezTo>
                  <a:lnTo>
                    <a:pt x="2549" y="739"/>
                  </a:lnTo>
                  <a:cubicBezTo>
                    <a:pt x="2751" y="739"/>
                    <a:pt x="2918" y="572"/>
                    <a:pt x="2918" y="370"/>
                  </a:cubicBezTo>
                  <a:cubicBezTo>
                    <a:pt x="2918" y="156"/>
                    <a:pt x="2751" y="1"/>
                    <a:pt x="254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9"/>
            <p:cNvSpPr/>
            <p:nvPr/>
          </p:nvSpPr>
          <p:spPr>
            <a:xfrm>
              <a:off x="6010113" y="1995775"/>
              <a:ext cx="18775" cy="73250"/>
            </a:xfrm>
            <a:custGeom>
              <a:rect b="b" l="l" r="r" t="t"/>
              <a:pathLst>
                <a:path extrusionOk="0" h="2930" w="751">
                  <a:moveTo>
                    <a:pt x="370" y="1"/>
                  </a:moveTo>
                  <a:cubicBezTo>
                    <a:pt x="167" y="1"/>
                    <a:pt x="0" y="167"/>
                    <a:pt x="0" y="382"/>
                  </a:cubicBezTo>
                  <a:lnTo>
                    <a:pt x="0" y="2548"/>
                  </a:lnTo>
                  <a:cubicBezTo>
                    <a:pt x="0" y="2763"/>
                    <a:pt x="167" y="2929"/>
                    <a:pt x="370" y="2929"/>
                  </a:cubicBezTo>
                  <a:cubicBezTo>
                    <a:pt x="584" y="2929"/>
                    <a:pt x="751" y="2763"/>
                    <a:pt x="751" y="2548"/>
                  </a:cubicBezTo>
                  <a:lnTo>
                    <a:pt x="751" y="382"/>
                  </a:lnTo>
                  <a:cubicBezTo>
                    <a:pt x="751" y="167"/>
                    <a:pt x="584" y="1"/>
                    <a:pt x="37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9"/>
            <p:cNvSpPr/>
            <p:nvPr/>
          </p:nvSpPr>
          <p:spPr>
            <a:xfrm>
              <a:off x="5888063" y="2732950"/>
              <a:ext cx="60450" cy="56100"/>
            </a:xfrm>
            <a:custGeom>
              <a:rect b="b" l="l" r="r" t="t"/>
              <a:pathLst>
                <a:path extrusionOk="0" h="2244" w="2418">
                  <a:moveTo>
                    <a:pt x="1996" y="0"/>
                  </a:moveTo>
                  <a:cubicBezTo>
                    <a:pt x="1894" y="0"/>
                    <a:pt x="1791" y="42"/>
                    <a:pt x="1715" y="124"/>
                  </a:cubicBezTo>
                  <a:cubicBezTo>
                    <a:pt x="1251" y="648"/>
                    <a:pt x="739" y="1136"/>
                    <a:pt x="191" y="1577"/>
                  </a:cubicBezTo>
                  <a:cubicBezTo>
                    <a:pt x="25" y="1708"/>
                    <a:pt x="1" y="1934"/>
                    <a:pt x="132" y="2101"/>
                  </a:cubicBezTo>
                  <a:cubicBezTo>
                    <a:pt x="203" y="2196"/>
                    <a:pt x="310" y="2244"/>
                    <a:pt x="418" y="2244"/>
                  </a:cubicBezTo>
                  <a:cubicBezTo>
                    <a:pt x="501" y="2244"/>
                    <a:pt x="584" y="2208"/>
                    <a:pt x="656" y="2160"/>
                  </a:cubicBezTo>
                  <a:cubicBezTo>
                    <a:pt x="1239" y="1696"/>
                    <a:pt x="1775" y="1172"/>
                    <a:pt x="2275" y="624"/>
                  </a:cubicBezTo>
                  <a:cubicBezTo>
                    <a:pt x="2418" y="470"/>
                    <a:pt x="2394" y="231"/>
                    <a:pt x="2251" y="101"/>
                  </a:cubicBezTo>
                  <a:cubicBezTo>
                    <a:pt x="2178" y="33"/>
                    <a:pt x="2087" y="0"/>
                    <a:pt x="199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9"/>
            <p:cNvSpPr/>
            <p:nvPr/>
          </p:nvSpPr>
          <p:spPr>
            <a:xfrm>
              <a:off x="5776738" y="2808400"/>
              <a:ext cx="71775" cy="37800"/>
            </a:xfrm>
            <a:custGeom>
              <a:rect b="b" l="l" r="r" t="t"/>
              <a:pathLst>
                <a:path extrusionOk="0" h="1512" w="2871">
                  <a:moveTo>
                    <a:pt x="2443" y="1"/>
                  </a:moveTo>
                  <a:cubicBezTo>
                    <a:pt x="2390" y="1"/>
                    <a:pt x="2337" y="12"/>
                    <a:pt x="2287" y="35"/>
                  </a:cubicBezTo>
                  <a:cubicBezTo>
                    <a:pt x="1656" y="333"/>
                    <a:pt x="989" y="595"/>
                    <a:pt x="311" y="773"/>
                  </a:cubicBezTo>
                  <a:cubicBezTo>
                    <a:pt x="108" y="833"/>
                    <a:pt x="1" y="1035"/>
                    <a:pt x="49" y="1238"/>
                  </a:cubicBezTo>
                  <a:cubicBezTo>
                    <a:pt x="96" y="1404"/>
                    <a:pt x="251" y="1512"/>
                    <a:pt x="406" y="1512"/>
                  </a:cubicBezTo>
                  <a:cubicBezTo>
                    <a:pt x="442" y="1512"/>
                    <a:pt x="477" y="1500"/>
                    <a:pt x="513" y="1500"/>
                  </a:cubicBezTo>
                  <a:cubicBezTo>
                    <a:pt x="1227" y="1297"/>
                    <a:pt x="1930" y="1023"/>
                    <a:pt x="2608" y="702"/>
                  </a:cubicBezTo>
                  <a:cubicBezTo>
                    <a:pt x="2787" y="619"/>
                    <a:pt x="2870" y="392"/>
                    <a:pt x="2775" y="214"/>
                  </a:cubicBezTo>
                  <a:cubicBezTo>
                    <a:pt x="2715" y="76"/>
                    <a:pt x="2580" y="1"/>
                    <a:pt x="244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9"/>
            <p:cNvSpPr/>
            <p:nvPr/>
          </p:nvSpPr>
          <p:spPr>
            <a:xfrm>
              <a:off x="6010113" y="2121975"/>
              <a:ext cx="18775" cy="72950"/>
            </a:xfrm>
            <a:custGeom>
              <a:rect b="b" l="l" r="r" t="t"/>
              <a:pathLst>
                <a:path extrusionOk="0" h="2918" w="751">
                  <a:moveTo>
                    <a:pt x="370" y="1"/>
                  </a:moveTo>
                  <a:cubicBezTo>
                    <a:pt x="167" y="1"/>
                    <a:pt x="0" y="167"/>
                    <a:pt x="0" y="370"/>
                  </a:cubicBezTo>
                  <a:lnTo>
                    <a:pt x="0" y="2549"/>
                  </a:lnTo>
                  <a:cubicBezTo>
                    <a:pt x="0" y="2751"/>
                    <a:pt x="167" y="2918"/>
                    <a:pt x="370" y="2918"/>
                  </a:cubicBezTo>
                  <a:cubicBezTo>
                    <a:pt x="584" y="2918"/>
                    <a:pt x="751" y="2751"/>
                    <a:pt x="751" y="2549"/>
                  </a:cubicBezTo>
                  <a:lnTo>
                    <a:pt x="751" y="370"/>
                  </a:lnTo>
                  <a:cubicBezTo>
                    <a:pt x="751" y="167"/>
                    <a:pt x="584" y="1"/>
                    <a:pt x="37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9"/>
            <p:cNvSpPr/>
            <p:nvPr/>
          </p:nvSpPr>
          <p:spPr>
            <a:xfrm>
              <a:off x="2889488" y="2873850"/>
              <a:ext cx="73250" cy="20575"/>
            </a:xfrm>
            <a:custGeom>
              <a:rect b="b" l="l" r="r" t="t"/>
              <a:pathLst>
                <a:path extrusionOk="0" h="823" w="2930">
                  <a:moveTo>
                    <a:pt x="369" y="1"/>
                  </a:moveTo>
                  <a:cubicBezTo>
                    <a:pt x="167" y="1"/>
                    <a:pt x="0" y="168"/>
                    <a:pt x="0" y="382"/>
                  </a:cubicBezTo>
                  <a:cubicBezTo>
                    <a:pt x="0" y="584"/>
                    <a:pt x="167" y="751"/>
                    <a:pt x="369" y="751"/>
                  </a:cubicBezTo>
                  <a:lnTo>
                    <a:pt x="1096" y="751"/>
                  </a:lnTo>
                  <a:cubicBezTo>
                    <a:pt x="1560" y="751"/>
                    <a:pt x="2036" y="775"/>
                    <a:pt x="2501" y="822"/>
                  </a:cubicBezTo>
                  <a:lnTo>
                    <a:pt x="2536" y="822"/>
                  </a:lnTo>
                  <a:cubicBezTo>
                    <a:pt x="2727" y="822"/>
                    <a:pt x="2894" y="680"/>
                    <a:pt x="2905" y="477"/>
                  </a:cubicBezTo>
                  <a:cubicBezTo>
                    <a:pt x="2929" y="275"/>
                    <a:pt x="2775" y="96"/>
                    <a:pt x="2572" y="72"/>
                  </a:cubicBezTo>
                  <a:cubicBezTo>
                    <a:pt x="2084" y="37"/>
                    <a:pt x="1584" y="1"/>
                    <a:pt x="109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9"/>
            <p:cNvSpPr/>
            <p:nvPr/>
          </p:nvSpPr>
          <p:spPr>
            <a:xfrm>
              <a:off x="6010113" y="2248200"/>
              <a:ext cx="18775" cy="72950"/>
            </a:xfrm>
            <a:custGeom>
              <a:rect b="b" l="l" r="r" t="t"/>
              <a:pathLst>
                <a:path extrusionOk="0" h="2918" w="751">
                  <a:moveTo>
                    <a:pt x="370" y="0"/>
                  </a:moveTo>
                  <a:cubicBezTo>
                    <a:pt x="167" y="0"/>
                    <a:pt x="0" y="167"/>
                    <a:pt x="0" y="369"/>
                  </a:cubicBezTo>
                  <a:lnTo>
                    <a:pt x="0" y="2548"/>
                  </a:lnTo>
                  <a:cubicBezTo>
                    <a:pt x="0" y="2750"/>
                    <a:pt x="167" y="2917"/>
                    <a:pt x="370" y="2917"/>
                  </a:cubicBezTo>
                  <a:cubicBezTo>
                    <a:pt x="584" y="2917"/>
                    <a:pt x="751" y="2750"/>
                    <a:pt x="751" y="2548"/>
                  </a:cubicBezTo>
                  <a:lnTo>
                    <a:pt x="751" y="369"/>
                  </a:lnTo>
                  <a:cubicBezTo>
                    <a:pt x="751" y="167"/>
                    <a:pt x="584" y="0"/>
                    <a:pt x="37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9"/>
            <p:cNvSpPr/>
            <p:nvPr/>
          </p:nvSpPr>
          <p:spPr>
            <a:xfrm>
              <a:off x="6010113" y="2374400"/>
              <a:ext cx="18775" cy="72950"/>
            </a:xfrm>
            <a:custGeom>
              <a:rect b="b" l="l" r="r" t="t"/>
              <a:pathLst>
                <a:path extrusionOk="0" h="2918" w="751">
                  <a:moveTo>
                    <a:pt x="370" y="0"/>
                  </a:moveTo>
                  <a:cubicBezTo>
                    <a:pt x="167" y="0"/>
                    <a:pt x="0" y="167"/>
                    <a:pt x="0" y="369"/>
                  </a:cubicBezTo>
                  <a:lnTo>
                    <a:pt x="0" y="2548"/>
                  </a:lnTo>
                  <a:cubicBezTo>
                    <a:pt x="0" y="2751"/>
                    <a:pt x="167" y="2917"/>
                    <a:pt x="370" y="2917"/>
                  </a:cubicBezTo>
                  <a:cubicBezTo>
                    <a:pt x="584" y="2917"/>
                    <a:pt x="751" y="2751"/>
                    <a:pt x="751" y="2548"/>
                  </a:cubicBezTo>
                  <a:lnTo>
                    <a:pt x="751" y="369"/>
                  </a:lnTo>
                  <a:cubicBezTo>
                    <a:pt x="751" y="167"/>
                    <a:pt x="584" y="0"/>
                    <a:pt x="37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9"/>
            <p:cNvSpPr/>
            <p:nvPr/>
          </p:nvSpPr>
          <p:spPr>
            <a:xfrm>
              <a:off x="2763288" y="2874150"/>
              <a:ext cx="72950" cy="18475"/>
            </a:xfrm>
            <a:custGeom>
              <a:rect b="b" l="l" r="r" t="t"/>
              <a:pathLst>
                <a:path extrusionOk="0" h="739" w="2918">
                  <a:moveTo>
                    <a:pt x="369" y="1"/>
                  </a:moveTo>
                  <a:cubicBezTo>
                    <a:pt x="167" y="1"/>
                    <a:pt x="0" y="156"/>
                    <a:pt x="0" y="370"/>
                  </a:cubicBezTo>
                  <a:cubicBezTo>
                    <a:pt x="0" y="572"/>
                    <a:pt x="167" y="739"/>
                    <a:pt x="369" y="739"/>
                  </a:cubicBezTo>
                  <a:lnTo>
                    <a:pt x="2548" y="739"/>
                  </a:lnTo>
                  <a:cubicBezTo>
                    <a:pt x="2750" y="739"/>
                    <a:pt x="2917" y="572"/>
                    <a:pt x="2917" y="370"/>
                  </a:cubicBezTo>
                  <a:cubicBezTo>
                    <a:pt x="2917" y="156"/>
                    <a:pt x="2750" y="1"/>
                    <a:pt x="25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9"/>
            <p:cNvSpPr/>
            <p:nvPr/>
          </p:nvSpPr>
          <p:spPr>
            <a:xfrm>
              <a:off x="3579163" y="3625075"/>
              <a:ext cx="73525" cy="23000"/>
            </a:xfrm>
            <a:custGeom>
              <a:rect b="b" l="l" r="r" t="t"/>
              <a:pathLst>
                <a:path extrusionOk="0" h="920" w="2941">
                  <a:moveTo>
                    <a:pt x="401" y="0"/>
                  </a:moveTo>
                  <a:cubicBezTo>
                    <a:pt x="219" y="0"/>
                    <a:pt x="57" y="116"/>
                    <a:pt x="24" y="301"/>
                  </a:cubicBezTo>
                  <a:cubicBezTo>
                    <a:pt x="0" y="515"/>
                    <a:pt x="143" y="730"/>
                    <a:pt x="345" y="753"/>
                  </a:cubicBezTo>
                  <a:cubicBezTo>
                    <a:pt x="976" y="837"/>
                    <a:pt x="1631" y="920"/>
                    <a:pt x="2274" y="920"/>
                  </a:cubicBezTo>
                  <a:lnTo>
                    <a:pt x="2560" y="920"/>
                  </a:lnTo>
                  <a:cubicBezTo>
                    <a:pt x="2774" y="920"/>
                    <a:pt x="2941" y="753"/>
                    <a:pt x="2941" y="539"/>
                  </a:cubicBezTo>
                  <a:cubicBezTo>
                    <a:pt x="2941" y="337"/>
                    <a:pt x="2774" y="170"/>
                    <a:pt x="2560" y="170"/>
                  </a:cubicBezTo>
                  <a:lnTo>
                    <a:pt x="2274" y="170"/>
                  </a:lnTo>
                  <a:cubicBezTo>
                    <a:pt x="1667" y="170"/>
                    <a:pt x="1048" y="87"/>
                    <a:pt x="453" y="3"/>
                  </a:cubicBezTo>
                  <a:cubicBezTo>
                    <a:pt x="435" y="1"/>
                    <a:pt x="418" y="0"/>
                    <a:pt x="40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9"/>
            <p:cNvSpPr/>
            <p:nvPr/>
          </p:nvSpPr>
          <p:spPr>
            <a:xfrm>
              <a:off x="3459788" y="3584000"/>
              <a:ext cx="70275" cy="41475"/>
            </a:xfrm>
            <a:custGeom>
              <a:rect b="b" l="l" r="r" t="t"/>
              <a:pathLst>
                <a:path extrusionOk="0" h="1659" w="2811">
                  <a:moveTo>
                    <a:pt x="427" y="0"/>
                  </a:moveTo>
                  <a:cubicBezTo>
                    <a:pt x="297" y="0"/>
                    <a:pt x="169" y="72"/>
                    <a:pt x="96" y="194"/>
                  </a:cubicBezTo>
                  <a:cubicBezTo>
                    <a:pt x="1" y="372"/>
                    <a:pt x="60" y="598"/>
                    <a:pt x="239" y="694"/>
                  </a:cubicBezTo>
                  <a:cubicBezTo>
                    <a:pt x="882" y="1063"/>
                    <a:pt x="1572" y="1384"/>
                    <a:pt x="2263" y="1634"/>
                  </a:cubicBezTo>
                  <a:cubicBezTo>
                    <a:pt x="2311" y="1646"/>
                    <a:pt x="2346" y="1658"/>
                    <a:pt x="2394" y="1658"/>
                  </a:cubicBezTo>
                  <a:cubicBezTo>
                    <a:pt x="2549" y="1658"/>
                    <a:pt x="2692" y="1563"/>
                    <a:pt x="2739" y="1420"/>
                  </a:cubicBezTo>
                  <a:cubicBezTo>
                    <a:pt x="2811" y="1218"/>
                    <a:pt x="2715" y="1003"/>
                    <a:pt x="2525" y="932"/>
                  </a:cubicBezTo>
                  <a:cubicBezTo>
                    <a:pt x="1858" y="694"/>
                    <a:pt x="1215" y="396"/>
                    <a:pt x="608" y="51"/>
                  </a:cubicBezTo>
                  <a:cubicBezTo>
                    <a:pt x="551" y="16"/>
                    <a:pt x="489" y="0"/>
                    <a:pt x="42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9"/>
            <p:cNvSpPr/>
            <p:nvPr/>
          </p:nvSpPr>
          <p:spPr>
            <a:xfrm>
              <a:off x="4410813" y="2897525"/>
              <a:ext cx="65200" cy="50175"/>
            </a:xfrm>
            <a:custGeom>
              <a:rect b="b" l="l" r="r" t="t"/>
              <a:pathLst>
                <a:path extrusionOk="0" h="2007" w="2608">
                  <a:moveTo>
                    <a:pt x="2179" y="1"/>
                  </a:moveTo>
                  <a:cubicBezTo>
                    <a:pt x="2115" y="1"/>
                    <a:pt x="2049" y="18"/>
                    <a:pt x="1989" y="54"/>
                  </a:cubicBezTo>
                  <a:cubicBezTo>
                    <a:pt x="1358" y="447"/>
                    <a:pt x="750" y="876"/>
                    <a:pt x="179" y="1352"/>
                  </a:cubicBezTo>
                  <a:cubicBezTo>
                    <a:pt x="24" y="1483"/>
                    <a:pt x="0" y="1721"/>
                    <a:pt x="131" y="1876"/>
                  </a:cubicBezTo>
                  <a:cubicBezTo>
                    <a:pt x="203" y="1959"/>
                    <a:pt x="310" y="2007"/>
                    <a:pt x="417" y="2007"/>
                  </a:cubicBezTo>
                  <a:cubicBezTo>
                    <a:pt x="500" y="2007"/>
                    <a:pt x="584" y="1983"/>
                    <a:pt x="655" y="1923"/>
                  </a:cubicBezTo>
                  <a:cubicBezTo>
                    <a:pt x="1203" y="1471"/>
                    <a:pt x="1786" y="1066"/>
                    <a:pt x="2381" y="697"/>
                  </a:cubicBezTo>
                  <a:cubicBezTo>
                    <a:pt x="2560" y="590"/>
                    <a:pt x="2608" y="352"/>
                    <a:pt x="2501" y="185"/>
                  </a:cubicBezTo>
                  <a:cubicBezTo>
                    <a:pt x="2430" y="67"/>
                    <a:pt x="2306" y="1"/>
                    <a:pt x="217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9"/>
            <p:cNvSpPr/>
            <p:nvPr/>
          </p:nvSpPr>
          <p:spPr>
            <a:xfrm>
              <a:off x="4278938" y="3087275"/>
              <a:ext cx="37225" cy="70575"/>
            </a:xfrm>
            <a:custGeom>
              <a:rect b="b" l="l" r="r" t="t"/>
              <a:pathLst>
                <a:path extrusionOk="0" h="2823" w="1489">
                  <a:moveTo>
                    <a:pt x="1078" y="1"/>
                  </a:moveTo>
                  <a:cubicBezTo>
                    <a:pt x="923" y="1"/>
                    <a:pt x="782" y="91"/>
                    <a:pt x="727" y="239"/>
                  </a:cubicBezTo>
                  <a:cubicBezTo>
                    <a:pt x="453" y="929"/>
                    <a:pt x="227" y="1632"/>
                    <a:pt x="48" y="2358"/>
                  </a:cubicBezTo>
                  <a:cubicBezTo>
                    <a:pt x="1" y="2561"/>
                    <a:pt x="120" y="2763"/>
                    <a:pt x="322" y="2811"/>
                  </a:cubicBezTo>
                  <a:cubicBezTo>
                    <a:pt x="346" y="2811"/>
                    <a:pt x="382" y="2822"/>
                    <a:pt x="406" y="2822"/>
                  </a:cubicBezTo>
                  <a:cubicBezTo>
                    <a:pt x="572" y="2822"/>
                    <a:pt x="727" y="2703"/>
                    <a:pt x="775" y="2537"/>
                  </a:cubicBezTo>
                  <a:cubicBezTo>
                    <a:pt x="941" y="1846"/>
                    <a:pt x="1156" y="1167"/>
                    <a:pt x="1418" y="513"/>
                  </a:cubicBezTo>
                  <a:cubicBezTo>
                    <a:pt x="1489" y="322"/>
                    <a:pt x="1406" y="108"/>
                    <a:pt x="1215" y="24"/>
                  </a:cubicBezTo>
                  <a:cubicBezTo>
                    <a:pt x="1170" y="8"/>
                    <a:pt x="1123" y="1"/>
                    <a:pt x="107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9"/>
            <p:cNvSpPr/>
            <p:nvPr/>
          </p:nvSpPr>
          <p:spPr>
            <a:xfrm>
              <a:off x="4519163" y="2849775"/>
              <a:ext cx="72650" cy="34525"/>
            </a:xfrm>
            <a:custGeom>
              <a:rect b="b" l="l" r="r" t="t"/>
              <a:pathLst>
                <a:path extrusionOk="0" h="1381" w="2906">
                  <a:moveTo>
                    <a:pt x="2502" y="1"/>
                  </a:moveTo>
                  <a:cubicBezTo>
                    <a:pt x="2474" y="1"/>
                    <a:pt x="2445" y="4"/>
                    <a:pt x="2417" y="11"/>
                  </a:cubicBezTo>
                  <a:cubicBezTo>
                    <a:pt x="1691" y="178"/>
                    <a:pt x="976" y="392"/>
                    <a:pt x="286" y="666"/>
                  </a:cubicBezTo>
                  <a:cubicBezTo>
                    <a:pt x="95" y="738"/>
                    <a:pt x="0" y="952"/>
                    <a:pt x="72" y="1143"/>
                  </a:cubicBezTo>
                  <a:cubicBezTo>
                    <a:pt x="131" y="1297"/>
                    <a:pt x="274" y="1381"/>
                    <a:pt x="417" y="1381"/>
                  </a:cubicBezTo>
                  <a:cubicBezTo>
                    <a:pt x="464" y="1381"/>
                    <a:pt x="512" y="1381"/>
                    <a:pt x="560" y="1357"/>
                  </a:cubicBezTo>
                  <a:cubicBezTo>
                    <a:pt x="1215" y="1107"/>
                    <a:pt x="1893" y="892"/>
                    <a:pt x="2584" y="738"/>
                  </a:cubicBezTo>
                  <a:cubicBezTo>
                    <a:pt x="2786" y="690"/>
                    <a:pt x="2905" y="488"/>
                    <a:pt x="2858" y="285"/>
                  </a:cubicBezTo>
                  <a:cubicBezTo>
                    <a:pt x="2817" y="113"/>
                    <a:pt x="2664" y="1"/>
                    <a:pt x="250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9"/>
            <p:cNvSpPr/>
            <p:nvPr/>
          </p:nvSpPr>
          <p:spPr>
            <a:xfrm>
              <a:off x="4327763" y="2979475"/>
              <a:ext cx="53000" cy="62575"/>
            </a:xfrm>
            <a:custGeom>
              <a:rect b="b" l="l" r="r" t="t"/>
              <a:pathLst>
                <a:path extrusionOk="0" h="2503" w="2120">
                  <a:moveTo>
                    <a:pt x="1706" y="1"/>
                  </a:moveTo>
                  <a:cubicBezTo>
                    <a:pt x="1598" y="1"/>
                    <a:pt x="1491" y="47"/>
                    <a:pt x="1417" y="134"/>
                  </a:cubicBezTo>
                  <a:cubicBezTo>
                    <a:pt x="941" y="705"/>
                    <a:pt x="500" y="1312"/>
                    <a:pt x="108" y="1931"/>
                  </a:cubicBezTo>
                  <a:cubicBezTo>
                    <a:pt x="0" y="2110"/>
                    <a:pt x="48" y="2336"/>
                    <a:pt x="227" y="2443"/>
                  </a:cubicBezTo>
                  <a:cubicBezTo>
                    <a:pt x="286" y="2479"/>
                    <a:pt x="358" y="2503"/>
                    <a:pt x="417" y="2503"/>
                  </a:cubicBezTo>
                  <a:cubicBezTo>
                    <a:pt x="548" y="2503"/>
                    <a:pt x="667" y="2443"/>
                    <a:pt x="739" y="2324"/>
                  </a:cubicBezTo>
                  <a:cubicBezTo>
                    <a:pt x="1108" y="1729"/>
                    <a:pt x="1536" y="1158"/>
                    <a:pt x="1989" y="610"/>
                  </a:cubicBezTo>
                  <a:cubicBezTo>
                    <a:pt x="2120" y="455"/>
                    <a:pt x="2096" y="229"/>
                    <a:pt x="1941" y="86"/>
                  </a:cubicBezTo>
                  <a:cubicBezTo>
                    <a:pt x="1873" y="29"/>
                    <a:pt x="1790" y="1"/>
                    <a:pt x="170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9"/>
            <p:cNvSpPr/>
            <p:nvPr/>
          </p:nvSpPr>
          <p:spPr>
            <a:xfrm>
              <a:off x="5400213" y="2840525"/>
              <a:ext cx="72950" cy="18775"/>
            </a:xfrm>
            <a:custGeom>
              <a:rect b="b" l="l" r="r" t="t"/>
              <a:pathLst>
                <a:path extrusionOk="0" h="751" w="2918">
                  <a:moveTo>
                    <a:pt x="382" y="0"/>
                  </a:moveTo>
                  <a:cubicBezTo>
                    <a:pt x="167" y="0"/>
                    <a:pt x="1" y="167"/>
                    <a:pt x="1" y="370"/>
                  </a:cubicBezTo>
                  <a:cubicBezTo>
                    <a:pt x="1" y="584"/>
                    <a:pt x="167" y="751"/>
                    <a:pt x="382" y="751"/>
                  </a:cubicBezTo>
                  <a:lnTo>
                    <a:pt x="2549" y="751"/>
                  </a:lnTo>
                  <a:cubicBezTo>
                    <a:pt x="2751" y="751"/>
                    <a:pt x="2918" y="584"/>
                    <a:pt x="2918" y="370"/>
                  </a:cubicBezTo>
                  <a:cubicBezTo>
                    <a:pt x="2918" y="167"/>
                    <a:pt x="2763" y="0"/>
                    <a:pt x="254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9"/>
            <p:cNvSpPr/>
            <p:nvPr/>
          </p:nvSpPr>
          <p:spPr>
            <a:xfrm>
              <a:off x="5021888" y="2840525"/>
              <a:ext cx="72950" cy="18775"/>
            </a:xfrm>
            <a:custGeom>
              <a:rect b="b" l="l" r="r" t="t"/>
              <a:pathLst>
                <a:path extrusionOk="0" h="751" w="2918">
                  <a:moveTo>
                    <a:pt x="370" y="0"/>
                  </a:moveTo>
                  <a:cubicBezTo>
                    <a:pt x="167" y="0"/>
                    <a:pt x="1" y="167"/>
                    <a:pt x="1" y="370"/>
                  </a:cubicBezTo>
                  <a:cubicBezTo>
                    <a:pt x="1" y="584"/>
                    <a:pt x="167" y="751"/>
                    <a:pt x="370" y="751"/>
                  </a:cubicBezTo>
                  <a:lnTo>
                    <a:pt x="2549" y="751"/>
                  </a:lnTo>
                  <a:cubicBezTo>
                    <a:pt x="2751" y="751"/>
                    <a:pt x="2918" y="584"/>
                    <a:pt x="2918" y="370"/>
                  </a:cubicBezTo>
                  <a:cubicBezTo>
                    <a:pt x="2918" y="167"/>
                    <a:pt x="2751" y="0"/>
                    <a:pt x="254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9"/>
            <p:cNvSpPr/>
            <p:nvPr/>
          </p:nvSpPr>
          <p:spPr>
            <a:xfrm>
              <a:off x="4895688" y="2840525"/>
              <a:ext cx="72950" cy="18775"/>
            </a:xfrm>
            <a:custGeom>
              <a:rect b="b" l="l" r="r" t="t"/>
              <a:pathLst>
                <a:path extrusionOk="0" h="751" w="2918">
                  <a:moveTo>
                    <a:pt x="370" y="0"/>
                  </a:moveTo>
                  <a:cubicBezTo>
                    <a:pt x="167" y="0"/>
                    <a:pt x="0" y="167"/>
                    <a:pt x="0" y="370"/>
                  </a:cubicBezTo>
                  <a:cubicBezTo>
                    <a:pt x="0" y="584"/>
                    <a:pt x="167" y="751"/>
                    <a:pt x="370" y="751"/>
                  </a:cubicBezTo>
                  <a:lnTo>
                    <a:pt x="2548" y="751"/>
                  </a:lnTo>
                  <a:cubicBezTo>
                    <a:pt x="2751" y="751"/>
                    <a:pt x="2918" y="584"/>
                    <a:pt x="2918" y="370"/>
                  </a:cubicBezTo>
                  <a:cubicBezTo>
                    <a:pt x="2918" y="167"/>
                    <a:pt x="2751" y="0"/>
                    <a:pt x="25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9"/>
            <p:cNvSpPr/>
            <p:nvPr/>
          </p:nvSpPr>
          <p:spPr>
            <a:xfrm>
              <a:off x="4769488" y="2840525"/>
              <a:ext cx="72950" cy="18775"/>
            </a:xfrm>
            <a:custGeom>
              <a:rect b="b" l="l" r="r" t="t"/>
              <a:pathLst>
                <a:path extrusionOk="0" h="751" w="2918">
                  <a:moveTo>
                    <a:pt x="369" y="0"/>
                  </a:moveTo>
                  <a:cubicBezTo>
                    <a:pt x="167" y="0"/>
                    <a:pt x="0" y="167"/>
                    <a:pt x="0" y="370"/>
                  </a:cubicBezTo>
                  <a:cubicBezTo>
                    <a:pt x="0" y="584"/>
                    <a:pt x="167" y="751"/>
                    <a:pt x="369" y="751"/>
                  </a:cubicBezTo>
                  <a:lnTo>
                    <a:pt x="2548" y="751"/>
                  </a:lnTo>
                  <a:cubicBezTo>
                    <a:pt x="2751" y="751"/>
                    <a:pt x="2917" y="584"/>
                    <a:pt x="2917" y="370"/>
                  </a:cubicBezTo>
                  <a:cubicBezTo>
                    <a:pt x="2917" y="167"/>
                    <a:pt x="2751" y="0"/>
                    <a:pt x="25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9"/>
            <p:cNvSpPr/>
            <p:nvPr/>
          </p:nvSpPr>
          <p:spPr>
            <a:xfrm>
              <a:off x="5526413" y="2840525"/>
              <a:ext cx="72950" cy="18775"/>
            </a:xfrm>
            <a:custGeom>
              <a:rect b="b" l="l" r="r" t="t"/>
              <a:pathLst>
                <a:path extrusionOk="0" h="751" w="2918">
                  <a:moveTo>
                    <a:pt x="370" y="0"/>
                  </a:moveTo>
                  <a:cubicBezTo>
                    <a:pt x="168" y="0"/>
                    <a:pt x="1" y="167"/>
                    <a:pt x="1" y="370"/>
                  </a:cubicBezTo>
                  <a:cubicBezTo>
                    <a:pt x="1" y="584"/>
                    <a:pt x="168" y="751"/>
                    <a:pt x="370" y="751"/>
                  </a:cubicBezTo>
                  <a:lnTo>
                    <a:pt x="2549" y="751"/>
                  </a:lnTo>
                  <a:cubicBezTo>
                    <a:pt x="2751" y="751"/>
                    <a:pt x="2918" y="584"/>
                    <a:pt x="2918" y="370"/>
                  </a:cubicBezTo>
                  <a:cubicBezTo>
                    <a:pt x="2918" y="167"/>
                    <a:pt x="2751" y="0"/>
                    <a:pt x="254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9"/>
            <p:cNvSpPr/>
            <p:nvPr/>
          </p:nvSpPr>
          <p:spPr>
            <a:xfrm>
              <a:off x="4642988" y="2840250"/>
              <a:ext cx="73225" cy="19050"/>
            </a:xfrm>
            <a:custGeom>
              <a:rect b="b" l="l" r="r" t="t"/>
              <a:pathLst>
                <a:path extrusionOk="0" h="762" w="2929">
                  <a:moveTo>
                    <a:pt x="635" y="1"/>
                  </a:moveTo>
                  <a:cubicBezTo>
                    <a:pt x="545" y="1"/>
                    <a:pt x="456" y="3"/>
                    <a:pt x="369" y="11"/>
                  </a:cubicBezTo>
                  <a:cubicBezTo>
                    <a:pt x="155" y="11"/>
                    <a:pt x="0" y="178"/>
                    <a:pt x="12" y="381"/>
                  </a:cubicBezTo>
                  <a:cubicBezTo>
                    <a:pt x="24" y="583"/>
                    <a:pt x="191" y="726"/>
                    <a:pt x="381" y="726"/>
                  </a:cubicBezTo>
                  <a:cubicBezTo>
                    <a:pt x="393" y="726"/>
                    <a:pt x="393" y="750"/>
                    <a:pt x="405" y="750"/>
                  </a:cubicBezTo>
                  <a:cubicBezTo>
                    <a:pt x="488" y="746"/>
                    <a:pt x="573" y="744"/>
                    <a:pt x="658" y="744"/>
                  </a:cubicBezTo>
                  <a:cubicBezTo>
                    <a:pt x="830" y="744"/>
                    <a:pt x="1004" y="750"/>
                    <a:pt x="1179" y="750"/>
                  </a:cubicBezTo>
                  <a:lnTo>
                    <a:pt x="2560" y="750"/>
                  </a:lnTo>
                  <a:lnTo>
                    <a:pt x="2560" y="762"/>
                  </a:lnTo>
                  <a:cubicBezTo>
                    <a:pt x="2762" y="762"/>
                    <a:pt x="2929" y="595"/>
                    <a:pt x="2929" y="381"/>
                  </a:cubicBezTo>
                  <a:cubicBezTo>
                    <a:pt x="2929" y="178"/>
                    <a:pt x="2762" y="11"/>
                    <a:pt x="2560" y="11"/>
                  </a:cubicBezTo>
                  <a:lnTo>
                    <a:pt x="1179" y="11"/>
                  </a:lnTo>
                  <a:cubicBezTo>
                    <a:pt x="996" y="11"/>
                    <a:pt x="814" y="1"/>
                    <a:pt x="63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9"/>
            <p:cNvSpPr/>
            <p:nvPr/>
          </p:nvSpPr>
          <p:spPr>
            <a:xfrm>
              <a:off x="4267038" y="3209900"/>
              <a:ext cx="21150" cy="72975"/>
            </a:xfrm>
            <a:custGeom>
              <a:rect b="b" l="l" r="r" t="t"/>
              <a:pathLst>
                <a:path extrusionOk="0" h="2919" w="846">
                  <a:moveTo>
                    <a:pt x="466" y="0"/>
                  </a:moveTo>
                  <a:cubicBezTo>
                    <a:pt x="262" y="0"/>
                    <a:pt x="107" y="152"/>
                    <a:pt x="96" y="358"/>
                  </a:cubicBezTo>
                  <a:cubicBezTo>
                    <a:pt x="72" y="668"/>
                    <a:pt x="60" y="989"/>
                    <a:pt x="60" y="1299"/>
                  </a:cubicBezTo>
                  <a:cubicBezTo>
                    <a:pt x="60" y="1704"/>
                    <a:pt x="48" y="2120"/>
                    <a:pt x="12" y="2525"/>
                  </a:cubicBezTo>
                  <a:cubicBezTo>
                    <a:pt x="0" y="2728"/>
                    <a:pt x="155" y="2906"/>
                    <a:pt x="358" y="2918"/>
                  </a:cubicBezTo>
                  <a:lnTo>
                    <a:pt x="381" y="2918"/>
                  </a:lnTo>
                  <a:cubicBezTo>
                    <a:pt x="584" y="2918"/>
                    <a:pt x="739" y="2775"/>
                    <a:pt x="762" y="2573"/>
                  </a:cubicBezTo>
                  <a:cubicBezTo>
                    <a:pt x="786" y="2156"/>
                    <a:pt x="810" y="1727"/>
                    <a:pt x="810" y="1299"/>
                  </a:cubicBezTo>
                  <a:cubicBezTo>
                    <a:pt x="810" y="1001"/>
                    <a:pt x="810" y="692"/>
                    <a:pt x="834" y="394"/>
                  </a:cubicBezTo>
                  <a:cubicBezTo>
                    <a:pt x="846" y="192"/>
                    <a:pt x="691" y="13"/>
                    <a:pt x="489" y="1"/>
                  </a:cubicBezTo>
                  <a:cubicBezTo>
                    <a:pt x="481" y="1"/>
                    <a:pt x="473" y="0"/>
                    <a:pt x="46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9"/>
            <p:cNvSpPr/>
            <p:nvPr/>
          </p:nvSpPr>
          <p:spPr>
            <a:xfrm>
              <a:off x="3705663" y="3629300"/>
              <a:ext cx="73250" cy="18775"/>
            </a:xfrm>
            <a:custGeom>
              <a:rect b="b" l="l" r="r" t="t"/>
              <a:pathLst>
                <a:path extrusionOk="0" h="751" w="2930">
                  <a:moveTo>
                    <a:pt x="381" y="1"/>
                  </a:moveTo>
                  <a:cubicBezTo>
                    <a:pt x="167" y="1"/>
                    <a:pt x="0" y="168"/>
                    <a:pt x="0" y="370"/>
                  </a:cubicBezTo>
                  <a:cubicBezTo>
                    <a:pt x="0" y="584"/>
                    <a:pt x="167" y="751"/>
                    <a:pt x="381" y="751"/>
                  </a:cubicBezTo>
                  <a:lnTo>
                    <a:pt x="2548" y="751"/>
                  </a:lnTo>
                  <a:cubicBezTo>
                    <a:pt x="2763" y="751"/>
                    <a:pt x="2929" y="584"/>
                    <a:pt x="2929" y="370"/>
                  </a:cubicBezTo>
                  <a:cubicBezTo>
                    <a:pt x="2929" y="168"/>
                    <a:pt x="2763" y="1"/>
                    <a:pt x="254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9"/>
            <p:cNvSpPr/>
            <p:nvPr/>
          </p:nvSpPr>
          <p:spPr>
            <a:xfrm>
              <a:off x="3290438" y="3268250"/>
              <a:ext cx="20250" cy="72950"/>
            </a:xfrm>
            <a:custGeom>
              <a:rect b="b" l="l" r="r" t="t"/>
              <a:pathLst>
                <a:path extrusionOk="0" h="2918" w="810">
                  <a:moveTo>
                    <a:pt x="369" y="1"/>
                  </a:moveTo>
                  <a:cubicBezTo>
                    <a:pt x="155" y="1"/>
                    <a:pt x="0" y="167"/>
                    <a:pt x="0" y="370"/>
                  </a:cubicBezTo>
                  <a:lnTo>
                    <a:pt x="0" y="1251"/>
                  </a:lnTo>
                  <a:cubicBezTo>
                    <a:pt x="0" y="1703"/>
                    <a:pt x="0" y="2144"/>
                    <a:pt x="48" y="2584"/>
                  </a:cubicBezTo>
                  <a:cubicBezTo>
                    <a:pt x="60" y="2775"/>
                    <a:pt x="214" y="2918"/>
                    <a:pt x="405" y="2918"/>
                  </a:cubicBezTo>
                  <a:lnTo>
                    <a:pt x="441" y="2918"/>
                  </a:lnTo>
                  <a:cubicBezTo>
                    <a:pt x="643" y="2894"/>
                    <a:pt x="810" y="2715"/>
                    <a:pt x="786" y="2513"/>
                  </a:cubicBezTo>
                  <a:cubicBezTo>
                    <a:pt x="750" y="2096"/>
                    <a:pt x="738" y="1679"/>
                    <a:pt x="738" y="1251"/>
                  </a:cubicBezTo>
                  <a:lnTo>
                    <a:pt x="738" y="370"/>
                  </a:lnTo>
                  <a:cubicBezTo>
                    <a:pt x="738" y="167"/>
                    <a:pt x="572" y="1"/>
                    <a:pt x="36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9"/>
            <p:cNvSpPr/>
            <p:nvPr/>
          </p:nvSpPr>
          <p:spPr>
            <a:xfrm>
              <a:off x="3831863" y="3628100"/>
              <a:ext cx="73250" cy="19975"/>
            </a:xfrm>
            <a:custGeom>
              <a:rect b="b" l="l" r="r" t="t"/>
              <a:pathLst>
                <a:path extrusionOk="0" h="799" w="2930">
                  <a:moveTo>
                    <a:pt x="2557" y="1"/>
                  </a:moveTo>
                  <a:cubicBezTo>
                    <a:pt x="2550" y="1"/>
                    <a:pt x="2543" y="1"/>
                    <a:pt x="2537" y="1"/>
                  </a:cubicBezTo>
                  <a:cubicBezTo>
                    <a:pt x="2382" y="13"/>
                    <a:pt x="2227" y="49"/>
                    <a:pt x="2060" y="49"/>
                  </a:cubicBezTo>
                  <a:lnTo>
                    <a:pt x="382" y="49"/>
                  </a:lnTo>
                  <a:cubicBezTo>
                    <a:pt x="167" y="49"/>
                    <a:pt x="1" y="216"/>
                    <a:pt x="1" y="418"/>
                  </a:cubicBezTo>
                  <a:cubicBezTo>
                    <a:pt x="1" y="632"/>
                    <a:pt x="167" y="799"/>
                    <a:pt x="382" y="799"/>
                  </a:cubicBezTo>
                  <a:lnTo>
                    <a:pt x="2060" y="799"/>
                  </a:lnTo>
                  <a:cubicBezTo>
                    <a:pt x="2227" y="799"/>
                    <a:pt x="2394" y="751"/>
                    <a:pt x="2560" y="751"/>
                  </a:cubicBezTo>
                  <a:cubicBezTo>
                    <a:pt x="2763" y="739"/>
                    <a:pt x="2929" y="573"/>
                    <a:pt x="2929" y="370"/>
                  </a:cubicBezTo>
                  <a:cubicBezTo>
                    <a:pt x="2918" y="163"/>
                    <a:pt x="2751" y="1"/>
                    <a:pt x="255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9"/>
            <p:cNvSpPr/>
            <p:nvPr/>
          </p:nvSpPr>
          <p:spPr>
            <a:xfrm>
              <a:off x="4236688" y="3334975"/>
              <a:ext cx="38400" cy="69925"/>
            </a:xfrm>
            <a:custGeom>
              <a:rect b="b" l="l" r="r" t="t"/>
              <a:pathLst>
                <a:path extrusionOk="0" h="2797" w="1536">
                  <a:moveTo>
                    <a:pt x="1124" y="0"/>
                  </a:moveTo>
                  <a:cubicBezTo>
                    <a:pt x="955" y="0"/>
                    <a:pt x="803" y="110"/>
                    <a:pt x="762" y="272"/>
                  </a:cubicBezTo>
                  <a:cubicBezTo>
                    <a:pt x="583" y="963"/>
                    <a:pt x="345" y="1630"/>
                    <a:pt x="71" y="2285"/>
                  </a:cubicBezTo>
                  <a:cubicBezTo>
                    <a:pt x="0" y="2475"/>
                    <a:pt x="83" y="2689"/>
                    <a:pt x="274" y="2773"/>
                  </a:cubicBezTo>
                  <a:cubicBezTo>
                    <a:pt x="322" y="2785"/>
                    <a:pt x="369" y="2797"/>
                    <a:pt x="417" y="2797"/>
                  </a:cubicBezTo>
                  <a:cubicBezTo>
                    <a:pt x="560" y="2797"/>
                    <a:pt x="703" y="2713"/>
                    <a:pt x="762" y="2570"/>
                  </a:cubicBezTo>
                  <a:cubicBezTo>
                    <a:pt x="1048" y="1892"/>
                    <a:pt x="1286" y="1177"/>
                    <a:pt x="1476" y="463"/>
                  </a:cubicBezTo>
                  <a:cubicBezTo>
                    <a:pt x="1536" y="272"/>
                    <a:pt x="1417" y="70"/>
                    <a:pt x="1214" y="11"/>
                  </a:cubicBezTo>
                  <a:cubicBezTo>
                    <a:pt x="1184" y="3"/>
                    <a:pt x="1154" y="0"/>
                    <a:pt x="112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9"/>
            <p:cNvSpPr/>
            <p:nvPr/>
          </p:nvSpPr>
          <p:spPr>
            <a:xfrm>
              <a:off x="5652638" y="2839625"/>
              <a:ext cx="73225" cy="19675"/>
            </a:xfrm>
            <a:custGeom>
              <a:rect b="b" l="l" r="r" t="t"/>
              <a:pathLst>
                <a:path extrusionOk="0" h="787" w="2929">
                  <a:moveTo>
                    <a:pt x="2560" y="0"/>
                  </a:moveTo>
                  <a:cubicBezTo>
                    <a:pt x="2552" y="0"/>
                    <a:pt x="2544" y="0"/>
                    <a:pt x="2536" y="1"/>
                  </a:cubicBezTo>
                  <a:cubicBezTo>
                    <a:pt x="2334" y="13"/>
                    <a:pt x="2143" y="36"/>
                    <a:pt x="1953" y="36"/>
                  </a:cubicBezTo>
                  <a:lnTo>
                    <a:pt x="369" y="36"/>
                  </a:lnTo>
                  <a:cubicBezTo>
                    <a:pt x="167" y="36"/>
                    <a:pt x="0" y="203"/>
                    <a:pt x="0" y="406"/>
                  </a:cubicBezTo>
                  <a:cubicBezTo>
                    <a:pt x="0" y="620"/>
                    <a:pt x="167" y="787"/>
                    <a:pt x="369" y="787"/>
                  </a:cubicBezTo>
                  <a:lnTo>
                    <a:pt x="1953" y="787"/>
                  </a:lnTo>
                  <a:cubicBezTo>
                    <a:pt x="2155" y="787"/>
                    <a:pt x="2358" y="751"/>
                    <a:pt x="2560" y="739"/>
                  </a:cubicBezTo>
                  <a:cubicBezTo>
                    <a:pt x="2774" y="727"/>
                    <a:pt x="2929" y="548"/>
                    <a:pt x="2917" y="334"/>
                  </a:cubicBezTo>
                  <a:cubicBezTo>
                    <a:pt x="2906" y="140"/>
                    <a:pt x="2751" y="0"/>
                    <a:pt x="256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9"/>
            <p:cNvSpPr/>
            <p:nvPr/>
          </p:nvSpPr>
          <p:spPr>
            <a:xfrm>
              <a:off x="3304413" y="3392850"/>
              <a:ext cx="41700" cy="68900"/>
            </a:xfrm>
            <a:custGeom>
              <a:rect b="b" l="l" r="r" t="t"/>
              <a:pathLst>
                <a:path extrusionOk="0" h="2756" w="1668">
                  <a:moveTo>
                    <a:pt x="411" y="1"/>
                  </a:moveTo>
                  <a:cubicBezTo>
                    <a:pt x="374" y="1"/>
                    <a:pt x="336" y="6"/>
                    <a:pt x="298" y="17"/>
                  </a:cubicBezTo>
                  <a:cubicBezTo>
                    <a:pt x="108" y="77"/>
                    <a:pt x="1" y="291"/>
                    <a:pt x="60" y="482"/>
                  </a:cubicBezTo>
                  <a:cubicBezTo>
                    <a:pt x="286" y="1196"/>
                    <a:pt x="572" y="1887"/>
                    <a:pt x="906" y="2553"/>
                  </a:cubicBezTo>
                  <a:cubicBezTo>
                    <a:pt x="977" y="2684"/>
                    <a:pt x="1108" y="2756"/>
                    <a:pt x="1239" y="2756"/>
                  </a:cubicBezTo>
                  <a:cubicBezTo>
                    <a:pt x="1298" y="2756"/>
                    <a:pt x="1358" y="2744"/>
                    <a:pt x="1406" y="2720"/>
                  </a:cubicBezTo>
                  <a:cubicBezTo>
                    <a:pt x="1596" y="2625"/>
                    <a:pt x="1668" y="2399"/>
                    <a:pt x="1572" y="2208"/>
                  </a:cubicBezTo>
                  <a:cubicBezTo>
                    <a:pt x="1251" y="1589"/>
                    <a:pt x="977" y="934"/>
                    <a:pt x="775" y="255"/>
                  </a:cubicBezTo>
                  <a:cubicBezTo>
                    <a:pt x="717" y="101"/>
                    <a:pt x="572" y="1"/>
                    <a:pt x="41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9"/>
            <p:cNvSpPr/>
            <p:nvPr/>
          </p:nvSpPr>
          <p:spPr>
            <a:xfrm>
              <a:off x="4073263" y="3542300"/>
              <a:ext cx="65800" cy="49225"/>
            </a:xfrm>
            <a:custGeom>
              <a:rect b="b" l="l" r="r" t="t"/>
              <a:pathLst>
                <a:path extrusionOk="0" h="1969" w="2632">
                  <a:moveTo>
                    <a:pt x="2216" y="0"/>
                  </a:moveTo>
                  <a:cubicBezTo>
                    <a:pt x="2135" y="0"/>
                    <a:pt x="2055" y="25"/>
                    <a:pt x="1989" y="76"/>
                  </a:cubicBezTo>
                  <a:cubicBezTo>
                    <a:pt x="1429" y="516"/>
                    <a:pt x="846" y="921"/>
                    <a:pt x="239" y="1278"/>
                  </a:cubicBezTo>
                  <a:cubicBezTo>
                    <a:pt x="60" y="1385"/>
                    <a:pt x="1" y="1612"/>
                    <a:pt x="108" y="1790"/>
                  </a:cubicBezTo>
                  <a:cubicBezTo>
                    <a:pt x="167" y="1909"/>
                    <a:pt x="298" y="1969"/>
                    <a:pt x="429" y="1969"/>
                  </a:cubicBezTo>
                  <a:cubicBezTo>
                    <a:pt x="489" y="1969"/>
                    <a:pt x="548" y="1957"/>
                    <a:pt x="608" y="1921"/>
                  </a:cubicBezTo>
                  <a:cubicBezTo>
                    <a:pt x="1251" y="1552"/>
                    <a:pt x="1870" y="1123"/>
                    <a:pt x="2453" y="659"/>
                  </a:cubicBezTo>
                  <a:cubicBezTo>
                    <a:pt x="2608" y="540"/>
                    <a:pt x="2632" y="302"/>
                    <a:pt x="2513" y="135"/>
                  </a:cubicBezTo>
                  <a:cubicBezTo>
                    <a:pt x="2437" y="46"/>
                    <a:pt x="2326" y="0"/>
                    <a:pt x="221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9"/>
            <p:cNvSpPr/>
            <p:nvPr/>
          </p:nvSpPr>
          <p:spPr>
            <a:xfrm>
              <a:off x="3956588" y="3603725"/>
              <a:ext cx="72950" cy="33650"/>
            </a:xfrm>
            <a:custGeom>
              <a:rect b="b" l="l" r="r" t="t"/>
              <a:pathLst>
                <a:path extrusionOk="0" h="1346" w="2918">
                  <a:moveTo>
                    <a:pt x="2500" y="0"/>
                  </a:moveTo>
                  <a:cubicBezTo>
                    <a:pt x="2457" y="0"/>
                    <a:pt x="2412" y="8"/>
                    <a:pt x="2370" y="24"/>
                  </a:cubicBezTo>
                  <a:cubicBezTo>
                    <a:pt x="1703" y="262"/>
                    <a:pt x="1024" y="464"/>
                    <a:pt x="334" y="607"/>
                  </a:cubicBezTo>
                  <a:cubicBezTo>
                    <a:pt x="131" y="655"/>
                    <a:pt x="0" y="845"/>
                    <a:pt x="48" y="1048"/>
                  </a:cubicBezTo>
                  <a:cubicBezTo>
                    <a:pt x="84" y="1226"/>
                    <a:pt x="238" y="1345"/>
                    <a:pt x="405" y="1345"/>
                  </a:cubicBezTo>
                  <a:cubicBezTo>
                    <a:pt x="429" y="1345"/>
                    <a:pt x="465" y="1345"/>
                    <a:pt x="488" y="1333"/>
                  </a:cubicBezTo>
                  <a:cubicBezTo>
                    <a:pt x="1215" y="1179"/>
                    <a:pt x="1929" y="976"/>
                    <a:pt x="2632" y="714"/>
                  </a:cubicBezTo>
                  <a:cubicBezTo>
                    <a:pt x="2822" y="655"/>
                    <a:pt x="2917" y="441"/>
                    <a:pt x="2846" y="238"/>
                  </a:cubicBezTo>
                  <a:cubicBezTo>
                    <a:pt x="2790" y="90"/>
                    <a:pt x="2649" y="0"/>
                    <a:pt x="250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9"/>
            <p:cNvSpPr/>
            <p:nvPr/>
          </p:nvSpPr>
          <p:spPr>
            <a:xfrm>
              <a:off x="5274013" y="2840525"/>
              <a:ext cx="73250" cy="18775"/>
            </a:xfrm>
            <a:custGeom>
              <a:rect b="b" l="l" r="r" t="t"/>
              <a:pathLst>
                <a:path extrusionOk="0" h="751" w="2930">
                  <a:moveTo>
                    <a:pt x="381" y="0"/>
                  </a:moveTo>
                  <a:cubicBezTo>
                    <a:pt x="167" y="0"/>
                    <a:pt x="0" y="167"/>
                    <a:pt x="0" y="370"/>
                  </a:cubicBezTo>
                  <a:cubicBezTo>
                    <a:pt x="0" y="584"/>
                    <a:pt x="167" y="751"/>
                    <a:pt x="381" y="751"/>
                  </a:cubicBezTo>
                  <a:lnTo>
                    <a:pt x="2548" y="751"/>
                  </a:lnTo>
                  <a:cubicBezTo>
                    <a:pt x="2763" y="751"/>
                    <a:pt x="2929" y="584"/>
                    <a:pt x="2929" y="370"/>
                  </a:cubicBezTo>
                  <a:cubicBezTo>
                    <a:pt x="2929" y="167"/>
                    <a:pt x="2763" y="0"/>
                    <a:pt x="254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9"/>
            <p:cNvSpPr/>
            <p:nvPr/>
          </p:nvSpPr>
          <p:spPr>
            <a:xfrm>
              <a:off x="5752038" y="1387100"/>
              <a:ext cx="55400" cy="58625"/>
            </a:xfrm>
            <a:custGeom>
              <a:rect b="b" l="l" r="r" t="t"/>
              <a:pathLst>
                <a:path extrusionOk="0" h="2345" w="2216">
                  <a:moveTo>
                    <a:pt x="423" y="1"/>
                  </a:moveTo>
                  <a:cubicBezTo>
                    <a:pt x="347" y="1"/>
                    <a:pt x="269" y="24"/>
                    <a:pt x="203" y="71"/>
                  </a:cubicBezTo>
                  <a:cubicBezTo>
                    <a:pt x="36" y="190"/>
                    <a:pt x="1" y="416"/>
                    <a:pt x="120" y="583"/>
                  </a:cubicBezTo>
                  <a:cubicBezTo>
                    <a:pt x="548" y="1178"/>
                    <a:pt x="1025" y="1726"/>
                    <a:pt x="1549" y="2238"/>
                  </a:cubicBezTo>
                  <a:cubicBezTo>
                    <a:pt x="1620" y="2309"/>
                    <a:pt x="1715" y="2345"/>
                    <a:pt x="1811" y="2345"/>
                  </a:cubicBezTo>
                  <a:cubicBezTo>
                    <a:pt x="1906" y="2345"/>
                    <a:pt x="2001" y="2309"/>
                    <a:pt x="2072" y="2226"/>
                  </a:cubicBezTo>
                  <a:cubicBezTo>
                    <a:pt x="2215" y="2083"/>
                    <a:pt x="2215" y="1845"/>
                    <a:pt x="2061" y="1702"/>
                  </a:cubicBezTo>
                  <a:cubicBezTo>
                    <a:pt x="1572" y="1226"/>
                    <a:pt x="1132" y="702"/>
                    <a:pt x="727" y="154"/>
                  </a:cubicBezTo>
                  <a:cubicBezTo>
                    <a:pt x="655" y="54"/>
                    <a:pt x="540" y="1"/>
                    <a:pt x="42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9"/>
            <p:cNvSpPr/>
            <p:nvPr/>
          </p:nvSpPr>
          <p:spPr>
            <a:xfrm>
              <a:off x="5841638" y="1470250"/>
              <a:ext cx="68475" cy="42750"/>
            </a:xfrm>
            <a:custGeom>
              <a:rect b="b" l="l" r="r" t="t"/>
              <a:pathLst>
                <a:path extrusionOk="0" h="1710" w="2739">
                  <a:moveTo>
                    <a:pt x="438" y="1"/>
                  </a:moveTo>
                  <a:cubicBezTo>
                    <a:pt x="312" y="1"/>
                    <a:pt x="190" y="64"/>
                    <a:pt x="120" y="174"/>
                  </a:cubicBezTo>
                  <a:cubicBezTo>
                    <a:pt x="1" y="352"/>
                    <a:pt x="60" y="579"/>
                    <a:pt x="239" y="686"/>
                  </a:cubicBezTo>
                  <a:cubicBezTo>
                    <a:pt x="858" y="1079"/>
                    <a:pt x="1501" y="1400"/>
                    <a:pt x="2179" y="1674"/>
                  </a:cubicBezTo>
                  <a:cubicBezTo>
                    <a:pt x="2227" y="1698"/>
                    <a:pt x="2275" y="1710"/>
                    <a:pt x="2322" y="1710"/>
                  </a:cubicBezTo>
                  <a:cubicBezTo>
                    <a:pt x="2465" y="1710"/>
                    <a:pt x="2608" y="1614"/>
                    <a:pt x="2668" y="1472"/>
                  </a:cubicBezTo>
                  <a:cubicBezTo>
                    <a:pt x="2739" y="1281"/>
                    <a:pt x="2644" y="1067"/>
                    <a:pt x="2453" y="983"/>
                  </a:cubicBezTo>
                  <a:cubicBezTo>
                    <a:pt x="1822" y="733"/>
                    <a:pt x="1203" y="424"/>
                    <a:pt x="632" y="55"/>
                  </a:cubicBezTo>
                  <a:cubicBezTo>
                    <a:pt x="570" y="18"/>
                    <a:pt x="504" y="1"/>
                    <a:pt x="43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9"/>
            <p:cNvSpPr/>
            <p:nvPr/>
          </p:nvSpPr>
          <p:spPr>
            <a:xfrm>
              <a:off x="6318488" y="1195375"/>
              <a:ext cx="23825" cy="78600"/>
            </a:xfrm>
            <a:custGeom>
              <a:rect b="b" l="l" r="r" t="t"/>
              <a:pathLst>
                <a:path extrusionOk="0" h="3144" w="953">
                  <a:moveTo>
                    <a:pt x="592" y="0"/>
                  </a:moveTo>
                  <a:cubicBezTo>
                    <a:pt x="585" y="0"/>
                    <a:pt x="579" y="0"/>
                    <a:pt x="572" y="1"/>
                  </a:cubicBezTo>
                  <a:cubicBezTo>
                    <a:pt x="369" y="1"/>
                    <a:pt x="203" y="179"/>
                    <a:pt x="203" y="382"/>
                  </a:cubicBezTo>
                  <a:cubicBezTo>
                    <a:pt x="203" y="477"/>
                    <a:pt x="215" y="572"/>
                    <a:pt x="215" y="656"/>
                  </a:cubicBezTo>
                  <a:cubicBezTo>
                    <a:pt x="215" y="1346"/>
                    <a:pt x="155" y="2037"/>
                    <a:pt x="36" y="2703"/>
                  </a:cubicBezTo>
                  <a:cubicBezTo>
                    <a:pt x="0" y="2906"/>
                    <a:pt x="143" y="3096"/>
                    <a:pt x="346" y="3132"/>
                  </a:cubicBezTo>
                  <a:cubicBezTo>
                    <a:pt x="369" y="3144"/>
                    <a:pt x="381" y="3144"/>
                    <a:pt x="405" y="3144"/>
                  </a:cubicBezTo>
                  <a:cubicBezTo>
                    <a:pt x="584" y="3144"/>
                    <a:pt x="739" y="3013"/>
                    <a:pt x="774" y="2834"/>
                  </a:cubicBezTo>
                  <a:cubicBezTo>
                    <a:pt x="893" y="2120"/>
                    <a:pt x="953" y="1394"/>
                    <a:pt x="953" y="656"/>
                  </a:cubicBezTo>
                  <a:cubicBezTo>
                    <a:pt x="953" y="560"/>
                    <a:pt x="953" y="465"/>
                    <a:pt x="953" y="370"/>
                  </a:cubicBezTo>
                  <a:cubicBezTo>
                    <a:pt x="941" y="163"/>
                    <a:pt x="785" y="0"/>
                    <a:pt x="59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9"/>
            <p:cNvSpPr/>
            <p:nvPr/>
          </p:nvSpPr>
          <p:spPr>
            <a:xfrm>
              <a:off x="6274438" y="1322750"/>
              <a:ext cx="45550" cy="65525"/>
            </a:xfrm>
            <a:custGeom>
              <a:rect b="b" l="l" r="r" t="t"/>
              <a:pathLst>
                <a:path extrusionOk="0" h="2621" w="1822">
                  <a:moveTo>
                    <a:pt x="1397" y="0"/>
                  </a:moveTo>
                  <a:cubicBezTo>
                    <a:pt x="1250" y="0"/>
                    <a:pt x="1111" y="83"/>
                    <a:pt x="1048" y="228"/>
                  </a:cubicBezTo>
                  <a:cubicBezTo>
                    <a:pt x="786" y="859"/>
                    <a:pt x="476" y="1478"/>
                    <a:pt x="107" y="2049"/>
                  </a:cubicBezTo>
                  <a:cubicBezTo>
                    <a:pt x="0" y="2228"/>
                    <a:pt x="60" y="2454"/>
                    <a:pt x="226" y="2573"/>
                  </a:cubicBezTo>
                  <a:cubicBezTo>
                    <a:pt x="286" y="2609"/>
                    <a:pt x="357" y="2621"/>
                    <a:pt x="429" y="2621"/>
                  </a:cubicBezTo>
                  <a:cubicBezTo>
                    <a:pt x="548" y="2621"/>
                    <a:pt x="667" y="2561"/>
                    <a:pt x="738" y="2454"/>
                  </a:cubicBezTo>
                  <a:cubicBezTo>
                    <a:pt x="1131" y="1835"/>
                    <a:pt x="1465" y="1180"/>
                    <a:pt x="1739" y="514"/>
                  </a:cubicBezTo>
                  <a:cubicBezTo>
                    <a:pt x="1822" y="323"/>
                    <a:pt x="1727" y="109"/>
                    <a:pt x="1536" y="25"/>
                  </a:cubicBezTo>
                  <a:cubicBezTo>
                    <a:pt x="1490" y="8"/>
                    <a:pt x="1443" y="0"/>
                    <a:pt x="139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9"/>
            <p:cNvSpPr/>
            <p:nvPr/>
          </p:nvSpPr>
          <p:spPr>
            <a:xfrm>
              <a:off x="5701138" y="1275775"/>
              <a:ext cx="37525" cy="68750"/>
            </a:xfrm>
            <a:custGeom>
              <a:rect b="b" l="l" r="r" t="t"/>
              <a:pathLst>
                <a:path extrusionOk="0" h="2750" w="1501">
                  <a:moveTo>
                    <a:pt x="412" y="1"/>
                  </a:moveTo>
                  <a:cubicBezTo>
                    <a:pt x="382" y="1"/>
                    <a:pt x="352" y="4"/>
                    <a:pt x="322" y="11"/>
                  </a:cubicBezTo>
                  <a:cubicBezTo>
                    <a:pt x="120" y="59"/>
                    <a:pt x="1" y="261"/>
                    <a:pt x="48" y="464"/>
                  </a:cubicBezTo>
                  <a:cubicBezTo>
                    <a:pt x="215" y="1166"/>
                    <a:pt x="453" y="1857"/>
                    <a:pt x="727" y="2524"/>
                  </a:cubicBezTo>
                  <a:cubicBezTo>
                    <a:pt x="799" y="2666"/>
                    <a:pt x="929" y="2750"/>
                    <a:pt x="1072" y="2750"/>
                  </a:cubicBezTo>
                  <a:cubicBezTo>
                    <a:pt x="1120" y="2750"/>
                    <a:pt x="1168" y="2738"/>
                    <a:pt x="1215" y="2726"/>
                  </a:cubicBezTo>
                  <a:cubicBezTo>
                    <a:pt x="1406" y="2643"/>
                    <a:pt x="1501" y="2428"/>
                    <a:pt x="1418" y="2238"/>
                  </a:cubicBezTo>
                  <a:cubicBezTo>
                    <a:pt x="1144" y="1607"/>
                    <a:pt x="929" y="952"/>
                    <a:pt x="775" y="285"/>
                  </a:cubicBezTo>
                  <a:cubicBezTo>
                    <a:pt x="734" y="113"/>
                    <a:pt x="581" y="1"/>
                    <a:pt x="41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9"/>
            <p:cNvSpPr/>
            <p:nvPr/>
          </p:nvSpPr>
          <p:spPr>
            <a:xfrm>
              <a:off x="5957138" y="1512550"/>
              <a:ext cx="72650" cy="51050"/>
            </a:xfrm>
            <a:custGeom>
              <a:rect b="b" l="l" r="r" t="t"/>
              <a:pathLst>
                <a:path extrusionOk="0" h="2042" w="2906">
                  <a:moveTo>
                    <a:pt x="406" y="1"/>
                  </a:moveTo>
                  <a:cubicBezTo>
                    <a:pt x="226" y="1"/>
                    <a:pt x="68" y="145"/>
                    <a:pt x="36" y="327"/>
                  </a:cubicBezTo>
                  <a:cubicBezTo>
                    <a:pt x="0" y="530"/>
                    <a:pt x="155" y="720"/>
                    <a:pt x="369" y="756"/>
                  </a:cubicBezTo>
                  <a:cubicBezTo>
                    <a:pt x="929" y="851"/>
                    <a:pt x="1524" y="911"/>
                    <a:pt x="2119" y="923"/>
                  </a:cubicBezTo>
                  <a:lnTo>
                    <a:pt x="2119" y="1661"/>
                  </a:lnTo>
                  <a:cubicBezTo>
                    <a:pt x="2119" y="1875"/>
                    <a:pt x="2286" y="2042"/>
                    <a:pt x="2489" y="2042"/>
                  </a:cubicBezTo>
                  <a:cubicBezTo>
                    <a:pt x="2703" y="2042"/>
                    <a:pt x="2870" y="1875"/>
                    <a:pt x="2870" y="1661"/>
                  </a:cubicBezTo>
                  <a:lnTo>
                    <a:pt x="2870" y="768"/>
                  </a:lnTo>
                  <a:cubicBezTo>
                    <a:pt x="2870" y="708"/>
                    <a:pt x="2905" y="613"/>
                    <a:pt x="2905" y="530"/>
                  </a:cubicBezTo>
                  <a:cubicBezTo>
                    <a:pt x="2905" y="327"/>
                    <a:pt x="2715" y="137"/>
                    <a:pt x="2512" y="137"/>
                  </a:cubicBezTo>
                  <a:lnTo>
                    <a:pt x="2441" y="137"/>
                  </a:lnTo>
                  <a:cubicBezTo>
                    <a:pt x="1786" y="137"/>
                    <a:pt x="1107" y="113"/>
                    <a:pt x="465" y="6"/>
                  </a:cubicBezTo>
                  <a:cubicBezTo>
                    <a:pt x="445" y="2"/>
                    <a:pt x="425" y="1"/>
                    <a:pt x="40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9"/>
            <p:cNvSpPr/>
            <p:nvPr/>
          </p:nvSpPr>
          <p:spPr>
            <a:xfrm>
              <a:off x="6190488" y="1424600"/>
              <a:ext cx="61050" cy="52975"/>
            </a:xfrm>
            <a:custGeom>
              <a:rect b="b" l="l" r="r" t="t"/>
              <a:pathLst>
                <a:path extrusionOk="0" h="2119" w="2442">
                  <a:moveTo>
                    <a:pt x="2042" y="1"/>
                  </a:moveTo>
                  <a:cubicBezTo>
                    <a:pt x="1945" y="1"/>
                    <a:pt x="1848" y="40"/>
                    <a:pt x="1775" y="119"/>
                  </a:cubicBezTo>
                  <a:cubicBezTo>
                    <a:pt x="1287" y="595"/>
                    <a:pt x="763" y="1047"/>
                    <a:pt x="215" y="1440"/>
                  </a:cubicBezTo>
                  <a:cubicBezTo>
                    <a:pt x="48" y="1559"/>
                    <a:pt x="1" y="1797"/>
                    <a:pt x="120" y="1964"/>
                  </a:cubicBezTo>
                  <a:cubicBezTo>
                    <a:pt x="191" y="2059"/>
                    <a:pt x="310" y="2119"/>
                    <a:pt x="429" y="2119"/>
                  </a:cubicBezTo>
                  <a:cubicBezTo>
                    <a:pt x="501" y="2119"/>
                    <a:pt x="572" y="2095"/>
                    <a:pt x="644" y="2047"/>
                  </a:cubicBezTo>
                  <a:cubicBezTo>
                    <a:pt x="1227" y="1631"/>
                    <a:pt x="1787" y="1154"/>
                    <a:pt x="2299" y="642"/>
                  </a:cubicBezTo>
                  <a:cubicBezTo>
                    <a:pt x="2441" y="488"/>
                    <a:pt x="2441" y="261"/>
                    <a:pt x="2299" y="107"/>
                  </a:cubicBezTo>
                  <a:cubicBezTo>
                    <a:pt x="2229" y="37"/>
                    <a:pt x="2136" y="1"/>
                    <a:pt x="204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9"/>
            <p:cNvSpPr/>
            <p:nvPr/>
          </p:nvSpPr>
          <p:spPr>
            <a:xfrm>
              <a:off x="6079163" y="1493000"/>
              <a:ext cx="71175" cy="34875"/>
            </a:xfrm>
            <a:custGeom>
              <a:rect b="b" l="l" r="r" t="t"/>
              <a:pathLst>
                <a:path extrusionOk="0" h="1395" w="2847">
                  <a:moveTo>
                    <a:pt x="2426" y="0"/>
                  </a:moveTo>
                  <a:cubicBezTo>
                    <a:pt x="2379" y="0"/>
                    <a:pt x="2332" y="9"/>
                    <a:pt x="2287" y="26"/>
                  </a:cubicBezTo>
                  <a:cubicBezTo>
                    <a:pt x="1656" y="300"/>
                    <a:pt x="1001" y="502"/>
                    <a:pt x="334" y="657"/>
                  </a:cubicBezTo>
                  <a:cubicBezTo>
                    <a:pt x="132" y="704"/>
                    <a:pt x="1" y="907"/>
                    <a:pt x="48" y="1109"/>
                  </a:cubicBezTo>
                  <a:cubicBezTo>
                    <a:pt x="96" y="1276"/>
                    <a:pt x="251" y="1395"/>
                    <a:pt x="417" y="1395"/>
                  </a:cubicBezTo>
                  <a:cubicBezTo>
                    <a:pt x="441" y="1395"/>
                    <a:pt x="465" y="1395"/>
                    <a:pt x="501" y="1383"/>
                  </a:cubicBezTo>
                  <a:cubicBezTo>
                    <a:pt x="1203" y="1216"/>
                    <a:pt x="1906" y="1002"/>
                    <a:pt x="2572" y="716"/>
                  </a:cubicBezTo>
                  <a:cubicBezTo>
                    <a:pt x="2763" y="633"/>
                    <a:pt x="2846" y="419"/>
                    <a:pt x="2775" y="228"/>
                  </a:cubicBezTo>
                  <a:cubicBezTo>
                    <a:pt x="2712" y="83"/>
                    <a:pt x="2572" y="0"/>
                    <a:pt x="242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9"/>
            <p:cNvSpPr/>
            <p:nvPr/>
          </p:nvSpPr>
          <p:spPr>
            <a:xfrm>
              <a:off x="5671963" y="4239500"/>
              <a:ext cx="72075" cy="18775"/>
            </a:xfrm>
            <a:custGeom>
              <a:rect b="b" l="l" r="r" t="t"/>
              <a:pathLst>
                <a:path extrusionOk="0" h="751" w="2883">
                  <a:moveTo>
                    <a:pt x="370" y="1"/>
                  </a:moveTo>
                  <a:cubicBezTo>
                    <a:pt x="168" y="1"/>
                    <a:pt x="1" y="167"/>
                    <a:pt x="1" y="370"/>
                  </a:cubicBezTo>
                  <a:cubicBezTo>
                    <a:pt x="1" y="584"/>
                    <a:pt x="168" y="751"/>
                    <a:pt x="370" y="751"/>
                  </a:cubicBezTo>
                  <a:lnTo>
                    <a:pt x="2513" y="751"/>
                  </a:lnTo>
                  <a:cubicBezTo>
                    <a:pt x="2716" y="751"/>
                    <a:pt x="2882" y="584"/>
                    <a:pt x="2882" y="370"/>
                  </a:cubicBezTo>
                  <a:cubicBezTo>
                    <a:pt x="2882" y="167"/>
                    <a:pt x="2716" y="1"/>
                    <a:pt x="251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9"/>
            <p:cNvSpPr/>
            <p:nvPr/>
          </p:nvSpPr>
          <p:spPr>
            <a:xfrm>
              <a:off x="5546363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70" y="1"/>
                  </a:moveTo>
                  <a:cubicBezTo>
                    <a:pt x="167" y="1"/>
                    <a:pt x="1" y="167"/>
                    <a:pt x="1" y="370"/>
                  </a:cubicBezTo>
                  <a:cubicBezTo>
                    <a:pt x="1" y="584"/>
                    <a:pt x="167" y="751"/>
                    <a:pt x="370" y="751"/>
                  </a:cubicBezTo>
                  <a:lnTo>
                    <a:pt x="2525" y="751"/>
                  </a:lnTo>
                  <a:cubicBezTo>
                    <a:pt x="2727" y="751"/>
                    <a:pt x="2894" y="584"/>
                    <a:pt x="2894" y="370"/>
                  </a:cubicBezTo>
                  <a:cubicBezTo>
                    <a:pt x="2894" y="167"/>
                    <a:pt x="2727" y="1"/>
                    <a:pt x="252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9"/>
            <p:cNvSpPr/>
            <p:nvPr/>
          </p:nvSpPr>
          <p:spPr>
            <a:xfrm>
              <a:off x="2538838" y="3348325"/>
              <a:ext cx="18475" cy="72350"/>
            </a:xfrm>
            <a:custGeom>
              <a:rect b="b" l="l" r="r" t="t"/>
              <a:pathLst>
                <a:path extrusionOk="0" h="2894" w="739">
                  <a:moveTo>
                    <a:pt x="370" y="0"/>
                  </a:moveTo>
                  <a:cubicBezTo>
                    <a:pt x="156" y="0"/>
                    <a:pt x="1" y="167"/>
                    <a:pt x="1" y="370"/>
                  </a:cubicBezTo>
                  <a:lnTo>
                    <a:pt x="1" y="2513"/>
                  </a:lnTo>
                  <a:cubicBezTo>
                    <a:pt x="1" y="2727"/>
                    <a:pt x="156" y="2894"/>
                    <a:pt x="370" y="2894"/>
                  </a:cubicBezTo>
                  <a:cubicBezTo>
                    <a:pt x="572" y="2894"/>
                    <a:pt x="739" y="2727"/>
                    <a:pt x="739" y="2513"/>
                  </a:cubicBezTo>
                  <a:lnTo>
                    <a:pt x="739" y="370"/>
                  </a:lnTo>
                  <a:cubicBezTo>
                    <a:pt x="739" y="167"/>
                    <a:pt x="572" y="0"/>
                    <a:pt x="37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9"/>
            <p:cNvSpPr/>
            <p:nvPr/>
          </p:nvSpPr>
          <p:spPr>
            <a:xfrm>
              <a:off x="3790188" y="4239500"/>
              <a:ext cx="72050" cy="18775"/>
            </a:xfrm>
            <a:custGeom>
              <a:rect b="b" l="l" r="r" t="t"/>
              <a:pathLst>
                <a:path extrusionOk="0" h="751" w="2882">
                  <a:moveTo>
                    <a:pt x="370" y="1"/>
                  </a:moveTo>
                  <a:cubicBezTo>
                    <a:pt x="167" y="1"/>
                    <a:pt x="1" y="167"/>
                    <a:pt x="1" y="370"/>
                  </a:cubicBezTo>
                  <a:cubicBezTo>
                    <a:pt x="1" y="584"/>
                    <a:pt x="167" y="751"/>
                    <a:pt x="370" y="751"/>
                  </a:cubicBezTo>
                  <a:lnTo>
                    <a:pt x="2513" y="751"/>
                  </a:lnTo>
                  <a:cubicBezTo>
                    <a:pt x="2715" y="751"/>
                    <a:pt x="2882" y="584"/>
                    <a:pt x="2882" y="370"/>
                  </a:cubicBezTo>
                  <a:cubicBezTo>
                    <a:pt x="2882" y="167"/>
                    <a:pt x="2715" y="1"/>
                    <a:pt x="251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9"/>
            <p:cNvSpPr/>
            <p:nvPr/>
          </p:nvSpPr>
          <p:spPr>
            <a:xfrm>
              <a:off x="4040813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82" y="1"/>
                  </a:moveTo>
                  <a:cubicBezTo>
                    <a:pt x="167" y="1"/>
                    <a:pt x="1" y="167"/>
                    <a:pt x="1" y="370"/>
                  </a:cubicBezTo>
                  <a:cubicBezTo>
                    <a:pt x="1" y="584"/>
                    <a:pt x="167" y="751"/>
                    <a:pt x="382" y="751"/>
                  </a:cubicBezTo>
                  <a:lnTo>
                    <a:pt x="2525" y="751"/>
                  </a:lnTo>
                  <a:cubicBezTo>
                    <a:pt x="2727" y="751"/>
                    <a:pt x="2894" y="584"/>
                    <a:pt x="2894" y="370"/>
                  </a:cubicBezTo>
                  <a:cubicBezTo>
                    <a:pt x="2894" y="167"/>
                    <a:pt x="2727" y="1"/>
                    <a:pt x="252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9"/>
            <p:cNvSpPr/>
            <p:nvPr/>
          </p:nvSpPr>
          <p:spPr>
            <a:xfrm>
              <a:off x="3664588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84"/>
                    <a:pt x="167" y="751"/>
                    <a:pt x="369" y="751"/>
                  </a:cubicBezTo>
                  <a:lnTo>
                    <a:pt x="2524" y="751"/>
                  </a:lnTo>
                  <a:cubicBezTo>
                    <a:pt x="2727" y="751"/>
                    <a:pt x="2893" y="584"/>
                    <a:pt x="2893" y="370"/>
                  </a:cubicBezTo>
                  <a:cubicBezTo>
                    <a:pt x="2893" y="167"/>
                    <a:pt x="2727" y="1"/>
                    <a:pt x="252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9"/>
            <p:cNvSpPr/>
            <p:nvPr/>
          </p:nvSpPr>
          <p:spPr>
            <a:xfrm>
              <a:off x="3915513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84"/>
                    <a:pt x="167" y="751"/>
                    <a:pt x="369" y="751"/>
                  </a:cubicBezTo>
                  <a:lnTo>
                    <a:pt x="2524" y="751"/>
                  </a:lnTo>
                  <a:cubicBezTo>
                    <a:pt x="2727" y="751"/>
                    <a:pt x="2893" y="584"/>
                    <a:pt x="2893" y="370"/>
                  </a:cubicBezTo>
                  <a:cubicBezTo>
                    <a:pt x="2893" y="167"/>
                    <a:pt x="2727" y="1"/>
                    <a:pt x="252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9"/>
            <p:cNvSpPr/>
            <p:nvPr/>
          </p:nvSpPr>
          <p:spPr>
            <a:xfrm>
              <a:off x="3539263" y="4239500"/>
              <a:ext cx="72050" cy="18775"/>
            </a:xfrm>
            <a:custGeom>
              <a:rect b="b" l="l" r="r" t="t"/>
              <a:pathLst>
                <a:path extrusionOk="0" h="751" w="2882">
                  <a:moveTo>
                    <a:pt x="370" y="1"/>
                  </a:moveTo>
                  <a:cubicBezTo>
                    <a:pt x="167" y="1"/>
                    <a:pt x="1" y="167"/>
                    <a:pt x="1" y="370"/>
                  </a:cubicBezTo>
                  <a:cubicBezTo>
                    <a:pt x="1" y="584"/>
                    <a:pt x="167" y="751"/>
                    <a:pt x="370" y="751"/>
                  </a:cubicBezTo>
                  <a:lnTo>
                    <a:pt x="2513" y="751"/>
                  </a:lnTo>
                  <a:cubicBezTo>
                    <a:pt x="2715" y="751"/>
                    <a:pt x="2882" y="584"/>
                    <a:pt x="2882" y="370"/>
                  </a:cubicBezTo>
                  <a:cubicBezTo>
                    <a:pt x="2882" y="167"/>
                    <a:pt x="2715" y="1"/>
                    <a:pt x="251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9"/>
            <p:cNvSpPr/>
            <p:nvPr/>
          </p:nvSpPr>
          <p:spPr>
            <a:xfrm>
              <a:off x="3413663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84"/>
                    <a:pt x="167" y="751"/>
                    <a:pt x="369" y="751"/>
                  </a:cubicBezTo>
                  <a:lnTo>
                    <a:pt x="2524" y="751"/>
                  </a:lnTo>
                  <a:cubicBezTo>
                    <a:pt x="2727" y="751"/>
                    <a:pt x="2893" y="584"/>
                    <a:pt x="2893" y="370"/>
                  </a:cubicBezTo>
                  <a:cubicBezTo>
                    <a:pt x="2893" y="167"/>
                    <a:pt x="2727" y="1"/>
                    <a:pt x="252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9"/>
            <p:cNvSpPr/>
            <p:nvPr/>
          </p:nvSpPr>
          <p:spPr>
            <a:xfrm>
              <a:off x="3162738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84"/>
                    <a:pt x="167" y="751"/>
                    <a:pt x="369" y="751"/>
                  </a:cubicBezTo>
                  <a:lnTo>
                    <a:pt x="2524" y="751"/>
                  </a:lnTo>
                  <a:cubicBezTo>
                    <a:pt x="2727" y="751"/>
                    <a:pt x="2894" y="584"/>
                    <a:pt x="2894" y="370"/>
                  </a:cubicBezTo>
                  <a:cubicBezTo>
                    <a:pt x="2894" y="167"/>
                    <a:pt x="2727" y="1"/>
                    <a:pt x="252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9"/>
            <p:cNvSpPr/>
            <p:nvPr/>
          </p:nvSpPr>
          <p:spPr>
            <a:xfrm>
              <a:off x="3288338" y="4239500"/>
              <a:ext cx="72075" cy="18775"/>
            </a:xfrm>
            <a:custGeom>
              <a:rect b="b" l="l" r="r" t="t"/>
              <a:pathLst>
                <a:path extrusionOk="0" h="751" w="2883">
                  <a:moveTo>
                    <a:pt x="370" y="1"/>
                  </a:moveTo>
                  <a:cubicBezTo>
                    <a:pt x="167" y="1"/>
                    <a:pt x="1" y="167"/>
                    <a:pt x="1" y="370"/>
                  </a:cubicBezTo>
                  <a:cubicBezTo>
                    <a:pt x="1" y="584"/>
                    <a:pt x="167" y="751"/>
                    <a:pt x="370" y="751"/>
                  </a:cubicBezTo>
                  <a:lnTo>
                    <a:pt x="2513" y="751"/>
                  </a:lnTo>
                  <a:cubicBezTo>
                    <a:pt x="2715" y="751"/>
                    <a:pt x="2882" y="584"/>
                    <a:pt x="2882" y="370"/>
                  </a:cubicBezTo>
                  <a:cubicBezTo>
                    <a:pt x="2882" y="167"/>
                    <a:pt x="2715" y="1"/>
                    <a:pt x="251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9"/>
            <p:cNvSpPr/>
            <p:nvPr/>
          </p:nvSpPr>
          <p:spPr>
            <a:xfrm>
              <a:off x="3037413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70" y="1"/>
                  </a:moveTo>
                  <a:cubicBezTo>
                    <a:pt x="167" y="1"/>
                    <a:pt x="1" y="167"/>
                    <a:pt x="1" y="370"/>
                  </a:cubicBezTo>
                  <a:cubicBezTo>
                    <a:pt x="1" y="584"/>
                    <a:pt x="167" y="751"/>
                    <a:pt x="370" y="751"/>
                  </a:cubicBezTo>
                  <a:lnTo>
                    <a:pt x="2513" y="751"/>
                  </a:lnTo>
                  <a:cubicBezTo>
                    <a:pt x="2727" y="751"/>
                    <a:pt x="2894" y="584"/>
                    <a:pt x="2894" y="370"/>
                  </a:cubicBezTo>
                  <a:cubicBezTo>
                    <a:pt x="2894" y="167"/>
                    <a:pt x="2727" y="1"/>
                    <a:pt x="251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9"/>
            <p:cNvSpPr/>
            <p:nvPr/>
          </p:nvSpPr>
          <p:spPr>
            <a:xfrm>
              <a:off x="4668288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84"/>
                    <a:pt x="167" y="751"/>
                    <a:pt x="369" y="751"/>
                  </a:cubicBezTo>
                  <a:lnTo>
                    <a:pt x="2512" y="751"/>
                  </a:lnTo>
                  <a:cubicBezTo>
                    <a:pt x="2727" y="751"/>
                    <a:pt x="2893" y="584"/>
                    <a:pt x="2893" y="370"/>
                  </a:cubicBezTo>
                  <a:cubicBezTo>
                    <a:pt x="2893" y="167"/>
                    <a:pt x="2727" y="1"/>
                    <a:pt x="251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9"/>
            <p:cNvSpPr/>
            <p:nvPr/>
          </p:nvSpPr>
          <p:spPr>
            <a:xfrm>
              <a:off x="4793588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82" y="1"/>
                  </a:moveTo>
                  <a:cubicBezTo>
                    <a:pt x="167" y="1"/>
                    <a:pt x="1" y="167"/>
                    <a:pt x="1" y="370"/>
                  </a:cubicBezTo>
                  <a:cubicBezTo>
                    <a:pt x="1" y="584"/>
                    <a:pt x="167" y="751"/>
                    <a:pt x="382" y="751"/>
                  </a:cubicBezTo>
                  <a:lnTo>
                    <a:pt x="2525" y="751"/>
                  </a:lnTo>
                  <a:cubicBezTo>
                    <a:pt x="2727" y="751"/>
                    <a:pt x="2894" y="584"/>
                    <a:pt x="2894" y="370"/>
                  </a:cubicBezTo>
                  <a:cubicBezTo>
                    <a:pt x="2894" y="167"/>
                    <a:pt x="2727" y="1"/>
                    <a:pt x="252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9"/>
            <p:cNvSpPr/>
            <p:nvPr/>
          </p:nvSpPr>
          <p:spPr>
            <a:xfrm>
              <a:off x="4542663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82" y="1"/>
                  </a:moveTo>
                  <a:cubicBezTo>
                    <a:pt x="167" y="1"/>
                    <a:pt x="1" y="167"/>
                    <a:pt x="1" y="370"/>
                  </a:cubicBezTo>
                  <a:cubicBezTo>
                    <a:pt x="1" y="584"/>
                    <a:pt x="167" y="751"/>
                    <a:pt x="382" y="751"/>
                  </a:cubicBezTo>
                  <a:lnTo>
                    <a:pt x="2525" y="751"/>
                  </a:lnTo>
                  <a:cubicBezTo>
                    <a:pt x="2727" y="751"/>
                    <a:pt x="2894" y="584"/>
                    <a:pt x="2894" y="370"/>
                  </a:cubicBezTo>
                  <a:cubicBezTo>
                    <a:pt x="2894" y="167"/>
                    <a:pt x="2727" y="1"/>
                    <a:pt x="252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9"/>
            <p:cNvSpPr/>
            <p:nvPr/>
          </p:nvSpPr>
          <p:spPr>
            <a:xfrm>
              <a:off x="4291738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82" y="1"/>
                  </a:moveTo>
                  <a:cubicBezTo>
                    <a:pt x="167" y="1"/>
                    <a:pt x="1" y="167"/>
                    <a:pt x="1" y="370"/>
                  </a:cubicBezTo>
                  <a:cubicBezTo>
                    <a:pt x="1" y="584"/>
                    <a:pt x="167" y="751"/>
                    <a:pt x="382" y="751"/>
                  </a:cubicBezTo>
                  <a:lnTo>
                    <a:pt x="2525" y="751"/>
                  </a:lnTo>
                  <a:cubicBezTo>
                    <a:pt x="2727" y="751"/>
                    <a:pt x="2894" y="584"/>
                    <a:pt x="2894" y="370"/>
                  </a:cubicBezTo>
                  <a:cubicBezTo>
                    <a:pt x="2894" y="167"/>
                    <a:pt x="2727" y="1"/>
                    <a:pt x="252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9"/>
            <p:cNvSpPr/>
            <p:nvPr/>
          </p:nvSpPr>
          <p:spPr>
            <a:xfrm>
              <a:off x="4417363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84"/>
                    <a:pt x="167" y="751"/>
                    <a:pt x="369" y="751"/>
                  </a:cubicBezTo>
                  <a:lnTo>
                    <a:pt x="2512" y="751"/>
                  </a:lnTo>
                  <a:cubicBezTo>
                    <a:pt x="2727" y="751"/>
                    <a:pt x="2893" y="584"/>
                    <a:pt x="2893" y="370"/>
                  </a:cubicBezTo>
                  <a:cubicBezTo>
                    <a:pt x="2893" y="167"/>
                    <a:pt x="2727" y="1"/>
                    <a:pt x="251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9"/>
            <p:cNvSpPr/>
            <p:nvPr/>
          </p:nvSpPr>
          <p:spPr>
            <a:xfrm>
              <a:off x="4166438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84"/>
                    <a:pt x="167" y="751"/>
                    <a:pt x="369" y="751"/>
                  </a:cubicBezTo>
                  <a:lnTo>
                    <a:pt x="2512" y="751"/>
                  </a:lnTo>
                  <a:cubicBezTo>
                    <a:pt x="2727" y="751"/>
                    <a:pt x="2893" y="584"/>
                    <a:pt x="2893" y="370"/>
                  </a:cubicBezTo>
                  <a:cubicBezTo>
                    <a:pt x="2893" y="167"/>
                    <a:pt x="2727" y="1"/>
                    <a:pt x="251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9"/>
            <p:cNvSpPr/>
            <p:nvPr/>
          </p:nvSpPr>
          <p:spPr>
            <a:xfrm>
              <a:off x="5044513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70" y="1"/>
                  </a:moveTo>
                  <a:cubicBezTo>
                    <a:pt x="167" y="1"/>
                    <a:pt x="1" y="167"/>
                    <a:pt x="1" y="370"/>
                  </a:cubicBezTo>
                  <a:cubicBezTo>
                    <a:pt x="1" y="584"/>
                    <a:pt x="167" y="751"/>
                    <a:pt x="370" y="751"/>
                  </a:cubicBezTo>
                  <a:lnTo>
                    <a:pt x="2525" y="751"/>
                  </a:lnTo>
                  <a:cubicBezTo>
                    <a:pt x="2727" y="751"/>
                    <a:pt x="2894" y="584"/>
                    <a:pt x="2894" y="370"/>
                  </a:cubicBezTo>
                  <a:cubicBezTo>
                    <a:pt x="2894" y="167"/>
                    <a:pt x="2727" y="1"/>
                    <a:pt x="252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9"/>
            <p:cNvSpPr/>
            <p:nvPr/>
          </p:nvSpPr>
          <p:spPr>
            <a:xfrm>
              <a:off x="2538838" y="3724550"/>
              <a:ext cx="18475" cy="72375"/>
            </a:xfrm>
            <a:custGeom>
              <a:rect b="b" l="l" r="r" t="t"/>
              <a:pathLst>
                <a:path extrusionOk="0" h="2895" w="739">
                  <a:moveTo>
                    <a:pt x="370" y="1"/>
                  </a:moveTo>
                  <a:cubicBezTo>
                    <a:pt x="156" y="1"/>
                    <a:pt x="1" y="168"/>
                    <a:pt x="1" y="382"/>
                  </a:cubicBezTo>
                  <a:lnTo>
                    <a:pt x="1" y="2525"/>
                  </a:lnTo>
                  <a:cubicBezTo>
                    <a:pt x="1" y="2727"/>
                    <a:pt x="156" y="2894"/>
                    <a:pt x="370" y="2894"/>
                  </a:cubicBezTo>
                  <a:cubicBezTo>
                    <a:pt x="572" y="2894"/>
                    <a:pt x="739" y="2727"/>
                    <a:pt x="739" y="2525"/>
                  </a:cubicBezTo>
                  <a:lnTo>
                    <a:pt x="739" y="382"/>
                  </a:lnTo>
                  <a:cubicBezTo>
                    <a:pt x="739" y="168"/>
                    <a:pt x="572" y="1"/>
                    <a:pt x="37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9"/>
            <p:cNvSpPr/>
            <p:nvPr/>
          </p:nvSpPr>
          <p:spPr>
            <a:xfrm>
              <a:off x="4919213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84"/>
                    <a:pt x="167" y="751"/>
                    <a:pt x="369" y="751"/>
                  </a:cubicBezTo>
                  <a:lnTo>
                    <a:pt x="2512" y="751"/>
                  </a:lnTo>
                  <a:cubicBezTo>
                    <a:pt x="2727" y="751"/>
                    <a:pt x="2893" y="584"/>
                    <a:pt x="2893" y="370"/>
                  </a:cubicBezTo>
                  <a:cubicBezTo>
                    <a:pt x="2893" y="167"/>
                    <a:pt x="2727" y="1"/>
                    <a:pt x="251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9"/>
            <p:cNvSpPr/>
            <p:nvPr/>
          </p:nvSpPr>
          <p:spPr>
            <a:xfrm>
              <a:off x="2538838" y="3599250"/>
              <a:ext cx="18475" cy="72350"/>
            </a:xfrm>
            <a:custGeom>
              <a:rect b="b" l="l" r="r" t="t"/>
              <a:pathLst>
                <a:path extrusionOk="0" h="2894" w="739">
                  <a:moveTo>
                    <a:pt x="370" y="0"/>
                  </a:moveTo>
                  <a:cubicBezTo>
                    <a:pt x="156" y="0"/>
                    <a:pt x="1" y="167"/>
                    <a:pt x="1" y="369"/>
                  </a:cubicBezTo>
                  <a:lnTo>
                    <a:pt x="1" y="2513"/>
                  </a:lnTo>
                  <a:cubicBezTo>
                    <a:pt x="1" y="2727"/>
                    <a:pt x="156" y="2894"/>
                    <a:pt x="370" y="2894"/>
                  </a:cubicBezTo>
                  <a:cubicBezTo>
                    <a:pt x="572" y="2894"/>
                    <a:pt x="739" y="2727"/>
                    <a:pt x="739" y="2513"/>
                  </a:cubicBezTo>
                  <a:lnTo>
                    <a:pt x="739" y="369"/>
                  </a:lnTo>
                  <a:cubicBezTo>
                    <a:pt x="739" y="167"/>
                    <a:pt x="572" y="0"/>
                    <a:pt x="37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9"/>
            <p:cNvSpPr/>
            <p:nvPr/>
          </p:nvSpPr>
          <p:spPr>
            <a:xfrm>
              <a:off x="2538838" y="3222725"/>
              <a:ext cx="18475" cy="72350"/>
            </a:xfrm>
            <a:custGeom>
              <a:rect b="b" l="l" r="r" t="t"/>
              <a:pathLst>
                <a:path extrusionOk="0" h="2894" w="739">
                  <a:moveTo>
                    <a:pt x="370" y="0"/>
                  </a:moveTo>
                  <a:cubicBezTo>
                    <a:pt x="156" y="0"/>
                    <a:pt x="1" y="167"/>
                    <a:pt x="1" y="381"/>
                  </a:cubicBezTo>
                  <a:lnTo>
                    <a:pt x="1" y="2524"/>
                  </a:lnTo>
                  <a:cubicBezTo>
                    <a:pt x="1" y="2727"/>
                    <a:pt x="156" y="2893"/>
                    <a:pt x="370" y="2893"/>
                  </a:cubicBezTo>
                  <a:cubicBezTo>
                    <a:pt x="572" y="2893"/>
                    <a:pt x="739" y="2727"/>
                    <a:pt x="739" y="2524"/>
                  </a:cubicBezTo>
                  <a:lnTo>
                    <a:pt x="739" y="381"/>
                  </a:lnTo>
                  <a:cubicBezTo>
                    <a:pt x="739" y="167"/>
                    <a:pt x="572" y="0"/>
                    <a:pt x="37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9"/>
            <p:cNvSpPr/>
            <p:nvPr/>
          </p:nvSpPr>
          <p:spPr>
            <a:xfrm>
              <a:off x="2538838" y="3473625"/>
              <a:ext cx="18475" cy="72375"/>
            </a:xfrm>
            <a:custGeom>
              <a:rect b="b" l="l" r="r" t="t"/>
              <a:pathLst>
                <a:path extrusionOk="0" h="2895" w="739">
                  <a:moveTo>
                    <a:pt x="370" y="1"/>
                  </a:moveTo>
                  <a:cubicBezTo>
                    <a:pt x="156" y="1"/>
                    <a:pt x="1" y="168"/>
                    <a:pt x="1" y="382"/>
                  </a:cubicBezTo>
                  <a:lnTo>
                    <a:pt x="1" y="2525"/>
                  </a:lnTo>
                  <a:cubicBezTo>
                    <a:pt x="1" y="2727"/>
                    <a:pt x="156" y="2894"/>
                    <a:pt x="370" y="2894"/>
                  </a:cubicBezTo>
                  <a:cubicBezTo>
                    <a:pt x="572" y="2894"/>
                    <a:pt x="739" y="2727"/>
                    <a:pt x="739" y="2525"/>
                  </a:cubicBezTo>
                  <a:lnTo>
                    <a:pt x="739" y="382"/>
                  </a:lnTo>
                  <a:cubicBezTo>
                    <a:pt x="739" y="168"/>
                    <a:pt x="572" y="1"/>
                    <a:pt x="37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9"/>
            <p:cNvSpPr/>
            <p:nvPr/>
          </p:nvSpPr>
          <p:spPr>
            <a:xfrm>
              <a:off x="5295438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70" y="1"/>
                  </a:moveTo>
                  <a:cubicBezTo>
                    <a:pt x="167" y="1"/>
                    <a:pt x="1" y="167"/>
                    <a:pt x="1" y="370"/>
                  </a:cubicBezTo>
                  <a:cubicBezTo>
                    <a:pt x="1" y="584"/>
                    <a:pt x="167" y="751"/>
                    <a:pt x="370" y="751"/>
                  </a:cubicBezTo>
                  <a:lnTo>
                    <a:pt x="2525" y="751"/>
                  </a:lnTo>
                  <a:cubicBezTo>
                    <a:pt x="2727" y="751"/>
                    <a:pt x="2894" y="584"/>
                    <a:pt x="2894" y="370"/>
                  </a:cubicBezTo>
                  <a:cubicBezTo>
                    <a:pt x="2894" y="167"/>
                    <a:pt x="2727" y="1"/>
                    <a:pt x="252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9"/>
            <p:cNvSpPr/>
            <p:nvPr/>
          </p:nvSpPr>
          <p:spPr>
            <a:xfrm>
              <a:off x="2538838" y="2972075"/>
              <a:ext cx="18475" cy="72075"/>
            </a:xfrm>
            <a:custGeom>
              <a:rect b="b" l="l" r="r" t="t"/>
              <a:pathLst>
                <a:path extrusionOk="0" h="2883" w="739">
                  <a:moveTo>
                    <a:pt x="370" y="1"/>
                  </a:moveTo>
                  <a:cubicBezTo>
                    <a:pt x="156" y="1"/>
                    <a:pt x="1" y="168"/>
                    <a:pt x="1" y="370"/>
                  </a:cubicBezTo>
                  <a:lnTo>
                    <a:pt x="1" y="2513"/>
                  </a:lnTo>
                  <a:cubicBezTo>
                    <a:pt x="1" y="2716"/>
                    <a:pt x="156" y="2882"/>
                    <a:pt x="370" y="2882"/>
                  </a:cubicBezTo>
                  <a:cubicBezTo>
                    <a:pt x="572" y="2882"/>
                    <a:pt x="739" y="2716"/>
                    <a:pt x="739" y="2513"/>
                  </a:cubicBezTo>
                  <a:lnTo>
                    <a:pt x="739" y="370"/>
                  </a:lnTo>
                  <a:cubicBezTo>
                    <a:pt x="739" y="168"/>
                    <a:pt x="572" y="1"/>
                    <a:pt x="37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9"/>
            <p:cNvSpPr/>
            <p:nvPr/>
          </p:nvSpPr>
          <p:spPr>
            <a:xfrm>
              <a:off x="2538838" y="3097400"/>
              <a:ext cx="18475" cy="72350"/>
            </a:xfrm>
            <a:custGeom>
              <a:rect b="b" l="l" r="r" t="t"/>
              <a:pathLst>
                <a:path extrusionOk="0" h="2894" w="739">
                  <a:moveTo>
                    <a:pt x="370" y="0"/>
                  </a:moveTo>
                  <a:cubicBezTo>
                    <a:pt x="156" y="0"/>
                    <a:pt x="1" y="167"/>
                    <a:pt x="1" y="370"/>
                  </a:cubicBezTo>
                  <a:lnTo>
                    <a:pt x="1" y="2525"/>
                  </a:lnTo>
                  <a:cubicBezTo>
                    <a:pt x="1" y="2727"/>
                    <a:pt x="156" y="2894"/>
                    <a:pt x="370" y="2894"/>
                  </a:cubicBezTo>
                  <a:cubicBezTo>
                    <a:pt x="572" y="2894"/>
                    <a:pt x="739" y="2727"/>
                    <a:pt x="739" y="2525"/>
                  </a:cubicBezTo>
                  <a:lnTo>
                    <a:pt x="739" y="370"/>
                  </a:lnTo>
                  <a:cubicBezTo>
                    <a:pt x="739" y="167"/>
                    <a:pt x="572" y="0"/>
                    <a:pt x="37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9"/>
            <p:cNvSpPr/>
            <p:nvPr/>
          </p:nvSpPr>
          <p:spPr>
            <a:xfrm>
              <a:off x="5170138" y="4239500"/>
              <a:ext cx="72050" cy="18775"/>
            </a:xfrm>
            <a:custGeom>
              <a:rect b="b" l="l" r="r" t="t"/>
              <a:pathLst>
                <a:path extrusionOk="0" h="751" w="2882"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84"/>
                    <a:pt x="167" y="751"/>
                    <a:pt x="369" y="751"/>
                  </a:cubicBezTo>
                  <a:lnTo>
                    <a:pt x="2512" y="751"/>
                  </a:lnTo>
                  <a:cubicBezTo>
                    <a:pt x="2715" y="751"/>
                    <a:pt x="2881" y="584"/>
                    <a:pt x="2881" y="370"/>
                  </a:cubicBezTo>
                  <a:cubicBezTo>
                    <a:pt x="2881" y="167"/>
                    <a:pt x="2715" y="1"/>
                    <a:pt x="251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9"/>
            <p:cNvSpPr/>
            <p:nvPr/>
          </p:nvSpPr>
          <p:spPr>
            <a:xfrm>
              <a:off x="2671588" y="4181800"/>
              <a:ext cx="67600" cy="45525"/>
            </a:xfrm>
            <a:custGeom>
              <a:rect b="b" l="l" r="r" t="t"/>
              <a:pathLst>
                <a:path extrusionOk="0" h="1821" w="2704">
                  <a:moveTo>
                    <a:pt x="416" y="0"/>
                  </a:moveTo>
                  <a:cubicBezTo>
                    <a:pt x="303" y="0"/>
                    <a:pt x="192" y="53"/>
                    <a:pt x="120" y="154"/>
                  </a:cubicBezTo>
                  <a:cubicBezTo>
                    <a:pt x="1" y="320"/>
                    <a:pt x="37" y="558"/>
                    <a:pt x="203" y="678"/>
                  </a:cubicBezTo>
                  <a:cubicBezTo>
                    <a:pt x="811" y="1094"/>
                    <a:pt x="1454" y="1475"/>
                    <a:pt x="2120" y="1785"/>
                  </a:cubicBezTo>
                  <a:cubicBezTo>
                    <a:pt x="2168" y="1809"/>
                    <a:pt x="2227" y="1821"/>
                    <a:pt x="2275" y="1821"/>
                  </a:cubicBezTo>
                  <a:cubicBezTo>
                    <a:pt x="2418" y="1821"/>
                    <a:pt x="2549" y="1737"/>
                    <a:pt x="2608" y="1606"/>
                  </a:cubicBezTo>
                  <a:cubicBezTo>
                    <a:pt x="2704" y="1416"/>
                    <a:pt x="2620" y="1201"/>
                    <a:pt x="2430" y="1106"/>
                  </a:cubicBezTo>
                  <a:cubicBezTo>
                    <a:pt x="1811" y="820"/>
                    <a:pt x="1204" y="463"/>
                    <a:pt x="632" y="70"/>
                  </a:cubicBezTo>
                  <a:cubicBezTo>
                    <a:pt x="566" y="23"/>
                    <a:pt x="490" y="0"/>
                    <a:pt x="41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9"/>
            <p:cNvSpPr/>
            <p:nvPr/>
          </p:nvSpPr>
          <p:spPr>
            <a:xfrm>
              <a:off x="2585588" y="4091650"/>
              <a:ext cx="53300" cy="61250"/>
            </a:xfrm>
            <a:custGeom>
              <a:rect b="b" l="l" r="r" t="t"/>
              <a:pathLst>
                <a:path extrusionOk="0" h="2450" w="2132">
                  <a:moveTo>
                    <a:pt x="422" y="0"/>
                  </a:moveTo>
                  <a:cubicBezTo>
                    <a:pt x="354" y="0"/>
                    <a:pt x="286" y="19"/>
                    <a:pt x="226" y="57"/>
                  </a:cubicBezTo>
                  <a:cubicBezTo>
                    <a:pt x="48" y="164"/>
                    <a:pt x="0" y="402"/>
                    <a:pt x="107" y="569"/>
                  </a:cubicBezTo>
                  <a:cubicBezTo>
                    <a:pt x="500" y="1188"/>
                    <a:pt x="953" y="1783"/>
                    <a:pt x="1441" y="2331"/>
                  </a:cubicBezTo>
                  <a:cubicBezTo>
                    <a:pt x="1512" y="2414"/>
                    <a:pt x="1619" y="2450"/>
                    <a:pt x="1715" y="2450"/>
                  </a:cubicBezTo>
                  <a:cubicBezTo>
                    <a:pt x="1810" y="2450"/>
                    <a:pt x="1893" y="2414"/>
                    <a:pt x="1965" y="2355"/>
                  </a:cubicBezTo>
                  <a:cubicBezTo>
                    <a:pt x="2119" y="2212"/>
                    <a:pt x="2131" y="1986"/>
                    <a:pt x="1988" y="1831"/>
                  </a:cubicBezTo>
                  <a:cubicBezTo>
                    <a:pt x="1524" y="1319"/>
                    <a:pt x="1107" y="759"/>
                    <a:pt x="738" y="176"/>
                  </a:cubicBezTo>
                  <a:cubicBezTo>
                    <a:pt x="669" y="61"/>
                    <a:pt x="546" y="0"/>
                    <a:pt x="42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9"/>
            <p:cNvSpPr/>
            <p:nvPr/>
          </p:nvSpPr>
          <p:spPr>
            <a:xfrm>
              <a:off x="2541513" y="3975325"/>
              <a:ext cx="33675" cy="70425"/>
            </a:xfrm>
            <a:custGeom>
              <a:rect b="b" l="l" r="r" t="t"/>
              <a:pathLst>
                <a:path extrusionOk="0" h="2817" w="1347">
                  <a:moveTo>
                    <a:pt x="401" y="1"/>
                  </a:moveTo>
                  <a:cubicBezTo>
                    <a:pt x="379" y="1"/>
                    <a:pt x="357" y="3"/>
                    <a:pt x="334" y="7"/>
                  </a:cubicBezTo>
                  <a:cubicBezTo>
                    <a:pt x="132" y="43"/>
                    <a:pt x="1" y="233"/>
                    <a:pt x="25" y="435"/>
                  </a:cubicBezTo>
                  <a:cubicBezTo>
                    <a:pt x="156" y="1162"/>
                    <a:pt x="334" y="1876"/>
                    <a:pt x="584" y="2567"/>
                  </a:cubicBezTo>
                  <a:cubicBezTo>
                    <a:pt x="632" y="2721"/>
                    <a:pt x="775" y="2817"/>
                    <a:pt x="930" y="2817"/>
                  </a:cubicBezTo>
                  <a:cubicBezTo>
                    <a:pt x="977" y="2817"/>
                    <a:pt x="1013" y="2817"/>
                    <a:pt x="1061" y="2793"/>
                  </a:cubicBezTo>
                  <a:cubicBezTo>
                    <a:pt x="1251" y="2733"/>
                    <a:pt x="1346" y="2519"/>
                    <a:pt x="1287" y="2329"/>
                  </a:cubicBezTo>
                  <a:cubicBezTo>
                    <a:pt x="1049" y="1674"/>
                    <a:pt x="882" y="995"/>
                    <a:pt x="763" y="305"/>
                  </a:cubicBezTo>
                  <a:cubicBezTo>
                    <a:pt x="731" y="124"/>
                    <a:pt x="577" y="1"/>
                    <a:pt x="40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9"/>
            <p:cNvSpPr/>
            <p:nvPr/>
          </p:nvSpPr>
          <p:spPr>
            <a:xfrm>
              <a:off x="2538838" y="3850175"/>
              <a:ext cx="18475" cy="72350"/>
            </a:xfrm>
            <a:custGeom>
              <a:rect b="b" l="l" r="r" t="t"/>
              <a:pathLst>
                <a:path extrusionOk="0" h="2894" w="739">
                  <a:moveTo>
                    <a:pt x="370" y="0"/>
                  </a:moveTo>
                  <a:cubicBezTo>
                    <a:pt x="156" y="0"/>
                    <a:pt x="1" y="167"/>
                    <a:pt x="1" y="369"/>
                  </a:cubicBezTo>
                  <a:lnTo>
                    <a:pt x="1" y="2513"/>
                  </a:lnTo>
                  <a:cubicBezTo>
                    <a:pt x="1" y="2727"/>
                    <a:pt x="156" y="2894"/>
                    <a:pt x="370" y="2894"/>
                  </a:cubicBezTo>
                  <a:cubicBezTo>
                    <a:pt x="572" y="2894"/>
                    <a:pt x="739" y="2727"/>
                    <a:pt x="739" y="2513"/>
                  </a:cubicBezTo>
                  <a:lnTo>
                    <a:pt x="739" y="369"/>
                  </a:lnTo>
                  <a:cubicBezTo>
                    <a:pt x="739" y="167"/>
                    <a:pt x="572" y="0"/>
                    <a:pt x="37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9"/>
            <p:cNvSpPr/>
            <p:nvPr/>
          </p:nvSpPr>
          <p:spPr>
            <a:xfrm>
              <a:off x="2911813" y="4239500"/>
              <a:ext cx="72350" cy="18775"/>
            </a:xfrm>
            <a:custGeom>
              <a:rect b="b" l="l" r="r" t="t"/>
              <a:pathLst>
                <a:path extrusionOk="0" h="751" w="2894">
                  <a:moveTo>
                    <a:pt x="381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84"/>
                    <a:pt x="167" y="751"/>
                    <a:pt x="381" y="751"/>
                  </a:cubicBezTo>
                  <a:lnTo>
                    <a:pt x="2524" y="751"/>
                  </a:lnTo>
                  <a:cubicBezTo>
                    <a:pt x="2727" y="751"/>
                    <a:pt x="2894" y="584"/>
                    <a:pt x="2894" y="370"/>
                  </a:cubicBezTo>
                  <a:cubicBezTo>
                    <a:pt x="2894" y="167"/>
                    <a:pt x="2727" y="1"/>
                    <a:pt x="252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9"/>
            <p:cNvSpPr/>
            <p:nvPr/>
          </p:nvSpPr>
          <p:spPr>
            <a:xfrm>
              <a:off x="2786188" y="4231825"/>
              <a:ext cx="72650" cy="25275"/>
            </a:xfrm>
            <a:custGeom>
              <a:rect b="b" l="l" r="r" t="t"/>
              <a:pathLst>
                <a:path extrusionOk="0" h="1011" w="2906">
                  <a:moveTo>
                    <a:pt x="397" y="0"/>
                  </a:moveTo>
                  <a:cubicBezTo>
                    <a:pt x="233" y="0"/>
                    <a:pt x="78" y="120"/>
                    <a:pt x="37" y="284"/>
                  </a:cubicBezTo>
                  <a:cubicBezTo>
                    <a:pt x="1" y="486"/>
                    <a:pt x="120" y="689"/>
                    <a:pt x="322" y="736"/>
                  </a:cubicBezTo>
                  <a:cubicBezTo>
                    <a:pt x="1037" y="891"/>
                    <a:pt x="1775" y="986"/>
                    <a:pt x="2513" y="1010"/>
                  </a:cubicBezTo>
                  <a:lnTo>
                    <a:pt x="2525" y="1010"/>
                  </a:lnTo>
                  <a:cubicBezTo>
                    <a:pt x="2727" y="1010"/>
                    <a:pt x="2894" y="855"/>
                    <a:pt x="2906" y="653"/>
                  </a:cubicBezTo>
                  <a:cubicBezTo>
                    <a:pt x="2906" y="451"/>
                    <a:pt x="2751" y="272"/>
                    <a:pt x="2549" y="272"/>
                  </a:cubicBezTo>
                  <a:cubicBezTo>
                    <a:pt x="1846" y="236"/>
                    <a:pt x="1156" y="153"/>
                    <a:pt x="477" y="10"/>
                  </a:cubicBezTo>
                  <a:cubicBezTo>
                    <a:pt x="450" y="3"/>
                    <a:pt x="424" y="0"/>
                    <a:pt x="39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9"/>
            <p:cNvSpPr/>
            <p:nvPr/>
          </p:nvSpPr>
          <p:spPr>
            <a:xfrm>
              <a:off x="5421063" y="4239500"/>
              <a:ext cx="72050" cy="18775"/>
            </a:xfrm>
            <a:custGeom>
              <a:rect b="b" l="l" r="r" t="t"/>
              <a:pathLst>
                <a:path extrusionOk="0" h="751" w="2882">
                  <a:moveTo>
                    <a:pt x="369" y="1"/>
                  </a:moveTo>
                  <a:cubicBezTo>
                    <a:pt x="167" y="1"/>
                    <a:pt x="0" y="167"/>
                    <a:pt x="0" y="370"/>
                  </a:cubicBezTo>
                  <a:cubicBezTo>
                    <a:pt x="0" y="584"/>
                    <a:pt x="167" y="751"/>
                    <a:pt x="369" y="751"/>
                  </a:cubicBezTo>
                  <a:lnTo>
                    <a:pt x="2512" y="751"/>
                  </a:lnTo>
                  <a:cubicBezTo>
                    <a:pt x="2715" y="751"/>
                    <a:pt x="2881" y="584"/>
                    <a:pt x="2881" y="370"/>
                  </a:cubicBezTo>
                  <a:cubicBezTo>
                    <a:pt x="2881" y="167"/>
                    <a:pt x="2715" y="1"/>
                    <a:pt x="251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9"/>
            <p:cNvSpPr/>
            <p:nvPr/>
          </p:nvSpPr>
          <p:spPr>
            <a:xfrm>
              <a:off x="5545763" y="1203350"/>
              <a:ext cx="71175" cy="19150"/>
            </a:xfrm>
            <a:custGeom>
              <a:rect b="b" l="l" r="r" t="t"/>
              <a:pathLst>
                <a:path extrusionOk="0" h="766" w="2847">
                  <a:moveTo>
                    <a:pt x="824" y="0"/>
                  </a:moveTo>
                  <a:cubicBezTo>
                    <a:pt x="670" y="0"/>
                    <a:pt x="519" y="3"/>
                    <a:pt x="370" y="15"/>
                  </a:cubicBezTo>
                  <a:cubicBezTo>
                    <a:pt x="156" y="39"/>
                    <a:pt x="1" y="206"/>
                    <a:pt x="25" y="408"/>
                  </a:cubicBezTo>
                  <a:cubicBezTo>
                    <a:pt x="36" y="598"/>
                    <a:pt x="191" y="741"/>
                    <a:pt x="394" y="741"/>
                  </a:cubicBezTo>
                  <a:cubicBezTo>
                    <a:pt x="394" y="741"/>
                    <a:pt x="406" y="765"/>
                    <a:pt x="417" y="765"/>
                  </a:cubicBezTo>
                  <a:cubicBezTo>
                    <a:pt x="703" y="741"/>
                    <a:pt x="1001" y="741"/>
                    <a:pt x="1299" y="741"/>
                  </a:cubicBezTo>
                  <a:lnTo>
                    <a:pt x="2477" y="741"/>
                  </a:lnTo>
                  <a:cubicBezTo>
                    <a:pt x="2680" y="741"/>
                    <a:pt x="2846" y="587"/>
                    <a:pt x="2846" y="372"/>
                  </a:cubicBezTo>
                  <a:cubicBezTo>
                    <a:pt x="2846" y="170"/>
                    <a:pt x="2680" y="3"/>
                    <a:pt x="2477" y="3"/>
                  </a:cubicBezTo>
                  <a:lnTo>
                    <a:pt x="1287" y="3"/>
                  </a:lnTo>
                  <a:cubicBezTo>
                    <a:pt x="1132" y="3"/>
                    <a:pt x="977" y="0"/>
                    <a:pt x="82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9"/>
            <p:cNvSpPr/>
            <p:nvPr/>
          </p:nvSpPr>
          <p:spPr>
            <a:xfrm>
              <a:off x="5251088" y="1479575"/>
              <a:ext cx="22350" cy="70925"/>
            </a:xfrm>
            <a:custGeom>
              <a:rect b="b" l="l" r="r" t="t"/>
              <a:pathLst>
                <a:path extrusionOk="0" h="2837" w="894">
                  <a:moveTo>
                    <a:pt x="516" y="1"/>
                  </a:moveTo>
                  <a:cubicBezTo>
                    <a:pt x="327" y="1"/>
                    <a:pt x="142" y="138"/>
                    <a:pt x="120" y="337"/>
                  </a:cubicBezTo>
                  <a:cubicBezTo>
                    <a:pt x="60" y="860"/>
                    <a:pt x="1" y="1408"/>
                    <a:pt x="1" y="1944"/>
                  </a:cubicBezTo>
                  <a:lnTo>
                    <a:pt x="1" y="2456"/>
                  </a:lnTo>
                  <a:cubicBezTo>
                    <a:pt x="1" y="2670"/>
                    <a:pt x="167" y="2837"/>
                    <a:pt x="370" y="2837"/>
                  </a:cubicBezTo>
                  <a:cubicBezTo>
                    <a:pt x="584" y="2837"/>
                    <a:pt x="751" y="2670"/>
                    <a:pt x="751" y="2456"/>
                  </a:cubicBezTo>
                  <a:lnTo>
                    <a:pt x="751" y="1944"/>
                  </a:lnTo>
                  <a:cubicBezTo>
                    <a:pt x="751" y="1432"/>
                    <a:pt x="810" y="920"/>
                    <a:pt x="870" y="420"/>
                  </a:cubicBezTo>
                  <a:cubicBezTo>
                    <a:pt x="894" y="217"/>
                    <a:pt x="763" y="39"/>
                    <a:pt x="560" y="3"/>
                  </a:cubicBezTo>
                  <a:cubicBezTo>
                    <a:pt x="545" y="1"/>
                    <a:pt x="531" y="1"/>
                    <a:pt x="51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9"/>
            <p:cNvSpPr/>
            <p:nvPr/>
          </p:nvSpPr>
          <p:spPr>
            <a:xfrm>
              <a:off x="5251088" y="1601375"/>
              <a:ext cx="18775" cy="70875"/>
            </a:xfrm>
            <a:custGeom>
              <a:rect b="b" l="l" r="r" t="t"/>
              <a:pathLst>
                <a:path extrusionOk="0" h="2835" w="751">
                  <a:moveTo>
                    <a:pt x="370" y="1"/>
                  </a:moveTo>
                  <a:cubicBezTo>
                    <a:pt x="167" y="1"/>
                    <a:pt x="1" y="167"/>
                    <a:pt x="1" y="370"/>
                  </a:cubicBezTo>
                  <a:lnTo>
                    <a:pt x="1" y="2465"/>
                  </a:lnTo>
                  <a:cubicBezTo>
                    <a:pt x="1" y="2668"/>
                    <a:pt x="167" y="2834"/>
                    <a:pt x="370" y="2834"/>
                  </a:cubicBezTo>
                  <a:cubicBezTo>
                    <a:pt x="584" y="2834"/>
                    <a:pt x="751" y="2668"/>
                    <a:pt x="751" y="2465"/>
                  </a:cubicBezTo>
                  <a:lnTo>
                    <a:pt x="751" y="370"/>
                  </a:lnTo>
                  <a:cubicBezTo>
                    <a:pt x="751" y="167"/>
                    <a:pt x="584" y="1"/>
                    <a:pt x="37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9"/>
            <p:cNvSpPr/>
            <p:nvPr/>
          </p:nvSpPr>
          <p:spPr>
            <a:xfrm>
              <a:off x="5427888" y="1215800"/>
              <a:ext cx="69675" cy="37650"/>
            </a:xfrm>
            <a:custGeom>
              <a:rect b="b" l="l" r="r" t="t"/>
              <a:pathLst>
                <a:path extrusionOk="0" h="1506" w="2787">
                  <a:moveTo>
                    <a:pt x="2375" y="1"/>
                  </a:moveTo>
                  <a:cubicBezTo>
                    <a:pt x="2338" y="1"/>
                    <a:pt x="2301" y="6"/>
                    <a:pt x="2263" y="17"/>
                  </a:cubicBezTo>
                  <a:cubicBezTo>
                    <a:pt x="1584" y="220"/>
                    <a:pt x="906" y="481"/>
                    <a:pt x="263" y="803"/>
                  </a:cubicBezTo>
                  <a:cubicBezTo>
                    <a:pt x="84" y="886"/>
                    <a:pt x="1" y="1113"/>
                    <a:pt x="96" y="1303"/>
                  </a:cubicBezTo>
                  <a:cubicBezTo>
                    <a:pt x="168" y="1434"/>
                    <a:pt x="299" y="1505"/>
                    <a:pt x="429" y="1505"/>
                  </a:cubicBezTo>
                  <a:cubicBezTo>
                    <a:pt x="489" y="1505"/>
                    <a:pt x="549" y="1494"/>
                    <a:pt x="596" y="1470"/>
                  </a:cubicBezTo>
                  <a:cubicBezTo>
                    <a:pt x="1203" y="1172"/>
                    <a:pt x="1834" y="922"/>
                    <a:pt x="2477" y="732"/>
                  </a:cubicBezTo>
                  <a:cubicBezTo>
                    <a:pt x="2680" y="672"/>
                    <a:pt x="2787" y="458"/>
                    <a:pt x="2727" y="267"/>
                  </a:cubicBezTo>
                  <a:cubicBezTo>
                    <a:pt x="2679" y="102"/>
                    <a:pt x="2536" y="1"/>
                    <a:pt x="237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9"/>
            <p:cNvSpPr/>
            <p:nvPr/>
          </p:nvSpPr>
          <p:spPr>
            <a:xfrm>
              <a:off x="5251088" y="1723125"/>
              <a:ext cx="18775" cy="70875"/>
            </a:xfrm>
            <a:custGeom>
              <a:rect b="b" l="l" r="r" t="t"/>
              <a:pathLst>
                <a:path extrusionOk="0" h="2835" w="751">
                  <a:moveTo>
                    <a:pt x="370" y="0"/>
                  </a:moveTo>
                  <a:cubicBezTo>
                    <a:pt x="167" y="0"/>
                    <a:pt x="1" y="167"/>
                    <a:pt x="1" y="381"/>
                  </a:cubicBezTo>
                  <a:lnTo>
                    <a:pt x="1" y="2465"/>
                  </a:lnTo>
                  <a:cubicBezTo>
                    <a:pt x="1" y="2667"/>
                    <a:pt x="167" y="2834"/>
                    <a:pt x="370" y="2834"/>
                  </a:cubicBezTo>
                  <a:cubicBezTo>
                    <a:pt x="584" y="2834"/>
                    <a:pt x="751" y="2667"/>
                    <a:pt x="751" y="2465"/>
                  </a:cubicBezTo>
                  <a:lnTo>
                    <a:pt x="751" y="381"/>
                  </a:lnTo>
                  <a:cubicBezTo>
                    <a:pt x="751" y="167"/>
                    <a:pt x="584" y="0"/>
                    <a:pt x="37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9"/>
            <p:cNvSpPr/>
            <p:nvPr/>
          </p:nvSpPr>
          <p:spPr>
            <a:xfrm>
              <a:off x="5269838" y="1364525"/>
              <a:ext cx="42900" cy="66325"/>
            </a:xfrm>
            <a:custGeom>
              <a:rect b="b" l="l" r="r" t="t"/>
              <a:pathLst>
                <a:path extrusionOk="0" h="2653" w="1716">
                  <a:moveTo>
                    <a:pt x="1288" y="0"/>
                  </a:moveTo>
                  <a:cubicBezTo>
                    <a:pt x="1157" y="0"/>
                    <a:pt x="1030" y="69"/>
                    <a:pt x="965" y="200"/>
                  </a:cubicBezTo>
                  <a:cubicBezTo>
                    <a:pt x="608" y="819"/>
                    <a:pt x="310" y="1474"/>
                    <a:pt x="72" y="2152"/>
                  </a:cubicBezTo>
                  <a:cubicBezTo>
                    <a:pt x="1" y="2343"/>
                    <a:pt x="108" y="2557"/>
                    <a:pt x="298" y="2629"/>
                  </a:cubicBezTo>
                  <a:cubicBezTo>
                    <a:pt x="334" y="2641"/>
                    <a:pt x="382" y="2653"/>
                    <a:pt x="417" y="2653"/>
                  </a:cubicBezTo>
                  <a:cubicBezTo>
                    <a:pt x="572" y="2653"/>
                    <a:pt x="715" y="2557"/>
                    <a:pt x="775" y="2403"/>
                  </a:cubicBezTo>
                  <a:cubicBezTo>
                    <a:pt x="1001" y="1771"/>
                    <a:pt x="1275" y="1140"/>
                    <a:pt x="1608" y="557"/>
                  </a:cubicBezTo>
                  <a:cubicBezTo>
                    <a:pt x="1715" y="378"/>
                    <a:pt x="1644" y="152"/>
                    <a:pt x="1465" y="45"/>
                  </a:cubicBezTo>
                  <a:cubicBezTo>
                    <a:pt x="1409" y="15"/>
                    <a:pt x="1348" y="0"/>
                    <a:pt x="128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9"/>
            <p:cNvSpPr/>
            <p:nvPr/>
          </p:nvSpPr>
          <p:spPr>
            <a:xfrm>
              <a:off x="5332063" y="1272150"/>
              <a:ext cx="58650" cy="54525"/>
            </a:xfrm>
            <a:custGeom>
              <a:rect b="b" l="l" r="r" t="t"/>
              <a:pathLst>
                <a:path extrusionOk="0" h="2181" w="2346">
                  <a:moveTo>
                    <a:pt x="1922" y="1"/>
                  </a:moveTo>
                  <a:cubicBezTo>
                    <a:pt x="1839" y="1"/>
                    <a:pt x="1757" y="29"/>
                    <a:pt x="1691" y="85"/>
                  </a:cubicBezTo>
                  <a:cubicBezTo>
                    <a:pt x="1131" y="525"/>
                    <a:pt x="607" y="1025"/>
                    <a:pt x="131" y="1561"/>
                  </a:cubicBezTo>
                  <a:cubicBezTo>
                    <a:pt x="0" y="1716"/>
                    <a:pt x="12" y="1954"/>
                    <a:pt x="167" y="2085"/>
                  </a:cubicBezTo>
                  <a:cubicBezTo>
                    <a:pt x="226" y="2145"/>
                    <a:pt x="322" y="2180"/>
                    <a:pt x="405" y="2180"/>
                  </a:cubicBezTo>
                  <a:cubicBezTo>
                    <a:pt x="512" y="2180"/>
                    <a:pt x="607" y="2145"/>
                    <a:pt x="691" y="2061"/>
                  </a:cubicBezTo>
                  <a:cubicBezTo>
                    <a:pt x="1131" y="1549"/>
                    <a:pt x="1631" y="1085"/>
                    <a:pt x="2155" y="668"/>
                  </a:cubicBezTo>
                  <a:cubicBezTo>
                    <a:pt x="2310" y="537"/>
                    <a:pt x="2346" y="299"/>
                    <a:pt x="2215" y="144"/>
                  </a:cubicBezTo>
                  <a:cubicBezTo>
                    <a:pt x="2140" y="49"/>
                    <a:pt x="2031" y="1"/>
                    <a:pt x="192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9"/>
            <p:cNvSpPr/>
            <p:nvPr/>
          </p:nvSpPr>
          <p:spPr>
            <a:xfrm>
              <a:off x="5663938" y="1153575"/>
              <a:ext cx="52700" cy="72200"/>
            </a:xfrm>
            <a:custGeom>
              <a:rect b="b" l="l" r="r" t="t"/>
              <a:pathLst>
                <a:path extrusionOk="0" h="2888" w="2108">
                  <a:moveTo>
                    <a:pt x="1704" y="1"/>
                  </a:moveTo>
                  <a:cubicBezTo>
                    <a:pt x="1525" y="1"/>
                    <a:pt x="1367" y="145"/>
                    <a:pt x="1346" y="327"/>
                  </a:cubicBezTo>
                  <a:cubicBezTo>
                    <a:pt x="1251" y="875"/>
                    <a:pt x="1203" y="1399"/>
                    <a:pt x="1191" y="1994"/>
                  </a:cubicBezTo>
                  <a:lnTo>
                    <a:pt x="370" y="1994"/>
                  </a:lnTo>
                  <a:cubicBezTo>
                    <a:pt x="167" y="1994"/>
                    <a:pt x="1" y="2161"/>
                    <a:pt x="1" y="2363"/>
                  </a:cubicBezTo>
                  <a:cubicBezTo>
                    <a:pt x="1" y="2578"/>
                    <a:pt x="167" y="2744"/>
                    <a:pt x="370" y="2744"/>
                  </a:cubicBezTo>
                  <a:lnTo>
                    <a:pt x="1263" y="2744"/>
                  </a:lnTo>
                  <a:cubicBezTo>
                    <a:pt x="1334" y="2744"/>
                    <a:pt x="1441" y="2887"/>
                    <a:pt x="1560" y="2887"/>
                  </a:cubicBezTo>
                  <a:cubicBezTo>
                    <a:pt x="1763" y="2887"/>
                    <a:pt x="1929" y="2697"/>
                    <a:pt x="1929" y="2494"/>
                  </a:cubicBezTo>
                  <a:lnTo>
                    <a:pt x="1929" y="2339"/>
                  </a:lnTo>
                  <a:cubicBezTo>
                    <a:pt x="1929" y="1708"/>
                    <a:pt x="1977" y="1054"/>
                    <a:pt x="2072" y="434"/>
                  </a:cubicBezTo>
                  <a:cubicBezTo>
                    <a:pt x="2108" y="232"/>
                    <a:pt x="1965" y="30"/>
                    <a:pt x="1763" y="6"/>
                  </a:cubicBezTo>
                  <a:cubicBezTo>
                    <a:pt x="1743" y="2"/>
                    <a:pt x="1723" y="1"/>
                    <a:pt x="170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9"/>
            <p:cNvSpPr/>
            <p:nvPr/>
          </p:nvSpPr>
          <p:spPr>
            <a:xfrm>
              <a:off x="5882413" y="896875"/>
              <a:ext cx="70875" cy="35400"/>
            </a:xfrm>
            <a:custGeom>
              <a:rect b="b" l="l" r="r" t="t"/>
              <a:pathLst>
                <a:path extrusionOk="0" h="1416" w="2835">
                  <a:moveTo>
                    <a:pt x="2424" y="0"/>
                  </a:moveTo>
                  <a:cubicBezTo>
                    <a:pt x="2394" y="0"/>
                    <a:pt x="2364" y="4"/>
                    <a:pt x="2334" y="11"/>
                  </a:cubicBezTo>
                  <a:cubicBezTo>
                    <a:pt x="1632" y="177"/>
                    <a:pt x="941" y="415"/>
                    <a:pt x="275" y="701"/>
                  </a:cubicBezTo>
                  <a:cubicBezTo>
                    <a:pt x="84" y="785"/>
                    <a:pt x="1" y="999"/>
                    <a:pt x="84" y="1189"/>
                  </a:cubicBezTo>
                  <a:cubicBezTo>
                    <a:pt x="144" y="1332"/>
                    <a:pt x="275" y="1416"/>
                    <a:pt x="417" y="1416"/>
                  </a:cubicBezTo>
                  <a:cubicBezTo>
                    <a:pt x="477" y="1416"/>
                    <a:pt x="525" y="1404"/>
                    <a:pt x="572" y="1392"/>
                  </a:cubicBezTo>
                  <a:cubicBezTo>
                    <a:pt x="1191" y="1118"/>
                    <a:pt x="1846" y="892"/>
                    <a:pt x="2513" y="737"/>
                  </a:cubicBezTo>
                  <a:cubicBezTo>
                    <a:pt x="2715" y="689"/>
                    <a:pt x="2834" y="487"/>
                    <a:pt x="2787" y="285"/>
                  </a:cubicBezTo>
                  <a:cubicBezTo>
                    <a:pt x="2746" y="112"/>
                    <a:pt x="2593" y="0"/>
                    <a:pt x="242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9"/>
            <p:cNvSpPr/>
            <p:nvPr/>
          </p:nvSpPr>
          <p:spPr>
            <a:xfrm>
              <a:off x="6003263" y="887900"/>
              <a:ext cx="72050" cy="22050"/>
            </a:xfrm>
            <a:custGeom>
              <a:rect b="b" l="l" r="r" t="t"/>
              <a:pathLst>
                <a:path extrusionOk="0" h="882" w="2882">
                  <a:moveTo>
                    <a:pt x="370" y="1"/>
                  </a:moveTo>
                  <a:cubicBezTo>
                    <a:pt x="167" y="1"/>
                    <a:pt x="1" y="155"/>
                    <a:pt x="1" y="370"/>
                  </a:cubicBezTo>
                  <a:cubicBezTo>
                    <a:pt x="13" y="572"/>
                    <a:pt x="179" y="715"/>
                    <a:pt x="382" y="715"/>
                  </a:cubicBezTo>
                  <a:cubicBezTo>
                    <a:pt x="453" y="715"/>
                    <a:pt x="513" y="727"/>
                    <a:pt x="584" y="727"/>
                  </a:cubicBezTo>
                  <a:cubicBezTo>
                    <a:pt x="1203" y="727"/>
                    <a:pt x="1822" y="774"/>
                    <a:pt x="2430" y="870"/>
                  </a:cubicBezTo>
                  <a:cubicBezTo>
                    <a:pt x="2453" y="870"/>
                    <a:pt x="2465" y="882"/>
                    <a:pt x="2489" y="882"/>
                  </a:cubicBezTo>
                  <a:cubicBezTo>
                    <a:pt x="2668" y="882"/>
                    <a:pt x="2822" y="751"/>
                    <a:pt x="2858" y="560"/>
                  </a:cubicBezTo>
                  <a:cubicBezTo>
                    <a:pt x="2882" y="358"/>
                    <a:pt x="2739" y="167"/>
                    <a:pt x="2537" y="143"/>
                  </a:cubicBezTo>
                  <a:cubicBezTo>
                    <a:pt x="1906" y="48"/>
                    <a:pt x="1251" y="1"/>
                    <a:pt x="60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9"/>
            <p:cNvSpPr/>
            <p:nvPr/>
          </p:nvSpPr>
          <p:spPr>
            <a:xfrm>
              <a:off x="6122638" y="909475"/>
              <a:ext cx="68775" cy="41850"/>
            </a:xfrm>
            <a:custGeom>
              <a:rect b="b" l="l" r="r" t="t"/>
              <a:pathLst>
                <a:path extrusionOk="0" h="1674" w="2751">
                  <a:moveTo>
                    <a:pt x="416" y="0"/>
                  </a:moveTo>
                  <a:cubicBezTo>
                    <a:pt x="272" y="0"/>
                    <a:pt x="137" y="90"/>
                    <a:pt x="83" y="233"/>
                  </a:cubicBezTo>
                  <a:cubicBezTo>
                    <a:pt x="0" y="423"/>
                    <a:pt x="95" y="638"/>
                    <a:pt x="286" y="721"/>
                  </a:cubicBezTo>
                  <a:cubicBezTo>
                    <a:pt x="929" y="971"/>
                    <a:pt x="1548" y="1269"/>
                    <a:pt x="2131" y="1626"/>
                  </a:cubicBezTo>
                  <a:cubicBezTo>
                    <a:pt x="2191" y="1662"/>
                    <a:pt x="2250" y="1674"/>
                    <a:pt x="2322" y="1674"/>
                  </a:cubicBezTo>
                  <a:cubicBezTo>
                    <a:pt x="2453" y="1674"/>
                    <a:pt x="2572" y="1614"/>
                    <a:pt x="2643" y="1495"/>
                  </a:cubicBezTo>
                  <a:cubicBezTo>
                    <a:pt x="2750" y="1316"/>
                    <a:pt x="2691" y="1090"/>
                    <a:pt x="2512" y="983"/>
                  </a:cubicBezTo>
                  <a:cubicBezTo>
                    <a:pt x="1893" y="614"/>
                    <a:pt x="1238" y="292"/>
                    <a:pt x="560" y="31"/>
                  </a:cubicBezTo>
                  <a:cubicBezTo>
                    <a:pt x="512" y="10"/>
                    <a:pt x="464" y="0"/>
                    <a:pt x="41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9"/>
            <p:cNvSpPr/>
            <p:nvPr/>
          </p:nvSpPr>
          <p:spPr>
            <a:xfrm>
              <a:off x="6295863" y="1075800"/>
              <a:ext cx="38125" cy="68700"/>
            </a:xfrm>
            <a:custGeom>
              <a:rect b="b" l="l" r="r" t="t"/>
              <a:pathLst>
                <a:path extrusionOk="0" h="2748" w="1525">
                  <a:moveTo>
                    <a:pt x="426" y="1"/>
                  </a:moveTo>
                  <a:cubicBezTo>
                    <a:pt x="376" y="1"/>
                    <a:pt x="324" y="11"/>
                    <a:pt x="274" y="33"/>
                  </a:cubicBezTo>
                  <a:cubicBezTo>
                    <a:pt x="84" y="116"/>
                    <a:pt x="0" y="331"/>
                    <a:pt x="84" y="521"/>
                  </a:cubicBezTo>
                  <a:cubicBezTo>
                    <a:pt x="358" y="1152"/>
                    <a:pt x="584" y="1807"/>
                    <a:pt x="751" y="2462"/>
                  </a:cubicBezTo>
                  <a:cubicBezTo>
                    <a:pt x="786" y="2641"/>
                    <a:pt x="941" y="2748"/>
                    <a:pt x="1108" y="2748"/>
                  </a:cubicBezTo>
                  <a:cubicBezTo>
                    <a:pt x="1143" y="2748"/>
                    <a:pt x="1167" y="2748"/>
                    <a:pt x="1203" y="2736"/>
                  </a:cubicBezTo>
                  <a:cubicBezTo>
                    <a:pt x="1405" y="2688"/>
                    <a:pt x="1524" y="2486"/>
                    <a:pt x="1477" y="2283"/>
                  </a:cubicBezTo>
                  <a:cubicBezTo>
                    <a:pt x="1298" y="1581"/>
                    <a:pt x="1060" y="890"/>
                    <a:pt x="762" y="224"/>
                  </a:cubicBezTo>
                  <a:cubicBezTo>
                    <a:pt x="701" y="83"/>
                    <a:pt x="568" y="1"/>
                    <a:pt x="42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9"/>
            <p:cNvSpPr/>
            <p:nvPr/>
          </p:nvSpPr>
          <p:spPr>
            <a:xfrm>
              <a:off x="5781813" y="948425"/>
              <a:ext cx="60750" cy="53200"/>
            </a:xfrm>
            <a:custGeom>
              <a:rect b="b" l="l" r="r" t="t"/>
              <a:pathLst>
                <a:path extrusionOk="0" h="2128" w="2430">
                  <a:moveTo>
                    <a:pt x="2015" y="0"/>
                  </a:moveTo>
                  <a:cubicBezTo>
                    <a:pt x="1935" y="0"/>
                    <a:pt x="1855" y="26"/>
                    <a:pt x="1786" y="80"/>
                  </a:cubicBezTo>
                  <a:cubicBezTo>
                    <a:pt x="1203" y="497"/>
                    <a:pt x="655" y="985"/>
                    <a:pt x="143" y="1497"/>
                  </a:cubicBezTo>
                  <a:cubicBezTo>
                    <a:pt x="0" y="1652"/>
                    <a:pt x="12" y="1890"/>
                    <a:pt x="155" y="2033"/>
                  </a:cubicBezTo>
                  <a:cubicBezTo>
                    <a:pt x="227" y="2104"/>
                    <a:pt x="322" y="2128"/>
                    <a:pt x="417" y="2128"/>
                  </a:cubicBezTo>
                  <a:cubicBezTo>
                    <a:pt x="512" y="2128"/>
                    <a:pt x="608" y="2092"/>
                    <a:pt x="679" y="2021"/>
                  </a:cubicBezTo>
                  <a:cubicBezTo>
                    <a:pt x="1155" y="1532"/>
                    <a:pt x="1679" y="1080"/>
                    <a:pt x="2227" y="675"/>
                  </a:cubicBezTo>
                  <a:cubicBezTo>
                    <a:pt x="2394" y="556"/>
                    <a:pt x="2429" y="318"/>
                    <a:pt x="2310" y="151"/>
                  </a:cubicBezTo>
                  <a:cubicBezTo>
                    <a:pt x="2240" y="53"/>
                    <a:pt x="2129" y="0"/>
                    <a:pt x="201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9"/>
            <p:cNvSpPr/>
            <p:nvPr/>
          </p:nvSpPr>
          <p:spPr>
            <a:xfrm>
              <a:off x="5714838" y="1038575"/>
              <a:ext cx="44675" cy="65750"/>
            </a:xfrm>
            <a:custGeom>
              <a:rect b="b" l="l" r="r" t="t"/>
              <a:pathLst>
                <a:path extrusionOk="0" h="2630" w="1787">
                  <a:moveTo>
                    <a:pt x="1359" y="1"/>
                  </a:moveTo>
                  <a:cubicBezTo>
                    <a:pt x="1236" y="1"/>
                    <a:pt x="1117" y="62"/>
                    <a:pt x="1048" y="177"/>
                  </a:cubicBezTo>
                  <a:cubicBezTo>
                    <a:pt x="667" y="796"/>
                    <a:pt x="346" y="1451"/>
                    <a:pt x="72" y="2117"/>
                  </a:cubicBezTo>
                  <a:cubicBezTo>
                    <a:pt x="0" y="2308"/>
                    <a:pt x="84" y="2534"/>
                    <a:pt x="274" y="2606"/>
                  </a:cubicBezTo>
                  <a:cubicBezTo>
                    <a:pt x="322" y="2618"/>
                    <a:pt x="370" y="2629"/>
                    <a:pt x="417" y="2629"/>
                  </a:cubicBezTo>
                  <a:cubicBezTo>
                    <a:pt x="560" y="2629"/>
                    <a:pt x="703" y="2546"/>
                    <a:pt x="762" y="2403"/>
                  </a:cubicBezTo>
                  <a:cubicBezTo>
                    <a:pt x="1013" y="1760"/>
                    <a:pt x="1322" y="1153"/>
                    <a:pt x="1679" y="570"/>
                  </a:cubicBezTo>
                  <a:cubicBezTo>
                    <a:pt x="1786" y="391"/>
                    <a:pt x="1739" y="165"/>
                    <a:pt x="1560" y="58"/>
                  </a:cubicBezTo>
                  <a:cubicBezTo>
                    <a:pt x="1497" y="20"/>
                    <a:pt x="1427" y="1"/>
                    <a:pt x="135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9"/>
            <p:cNvSpPr/>
            <p:nvPr/>
          </p:nvSpPr>
          <p:spPr>
            <a:xfrm>
              <a:off x="6226213" y="975450"/>
              <a:ext cx="55675" cy="58325"/>
            </a:xfrm>
            <a:custGeom>
              <a:rect b="b" l="l" r="r" t="t"/>
              <a:pathLst>
                <a:path extrusionOk="0" h="2333" w="2227">
                  <a:moveTo>
                    <a:pt x="406" y="0"/>
                  </a:moveTo>
                  <a:cubicBezTo>
                    <a:pt x="311" y="0"/>
                    <a:pt x="216" y="39"/>
                    <a:pt x="143" y="118"/>
                  </a:cubicBezTo>
                  <a:cubicBezTo>
                    <a:pt x="0" y="261"/>
                    <a:pt x="0" y="499"/>
                    <a:pt x="143" y="642"/>
                  </a:cubicBezTo>
                  <a:cubicBezTo>
                    <a:pt x="643" y="1118"/>
                    <a:pt x="1096" y="1630"/>
                    <a:pt x="1501" y="2178"/>
                  </a:cubicBezTo>
                  <a:cubicBezTo>
                    <a:pt x="1572" y="2285"/>
                    <a:pt x="1691" y="2333"/>
                    <a:pt x="1798" y="2333"/>
                  </a:cubicBezTo>
                  <a:cubicBezTo>
                    <a:pt x="1882" y="2333"/>
                    <a:pt x="1953" y="2309"/>
                    <a:pt x="2024" y="2261"/>
                  </a:cubicBezTo>
                  <a:cubicBezTo>
                    <a:pt x="2191" y="2142"/>
                    <a:pt x="2227" y="1904"/>
                    <a:pt x="2108" y="1737"/>
                  </a:cubicBezTo>
                  <a:cubicBezTo>
                    <a:pt x="1667" y="1154"/>
                    <a:pt x="1191" y="606"/>
                    <a:pt x="667" y="106"/>
                  </a:cubicBezTo>
                  <a:cubicBezTo>
                    <a:pt x="591" y="36"/>
                    <a:pt x="498" y="0"/>
                    <a:pt x="40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5" name="Google Shape;1775;p39"/>
          <p:cNvGrpSpPr/>
          <p:nvPr/>
        </p:nvGrpSpPr>
        <p:grpSpPr>
          <a:xfrm>
            <a:off x="5610913" y="1566725"/>
            <a:ext cx="456201" cy="697211"/>
            <a:chOff x="5610913" y="1566725"/>
            <a:chExt cx="456201" cy="697211"/>
          </a:xfrm>
        </p:grpSpPr>
        <p:sp>
          <p:nvSpPr>
            <p:cNvPr id="1776" name="Google Shape;1776;p39"/>
            <p:cNvSpPr/>
            <p:nvPr/>
          </p:nvSpPr>
          <p:spPr>
            <a:xfrm>
              <a:off x="5838544" y="1875447"/>
              <a:ext cx="27" cy="388489"/>
            </a:xfrm>
            <a:custGeom>
              <a:rect b="b" l="l" r="r" t="t"/>
              <a:pathLst>
                <a:path extrusionOk="0" fill="none" h="14598" w="1">
                  <a:moveTo>
                    <a:pt x="0" y="1"/>
                  </a:moveTo>
                  <a:lnTo>
                    <a:pt x="0" y="14598"/>
                  </a:lnTo>
                </a:path>
              </a:pathLst>
            </a:custGeom>
            <a:solidFill>
              <a:schemeClr val="accent6"/>
            </a:solidFill>
            <a:ln cap="rnd" cmpd="sng" w="36325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9"/>
            <p:cNvSpPr/>
            <p:nvPr/>
          </p:nvSpPr>
          <p:spPr>
            <a:xfrm>
              <a:off x="5610913" y="1566725"/>
              <a:ext cx="456201" cy="456200"/>
            </a:xfrm>
            <a:custGeom>
              <a:rect b="b" l="l" r="r" t="t"/>
              <a:pathLst>
                <a:path extrusionOk="0" h="13395" w="13396">
                  <a:moveTo>
                    <a:pt x="13395" y="6692"/>
                  </a:moveTo>
                  <a:cubicBezTo>
                    <a:pt x="13395" y="10394"/>
                    <a:pt x="10395" y="13395"/>
                    <a:pt x="6704" y="13395"/>
                  </a:cubicBezTo>
                  <a:cubicBezTo>
                    <a:pt x="3001" y="13395"/>
                    <a:pt x="1" y="10394"/>
                    <a:pt x="1" y="6692"/>
                  </a:cubicBezTo>
                  <a:cubicBezTo>
                    <a:pt x="1" y="2989"/>
                    <a:pt x="3001" y="0"/>
                    <a:pt x="6704" y="0"/>
                  </a:cubicBezTo>
                  <a:cubicBezTo>
                    <a:pt x="10395" y="0"/>
                    <a:pt x="13395" y="2989"/>
                    <a:pt x="13395" y="6692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78" name="Google Shape;1778;p39"/>
            <p:cNvGrpSpPr/>
            <p:nvPr/>
          </p:nvGrpSpPr>
          <p:grpSpPr>
            <a:xfrm>
              <a:off x="5691536" y="1665591"/>
              <a:ext cx="294058" cy="258447"/>
              <a:chOff x="4467200" y="877100"/>
              <a:chExt cx="481825" cy="423475"/>
            </a:xfrm>
          </p:grpSpPr>
          <p:sp>
            <p:nvSpPr>
              <p:cNvPr id="1779" name="Google Shape;1779;p39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rect b="b" l="l" r="r" t="t"/>
                <a:pathLst>
                  <a:path extrusionOk="0" h="11294" w="19273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80" name="Google Shape;1780;p39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rect b="b" l="l" r="r" t="t"/>
                <a:pathLst>
                  <a:path extrusionOk="0" h="2407" w="1805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81" name="Google Shape;1781;p39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rect b="b" l="l" r="r" t="t"/>
                <a:pathLst>
                  <a:path extrusionOk="0" h="5647" w="5647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782" name="Google Shape;1782;p39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rect b="b" l="l" r="r" t="t"/>
                <a:pathLst>
                  <a:path extrusionOk="0" h="5647" w="5647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1783" name="Google Shape;1783;p39"/>
          <p:cNvSpPr txBox="1"/>
          <p:nvPr/>
        </p:nvSpPr>
        <p:spPr>
          <a:xfrm>
            <a:off x="710275" y="1461275"/>
            <a:ext cx="25677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4" name="Google Shape;1784;p39"/>
          <p:cNvSpPr txBox="1"/>
          <p:nvPr>
            <p:ph type="title"/>
          </p:nvPr>
        </p:nvSpPr>
        <p:spPr>
          <a:xfrm>
            <a:off x="710250" y="512250"/>
            <a:ext cx="2459400" cy="9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Infographics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4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1790" name="Google Shape;1790;p40"/>
          <p:cNvGrpSpPr/>
          <p:nvPr/>
        </p:nvGrpSpPr>
        <p:grpSpPr>
          <a:xfrm>
            <a:off x="-278150" y="1951072"/>
            <a:ext cx="9422393" cy="2655785"/>
            <a:chOff x="-278150" y="1951072"/>
            <a:chExt cx="9422393" cy="2655785"/>
          </a:xfrm>
        </p:grpSpPr>
        <p:sp>
          <p:nvSpPr>
            <p:cNvPr id="1791" name="Google Shape;1791;p40"/>
            <p:cNvSpPr/>
            <p:nvPr/>
          </p:nvSpPr>
          <p:spPr>
            <a:xfrm>
              <a:off x="4186220" y="1951072"/>
              <a:ext cx="2524490" cy="757264"/>
            </a:xfrm>
            <a:custGeom>
              <a:rect b="b" l="l" r="r" t="t"/>
              <a:pathLst>
                <a:path extrusionOk="0" h="23683" w="78952">
                  <a:moveTo>
                    <a:pt x="1" y="1"/>
                  </a:moveTo>
                  <a:lnTo>
                    <a:pt x="1" y="13526"/>
                  </a:lnTo>
                  <a:lnTo>
                    <a:pt x="55508" y="13526"/>
                  </a:lnTo>
                  <a:cubicBezTo>
                    <a:pt x="61044" y="13729"/>
                    <a:pt x="65461" y="18146"/>
                    <a:pt x="65723" y="23682"/>
                  </a:cubicBezTo>
                  <a:lnTo>
                    <a:pt x="78951" y="23682"/>
                  </a:lnTo>
                  <a:cubicBezTo>
                    <a:pt x="78689" y="10550"/>
                    <a:pt x="67997" y="1"/>
                    <a:pt x="54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40"/>
            <p:cNvSpPr/>
            <p:nvPr/>
          </p:nvSpPr>
          <p:spPr>
            <a:xfrm>
              <a:off x="0" y="1951075"/>
              <a:ext cx="4186520" cy="432526"/>
            </a:xfrm>
            <a:custGeom>
              <a:rect b="b" l="l" r="r" t="t"/>
              <a:pathLst>
                <a:path extrusionOk="0" h="13527" w="130696">
                  <a:moveTo>
                    <a:pt x="1" y="1"/>
                  </a:moveTo>
                  <a:lnTo>
                    <a:pt x="1" y="13526"/>
                  </a:lnTo>
                  <a:lnTo>
                    <a:pt x="130696" y="13526"/>
                  </a:lnTo>
                  <a:lnTo>
                    <a:pt x="1306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40"/>
            <p:cNvSpPr/>
            <p:nvPr/>
          </p:nvSpPr>
          <p:spPr>
            <a:xfrm>
              <a:off x="2440747" y="2708278"/>
              <a:ext cx="4270005" cy="1898580"/>
            </a:xfrm>
            <a:custGeom>
              <a:rect b="b" l="l" r="r" t="t"/>
              <a:pathLst>
                <a:path extrusionOk="0" h="59377" w="133542">
                  <a:moveTo>
                    <a:pt x="120313" y="0"/>
                  </a:moveTo>
                  <a:lnTo>
                    <a:pt x="120313" y="465"/>
                  </a:lnTo>
                  <a:cubicBezTo>
                    <a:pt x="120313" y="6180"/>
                    <a:pt x="115789" y="10859"/>
                    <a:pt x="110098" y="11061"/>
                  </a:cubicBezTo>
                  <a:lnTo>
                    <a:pt x="110098" y="11085"/>
                  </a:lnTo>
                  <a:lnTo>
                    <a:pt x="23134" y="11085"/>
                  </a:lnTo>
                  <a:lnTo>
                    <a:pt x="22623" y="11144"/>
                  </a:lnTo>
                  <a:cubicBezTo>
                    <a:pt x="10002" y="11918"/>
                    <a:pt x="1" y="22408"/>
                    <a:pt x="1" y="35231"/>
                  </a:cubicBezTo>
                  <a:cubicBezTo>
                    <a:pt x="1" y="48054"/>
                    <a:pt x="10002" y="58555"/>
                    <a:pt x="22623" y="59329"/>
                  </a:cubicBezTo>
                  <a:lnTo>
                    <a:pt x="23242" y="59377"/>
                  </a:lnTo>
                  <a:lnTo>
                    <a:pt x="54591" y="59377"/>
                  </a:lnTo>
                  <a:lnTo>
                    <a:pt x="54591" y="45863"/>
                  </a:lnTo>
                  <a:lnTo>
                    <a:pt x="23158" y="45863"/>
                  </a:lnTo>
                  <a:lnTo>
                    <a:pt x="23158" y="45827"/>
                  </a:lnTo>
                  <a:cubicBezTo>
                    <a:pt x="17503" y="45625"/>
                    <a:pt x="12955" y="40946"/>
                    <a:pt x="12955" y="35231"/>
                  </a:cubicBezTo>
                  <a:cubicBezTo>
                    <a:pt x="12955" y="29492"/>
                    <a:pt x="17503" y="24837"/>
                    <a:pt x="23158" y="24610"/>
                  </a:cubicBezTo>
                  <a:lnTo>
                    <a:pt x="108729" y="24610"/>
                  </a:lnTo>
                  <a:lnTo>
                    <a:pt x="108729" y="24587"/>
                  </a:lnTo>
                  <a:cubicBezTo>
                    <a:pt x="108955" y="24610"/>
                    <a:pt x="109169" y="24610"/>
                    <a:pt x="109395" y="24610"/>
                  </a:cubicBezTo>
                  <a:cubicBezTo>
                    <a:pt x="122742" y="24610"/>
                    <a:pt x="133541" y="13799"/>
                    <a:pt x="133541" y="465"/>
                  </a:cubicBezTo>
                  <a:lnTo>
                    <a:pt x="1335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40"/>
            <p:cNvSpPr/>
            <p:nvPr/>
          </p:nvSpPr>
          <p:spPr>
            <a:xfrm>
              <a:off x="4186220" y="4174665"/>
              <a:ext cx="4957916" cy="432142"/>
            </a:xfrm>
            <a:custGeom>
              <a:rect b="b" l="l" r="r" t="t"/>
              <a:pathLst>
                <a:path extrusionOk="0" h="13515" w="155056">
                  <a:moveTo>
                    <a:pt x="1" y="1"/>
                  </a:moveTo>
                  <a:lnTo>
                    <a:pt x="1" y="13515"/>
                  </a:lnTo>
                  <a:lnTo>
                    <a:pt x="155056" y="13515"/>
                  </a:lnTo>
                  <a:lnTo>
                    <a:pt x="1550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40"/>
            <p:cNvSpPr/>
            <p:nvPr/>
          </p:nvSpPr>
          <p:spPr>
            <a:xfrm>
              <a:off x="-278150" y="2164875"/>
              <a:ext cx="9422393" cy="2243055"/>
            </a:xfrm>
            <a:custGeom>
              <a:rect b="b" l="l" r="r" t="t"/>
              <a:pathLst>
                <a:path extrusionOk="0" fill="none" h="68438" w="294680">
                  <a:moveTo>
                    <a:pt x="294680" y="68437"/>
                  </a:moveTo>
                  <a:lnTo>
                    <a:pt x="108811" y="68437"/>
                  </a:lnTo>
                  <a:cubicBezTo>
                    <a:pt x="99453" y="68437"/>
                    <a:pt x="91857" y="61222"/>
                    <a:pt x="91857" y="52328"/>
                  </a:cubicBezTo>
                  <a:lnTo>
                    <a:pt x="91857" y="51221"/>
                  </a:lnTo>
                  <a:cubicBezTo>
                    <a:pt x="91857" y="42327"/>
                    <a:pt x="99453" y="35112"/>
                    <a:pt x="108811" y="35112"/>
                  </a:cubicBezTo>
                  <a:lnTo>
                    <a:pt x="110002" y="35112"/>
                  </a:lnTo>
                  <a:lnTo>
                    <a:pt x="195084" y="35112"/>
                  </a:lnTo>
                  <a:cubicBezTo>
                    <a:pt x="204466" y="35112"/>
                    <a:pt x="212062" y="27515"/>
                    <a:pt x="212062" y="18157"/>
                  </a:cubicBezTo>
                  <a:lnTo>
                    <a:pt x="212062" y="16966"/>
                  </a:lnTo>
                  <a:cubicBezTo>
                    <a:pt x="212062" y="7608"/>
                    <a:pt x="204466" y="0"/>
                    <a:pt x="195084" y="0"/>
                  </a:cubicBezTo>
                  <a:lnTo>
                    <a:pt x="0" y="0"/>
                  </a:lnTo>
                </a:path>
              </a:pathLst>
            </a:custGeom>
            <a:noFill/>
            <a:ln cap="flat" cmpd="sng" w="32450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6" name="Google Shape;1796;p40"/>
          <p:cNvGrpSpPr/>
          <p:nvPr/>
        </p:nvGrpSpPr>
        <p:grpSpPr>
          <a:xfrm>
            <a:off x="2211587" y="1332825"/>
            <a:ext cx="2360309" cy="750421"/>
            <a:chOff x="2211587" y="1332825"/>
            <a:chExt cx="2360309" cy="750421"/>
          </a:xfrm>
        </p:grpSpPr>
        <p:sp>
          <p:nvSpPr>
            <p:cNvPr id="1797" name="Google Shape;1797;p40"/>
            <p:cNvSpPr txBox="1"/>
            <p:nvPr/>
          </p:nvSpPr>
          <p:spPr>
            <a:xfrm>
              <a:off x="3284896" y="1386550"/>
              <a:ext cx="128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98" name="Google Shape;1798;p40"/>
            <p:cNvSpPr/>
            <p:nvPr/>
          </p:nvSpPr>
          <p:spPr>
            <a:xfrm>
              <a:off x="2640618" y="1435237"/>
              <a:ext cx="626678" cy="338104"/>
            </a:xfrm>
            <a:custGeom>
              <a:rect b="b" l="l" r="r" t="t"/>
              <a:pathLst>
                <a:path extrusionOk="0" h="10574" w="19599">
                  <a:moveTo>
                    <a:pt x="0" y="1"/>
                  </a:moveTo>
                  <a:lnTo>
                    <a:pt x="0" y="10573"/>
                  </a:lnTo>
                  <a:lnTo>
                    <a:pt x="19598" y="10573"/>
                  </a:lnTo>
                  <a:lnTo>
                    <a:pt x="195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40"/>
            <p:cNvSpPr/>
            <p:nvPr/>
          </p:nvSpPr>
          <p:spPr>
            <a:xfrm>
              <a:off x="3258871" y="1380050"/>
              <a:ext cx="17522" cy="448865"/>
            </a:xfrm>
            <a:custGeom>
              <a:rect b="b" l="l" r="r" t="t"/>
              <a:pathLst>
                <a:path extrusionOk="0" h="14038" w="548">
                  <a:moveTo>
                    <a:pt x="0" y="0"/>
                  </a:moveTo>
                  <a:lnTo>
                    <a:pt x="0" y="14038"/>
                  </a:lnTo>
                  <a:lnTo>
                    <a:pt x="548" y="14038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40"/>
            <p:cNvSpPr/>
            <p:nvPr/>
          </p:nvSpPr>
          <p:spPr>
            <a:xfrm>
              <a:off x="2211587" y="1332825"/>
              <a:ext cx="584407" cy="750421"/>
            </a:xfrm>
            <a:custGeom>
              <a:rect b="b" l="l" r="r" t="t"/>
              <a:pathLst>
                <a:path extrusionOk="0" h="23469" w="18277">
                  <a:moveTo>
                    <a:pt x="9176" y="1"/>
                  </a:moveTo>
                  <a:cubicBezTo>
                    <a:pt x="9161" y="1"/>
                    <a:pt x="9147" y="1"/>
                    <a:pt x="9132" y="1"/>
                  </a:cubicBezTo>
                  <a:cubicBezTo>
                    <a:pt x="4084" y="1"/>
                    <a:pt x="0" y="4085"/>
                    <a:pt x="0" y="9121"/>
                  </a:cubicBezTo>
                  <a:cubicBezTo>
                    <a:pt x="0" y="14193"/>
                    <a:pt x="9132" y="23468"/>
                    <a:pt x="9132" y="23468"/>
                  </a:cubicBezTo>
                  <a:cubicBezTo>
                    <a:pt x="9132" y="23468"/>
                    <a:pt x="18276" y="14193"/>
                    <a:pt x="18276" y="9121"/>
                  </a:cubicBezTo>
                  <a:cubicBezTo>
                    <a:pt x="18276" y="4099"/>
                    <a:pt x="14216" y="1"/>
                    <a:pt x="9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40"/>
            <p:cNvSpPr/>
            <p:nvPr/>
          </p:nvSpPr>
          <p:spPr>
            <a:xfrm>
              <a:off x="2269429" y="1390698"/>
              <a:ext cx="468690" cy="468690"/>
            </a:xfrm>
            <a:custGeom>
              <a:rect b="b" l="l" r="r" t="t"/>
              <a:pathLst>
                <a:path extrusionOk="0" h="14658" w="14658">
                  <a:moveTo>
                    <a:pt x="7323" y="1"/>
                  </a:moveTo>
                  <a:cubicBezTo>
                    <a:pt x="3287" y="1"/>
                    <a:pt x="1" y="3287"/>
                    <a:pt x="1" y="7311"/>
                  </a:cubicBezTo>
                  <a:cubicBezTo>
                    <a:pt x="1" y="11371"/>
                    <a:pt x="3287" y="14657"/>
                    <a:pt x="7323" y="14657"/>
                  </a:cubicBezTo>
                  <a:cubicBezTo>
                    <a:pt x="11383" y="14657"/>
                    <a:pt x="14657" y="11371"/>
                    <a:pt x="14657" y="7311"/>
                  </a:cubicBezTo>
                  <a:cubicBezTo>
                    <a:pt x="14657" y="3287"/>
                    <a:pt x="11383" y="1"/>
                    <a:pt x="7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02" name="Google Shape;1802;p40"/>
            <p:cNvGrpSpPr/>
            <p:nvPr/>
          </p:nvGrpSpPr>
          <p:grpSpPr>
            <a:xfrm>
              <a:off x="2351254" y="1488930"/>
              <a:ext cx="305070" cy="272230"/>
              <a:chOff x="-42996150" y="3612600"/>
              <a:chExt cx="323750" cy="288900"/>
            </a:xfrm>
          </p:grpSpPr>
          <p:sp>
            <p:nvSpPr>
              <p:cNvPr id="1803" name="Google Shape;1803;p40"/>
              <p:cNvSpPr/>
              <p:nvPr/>
            </p:nvSpPr>
            <p:spPr>
              <a:xfrm>
                <a:off x="-42914225" y="3612600"/>
                <a:ext cx="241825" cy="239275"/>
              </a:xfrm>
              <a:custGeom>
                <a:rect b="b" l="l" r="r" t="t"/>
                <a:pathLst>
                  <a:path extrusionOk="0" h="9571" w="9673">
                    <a:moveTo>
                      <a:pt x="5963" y="1"/>
                    </a:moveTo>
                    <a:cubicBezTo>
                      <a:pt x="5661" y="1"/>
                      <a:pt x="5365" y="127"/>
                      <a:pt x="5136" y="371"/>
                    </a:cubicBezTo>
                    <a:lnTo>
                      <a:pt x="0" y="5507"/>
                    </a:lnTo>
                    <a:lnTo>
                      <a:pt x="4064" y="9571"/>
                    </a:lnTo>
                    <a:lnTo>
                      <a:pt x="9200" y="4436"/>
                    </a:lnTo>
                    <a:cubicBezTo>
                      <a:pt x="9672" y="3963"/>
                      <a:pt x="9672" y="3207"/>
                      <a:pt x="9200" y="2734"/>
                    </a:cubicBezTo>
                    <a:lnTo>
                      <a:pt x="6868" y="434"/>
                    </a:lnTo>
                    <a:cubicBezTo>
                      <a:pt x="6609" y="143"/>
                      <a:pt x="6283" y="1"/>
                      <a:pt x="59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40"/>
              <p:cNvSpPr/>
              <p:nvPr/>
            </p:nvSpPr>
            <p:spPr>
              <a:xfrm>
                <a:off x="-42946525" y="3762850"/>
                <a:ext cx="118950" cy="118950"/>
              </a:xfrm>
              <a:custGeom>
                <a:rect b="b" l="l" r="r" t="t"/>
                <a:pathLst>
                  <a:path extrusionOk="0" h="4758" w="4758">
                    <a:moveTo>
                      <a:pt x="725" y="1"/>
                    </a:moveTo>
                    <a:lnTo>
                      <a:pt x="473" y="284"/>
                    </a:lnTo>
                    <a:cubicBezTo>
                      <a:pt x="253" y="505"/>
                      <a:pt x="95" y="820"/>
                      <a:pt x="95" y="1198"/>
                    </a:cubicBezTo>
                    <a:cubicBezTo>
                      <a:pt x="95" y="1450"/>
                      <a:pt x="190" y="1765"/>
                      <a:pt x="442" y="1986"/>
                    </a:cubicBezTo>
                    <a:cubicBezTo>
                      <a:pt x="631" y="2112"/>
                      <a:pt x="599" y="2458"/>
                      <a:pt x="442" y="2616"/>
                    </a:cubicBezTo>
                    <a:lnTo>
                      <a:pt x="1" y="3025"/>
                    </a:lnTo>
                    <a:lnTo>
                      <a:pt x="1733" y="4758"/>
                    </a:lnTo>
                    <a:lnTo>
                      <a:pt x="2174" y="4348"/>
                    </a:lnTo>
                    <a:cubicBezTo>
                      <a:pt x="2253" y="4270"/>
                      <a:pt x="2363" y="4230"/>
                      <a:pt x="2478" y="4230"/>
                    </a:cubicBezTo>
                    <a:cubicBezTo>
                      <a:pt x="2592" y="4230"/>
                      <a:pt x="2710" y="4270"/>
                      <a:pt x="2804" y="4348"/>
                    </a:cubicBezTo>
                    <a:cubicBezTo>
                      <a:pt x="3025" y="4569"/>
                      <a:pt x="3340" y="4695"/>
                      <a:pt x="3655" y="4695"/>
                    </a:cubicBezTo>
                    <a:cubicBezTo>
                      <a:pt x="3970" y="4695"/>
                      <a:pt x="4254" y="4569"/>
                      <a:pt x="4506" y="4348"/>
                    </a:cubicBezTo>
                    <a:lnTo>
                      <a:pt x="4758" y="4065"/>
                    </a:lnTo>
                    <a:lnTo>
                      <a:pt x="7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40"/>
              <p:cNvSpPr/>
              <p:nvPr/>
            </p:nvSpPr>
            <p:spPr>
              <a:xfrm>
                <a:off x="-42996150" y="3855800"/>
                <a:ext cx="78000" cy="45700"/>
              </a:xfrm>
              <a:custGeom>
                <a:rect b="b" l="l" r="r" t="t"/>
                <a:pathLst>
                  <a:path extrusionOk="0" h="1828" w="3120">
                    <a:moveTo>
                      <a:pt x="1450" y="0"/>
                    </a:moveTo>
                    <a:lnTo>
                      <a:pt x="253" y="1166"/>
                    </a:lnTo>
                    <a:cubicBezTo>
                      <a:pt x="1" y="1355"/>
                      <a:pt x="190" y="1828"/>
                      <a:pt x="536" y="1828"/>
                    </a:cubicBezTo>
                    <a:lnTo>
                      <a:pt x="2773" y="1828"/>
                    </a:lnTo>
                    <a:cubicBezTo>
                      <a:pt x="2931" y="1828"/>
                      <a:pt x="3025" y="1765"/>
                      <a:pt x="3120" y="1670"/>
                    </a:cubicBezTo>
                    <a:lnTo>
                      <a:pt x="145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06" name="Google Shape;1806;p40"/>
          <p:cNvGrpSpPr/>
          <p:nvPr/>
        </p:nvGrpSpPr>
        <p:grpSpPr>
          <a:xfrm>
            <a:off x="4575666" y="3559871"/>
            <a:ext cx="2334305" cy="750389"/>
            <a:chOff x="4575666" y="3559871"/>
            <a:chExt cx="2334305" cy="750389"/>
          </a:xfrm>
        </p:grpSpPr>
        <p:sp>
          <p:nvSpPr>
            <p:cNvPr id="1807" name="Google Shape;1807;p40"/>
            <p:cNvSpPr txBox="1"/>
            <p:nvPr/>
          </p:nvSpPr>
          <p:spPr>
            <a:xfrm>
              <a:off x="5622971" y="3616500"/>
              <a:ext cx="128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08" name="Google Shape;1808;p40"/>
            <p:cNvSpPr/>
            <p:nvPr/>
          </p:nvSpPr>
          <p:spPr>
            <a:xfrm>
              <a:off x="5004728" y="3662283"/>
              <a:ext cx="626646" cy="338072"/>
            </a:xfrm>
            <a:custGeom>
              <a:rect b="b" l="l" r="r" t="t"/>
              <a:pathLst>
                <a:path extrusionOk="0" h="10573" w="19598">
                  <a:moveTo>
                    <a:pt x="0" y="0"/>
                  </a:moveTo>
                  <a:lnTo>
                    <a:pt x="0" y="10573"/>
                  </a:lnTo>
                  <a:lnTo>
                    <a:pt x="19598" y="10573"/>
                  </a:lnTo>
                  <a:lnTo>
                    <a:pt x="195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40"/>
            <p:cNvSpPr/>
            <p:nvPr/>
          </p:nvSpPr>
          <p:spPr>
            <a:xfrm>
              <a:off x="5622982" y="3607064"/>
              <a:ext cx="17522" cy="448897"/>
            </a:xfrm>
            <a:custGeom>
              <a:rect b="b" l="l" r="r" t="t"/>
              <a:pathLst>
                <a:path extrusionOk="0" h="14039" w="548">
                  <a:moveTo>
                    <a:pt x="0" y="1"/>
                  </a:moveTo>
                  <a:lnTo>
                    <a:pt x="0" y="14038"/>
                  </a:lnTo>
                  <a:lnTo>
                    <a:pt x="548" y="14038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40"/>
            <p:cNvSpPr/>
            <p:nvPr/>
          </p:nvSpPr>
          <p:spPr>
            <a:xfrm>
              <a:off x="4575666" y="3559871"/>
              <a:ext cx="584407" cy="750389"/>
            </a:xfrm>
            <a:custGeom>
              <a:rect b="b" l="l" r="r" t="t"/>
              <a:pathLst>
                <a:path extrusionOk="0" h="23468" w="18277">
                  <a:moveTo>
                    <a:pt x="9165" y="0"/>
                  </a:moveTo>
                  <a:cubicBezTo>
                    <a:pt x="9150" y="0"/>
                    <a:pt x="9136" y="0"/>
                    <a:pt x="9121" y="0"/>
                  </a:cubicBezTo>
                  <a:cubicBezTo>
                    <a:pt x="4085" y="0"/>
                    <a:pt x="1" y="4084"/>
                    <a:pt x="1" y="9121"/>
                  </a:cubicBezTo>
                  <a:cubicBezTo>
                    <a:pt x="1" y="14193"/>
                    <a:pt x="9121" y="23468"/>
                    <a:pt x="9121" y="23468"/>
                  </a:cubicBezTo>
                  <a:cubicBezTo>
                    <a:pt x="9121" y="23468"/>
                    <a:pt x="18277" y="14193"/>
                    <a:pt x="18277" y="9121"/>
                  </a:cubicBezTo>
                  <a:cubicBezTo>
                    <a:pt x="18277" y="4099"/>
                    <a:pt x="14217" y="0"/>
                    <a:pt x="91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40"/>
            <p:cNvSpPr/>
            <p:nvPr/>
          </p:nvSpPr>
          <p:spPr>
            <a:xfrm>
              <a:off x="4633539" y="3617743"/>
              <a:ext cx="468690" cy="468658"/>
            </a:xfrm>
            <a:custGeom>
              <a:rect b="b" l="l" r="r" t="t"/>
              <a:pathLst>
                <a:path extrusionOk="0" h="14657" w="14658">
                  <a:moveTo>
                    <a:pt x="7311" y="0"/>
                  </a:moveTo>
                  <a:cubicBezTo>
                    <a:pt x="3287" y="0"/>
                    <a:pt x="1" y="3286"/>
                    <a:pt x="1" y="7311"/>
                  </a:cubicBezTo>
                  <a:cubicBezTo>
                    <a:pt x="1" y="11371"/>
                    <a:pt x="3287" y="14657"/>
                    <a:pt x="7311" y="14657"/>
                  </a:cubicBezTo>
                  <a:cubicBezTo>
                    <a:pt x="11371" y="14657"/>
                    <a:pt x="14657" y="11371"/>
                    <a:pt x="14657" y="7311"/>
                  </a:cubicBezTo>
                  <a:cubicBezTo>
                    <a:pt x="14657" y="3286"/>
                    <a:pt x="11371" y="0"/>
                    <a:pt x="7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40"/>
            <p:cNvSpPr/>
            <p:nvPr/>
          </p:nvSpPr>
          <p:spPr>
            <a:xfrm>
              <a:off x="4718677" y="3703439"/>
              <a:ext cx="298379" cy="297272"/>
            </a:xfrm>
            <a:custGeom>
              <a:rect b="b" l="l" r="r" t="t"/>
              <a:pathLst>
                <a:path extrusionOk="0" h="12619" w="12666">
                  <a:moveTo>
                    <a:pt x="9294" y="1"/>
                  </a:moveTo>
                  <a:cubicBezTo>
                    <a:pt x="9192" y="1"/>
                    <a:pt x="9089" y="40"/>
                    <a:pt x="9011" y="119"/>
                  </a:cubicBezTo>
                  <a:lnTo>
                    <a:pt x="7593" y="1537"/>
                  </a:lnTo>
                  <a:lnTo>
                    <a:pt x="9011" y="2954"/>
                  </a:lnTo>
                  <a:cubicBezTo>
                    <a:pt x="9168" y="3112"/>
                    <a:pt x="9168" y="3395"/>
                    <a:pt x="9011" y="3553"/>
                  </a:cubicBezTo>
                  <a:cubicBezTo>
                    <a:pt x="8932" y="3632"/>
                    <a:pt x="8822" y="3671"/>
                    <a:pt x="8711" y="3671"/>
                  </a:cubicBezTo>
                  <a:cubicBezTo>
                    <a:pt x="8601" y="3671"/>
                    <a:pt x="8491" y="3632"/>
                    <a:pt x="8412" y="3553"/>
                  </a:cubicBezTo>
                  <a:lnTo>
                    <a:pt x="6994" y="2135"/>
                  </a:lnTo>
                  <a:lnTo>
                    <a:pt x="5923" y="3206"/>
                  </a:lnTo>
                  <a:lnTo>
                    <a:pt x="7341" y="4624"/>
                  </a:lnTo>
                  <a:cubicBezTo>
                    <a:pt x="7498" y="4782"/>
                    <a:pt x="7498" y="5034"/>
                    <a:pt x="7341" y="5191"/>
                  </a:cubicBezTo>
                  <a:cubicBezTo>
                    <a:pt x="7262" y="5270"/>
                    <a:pt x="7160" y="5309"/>
                    <a:pt x="7053" y="5309"/>
                  </a:cubicBezTo>
                  <a:cubicBezTo>
                    <a:pt x="6947" y="5309"/>
                    <a:pt x="6837" y="5270"/>
                    <a:pt x="6742" y="5191"/>
                  </a:cubicBezTo>
                  <a:lnTo>
                    <a:pt x="5356" y="3773"/>
                  </a:lnTo>
                  <a:lnTo>
                    <a:pt x="4285" y="4845"/>
                  </a:lnTo>
                  <a:lnTo>
                    <a:pt x="5703" y="6262"/>
                  </a:lnTo>
                  <a:cubicBezTo>
                    <a:pt x="5860" y="6420"/>
                    <a:pt x="5860" y="6703"/>
                    <a:pt x="5703" y="6861"/>
                  </a:cubicBezTo>
                  <a:cubicBezTo>
                    <a:pt x="5624" y="6940"/>
                    <a:pt x="5514" y="6979"/>
                    <a:pt x="5403" y="6979"/>
                  </a:cubicBezTo>
                  <a:cubicBezTo>
                    <a:pt x="5293" y="6979"/>
                    <a:pt x="5183" y="6940"/>
                    <a:pt x="5104" y="6861"/>
                  </a:cubicBezTo>
                  <a:lnTo>
                    <a:pt x="3686" y="5443"/>
                  </a:lnTo>
                  <a:lnTo>
                    <a:pt x="2615" y="6514"/>
                  </a:lnTo>
                  <a:lnTo>
                    <a:pt x="4096" y="7932"/>
                  </a:lnTo>
                  <a:cubicBezTo>
                    <a:pt x="4253" y="8090"/>
                    <a:pt x="4253" y="8373"/>
                    <a:pt x="4096" y="8499"/>
                  </a:cubicBezTo>
                  <a:cubicBezTo>
                    <a:pt x="4017" y="8578"/>
                    <a:pt x="3907" y="8617"/>
                    <a:pt x="3797" y="8617"/>
                  </a:cubicBezTo>
                  <a:cubicBezTo>
                    <a:pt x="3686" y="8617"/>
                    <a:pt x="3576" y="8578"/>
                    <a:pt x="3497" y="8499"/>
                  </a:cubicBezTo>
                  <a:lnTo>
                    <a:pt x="2048" y="7081"/>
                  </a:lnTo>
                  <a:lnTo>
                    <a:pt x="158" y="8972"/>
                  </a:lnTo>
                  <a:cubicBezTo>
                    <a:pt x="0" y="9129"/>
                    <a:pt x="0" y="9413"/>
                    <a:pt x="158" y="9570"/>
                  </a:cubicBezTo>
                  <a:lnTo>
                    <a:pt x="3056" y="12500"/>
                  </a:lnTo>
                  <a:cubicBezTo>
                    <a:pt x="3135" y="12579"/>
                    <a:pt x="3245" y="12618"/>
                    <a:pt x="3356" y="12618"/>
                  </a:cubicBezTo>
                  <a:cubicBezTo>
                    <a:pt x="3466" y="12618"/>
                    <a:pt x="3576" y="12579"/>
                    <a:pt x="3655" y="12500"/>
                  </a:cubicBezTo>
                  <a:lnTo>
                    <a:pt x="12508" y="3616"/>
                  </a:lnTo>
                  <a:cubicBezTo>
                    <a:pt x="12665" y="3458"/>
                    <a:pt x="12665" y="3206"/>
                    <a:pt x="12508" y="3049"/>
                  </a:cubicBezTo>
                  <a:lnTo>
                    <a:pt x="9578" y="119"/>
                  </a:lnTo>
                  <a:cubicBezTo>
                    <a:pt x="9499" y="40"/>
                    <a:pt x="9397" y="1"/>
                    <a:pt x="92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3" name="Google Shape;1813;p40"/>
          <p:cNvGrpSpPr/>
          <p:nvPr/>
        </p:nvGrpSpPr>
        <p:grpSpPr>
          <a:xfrm>
            <a:off x="5600504" y="1332825"/>
            <a:ext cx="2351842" cy="750421"/>
            <a:chOff x="5600504" y="1332825"/>
            <a:chExt cx="2351842" cy="750421"/>
          </a:xfrm>
        </p:grpSpPr>
        <p:sp>
          <p:nvSpPr>
            <p:cNvPr id="1814" name="Google Shape;1814;p40"/>
            <p:cNvSpPr/>
            <p:nvPr/>
          </p:nvSpPr>
          <p:spPr>
            <a:xfrm>
              <a:off x="6029534" y="1435237"/>
              <a:ext cx="626678" cy="338104"/>
            </a:xfrm>
            <a:custGeom>
              <a:rect b="b" l="l" r="r" t="t"/>
              <a:pathLst>
                <a:path extrusionOk="0" h="10574" w="19599">
                  <a:moveTo>
                    <a:pt x="1" y="1"/>
                  </a:moveTo>
                  <a:lnTo>
                    <a:pt x="1" y="10573"/>
                  </a:lnTo>
                  <a:lnTo>
                    <a:pt x="19599" y="10573"/>
                  </a:lnTo>
                  <a:lnTo>
                    <a:pt x="195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40"/>
            <p:cNvSpPr/>
            <p:nvPr/>
          </p:nvSpPr>
          <p:spPr>
            <a:xfrm>
              <a:off x="5600504" y="1332825"/>
              <a:ext cx="584407" cy="750421"/>
            </a:xfrm>
            <a:custGeom>
              <a:rect b="b" l="l" r="r" t="t"/>
              <a:pathLst>
                <a:path extrusionOk="0" h="23469" w="18277">
                  <a:moveTo>
                    <a:pt x="9176" y="1"/>
                  </a:moveTo>
                  <a:cubicBezTo>
                    <a:pt x="9162" y="1"/>
                    <a:pt x="9147" y="1"/>
                    <a:pt x="9133" y="1"/>
                  </a:cubicBezTo>
                  <a:cubicBezTo>
                    <a:pt x="4084" y="1"/>
                    <a:pt x="1" y="4085"/>
                    <a:pt x="1" y="9121"/>
                  </a:cubicBezTo>
                  <a:cubicBezTo>
                    <a:pt x="1" y="14193"/>
                    <a:pt x="9133" y="23468"/>
                    <a:pt x="9133" y="23468"/>
                  </a:cubicBezTo>
                  <a:cubicBezTo>
                    <a:pt x="9133" y="23468"/>
                    <a:pt x="18277" y="14193"/>
                    <a:pt x="18277" y="9121"/>
                  </a:cubicBezTo>
                  <a:cubicBezTo>
                    <a:pt x="18277" y="4099"/>
                    <a:pt x="14216" y="1"/>
                    <a:pt x="9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40"/>
            <p:cNvSpPr/>
            <p:nvPr/>
          </p:nvSpPr>
          <p:spPr>
            <a:xfrm>
              <a:off x="5658378" y="1390698"/>
              <a:ext cx="468658" cy="468690"/>
            </a:xfrm>
            <a:custGeom>
              <a:rect b="b" l="l" r="r" t="t"/>
              <a:pathLst>
                <a:path extrusionOk="0" h="14658" w="14657">
                  <a:moveTo>
                    <a:pt x="7323" y="1"/>
                  </a:moveTo>
                  <a:cubicBezTo>
                    <a:pt x="3286" y="1"/>
                    <a:pt x="0" y="3287"/>
                    <a:pt x="0" y="7311"/>
                  </a:cubicBezTo>
                  <a:cubicBezTo>
                    <a:pt x="0" y="11371"/>
                    <a:pt x="3286" y="14657"/>
                    <a:pt x="7323" y="14657"/>
                  </a:cubicBezTo>
                  <a:cubicBezTo>
                    <a:pt x="11371" y="14657"/>
                    <a:pt x="14657" y="11371"/>
                    <a:pt x="14657" y="7311"/>
                  </a:cubicBezTo>
                  <a:cubicBezTo>
                    <a:pt x="14657" y="3287"/>
                    <a:pt x="11371" y="1"/>
                    <a:pt x="7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40"/>
            <p:cNvSpPr txBox="1"/>
            <p:nvPr/>
          </p:nvSpPr>
          <p:spPr>
            <a:xfrm>
              <a:off x="6665346" y="1386550"/>
              <a:ext cx="128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18" name="Google Shape;1818;p40"/>
            <p:cNvSpPr/>
            <p:nvPr/>
          </p:nvSpPr>
          <p:spPr>
            <a:xfrm>
              <a:off x="6647788" y="1380050"/>
              <a:ext cx="17554" cy="448865"/>
            </a:xfrm>
            <a:custGeom>
              <a:rect b="b" l="l" r="r" t="t"/>
              <a:pathLst>
                <a:path extrusionOk="0" h="14038" w="549">
                  <a:moveTo>
                    <a:pt x="1" y="0"/>
                  </a:moveTo>
                  <a:lnTo>
                    <a:pt x="1" y="14038"/>
                  </a:lnTo>
                  <a:lnTo>
                    <a:pt x="548" y="14038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9" name="Google Shape;1819;p40"/>
            <p:cNvGrpSpPr/>
            <p:nvPr/>
          </p:nvGrpSpPr>
          <p:grpSpPr>
            <a:xfrm>
              <a:off x="5731789" y="1474965"/>
              <a:ext cx="321819" cy="300146"/>
              <a:chOff x="-38542250" y="3220175"/>
              <a:chExt cx="341525" cy="318525"/>
            </a:xfrm>
          </p:grpSpPr>
          <p:sp>
            <p:nvSpPr>
              <p:cNvPr id="1820" name="Google Shape;1820;p40"/>
              <p:cNvSpPr/>
              <p:nvPr/>
            </p:nvSpPr>
            <p:spPr>
              <a:xfrm>
                <a:off x="-38542250" y="3440725"/>
                <a:ext cx="101750" cy="97975"/>
              </a:xfrm>
              <a:custGeom>
                <a:rect b="b" l="l" r="r" t="t"/>
                <a:pathLst>
                  <a:path extrusionOk="0" h="3919" w="4070">
                    <a:moveTo>
                      <a:pt x="1455" y="0"/>
                    </a:moveTo>
                    <a:lnTo>
                      <a:pt x="1013" y="2489"/>
                    </a:lnTo>
                    <a:lnTo>
                      <a:pt x="289" y="3214"/>
                    </a:lnTo>
                    <a:cubicBezTo>
                      <a:pt x="1" y="3502"/>
                      <a:pt x="280" y="3919"/>
                      <a:pt x="597" y="3919"/>
                    </a:cubicBezTo>
                    <a:cubicBezTo>
                      <a:pt x="695" y="3919"/>
                      <a:pt x="798" y="3878"/>
                      <a:pt x="887" y="3781"/>
                    </a:cubicBezTo>
                    <a:lnTo>
                      <a:pt x="1612" y="3088"/>
                    </a:lnTo>
                    <a:lnTo>
                      <a:pt x="4069" y="2647"/>
                    </a:lnTo>
                    <a:lnTo>
                      <a:pt x="14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40"/>
              <p:cNvSpPr/>
              <p:nvPr/>
            </p:nvSpPr>
            <p:spPr>
              <a:xfrm>
                <a:off x="-38494875" y="3354075"/>
                <a:ext cx="141800" cy="141025"/>
              </a:xfrm>
              <a:custGeom>
                <a:rect b="b" l="l" r="r" t="t"/>
                <a:pathLst>
                  <a:path extrusionOk="0" h="5641" w="5672">
                    <a:moveTo>
                      <a:pt x="2742" y="1"/>
                    </a:moveTo>
                    <a:lnTo>
                      <a:pt x="1" y="2710"/>
                    </a:lnTo>
                    <a:lnTo>
                      <a:pt x="2931" y="5640"/>
                    </a:lnTo>
                    <a:lnTo>
                      <a:pt x="5671" y="2899"/>
                    </a:lnTo>
                    <a:lnTo>
                      <a:pt x="27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40"/>
              <p:cNvSpPr/>
              <p:nvPr/>
            </p:nvSpPr>
            <p:spPr>
              <a:xfrm>
                <a:off x="-38432050" y="3220175"/>
                <a:ext cx="231325" cy="192225"/>
              </a:xfrm>
              <a:custGeom>
                <a:rect b="b" l="l" r="r" t="t"/>
                <a:pathLst>
                  <a:path extrusionOk="0" h="7689" w="9253">
                    <a:moveTo>
                      <a:pt x="3442" y="1"/>
                    </a:moveTo>
                    <a:cubicBezTo>
                      <a:pt x="3127" y="1"/>
                      <a:pt x="2812" y="127"/>
                      <a:pt x="2591" y="379"/>
                    </a:cubicBezTo>
                    <a:lnTo>
                      <a:pt x="292" y="2647"/>
                    </a:lnTo>
                    <a:cubicBezTo>
                      <a:pt x="1" y="2962"/>
                      <a:pt x="287" y="3370"/>
                      <a:pt x="607" y="3370"/>
                    </a:cubicBezTo>
                    <a:cubicBezTo>
                      <a:pt x="704" y="3370"/>
                      <a:pt x="803" y="3333"/>
                      <a:pt x="890" y="3246"/>
                    </a:cubicBezTo>
                    <a:lnTo>
                      <a:pt x="3190" y="946"/>
                    </a:lnTo>
                    <a:cubicBezTo>
                      <a:pt x="3269" y="867"/>
                      <a:pt x="3371" y="828"/>
                      <a:pt x="3474" y="828"/>
                    </a:cubicBezTo>
                    <a:cubicBezTo>
                      <a:pt x="3576" y="828"/>
                      <a:pt x="3678" y="867"/>
                      <a:pt x="3757" y="946"/>
                    </a:cubicBezTo>
                    <a:lnTo>
                      <a:pt x="4198" y="1387"/>
                    </a:lnTo>
                    <a:lnTo>
                      <a:pt x="827" y="4758"/>
                    </a:lnTo>
                    <a:lnTo>
                      <a:pt x="3726" y="7688"/>
                    </a:lnTo>
                    <a:lnTo>
                      <a:pt x="7821" y="3593"/>
                    </a:lnTo>
                    <a:cubicBezTo>
                      <a:pt x="9253" y="2161"/>
                      <a:pt x="8028" y="43"/>
                      <a:pt x="6392" y="43"/>
                    </a:cubicBezTo>
                    <a:cubicBezTo>
                      <a:pt x="5868" y="43"/>
                      <a:pt x="5301" y="261"/>
                      <a:pt x="4765" y="789"/>
                    </a:cubicBezTo>
                    <a:cubicBezTo>
                      <a:pt x="4324" y="379"/>
                      <a:pt x="4041" y="1"/>
                      <a:pt x="34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23" name="Google Shape;1823;p40"/>
          <p:cNvGrpSpPr/>
          <p:nvPr/>
        </p:nvGrpSpPr>
        <p:grpSpPr>
          <a:xfrm>
            <a:off x="2744150" y="2479473"/>
            <a:ext cx="2351446" cy="750773"/>
            <a:chOff x="2744150" y="2479473"/>
            <a:chExt cx="2351446" cy="750773"/>
          </a:xfrm>
        </p:grpSpPr>
        <p:sp>
          <p:nvSpPr>
            <p:cNvPr id="1824" name="Google Shape;1824;p40"/>
            <p:cNvSpPr txBox="1"/>
            <p:nvPr/>
          </p:nvSpPr>
          <p:spPr>
            <a:xfrm>
              <a:off x="3808596" y="2557063"/>
              <a:ext cx="128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25" name="Google Shape;1825;p40"/>
            <p:cNvSpPr/>
            <p:nvPr/>
          </p:nvSpPr>
          <p:spPr>
            <a:xfrm>
              <a:off x="3172829" y="2582269"/>
              <a:ext cx="626678" cy="338072"/>
            </a:xfrm>
            <a:custGeom>
              <a:rect b="b" l="l" r="r" t="t"/>
              <a:pathLst>
                <a:path extrusionOk="0" h="10573" w="19599">
                  <a:moveTo>
                    <a:pt x="0" y="0"/>
                  </a:moveTo>
                  <a:lnTo>
                    <a:pt x="0" y="10573"/>
                  </a:lnTo>
                  <a:lnTo>
                    <a:pt x="19598" y="10573"/>
                  </a:lnTo>
                  <a:lnTo>
                    <a:pt x="19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40"/>
            <p:cNvSpPr/>
            <p:nvPr/>
          </p:nvSpPr>
          <p:spPr>
            <a:xfrm>
              <a:off x="3791466" y="2526666"/>
              <a:ext cx="17139" cy="448897"/>
            </a:xfrm>
            <a:custGeom>
              <a:rect b="b" l="l" r="r" t="t"/>
              <a:pathLst>
                <a:path extrusionOk="0" h="14039" w="536">
                  <a:moveTo>
                    <a:pt x="0" y="1"/>
                  </a:moveTo>
                  <a:lnTo>
                    <a:pt x="0" y="14038"/>
                  </a:lnTo>
                  <a:lnTo>
                    <a:pt x="536" y="14038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40"/>
            <p:cNvSpPr/>
            <p:nvPr/>
          </p:nvSpPr>
          <p:spPr>
            <a:xfrm>
              <a:off x="2744150" y="2479473"/>
              <a:ext cx="584407" cy="750773"/>
            </a:xfrm>
            <a:custGeom>
              <a:rect b="b" l="l" r="r" t="t"/>
              <a:pathLst>
                <a:path extrusionOk="0" h="23480" w="18277">
                  <a:moveTo>
                    <a:pt x="9165" y="0"/>
                  </a:moveTo>
                  <a:cubicBezTo>
                    <a:pt x="9150" y="0"/>
                    <a:pt x="9136" y="0"/>
                    <a:pt x="9121" y="1"/>
                  </a:cubicBezTo>
                  <a:cubicBezTo>
                    <a:pt x="4085" y="1"/>
                    <a:pt x="1" y="4084"/>
                    <a:pt x="1" y="9133"/>
                  </a:cubicBezTo>
                  <a:cubicBezTo>
                    <a:pt x="1" y="14193"/>
                    <a:pt x="9121" y="23480"/>
                    <a:pt x="9121" y="23480"/>
                  </a:cubicBezTo>
                  <a:cubicBezTo>
                    <a:pt x="9121" y="23480"/>
                    <a:pt x="18277" y="14193"/>
                    <a:pt x="18277" y="9133"/>
                  </a:cubicBezTo>
                  <a:cubicBezTo>
                    <a:pt x="18277" y="4099"/>
                    <a:pt x="14217" y="0"/>
                    <a:pt x="91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40"/>
            <p:cNvSpPr/>
            <p:nvPr/>
          </p:nvSpPr>
          <p:spPr>
            <a:xfrm>
              <a:off x="2802024" y="2537346"/>
              <a:ext cx="468690" cy="469041"/>
            </a:xfrm>
            <a:custGeom>
              <a:rect b="b" l="l" r="r" t="t"/>
              <a:pathLst>
                <a:path extrusionOk="0" h="14669" w="14658">
                  <a:moveTo>
                    <a:pt x="7311" y="0"/>
                  </a:moveTo>
                  <a:cubicBezTo>
                    <a:pt x="3275" y="0"/>
                    <a:pt x="1" y="3286"/>
                    <a:pt x="1" y="7323"/>
                  </a:cubicBezTo>
                  <a:cubicBezTo>
                    <a:pt x="1" y="11383"/>
                    <a:pt x="3275" y="14669"/>
                    <a:pt x="7311" y="14669"/>
                  </a:cubicBezTo>
                  <a:cubicBezTo>
                    <a:pt x="11371" y="14669"/>
                    <a:pt x="14657" y="11383"/>
                    <a:pt x="14657" y="7323"/>
                  </a:cubicBezTo>
                  <a:cubicBezTo>
                    <a:pt x="14657" y="3286"/>
                    <a:pt x="11371" y="0"/>
                    <a:pt x="7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29" name="Google Shape;1829;p40"/>
            <p:cNvGrpSpPr/>
            <p:nvPr/>
          </p:nvGrpSpPr>
          <p:grpSpPr>
            <a:xfrm>
              <a:off x="2884937" y="2622309"/>
              <a:ext cx="302832" cy="299110"/>
              <a:chOff x="-37808850" y="3221575"/>
              <a:chExt cx="321375" cy="317425"/>
            </a:xfrm>
          </p:grpSpPr>
          <p:sp>
            <p:nvSpPr>
              <p:cNvPr id="1830" name="Google Shape;1830;p40"/>
              <p:cNvSpPr/>
              <p:nvPr/>
            </p:nvSpPr>
            <p:spPr>
              <a:xfrm>
                <a:off x="-37808850" y="3294050"/>
                <a:ext cx="261500" cy="244950"/>
              </a:xfrm>
              <a:custGeom>
                <a:rect b="b" l="l" r="r" t="t"/>
                <a:pathLst>
                  <a:path extrusionOk="0" h="9798" w="10460">
                    <a:moveTo>
                      <a:pt x="6091" y="980"/>
                    </a:moveTo>
                    <a:cubicBezTo>
                      <a:pt x="6596" y="980"/>
                      <a:pt x="7119" y="1154"/>
                      <a:pt x="7562" y="1520"/>
                    </a:cubicBezTo>
                    <a:cubicBezTo>
                      <a:pt x="7719" y="1677"/>
                      <a:pt x="7751" y="1898"/>
                      <a:pt x="7593" y="2087"/>
                    </a:cubicBezTo>
                    <a:cubicBezTo>
                      <a:pt x="7518" y="2181"/>
                      <a:pt x="7387" y="2241"/>
                      <a:pt x="7260" y="2241"/>
                    </a:cubicBezTo>
                    <a:cubicBezTo>
                      <a:pt x="7174" y="2241"/>
                      <a:pt x="7090" y="2213"/>
                      <a:pt x="7026" y="2150"/>
                    </a:cubicBezTo>
                    <a:cubicBezTo>
                      <a:pt x="6747" y="1918"/>
                      <a:pt x="6415" y="1807"/>
                      <a:pt x="6101" y="1807"/>
                    </a:cubicBezTo>
                    <a:cubicBezTo>
                      <a:pt x="5776" y="1807"/>
                      <a:pt x="5470" y="1925"/>
                      <a:pt x="5262" y="2150"/>
                    </a:cubicBezTo>
                    <a:cubicBezTo>
                      <a:pt x="5183" y="2229"/>
                      <a:pt x="5073" y="2268"/>
                      <a:pt x="4962" y="2268"/>
                    </a:cubicBezTo>
                    <a:cubicBezTo>
                      <a:pt x="4852" y="2268"/>
                      <a:pt x="4742" y="2229"/>
                      <a:pt x="4663" y="2150"/>
                    </a:cubicBezTo>
                    <a:cubicBezTo>
                      <a:pt x="4506" y="1992"/>
                      <a:pt x="4506" y="1709"/>
                      <a:pt x="4663" y="1551"/>
                    </a:cubicBezTo>
                    <a:cubicBezTo>
                      <a:pt x="5037" y="1177"/>
                      <a:pt x="5553" y="980"/>
                      <a:pt x="6091" y="980"/>
                    </a:cubicBezTo>
                    <a:close/>
                    <a:moveTo>
                      <a:pt x="3781" y="7852"/>
                    </a:moveTo>
                    <a:lnTo>
                      <a:pt x="4348" y="8451"/>
                    </a:lnTo>
                    <a:lnTo>
                      <a:pt x="4002" y="8797"/>
                    </a:lnTo>
                    <a:cubicBezTo>
                      <a:pt x="3923" y="8876"/>
                      <a:pt x="3812" y="8915"/>
                      <a:pt x="3702" y="8915"/>
                    </a:cubicBezTo>
                    <a:cubicBezTo>
                      <a:pt x="3592" y="8915"/>
                      <a:pt x="3482" y="8876"/>
                      <a:pt x="3403" y="8797"/>
                    </a:cubicBezTo>
                    <a:cubicBezTo>
                      <a:pt x="3214" y="8640"/>
                      <a:pt x="3214" y="8356"/>
                      <a:pt x="3403" y="8199"/>
                    </a:cubicBezTo>
                    <a:lnTo>
                      <a:pt x="3781" y="7852"/>
                    </a:lnTo>
                    <a:close/>
                    <a:moveTo>
                      <a:pt x="6201" y="1"/>
                    </a:moveTo>
                    <a:cubicBezTo>
                      <a:pt x="5236" y="1"/>
                      <a:pt x="4264" y="375"/>
                      <a:pt x="3529" y="1110"/>
                    </a:cubicBezTo>
                    <a:lnTo>
                      <a:pt x="2363" y="2307"/>
                    </a:lnTo>
                    <a:cubicBezTo>
                      <a:pt x="2269" y="2370"/>
                      <a:pt x="2206" y="2402"/>
                      <a:pt x="2048" y="2402"/>
                    </a:cubicBezTo>
                    <a:cubicBezTo>
                      <a:pt x="1450" y="2465"/>
                      <a:pt x="851" y="2622"/>
                      <a:pt x="378" y="3095"/>
                    </a:cubicBezTo>
                    <a:cubicBezTo>
                      <a:pt x="0" y="3441"/>
                      <a:pt x="0" y="4040"/>
                      <a:pt x="347" y="4418"/>
                    </a:cubicBezTo>
                    <a:lnTo>
                      <a:pt x="3182" y="7254"/>
                    </a:lnTo>
                    <a:lnTo>
                      <a:pt x="2773" y="7663"/>
                    </a:lnTo>
                    <a:cubicBezTo>
                      <a:pt x="2300" y="8136"/>
                      <a:pt x="2300" y="8923"/>
                      <a:pt x="2773" y="9427"/>
                    </a:cubicBezTo>
                    <a:cubicBezTo>
                      <a:pt x="3009" y="9664"/>
                      <a:pt x="3324" y="9782"/>
                      <a:pt x="3647" y="9782"/>
                    </a:cubicBezTo>
                    <a:cubicBezTo>
                      <a:pt x="3970" y="9782"/>
                      <a:pt x="4301" y="9664"/>
                      <a:pt x="4569" y="9427"/>
                    </a:cubicBezTo>
                    <a:lnTo>
                      <a:pt x="4947" y="9018"/>
                    </a:lnTo>
                    <a:lnTo>
                      <a:pt x="5419" y="9490"/>
                    </a:lnTo>
                    <a:cubicBezTo>
                      <a:pt x="5624" y="9695"/>
                      <a:pt x="5868" y="9798"/>
                      <a:pt x="6112" y="9798"/>
                    </a:cubicBezTo>
                    <a:cubicBezTo>
                      <a:pt x="6357" y="9798"/>
                      <a:pt x="6601" y="9695"/>
                      <a:pt x="6805" y="9490"/>
                    </a:cubicBezTo>
                    <a:cubicBezTo>
                      <a:pt x="7278" y="9018"/>
                      <a:pt x="7436" y="8388"/>
                      <a:pt x="7467" y="7852"/>
                    </a:cubicBezTo>
                    <a:cubicBezTo>
                      <a:pt x="7467" y="7726"/>
                      <a:pt x="7499" y="7663"/>
                      <a:pt x="7593" y="7569"/>
                    </a:cubicBezTo>
                    <a:lnTo>
                      <a:pt x="8696" y="6466"/>
                    </a:lnTo>
                    <a:cubicBezTo>
                      <a:pt x="10460" y="4702"/>
                      <a:pt x="10145" y="1740"/>
                      <a:pt x="8066" y="511"/>
                    </a:cubicBezTo>
                    <a:cubicBezTo>
                      <a:pt x="7496" y="170"/>
                      <a:pt x="6850" y="1"/>
                      <a:pt x="62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40"/>
              <p:cNvSpPr/>
              <p:nvPr/>
            </p:nvSpPr>
            <p:spPr>
              <a:xfrm>
                <a:off x="-37601700" y="3221575"/>
                <a:ext cx="114225" cy="111275"/>
              </a:xfrm>
              <a:custGeom>
                <a:rect b="b" l="l" r="r" t="t"/>
                <a:pathLst>
                  <a:path extrusionOk="0" h="4451" w="4569">
                    <a:moveTo>
                      <a:pt x="3226" y="0"/>
                    </a:moveTo>
                    <a:cubicBezTo>
                      <a:pt x="2907" y="0"/>
                      <a:pt x="2584" y="118"/>
                      <a:pt x="2332" y="355"/>
                    </a:cubicBezTo>
                    <a:lnTo>
                      <a:pt x="0" y="2686"/>
                    </a:lnTo>
                    <a:cubicBezTo>
                      <a:pt x="788" y="3095"/>
                      <a:pt x="1355" y="3631"/>
                      <a:pt x="1796" y="4450"/>
                    </a:cubicBezTo>
                    <a:lnTo>
                      <a:pt x="4096" y="2119"/>
                    </a:lnTo>
                    <a:cubicBezTo>
                      <a:pt x="4568" y="1646"/>
                      <a:pt x="4568" y="859"/>
                      <a:pt x="4096" y="355"/>
                    </a:cubicBezTo>
                    <a:cubicBezTo>
                      <a:pt x="3860" y="118"/>
                      <a:pt x="3545" y="0"/>
                      <a:pt x="32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6" name="Google Shape;1836;p41"/>
          <p:cNvGrpSpPr/>
          <p:nvPr/>
        </p:nvGrpSpPr>
        <p:grpSpPr>
          <a:xfrm>
            <a:off x="1174625" y="0"/>
            <a:ext cx="3683186" cy="5143544"/>
            <a:chOff x="3957125" y="0"/>
            <a:chExt cx="3683186" cy="5143544"/>
          </a:xfrm>
        </p:grpSpPr>
        <p:sp>
          <p:nvSpPr>
            <p:cNvPr id="1837" name="Google Shape;1837;p41"/>
            <p:cNvSpPr/>
            <p:nvPr/>
          </p:nvSpPr>
          <p:spPr>
            <a:xfrm>
              <a:off x="3957125" y="0"/>
              <a:ext cx="3683186" cy="5143544"/>
            </a:xfrm>
            <a:custGeom>
              <a:rect b="b" l="l" r="r" t="t"/>
              <a:pathLst>
                <a:path extrusionOk="0" h="160485" w="114920">
                  <a:moveTo>
                    <a:pt x="0" y="0"/>
                  </a:moveTo>
                  <a:lnTo>
                    <a:pt x="0" y="15562"/>
                  </a:lnTo>
                  <a:cubicBezTo>
                    <a:pt x="0" y="24575"/>
                    <a:pt x="7346" y="31897"/>
                    <a:pt x="16359" y="31897"/>
                  </a:cubicBezTo>
                  <a:lnTo>
                    <a:pt x="94857" y="31897"/>
                  </a:lnTo>
                  <a:cubicBezTo>
                    <a:pt x="102739" y="31897"/>
                    <a:pt x="109133" y="38315"/>
                    <a:pt x="109133" y="46196"/>
                  </a:cubicBezTo>
                  <a:cubicBezTo>
                    <a:pt x="109133" y="54055"/>
                    <a:pt x="102739" y="60472"/>
                    <a:pt x="94857" y="60472"/>
                  </a:cubicBezTo>
                  <a:lnTo>
                    <a:pt x="20062" y="60472"/>
                  </a:lnTo>
                  <a:cubicBezTo>
                    <a:pt x="9025" y="60472"/>
                    <a:pt x="12" y="69461"/>
                    <a:pt x="12" y="80534"/>
                  </a:cubicBezTo>
                  <a:cubicBezTo>
                    <a:pt x="12" y="87106"/>
                    <a:pt x="3191" y="92952"/>
                    <a:pt x="8073" y="96607"/>
                  </a:cubicBezTo>
                  <a:cubicBezTo>
                    <a:pt x="8835" y="97167"/>
                    <a:pt x="9632" y="97679"/>
                    <a:pt x="10454" y="98143"/>
                  </a:cubicBezTo>
                  <a:cubicBezTo>
                    <a:pt x="10633" y="98250"/>
                    <a:pt x="10811" y="98322"/>
                    <a:pt x="11002" y="98429"/>
                  </a:cubicBezTo>
                  <a:cubicBezTo>
                    <a:pt x="13716" y="99810"/>
                    <a:pt x="16800" y="100584"/>
                    <a:pt x="20062" y="100584"/>
                  </a:cubicBezTo>
                  <a:lnTo>
                    <a:pt x="94857" y="100584"/>
                  </a:lnTo>
                  <a:cubicBezTo>
                    <a:pt x="102739" y="100584"/>
                    <a:pt x="109133" y="107002"/>
                    <a:pt x="109133" y="114883"/>
                  </a:cubicBezTo>
                  <a:cubicBezTo>
                    <a:pt x="109133" y="122742"/>
                    <a:pt x="102739" y="129159"/>
                    <a:pt x="94857" y="129159"/>
                  </a:cubicBezTo>
                  <a:lnTo>
                    <a:pt x="54876" y="129159"/>
                  </a:lnTo>
                  <a:cubicBezTo>
                    <a:pt x="54233" y="129159"/>
                    <a:pt x="53590" y="129183"/>
                    <a:pt x="52983" y="129266"/>
                  </a:cubicBezTo>
                  <a:cubicBezTo>
                    <a:pt x="51876" y="129397"/>
                    <a:pt x="50828" y="129623"/>
                    <a:pt x="49792" y="129957"/>
                  </a:cubicBezTo>
                  <a:cubicBezTo>
                    <a:pt x="49387" y="130088"/>
                    <a:pt x="48994" y="130243"/>
                    <a:pt x="48613" y="130397"/>
                  </a:cubicBezTo>
                  <a:cubicBezTo>
                    <a:pt x="48054" y="130624"/>
                    <a:pt x="47506" y="130909"/>
                    <a:pt x="46970" y="131195"/>
                  </a:cubicBezTo>
                  <a:cubicBezTo>
                    <a:pt x="46637" y="131374"/>
                    <a:pt x="46304" y="131576"/>
                    <a:pt x="45994" y="131778"/>
                  </a:cubicBezTo>
                  <a:cubicBezTo>
                    <a:pt x="45280" y="132243"/>
                    <a:pt x="44613" y="132755"/>
                    <a:pt x="43994" y="133326"/>
                  </a:cubicBezTo>
                  <a:cubicBezTo>
                    <a:pt x="43732" y="133552"/>
                    <a:pt x="43482" y="133791"/>
                    <a:pt x="43244" y="134041"/>
                  </a:cubicBezTo>
                  <a:cubicBezTo>
                    <a:pt x="42017" y="135279"/>
                    <a:pt x="41017" y="136684"/>
                    <a:pt x="40220" y="138255"/>
                  </a:cubicBezTo>
                  <a:cubicBezTo>
                    <a:pt x="40089" y="138541"/>
                    <a:pt x="39958" y="138815"/>
                    <a:pt x="39827" y="139101"/>
                  </a:cubicBezTo>
                  <a:cubicBezTo>
                    <a:pt x="39529" y="139791"/>
                    <a:pt x="39267" y="140541"/>
                    <a:pt x="39088" y="141303"/>
                  </a:cubicBezTo>
                  <a:cubicBezTo>
                    <a:pt x="38731" y="142649"/>
                    <a:pt x="38517" y="144054"/>
                    <a:pt x="38517" y="145494"/>
                  </a:cubicBezTo>
                  <a:lnTo>
                    <a:pt x="38517" y="160484"/>
                  </a:lnTo>
                  <a:lnTo>
                    <a:pt x="44303" y="160484"/>
                  </a:lnTo>
                  <a:lnTo>
                    <a:pt x="44303" y="145494"/>
                  </a:lnTo>
                  <a:cubicBezTo>
                    <a:pt x="44303" y="145078"/>
                    <a:pt x="44327" y="144697"/>
                    <a:pt x="44375" y="144292"/>
                  </a:cubicBezTo>
                  <a:cubicBezTo>
                    <a:pt x="44434" y="143720"/>
                    <a:pt x="44553" y="143185"/>
                    <a:pt x="44708" y="142649"/>
                  </a:cubicBezTo>
                  <a:cubicBezTo>
                    <a:pt x="44792" y="142315"/>
                    <a:pt x="44887" y="142006"/>
                    <a:pt x="45018" y="141672"/>
                  </a:cubicBezTo>
                  <a:cubicBezTo>
                    <a:pt x="45351" y="140815"/>
                    <a:pt x="45792" y="140029"/>
                    <a:pt x="46327" y="139303"/>
                  </a:cubicBezTo>
                  <a:cubicBezTo>
                    <a:pt x="46411" y="139208"/>
                    <a:pt x="46482" y="139077"/>
                    <a:pt x="46566" y="138970"/>
                  </a:cubicBezTo>
                  <a:cubicBezTo>
                    <a:pt x="46589" y="138946"/>
                    <a:pt x="46613" y="138898"/>
                    <a:pt x="46661" y="138875"/>
                  </a:cubicBezTo>
                  <a:cubicBezTo>
                    <a:pt x="46744" y="138767"/>
                    <a:pt x="46839" y="138660"/>
                    <a:pt x="46923" y="138541"/>
                  </a:cubicBezTo>
                  <a:cubicBezTo>
                    <a:pt x="48280" y="136993"/>
                    <a:pt x="50078" y="135862"/>
                    <a:pt x="52102" y="135303"/>
                  </a:cubicBezTo>
                  <a:cubicBezTo>
                    <a:pt x="52233" y="135279"/>
                    <a:pt x="52364" y="135243"/>
                    <a:pt x="52495" y="135196"/>
                  </a:cubicBezTo>
                  <a:cubicBezTo>
                    <a:pt x="53257" y="135041"/>
                    <a:pt x="54055" y="134945"/>
                    <a:pt x="54876" y="134945"/>
                  </a:cubicBezTo>
                  <a:lnTo>
                    <a:pt x="94857" y="134945"/>
                  </a:lnTo>
                  <a:cubicBezTo>
                    <a:pt x="105930" y="134945"/>
                    <a:pt x="114919" y="125932"/>
                    <a:pt x="114919" y="114883"/>
                  </a:cubicBezTo>
                  <a:cubicBezTo>
                    <a:pt x="114919" y="103823"/>
                    <a:pt x="105930" y="94810"/>
                    <a:pt x="94857" y="94810"/>
                  </a:cubicBezTo>
                  <a:lnTo>
                    <a:pt x="20062" y="94810"/>
                  </a:lnTo>
                  <a:cubicBezTo>
                    <a:pt x="19217" y="94810"/>
                    <a:pt x="18395" y="94750"/>
                    <a:pt x="17598" y="94595"/>
                  </a:cubicBezTo>
                  <a:cubicBezTo>
                    <a:pt x="17491" y="94571"/>
                    <a:pt x="17383" y="94571"/>
                    <a:pt x="17288" y="94548"/>
                  </a:cubicBezTo>
                  <a:cubicBezTo>
                    <a:pt x="15645" y="94214"/>
                    <a:pt x="14097" y="93595"/>
                    <a:pt x="12692" y="92774"/>
                  </a:cubicBezTo>
                  <a:cubicBezTo>
                    <a:pt x="12561" y="92678"/>
                    <a:pt x="12430" y="92595"/>
                    <a:pt x="12299" y="92524"/>
                  </a:cubicBezTo>
                  <a:cubicBezTo>
                    <a:pt x="11561" y="92035"/>
                    <a:pt x="10847" y="91464"/>
                    <a:pt x="10204" y="90857"/>
                  </a:cubicBezTo>
                  <a:cubicBezTo>
                    <a:pt x="7477" y="88261"/>
                    <a:pt x="5787" y="84582"/>
                    <a:pt x="5787" y="80534"/>
                  </a:cubicBezTo>
                  <a:cubicBezTo>
                    <a:pt x="5787" y="72640"/>
                    <a:pt x="12204" y="66247"/>
                    <a:pt x="20062" y="66247"/>
                  </a:cubicBezTo>
                  <a:lnTo>
                    <a:pt x="94857" y="66247"/>
                  </a:lnTo>
                  <a:cubicBezTo>
                    <a:pt x="105930" y="66247"/>
                    <a:pt x="114919" y="57234"/>
                    <a:pt x="114919" y="46196"/>
                  </a:cubicBezTo>
                  <a:cubicBezTo>
                    <a:pt x="114919" y="35136"/>
                    <a:pt x="105930" y="26123"/>
                    <a:pt x="94857" y="26123"/>
                  </a:cubicBezTo>
                  <a:lnTo>
                    <a:pt x="16359" y="26123"/>
                  </a:lnTo>
                  <a:cubicBezTo>
                    <a:pt x="10537" y="26123"/>
                    <a:pt x="5787" y="21396"/>
                    <a:pt x="5787" y="15562"/>
                  </a:cubicBezTo>
                  <a:lnTo>
                    <a:pt x="5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41"/>
            <p:cNvSpPr/>
            <p:nvPr/>
          </p:nvSpPr>
          <p:spPr>
            <a:xfrm>
              <a:off x="4034589" y="0"/>
              <a:ext cx="3528256" cy="5087072"/>
            </a:xfrm>
            <a:custGeom>
              <a:rect b="b" l="l" r="r" t="t"/>
              <a:pathLst>
                <a:path extrusionOk="0" h="158723" w="110086">
                  <a:moveTo>
                    <a:pt x="0" y="0"/>
                  </a:moveTo>
                  <a:lnTo>
                    <a:pt x="0" y="2263"/>
                  </a:lnTo>
                  <a:lnTo>
                    <a:pt x="953" y="2263"/>
                  </a:lnTo>
                  <a:lnTo>
                    <a:pt x="953" y="0"/>
                  </a:lnTo>
                  <a:close/>
                  <a:moveTo>
                    <a:pt x="0" y="4501"/>
                  </a:moveTo>
                  <a:lnTo>
                    <a:pt x="0" y="6763"/>
                  </a:lnTo>
                  <a:lnTo>
                    <a:pt x="953" y="6763"/>
                  </a:lnTo>
                  <a:lnTo>
                    <a:pt x="953" y="4501"/>
                  </a:lnTo>
                  <a:close/>
                  <a:moveTo>
                    <a:pt x="0" y="8990"/>
                  </a:moveTo>
                  <a:lnTo>
                    <a:pt x="0" y="11252"/>
                  </a:lnTo>
                  <a:lnTo>
                    <a:pt x="953" y="11252"/>
                  </a:lnTo>
                  <a:lnTo>
                    <a:pt x="953" y="8990"/>
                  </a:lnTo>
                  <a:close/>
                  <a:moveTo>
                    <a:pt x="0" y="13490"/>
                  </a:moveTo>
                  <a:lnTo>
                    <a:pt x="0" y="15740"/>
                  </a:lnTo>
                  <a:lnTo>
                    <a:pt x="953" y="15717"/>
                  </a:lnTo>
                  <a:lnTo>
                    <a:pt x="953" y="13490"/>
                  </a:lnTo>
                  <a:close/>
                  <a:moveTo>
                    <a:pt x="1155" y="17872"/>
                  </a:moveTo>
                  <a:lnTo>
                    <a:pt x="238" y="18050"/>
                  </a:lnTo>
                  <a:cubicBezTo>
                    <a:pt x="357" y="18824"/>
                    <a:pt x="572" y="19574"/>
                    <a:pt x="822" y="20289"/>
                  </a:cubicBezTo>
                  <a:lnTo>
                    <a:pt x="1727" y="19979"/>
                  </a:lnTo>
                  <a:cubicBezTo>
                    <a:pt x="1488" y="19288"/>
                    <a:pt x="1286" y="18598"/>
                    <a:pt x="1155" y="17872"/>
                  </a:cubicBezTo>
                  <a:close/>
                  <a:moveTo>
                    <a:pt x="2620" y="21932"/>
                  </a:moveTo>
                  <a:lnTo>
                    <a:pt x="1798" y="22420"/>
                  </a:lnTo>
                  <a:cubicBezTo>
                    <a:pt x="2191" y="23086"/>
                    <a:pt x="2620" y="23729"/>
                    <a:pt x="3108" y="24325"/>
                  </a:cubicBezTo>
                  <a:lnTo>
                    <a:pt x="3858" y="23729"/>
                  </a:lnTo>
                  <a:cubicBezTo>
                    <a:pt x="3393" y="23170"/>
                    <a:pt x="2977" y="22575"/>
                    <a:pt x="2620" y="21932"/>
                  </a:cubicBezTo>
                  <a:close/>
                  <a:moveTo>
                    <a:pt x="5346" y="25301"/>
                  </a:moveTo>
                  <a:lnTo>
                    <a:pt x="4703" y="26015"/>
                  </a:lnTo>
                  <a:cubicBezTo>
                    <a:pt x="5287" y="26527"/>
                    <a:pt x="5906" y="26992"/>
                    <a:pt x="6572" y="27397"/>
                  </a:cubicBezTo>
                  <a:lnTo>
                    <a:pt x="7084" y="26575"/>
                  </a:lnTo>
                  <a:cubicBezTo>
                    <a:pt x="6477" y="26194"/>
                    <a:pt x="5882" y="25753"/>
                    <a:pt x="5346" y="25301"/>
                  </a:cubicBezTo>
                  <a:close/>
                  <a:moveTo>
                    <a:pt x="9013" y="27551"/>
                  </a:moveTo>
                  <a:lnTo>
                    <a:pt x="8632" y="28456"/>
                  </a:lnTo>
                  <a:cubicBezTo>
                    <a:pt x="9347" y="28766"/>
                    <a:pt x="10097" y="28992"/>
                    <a:pt x="10859" y="29147"/>
                  </a:cubicBezTo>
                  <a:lnTo>
                    <a:pt x="11073" y="28218"/>
                  </a:lnTo>
                  <a:cubicBezTo>
                    <a:pt x="10371" y="28075"/>
                    <a:pt x="9680" y="27837"/>
                    <a:pt x="9013" y="27551"/>
                  </a:cubicBezTo>
                  <a:close/>
                  <a:moveTo>
                    <a:pt x="13204" y="28504"/>
                  </a:moveTo>
                  <a:lnTo>
                    <a:pt x="13145" y="29480"/>
                  </a:lnTo>
                  <a:cubicBezTo>
                    <a:pt x="13407" y="29480"/>
                    <a:pt x="13669" y="29504"/>
                    <a:pt x="13942" y="29504"/>
                  </a:cubicBezTo>
                  <a:lnTo>
                    <a:pt x="15431" y="29504"/>
                  </a:lnTo>
                  <a:lnTo>
                    <a:pt x="15431" y="28528"/>
                  </a:lnTo>
                  <a:lnTo>
                    <a:pt x="13942" y="28528"/>
                  </a:lnTo>
                  <a:cubicBezTo>
                    <a:pt x="13692" y="28528"/>
                    <a:pt x="13454" y="28528"/>
                    <a:pt x="13204" y="28504"/>
                  </a:cubicBezTo>
                  <a:close/>
                  <a:moveTo>
                    <a:pt x="17669" y="28528"/>
                  </a:moveTo>
                  <a:lnTo>
                    <a:pt x="17669" y="29504"/>
                  </a:lnTo>
                  <a:lnTo>
                    <a:pt x="19931" y="29504"/>
                  </a:lnTo>
                  <a:lnTo>
                    <a:pt x="19931" y="28528"/>
                  </a:lnTo>
                  <a:close/>
                  <a:moveTo>
                    <a:pt x="22158" y="28528"/>
                  </a:moveTo>
                  <a:lnTo>
                    <a:pt x="22158" y="29504"/>
                  </a:lnTo>
                  <a:lnTo>
                    <a:pt x="24420" y="29504"/>
                  </a:lnTo>
                  <a:lnTo>
                    <a:pt x="24420" y="28528"/>
                  </a:lnTo>
                  <a:close/>
                  <a:moveTo>
                    <a:pt x="26658" y="28528"/>
                  </a:moveTo>
                  <a:lnTo>
                    <a:pt x="26658" y="29504"/>
                  </a:lnTo>
                  <a:lnTo>
                    <a:pt x="28920" y="29504"/>
                  </a:lnTo>
                  <a:lnTo>
                    <a:pt x="28920" y="28528"/>
                  </a:lnTo>
                  <a:close/>
                  <a:moveTo>
                    <a:pt x="31147" y="28528"/>
                  </a:moveTo>
                  <a:lnTo>
                    <a:pt x="31147" y="29504"/>
                  </a:lnTo>
                  <a:lnTo>
                    <a:pt x="33409" y="29504"/>
                  </a:lnTo>
                  <a:lnTo>
                    <a:pt x="33409" y="28528"/>
                  </a:lnTo>
                  <a:close/>
                  <a:moveTo>
                    <a:pt x="35648" y="28528"/>
                  </a:moveTo>
                  <a:lnTo>
                    <a:pt x="35648" y="29504"/>
                  </a:lnTo>
                  <a:lnTo>
                    <a:pt x="37898" y="29504"/>
                  </a:lnTo>
                  <a:lnTo>
                    <a:pt x="37898" y="28528"/>
                  </a:lnTo>
                  <a:close/>
                  <a:moveTo>
                    <a:pt x="40136" y="28528"/>
                  </a:moveTo>
                  <a:lnTo>
                    <a:pt x="40136" y="29504"/>
                  </a:lnTo>
                  <a:lnTo>
                    <a:pt x="42398" y="29504"/>
                  </a:lnTo>
                  <a:lnTo>
                    <a:pt x="42398" y="28528"/>
                  </a:lnTo>
                  <a:close/>
                  <a:moveTo>
                    <a:pt x="44625" y="28528"/>
                  </a:moveTo>
                  <a:lnTo>
                    <a:pt x="44625" y="29504"/>
                  </a:lnTo>
                  <a:lnTo>
                    <a:pt x="46887" y="29504"/>
                  </a:lnTo>
                  <a:lnTo>
                    <a:pt x="46887" y="28528"/>
                  </a:lnTo>
                  <a:close/>
                  <a:moveTo>
                    <a:pt x="49125" y="28528"/>
                  </a:moveTo>
                  <a:lnTo>
                    <a:pt x="49125" y="29504"/>
                  </a:lnTo>
                  <a:lnTo>
                    <a:pt x="51388" y="29504"/>
                  </a:lnTo>
                  <a:lnTo>
                    <a:pt x="51388" y="28528"/>
                  </a:lnTo>
                  <a:close/>
                  <a:moveTo>
                    <a:pt x="53614" y="28528"/>
                  </a:moveTo>
                  <a:lnTo>
                    <a:pt x="53614" y="29504"/>
                  </a:lnTo>
                  <a:lnTo>
                    <a:pt x="55876" y="29504"/>
                  </a:lnTo>
                  <a:lnTo>
                    <a:pt x="55876" y="28528"/>
                  </a:lnTo>
                  <a:close/>
                  <a:moveTo>
                    <a:pt x="58115" y="28528"/>
                  </a:moveTo>
                  <a:lnTo>
                    <a:pt x="58115" y="29504"/>
                  </a:lnTo>
                  <a:lnTo>
                    <a:pt x="60377" y="29504"/>
                  </a:lnTo>
                  <a:lnTo>
                    <a:pt x="60377" y="28528"/>
                  </a:lnTo>
                  <a:close/>
                  <a:moveTo>
                    <a:pt x="62603" y="28528"/>
                  </a:moveTo>
                  <a:lnTo>
                    <a:pt x="62603" y="29504"/>
                  </a:lnTo>
                  <a:lnTo>
                    <a:pt x="64865" y="29504"/>
                  </a:lnTo>
                  <a:lnTo>
                    <a:pt x="64865" y="28528"/>
                  </a:lnTo>
                  <a:close/>
                  <a:moveTo>
                    <a:pt x="67104" y="28528"/>
                  </a:moveTo>
                  <a:lnTo>
                    <a:pt x="67104" y="29504"/>
                  </a:lnTo>
                  <a:lnTo>
                    <a:pt x="69354" y="29504"/>
                  </a:lnTo>
                  <a:lnTo>
                    <a:pt x="69354" y="28528"/>
                  </a:lnTo>
                  <a:close/>
                  <a:moveTo>
                    <a:pt x="71592" y="28528"/>
                  </a:moveTo>
                  <a:lnTo>
                    <a:pt x="71592" y="29504"/>
                  </a:lnTo>
                  <a:lnTo>
                    <a:pt x="73855" y="29504"/>
                  </a:lnTo>
                  <a:lnTo>
                    <a:pt x="73855" y="28528"/>
                  </a:lnTo>
                  <a:close/>
                  <a:moveTo>
                    <a:pt x="76081" y="28528"/>
                  </a:moveTo>
                  <a:lnTo>
                    <a:pt x="76081" y="29504"/>
                  </a:lnTo>
                  <a:lnTo>
                    <a:pt x="78343" y="29504"/>
                  </a:lnTo>
                  <a:lnTo>
                    <a:pt x="78343" y="28528"/>
                  </a:lnTo>
                  <a:close/>
                  <a:moveTo>
                    <a:pt x="80582" y="28528"/>
                  </a:moveTo>
                  <a:lnTo>
                    <a:pt x="80582" y="29504"/>
                  </a:lnTo>
                  <a:lnTo>
                    <a:pt x="82844" y="29504"/>
                  </a:lnTo>
                  <a:lnTo>
                    <a:pt x="82844" y="28528"/>
                  </a:lnTo>
                  <a:close/>
                  <a:moveTo>
                    <a:pt x="85070" y="28528"/>
                  </a:moveTo>
                  <a:lnTo>
                    <a:pt x="85070" y="29504"/>
                  </a:lnTo>
                  <a:lnTo>
                    <a:pt x="87333" y="29504"/>
                  </a:lnTo>
                  <a:lnTo>
                    <a:pt x="87333" y="28528"/>
                  </a:lnTo>
                  <a:close/>
                  <a:moveTo>
                    <a:pt x="89571" y="28528"/>
                  </a:moveTo>
                  <a:lnTo>
                    <a:pt x="89571" y="29504"/>
                  </a:lnTo>
                  <a:lnTo>
                    <a:pt x="91821" y="29504"/>
                  </a:lnTo>
                  <a:lnTo>
                    <a:pt x="91821" y="28528"/>
                  </a:lnTo>
                  <a:close/>
                  <a:moveTo>
                    <a:pt x="94107" y="28611"/>
                  </a:moveTo>
                  <a:lnTo>
                    <a:pt x="94012" y="29587"/>
                  </a:lnTo>
                  <a:cubicBezTo>
                    <a:pt x="94750" y="29635"/>
                    <a:pt x="95476" y="29766"/>
                    <a:pt x="96167" y="29921"/>
                  </a:cubicBezTo>
                  <a:lnTo>
                    <a:pt x="96393" y="28968"/>
                  </a:lnTo>
                  <a:cubicBezTo>
                    <a:pt x="95655" y="28813"/>
                    <a:pt x="94881" y="28682"/>
                    <a:pt x="94107" y="28611"/>
                  </a:cubicBezTo>
                  <a:close/>
                  <a:moveTo>
                    <a:pt x="98608" y="29635"/>
                  </a:moveTo>
                  <a:lnTo>
                    <a:pt x="98274" y="30540"/>
                  </a:lnTo>
                  <a:cubicBezTo>
                    <a:pt x="98941" y="30790"/>
                    <a:pt x="99608" y="31099"/>
                    <a:pt x="100251" y="31433"/>
                  </a:cubicBezTo>
                  <a:lnTo>
                    <a:pt x="100715" y="30587"/>
                  </a:lnTo>
                  <a:cubicBezTo>
                    <a:pt x="100013" y="30230"/>
                    <a:pt x="99322" y="29921"/>
                    <a:pt x="98608" y="29635"/>
                  </a:cubicBezTo>
                  <a:close/>
                  <a:moveTo>
                    <a:pt x="102668" y="31790"/>
                  </a:moveTo>
                  <a:lnTo>
                    <a:pt x="102120" y="32588"/>
                  </a:lnTo>
                  <a:cubicBezTo>
                    <a:pt x="102715" y="33004"/>
                    <a:pt x="103275" y="33457"/>
                    <a:pt x="103787" y="33981"/>
                  </a:cubicBezTo>
                  <a:lnTo>
                    <a:pt x="104454" y="33254"/>
                  </a:lnTo>
                  <a:cubicBezTo>
                    <a:pt x="103894" y="32742"/>
                    <a:pt x="103299" y="32254"/>
                    <a:pt x="102668" y="31790"/>
                  </a:cubicBezTo>
                  <a:close/>
                  <a:moveTo>
                    <a:pt x="106049" y="34921"/>
                  </a:moveTo>
                  <a:lnTo>
                    <a:pt x="105311" y="35540"/>
                  </a:lnTo>
                  <a:cubicBezTo>
                    <a:pt x="105763" y="36112"/>
                    <a:pt x="106204" y="36695"/>
                    <a:pt x="106597" y="37314"/>
                  </a:cubicBezTo>
                  <a:lnTo>
                    <a:pt x="107383" y="36802"/>
                  </a:lnTo>
                  <a:cubicBezTo>
                    <a:pt x="106978" y="36160"/>
                    <a:pt x="106537" y="35517"/>
                    <a:pt x="106049" y="34921"/>
                  </a:cubicBezTo>
                  <a:close/>
                  <a:moveTo>
                    <a:pt x="108490" y="38827"/>
                  </a:moveTo>
                  <a:lnTo>
                    <a:pt x="107621" y="39243"/>
                  </a:lnTo>
                  <a:cubicBezTo>
                    <a:pt x="107930" y="39886"/>
                    <a:pt x="108180" y="40577"/>
                    <a:pt x="108383" y="41267"/>
                  </a:cubicBezTo>
                  <a:lnTo>
                    <a:pt x="109311" y="40982"/>
                  </a:lnTo>
                  <a:cubicBezTo>
                    <a:pt x="109085" y="40267"/>
                    <a:pt x="108823" y="39517"/>
                    <a:pt x="108490" y="38827"/>
                  </a:cubicBezTo>
                  <a:close/>
                  <a:moveTo>
                    <a:pt x="109847" y="43244"/>
                  </a:moveTo>
                  <a:lnTo>
                    <a:pt x="108907" y="43399"/>
                  </a:lnTo>
                  <a:cubicBezTo>
                    <a:pt x="109026" y="44113"/>
                    <a:pt x="109085" y="44839"/>
                    <a:pt x="109109" y="45554"/>
                  </a:cubicBezTo>
                  <a:lnTo>
                    <a:pt x="110085" y="45530"/>
                  </a:lnTo>
                  <a:cubicBezTo>
                    <a:pt x="110062" y="44756"/>
                    <a:pt x="109978" y="43994"/>
                    <a:pt x="109847" y="43244"/>
                  </a:cubicBezTo>
                  <a:close/>
                  <a:moveTo>
                    <a:pt x="109061" y="47744"/>
                  </a:moveTo>
                  <a:cubicBezTo>
                    <a:pt x="108978" y="48482"/>
                    <a:pt x="108871" y="49197"/>
                    <a:pt x="108728" y="49899"/>
                  </a:cubicBezTo>
                  <a:lnTo>
                    <a:pt x="109645" y="50126"/>
                  </a:lnTo>
                  <a:cubicBezTo>
                    <a:pt x="109823" y="49387"/>
                    <a:pt x="109954" y="48613"/>
                    <a:pt x="110002" y="47840"/>
                  </a:cubicBezTo>
                  <a:lnTo>
                    <a:pt x="109061" y="47744"/>
                  </a:lnTo>
                  <a:close/>
                  <a:moveTo>
                    <a:pt x="108109" y="52007"/>
                  </a:moveTo>
                  <a:cubicBezTo>
                    <a:pt x="107847" y="52673"/>
                    <a:pt x="107537" y="53340"/>
                    <a:pt x="107204" y="53983"/>
                  </a:cubicBezTo>
                  <a:lnTo>
                    <a:pt x="108049" y="54436"/>
                  </a:lnTo>
                  <a:cubicBezTo>
                    <a:pt x="108419" y="53745"/>
                    <a:pt x="108728" y="53054"/>
                    <a:pt x="109002" y="52340"/>
                  </a:cubicBezTo>
                  <a:lnTo>
                    <a:pt x="108109" y="52007"/>
                  </a:lnTo>
                  <a:close/>
                  <a:moveTo>
                    <a:pt x="106049" y="55852"/>
                  </a:moveTo>
                  <a:cubicBezTo>
                    <a:pt x="105644" y="56448"/>
                    <a:pt x="105180" y="57007"/>
                    <a:pt x="104692" y="57543"/>
                  </a:cubicBezTo>
                  <a:lnTo>
                    <a:pt x="105382" y="58186"/>
                  </a:lnTo>
                  <a:cubicBezTo>
                    <a:pt x="105894" y="57626"/>
                    <a:pt x="106383" y="57031"/>
                    <a:pt x="106847" y="56388"/>
                  </a:cubicBezTo>
                  <a:lnTo>
                    <a:pt x="106049" y="55852"/>
                  </a:lnTo>
                  <a:close/>
                  <a:moveTo>
                    <a:pt x="103096" y="59031"/>
                  </a:moveTo>
                  <a:cubicBezTo>
                    <a:pt x="102537" y="59496"/>
                    <a:pt x="101942" y="59936"/>
                    <a:pt x="101322" y="60317"/>
                  </a:cubicBezTo>
                  <a:lnTo>
                    <a:pt x="101846" y="61139"/>
                  </a:lnTo>
                  <a:cubicBezTo>
                    <a:pt x="102477" y="60734"/>
                    <a:pt x="103120" y="60270"/>
                    <a:pt x="103716" y="59781"/>
                  </a:cubicBezTo>
                  <a:lnTo>
                    <a:pt x="103096" y="59031"/>
                  </a:lnTo>
                  <a:close/>
                  <a:moveTo>
                    <a:pt x="99405" y="61353"/>
                  </a:moveTo>
                  <a:cubicBezTo>
                    <a:pt x="98763" y="61651"/>
                    <a:pt x="98060" y="61913"/>
                    <a:pt x="97370" y="62139"/>
                  </a:cubicBezTo>
                  <a:lnTo>
                    <a:pt x="97655" y="63068"/>
                  </a:lnTo>
                  <a:cubicBezTo>
                    <a:pt x="98405" y="62841"/>
                    <a:pt x="99120" y="62556"/>
                    <a:pt x="99810" y="62222"/>
                  </a:cubicBezTo>
                  <a:lnTo>
                    <a:pt x="99405" y="61353"/>
                  </a:lnTo>
                  <a:close/>
                  <a:moveTo>
                    <a:pt x="21217" y="62889"/>
                  </a:moveTo>
                  <a:lnTo>
                    <a:pt x="21217" y="63842"/>
                  </a:lnTo>
                  <a:lnTo>
                    <a:pt x="23444" y="63842"/>
                  </a:lnTo>
                  <a:lnTo>
                    <a:pt x="23444" y="62889"/>
                  </a:lnTo>
                  <a:close/>
                  <a:moveTo>
                    <a:pt x="25706" y="62889"/>
                  </a:moveTo>
                  <a:lnTo>
                    <a:pt x="25706" y="63842"/>
                  </a:lnTo>
                  <a:lnTo>
                    <a:pt x="27944" y="63842"/>
                  </a:lnTo>
                  <a:lnTo>
                    <a:pt x="27944" y="62889"/>
                  </a:lnTo>
                  <a:close/>
                  <a:moveTo>
                    <a:pt x="30194" y="62889"/>
                  </a:moveTo>
                  <a:lnTo>
                    <a:pt x="30194" y="63842"/>
                  </a:lnTo>
                  <a:lnTo>
                    <a:pt x="32433" y="63842"/>
                  </a:lnTo>
                  <a:lnTo>
                    <a:pt x="32433" y="62889"/>
                  </a:lnTo>
                  <a:close/>
                  <a:moveTo>
                    <a:pt x="34695" y="62889"/>
                  </a:moveTo>
                  <a:lnTo>
                    <a:pt x="34695" y="63842"/>
                  </a:lnTo>
                  <a:lnTo>
                    <a:pt x="36921" y="63842"/>
                  </a:lnTo>
                  <a:lnTo>
                    <a:pt x="36921" y="62889"/>
                  </a:lnTo>
                  <a:close/>
                  <a:moveTo>
                    <a:pt x="39184" y="62889"/>
                  </a:moveTo>
                  <a:lnTo>
                    <a:pt x="39184" y="63842"/>
                  </a:lnTo>
                  <a:lnTo>
                    <a:pt x="41422" y="63842"/>
                  </a:lnTo>
                  <a:lnTo>
                    <a:pt x="41422" y="62889"/>
                  </a:lnTo>
                  <a:close/>
                  <a:moveTo>
                    <a:pt x="43684" y="62889"/>
                  </a:moveTo>
                  <a:lnTo>
                    <a:pt x="43684" y="63842"/>
                  </a:lnTo>
                  <a:lnTo>
                    <a:pt x="45911" y="63842"/>
                  </a:lnTo>
                  <a:lnTo>
                    <a:pt x="45911" y="62889"/>
                  </a:lnTo>
                  <a:close/>
                  <a:moveTo>
                    <a:pt x="48173" y="62889"/>
                  </a:moveTo>
                  <a:lnTo>
                    <a:pt x="48173" y="63842"/>
                  </a:lnTo>
                  <a:lnTo>
                    <a:pt x="50411" y="63842"/>
                  </a:lnTo>
                  <a:lnTo>
                    <a:pt x="50411" y="62889"/>
                  </a:lnTo>
                  <a:close/>
                  <a:moveTo>
                    <a:pt x="52673" y="62889"/>
                  </a:moveTo>
                  <a:lnTo>
                    <a:pt x="52673" y="63842"/>
                  </a:lnTo>
                  <a:lnTo>
                    <a:pt x="54900" y="63842"/>
                  </a:lnTo>
                  <a:lnTo>
                    <a:pt x="54900" y="62889"/>
                  </a:lnTo>
                  <a:close/>
                  <a:moveTo>
                    <a:pt x="57162" y="62889"/>
                  </a:moveTo>
                  <a:lnTo>
                    <a:pt x="57162" y="63842"/>
                  </a:lnTo>
                  <a:lnTo>
                    <a:pt x="59400" y="63842"/>
                  </a:lnTo>
                  <a:lnTo>
                    <a:pt x="59400" y="62889"/>
                  </a:lnTo>
                  <a:close/>
                  <a:moveTo>
                    <a:pt x="61651" y="62889"/>
                  </a:moveTo>
                  <a:lnTo>
                    <a:pt x="61651" y="63842"/>
                  </a:lnTo>
                  <a:lnTo>
                    <a:pt x="63889" y="63842"/>
                  </a:lnTo>
                  <a:lnTo>
                    <a:pt x="63889" y="62889"/>
                  </a:lnTo>
                  <a:close/>
                  <a:moveTo>
                    <a:pt x="66151" y="62889"/>
                  </a:moveTo>
                  <a:lnTo>
                    <a:pt x="66151" y="63842"/>
                  </a:lnTo>
                  <a:lnTo>
                    <a:pt x="68378" y="63842"/>
                  </a:lnTo>
                  <a:lnTo>
                    <a:pt x="68378" y="62889"/>
                  </a:lnTo>
                  <a:close/>
                  <a:moveTo>
                    <a:pt x="70640" y="62889"/>
                  </a:moveTo>
                  <a:lnTo>
                    <a:pt x="70640" y="63842"/>
                  </a:lnTo>
                  <a:lnTo>
                    <a:pt x="72878" y="63842"/>
                  </a:lnTo>
                  <a:lnTo>
                    <a:pt x="72878" y="62889"/>
                  </a:lnTo>
                  <a:close/>
                  <a:moveTo>
                    <a:pt x="75141" y="62889"/>
                  </a:moveTo>
                  <a:lnTo>
                    <a:pt x="75141" y="63842"/>
                  </a:lnTo>
                  <a:lnTo>
                    <a:pt x="77367" y="63842"/>
                  </a:lnTo>
                  <a:lnTo>
                    <a:pt x="77367" y="62889"/>
                  </a:lnTo>
                  <a:close/>
                  <a:moveTo>
                    <a:pt x="79629" y="62889"/>
                  </a:moveTo>
                  <a:lnTo>
                    <a:pt x="79629" y="63842"/>
                  </a:lnTo>
                  <a:lnTo>
                    <a:pt x="81868" y="63842"/>
                  </a:lnTo>
                  <a:lnTo>
                    <a:pt x="81868" y="62889"/>
                  </a:lnTo>
                  <a:close/>
                  <a:moveTo>
                    <a:pt x="84118" y="62889"/>
                  </a:moveTo>
                  <a:lnTo>
                    <a:pt x="84118" y="63842"/>
                  </a:lnTo>
                  <a:lnTo>
                    <a:pt x="86356" y="63842"/>
                  </a:lnTo>
                  <a:lnTo>
                    <a:pt x="86356" y="62889"/>
                  </a:lnTo>
                  <a:close/>
                  <a:moveTo>
                    <a:pt x="88618" y="62889"/>
                  </a:moveTo>
                  <a:lnTo>
                    <a:pt x="88618" y="63842"/>
                  </a:lnTo>
                  <a:lnTo>
                    <a:pt x="90845" y="63842"/>
                  </a:lnTo>
                  <a:lnTo>
                    <a:pt x="90845" y="62889"/>
                  </a:lnTo>
                  <a:close/>
                  <a:moveTo>
                    <a:pt x="95238" y="62627"/>
                  </a:moveTo>
                  <a:cubicBezTo>
                    <a:pt x="94548" y="62758"/>
                    <a:pt x="93798" y="62841"/>
                    <a:pt x="93083" y="62865"/>
                  </a:cubicBezTo>
                  <a:lnTo>
                    <a:pt x="93107" y="63842"/>
                  </a:lnTo>
                  <a:cubicBezTo>
                    <a:pt x="93881" y="63818"/>
                    <a:pt x="94655" y="63711"/>
                    <a:pt x="95417" y="63580"/>
                  </a:cubicBezTo>
                  <a:lnTo>
                    <a:pt x="95238" y="62627"/>
                  </a:lnTo>
                  <a:close/>
                  <a:moveTo>
                    <a:pt x="17645" y="62889"/>
                  </a:moveTo>
                  <a:cubicBezTo>
                    <a:pt x="17336" y="62889"/>
                    <a:pt x="17002" y="62889"/>
                    <a:pt x="16693" y="62913"/>
                  </a:cubicBezTo>
                  <a:lnTo>
                    <a:pt x="16740" y="63865"/>
                  </a:lnTo>
                  <a:cubicBezTo>
                    <a:pt x="17026" y="63865"/>
                    <a:pt x="17336" y="63842"/>
                    <a:pt x="17645" y="63842"/>
                  </a:cubicBezTo>
                  <a:lnTo>
                    <a:pt x="18955" y="63842"/>
                  </a:lnTo>
                  <a:lnTo>
                    <a:pt x="18955" y="62889"/>
                  </a:lnTo>
                  <a:close/>
                  <a:moveTo>
                    <a:pt x="14383" y="63175"/>
                  </a:moveTo>
                  <a:cubicBezTo>
                    <a:pt x="13633" y="63330"/>
                    <a:pt x="12895" y="63508"/>
                    <a:pt x="12145" y="63758"/>
                  </a:cubicBezTo>
                  <a:lnTo>
                    <a:pt x="12454" y="64663"/>
                  </a:lnTo>
                  <a:cubicBezTo>
                    <a:pt x="13145" y="64425"/>
                    <a:pt x="13871" y="64246"/>
                    <a:pt x="14562" y="64127"/>
                  </a:cubicBezTo>
                  <a:lnTo>
                    <a:pt x="14383" y="63175"/>
                  </a:lnTo>
                  <a:close/>
                  <a:moveTo>
                    <a:pt x="10013" y="64603"/>
                  </a:moveTo>
                  <a:cubicBezTo>
                    <a:pt x="9323" y="64949"/>
                    <a:pt x="8656" y="65330"/>
                    <a:pt x="8013" y="65735"/>
                  </a:cubicBezTo>
                  <a:lnTo>
                    <a:pt x="8525" y="66556"/>
                  </a:lnTo>
                  <a:cubicBezTo>
                    <a:pt x="9144" y="66151"/>
                    <a:pt x="9787" y="65794"/>
                    <a:pt x="10430" y="65485"/>
                  </a:cubicBezTo>
                  <a:lnTo>
                    <a:pt x="10013" y="64603"/>
                  </a:lnTo>
                  <a:close/>
                  <a:moveTo>
                    <a:pt x="6168" y="67128"/>
                  </a:moveTo>
                  <a:cubicBezTo>
                    <a:pt x="5572" y="67640"/>
                    <a:pt x="5037" y="68175"/>
                    <a:pt x="4525" y="68747"/>
                  </a:cubicBezTo>
                  <a:lnTo>
                    <a:pt x="5215" y="69390"/>
                  </a:lnTo>
                  <a:cubicBezTo>
                    <a:pt x="5703" y="68842"/>
                    <a:pt x="6239" y="68330"/>
                    <a:pt x="6787" y="67866"/>
                  </a:cubicBezTo>
                  <a:lnTo>
                    <a:pt x="6168" y="67128"/>
                  </a:lnTo>
                  <a:close/>
                  <a:moveTo>
                    <a:pt x="3084" y="70569"/>
                  </a:moveTo>
                  <a:cubicBezTo>
                    <a:pt x="2643" y="71188"/>
                    <a:pt x="2262" y="71854"/>
                    <a:pt x="1905" y="72545"/>
                  </a:cubicBezTo>
                  <a:lnTo>
                    <a:pt x="2774" y="72985"/>
                  </a:lnTo>
                  <a:cubicBezTo>
                    <a:pt x="3084" y="72343"/>
                    <a:pt x="3465" y="71700"/>
                    <a:pt x="3882" y="71104"/>
                  </a:cubicBezTo>
                  <a:lnTo>
                    <a:pt x="3084" y="70569"/>
                  </a:lnTo>
                  <a:close/>
                  <a:moveTo>
                    <a:pt x="1000" y="74676"/>
                  </a:moveTo>
                  <a:cubicBezTo>
                    <a:pt x="750" y="75391"/>
                    <a:pt x="536" y="76141"/>
                    <a:pt x="393" y="76879"/>
                  </a:cubicBezTo>
                  <a:lnTo>
                    <a:pt x="1310" y="77093"/>
                  </a:lnTo>
                  <a:cubicBezTo>
                    <a:pt x="1465" y="76367"/>
                    <a:pt x="1667" y="75676"/>
                    <a:pt x="1905" y="74986"/>
                  </a:cubicBezTo>
                  <a:lnTo>
                    <a:pt x="1000" y="74676"/>
                  </a:lnTo>
                  <a:close/>
                  <a:moveTo>
                    <a:pt x="60" y="79165"/>
                  </a:moveTo>
                  <a:cubicBezTo>
                    <a:pt x="24" y="79629"/>
                    <a:pt x="0" y="80070"/>
                    <a:pt x="0" y="80534"/>
                  </a:cubicBezTo>
                  <a:cubicBezTo>
                    <a:pt x="0" y="80832"/>
                    <a:pt x="0" y="81177"/>
                    <a:pt x="24" y="81475"/>
                  </a:cubicBezTo>
                  <a:lnTo>
                    <a:pt x="977" y="81427"/>
                  </a:lnTo>
                  <a:cubicBezTo>
                    <a:pt x="977" y="81117"/>
                    <a:pt x="953" y="80832"/>
                    <a:pt x="953" y="80534"/>
                  </a:cubicBezTo>
                  <a:cubicBezTo>
                    <a:pt x="953" y="80093"/>
                    <a:pt x="977" y="79677"/>
                    <a:pt x="1000" y="79248"/>
                  </a:cubicBezTo>
                  <a:lnTo>
                    <a:pt x="60" y="79165"/>
                  </a:lnTo>
                  <a:close/>
                  <a:moveTo>
                    <a:pt x="1238" y="83582"/>
                  </a:moveTo>
                  <a:lnTo>
                    <a:pt x="286" y="83761"/>
                  </a:lnTo>
                  <a:cubicBezTo>
                    <a:pt x="441" y="84535"/>
                    <a:pt x="619" y="85285"/>
                    <a:pt x="881" y="85999"/>
                  </a:cubicBezTo>
                  <a:lnTo>
                    <a:pt x="1774" y="85713"/>
                  </a:lnTo>
                  <a:cubicBezTo>
                    <a:pt x="1548" y="85023"/>
                    <a:pt x="1358" y="84308"/>
                    <a:pt x="1238" y="83582"/>
                  </a:cubicBezTo>
                  <a:close/>
                  <a:moveTo>
                    <a:pt x="2596" y="87749"/>
                  </a:moveTo>
                  <a:lnTo>
                    <a:pt x="1727" y="88154"/>
                  </a:lnTo>
                  <a:cubicBezTo>
                    <a:pt x="2060" y="88845"/>
                    <a:pt x="2441" y="89511"/>
                    <a:pt x="2858" y="90154"/>
                  </a:cubicBezTo>
                  <a:lnTo>
                    <a:pt x="3644" y="89642"/>
                  </a:lnTo>
                  <a:cubicBezTo>
                    <a:pt x="3263" y="89023"/>
                    <a:pt x="2905" y="88392"/>
                    <a:pt x="2596" y="87749"/>
                  </a:cubicBezTo>
                  <a:close/>
                  <a:moveTo>
                    <a:pt x="4953" y="91393"/>
                  </a:moveTo>
                  <a:lnTo>
                    <a:pt x="4239" y="92012"/>
                  </a:lnTo>
                  <a:cubicBezTo>
                    <a:pt x="4727" y="92595"/>
                    <a:pt x="5263" y="93143"/>
                    <a:pt x="5858" y="93655"/>
                  </a:cubicBezTo>
                  <a:lnTo>
                    <a:pt x="6453" y="93012"/>
                  </a:lnTo>
                  <a:lnTo>
                    <a:pt x="6501" y="92952"/>
                  </a:lnTo>
                  <a:cubicBezTo>
                    <a:pt x="6501" y="92928"/>
                    <a:pt x="6477" y="92928"/>
                    <a:pt x="6477" y="92928"/>
                  </a:cubicBezTo>
                  <a:cubicBezTo>
                    <a:pt x="5930" y="92440"/>
                    <a:pt x="5441" y="91928"/>
                    <a:pt x="4953" y="91393"/>
                  </a:cubicBezTo>
                  <a:close/>
                  <a:moveTo>
                    <a:pt x="8216" y="94298"/>
                  </a:moveTo>
                  <a:lnTo>
                    <a:pt x="7656" y="95083"/>
                  </a:lnTo>
                  <a:cubicBezTo>
                    <a:pt x="7906" y="95238"/>
                    <a:pt x="8144" y="95417"/>
                    <a:pt x="8394" y="95548"/>
                  </a:cubicBezTo>
                  <a:cubicBezTo>
                    <a:pt x="8394" y="95572"/>
                    <a:pt x="8430" y="95572"/>
                    <a:pt x="8454" y="95607"/>
                  </a:cubicBezTo>
                  <a:cubicBezTo>
                    <a:pt x="8835" y="95834"/>
                    <a:pt x="9251" y="96060"/>
                    <a:pt x="9632" y="96274"/>
                  </a:cubicBezTo>
                  <a:lnTo>
                    <a:pt x="10073" y="95417"/>
                  </a:lnTo>
                  <a:cubicBezTo>
                    <a:pt x="9632" y="95191"/>
                    <a:pt x="9192" y="94941"/>
                    <a:pt x="8787" y="94679"/>
                  </a:cubicBezTo>
                  <a:cubicBezTo>
                    <a:pt x="8763" y="94655"/>
                    <a:pt x="8727" y="94631"/>
                    <a:pt x="8704" y="94631"/>
                  </a:cubicBezTo>
                  <a:cubicBezTo>
                    <a:pt x="8525" y="94524"/>
                    <a:pt x="8370" y="94393"/>
                    <a:pt x="8216" y="94298"/>
                  </a:cubicBezTo>
                  <a:close/>
                  <a:moveTo>
                    <a:pt x="12097" y="96274"/>
                  </a:moveTo>
                  <a:lnTo>
                    <a:pt x="11764" y="97167"/>
                  </a:lnTo>
                  <a:cubicBezTo>
                    <a:pt x="11918" y="97215"/>
                    <a:pt x="12049" y="97274"/>
                    <a:pt x="12204" y="97322"/>
                  </a:cubicBezTo>
                  <a:cubicBezTo>
                    <a:pt x="12252" y="97346"/>
                    <a:pt x="12299" y="97369"/>
                    <a:pt x="12383" y="97369"/>
                  </a:cubicBezTo>
                  <a:cubicBezTo>
                    <a:pt x="12716" y="97500"/>
                    <a:pt x="13073" y="97584"/>
                    <a:pt x="13407" y="97679"/>
                  </a:cubicBezTo>
                  <a:cubicBezTo>
                    <a:pt x="13478" y="97679"/>
                    <a:pt x="13561" y="97703"/>
                    <a:pt x="13633" y="97739"/>
                  </a:cubicBezTo>
                  <a:cubicBezTo>
                    <a:pt x="13740" y="97762"/>
                    <a:pt x="13871" y="97786"/>
                    <a:pt x="14002" y="97810"/>
                  </a:cubicBezTo>
                  <a:lnTo>
                    <a:pt x="14181" y="96857"/>
                  </a:lnTo>
                  <a:cubicBezTo>
                    <a:pt x="13871" y="96810"/>
                    <a:pt x="13561" y="96726"/>
                    <a:pt x="13252" y="96631"/>
                  </a:cubicBezTo>
                  <a:cubicBezTo>
                    <a:pt x="13180" y="96607"/>
                    <a:pt x="13097" y="96607"/>
                    <a:pt x="13026" y="96584"/>
                  </a:cubicBezTo>
                  <a:cubicBezTo>
                    <a:pt x="12918" y="96548"/>
                    <a:pt x="12788" y="96500"/>
                    <a:pt x="12692" y="96476"/>
                  </a:cubicBezTo>
                  <a:cubicBezTo>
                    <a:pt x="12633" y="96453"/>
                    <a:pt x="12561" y="96453"/>
                    <a:pt x="12502" y="96429"/>
                  </a:cubicBezTo>
                  <a:cubicBezTo>
                    <a:pt x="12383" y="96369"/>
                    <a:pt x="12228" y="96322"/>
                    <a:pt x="12097" y="96274"/>
                  </a:cubicBezTo>
                  <a:close/>
                  <a:moveTo>
                    <a:pt x="16336" y="97167"/>
                  </a:moveTo>
                  <a:lnTo>
                    <a:pt x="16288" y="98036"/>
                  </a:lnTo>
                  <a:lnTo>
                    <a:pt x="16252" y="98143"/>
                  </a:lnTo>
                  <a:lnTo>
                    <a:pt x="16431" y="98143"/>
                  </a:lnTo>
                  <a:cubicBezTo>
                    <a:pt x="16848" y="98167"/>
                    <a:pt x="17252" y="98191"/>
                    <a:pt x="17645" y="98191"/>
                  </a:cubicBezTo>
                  <a:lnTo>
                    <a:pt x="18538" y="98191"/>
                  </a:lnTo>
                  <a:lnTo>
                    <a:pt x="18538" y="97215"/>
                  </a:lnTo>
                  <a:lnTo>
                    <a:pt x="17598" y="97215"/>
                  </a:lnTo>
                  <a:cubicBezTo>
                    <a:pt x="17312" y="97215"/>
                    <a:pt x="17050" y="97215"/>
                    <a:pt x="16764" y="97191"/>
                  </a:cubicBezTo>
                  <a:lnTo>
                    <a:pt x="16562" y="97191"/>
                  </a:lnTo>
                  <a:cubicBezTo>
                    <a:pt x="16490" y="97191"/>
                    <a:pt x="16407" y="97167"/>
                    <a:pt x="16336" y="97167"/>
                  </a:cubicBezTo>
                  <a:close/>
                  <a:moveTo>
                    <a:pt x="20800" y="97215"/>
                  </a:moveTo>
                  <a:lnTo>
                    <a:pt x="20800" y="98191"/>
                  </a:lnTo>
                  <a:lnTo>
                    <a:pt x="23039" y="98191"/>
                  </a:lnTo>
                  <a:lnTo>
                    <a:pt x="23039" y="97215"/>
                  </a:lnTo>
                  <a:close/>
                  <a:moveTo>
                    <a:pt x="25301" y="97215"/>
                  </a:moveTo>
                  <a:lnTo>
                    <a:pt x="25301" y="98191"/>
                  </a:lnTo>
                  <a:lnTo>
                    <a:pt x="27527" y="98191"/>
                  </a:lnTo>
                  <a:lnTo>
                    <a:pt x="27527" y="97215"/>
                  </a:lnTo>
                  <a:close/>
                  <a:moveTo>
                    <a:pt x="29790" y="97215"/>
                  </a:moveTo>
                  <a:lnTo>
                    <a:pt x="29790" y="98191"/>
                  </a:lnTo>
                  <a:lnTo>
                    <a:pt x="32028" y="98191"/>
                  </a:lnTo>
                  <a:lnTo>
                    <a:pt x="32028" y="97215"/>
                  </a:lnTo>
                  <a:close/>
                  <a:moveTo>
                    <a:pt x="34278" y="97215"/>
                  </a:moveTo>
                  <a:lnTo>
                    <a:pt x="34278" y="98191"/>
                  </a:lnTo>
                  <a:lnTo>
                    <a:pt x="36517" y="98191"/>
                  </a:lnTo>
                  <a:lnTo>
                    <a:pt x="36517" y="97215"/>
                  </a:lnTo>
                  <a:close/>
                  <a:moveTo>
                    <a:pt x="38779" y="97215"/>
                  </a:moveTo>
                  <a:lnTo>
                    <a:pt x="38779" y="98191"/>
                  </a:lnTo>
                  <a:lnTo>
                    <a:pt x="41005" y="98191"/>
                  </a:lnTo>
                  <a:lnTo>
                    <a:pt x="41005" y="97215"/>
                  </a:lnTo>
                  <a:close/>
                  <a:moveTo>
                    <a:pt x="43268" y="97215"/>
                  </a:moveTo>
                  <a:lnTo>
                    <a:pt x="43268" y="98191"/>
                  </a:lnTo>
                  <a:lnTo>
                    <a:pt x="45506" y="98191"/>
                  </a:lnTo>
                  <a:lnTo>
                    <a:pt x="45506" y="97215"/>
                  </a:lnTo>
                  <a:close/>
                  <a:moveTo>
                    <a:pt x="47768" y="97215"/>
                  </a:moveTo>
                  <a:lnTo>
                    <a:pt x="47768" y="98191"/>
                  </a:lnTo>
                  <a:lnTo>
                    <a:pt x="49995" y="98191"/>
                  </a:lnTo>
                  <a:lnTo>
                    <a:pt x="49995" y="97215"/>
                  </a:lnTo>
                  <a:close/>
                  <a:moveTo>
                    <a:pt x="52257" y="97215"/>
                  </a:moveTo>
                  <a:lnTo>
                    <a:pt x="52257" y="98191"/>
                  </a:lnTo>
                  <a:lnTo>
                    <a:pt x="54495" y="98191"/>
                  </a:lnTo>
                  <a:lnTo>
                    <a:pt x="54495" y="97215"/>
                  </a:lnTo>
                  <a:close/>
                  <a:moveTo>
                    <a:pt x="56745" y="97215"/>
                  </a:moveTo>
                  <a:lnTo>
                    <a:pt x="56745" y="98191"/>
                  </a:lnTo>
                  <a:lnTo>
                    <a:pt x="58984" y="98191"/>
                  </a:lnTo>
                  <a:lnTo>
                    <a:pt x="58984" y="97215"/>
                  </a:lnTo>
                  <a:close/>
                  <a:moveTo>
                    <a:pt x="61246" y="97215"/>
                  </a:moveTo>
                  <a:lnTo>
                    <a:pt x="61246" y="98191"/>
                  </a:lnTo>
                  <a:lnTo>
                    <a:pt x="63472" y="98191"/>
                  </a:lnTo>
                  <a:lnTo>
                    <a:pt x="63472" y="97215"/>
                  </a:lnTo>
                  <a:close/>
                  <a:moveTo>
                    <a:pt x="65735" y="97215"/>
                  </a:moveTo>
                  <a:lnTo>
                    <a:pt x="65735" y="98191"/>
                  </a:lnTo>
                  <a:lnTo>
                    <a:pt x="67973" y="98191"/>
                  </a:lnTo>
                  <a:lnTo>
                    <a:pt x="67973" y="97215"/>
                  </a:lnTo>
                  <a:close/>
                  <a:moveTo>
                    <a:pt x="70235" y="97215"/>
                  </a:moveTo>
                  <a:lnTo>
                    <a:pt x="70235" y="98191"/>
                  </a:lnTo>
                  <a:lnTo>
                    <a:pt x="72462" y="98191"/>
                  </a:lnTo>
                  <a:lnTo>
                    <a:pt x="72462" y="97215"/>
                  </a:lnTo>
                  <a:close/>
                  <a:moveTo>
                    <a:pt x="74724" y="97215"/>
                  </a:moveTo>
                  <a:lnTo>
                    <a:pt x="74724" y="98191"/>
                  </a:lnTo>
                  <a:lnTo>
                    <a:pt x="76962" y="98191"/>
                  </a:lnTo>
                  <a:lnTo>
                    <a:pt x="76962" y="97215"/>
                  </a:lnTo>
                  <a:close/>
                  <a:moveTo>
                    <a:pt x="79212" y="97215"/>
                  </a:moveTo>
                  <a:lnTo>
                    <a:pt x="79212" y="98191"/>
                  </a:lnTo>
                  <a:lnTo>
                    <a:pt x="81451" y="98191"/>
                  </a:lnTo>
                  <a:lnTo>
                    <a:pt x="81451" y="97215"/>
                  </a:lnTo>
                  <a:close/>
                  <a:moveTo>
                    <a:pt x="83713" y="97215"/>
                  </a:moveTo>
                  <a:lnTo>
                    <a:pt x="83713" y="98191"/>
                  </a:lnTo>
                  <a:lnTo>
                    <a:pt x="85951" y="98191"/>
                  </a:lnTo>
                  <a:lnTo>
                    <a:pt x="85951" y="97215"/>
                  </a:lnTo>
                  <a:close/>
                  <a:moveTo>
                    <a:pt x="88202" y="97215"/>
                  </a:moveTo>
                  <a:lnTo>
                    <a:pt x="88202" y="98191"/>
                  </a:lnTo>
                  <a:lnTo>
                    <a:pt x="90440" y="98191"/>
                  </a:lnTo>
                  <a:lnTo>
                    <a:pt x="90440" y="97215"/>
                  </a:lnTo>
                  <a:close/>
                  <a:moveTo>
                    <a:pt x="92702" y="97215"/>
                  </a:moveTo>
                  <a:lnTo>
                    <a:pt x="92702" y="98191"/>
                  </a:lnTo>
                  <a:cubicBezTo>
                    <a:pt x="93417" y="98191"/>
                    <a:pt x="94143" y="98250"/>
                    <a:pt x="94857" y="98346"/>
                  </a:cubicBezTo>
                  <a:lnTo>
                    <a:pt x="95012" y="97405"/>
                  </a:lnTo>
                  <a:cubicBezTo>
                    <a:pt x="94238" y="97298"/>
                    <a:pt x="93464" y="97250"/>
                    <a:pt x="92702" y="97215"/>
                  </a:cubicBezTo>
                  <a:close/>
                  <a:moveTo>
                    <a:pt x="97274" y="97881"/>
                  </a:moveTo>
                  <a:lnTo>
                    <a:pt x="96989" y="98810"/>
                  </a:lnTo>
                  <a:cubicBezTo>
                    <a:pt x="97703" y="99012"/>
                    <a:pt x="98405" y="99251"/>
                    <a:pt x="99036" y="99560"/>
                  </a:cubicBezTo>
                  <a:lnTo>
                    <a:pt x="99429" y="98655"/>
                  </a:lnTo>
                  <a:cubicBezTo>
                    <a:pt x="98739" y="98346"/>
                    <a:pt x="97989" y="98096"/>
                    <a:pt x="97274" y="97881"/>
                  </a:cubicBezTo>
                  <a:close/>
                  <a:moveTo>
                    <a:pt x="101477" y="99715"/>
                  </a:moveTo>
                  <a:lnTo>
                    <a:pt x="100989" y="100536"/>
                  </a:lnTo>
                  <a:cubicBezTo>
                    <a:pt x="101608" y="100917"/>
                    <a:pt x="102227" y="101334"/>
                    <a:pt x="102787" y="101787"/>
                  </a:cubicBezTo>
                  <a:lnTo>
                    <a:pt x="103382" y="101025"/>
                  </a:lnTo>
                  <a:cubicBezTo>
                    <a:pt x="102787" y="100560"/>
                    <a:pt x="102144" y="100120"/>
                    <a:pt x="101477" y="99715"/>
                  </a:cubicBezTo>
                  <a:close/>
                  <a:moveTo>
                    <a:pt x="105097" y="102584"/>
                  </a:moveTo>
                  <a:lnTo>
                    <a:pt x="104406" y="103251"/>
                  </a:lnTo>
                  <a:cubicBezTo>
                    <a:pt x="104918" y="103763"/>
                    <a:pt x="105382" y="104335"/>
                    <a:pt x="105823" y="104894"/>
                  </a:cubicBezTo>
                  <a:lnTo>
                    <a:pt x="106585" y="104335"/>
                  </a:lnTo>
                  <a:cubicBezTo>
                    <a:pt x="106133" y="103715"/>
                    <a:pt x="105644" y="103120"/>
                    <a:pt x="105097" y="102584"/>
                  </a:cubicBezTo>
                  <a:close/>
                  <a:moveTo>
                    <a:pt x="107847" y="106263"/>
                  </a:moveTo>
                  <a:lnTo>
                    <a:pt x="107002" y="106752"/>
                  </a:lnTo>
                  <a:cubicBezTo>
                    <a:pt x="107359" y="107359"/>
                    <a:pt x="107692" y="108026"/>
                    <a:pt x="107954" y="108692"/>
                  </a:cubicBezTo>
                  <a:lnTo>
                    <a:pt x="108847" y="108335"/>
                  </a:lnTo>
                  <a:cubicBezTo>
                    <a:pt x="108573" y="107645"/>
                    <a:pt x="108240" y="106930"/>
                    <a:pt x="107847" y="106263"/>
                  </a:cubicBezTo>
                  <a:close/>
                  <a:moveTo>
                    <a:pt x="109573" y="110550"/>
                  </a:moveTo>
                  <a:lnTo>
                    <a:pt x="108621" y="110776"/>
                  </a:lnTo>
                  <a:cubicBezTo>
                    <a:pt x="108800" y="111466"/>
                    <a:pt x="108930" y="112193"/>
                    <a:pt x="109026" y="112931"/>
                  </a:cubicBezTo>
                  <a:lnTo>
                    <a:pt x="109978" y="112812"/>
                  </a:lnTo>
                  <a:cubicBezTo>
                    <a:pt x="109883" y="112038"/>
                    <a:pt x="109752" y="111288"/>
                    <a:pt x="109573" y="110550"/>
                  </a:cubicBezTo>
                  <a:close/>
                  <a:moveTo>
                    <a:pt x="109133" y="115086"/>
                  </a:moveTo>
                  <a:cubicBezTo>
                    <a:pt x="109109" y="115836"/>
                    <a:pt x="109061" y="116550"/>
                    <a:pt x="108954" y="117277"/>
                  </a:cubicBezTo>
                  <a:lnTo>
                    <a:pt x="109907" y="117431"/>
                  </a:lnTo>
                  <a:cubicBezTo>
                    <a:pt x="110026" y="116658"/>
                    <a:pt x="110085" y="115884"/>
                    <a:pt x="110085" y="115122"/>
                  </a:cubicBezTo>
                  <a:lnTo>
                    <a:pt x="109133" y="115086"/>
                  </a:lnTo>
                  <a:close/>
                  <a:moveTo>
                    <a:pt x="108514" y="119408"/>
                  </a:moveTo>
                  <a:cubicBezTo>
                    <a:pt x="108311" y="120122"/>
                    <a:pt x="108049" y="120789"/>
                    <a:pt x="107776" y="121456"/>
                  </a:cubicBezTo>
                  <a:lnTo>
                    <a:pt x="108669" y="121849"/>
                  </a:lnTo>
                  <a:cubicBezTo>
                    <a:pt x="108954" y="121146"/>
                    <a:pt x="109240" y="120408"/>
                    <a:pt x="109442" y="119658"/>
                  </a:cubicBezTo>
                  <a:lnTo>
                    <a:pt x="108514" y="119408"/>
                  </a:lnTo>
                  <a:close/>
                  <a:moveTo>
                    <a:pt x="106799" y="123408"/>
                  </a:moveTo>
                  <a:cubicBezTo>
                    <a:pt x="106406" y="124027"/>
                    <a:pt x="106002" y="124647"/>
                    <a:pt x="105537" y="125206"/>
                  </a:cubicBezTo>
                  <a:lnTo>
                    <a:pt x="106311" y="125801"/>
                  </a:lnTo>
                  <a:cubicBezTo>
                    <a:pt x="106775" y="125206"/>
                    <a:pt x="107204" y="124563"/>
                    <a:pt x="107621" y="123896"/>
                  </a:cubicBezTo>
                  <a:lnTo>
                    <a:pt x="106799" y="123408"/>
                  </a:lnTo>
                  <a:close/>
                  <a:moveTo>
                    <a:pt x="104073" y="126825"/>
                  </a:moveTo>
                  <a:cubicBezTo>
                    <a:pt x="103561" y="127337"/>
                    <a:pt x="103025" y="127826"/>
                    <a:pt x="102430" y="128242"/>
                  </a:cubicBezTo>
                  <a:lnTo>
                    <a:pt x="103001" y="129040"/>
                  </a:lnTo>
                  <a:cubicBezTo>
                    <a:pt x="103608" y="128576"/>
                    <a:pt x="104204" y="128064"/>
                    <a:pt x="104763" y="127516"/>
                  </a:cubicBezTo>
                  <a:lnTo>
                    <a:pt x="104073" y="126825"/>
                  </a:lnTo>
                  <a:close/>
                  <a:moveTo>
                    <a:pt x="100608" y="129445"/>
                  </a:moveTo>
                  <a:cubicBezTo>
                    <a:pt x="99965" y="129802"/>
                    <a:pt x="99298" y="130112"/>
                    <a:pt x="98632" y="130373"/>
                  </a:cubicBezTo>
                  <a:lnTo>
                    <a:pt x="98989" y="131266"/>
                  </a:lnTo>
                  <a:cubicBezTo>
                    <a:pt x="99715" y="130981"/>
                    <a:pt x="100406" y="130647"/>
                    <a:pt x="101072" y="130290"/>
                  </a:cubicBezTo>
                  <a:lnTo>
                    <a:pt x="100608" y="129445"/>
                  </a:lnTo>
                  <a:close/>
                  <a:moveTo>
                    <a:pt x="96548" y="131064"/>
                  </a:moveTo>
                  <a:cubicBezTo>
                    <a:pt x="95857" y="131243"/>
                    <a:pt x="95143" y="131374"/>
                    <a:pt x="94417" y="131445"/>
                  </a:cubicBezTo>
                  <a:lnTo>
                    <a:pt x="94524" y="132398"/>
                  </a:lnTo>
                  <a:cubicBezTo>
                    <a:pt x="95298" y="132326"/>
                    <a:pt x="96060" y="132171"/>
                    <a:pt x="96810" y="131993"/>
                  </a:cubicBezTo>
                  <a:lnTo>
                    <a:pt x="96548" y="131064"/>
                  </a:lnTo>
                  <a:close/>
                  <a:moveTo>
                    <a:pt x="54031" y="131576"/>
                  </a:moveTo>
                  <a:lnTo>
                    <a:pt x="54031" y="132529"/>
                  </a:lnTo>
                  <a:lnTo>
                    <a:pt x="56293" y="132529"/>
                  </a:lnTo>
                  <a:lnTo>
                    <a:pt x="56293" y="131576"/>
                  </a:lnTo>
                  <a:close/>
                  <a:moveTo>
                    <a:pt x="58519" y="131576"/>
                  </a:moveTo>
                  <a:lnTo>
                    <a:pt x="58519" y="132529"/>
                  </a:lnTo>
                  <a:lnTo>
                    <a:pt x="60782" y="132529"/>
                  </a:lnTo>
                  <a:lnTo>
                    <a:pt x="60782" y="131576"/>
                  </a:lnTo>
                  <a:close/>
                  <a:moveTo>
                    <a:pt x="63020" y="131576"/>
                  </a:moveTo>
                  <a:lnTo>
                    <a:pt x="63020" y="132529"/>
                  </a:lnTo>
                  <a:lnTo>
                    <a:pt x="65270" y="132529"/>
                  </a:lnTo>
                  <a:lnTo>
                    <a:pt x="65270" y="131576"/>
                  </a:lnTo>
                  <a:close/>
                  <a:moveTo>
                    <a:pt x="67509" y="131576"/>
                  </a:moveTo>
                  <a:lnTo>
                    <a:pt x="67509" y="132529"/>
                  </a:lnTo>
                  <a:lnTo>
                    <a:pt x="69771" y="132529"/>
                  </a:lnTo>
                  <a:lnTo>
                    <a:pt x="69771" y="131576"/>
                  </a:lnTo>
                  <a:close/>
                  <a:moveTo>
                    <a:pt x="71997" y="131576"/>
                  </a:moveTo>
                  <a:lnTo>
                    <a:pt x="71997" y="132529"/>
                  </a:lnTo>
                  <a:lnTo>
                    <a:pt x="74259" y="132529"/>
                  </a:lnTo>
                  <a:lnTo>
                    <a:pt x="74259" y="131576"/>
                  </a:lnTo>
                  <a:close/>
                  <a:moveTo>
                    <a:pt x="76498" y="131576"/>
                  </a:moveTo>
                  <a:lnTo>
                    <a:pt x="76498" y="132529"/>
                  </a:lnTo>
                  <a:lnTo>
                    <a:pt x="78760" y="132529"/>
                  </a:lnTo>
                  <a:lnTo>
                    <a:pt x="78760" y="131576"/>
                  </a:lnTo>
                  <a:close/>
                  <a:moveTo>
                    <a:pt x="80987" y="131576"/>
                  </a:moveTo>
                  <a:lnTo>
                    <a:pt x="80987" y="132529"/>
                  </a:lnTo>
                  <a:lnTo>
                    <a:pt x="83249" y="132529"/>
                  </a:lnTo>
                  <a:lnTo>
                    <a:pt x="83249" y="131576"/>
                  </a:lnTo>
                  <a:close/>
                  <a:moveTo>
                    <a:pt x="85487" y="131576"/>
                  </a:moveTo>
                  <a:lnTo>
                    <a:pt x="85487" y="132529"/>
                  </a:lnTo>
                  <a:lnTo>
                    <a:pt x="87737" y="132529"/>
                  </a:lnTo>
                  <a:lnTo>
                    <a:pt x="87737" y="131576"/>
                  </a:lnTo>
                  <a:close/>
                  <a:moveTo>
                    <a:pt x="89976" y="131576"/>
                  </a:moveTo>
                  <a:lnTo>
                    <a:pt x="89976" y="132529"/>
                  </a:lnTo>
                  <a:lnTo>
                    <a:pt x="92238" y="132529"/>
                  </a:lnTo>
                  <a:lnTo>
                    <a:pt x="92238" y="131576"/>
                  </a:lnTo>
                  <a:close/>
                  <a:moveTo>
                    <a:pt x="51769" y="131576"/>
                  </a:moveTo>
                  <a:cubicBezTo>
                    <a:pt x="50995" y="131624"/>
                    <a:pt x="50197" y="131731"/>
                    <a:pt x="49459" y="131886"/>
                  </a:cubicBezTo>
                  <a:lnTo>
                    <a:pt x="49661" y="132838"/>
                  </a:lnTo>
                  <a:cubicBezTo>
                    <a:pt x="50352" y="132683"/>
                    <a:pt x="51102" y="132576"/>
                    <a:pt x="51816" y="132552"/>
                  </a:cubicBezTo>
                  <a:lnTo>
                    <a:pt x="51769" y="131576"/>
                  </a:lnTo>
                  <a:close/>
                  <a:moveTo>
                    <a:pt x="47244" y="132576"/>
                  </a:moveTo>
                  <a:cubicBezTo>
                    <a:pt x="46911" y="132707"/>
                    <a:pt x="46577" y="132862"/>
                    <a:pt x="46244" y="133017"/>
                  </a:cubicBezTo>
                  <a:cubicBezTo>
                    <a:pt x="46042" y="133112"/>
                    <a:pt x="45839" y="133243"/>
                    <a:pt x="45637" y="133350"/>
                  </a:cubicBezTo>
                  <a:cubicBezTo>
                    <a:pt x="45482" y="133445"/>
                    <a:pt x="45327" y="133529"/>
                    <a:pt x="45173" y="133636"/>
                  </a:cubicBezTo>
                  <a:lnTo>
                    <a:pt x="45637" y="134374"/>
                  </a:lnTo>
                  <a:lnTo>
                    <a:pt x="45661" y="134457"/>
                  </a:lnTo>
                  <a:cubicBezTo>
                    <a:pt x="45887" y="134303"/>
                    <a:pt x="46125" y="134172"/>
                    <a:pt x="46351" y="134041"/>
                  </a:cubicBezTo>
                  <a:cubicBezTo>
                    <a:pt x="46756" y="133838"/>
                    <a:pt x="47173" y="133636"/>
                    <a:pt x="47613" y="133481"/>
                  </a:cubicBezTo>
                  <a:lnTo>
                    <a:pt x="47244" y="132576"/>
                  </a:lnTo>
                  <a:close/>
                  <a:moveTo>
                    <a:pt x="43291" y="134993"/>
                  </a:moveTo>
                  <a:cubicBezTo>
                    <a:pt x="43041" y="135219"/>
                    <a:pt x="42779" y="135457"/>
                    <a:pt x="42553" y="135707"/>
                  </a:cubicBezTo>
                  <a:cubicBezTo>
                    <a:pt x="42375" y="135886"/>
                    <a:pt x="42196" y="136065"/>
                    <a:pt x="42017" y="136279"/>
                  </a:cubicBezTo>
                  <a:cubicBezTo>
                    <a:pt x="41910" y="136398"/>
                    <a:pt x="41779" y="136529"/>
                    <a:pt x="41672" y="136660"/>
                  </a:cubicBezTo>
                  <a:lnTo>
                    <a:pt x="42422" y="137279"/>
                  </a:lnTo>
                  <a:lnTo>
                    <a:pt x="42470" y="137196"/>
                  </a:lnTo>
                  <a:cubicBezTo>
                    <a:pt x="42708" y="136946"/>
                    <a:pt x="42934" y="136684"/>
                    <a:pt x="43172" y="136458"/>
                  </a:cubicBezTo>
                  <a:cubicBezTo>
                    <a:pt x="43196" y="136434"/>
                    <a:pt x="43196" y="136398"/>
                    <a:pt x="43220" y="136398"/>
                  </a:cubicBezTo>
                  <a:cubicBezTo>
                    <a:pt x="43291" y="136303"/>
                    <a:pt x="43398" y="136219"/>
                    <a:pt x="43470" y="136148"/>
                  </a:cubicBezTo>
                  <a:cubicBezTo>
                    <a:pt x="43506" y="136100"/>
                    <a:pt x="43553" y="136065"/>
                    <a:pt x="43577" y="136041"/>
                  </a:cubicBezTo>
                  <a:cubicBezTo>
                    <a:pt x="43601" y="136017"/>
                    <a:pt x="43625" y="135993"/>
                    <a:pt x="43660" y="135969"/>
                  </a:cubicBezTo>
                  <a:cubicBezTo>
                    <a:pt x="43660" y="135969"/>
                    <a:pt x="43684" y="135946"/>
                    <a:pt x="43708" y="135922"/>
                  </a:cubicBezTo>
                  <a:cubicBezTo>
                    <a:pt x="43732" y="135886"/>
                    <a:pt x="43756" y="135862"/>
                    <a:pt x="43779" y="135862"/>
                  </a:cubicBezTo>
                  <a:lnTo>
                    <a:pt x="43910" y="135731"/>
                  </a:lnTo>
                  <a:lnTo>
                    <a:pt x="43934" y="135731"/>
                  </a:lnTo>
                  <a:lnTo>
                    <a:pt x="43910" y="135707"/>
                  </a:lnTo>
                  <a:lnTo>
                    <a:pt x="43291" y="134993"/>
                  </a:lnTo>
                  <a:close/>
                  <a:moveTo>
                    <a:pt x="40339" y="138589"/>
                  </a:moveTo>
                  <a:cubicBezTo>
                    <a:pt x="40029" y="139148"/>
                    <a:pt x="39755" y="139720"/>
                    <a:pt x="39517" y="140327"/>
                  </a:cubicBezTo>
                  <a:cubicBezTo>
                    <a:pt x="39469" y="140434"/>
                    <a:pt x="39422" y="140565"/>
                    <a:pt x="39362" y="140696"/>
                  </a:cubicBezTo>
                  <a:lnTo>
                    <a:pt x="40267" y="141030"/>
                  </a:lnTo>
                  <a:cubicBezTo>
                    <a:pt x="40291" y="140970"/>
                    <a:pt x="40315" y="140922"/>
                    <a:pt x="40339" y="140875"/>
                  </a:cubicBezTo>
                  <a:cubicBezTo>
                    <a:pt x="40577" y="140256"/>
                    <a:pt x="40851" y="139637"/>
                    <a:pt x="41184" y="139053"/>
                  </a:cubicBezTo>
                  <a:lnTo>
                    <a:pt x="40339" y="138589"/>
                  </a:lnTo>
                  <a:close/>
                  <a:moveTo>
                    <a:pt x="38755" y="142923"/>
                  </a:moveTo>
                  <a:cubicBezTo>
                    <a:pt x="38755" y="142982"/>
                    <a:pt x="38755" y="143030"/>
                    <a:pt x="38719" y="143054"/>
                  </a:cubicBezTo>
                  <a:cubicBezTo>
                    <a:pt x="38600" y="143768"/>
                    <a:pt x="38541" y="144518"/>
                    <a:pt x="38517" y="145232"/>
                  </a:cubicBezTo>
                  <a:lnTo>
                    <a:pt x="39469" y="145268"/>
                  </a:lnTo>
                  <a:cubicBezTo>
                    <a:pt x="39493" y="144673"/>
                    <a:pt x="39541" y="144101"/>
                    <a:pt x="39624" y="143542"/>
                  </a:cubicBezTo>
                  <a:cubicBezTo>
                    <a:pt x="39648" y="143411"/>
                    <a:pt x="39672" y="143256"/>
                    <a:pt x="39696" y="143101"/>
                  </a:cubicBezTo>
                  <a:lnTo>
                    <a:pt x="38755" y="142923"/>
                  </a:lnTo>
                  <a:close/>
                  <a:moveTo>
                    <a:pt x="38517" y="147495"/>
                  </a:moveTo>
                  <a:lnTo>
                    <a:pt x="38517" y="149733"/>
                  </a:lnTo>
                  <a:lnTo>
                    <a:pt x="39469" y="149733"/>
                  </a:lnTo>
                  <a:lnTo>
                    <a:pt x="39469" y="147495"/>
                  </a:lnTo>
                  <a:close/>
                  <a:moveTo>
                    <a:pt x="38517" y="151995"/>
                  </a:moveTo>
                  <a:lnTo>
                    <a:pt x="38517" y="154222"/>
                  </a:lnTo>
                  <a:lnTo>
                    <a:pt x="39469" y="154222"/>
                  </a:lnTo>
                  <a:lnTo>
                    <a:pt x="39469" y="151995"/>
                  </a:lnTo>
                  <a:close/>
                  <a:moveTo>
                    <a:pt x="38517" y="156484"/>
                  </a:moveTo>
                  <a:lnTo>
                    <a:pt x="38517" y="158722"/>
                  </a:lnTo>
                  <a:lnTo>
                    <a:pt x="39469" y="158722"/>
                  </a:lnTo>
                  <a:lnTo>
                    <a:pt x="39469" y="1564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9" name="Google Shape;1839;p41"/>
          <p:cNvGrpSpPr/>
          <p:nvPr/>
        </p:nvGrpSpPr>
        <p:grpSpPr>
          <a:xfrm>
            <a:off x="3652277" y="1315282"/>
            <a:ext cx="548375" cy="548760"/>
            <a:chOff x="3624602" y="1315282"/>
            <a:chExt cx="548375" cy="548760"/>
          </a:xfrm>
        </p:grpSpPr>
        <p:sp>
          <p:nvSpPr>
            <p:cNvPr id="1840" name="Google Shape;1840;p41"/>
            <p:cNvSpPr/>
            <p:nvPr/>
          </p:nvSpPr>
          <p:spPr>
            <a:xfrm>
              <a:off x="3624602" y="1315282"/>
              <a:ext cx="548375" cy="548760"/>
            </a:xfrm>
            <a:custGeom>
              <a:rect b="b" l="l" r="r" t="t"/>
              <a:pathLst>
                <a:path extrusionOk="0" h="17122" w="17110">
                  <a:moveTo>
                    <a:pt x="8537" y="0"/>
                  </a:moveTo>
                  <a:lnTo>
                    <a:pt x="8537" y="0"/>
                  </a:lnTo>
                  <a:cubicBezTo>
                    <a:pt x="3822" y="0"/>
                    <a:pt x="1" y="3834"/>
                    <a:pt x="1" y="8573"/>
                  </a:cubicBezTo>
                  <a:lnTo>
                    <a:pt x="1" y="8573"/>
                  </a:lnTo>
                  <a:cubicBezTo>
                    <a:pt x="1" y="13288"/>
                    <a:pt x="3822" y="17121"/>
                    <a:pt x="8537" y="17121"/>
                  </a:cubicBezTo>
                  <a:lnTo>
                    <a:pt x="17110" y="17121"/>
                  </a:lnTo>
                  <a:lnTo>
                    <a:pt x="17110" y="8573"/>
                  </a:lnTo>
                  <a:cubicBezTo>
                    <a:pt x="17110" y="3834"/>
                    <a:pt x="13276" y="0"/>
                    <a:pt x="8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41"/>
            <p:cNvSpPr/>
            <p:nvPr/>
          </p:nvSpPr>
          <p:spPr>
            <a:xfrm>
              <a:off x="3692131" y="1383195"/>
              <a:ext cx="413317" cy="412932"/>
            </a:xfrm>
            <a:custGeom>
              <a:rect b="b" l="l" r="r" t="t"/>
              <a:pathLst>
                <a:path extrusionOk="0" h="12884" w="12896">
                  <a:moveTo>
                    <a:pt x="6442" y="1"/>
                  </a:moveTo>
                  <a:cubicBezTo>
                    <a:pt x="2882" y="1"/>
                    <a:pt x="1" y="2870"/>
                    <a:pt x="1" y="6430"/>
                  </a:cubicBezTo>
                  <a:cubicBezTo>
                    <a:pt x="1" y="9990"/>
                    <a:pt x="2882" y="12883"/>
                    <a:pt x="6442" y="12883"/>
                  </a:cubicBezTo>
                  <a:cubicBezTo>
                    <a:pt x="10002" y="12883"/>
                    <a:pt x="12895" y="9990"/>
                    <a:pt x="12895" y="6430"/>
                  </a:cubicBezTo>
                  <a:cubicBezTo>
                    <a:pt x="12895" y="2870"/>
                    <a:pt x="10002" y="1"/>
                    <a:pt x="6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2" name="Google Shape;1842;p41"/>
            <p:cNvGrpSpPr/>
            <p:nvPr/>
          </p:nvGrpSpPr>
          <p:grpSpPr>
            <a:xfrm>
              <a:off x="3755404" y="1463581"/>
              <a:ext cx="286769" cy="252159"/>
              <a:chOff x="-46779900" y="3588000"/>
              <a:chExt cx="300125" cy="263875"/>
            </a:xfrm>
          </p:grpSpPr>
          <p:sp>
            <p:nvSpPr>
              <p:cNvPr id="1843" name="Google Shape;1843;p41"/>
              <p:cNvSpPr/>
              <p:nvPr/>
            </p:nvSpPr>
            <p:spPr>
              <a:xfrm>
                <a:off x="-46746025" y="3588000"/>
                <a:ext cx="230800" cy="263875"/>
              </a:xfrm>
              <a:custGeom>
                <a:rect b="b" l="l" r="r" t="t"/>
                <a:pathLst>
                  <a:path extrusionOk="0" h="10555" w="9232">
                    <a:moveTo>
                      <a:pt x="4632" y="1"/>
                    </a:moveTo>
                    <a:cubicBezTo>
                      <a:pt x="3309" y="1"/>
                      <a:pt x="2017" y="442"/>
                      <a:pt x="1040" y="1355"/>
                    </a:cubicBezTo>
                    <a:cubicBezTo>
                      <a:pt x="694" y="1670"/>
                      <a:pt x="599" y="2206"/>
                      <a:pt x="851" y="2679"/>
                    </a:cubicBezTo>
                    <a:cubicBezTo>
                      <a:pt x="284" y="3403"/>
                      <a:pt x="1" y="4317"/>
                      <a:pt x="1" y="5262"/>
                    </a:cubicBezTo>
                    <a:lnTo>
                      <a:pt x="1" y="9484"/>
                    </a:lnTo>
                    <a:cubicBezTo>
                      <a:pt x="1" y="10082"/>
                      <a:pt x="473" y="10555"/>
                      <a:pt x="1072" y="10555"/>
                    </a:cubicBezTo>
                    <a:cubicBezTo>
                      <a:pt x="1670" y="10555"/>
                      <a:pt x="2143" y="10082"/>
                      <a:pt x="2143" y="9484"/>
                    </a:cubicBezTo>
                    <a:lnTo>
                      <a:pt x="2143" y="6680"/>
                    </a:lnTo>
                    <a:cubicBezTo>
                      <a:pt x="2143" y="6081"/>
                      <a:pt x="1670" y="5609"/>
                      <a:pt x="1072" y="5609"/>
                    </a:cubicBezTo>
                    <a:cubicBezTo>
                      <a:pt x="946" y="5609"/>
                      <a:pt x="851" y="5672"/>
                      <a:pt x="725" y="5703"/>
                    </a:cubicBezTo>
                    <a:lnTo>
                      <a:pt x="725" y="5262"/>
                    </a:lnTo>
                    <a:cubicBezTo>
                      <a:pt x="725" y="4474"/>
                      <a:pt x="946" y="3750"/>
                      <a:pt x="1387" y="3151"/>
                    </a:cubicBezTo>
                    <a:cubicBezTo>
                      <a:pt x="1499" y="3182"/>
                      <a:pt x="1620" y="3199"/>
                      <a:pt x="1745" y="3199"/>
                    </a:cubicBezTo>
                    <a:cubicBezTo>
                      <a:pt x="2005" y="3199"/>
                      <a:pt x="2276" y="3123"/>
                      <a:pt x="2489" y="2931"/>
                    </a:cubicBezTo>
                    <a:cubicBezTo>
                      <a:pt x="3057" y="2427"/>
                      <a:pt x="3836" y="2175"/>
                      <a:pt x="4616" y="2175"/>
                    </a:cubicBezTo>
                    <a:cubicBezTo>
                      <a:pt x="5396" y="2175"/>
                      <a:pt x="6176" y="2427"/>
                      <a:pt x="6743" y="2931"/>
                    </a:cubicBezTo>
                    <a:cubicBezTo>
                      <a:pt x="6942" y="3107"/>
                      <a:pt x="7187" y="3207"/>
                      <a:pt x="7468" y="3207"/>
                    </a:cubicBezTo>
                    <a:cubicBezTo>
                      <a:pt x="7588" y="3207"/>
                      <a:pt x="7714" y="3189"/>
                      <a:pt x="7845" y="3151"/>
                    </a:cubicBezTo>
                    <a:cubicBezTo>
                      <a:pt x="8286" y="3781"/>
                      <a:pt x="8507" y="4506"/>
                      <a:pt x="8507" y="5262"/>
                    </a:cubicBezTo>
                    <a:lnTo>
                      <a:pt x="8507" y="5703"/>
                    </a:lnTo>
                    <a:cubicBezTo>
                      <a:pt x="8412" y="5640"/>
                      <a:pt x="8286" y="5609"/>
                      <a:pt x="8160" y="5609"/>
                    </a:cubicBezTo>
                    <a:cubicBezTo>
                      <a:pt x="7562" y="5609"/>
                      <a:pt x="7089" y="6081"/>
                      <a:pt x="7089" y="6680"/>
                    </a:cubicBezTo>
                    <a:lnTo>
                      <a:pt x="7089" y="9484"/>
                    </a:lnTo>
                    <a:cubicBezTo>
                      <a:pt x="7089" y="10082"/>
                      <a:pt x="7562" y="10555"/>
                      <a:pt x="8160" y="10555"/>
                    </a:cubicBezTo>
                    <a:cubicBezTo>
                      <a:pt x="8759" y="10555"/>
                      <a:pt x="9232" y="10082"/>
                      <a:pt x="9232" y="9484"/>
                    </a:cubicBezTo>
                    <a:lnTo>
                      <a:pt x="9232" y="5262"/>
                    </a:lnTo>
                    <a:cubicBezTo>
                      <a:pt x="9232" y="4317"/>
                      <a:pt x="8948" y="3466"/>
                      <a:pt x="8412" y="2679"/>
                    </a:cubicBezTo>
                    <a:cubicBezTo>
                      <a:pt x="8664" y="2206"/>
                      <a:pt x="8570" y="1670"/>
                      <a:pt x="8223" y="1355"/>
                    </a:cubicBezTo>
                    <a:cubicBezTo>
                      <a:pt x="7215" y="442"/>
                      <a:pt x="5955" y="1"/>
                      <a:pt x="46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41"/>
              <p:cNvSpPr/>
              <p:nvPr/>
            </p:nvSpPr>
            <p:spPr>
              <a:xfrm>
                <a:off x="-46674350" y="3710075"/>
                <a:ext cx="91400" cy="122900"/>
              </a:xfrm>
              <a:custGeom>
                <a:rect b="b" l="l" r="r" t="t"/>
                <a:pathLst>
                  <a:path extrusionOk="0" h="4916" w="3656">
                    <a:moveTo>
                      <a:pt x="1765" y="1"/>
                    </a:moveTo>
                    <a:cubicBezTo>
                      <a:pt x="1544" y="1"/>
                      <a:pt x="1418" y="158"/>
                      <a:pt x="1418" y="348"/>
                    </a:cubicBezTo>
                    <a:lnTo>
                      <a:pt x="1418" y="2868"/>
                    </a:lnTo>
                    <a:cubicBezTo>
                      <a:pt x="1292" y="2805"/>
                      <a:pt x="1166" y="2773"/>
                      <a:pt x="1040" y="2773"/>
                    </a:cubicBezTo>
                    <a:cubicBezTo>
                      <a:pt x="473" y="2773"/>
                      <a:pt x="1" y="3246"/>
                      <a:pt x="1" y="3845"/>
                    </a:cubicBezTo>
                    <a:cubicBezTo>
                      <a:pt x="1" y="4443"/>
                      <a:pt x="473" y="4916"/>
                      <a:pt x="1040" y="4916"/>
                    </a:cubicBezTo>
                    <a:cubicBezTo>
                      <a:pt x="1639" y="4916"/>
                      <a:pt x="2111" y="4443"/>
                      <a:pt x="2111" y="3845"/>
                    </a:cubicBezTo>
                    <a:lnTo>
                      <a:pt x="2111" y="1450"/>
                    </a:lnTo>
                    <a:cubicBezTo>
                      <a:pt x="2363" y="1513"/>
                      <a:pt x="2521" y="1639"/>
                      <a:pt x="2584" y="1797"/>
                    </a:cubicBezTo>
                    <a:cubicBezTo>
                      <a:pt x="2868" y="2112"/>
                      <a:pt x="2931" y="2584"/>
                      <a:pt x="2836" y="3057"/>
                    </a:cubicBezTo>
                    <a:cubicBezTo>
                      <a:pt x="2773" y="3246"/>
                      <a:pt x="2899" y="3435"/>
                      <a:pt x="3057" y="3498"/>
                    </a:cubicBezTo>
                    <a:lnTo>
                      <a:pt x="3151" y="3498"/>
                    </a:lnTo>
                    <a:cubicBezTo>
                      <a:pt x="3309" y="3498"/>
                      <a:pt x="3466" y="3372"/>
                      <a:pt x="3498" y="3214"/>
                    </a:cubicBezTo>
                    <a:cubicBezTo>
                      <a:pt x="3655" y="2553"/>
                      <a:pt x="3529" y="1828"/>
                      <a:pt x="3151" y="1324"/>
                    </a:cubicBezTo>
                    <a:cubicBezTo>
                      <a:pt x="2899" y="1041"/>
                      <a:pt x="2552" y="820"/>
                      <a:pt x="2111" y="726"/>
                    </a:cubicBezTo>
                    <a:lnTo>
                      <a:pt x="2111" y="348"/>
                    </a:lnTo>
                    <a:cubicBezTo>
                      <a:pt x="2111" y="158"/>
                      <a:pt x="1954" y="1"/>
                      <a:pt x="17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41"/>
              <p:cNvSpPr/>
              <p:nvPr/>
            </p:nvSpPr>
            <p:spPr>
              <a:xfrm>
                <a:off x="-46779900" y="3754200"/>
                <a:ext cx="17350" cy="70125"/>
              </a:xfrm>
              <a:custGeom>
                <a:rect b="b" l="l" r="r" t="t"/>
                <a:pathLst>
                  <a:path extrusionOk="0" h="2805" w="694">
                    <a:moveTo>
                      <a:pt x="694" y="0"/>
                    </a:moveTo>
                    <a:cubicBezTo>
                      <a:pt x="253" y="347"/>
                      <a:pt x="1" y="819"/>
                      <a:pt x="1" y="1418"/>
                    </a:cubicBezTo>
                    <a:cubicBezTo>
                      <a:pt x="1" y="2017"/>
                      <a:pt x="253" y="2458"/>
                      <a:pt x="694" y="2804"/>
                    </a:cubicBezTo>
                    <a:lnTo>
                      <a:pt x="6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41"/>
              <p:cNvSpPr/>
              <p:nvPr/>
            </p:nvSpPr>
            <p:spPr>
              <a:xfrm>
                <a:off x="-46497925" y="3754200"/>
                <a:ext cx="18150" cy="70125"/>
              </a:xfrm>
              <a:custGeom>
                <a:rect b="b" l="l" r="r" t="t"/>
                <a:pathLst>
                  <a:path extrusionOk="0" h="2805" w="726">
                    <a:moveTo>
                      <a:pt x="1" y="0"/>
                    </a:moveTo>
                    <a:lnTo>
                      <a:pt x="1" y="2804"/>
                    </a:lnTo>
                    <a:cubicBezTo>
                      <a:pt x="442" y="2489"/>
                      <a:pt x="725" y="1954"/>
                      <a:pt x="725" y="1418"/>
                    </a:cubicBezTo>
                    <a:cubicBezTo>
                      <a:pt x="725" y="851"/>
                      <a:pt x="442" y="347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47" name="Google Shape;1847;p41"/>
          <p:cNvGrpSpPr/>
          <p:nvPr/>
        </p:nvGrpSpPr>
        <p:grpSpPr>
          <a:xfrm>
            <a:off x="1945031" y="1315282"/>
            <a:ext cx="548408" cy="548760"/>
            <a:chOff x="1917356" y="1315282"/>
            <a:chExt cx="548408" cy="548760"/>
          </a:xfrm>
        </p:grpSpPr>
        <p:sp>
          <p:nvSpPr>
            <p:cNvPr id="1848" name="Google Shape;1848;p41"/>
            <p:cNvSpPr/>
            <p:nvPr/>
          </p:nvSpPr>
          <p:spPr>
            <a:xfrm>
              <a:off x="1917356" y="1315282"/>
              <a:ext cx="548408" cy="548760"/>
            </a:xfrm>
            <a:custGeom>
              <a:rect b="b" l="l" r="r" t="t"/>
              <a:pathLst>
                <a:path extrusionOk="0" h="17122" w="17111">
                  <a:moveTo>
                    <a:pt x="8538" y="0"/>
                  </a:moveTo>
                  <a:lnTo>
                    <a:pt x="8538" y="0"/>
                  </a:lnTo>
                  <a:cubicBezTo>
                    <a:pt x="3823" y="0"/>
                    <a:pt x="1" y="3834"/>
                    <a:pt x="1" y="8573"/>
                  </a:cubicBezTo>
                  <a:lnTo>
                    <a:pt x="1" y="8573"/>
                  </a:lnTo>
                  <a:cubicBezTo>
                    <a:pt x="1" y="13288"/>
                    <a:pt x="3823" y="17121"/>
                    <a:pt x="8538" y="17121"/>
                  </a:cubicBezTo>
                  <a:lnTo>
                    <a:pt x="17110" y="17121"/>
                  </a:lnTo>
                  <a:lnTo>
                    <a:pt x="17110" y="8573"/>
                  </a:lnTo>
                  <a:cubicBezTo>
                    <a:pt x="17110" y="3834"/>
                    <a:pt x="13276" y="0"/>
                    <a:pt x="8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41"/>
            <p:cNvSpPr/>
            <p:nvPr/>
          </p:nvSpPr>
          <p:spPr>
            <a:xfrm>
              <a:off x="1984917" y="1383195"/>
              <a:ext cx="413285" cy="412932"/>
            </a:xfrm>
            <a:custGeom>
              <a:rect b="b" l="l" r="r" t="t"/>
              <a:pathLst>
                <a:path extrusionOk="0" h="12884" w="12895">
                  <a:moveTo>
                    <a:pt x="6442" y="1"/>
                  </a:moveTo>
                  <a:cubicBezTo>
                    <a:pt x="2882" y="1"/>
                    <a:pt x="0" y="2870"/>
                    <a:pt x="0" y="6430"/>
                  </a:cubicBezTo>
                  <a:cubicBezTo>
                    <a:pt x="0" y="9990"/>
                    <a:pt x="2882" y="12883"/>
                    <a:pt x="6442" y="12883"/>
                  </a:cubicBezTo>
                  <a:cubicBezTo>
                    <a:pt x="10002" y="12883"/>
                    <a:pt x="12895" y="9990"/>
                    <a:pt x="12895" y="6430"/>
                  </a:cubicBezTo>
                  <a:cubicBezTo>
                    <a:pt x="12895" y="2870"/>
                    <a:pt x="10002" y="1"/>
                    <a:pt x="6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50" name="Google Shape;1850;p41"/>
            <p:cNvGrpSpPr/>
            <p:nvPr/>
          </p:nvGrpSpPr>
          <p:grpSpPr>
            <a:xfrm>
              <a:off x="2048576" y="1446746"/>
              <a:ext cx="285981" cy="285844"/>
              <a:chOff x="-49764975" y="3183375"/>
              <a:chExt cx="299300" cy="299125"/>
            </a:xfrm>
          </p:grpSpPr>
          <p:sp>
            <p:nvSpPr>
              <p:cNvPr id="1851" name="Google Shape;1851;p41"/>
              <p:cNvSpPr/>
              <p:nvPr/>
            </p:nvSpPr>
            <p:spPr>
              <a:xfrm>
                <a:off x="-49606675" y="3233575"/>
                <a:ext cx="70125" cy="103200"/>
              </a:xfrm>
              <a:custGeom>
                <a:rect b="b" l="l" r="r" t="t"/>
                <a:pathLst>
                  <a:path extrusionOk="0" h="4128" w="2805">
                    <a:moveTo>
                      <a:pt x="2805" y="1"/>
                    </a:moveTo>
                    <a:lnTo>
                      <a:pt x="1" y="1355"/>
                    </a:lnTo>
                    <a:lnTo>
                      <a:pt x="1" y="4128"/>
                    </a:lnTo>
                    <a:lnTo>
                      <a:pt x="2805" y="2710"/>
                    </a:lnTo>
                    <a:lnTo>
                      <a:pt x="280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41"/>
              <p:cNvSpPr/>
              <p:nvPr/>
            </p:nvSpPr>
            <p:spPr>
              <a:xfrm>
                <a:off x="-49676775" y="3364325"/>
                <a:ext cx="52000" cy="118175"/>
              </a:xfrm>
              <a:custGeom>
                <a:rect b="b" l="l" r="r" t="t"/>
                <a:pathLst>
                  <a:path extrusionOk="0" h="4727" w="2080">
                    <a:moveTo>
                      <a:pt x="2080" y="0"/>
                    </a:moveTo>
                    <a:lnTo>
                      <a:pt x="1" y="1072"/>
                    </a:lnTo>
                    <a:lnTo>
                      <a:pt x="1" y="4726"/>
                    </a:lnTo>
                    <a:lnTo>
                      <a:pt x="2080" y="3529"/>
                    </a:lnTo>
                    <a:lnTo>
                      <a:pt x="20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41"/>
              <p:cNvSpPr/>
              <p:nvPr/>
            </p:nvSpPr>
            <p:spPr>
              <a:xfrm>
                <a:off x="-49694100" y="3233575"/>
                <a:ext cx="69325" cy="103200"/>
              </a:xfrm>
              <a:custGeom>
                <a:rect b="b" l="l" r="r" t="t"/>
                <a:pathLst>
                  <a:path extrusionOk="0" h="4128" w="2773">
                    <a:moveTo>
                      <a:pt x="1" y="1"/>
                    </a:moveTo>
                    <a:lnTo>
                      <a:pt x="1" y="2710"/>
                    </a:lnTo>
                    <a:lnTo>
                      <a:pt x="2773" y="4128"/>
                    </a:lnTo>
                    <a:lnTo>
                      <a:pt x="2773" y="13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41"/>
              <p:cNvSpPr/>
              <p:nvPr/>
            </p:nvSpPr>
            <p:spPr>
              <a:xfrm>
                <a:off x="-49756325" y="3314700"/>
                <a:ext cx="121325" cy="61450"/>
              </a:xfrm>
              <a:custGeom>
                <a:rect b="b" l="l" r="r" t="t"/>
                <a:pathLst>
                  <a:path extrusionOk="0" h="2458" w="4853">
                    <a:moveTo>
                      <a:pt x="2048" y="1"/>
                    </a:moveTo>
                    <a:lnTo>
                      <a:pt x="1" y="1040"/>
                    </a:lnTo>
                    <a:lnTo>
                      <a:pt x="2836" y="2458"/>
                    </a:lnTo>
                    <a:lnTo>
                      <a:pt x="4852" y="1418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41"/>
              <p:cNvSpPr/>
              <p:nvPr/>
            </p:nvSpPr>
            <p:spPr>
              <a:xfrm>
                <a:off x="-49606675" y="3364325"/>
                <a:ext cx="52000" cy="118175"/>
              </a:xfrm>
              <a:custGeom>
                <a:rect b="b" l="l" r="r" t="t"/>
                <a:pathLst>
                  <a:path extrusionOk="0" h="4727" w="2080">
                    <a:moveTo>
                      <a:pt x="1" y="0"/>
                    </a:moveTo>
                    <a:lnTo>
                      <a:pt x="1" y="3529"/>
                    </a:lnTo>
                    <a:lnTo>
                      <a:pt x="2080" y="4726"/>
                    </a:lnTo>
                    <a:lnTo>
                      <a:pt x="2080" y="10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41"/>
              <p:cNvSpPr/>
              <p:nvPr/>
            </p:nvSpPr>
            <p:spPr>
              <a:xfrm>
                <a:off x="-49595650" y="3314700"/>
                <a:ext cx="121325" cy="61450"/>
              </a:xfrm>
              <a:custGeom>
                <a:rect b="b" l="l" r="r" t="t"/>
                <a:pathLst>
                  <a:path extrusionOk="0" h="2458" w="4853">
                    <a:moveTo>
                      <a:pt x="2773" y="1"/>
                    </a:moveTo>
                    <a:lnTo>
                      <a:pt x="1" y="1418"/>
                    </a:lnTo>
                    <a:lnTo>
                      <a:pt x="1985" y="2458"/>
                    </a:lnTo>
                    <a:lnTo>
                      <a:pt x="4852" y="1040"/>
                    </a:lnTo>
                    <a:lnTo>
                      <a:pt x="277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41"/>
              <p:cNvSpPr/>
              <p:nvPr/>
            </p:nvSpPr>
            <p:spPr>
              <a:xfrm>
                <a:off x="-49764975" y="3355650"/>
                <a:ext cx="70100" cy="126850"/>
              </a:xfrm>
              <a:custGeom>
                <a:rect b="b" l="l" r="r" t="t"/>
                <a:pathLst>
                  <a:path extrusionOk="0" h="5074" w="2804">
                    <a:moveTo>
                      <a:pt x="0" y="1"/>
                    </a:moveTo>
                    <a:lnTo>
                      <a:pt x="0" y="3309"/>
                    </a:lnTo>
                    <a:cubicBezTo>
                      <a:pt x="0" y="3403"/>
                      <a:pt x="63" y="3529"/>
                      <a:pt x="189" y="3624"/>
                    </a:cubicBezTo>
                    <a:lnTo>
                      <a:pt x="2804" y="5073"/>
                    </a:lnTo>
                    <a:lnTo>
                      <a:pt x="2804" y="14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41"/>
              <p:cNvSpPr/>
              <p:nvPr/>
            </p:nvSpPr>
            <p:spPr>
              <a:xfrm>
                <a:off x="-49535775" y="3355650"/>
                <a:ext cx="70100" cy="126850"/>
              </a:xfrm>
              <a:custGeom>
                <a:rect b="b" l="l" r="r" t="t"/>
                <a:pathLst>
                  <a:path extrusionOk="0" h="5074" w="2804">
                    <a:moveTo>
                      <a:pt x="2804" y="1"/>
                    </a:moveTo>
                    <a:lnTo>
                      <a:pt x="0" y="1419"/>
                    </a:lnTo>
                    <a:lnTo>
                      <a:pt x="0" y="5073"/>
                    </a:lnTo>
                    <a:lnTo>
                      <a:pt x="2583" y="3624"/>
                    </a:lnTo>
                    <a:cubicBezTo>
                      <a:pt x="2709" y="3529"/>
                      <a:pt x="2804" y="3403"/>
                      <a:pt x="2804" y="3309"/>
                    </a:cubicBezTo>
                    <a:lnTo>
                      <a:pt x="280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41"/>
              <p:cNvSpPr/>
              <p:nvPr/>
            </p:nvSpPr>
            <p:spPr>
              <a:xfrm>
                <a:off x="-49685425" y="3183375"/>
                <a:ext cx="140200" cy="69925"/>
              </a:xfrm>
              <a:custGeom>
                <a:rect b="b" l="l" r="r" t="t"/>
                <a:pathLst>
                  <a:path extrusionOk="0" h="2797" w="5608">
                    <a:moveTo>
                      <a:pt x="2792" y="0"/>
                    </a:moveTo>
                    <a:cubicBezTo>
                      <a:pt x="2741" y="0"/>
                      <a:pt x="2694" y="8"/>
                      <a:pt x="2647" y="24"/>
                    </a:cubicBezTo>
                    <a:lnTo>
                      <a:pt x="0" y="1378"/>
                    </a:lnTo>
                    <a:lnTo>
                      <a:pt x="2804" y="2796"/>
                    </a:lnTo>
                    <a:lnTo>
                      <a:pt x="5608" y="1378"/>
                    </a:lnTo>
                    <a:lnTo>
                      <a:pt x="2962" y="24"/>
                    </a:lnTo>
                    <a:cubicBezTo>
                      <a:pt x="2899" y="8"/>
                      <a:pt x="2843" y="0"/>
                      <a:pt x="27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0" name="Google Shape;1860;p41"/>
          <p:cNvGrpSpPr/>
          <p:nvPr/>
        </p:nvGrpSpPr>
        <p:grpSpPr>
          <a:xfrm>
            <a:off x="3652277" y="3518269"/>
            <a:ext cx="548375" cy="548375"/>
            <a:chOff x="3624602" y="3518269"/>
            <a:chExt cx="548375" cy="548375"/>
          </a:xfrm>
        </p:grpSpPr>
        <p:sp>
          <p:nvSpPr>
            <p:cNvPr id="1861" name="Google Shape;1861;p41"/>
            <p:cNvSpPr/>
            <p:nvPr/>
          </p:nvSpPr>
          <p:spPr>
            <a:xfrm>
              <a:off x="3624602" y="3518269"/>
              <a:ext cx="548375" cy="548375"/>
            </a:xfrm>
            <a:custGeom>
              <a:rect b="b" l="l" r="r" t="t"/>
              <a:pathLst>
                <a:path extrusionOk="0" h="17110" w="17110">
                  <a:moveTo>
                    <a:pt x="8537" y="1"/>
                  </a:moveTo>
                  <a:lnTo>
                    <a:pt x="8537" y="1"/>
                  </a:lnTo>
                  <a:cubicBezTo>
                    <a:pt x="3822" y="1"/>
                    <a:pt x="1" y="3835"/>
                    <a:pt x="1" y="8549"/>
                  </a:cubicBezTo>
                  <a:lnTo>
                    <a:pt x="1" y="8549"/>
                  </a:lnTo>
                  <a:cubicBezTo>
                    <a:pt x="1" y="13288"/>
                    <a:pt x="3822" y="17110"/>
                    <a:pt x="8537" y="17110"/>
                  </a:cubicBezTo>
                  <a:lnTo>
                    <a:pt x="17110" y="17110"/>
                  </a:lnTo>
                  <a:lnTo>
                    <a:pt x="17110" y="8549"/>
                  </a:lnTo>
                  <a:cubicBezTo>
                    <a:pt x="17110" y="3835"/>
                    <a:pt x="13276" y="1"/>
                    <a:pt x="8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41"/>
            <p:cNvSpPr/>
            <p:nvPr/>
          </p:nvSpPr>
          <p:spPr>
            <a:xfrm>
              <a:off x="3692131" y="3585829"/>
              <a:ext cx="413317" cy="413285"/>
            </a:xfrm>
            <a:custGeom>
              <a:rect b="b" l="l" r="r" t="t"/>
              <a:pathLst>
                <a:path extrusionOk="0" h="12895" w="12896">
                  <a:moveTo>
                    <a:pt x="6442" y="0"/>
                  </a:moveTo>
                  <a:cubicBezTo>
                    <a:pt x="2882" y="0"/>
                    <a:pt x="1" y="2881"/>
                    <a:pt x="1" y="6453"/>
                  </a:cubicBezTo>
                  <a:cubicBezTo>
                    <a:pt x="1" y="10013"/>
                    <a:pt x="2882" y="12895"/>
                    <a:pt x="6442" y="12895"/>
                  </a:cubicBezTo>
                  <a:cubicBezTo>
                    <a:pt x="10002" y="12895"/>
                    <a:pt x="12895" y="10013"/>
                    <a:pt x="12895" y="6453"/>
                  </a:cubicBezTo>
                  <a:cubicBezTo>
                    <a:pt x="12895" y="2881"/>
                    <a:pt x="10002" y="0"/>
                    <a:pt x="6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63" name="Google Shape;1863;p41"/>
            <p:cNvGrpSpPr/>
            <p:nvPr/>
          </p:nvGrpSpPr>
          <p:grpSpPr>
            <a:xfrm>
              <a:off x="3772723" y="3648140"/>
              <a:ext cx="252133" cy="288663"/>
              <a:chOff x="-44895900" y="3929450"/>
              <a:chExt cx="263875" cy="302075"/>
            </a:xfrm>
          </p:grpSpPr>
          <p:sp>
            <p:nvSpPr>
              <p:cNvPr id="1864" name="Google Shape;1864;p41"/>
              <p:cNvSpPr/>
              <p:nvPr/>
            </p:nvSpPr>
            <p:spPr>
              <a:xfrm>
                <a:off x="-44813975" y="4100750"/>
                <a:ext cx="101625" cy="50425"/>
              </a:xfrm>
              <a:custGeom>
                <a:rect b="b" l="l" r="r" t="t"/>
                <a:pathLst>
                  <a:path extrusionOk="0" h="2017" w="4065">
                    <a:moveTo>
                      <a:pt x="2017" y="0"/>
                    </a:moveTo>
                    <a:lnTo>
                      <a:pt x="0" y="977"/>
                    </a:lnTo>
                    <a:lnTo>
                      <a:pt x="2017" y="2017"/>
                    </a:lnTo>
                    <a:lnTo>
                      <a:pt x="4064" y="977"/>
                    </a:lnTo>
                    <a:lnTo>
                      <a:pt x="201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41"/>
              <p:cNvSpPr/>
              <p:nvPr/>
            </p:nvSpPr>
            <p:spPr>
              <a:xfrm>
                <a:off x="-44885650" y="3929450"/>
                <a:ext cx="244175" cy="87825"/>
              </a:xfrm>
              <a:custGeom>
                <a:rect b="b" l="l" r="r" t="t"/>
                <a:pathLst>
                  <a:path extrusionOk="0" h="3513" w="9767">
                    <a:moveTo>
                      <a:pt x="4832" y="0"/>
                    </a:moveTo>
                    <a:cubicBezTo>
                      <a:pt x="4781" y="0"/>
                      <a:pt x="4726" y="16"/>
                      <a:pt x="4663" y="47"/>
                    </a:cubicBezTo>
                    <a:lnTo>
                      <a:pt x="0" y="2410"/>
                    </a:lnTo>
                    <a:lnTo>
                      <a:pt x="2080" y="3513"/>
                    </a:lnTo>
                    <a:lnTo>
                      <a:pt x="4726" y="2158"/>
                    </a:lnTo>
                    <a:cubicBezTo>
                      <a:pt x="4758" y="2142"/>
                      <a:pt x="4805" y="2134"/>
                      <a:pt x="4852" y="2134"/>
                    </a:cubicBezTo>
                    <a:cubicBezTo>
                      <a:pt x="4899" y="2134"/>
                      <a:pt x="4947" y="2142"/>
                      <a:pt x="4978" y="2158"/>
                    </a:cubicBezTo>
                    <a:lnTo>
                      <a:pt x="7625" y="3513"/>
                    </a:lnTo>
                    <a:lnTo>
                      <a:pt x="9767" y="2442"/>
                    </a:lnTo>
                    <a:lnTo>
                      <a:pt x="4978" y="47"/>
                    </a:lnTo>
                    <a:cubicBezTo>
                      <a:pt x="4931" y="16"/>
                      <a:pt x="4884" y="0"/>
                      <a:pt x="48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41"/>
              <p:cNvSpPr/>
              <p:nvPr/>
            </p:nvSpPr>
            <p:spPr>
              <a:xfrm>
                <a:off x="-44825000" y="4006225"/>
                <a:ext cx="52000" cy="105575"/>
              </a:xfrm>
              <a:custGeom>
                <a:rect b="b" l="l" r="r" t="t"/>
                <a:pathLst>
                  <a:path extrusionOk="0" h="4223" w="2080">
                    <a:moveTo>
                      <a:pt x="2080" y="1"/>
                    </a:moveTo>
                    <a:lnTo>
                      <a:pt x="0" y="1009"/>
                    </a:lnTo>
                    <a:lnTo>
                      <a:pt x="0" y="4222"/>
                    </a:lnTo>
                    <a:lnTo>
                      <a:pt x="2080" y="3151"/>
                    </a:lnTo>
                    <a:lnTo>
                      <a:pt x="208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41"/>
              <p:cNvSpPr/>
              <p:nvPr/>
            </p:nvSpPr>
            <p:spPr>
              <a:xfrm>
                <a:off x="-44754900" y="4005450"/>
                <a:ext cx="122875" cy="222925"/>
              </a:xfrm>
              <a:custGeom>
                <a:rect b="b" l="l" r="r" t="t"/>
                <a:pathLst>
                  <a:path extrusionOk="0" h="8917" w="4915">
                    <a:moveTo>
                      <a:pt x="4915" y="0"/>
                    </a:moveTo>
                    <a:lnTo>
                      <a:pt x="2804" y="1040"/>
                    </a:lnTo>
                    <a:lnTo>
                      <a:pt x="2804" y="4789"/>
                    </a:lnTo>
                    <a:cubicBezTo>
                      <a:pt x="2804" y="4915"/>
                      <a:pt x="2710" y="5041"/>
                      <a:pt x="2615" y="5104"/>
                    </a:cubicBezTo>
                    <a:lnTo>
                      <a:pt x="0" y="6396"/>
                    </a:lnTo>
                    <a:lnTo>
                      <a:pt x="0" y="8916"/>
                    </a:lnTo>
                    <a:lnTo>
                      <a:pt x="4726" y="6396"/>
                    </a:lnTo>
                    <a:cubicBezTo>
                      <a:pt x="4852" y="6333"/>
                      <a:pt x="4915" y="6207"/>
                      <a:pt x="4915" y="6081"/>
                    </a:cubicBez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41"/>
              <p:cNvSpPr/>
              <p:nvPr/>
            </p:nvSpPr>
            <p:spPr>
              <a:xfrm>
                <a:off x="-44754900" y="4006225"/>
                <a:ext cx="52775" cy="105575"/>
              </a:xfrm>
              <a:custGeom>
                <a:rect b="b" l="l" r="r" t="t"/>
                <a:pathLst>
                  <a:path extrusionOk="0" h="4223" w="2111">
                    <a:moveTo>
                      <a:pt x="0" y="1"/>
                    </a:moveTo>
                    <a:lnTo>
                      <a:pt x="0" y="3151"/>
                    </a:lnTo>
                    <a:lnTo>
                      <a:pt x="2111" y="4222"/>
                    </a:lnTo>
                    <a:lnTo>
                      <a:pt x="2111" y="100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41"/>
              <p:cNvSpPr/>
              <p:nvPr/>
            </p:nvSpPr>
            <p:spPr>
              <a:xfrm>
                <a:off x="-44895900" y="4006225"/>
                <a:ext cx="122900" cy="225300"/>
              </a:xfrm>
              <a:custGeom>
                <a:rect b="b" l="l" r="r" t="t"/>
                <a:pathLst>
                  <a:path extrusionOk="0" h="9012" w="4916">
                    <a:moveTo>
                      <a:pt x="1" y="1"/>
                    </a:moveTo>
                    <a:lnTo>
                      <a:pt x="1" y="6176"/>
                    </a:lnTo>
                    <a:cubicBezTo>
                      <a:pt x="1" y="6302"/>
                      <a:pt x="95" y="6428"/>
                      <a:pt x="190" y="6491"/>
                    </a:cubicBezTo>
                    <a:lnTo>
                      <a:pt x="4916" y="9011"/>
                    </a:lnTo>
                    <a:lnTo>
                      <a:pt x="4916" y="6428"/>
                    </a:lnTo>
                    <a:lnTo>
                      <a:pt x="2332" y="5105"/>
                    </a:lnTo>
                    <a:lnTo>
                      <a:pt x="2301" y="5105"/>
                    </a:lnTo>
                    <a:cubicBezTo>
                      <a:pt x="2206" y="5073"/>
                      <a:pt x="2143" y="4947"/>
                      <a:pt x="2143" y="4853"/>
                    </a:cubicBezTo>
                    <a:lnTo>
                      <a:pt x="2143" y="110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70" name="Google Shape;1870;p41"/>
          <p:cNvGrpSpPr/>
          <p:nvPr/>
        </p:nvGrpSpPr>
        <p:grpSpPr>
          <a:xfrm>
            <a:off x="1945031" y="2408008"/>
            <a:ext cx="548408" cy="547991"/>
            <a:chOff x="1917356" y="2408008"/>
            <a:chExt cx="548408" cy="547991"/>
          </a:xfrm>
        </p:grpSpPr>
        <p:sp>
          <p:nvSpPr>
            <p:cNvPr id="1871" name="Google Shape;1871;p41"/>
            <p:cNvSpPr/>
            <p:nvPr/>
          </p:nvSpPr>
          <p:spPr>
            <a:xfrm>
              <a:off x="1917356" y="2408008"/>
              <a:ext cx="548408" cy="547991"/>
            </a:xfrm>
            <a:custGeom>
              <a:rect b="b" l="l" r="r" t="t"/>
              <a:pathLst>
                <a:path extrusionOk="0" h="17098" w="17111">
                  <a:moveTo>
                    <a:pt x="8562" y="0"/>
                  </a:moveTo>
                  <a:lnTo>
                    <a:pt x="8562" y="0"/>
                  </a:lnTo>
                  <a:cubicBezTo>
                    <a:pt x="13276" y="0"/>
                    <a:pt x="17110" y="3810"/>
                    <a:pt x="17110" y="8549"/>
                  </a:cubicBezTo>
                  <a:lnTo>
                    <a:pt x="17110" y="8549"/>
                  </a:lnTo>
                  <a:cubicBezTo>
                    <a:pt x="17110" y="13264"/>
                    <a:pt x="13276" y="17098"/>
                    <a:pt x="8562" y="17098"/>
                  </a:cubicBezTo>
                  <a:lnTo>
                    <a:pt x="1" y="17098"/>
                  </a:lnTo>
                  <a:lnTo>
                    <a:pt x="1" y="8549"/>
                  </a:lnTo>
                  <a:cubicBezTo>
                    <a:pt x="1" y="3834"/>
                    <a:pt x="3823" y="0"/>
                    <a:pt x="85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41"/>
            <p:cNvSpPr/>
            <p:nvPr/>
          </p:nvSpPr>
          <p:spPr>
            <a:xfrm>
              <a:off x="1984917" y="2475537"/>
              <a:ext cx="413285" cy="412932"/>
            </a:xfrm>
            <a:custGeom>
              <a:rect b="b" l="l" r="r" t="t"/>
              <a:pathLst>
                <a:path extrusionOk="0" h="12884" w="12895">
                  <a:moveTo>
                    <a:pt x="6442" y="1"/>
                  </a:moveTo>
                  <a:cubicBezTo>
                    <a:pt x="2882" y="1"/>
                    <a:pt x="0" y="2894"/>
                    <a:pt x="0" y="6430"/>
                  </a:cubicBezTo>
                  <a:cubicBezTo>
                    <a:pt x="0" y="9990"/>
                    <a:pt x="2882" y="12883"/>
                    <a:pt x="6442" y="12883"/>
                  </a:cubicBezTo>
                  <a:cubicBezTo>
                    <a:pt x="10002" y="12883"/>
                    <a:pt x="12895" y="9990"/>
                    <a:pt x="12895" y="6430"/>
                  </a:cubicBezTo>
                  <a:cubicBezTo>
                    <a:pt x="12895" y="2894"/>
                    <a:pt x="10002" y="1"/>
                    <a:pt x="6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3" name="Google Shape;1873;p41"/>
            <p:cNvGrpSpPr/>
            <p:nvPr/>
          </p:nvGrpSpPr>
          <p:grpSpPr>
            <a:xfrm>
              <a:off x="2068877" y="2538234"/>
              <a:ext cx="245372" cy="287540"/>
              <a:chOff x="-49375900" y="3550975"/>
              <a:chExt cx="256800" cy="300900"/>
            </a:xfrm>
          </p:grpSpPr>
          <p:sp>
            <p:nvSpPr>
              <p:cNvPr id="1874" name="Google Shape;1874;p41"/>
              <p:cNvSpPr/>
              <p:nvPr/>
            </p:nvSpPr>
            <p:spPr>
              <a:xfrm>
                <a:off x="-49231775" y="3638425"/>
                <a:ext cx="59100" cy="59075"/>
              </a:xfrm>
              <a:custGeom>
                <a:rect b="b" l="l" r="r" t="t"/>
                <a:pathLst>
                  <a:path extrusionOk="0" h="2363" w="2364">
                    <a:moveTo>
                      <a:pt x="1" y="0"/>
                    </a:moveTo>
                    <a:lnTo>
                      <a:pt x="1513" y="2363"/>
                    </a:lnTo>
                    <a:lnTo>
                      <a:pt x="23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41"/>
              <p:cNvSpPr/>
              <p:nvPr/>
            </p:nvSpPr>
            <p:spPr>
              <a:xfrm>
                <a:off x="-49291625" y="3726625"/>
                <a:ext cx="87450" cy="123675"/>
              </a:xfrm>
              <a:custGeom>
                <a:rect b="b" l="l" r="r" t="t"/>
                <a:pathLst>
                  <a:path extrusionOk="0" h="4947" w="3498">
                    <a:moveTo>
                      <a:pt x="1" y="1"/>
                    </a:moveTo>
                    <a:lnTo>
                      <a:pt x="1733" y="4947"/>
                    </a:lnTo>
                    <a:lnTo>
                      <a:pt x="34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41"/>
              <p:cNvSpPr/>
              <p:nvPr/>
            </p:nvSpPr>
            <p:spPr>
              <a:xfrm>
                <a:off x="-49288475" y="3647075"/>
                <a:ext cx="81150" cy="61450"/>
              </a:xfrm>
              <a:custGeom>
                <a:rect b="b" l="l" r="r" t="t"/>
                <a:pathLst>
                  <a:path extrusionOk="0" h="2458" w="3246">
                    <a:moveTo>
                      <a:pt x="1607" y="1"/>
                    </a:moveTo>
                    <a:lnTo>
                      <a:pt x="1" y="2458"/>
                    </a:lnTo>
                    <a:lnTo>
                      <a:pt x="3246" y="2458"/>
                    </a:lnTo>
                    <a:lnTo>
                      <a:pt x="160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41"/>
              <p:cNvSpPr/>
              <p:nvPr/>
            </p:nvSpPr>
            <p:spPr>
              <a:xfrm>
                <a:off x="-49375900" y="3648650"/>
                <a:ext cx="59100" cy="59875"/>
              </a:xfrm>
              <a:custGeom>
                <a:rect b="b" l="l" r="r" t="t"/>
                <a:pathLst>
                  <a:path extrusionOk="0" h="2395" w="2364">
                    <a:moveTo>
                      <a:pt x="1513" y="1"/>
                    </a:moveTo>
                    <a:lnTo>
                      <a:pt x="1" y="2395"/>
                    </a:lnTo>
                    <a:lnTo>
                      <a:pt x="2363" y="2395"/>
                    </a:lnTo>
                    <a:lnTo>
                      <a:pt x="1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41"/>
              <p:cNvSpPr/>
              <p:nvPr/>
            </p:nvSpPr>
            <p:spPr>
              <a:xfrm>
                <a:off x="-49229400" y="3726625"/>
                <a:ext cx="109500" cy="125250"/>
              </a:xfrm>
              <a:custGeom>
                <a:rect b="b" l="l" r="r" t="t"/>
                <a:pathLst>
                  <a:path extrusionOk="0" h="5010" w="4380">
                    <a:moveTo>
                      <a:pt x="1765" y="1"/>
                    </a:moveTo>
                    <a:lnTo>
                      <a:pt x="0" y="5010"/>
                    </a:lnTo>
                    <a:lnTo>
                      <a:pt x="438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41"/>
              <p:cNvSpPr/>
              <p:nvPr/>
            </p:nvSpPr>
            <p:spPr>
              <a:xfrm>
                <a:off x="-49179000" y="3648650"/>
                <a:ext cx="59900" cy="59875"/>
              </a:xfrm>
              <a:custGeom>
                <a:rect b="b" l="l" r="r" t="t"/>
                <a:pathLst>
                  <a:path extrusionOk="0" h="2395" w="2396">
                    <a:moveTo>
                      <a:pt x="851" y="1"/>
                    </a:moveTo>
                    <a:lnTo>
                      <a:pt x="1" y="2395"/>
                    </a:lnTo>
                    <a:lnTo>
                      <a:pt x="2395" y="2395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41"/>
              <p:cNvSpPr/>
              <p:nvPr/>
            </p:nvSpPr>
            <p:spPr>
              <a:xfrm>
                <a:off x="-49323125" y="3638425"/>
                <a:ext cx="59100" cy="59075"/>
              </a:xfrm>
              <a:custGeom>
                <a:rect b="b" l="l" r="r" t="t"/>
                <a:pathLst>
                  <a:path extrusionOk="0" h="2363" w="2364">
                    <a:moveTo>
                      <a:pt x="0" y="0"/>
                    </a:moveTo>
                    <a:lnTo>
                      <a:pt x="819" y="2363"/>
                    </a:ln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41"/>
              <p:cNvSpPr/>
              <p:nvPr/>
            </p:nvSpPr>
            <p:spPr>
              <a:xfrm>
                <a:off x="-49375100" y="3726625"/>
                <a:ext cx="108700" cy="125250"/>
              </a:xfrm>
              <a:custGeom>
                <a:rect b="b" l="l" r="r" t="t"/>
                <a:pathLst>
                  <a:path extrusionOk="0" h="5010" w="4348">
                    <a:moveTo>
                      <a:pt x="0" y="1"/>
                    </a:moveTo>
                    <a:lnTo>
                      <a:pt x="4348" y="5010"/>
                    </a:lnTo>
                    <a:lnTo>
                      <a:pt x="258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41"/>
              <p:cNvSpPr/>
              <p:nvPr/>
            </p:nvSpPr>
            <p:spPr>
              <a:xfrm>
                <a:off x="-49256975" y="3550975"/>
                <a:ext cx="17350" cy="53600"/>
              </a:xfrm>
              <a:custGeom>
                <a:rect b="b" l="l" r="r" t="t"/>
                <a:pathLst>
                  <a:path extrusionOk="0" h="2144" w="694">
                    <a:moveTo>
                      <a:pt x="347" y="1"/>
                    </a:moveTo>
                    <a:cubicBezTo>
                      <a:pt x="158" y="1"/>
                      <a:pt x="1" y="159"/>
                      <a:pt x="1" y="348"/>
                    </a:cubicBezTo>
                    <a:lnTo>
                      <a:pt x="1" y="1797"/>
                    </a:lnTo>
                    <a:cubicBezTo>
                      <a:pt x="1" y="1986"/>
                      <a:pt x="158" y="2143"/>
                      <a:pt x="347" y="2143"/>
                    </a:cubicBezTo>
                    <a:cubicBezTo>
                      <a:pt x="536" y="2143"/>
                      <a:pt x="694" y="1986"/>
                      <a:pt x="694" y="1797"/>
                    </a:cubicBezTo>
                    <a:lnTo>
                      <a:pt x="694" y="348"/>
                    </a:lnTo>
                    <a:cubicBezTo>
                      <a:pt x="694" y="159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41"/>
              <p:cNvSpPr/>
              <p:nvPr/>
            </p:nvSpPr>
            <p:spPr>
              <a:xfrm>
                <a:off x="-49323125" y="3575850"/>
                <a:ext cx="43350" cy="32650"/>
              </a:xfrm>
              <a:custGeom>
                <a:rect b="b" l="l" r="r" t="t"/>
                <a:pathLst>
                  <a:path extrusionOk="0" h="1306" w="1734">
                    <a:moveTo>
                      <a:pt x="371" y="0"/>
                    </a:moveTo>
                    <a:cubicBezTo>
                      <a:pt x="259" y="0"/>
                      <a:pt x="147" y="56"/>
                      <a:pt x="63" y="140"/>
                    </a:cubicBezTo>
                    <a:cubicBezTo>
                      <a:pt x="0" y="298"/>
                      <a:pt x="32" y="518"/>
                      <a:pt x="189" y="613"/>
                    </a:cubicBezTo>
                    <a:lnTo>
                      <a:pt x="1166" y="1274"/>
                    </a:lnTo>
                    <a:cubicBezTo>
                      <a:pt x="1261" y="1306"/>
                      <a:pt x="1292" y="1306"/>
                      <a:pt x="1387" y="1306"/>
                    </a:cubicBezTo>
                    <a:cubicBezTo>
                      <a:pt x="1481" y="1306"/>
                      <a:pt x="1607" y="1211"/>
                      <a:pt x="1639" y="1148"/>
                    </a:cubicBezTo>
                    <a:cubicBezTo>
                      <a:pt x="1733" y="991"/>
                      <a:pt x="1702" y="802"/>
                      <a:pt x="1544" y="676"/>
                    </a:cubicBezTo>
                    <a:lnTo>
                      <a:pt x="536" y="46"/>
                    </a:lnTo>
                    <a:cubicBezTo>
                      <a:pt x="483" y="14"/>
                      <a:pt x="427" y="0"/>
                      <a:pt x="3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41"/>
              <p:cNvSpPr/>
              <p:nvPr/>
            </p:nvSpPr>
            <p:spPr>
              <a:xfrm>
                <a:off x="-49217575" y="3575525"/>
                <a:ext cx="44900" cy="32975"/>
              </a:xfrm>
              <a:custGeom>
                <a:rect b="b" l="l" r="r" t="t"/>
                <a:pathLst>
                  <a:path extrusionOk="0" h="1319" w="1796">
                    <a:moveTo>
                      <a:pt x="1370" y="0"/>
                    </a:moveTo>
                    <a:cubicBezTo>
                      <a:pt x="1309" y="0"/>
                      <a:pt x="1248" y="18"/>
                      <a:pt x="1197" y="59"/>
                    </a:cubicBezTo>
                    <a:lnTo>
                      <a:pt x="221" y="689"/>
                    </a:lnTo>
                    <a:cubicBezTo>
                      <a:pt x="63" y="752"/>
                      <a:pt x="0" y="1004"/>
                      <a:pt x="95" y="1161"/>
                    </a:cubicBezTo>
                    <a:cubicBezTo>
                      <a:pt x="158" y="1287"/>
                      <a:pt x="252" y="1319"/>
                      <a:pt x="378" y="1319"/>
                    </a:cubicBezTo>
                    <a:cubicBezTo>
                      <a:pt x="473" y="1319"/>
                      <a:pt x="536" y="1287"/>
                      <a:pt x="567" y="1287"/>
                    </a:cubicBezTo>
                    <a:lnTo>
                      <a:pt x="1575" y="657"/>
                    </a:lnTo>
                    <a:cubicBezTo>
                      <a:pt x="1733" y="563"/>
                      <a:pt x="1796" y="342"/>
                      <a:pt x="1670" y="185"/>
                    </a:cubicBezTo>
                    <a:cubicBezTo>
                      <a:pt x="1627" y="78"/>
                      <a:pt x="1498" y="0"/>
                      <a:pt x="13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85" name="Google Shape;1885;p41"/>
          <p:cNvGrpSpPr/>
          <p:nvPr/>
        </p:nvGrpSpPr>
        <p:grpSpPr>
          <a:xfrm>
            <a:off x="3652277" y="2408008"/>
            <a:ext cx="548375" cy="547991"/>
            <a:chOff x="3624602" y="2408008"/>
            <a:chExt cx="548375" cy="547991"/>
          </a:xfrm>
        </p:grpSpPr>
        <p:sp>
          <p:nvSpPr>
            <p:cNvPr id="1886" name="Google Shape;1886;p41"/>
            <p:cNvSpPr/>
            <p:nvPr/>
          </p:nvSpPr>
          <p:spPr>
            <a:xfrm>
              <a:off x="3624602" y="2408008"/>
              <a:ext cx="548375" cy="547991"/>
            </a:xfrm>
            <a:custGeom>
              <a:rect b="b" l="l" r="r" t="t"/>
              <a:pathLst>
                <a:path extrusionOk="0" h="17098" w="17110">
                  <a:moveTo>
                    <a:pt x="8561" y="0"/>
                  </a:moveTo>
                  <a:lnTo>
                    <a:pt x="8561" y="0"/>
                  </a:lnTo>
                  <a:cubicBezTo>
                    <a:pt x="13276" y="0"/>
                    <a:pt x="17110" y="3810"/>
                    <a:pt x="17110" y="8549"/>
                  </a:cubicBezTo>
                  <a:lnTo>
                    <a:pt x="17110" y="8549"/>
                  </a:lnTo>
                  <a:cubicBezTo>
                    <a:pt x="17110" y="13264"/>
                    <a:pt x="13276" y="17098"/>
                    <a:pt x="8561" y="17098"/>
                  </a:cubicBezTo>
                  <a:lnTo>
                    <a:pt x="1" y="17098"/>
                  </a:lnTo>
                  <a:lnTo>
                    <a:pt x="1" y="8549"/>
                  </a:lnTo>
                  <a:cubicBezTo>
                    <a:pt x="1" y="3834"/>
                    <a:pt x="3822" y="0"/>
                    <a:pt x="8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41"/>
            <p:cNvSpPr/>
            <p:nvPr/>
          </p:nvSpPr>
          <p:spPr>
            <a:xfrm>
              <a:off x="3692131" y="2475537"/>
              <a:ext cx="413317" cy="412932"/>
            </a:xfrm>
            <a:custGeom>
              <a:rect b="b" l="l" r="r" t="t"/>
              <a:pathLst>
                <a:path extrusionOk="0" h="12884" w="12896">
                  <a:moveTo>
                    <a:pt x="6442" y="1"/>
                  </a:moveTo>
                  <a:cubicBezTo>
                    <a:pt x="2882" y="1"/>
                    <a:pt x="1" y="2894"/>
                    <a:pt x="1" y="6430"/>
                  </a:cubicBezTo>
                  <a:cubicBezTo>
                    <a:pt x="1" y="9990"/>
                    <a:pt x="2882" y="12883"/>
                    <a:pt x="6442" y="12883"/>
                  </a:cubicBezTo>
                  <a:cubicBezTo>
                    <a:pt x="10002" y="12883"/>
                    <a:pt x="12895" y="9990"/>
                    <a:pt x="12895" y="6430"/>
                  </a:cubicBezTo>
                  <a:cubicBezTo>
                    <a:pt x="12895" y="2894"/>
                    <a:pt x="10002" y="1"/>
                    <a:pt x="6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88" name="Google Shape;1888;p41"/>
            <p:cNvGrpSpPr/>
            <p:nvPr/>
          </p:nvGrpSpPr>
          <p:grpSpPr>
            <a:xfrm>
              <a:off x="3753863" y="2538507"/>
              <a:ext cx="289851" cy="286991"/>
              <a:chOff x="-49031025" y="3920175"/>
              <a:chExt cx="303350" cy="300325"/>
            </a:xfrm>
          </p:grpSpPr>
          <p:sp>
            <p:nvSpPr>
              <p:cNvPr id="1889" name="Google Shape;1889;p41"/>
              <p:cNvSpPr/>
              <p:nvPr/>
            </p:nvSpPr>
            <p:spPr>
              <a:xfrm>
                <a:off x="-49031025" y="4131875"/>
                <a:ext cx="109600" cy="88625"/>
              </a:xfrm>
              <a:custGeom>
                <a:rect b="b" l="l" r="r" t="t"/>
                <a:pathLst>
                  <a:path extrusionOk="0" h="3545" w="4384">
                    <a:moveTo>
                      <a:pt x="472" y="1"/>
                    </a:moveTo>
                    <a:cubicBezTo>
                      <a:pt x="202" y="1"/>
                      <a:pt x="0" y="326"/>
                      <a:pt x="225" y="551"/>
                    </a:cubicBezTo>
                    <a:lnTo>
                      <a:pt x="2336" y="3387"/>
                    </a:lnTo>
                    <a:cubicBezTo>
                      <a:pt x="2399" y="3481"/>
                      <a:pt x="2494" y="3544"/>
                      <a:pt x="2620" y="3544"/>
                    </a:cubicBezTo>
                    <a:lnTo>
                      <a:pt x="4384" y="3544"/>
                    </a:lnTo>
                    <a:lnTo>
                      <a:pt x="2620" y="583"/>
                    </a:lnTo>
                    <a:lnTo>
                      <a:pt x="572" y="16"/>
                    </a:lnTo>
                    <a:cubicBezTo>
                      <a:pt x="538" y="5"/>
                      <a:pt x="505" y="1"/>
                      <a:pt x="4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41"/>
              <p:cNvSpPr/>
              <p:nvPr/>
            </p:nvSpPr>
            <p:spPr>
              <a:xfrm>
                <a:off x="-48921450" y="3920175"/>
                <a:ext cx="79575" cy="130975"/>
              </a:xfrm>
              <a:custGeom>
                <a:rect b="b" l="l" r="r" t="t"/>
                <a:pathLst>
                  <a:path extrusionOk="0" h="5239" w="3183">
                    <a:moveTo>
                      <a:pt x="302" y="1"/>
                    </a:moveTo>
                    <a:cubicBezTo>
                      <a:pt x="275" y="1"/>
                      <a:pt x="248" y="3"/>
                      <a:pt x="221" y="9"/>
                    </a:cubicBezTo>
                    <a:cubicBezTo>
                      <a:pt x="64" y="40"/>
                      <a:pt x="1" y="198"/>
                      <a:pt x="1" y="355"/>
                    </a:cubicBezTo>
                    <a:lnTo>
                      <a:pt x="64" y="1269"/>
                    </a:lnTo>
                    <a:lnTo>
                      <a:pt x="2584" y="5239"/>
                    </a:lnTo>
                    <a:lnTo>
                      <a:pt x="3183" y="4199"/>
                    </a:lnTo>
                    <a:lnTo>
                      <a:pt x="631" y="166"/>
                    </a:lnTo>
                    <a:cubicBezTo>
                      <a:pt x="553" y="62"/>
                      <a:pt x="431" y="1"/>
                      <a:pt x="3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41"/>
              <p:cNvSpPr/>
              <p:nvPr/>
            </p:nvSpPr>
            <p:spPr>
              <a:xfrm>
                <a:off x="-48842675" y="4008100"/>
                <a:ext cx="115000" cy="53300"/>
              </a:xfrm>
              <a:custGeom>
                <a:rect b="b" l="l" r="r" t="t"/>
                <a:pathLst>
                  <a:path extrusionOk="0" h="2132" w="4600">
                    <a:moveTo>
                      <a:pt x="1359" y="0"/>
                    </a:moveTo>
                    <a:cubicBezTo>
                      <a:pt x="1245" y="0"/>
                      <a:pt x="1132" y="57"/>
                      <a:pt x="1072" y="178"/>
                    </a:cubicBezTo>
                    <a:lnTo>
                      <a:pt x="0" y="2131"/>
                    </a:lnTo>
                    <a:lnTo>
                      <a:pt x="4191" y="2131"/>
                    </a:lnTo>
                    <a:cubicBezTo>
                      <a:pt x="4317" y="2131"/>
                      <a:pt x="4506" y="2005"/>
                      <a:pt x="4537" y="1848"/>
                    </a:cubicBezTo>
                    <a:cubicBezTo>
                      <a:pt x="4600" y="1690"/>
                      <a:pt x="4537" y="1533"/>
                      <a:pt x="4380" y="1469"/>
                    </a:cubicBezTo>
                    <a:lnTo>
                      <a:pt x="1544" y="52"/>
                    </a:lnTo>
                    <a:cubicBezTo>
                      <a:pt x="1488" y="18"/>
                      <a:pt x="1423" y="0"/>
                      <a:pt x="135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41"/>
              <p:cNvSpPr/>
              <p:nvPr/>
            </p:nvSpPr>
            <p:spPr>
              <a:xfrm>
                <a:off x="-48838750" y="4078700"/>
                <a:ext cx="51225" cy="66975"/>
              </a:xfrm>
              <a:custGeom>
                <a:rect b="b" l="l" r="r" t="t"/>
                <a:pathLst>
                  <a:path extrusionOk="0" h="2679" w="2049">
                    <a:moveTo>
                      <a:pt x="1" y="0"/>
                    </a:moveTo>
                    <a:lnTo>
                      <a:pt x="1734" y="2678"/>
                    </a:lnTo>
                    <a:lnTo>
                      <a:pt x="20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41"/>
              <p:cNvSpPr/>
              <p:nvPr/>
            </p:nvSpPr>
            <p:spPr>
              <a:xfrm>
                <a:off x="-48975000" y="3920575"/>
                <a:ext cx="173300" cy="248725"/>
              </a:xfrm>
              <a:custGeom>
                <a:rect b="b" l="l" r="r" t="t"/>
                <a:pathLst>
                  <a:path extrusionOk="0" h="9949" w="6932">
                    <a:moveTo>
                      <a:pt x="374" y="0"/>
                    </a:moveTo>
                    <a:cubicBezTo>
                      <a:pt x="334" y="0"/>
                      <a:pt x="293" y="8"/>
                      <a:pt x="253" y="24"/>
                    </a:cubicBezTo>
                    <a:cubicBezTo>
                      <a:pt x="95" y="87"/>
                      <a:pt x="1" y="245"/>
                      <a:pt x="1" y="402"/>
                    </a:cubicBezTo>
                    <a:lnTo>
                      <a:pt x="694" y="7585"/>
                    </a:lnTo>
                    <a:lnTo>
                      <a:pt x="6932" y="9948"/>
                    </a:lnTo>
                    <a:lnTo>
                      <a:pt x="694" y="182"/>
                    </a:lnTo>
                    <a:cubicBezTo>
                      <a:pt x="600" y="65"/>
                      <a:pt x="489" y="0"/>
                      <a:pt x="3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41"/>
              <p:cNvSpPr/>
              <p:nvPr/>
            </p:nvSpPr>
            <p:spPr>
              <a:xfrm>
                <a:off x="-48955300" y="4129900"/>
                <a:ext cx="151250" cy="89800"/>
              </a:xfrm>
              <a:custGeom>
                <a:rect b="b" l="l" r="r" t="t"/>
                <a:pathLst>
                  <a:path extrusionOk="0" h="3592" w="6050">
                    <a:moveTo>
                      <a:pt x="0" y="0"/>
                    </a:moveTo>
                    <a:lnTo>
                      <a:pt x="2174" y="3592"/>
                    </a:lnTo>
                    <a:lnTo>
                      <a:pt x="5167" y="3592"/>
                    </a:lnTo>
                    <a:cubicBezTo>
                      <a:pt x="5293" y="3592"/>
                      <a:pt x="5419" y="3529"/>
                      <a:pt x="5482" y="3403"/>
                    </a:cubicBezTo>
                    <a:lnTo>
                      <a:pt x="6049" y="22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95" name="Google Shape;1895;p41"/>
          <p:cNvGrpSpPr/>
          <p:nvPr/>
        </p:nvGrpSpPr>
        <p:grpSpPr>
          <a:xfrm>
            <a:off x="5640775" y="641575"/>
            <a:ext cx="2328600" cy="607054"/>
            <a:chOff x="5613100" y="212825"/>
            <a:chExt cx="2328600" cy="607054"/>
          </a:xfrm>
        </p:grpSpPr>
        <p:sp>
          <p:nvSpPr>
            <p:cNvPr id="1896" name="Google Shape;1896;p41"/>
            <p:cNvSpPr txBox="1"/>
            <p:nvPr/>
          </p:nvSpPr>
          <p:spPr>
            <a:xfrm>
              <a:off x="5613100" y="46437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7" name="Google Shape;1897;p41"/>
            <p:cNvSpPr/>
            <p:nvPr/>
          </p:nvSpPr>
          <p:spPr>
            <a:xfrm>
              <a:off x="5716275" y="21282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898" name="Google Shape;1898;p41"/>
          <p:cNvGrpSpPr/>
          <p:nvPr/>
        </p:nvGrpSpPr>
        <p:grpSpPr>
          <a:xfrm>
            <a:off x="5640775" y="1454896"/>
            <a:ext cx="2328600" cy="607058"/>
            <a:chOff x="5613100" y="1196217"/>
            <a:chExt cx="2328600" cy="607058"/>
          </a:xfrm>
        </p:grpSpPr>
        <p:sp>
          <p:nvSpPr>
            <p:cNvPr id="1899" name="Google Shape;1899;p41"/>
            <p:cNvSpPr txBox="1"/>
            <p:nvPr/>
          </p:nvSpPr>
          <p:spPr>
            <a:xfrm>
              <a:off x="5613100" y="1447775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0" name="Google Shape;1900;p41"/>
            <p:cNvSpPr/>
            <p:nvPr/>
          </p:nvSpPr>
          <p:spPr>
            <a:xfrm>
              <a:off x="5716275" y="1196217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901" name="Google Shape;1901;p41"/>
          <p:cNvGrpSpPr/>
          <p:nvPr/>
        </p:nvGrpSpPr>
        <p:grpSpPr>
          <a:xfrm>
            <a:off x="5640775" y="2268222"/>
            <a:ext cx="2328600" cy="607065"/>
            <a:chOff x="5613100" y="2179608"/>
            <a:chExt cx="2328600" cy="607065"/>
          </a:xfrm>
        </p:grpSpPr>
        <p:sp>
          <p:nvSpPr>
            <p:cNvPr id="1902" name="Google Shape;1902;p41"/>
            <p:cNvSpPr txBox="1"/>
            <p:nvPr/>
          </p:nvSpPr>
          <p:spPr>
            <a:xfrm>
              <a:off x="5613100" y="2431174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is the ringed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3" name="Google Shape;1903;p41"/>
            <p:cNvSpPr/>
            <p:nvPr/>
          </p:nvSpPr>
          <p:spPr>
            <a:xfrm>
              <a:off x="5716275" y="2179608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904" name="Google Shape;1904;p41"/>
          <p:cNvGrpSpPr/>
          <p:nvPr/>
        </p:nvGrpSpPr>
        <p:grpSpPr>
          <a:xfrm>
            <a:off x="5640775" y="3081554"/>
            <a:ext cx="2328600" cy="607054"/>
            <a:chOff x="5613100" y="3163000"/>
            <a:chExt cx="2328600" cy="607054"/>
          </a:xfrm>
        </p:grpSpPr>
        <p:sp>
          <p:nvSpPr>
            <p:cNvPr id="1905" name="Google Shape;1905;p41"/>
            <p:cNvSpPr txBox="1"/>
            <p:nvPr/>
          </p:nvSpPr>
          <p:spPr>
            <a:xfrm>
              <a:off x="5613100" y="3414554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6" name="Google Shape;1906;p41"/>
            <p:cNvSpPr/>
            <p:nvPr/>
          </p:nvSpPr>
          <p:spPr>
            <a:xfrm>
              <a:off x="5716275" y="3163000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907" name="Google Shape;1907;p41"/>
          <p:cNvGrpSpPr/>
          <p:nvPr/>
        </p:nvGrpSpPr>
        <p:grpSpPr>
          <a:xfrm>
            <a:off x="5640775" y="3894875"/>
            <a:ext cx="2328600" cy="607054"/>
            <a:chOff x="5613100" y="4146375"/>
            <a:chExt cx="2328600" cy="607054"/>
          </a:xfrm>
        </p:grpSpPr>
        <p:sp>
          <p:nvSpPr>
            <p:cNvPr id="1908" name="Google Shape;1908;p41"/>
            <p:cNvSpPr txBox="1"/>
            <p:nvPr/>
          </p:nvSpPr>
          <p:spPr>
            <a:xfrm>
              <a:off x="5613100" y="439792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9" name="Google Shape;1909;p41"/>
            <p:cNvSpPr/>
            <p:nvPr/>
          </p:nvSpPr>
          <p:spPr>
            <a:xfrm>
              <a:off x="5716275" y="414637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4" name="Google Shape;1914;p42"/>
          <p:cNvGrpSpPr/>
          <p:nvPr/>
        </p:nvGrpSpPr>
        <p:grpSpPr>
          <a:xfrm>
            <a:off x="5334875" y="3"/>
            <a:ext cx="2244488" cy="5143499"/>
            <a:chOff x="5370050" y="3"/>
            <a:chExt cx="2244488" cy="5143499"/>
          </a:xfrm>
        </p:grpSpPr>
        <p:sp>
          <p:nvSpPr>
            <p:cNvPr id="1915" name="Google Shape;1915;p42"/>
            <p:cNvSpPr/>
            <p:nvPr/>
          </p:nvSpPr>
          <p:spPr>
            <a:xfrm>
              <a:off x="5370050" y="3"/>
              <a:ext cx="2244488" cy="5143394"/>
            </a:xfrm>
            <a:custGeom>
              <a:rect b="b" l="l" r="r" t="t"/>
              <a:pathLst>
                <a:path extrusionOk="0" h="161033" w="70272">
                  <a:moveTo>
                    <a:pt x="28588" y="1"/>
                  </a:moveTo>
                  <a:lnTo>
                    <a:pt x="28588" y="18920"/>
                  </a:lnTo>
                  <a:cubicBezTo>
                    <a:pt x="28588" y="19932"/>
                    <a:pt x="28540" y="20420"/>
                    <a:pt x="28493" y="20646"/>
                  </a:cubicBezTo>
                  <a:cubicBezTo>
                    <a:pt x="28266" y="20694"/>
                    <a:pt x="27778" y="20741"/>
                    <a:pt x="26766" y="20741"/>
                  </a:cubicBezTo>
                  <a:lnTo>
                    <a:pt x="13860" y="20741"/>
                  </a:lnTo>
                  <a:cubicBezTo>
                    <a:pt x="5954" y="20741"/>
                    <a:pt x="1" y="26694"/>
                    <a:pt x="1" y="34612"/>
                  </a:cubicBezTo>
                  <a:cubicBezTo>
                    <a:pt x="1" y="42494"/>
                    <a:pt x="5954" y="48459"/>
                    <a:pt x="13860" y="48459"/>
                  </a:cubicBezTo>
                  <a:lnTo>
                    <a:pt x="32576" y="48459"/>
                  </a:lnTo>
                  <a:cubicBezTo>
                    <a:pt x="33850" y="48459"/>
                    <a:pt x="33898" y="48757"/>
                    <a:pt x="33898" y="49781"/>
                  </a:cubicBezTo>
                  <a:lnTo>
                    <a:pt x="33898" y="66926"/>
                  </a:lnTo>
                  <a:cubicBezTo>
                    <a:pt x="33898" y="67938"/>
                    <a:pt x="33850" y="68247"/>
                    <a:pt x="32576" y="68247"/>
                  </a:cubicBezTo>
                  <a:lnTo>
                    <a:pt x="13860" y="68247"/>
                  </a:lnTo>
                  <a:cubicBezTo>
                    <a:pt x="5954" y="68247"/>
                    <a:pt x="1" y="74200"/>
                    <a:pt x="1" y="82094"/>
                  </a:cubicBezTo>
                  <a:cubicBezTo>
                    <a:pt x="1" y="90000"/>
                    <a:pt x="5954" y="95965"/>
                    <a:pt x="13860" y="95965"/>
                  </a:cubicBezTo>
                  <a:lnTo>
                    <a:pt x="26766" y="95965"/>
                  </a:lnTo>
                  <a:cubicBezTo>
                    <a:pt x="27778" y="95965"/>
                    <a:pt x="28266" y="96013"/>
                    <a:pt x="28493" y="96060"/>
                  </a:cubicBezTo>
                  <a:cubicBezTo>
                    <a:pt x="28540" y="96286"/>
                    <a:pt x="28588" y="96763"/>
                    <a:pt x="28588" y="97775"/>
                  </a:cubicBezTo>
                  <a:lnTo>
                    <a:pt x="28588" y="122992"/>
                  </a:lnTo>
                  <a:cubicBezTo>
                    <a:pt x="28588" y="128457"/>
                    <a:pt x="30279" y="132517"/>
                    <a:pt x="33624" y="135053"/>
                  </a:cubicBezTo>
                  <a:cubicBezTo>
                    <a:pt x="36125" y="136958"/>
                    <a:pt x="39458" y="137922"/>
                    <a:pt x="43506" y="137922"/>
                  </a:cubicBezTo>
                  <a:lnTo>
                    <a:pt x="56413" y="137922"/>
                  </a:lnTo>
                  <a:cubicBezTo>
                    <a:pt x="57020" y="137922"/>
                    <a:pt x="57163" y="137958"/>
                    <a:pt x="57163" y="138684"/>
                  </a:cubicBezTo>
                  <a:cubicBezTo>
                    <a:pt x="57163" y="139423"/>
                    <a:pt x="56818" y="139423"/>
                    <a:pt x="56413" y="139423"/>
                  </a:cubicBezTo>
                  <a:lnTo>
                    <a:pt x="37696" y="139423"/>
                  </a:lnTo>
                  <a:cubicBezTo>
                    <a:pt x="33624" y="139423"/>
                    <a:pt x="29933" y="140875"/>
                    <a:pt x="27326" y="143483"/>
                  </a:cubicBezTo>
                  <a:cubicBezTo>
                    <a:pt x="24706" y="146102"/>
                    <a:pt x="23266" y="149781"/>
                    <a:pt x="23266" y="153853"/>
                  </a:cubicBezTo>
                  <a:lnTo>
                    <a:pt x="23266" y="161032"/>
                  </a:lnTo>
                  <a:lnTo>
                    <a:pt x="36363" y="161032"/>
                  </a:lnTo>
                  <a:lnTo>
                    <a:pt x="36363" y="153853"/>
                  </a:lnTo>
                  <a:cubicBezTo>
                    <a:pt x="36363" y="152841"/>
                    <a:pt x="36422" y="152531"/>
                    <a:pt x="37696" y="152531"/>
                  </a:cubicBezTo>
                  <a:lnTo>
                    <a:pt x="56413" y="152531"/>
                  </a:lnTo>
                  <a:cubicBezTo>
                    <a:pt x="64319" y="152531"/>
                    <a:pt x="70272" y="146566"/>
                    <a:pt x="70272" y="138684"/>
                  </a:cubicBezTo>
                  <a:cubicBezTo>
                    <a:pt x="70272" y="130779"/>
                    <a:pt x="64319" y="124814"/>
                    <a:pt x="56413" y="124814"/>
                  </a:cubicBezTo>
                  <a:lnTo>
                    <a:pt x="43506" y="124814"/>
                  </a:lnTo>
                  <a:cubicBezTo>
                    <a:pt x="42494" y="124814"/>
                    <a:pt x="42018" y="124766"/>
                    <a:pt x="41792" y="124718"/>
                  </a:cubicBezTo>
                  <a:cubicBezTo>
                    <a:pt x="41744" y="124492"/>
                    <a:pt x="41697" y="124016"/>
                    <a:pt x="41697" y="122992"/>
                  </a:cubicBezTo>
                  <a:lnTo>
                    <a:pt x="41697" y="97775"/>
                  </a:lnTo>
                  <a:cubicBezTo>
                    <a:pt x="41697" y="92322"/>
                    <a:pt x="39982" y="88262"/>
                    <a:pt x="36648" y="85714"/>
                  </a:cubicBezTo>
                  <a:cubicBezTo>
                    <a:pt x="34160" y="83821"/>
                    <a:pt x="30826" y="82856"/>
                    <a:pt x="26766" y="82856"/>
                  </a:cubicBezTo>
                  <a:lnTo>
                    <a:pt x="13860" y="82856"/>
                  </a:lnTo>
                  <a:cubicBezTo>
                    <a:pt x="13253" y="82856"/>
                    <a:pt x="13110" y="82820"/>
                    <a:pt x="13110" y="82094"/>
                  </a:cubicBezTo>
                  <a:cubicBezTo>
                    <a:pt x="13110" y="81332"/>
                    <a:pt x="13443" y="81332"/>
                    <a:pt x="13860" y="81332"/>
                  </a:cubicBezTo>
                  <a:lnTo>
                    <a:pt x="32576" y="81332"/>
                  </a:lnTo>
                  <a:cubicBezTo>
                    <a:pt x="36648" y="81332"/>
                    <a:pt x="40339" y="79903"/>
                    <a:pt x="42947" y="77296"/>
                  </a:cubicBezTo>
                  <a:cubicBezTo>
                    <a:pt x="45578" y="74677"/>
                    <a:pt x="47007" y="70986"/>
                    <a:pt x="47007" y="66926"/>
                  </a:cubicBezTo>
                  <a:lnTo>
                    <a:pt x="47007" y="49781"/>
                  </a:lnTo>
                  <a:cubicBezTo>
                    <a:pt x="47007" y="45697"/>
                    <a:pt x="45578" y="42030"/>
                    <a:pt x="42947" y="39410"/>
                  </a:cubicBezTo>
                  <a:cubicBezTo>
                    <a:pt x="40339" y="36791"/>
                    <a:pt x="36648" y="35350"/>
                    <a:pt x="32576" y="35350"/>
                  </a:cubicBezTo>
                  <a:lnTo>
                    <a:pt x="13860" y="35350"/>
                  </a:lnTo>
                  <a:cubicBezTo>
                    <a:pt x="13443" y="35350"/>
                    <a:pt x="13110" y="35350"/>
                    <a:pt x="13110" y="34612"/>
                  </a:cubicBezTo>
                  <a:cubicBezTo>
                    <a:pt x="13110" y="33886"/>
                    <a:pt x="13253" y="33850"/>
                    <a:pt x="13860" y="33850"/>
                  </a:cubicBezTo>
                  <a:lnTo>
                    <a:pt x="26766" y="33850"/>
                  </a:lnTo>
                  <a:cubicBezTo>
                    <a:pt x="30826" y="33850"/>
                    <a:pt x="34160" y="32886"/>
                    <a:pt x="36648" y="30981"/>
                  </a:cubicBezTo>
                  <a:cubicBezTo>
                    <a:pt x="40006" y="28445"/>
                    <a:pt x="41697" y="24385"/>
                    <a:pt x="41697" y="18920"/>
                  </a:cubicBezTo>
                  <a:lnTo>
                    <a:pt x="41697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42"/>
            <p:cNvSpPr/>
            <p:nvPr/>
          </p:nvSpPr>
          <p:spPr>
            <a:xfrm>
              <a:off x="5424445" y="3"/>
              <a:ext cx="1845557" cy="5143394"/>
            </a:xfrm>
            <a:custGeom>
              <a:rect b="b" l="l" r="r" t="t"/>
              <a:pathLst>
                <a:path extrusionOk="0" h="161033" w="57782">
                  <a:moveTo>
                    <a:pt x="28587" y="1"/>
                  </a:moveTo>
                  <a:lnTo>
                    <a:pt x="28587" y="18920"/>
                  </a:lnTo>
                  <a:cubicBezTo>
                    <a:pt x="28587" y="22158"/>
                    <a:pt x="28302" y="22444"/>
                    <a:pt x="25063" y="22444"/>
                  </a:cubicBezTo>
                  <a:lnTo>
                    <a:pt x="12157" y="22444"/>
                  </a:lnTo>
                  <a:cubicBezTo>
                    <a:pt x="5239" y="22444"/>
                    <a:pt x="1" y="27683"/>
                    <a:pt x="1" y="34612"/>
                  </a:cubicBezTo>
                  <a:cubicBezTo>
                    <a:pt x="1" y="41530"/>
                    <a:pt x="5239" y="46745"/>
                    <a:pt x="12157" y="46745"/>
                  </a:cubicBezTo>
                  <a:lnTo>
                    <a:pt x="30873" y="46745"/>
                  </a:lnTo>
                  <a:cubicBezTo>
                    <a:pt x="33564" y="46745"/>
                    <a:pt x="33921" y="48376"/>
                    <a:pt x="33921" y="49781"/>
                  </a:cubicBezTo>
                  <a:lnTo>
                    <a:pt x="33921" y="66926"/>
                  </a:lnTo>
                  <a:cubicBezTo>
                    <a:pt x="33921" y="68331"/>
                    <a:pt x="33564" y="69950"/>
                    <a:pt x="30873" y="69950"/>
                  </a:cubicBezTo>
                  <a:lnTo>
                    <a:pt x="12157" y="69950"/>
                  </a:lnTo>
                  <a:cubicBezTo>
                    <a:pt x="5239" y="69950"/>
                    <a:pt x="1" y="75165"/>
                    <a:pt x="1" y="82094"/>
                  </a:cubicBezTo>
                  <a:cubicBezTo>
                    <a:pt x="1" y="89024"/>
                    <a:pt x="5239" y="94250"/>
                    <a:pt x="12157" y="94250"/>
                  </a:cubicBezTo>
                  <a:lnTo>
                    <a:pt x="25063" y="94250"/>
                  </a:lnTo>
                  <a:cubicBezTo>
                    <a:pt x="28302" y="94250"/>
                    <a:pt x="28587" y="94548"/>
                    <a:pt x="28587" y="97775"/>
                  </a:cubicBezTo>
                  <a:lnTo>
                    <a:pt x="28587" y="122992"/>
                  </a:lnTo>
                  <a:cubicBezTo>
                    <a:pt x="28587" y="133910"/>
                    <a:pt x="35767" y="136220"/>
                    <a:pt x="41803" y="136220"/>
                  </a:cubicBezTo>
                  <a:lnTo>
                    <a:pt x="54710" y="136220"/>
                  </a:lnTo>
                  <a:cubicBezTo>
                    <a:pt x="56746" y="136220"/>
                    <a:pt x="57174" y="137553"/>
                    <a:pt x="57174" y="138684"/>
                  </a:cubicBezTo>
                  <a:cubicBezTo>
                    <a:pt x="57174" y="139244"/>
                    <a:pt x="56996" y="141149"/>
                    <a:pt x="54710" y="141149"/>
                  </a:cubicBezTo>
                  <a:lnTo>
                    <a:pt x="35993" y="141149"/>
                  </a:lnTo>
                  <a:cubicBezTo>
                    <a:pt x="28504" y="141149"/>
                    <a:pt x="23277" y="146364"/>
                    <a:pt x="23277" y="153853"/>
                  </a:cubicBezTo>
                  <a:lnTo>
                    <a:pt x="23277" y="161032"/>
                  </a:lnTo>
                  <a:lnTo>
                    <a:pt x="23873" y="161032"/>
                  </a:lnTo>
                  <a:lnTo>
                    <a:pt x="23873" y="153853"/>
                  </a:lnTo>
                  <a:cubicBezTo>
                    <a:pt x="23873" y="146721"/>
                    <a:pt x="28861" y="141744"/>
                    <a:pt x="35993" y="141744"/>
                  </a:cubicBezTo>
                  <a:lnTo>
                    <a:pt x="54710" y="141744"/>
                  </a:lnTo>
                  <a:cubicBezTo>
                    <a:pt x="56972" y="141744"/>
                    <a:pt x="57782" y="140077"/>
                    <a:pt x="57782" y="138684"/>
                  </a:cubicBezTo>
                  <a:cubicBezTo>
                    <a:pt x="57782" y="137744"/>
                    <a:pt x="57472" y="135601"/>
                    <a:pt x="54710" y="135601"/>
                  </a:cubicBezTo>
                  <a:lnTo>
                    <a:pt x="41803" y="135601"/>
                  </a:lnTo>
                  <a:cubicBezTo>
                    <a:pt x="36065" y="135601"/>
                    <a:pt x="29195" y="133410"/>
                    <a:pt x="29195" y="122992"/>
                  </a:cubicBezTo>
                  <a:lnTo>
                    <a:pt x="29195" y="97775"/>
                  </a:lnTo>
                  <a:cubicBezTo>
                    <a:pt x="29195" y="94215"/>
                    <a:pt x="28623" y="93643"/>
                    <a:pt x="25063" y="93643"/>
                  </a:cubicBezTo>
                  <a:lnTo>
                    <a:pt x="12157" y="93643"/>
                  </a:lnTo>
                  <a:cubicBezTo>
                    <a:pt x="5573" y="93643"/>
                    <a:pt x="620" y="88678"/>
                    <a:pt x="620" y="82094"/>
                  </a:cubicBezTo>
                  <a:cubicBezTo>
                    <a:pt x="620" y="75522"/>
                    <a:pt x="5573" y="70545"/>
                    <a:pt x="12157" y="70545"/>
                  </a:cubicBezTo>
                  <a:lnTo>
                    <a:pt x="30873" y="70545"/>
                  </a:lnTo>
                  <a:cubicBezTo>
                    <a:pt x="34517" y="70545"/>
                    <a:pt x="34517" y="67807"/>
                    <a:pt x="34517" y="66926"/>
                  </a:cubicBezTo>
                  <a:lnTo>
                    <a:pt x="34517" y="49781"/>
                  </a:lnTo>
                  <a:cubicBezTo>
                    <a:pt x="34517" y="46137"/>
                    <a:pt x="31778" y="46137"/>
                    <a:pt x="30873" y="46137"/>
                  </a:cubicBezTo>
                  <a:lnTo>
                    <a:pt x="12157" y="46137"/>
                  </a:lnTo>
                  <a:cubicBezTo>
                    <a:pt x="5573" y="46137"/>
                    <a:pt x="620" y="41172"/>
                    <a:pt x="620" y="34612"/>
                  </a:cubicBezTo>
                  <a:cubicBezTo>
                    <a:pt x="620" y="28016"/>
                    <a:pt x="5573" y="23063"/>
                    <a:pt x="12157" y="23063"/>
                  </a:cubicBezTo>
                  <a:lnTo>
                    <a:pt x="25063" y="23063"/>
                  </a:lnTo>
                  <a:cubicBezTo>
                    <a:pt x="28623" y="23063"/>
                    <a:pt x="29195" y="22480"/>
                    <a:pt x="29195" y="18920"/>
                  </a:cubicBezTo>
                  <a:lnTo>
                    <a:pt x="2919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42"/>
            <p:cNvSpPr/>
            <p:nvPr/>
          </p:nvSpPr>
          <p:spPr>
            <a:xfrm>
              <a:off x="5714626" y="3"/>
              <a:ext cx="1845525" cy="5143394"/>
            </a:xfrm>
            <a:custGeom>
              <a:rect b="b" l="l" r="r" t="t"/>
              <a:pathLst>
                <a:path extrusionOk="0" h="161033" w="57781">
                  <a:moveTo>
                    <a:pt x="28587" y="1"/>
                  </a:moveTo>
                  <a:lnTo>
                    <a:pt x="28587" y="18920"/>
                  </a:lnTo>
                  <a:cubicBezTo>
                    <a:pt x="28587" y="29338"/>
                    <a:pt x="21729" y="31528"/>
                    <a:pt x="15978" y="31528"/>
                  </a:cubicBezTo>
                  <a:lnTo>
                    <a:pt x="3072" y="31528"/>
                  </a:lnTo>
                  <a:cubicBezTo>
                    <a:pt x="310" y="31528"/>
                    <a:pt x="0" y="33672"/>
                    <a:pt x="0" y="34612"/>
                  </a:cubicBezTo>
                  <a:cubicBezTo>
                    <a:pt x="0" y="36029"/>
                    <a:pt x="810" y="37660"/>
                    <a:pt x="3072" y="37660"/>
                  </a:cubicBezTo>
                  <a:lnTo>
                    <a:pt x="21788" y="37660"/>
                  </a:lnTo>
                  <a:cubicBezTo>
                    <a:pt x="28920" y="37660"/>
                    <a:pt x="33897" y="42637"/>
                    <a:pt x="33897" y="49781"/>
                  </a:cubicBezTo>
                  <a:lnTo>
                    <a:pt x="33897" y="66926"/>
                  </a:lnTo>
                  <a:cubicBezTo>
                    <a:pt x="33897" y="74046"/>
                    <a:pt x="28920" y="79034"/>
                    <a:pt x="21788" y="79034"/>
                  </a:cubicBezTo>
                  <a:lnTo>
                    <a:pt x="3072" y="79034"/>
                  </a:lnTo>
                  <a:cubicBezTo>
                    <a:pt x="810" y="79034"/>
                    <a:pt x="0" y="80677"/>
                    <a:pt x="0" y="82094"/>
                  </a:cubicBezTo>
                  <a:cubicBezTo>
                    <a:pt x="0" y="83023"/>
                    <a:pt x="310" y="85166"/>
                    <a:pt x="3072" y="85166"/>
                  </a:cubicBezTo>
                  <a:lnTo>
                    <a:pt x="15978" y="85166"/>
                  </a:lnTo>
                  <a:cubicBezTo>
                    <a:pt x="21729" y="85166"/>
                    <a:pt x="28587" y="87357"/>
                    <a:pt x="28587" y="97775"/>
                  </a:cubicBezTo>
                  <a:lnTo>
                    <a:pt x="28587" y="122992"/>
                  </a:lnTo>
                  <a:cubicBezTo>
                    <a:pt x="28587" y="126552"/>
                    <a:pt x="29158" y="127135"/>
                    <a:pt x="32718" y="127135"/>
                  </a:cubicBezTo>
                  <a:lnTo>
                    <a:pt x="45625" y="127135"/>
                  </a:lnTo>
                  <a:cubicBezTo>
                    <a:pt x="52209" y="127135"/>
                    <a:pt x="57162" y="132100"/>
                    <a:pt x="57162" y="138684"/>
                  </a:cubicBezTo>
                  <a:cubicBezTo>
                    <a:pt x="57162" y="145257"/>
                    <a:pt x="52209" y="150210"/>
                    <a:pt x="45625" y="150210"/>
                  </a:cubicBezTo>
                  <a:lnTo>
                    <a:pt x="26908" y="150210"/>
                  </a:lnTo>
                  <a:cubicBezTo>
                    <a:pt x="23265" y="150210"/>
                    <a:pt x="23265" y="152948"/>
                    <a:pt x="23265" y="153853"/>
                  </a:cubicBezTo>
                  <a:lnTo>
                    <a:pt x="23265" y="161032"/>
                  </a:lnTo>
                  <a:lnTo>
                    <a:pt x="23872" y="161032"/>
                  </a:lnTo>
                  <a:lnTo>
                    <a:pt x="23872" y="153853"/>
                  </a:lnTo>
                  <a:cubicBezTo>
                    <a:pt x="23872" y="152448"/>
                    <a:pt x="24217" y="150817"/>
                    <a:pt x="26908" y="150817"/>
                  </a:cubicBezTo>
                  <a:lnTo>
                    <a:pt x="45625" y="150817"/>
                  </a:lnTo>
                  <a:cubicBezTo>
                    <a:pt x="52542" y="150817"/>
                    <a:pt x="57781" y="145602"/>
                    <a:pt x="57781" y="138684"/>
                  </a:cubicBezTo>
                  <a:cubicBezTo>
                    <a:pt x="57781" y="131755"/>
                    <a:pt x="52542" y="126528"/>
                    <a:pt x="45625" y="126528"/>
                  </a:cubicBezTo>
                  <a:lnTo>
                    <a:pt x="32718" y="126528"/>
                  </a:lnTo>
                  <a:cubicBezTo>
                    <a:pt x="29492" y="126528"/>
                    <a:pt x="29194" y="126231"/>
                    <a:pt x="29194" y="122992"/>
                  </a:cubicBezTo>
                  <a:lnTo>
                    <a:pt x="29194" y="97775"/>
                  </a:lnTo>
                  <a:cubicBezTo>
                    <a:pt x="29194" y="86857"/>
                    <a:pt x="22003" y="84559"/>
                    <a:pt x="15978" y="84559"/>
                  </a:cubicBezTo>
                  <a:lnTo>
                    <a:pt x="3072" y="84559"/>
                  </a:lnTo>
                  <a:cubicBezTo>
                    <a:pt x="1036" y="84559"/>
                    <a:pt x="607" y="83225"/>
                    <a:pt x="607" y="82094"/>
                  </a:cubicBezTo>
                  <a:cubicBezTo>
                    <a:pt x="607" y="81511"/>
                    <a:pt x="786" y="79630"/>
                    <a:pt x="3072" y="79630"/>
                  </a:cubicBezTo>
                  <a:lnTo>
                    <a:pt x="21788" y="79630"/>
                  </a:lnTo>
                  <a:cubicBezTo>
                    <a:pt x="29277" y="79630"/>
                    <a:pt x="34516" y="74415"/>
                    <a:pt x="34516" y="66926"/>
                  </a:cubicBezTo>
                  <a:lnTo>
                    <a:pt x="34516" y="49781"/>
                  </a:lnTo>
                  <a:cubicBezTo>
                    <a:pt x="34516" y="42292"/>
                    <a:pt x="29277" y="37065"/>
                    <a:pt x="21788" y="37065"/>
                  </a:cubicBezTo>
                  <a:lnTo>
                    <a:pt x="3072" y="37065"/>
                  </a:lnTo>
                  <a:cubicBezTo>
                    <a:pt x="786" y="37065"/>
                    <a:pt x="607" y="35184"/>
                    <a:pt x="607" y="34612"/>
                  </a:cubicBezTo>
                  <a:cubicBezTo>
                    <a:pt x="607" y="33481"/>
                    <a:pt x="1036" y="32148"/>
                    <a:pt x="3072" y="32148"/>
                  </a:cubicBezTo>
                  <a:lnTo>
                    <a:pt x="15978" y="32148"/>
                  </a:lnTo>
                  <a:cubicBezTo>
                    <a:pt x="22003" y="32148"/>
                    <a:pt x="29194" y="29838"/>
                    <a:pt x="29194" y="18920"/>
                  </a:cubicBezTo>
                  <a:lnTo>
                    <a:pt x="29194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42"/>
            <p:cNvSpPr/>
            <p:nvPr/>
          </p:nvSpPr>
          <p:spPr>
            <a:xfrm>
              <a:off x="5434347" y="3"/>
              <a:ext cx="2115929" cy="5143394"/>
            </a:xfrm>
            <a:custGeom>
              <a:rect b="b" l="l" r="r" t="t"/>
              <a:pathLst>
                <a:path extrusionOk="0" h="161033" w="66247">
                  <a:moveTo>
                    <a:pt x="28587" y="1"/>
                  </a:moveTo>
                  <a:lnTo>
                    <a:pt x="28587" y="18920"/>
                  </a:lnTo>
                  <a:cubicBezTo>
                    <a:pt x="28587" y="22325"/>
                    <a:pt x="28146" y="22754"/>
                    <a:pt x="24753" y="22754"/>
                  </a:cubicBezTo>
                  <a:lnTo>
                    <a:pt x="11847" y="22754"/>
                  </a:lnTo>
                  <a:cubicBezTo>
                    <a:pt x="5084" y="22754"/>
                    <a:pt x="0" y="27837"/>
                    <a:pt x="0" y="34612"/>
                  </a:cubicBezTo>
                  <a:cubicBezTo>
                    <a:pt x="0" y="41351"/>
                    <a:pt x="5084" y="46447"/>
                    <a:pt x="11847" y="46447"/>
                  </a:cubicBezTo>
                  <a:lnTo>
                    <a:pt x="30563" y="46447"/>
                  </a:lnTo>
                  <a:cubicBezTo>
                    <a:pt x="33564" y="46447"/>
                    <a:pt x="33897" y="48340"/>
                    <a:pt x="33897" y="49781"/>
                  </a:cubicBezTo>
                  <a:lnTo>
                    <a:pt x="33897" y="54924"/>
                  </a:lnTo>
                  <a:lnTo>
                    <a:pt x="33897" y="66926"/>
                  </a:lnTo>
                  <a:cubicBezTo>
                    <a:pt x="33897" y="68342"/>
                    <a:pt x="33564" y="70259"/>
                    <a:pt x="30563" y="70259"/>
                  </a:cubicBezTo>
                  <a:lnTo>
                    <a:pt x="11847" y="70259"/>
                  </a:lnTo>
                  <a:cubicBezTo>
                    <a:pt x="5084" y="70259"/>
                    <a:pt x="0" y="75343"/>
                    <a:pt x="0" y="82094"/>
                  </a:cubicBezTo>
                  <a:cubicBezTo>
                    <a:pt x="0" y="88857"/>
                    <a:pt x="5084" y="93941"/>
                    <a:pt x="11847" y="93941"/>
                  </a:cubicBezTo>
                  <a:lnTo>
                    <a:pt x="24753" y="93941"/>
                  </a:lnTo>
                  <a:cubicBezTo>
                    <a:pt x="28146" y="93941"/>
                    <a:pt x="28587" y="94369"/>
                    <a:pt x="28587" y="97775"/>
                  </a:cubicBezTo>
                  <a:lnTo>
                    <a:pt x="28587" y="116920"/>
                  </a:lnTo>
                  <a:lnTo>
                    <a:pt x="28587" y="122992"/>
                  </a:lnTo>
                  <a:cubicBezTo>
                    <a:pt x="28587" y="133672"/>
                    <a:pt x="35600" y="135910"/>
                    <a:pt x="41493" y="135910"/>
                  </a:cubicBezTo>
                  <a:lnTo>
                    <a:pt x="54400" y="135910"/>
                  </a:lnTo>
                  <a:cubicBezTo>
                    <a:pt x="56817" y="135910"/>
                    <a:pt x="57162" y="137637"/>
                    <a:pt x="57162" y="138684"/>
                  </a:cubicBezTo>
                  <a:cubicBezTo>
                    <a:pt x="57162" y="140018"/>
                    <a:pt x="56436" y="141435"/>
                    <a:pt x="54400" y="141435"/>
                  </a:cubicBezTo>
                  <a:lnTo>
                    <a:pt x="35671" y="141435"/>
                  </a:lnTo>
                  <a:cubicBezTo>
                    <a:pt x="28373" y="141435"/>
                    <a:pt x="23265" y="146543"/>
                    <a:pt x="23265" y="153853"/>
                  </a:cubicBezTo>
                  <a:lnTo>
                    <a:pt x="23265" y="160699"/>
                  </a:lnTo>
                  <a:lnTo>
                    <a:pt x="23265" y="161032"/>
                  </a:lnTo>
                  <a:lnTo>
                    <a:pt x="32337" y="161032"/>
                  </a:lnTo>
                  <a:lnTo>
                    <a:pt x="32337" y="160699"/>
                  </a:lnTo>
                  <a:lnTo>
                    <a:pt x="32337" y="153853"/>
                  </a:lnTo>
                  <a:cubicBezTo>
                    <a:pt x="32337" y="152412"/>
                    <a:pt x="32695" y="150519"/>
                    <a:pt x="35671" y="150519"/>
                  </a:cubicBezTo>
                  <a:lnTo>
                    <a:pt x="54400" y="150519"/>
                  </a:lnTo>
                  <a:cubicBezTo>
                    <a:pt x="61163" y="150519"/>
                    <a:pt x="66246" y="145423"/>
                    <a:pt x="66246" y="138684"/>
                  </a:cubicBezTo>
                  <a:cubicBezTo>
                    <a:pt x="66246" y="131922"/>
                    <a:pt x="61163" y="126826"/>
                    <a:pt x="54400" y="126826"/>
                  </a:cubicBezTo>
                  <a:lnTo>
                    <a:pt x="41493" y="126826"/>
                  </a:lnTo>
                  <a:cubicBezTo>
                    <a:pt x="38088" y="126826"/>
                    <a:pt x="37660" y="126397"/>
                    <a:pt x="37660" y="122992"/>
                  </a:cubicBezTo>
                  <a:lnTo>
                    <a:pt x="37660" y="103847"/>
                  </a:lnTo>
                  <a:lnTo>
                    <a:pt x="37660" y="97775"/>
                  </a:lnTo>
                  <a:cubicBezTo>
                    <a:pt x="37660" y="87107"/>
                    <a:pt x="30647" y="84868"/>
                    <a:pt x="24753" y="84868"/>
                  </a:cubicBezTo>
                  <a:lnTo>
                    <a:pt x="11847" y="84868"/>
                  </a:lnTo>
                  <a:cubicBezTo>
                    <a:pt x="9442" y="84868"/>
                    <a:pt x="9085" y="83130"/>
                    <a:pt x="9085" y="82094"/>
                  </a:cubicBezTo>
                  <a:cubicBezTo>
                    <a:pt x="9085" y="80761"/>
                    <a:pt x="9811" y="79320"/>
                    <a:pt x="11847" y="79320"/>
                  </a:cubicBezTo>
                  <a:lnTo>
                    <a:pt x="30563" y="79320"/>
                  </a:lnTo>
                  <a:cubicBezTo>
                    <a:pt x="37874" y="79320"/>
                    <a:pt x="42982" y="74224"/>
                    <a:pt x="42982" y="66926"/>
                  </a:cubicBezTo>
                  <a:lnTo>
                    <a:pt x="42982" y="54924"/>
                  </a:lnTo>
                  <a:lnTo>
                    <a:pt x="42982" y="49781"/>
                  </a:lnTo>
                  <a:cubicBezTo>
                    <a:pt x="42982" y="42470"/>
                    <a:pt x="37874" y="37362"/>
                    <a:pt x="30563" y="37362"/>
                  </a:cubicBezTo>
                  <a:lnTo>
                    <a:pt x="11847" y="37362"/>
                  </a:lnTo>
                  <a:cubicBezTo>
                    <a:pt x="9811" y="37362"/>
                    <a:pt x="9085" y="35946"/>
                    <a:pt x="9085" y="34612"/>
                  </a:cubicBezTo>
                  <a:cubicBezTo>
                    <a:pt x="9085" y="33564"/>
                    <a:pt x="9442" y="31838"/>
                    <a:pt x="11847" y="31838"/>
                  </a:cubicBezTo>
                  <a:lnTo>
                    <a:pt x="24753" y="31838"/>
                  </a:lnTo>
                  <a:cubicBezTo>
                    <a:pt x="30647" y="31838"/>
                    <a:pt x="37660" y="29600"/>
                    <a:pt x="37660" y="18920"/>
                  </a:cubicBezTo>
                  <a:lnTo>
                    <a:pt x="37660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42"/>
            <p:cNvSpPr/>
            <p:nvPr/>
          </p:nvSpPr>
          <p:spPr>
            <a:xfrm>
              <a:off x="5548790" y="3"/>
              <a:ext cx="1875613" cy="5066578"/>
            </a:xfrm>
            <a:custGeom>
              <a:rect b="b" l="l" r="r" t="t"/>
              <a:pathLst>
                <a:path extrusionOk="0" h="158628" w="58723">
                  <a:moveTo>
                    <a:pt x="29338" y="1"/>
                  </a:moveTo>
                  <a:lnTo>
                    <a:pt x="29338" y="2406"/>
                  </a:lnTo>
                  <a:lnTo>
                    <a:pt x="29743" y="2406"/>
                  </a:lnTo>
                  <a:lnTo>
                    <a:pt x="29743" y="1"/>
                  </a:lnTo>
                  <a:close/>
                  <a:moveTo>
                    <a:pt x="29338" y="4799"/>
                  </a:moveTo>
                  <a:lnTo>
                    <a:pt x="29338" y="7204"/>
                  </a:lnTo>
                  <a:lnTo>
                    <a:pt x="29743" y="7204"/>
                  </a:lnTo>
                  <a:lnTo>
                    <a:pt x="29743" y="4799"/>
                  </a:lnTo>
                  <a:close/>
                  <a:moveTo>
                    <a:pt x="29338" y="9597"/>
                  </a:moveTo>
                  <a:lnTo>
                    <a:pt x="29338" y="12002"/>
                  </a:lnTo>
                  <a:lnTo>
                    <a:pt x="29743" y="12002"/>
                  </a:lnTo>
                  <a:lnTo>
                    <a:pt x="29743" y="9597"/>
                  </a:lnTo>
                  <a:close/>
                  <a:moveTo>
                    <a:pt x="29338" y="14395"/>
                  </a:moveTo>
                  <a:lnTo>
                    <a:pt x="29338" y="16800"/>
                  </a:lnTo>
                  <a:lnTo>
                    <a:pt x="29743" y="16800"/>
                  </a:lnTo>
                  <a:lnTo>
                    <a:pt x="29743" y="14395"/>
                  </a:lnTo>
                  <a:close/>
                  <a:moveTo>
                    <a:pt x="29338" y="19194"/>
                  </a:moveTo>
                  <a:lnTo>
                    <a:pt x="29338" y="21325"/>
                  </a:lnTo>
                  <a:cubicBezTo>
                    <a:pt x="29338" y="21408"/>
                    <a:pt x="29338" y="21503"/>
                    <a:pt x="29338" y="21587"/>
                  </a:cubicBezTo>
                  <a:lnTo>
                    <a:pt x="29743" y="21599"/>
                  </a:lnTo>
                  <a:cubicBezTo>
                    <a:pt x="29743" y="21503"/>
                    <a:pt x="29743" y="21420"/>
                    <a:pt x="29743" y="21325"/>
                  </a:cubicBezTo>
                  <a:lnTo>
                    <a:pt x="29743" y="19194"/>
                  </a:lnTo>
                  <a:close/>
                  <a:moveTo>
                    <a:pt x="28897" y="23861"/>
                  </a:moveTo>
                  <a:cubicBezTo>
                    <a:pt x="28600" y="24611"/>
                    <a:pt x="28147" y="25230"/>
                    <a:pt x="27576" y="25718"/>
                  </a:cubicBezTo>
                  <a:lnTo>
                    <a:pt x="27838" y="26028"/>
                  </a:lnTo>
                  <a:cubicBezTo>
                    <a:pt x="28457" y="25492"/>
                    <a:pt x="28945" y="24813"/>
                    <a:pt x="29266" y="24016"/>
                  </a:cubicBezTo>
                  <a:lnTo>
                    <a:pt x="28897" y="23861"/>
                  </a:lnTo>
                  <a:close/>
                  <a:moveTo>
                    <a:pt x="8800" y="26945"/>
                  </a:moveTo>
                  <a:lnTo>
                    <a:pt x="8800" y="27349"/>
                  </a:lnTo>
                  <a:lnTo>
                    <a:pt x="11205" y="27349"/>
                  </a:lnTo>
                  <a:lnTo>
                    <a:pt x="11205" y="26945"/>
                  </a:lnTo>
                  <a:close/>
                  <a:moveTo>
                    <a:pt x="13598" y="26945"/>
                  </a:moveTo>
                  <a:lnTo>
                    <a:pt x="13598" y="27349"/>
                  </a:lnTo>
                  <a:lnTo>
                    <a:pt x="16003" y="27349"/>
                  </a:lnTo>
                  <a:lnTo>
                    <a:pt x="16003" y="26945"/>
                  </a:lnTo>
                  <a:close/>
                  <a:moveTo>
                    <a:pt x="18396" y="26945"/>
                  </a:moveTo>
                  <a:lnTo>
                    <a:pt x="18396" y="27349"/>
                  </a:lnTo>
                  <a:lnTo>
                    <a:pt x="20801" y="27349"/>
                  </a:lnTo>
                  <a:lnTo>
                    <a:pt x="20801" y="26945"/>
                  </a:lnTo>
                  <a:close/>
                  <a:moveTo>
                    <a:pt x="25528" y="26742"/>
                  </a:moveTo>
                  <a:cubicBezTo>
                    <a:pt x="24968" y="26873"/>
                    <a:pt x="24361" y="26945"/>
                    <a:pt x="23718" y="26945"/>
                  </a:cubicBezTo>
                  <a:lnTo>
                    <a:pt x="23194" y="26945"/>
                  </a:lnTo>
                  <a:lnTo>
                    <a:pt x="23194" y="27349"/>
                  </a:lnTo>
                  <a:lnTo>
                    <a:pt x="23718" y="27349"/>
                  </a:lnTo>
                  <a:cubicBezTo>
                    <a:pt x="24397" y="27349"/>
                    <a:pt x="25040" y="27278"/>
                    <a:pt x="25623" y="27123"/>
                  </a:cubicBezTo>
                  <a:lnTo>
                    <a:pt x="25528" y="26742"/>
                  </a:lnTo>
                  <a:close/>
                  <a:moveTo>
                    <a:pt x="6371" y="27040"/>
                  </a:moveTo>
                  <a:cubicBezTo>
                    <a:pt x="5549" y="27159"/>
                    <a:pt x="4763" y="27409"/>
                    <a:pt x="4037" y="27754"/>
                  </a:cubicBezTo>
                  <a:lnTo>
                    <a:pt x="4204" y="28123"/>
                  </a:lnTo>
                  <a:cubicBezTo>
                    <a:pt x="4894" y="27790"/>
                    <a:pt x="5644" y="27552"/>
                    <a:pt x="6430" y="27445"/>
                  </a:cubicBezTo>
                  <a:lnTo>
                    <a:pt x="6371" y="27040"/>
                  </a:lnTo>
                  <a:close/>
                  <a:moveTo>
                    <a:pt x="2037" y="29183"/>
                  </a:moveTo>
                  <a:cubicBezTo>
                    <a:pt x="1453" y="29766"/>
                    <a:pt x="989" y="30457"/>
                    <a:pt x="656" y="31219"/>
                  </a:cubicBezTo>
                  <a:lnTo>
                    <a:pt x="1025" y="31386"/>
                  </a:lnTo>
                  <a:cubicBezTo>
                    <a:pt x="1346" y="30659"/>
                    <a:pt x="1775" y="30016"/>
                    <a:pt x="2323" y="29469"/>
                  </a:cubicBezTo>
                  <a:lnTo>
                    <a:pt x="2037" y="29183"/>
                  </a:lnTo>
                  <a:close/>
                  <a:moveTo>
                    <a:pt x="49" y="33588"/>
                  </a:moveTo>
                  <a:cubicBezTo>
                    <a:pt x="13" y="33910"/>
                    <a:pt x="1" y="34243"/>
                    <a:pt x="1" y="34576"/>
                  </a:cubicBezTo>
                  <a:cubicBezTo>
                    <a:pt x="1" y="35076"/>
                    <a:pt x="37" y="35565"/>
                    <a:pt x="96" y="36029"/>
                  </a:cubicBezTo>
                  <a:lnTo>
                    <a:pt x="489" y="35981"/>
                  </a:lnTo>
                  <a:cubicBezTo>
                    <a:pt x="430" y="35529"/>
                    <a:pt x="406" y="35065"/>
                    <a:pt x="406" y="34576"/>
                  </a:cubicBezTo>
                  <a:cubicBezTo>
                    <a:pt x="406" y="34255"/>
                    <a:pt x="418" y="33933"/>
                    <a:pt x="453" y="33636"/>
                  </a:cubicBezTo>
                  <a:lnTo>
                    <a:pt x="49" y="33588"/>
                  </a:lnTo>
                  <a:close/>
                  <a:moveTo>
                    <a:pt x="1108" y="38220"/>
                  </a:moveTo>
                  <a:lnTo>
                    <a:pt x="751" y="38386"/>
                  </a:lnTo>
                  <a:cubicBezTo>
                    <a:pt x="1096" y="39160"/>
                    <a:pt x="1584" y="39839"/>
                    <a:pt x="2180" y="40387"/>
                  </a:cubicBezTo>
                  <a:lnTo>
                    <a:pt x="2454" y="40101"/>
                  </a:lnTo>
                  <a:cubicBezTo>
                    <a:pt x="1894" y="39577"/>
                    <a:pt x="1442" y="38946"/>
                    <a:pt x="1108" y="38220"/>
                  </a:cubicBezTo>
                  <a:close/>
                  <a:moveTo>
                    <a:pt x="4406" y="41315"/>
                  </a:moveTo>
                  <a:lnTo>
                    <a:pt x="4263" y="41696"/>
                  </a:lnTo>
                  <a:cubicBezTo>
                    <a:pt x="4978" y="41982"/>
                    <a:pt x="5787" y="42161"/>
                    <a:pt x="6645" y="42244"/>
                  </a:cubicBezTo>
                  <a:lnTo>
                    <a:pt x="6680" y="41851"/>
                  </a:lnTo>
                  <a:cubicBezTo>
                    <a:pt x="5859" y="41768"/>
                    <a:pt x="5097" y="41589"/>
                    <a:pt x="4406" y="41315"/>
                  </a:cubicBezTo>
                  <a:close/>
                  <a:moveTo>
                    <a:pt x="9062" y="41899"/>
                  </a:moveTo>
                  <a:lnTo>
                    <a:pt x="9062" y="42292"/>
                  </a:lnTo>
                  <a:lnTo>
                    <a:pt x="11467" y="42292"/>
                  </a:lnTo>
                  <a:lnTo>
                    <a:pt x="11467" y="41899"/>
                  </a:lnTo>
                  <a:close/>
                  <a:moveTo>
                    <a:pt x="13860" y="41899"/>
                  </a:moveTo>
                  <a:lnTo>
                    <a:pt x="13860" y="42292"/>
                  </a:lnTo>
                  <a:lnTo>
                    <a:pt x="16265" y="42292"/>
                  </a:lnTo>
                  <a:lnTo>
                    <a:pt x="16265" y="41899"/>
                  </a:lnTo>
                  <a:close/>
                  <a:moveTo>
                    <a:pt x="18658" y="41899"/>
                  </a:moveTo>
                  <a:lnTo>
                    <a:pt x="18658" y="42292"/>
                  </a:lnTo>
                  <a:lnTo>
                    <a:pt x="21063" y="42292"/>
                  </a:lnTo>
                  <a:lnTo>
                    <a:pt x="21063" y="41899"/>
                  </a:lnTo>
                  <a:close/>
                  <a:moveTo>
                    <a:pt x="23456" y="41899"/>
                  </a:moveTo>
                  <a:lnTo>
                    <a:pt x="23456" y="42292"/>
                  </a:lnTo>
                  <a:lnTo>
                    <a:pt x="25861" y="42292"/>
                  </a:lnTo>
                  <a:lnTo>
                    <a:pt x="25861" y="41899"/>
                  </a:lnTo>
                  <a:close/>
                  <a:moveTo>
                    <a:pt x="28278" y="41923"/>
                  </a:moveTo>
                  <a:lnTo>
                    <a:pt x="28231" y="42327"/>
                  </a:lnTo>
                  <a:cubicBezTo>
                    <a:pt x="28945" y="42411"/>
                    <a:pt x="29707" y="42649"/>
                    <a:pt x="30445" y="43018"/>
                  </a:cubicBezTo>
                  <a:lnTo>
                    <a:pt x="30624" y="42661"/>
                  </a:lnTo>
                  <a:cubicBezTo>
                    <a:pt x="29850" y="42268"/>
                    <a:pt x="29040" y="42018"/>
                    <a:pt x="28278" y="41923"/>
                  </a:cubicBezTo>
                  <a:close/>
                  <a:moveTo>
                    <a:pt x="32636" y="44054"/>
                  </a:moveTo>
                  <a:lnTo>
                    <a:pt x="32362" y="44351"/>
                  </a:lnTo>
                  <a:cubicBezTo>
                    <a:pt x="32957" y="44899"/>
                    <a:pt x="33434" y="45506"/>
                    <a:pt x="33803" y="46173"/>
                  </a:cubicBezTo>
                  <a:lnTo>
                    <a:pt x="34160" y="45983"/>
                  </a:lnTo>
                  <a:cubicBezTo>
                    <a:pt x="33767" y="45280"/>
                    <a:pt x="33255" y="44625"/>
                    <a:pt x="32636" y="44054"/>
                  </a:cubicBezTo>
                  <a:close/>
                  <a:moveTo>
                    <a:pt x="34934" y="48304"/>
                  </a:moveTo>
                  <a:lnTo>
                    <a:pt x="34529" y="48364"/>
                  </a:lnTo>
                  <a:cubicBezTo>
                    <a:pt x="34577" y="48638"/>
                    <a:pt x="34589" y="48912"/>
                    <a:pt x="34589" y="49197"/>
                  </a:cubicBezTo>
                  <a:lnTo>
                    <a:pt x="34589" y="50733"/>
                  </a:lnTo>
                  <a:lnTo>
                    <a:pt x="34993" y="50733"/>
                  </a:lnTo>
                  <a:lnTo>
                    <a:pt x="34993" y="49197"/>
                  </a:lnTo>
                  <a:cubicBezTo>
                    <a:pt x="34993" y="48900"/>
                    <a:pt x="34970" y="48602"/>
                    <a:pt x="34934" y="48304"/>
                  </a:cubicBezTo>
                  <a:close/>
                  <a:moveTo>
                    <a:pt x="34589" y="53138"/>
                  </a:moveTo>
                  <a:lnTo>
                    <a:pt x="34589" y="55531"/>
                  </a:lnTo>
                  <a:lnTo>
                    <a:pt x="34993" y="55531"/>
                  </a:lnTo>
                  <a:lnTo>
                    <a:pt x="34993" y="53138"/>
                  </a:lnTo>
                  <a:close/>
                  <a:moveTo>
                    <a:pt x="34589" y="57936"/>
                  </a:moveTo>
                  <a:lnTo>
                    <a:pt x="34589" y="60330"/>
                  </a:lnTo>
                  <a:lnTo>
                    <a:pt x="34993" y="60330"/>
                  </a:lnTo>
                  <a:lnTo>
                    <a:pt x="34993" y="57936"/>
                  </a:lnTo>
                  <a:close/>
                  <a:moveTo>
                    <a:pt x="34589" y="62735"/>
                  </a:moveTo>
                  <a:lnTo>
                    <a:pt x="34589" y="65128"/>
                  </a:lnTo>
                  <a:lnTo>
                    <a:pt x="34993" y="65128"/>
                  </a:lnTo>
                  <a:lnTo>
                    <a:pt x="34993" y="62735"/>
                  </a:lnTo>
                  <a:close/>
                  <a:moveTo>
                    <a:pt x="34589" y="67533"/>
                  </a:moveTo>
                  <a:lnTo>
                    <a:pt x="34589" y="67961"/>
                  </a:lnTo>
                  <a:cubicBezTo>
                    <a:pt x="34589" y="68628"/>
                    <a:pt x="34529" y="69283"/>
                    <a:pt x="34410" y="69878"/>
                  </a:cubicBezTo>
                  <a:lnTo>
                    <a:pt x="34803" y="69950"/>
                  </a:lnTo>
                  <a:cubicBezTo>
                    <a:pt x="34934" y="69331"/>
                    <a:pt x="34993" y="68664"/>
                    <a:pt x="34993" y="67961"/>
                  </a:cubicBezTo>
                  <a:lnTo>
                    <a:pt x="34993" y="67533"/>
                  </a:lnTo>
                  <a:close/>
                  <a:moveTo>
                    <a:pt x="33600" y="72045"/>
                  </a:moveTo>
                  <a:cubicBezTo>
                    <a:pt x="33196" y="72724"/>
                    <a:pt x="32672" y="73295"/>
                    <a:pt x="32041" y="73736"/>
                  </a:cubicBezTo>
                  <a:lnTo>
                    <a:pt x="32279" y="74069"/>
                  </a:lnTo>
                  <a:cubicBezTo>
                    <a:pt x="32945" y="73593"/>
                    <a:pt x="33517" y="72974"/>
                    <a:pt x="33946" y="72260"/>
                  </a:cubicBezTo>
                  <a:lnTo>
                    <a:pt x="33600" y="72045"/>
                  </a:lnTo>
                  <a:close/>
                  <a:moveTo>
                    <a:pt x="8419" y="74974"/>
                  </a:moveTo>
                  <a:lnTo>
                    <a:pt x="8419" y="75367"/>
                  </a:lnTo>
                  <a:lnTo>
                    <a:pt x="10812" y="75367"/>
                  </a:lnTo>
                  <a:lnTo>
                    <a:pt x="10812" y="74974"/>
                  </a:lnTo>
                  <a:close/>
                  <a:moveTo>
                    <a:pt x="13217" y="74974"/>
                  </a:moveTo>
                  <a:lnTo>
                    <a:pt x="13217" y="75367"/>
                  </a:lnTo>
                  <a:lnTo>
                    <a:pt x="15610" y="75367"/>
                  </a:lnTo>
                  <a:lnTo>
                    <a:pt x="15610" y="74974"/>
                  </a:lnTo>
                  <a:close/>
                  <a:moveTo>
                    <a:pt x="18015" y="74974"/>
                  </a:moveTo>
                  <a:lnTo>
                    <a:pt x="18015" y="75367"/>
                  </a:lnTo>
                  <a:lnTo>
                    <a:pt x="20420" y="75367"/>
                  </a:lnTo>
                  <a:lnTo>
                    <a:pt x="20420" y="74974"/>
                  </a:lnTo>
                  <a:close/>
                  <a:moveTo>
                    <a:pt x="22813" y="74974"/>
                  </a:moveTo>
                  <a:lnTo>
                    <a:pt x="22813" y="75367"/>
                  </a:lnTo>
                  <a:lnTo>
                    <a:pt x="25218" y="75367"/>
                  </a:lnTo>
                  <a:lnTo>
                    <a:pt x="25218" y="74974"/>
                  </a:lnTo>
                  <a:close/>
                  <a:moveTo>
                    <a:pt x="29933" y="74688"/>
                  </a:moveTo>
                  <a:cubicBezTo>
                    <a:pt x="29231" y="74879"/>
                    <a:pt x="28457" y="74962"/>
                    <a:pt x="27611" y="74974"/>
                  </a:cubicBezTo>
                  <a:lnTo>
                    <a:pt x="27611" y="75367"/>
                  </a:lnTo>
                  <a:cubicBezTo>
                    <a:pt x="28481" y="75367"/>
                    <a:pt x="29302" y="75272"/>
                    <a:pt x="30040" y="75081"/>
                  </a:cubicBezTo>
                  <a:lnTo>
                    <a:pt x="29933" y="74688"/>
                  </a:lnTo>
                  <a:close/>
                  <a:moveTo>
                    <a:pt x="5990" y="75189"/>
                  </a:moveTo>
                  <a:cubicBezTo>
                    <a:pt x="5180" y="75379"/>
                    <a:pt x="4430" y="75701"/>
                    <a:pt x="3728" y="76141"/>
                  </a:cubicBezTo>
                  <a:lnTo>
                    <a:pt x="3942" y="76486"/>
                  </a:lnTo>
                  <a:cubicBezTo>
                    <a:pt x="4609" y="76070"/>
                    <a:pt x="5323" y="75760"/>
                    <a:pt x="6085" y="75581"/>
                  </a:cubicBezTo>
                  <a:lnTo>
                    <a:pt x="5990" y="75189"/>
                  </a:lnTo>
                  <a:close/>
                  <a:moveTo>
                    <a:pt x="1894" y="77772"/>
                  </a:moveTo>
                  <a:cubicBezTo>
                    <a:pt x="1382" y="78415"/>
                    <a:pt x="977" y="79141"/>
                    <a:pt x="691" y="79915"/>
                  </a:cubicBezTo>
                  <a:lnTo>
                    <a:pt x="1072" y="80058"/>
                  </a:lnTo>
                  <a:cubicBezTo>
                    <a:pt x="1334" y="79320"/>
                    <a:pt x="1715" y="78641"/>
                    <a:pt x="2204" y="78034"/>
                  </a:cubicBezTo>
                  <a:lnTo>
                    <a:pt x="1894" y="77772"/>
                  </a:lnTo>
                  <a:close/>
                  <a:moveTo>
                    <a:pt x="239" y="82332"/>
                  </a:moveTo>
                  <a:cubicBezTo>
                    <a:pt x="239" y="82392"/>
                    <a:pt x="239" y="82463"/>
                    <a:pt x="239" y="82535"/>
                  </a:cubicBezTo>
                  <a:cubicBezTo>
                    <a:pt x="239" y="83320"/>
                    <a:pt x="310" y="84071"/>
                    <a:pt x="465" y="84761"/>
                  </a:cubicBezTo>
                  <a:lnTo>
                    <a:pt x="858" y="84678"/>
                  </a:lnTo>
                  <a:cubicBezTo>
                    <a:pt x="715" y="84011"/>
                    <a:pt x="644" y="83297"/>
                    <a:pt x="644" y="82535"/>
                  </a:cubicBezTo>
                  <a:cubicBezTo>
                    <a:pt x="644" y="82463"/>
                    <a:pt x="644" y="82404"/>
                    <a:pt x="644" y="82332"/>
                  </a:cubicBezTo>
                  <a:close/>
                  <a:moveTo>
                    <a:pt x="1692" y="86833"/>
                  </a:moveTo>
                  <a:lnTo>
                    <a:pt x="1346" y="87047"/>
                  </a:lnTo>
                  <a:cubicBezTo>
                    <a:pt x="1787" y="87762"/>
                    <a:pt x="2358" y="88369"/>
                    <a:pt x="3037" y="88845"/>
                  </a:cubicBezTo>
                  <a:lnTo>
                    <a:pt x="3263" y="88512"/>
                  </a:lnTo>
                  <a:cubicBezTo>
                    <a:pt x="2632" y="88071"/>
                    <a:pt x="2096" y="87511"/>
                    <a:pt x="1692" y="86833"/>
                  </a:cubicBezTo>
                  <a:close/>
                  <a:moveTo>
                    <a:pt x="5383" y="89440"/>
                  </a:moveTo>
                  <a:lnTo>
                    <a:pt x="5287" y="89833"/>
                  </a:lnTo>
                  <a:cubicBezTo>
                    <a:pt x="6014" y="90012"/>
                    <a:pt x="6835" y="90107"/>
                    <a:pt x="7704" y="90119"/>
                  </a:cubicBezTo>
                  <a:lnTo>
                    <a:pt x="7716" y="89714"/>
                  </a:lnTo>
                  <a:cubicBezTo>
                    <a:pt x="6871" y="89714"/>
                    <a:pt x="6085" y="89619"/>
                    <a:pt x="5383" y="89440"/>
                  </a:cubicBezTo>
                  <a:close/>
                  <a:moveTo>
                    <a:pt x="10109" y="89714"/>
                  </a:moveTo>
                  <a:lnTo>
                    <a:pt x="10109" y="90119"/>
                  </a:lnTo>
                  <a:lnTo>
                    <a:pt x="12502" y="90119"/>
                  </a:lnTo>
                  <a:lnTo>
                    <a:pt x="12502" y="89714"/>
                  </a:lnTo>
                  <a:close/>
                  <a:moveTo>
                    <a:pt x="14908" y="89714"/>
                  </a:moveTo>
                  <a:lnTo>
                    <a:pt x="14908" y="90119"/>
                  </a:lnTo>
                  <a:lnTo>
                    <a:pt x="17301" y="90119"/>
                  </a:lnTo>
                  <a:lnTo>
                    <a:pt x="17301" y="89714"/>
                  </a:lnTo>
                  <a:close/>
                  <a:moveTo>
                    <a:pt x="19706" y="89714"/>
                  </a:moveTo>
                  <a:lnTo>
                    <a:pt x="19706" y="90119"/>
                  </a:lnTo>
                  <a:lnTo>
                    <a:pt x="22111" y="90119"/>
                  </a:lnTo>
                  <a:lnTo>
                    <a:pt x="22111" y="89714"/>
                  </a:lnTo>
                  <a:close/>
                  <a:moveTo>
                    <a:pt x="24540" y="89928"/>
                  </a:moveTo>
                  <a:lnTo>
                    <a:pt x="24433" y="90321"/>
                  </a:lnTo>
                  <a:cubicBezTo>
                    <a:pt x="25206" y="90512"/>
                    <a:pt x="25897" y="90845"/>
                    <a:pt x="26516" y="91310"/>
                  </a:cubicBezTo>
                  <a:lnTo>
                    <a:pt x="26754" y="90988"/>
                  </a:lnTo>
                  <a:cubicBezTo>
                    <a:pt x="26099" y="90500"/>
                    <a:pt x="25349" y="90131"/>
                    <a:pt x="24540" y="89928"/>
                  </a:cubicBezTo>
                  <a:close/>
                  <a:moveTo>
                    <a:pt x="28373" y="92857"/>
                  </a:moveTo>
                  <a:lnTo>
                    <a:pt x="28028" y="93048"/>
                  </a:lnTo>
                  <a:cubicBezTo>
                    <a:pt x="28397" y="93715"/>
                    <a:pt x="28635" y="94453"/>
                    <a:pt x="28743" y="95239"/>
                  </a:cubicBezTo>
                  <a:lnTo>
                    <a:pt x="29135" y="95191"/>
                  </a:lnTo>
                  <a:cubicBezTo>
                    <a:pt x="29028" y="94358"/>
                    <a:pt x="28778" y="93572"/>
                    <a:pt x="28373" y="92857"/>
                  </a:cubicBezTo>
                  <a:close/>
                  <a:moveTo>
                    <a:pt x="28790" y="97608"/>
                  </a:moveTo>
                  <a:lnTo>
                    <a:pt x="28790" y="100013"/>
                  </a:lnTo>
                  <a:lnTo>
                    <a:pt x="29195" y="100013"/>
                  </a:lnTo>
                  <a:lnTo>
                    <a:pt x="29195" y="97608"/>
                  </a:lnTo>
                  <a:close/>
                  <a:moveTo>
                    <a:pt x="28790" y="102406"/>
                  </a:moveTo>
                  <a:lnTo>
                    <a:pt x="28790" y="104811"/>
                  </a:lnTo>
                  <a:lnTo>
                    <a:pt x="29195" y="104811"/>
                  </a:lnTo>
                  <a:lnTo>
                    <a:pt x="29195" y="102406"/>
                  </a:lnTo>
                  <a:close/>
                  <a:moveTo>
                    <a:pt x="28790" y="107216"/>
                  </a:moveTo>
                  <a:lnTo>
                    <a:pt x="28790" y="109609"/>
                  </a:lnTo>
                  <a:lnTo>
                    <a:pt x="29195" y="109609"/>
                  </a:lnTo>
                  <a:lnTo>
                    <a:pt x="29195" y="107216"/>
                  </a:lnTo>
                  <a:close/>
                  <a:moveTo>
                    <a:pt x="28790" y="112014"/>
                  </a:moveTo>
                  <a:lnTo>
                    <a:pt x="28790" y="114408"/>
                  </a:lnTo>
                  <a:lnTo>
                    <a:pt x="29195" y="114408"/>
                  </a:lnTo>
                  <a:lnTo>
                    <a:pt x="29195" y="112014"/>
                  </a:lnTo>
                  <a:close/>
                  <a:moveTo>
                    <a:pt x="28790" y="116813"/>
                  </a:moveTo>
                  <a:lnTo>
                    <a:pt x="28790" y="119206"/>
                  </a:lnTo>
                  <a:lnTo>
                    <a:pt x="29195" y="119206"/>
                  </a:lnTo>
                  <a:lnTo>
                    <a:pt x="29195" y="116813"/>
                  </a:lnTo>
                  <a:close/>
                  <a:moveTo>
                    <a:pt x="28790" y="121611"/>
                  </a:moveTo>
                  <a:lnTo>
                    <a:pt x="28790" y="124004"/>
                  </a:lnTo>
                  <a:lnTo>
                    <a:pt x="29195" y="124004"/>
                  </a:lnTo>
                  <a:lnTo>
                    <a:pt x="29195" y="121611"/>
                  </a:lnTo>
                  <a:close/>
                  <a:moveTo>
                    <a:pt x="29505" y="126314"/>
                  </a:moveTo>
                  <a:lnTo>
                    <a:pt x="29124" y="126433"/>
                  </a:lnTo>
                  <a:cubicBezTo>
                    <a:pt x="29374" y="127195"/>
                    <a:pt x="29743" y="127921"/>
                    <a:pt x="30243" y="128612"/>
                  </a:cubicBezTo>
                  <a:lnTo>
                    <a:pt x="30564" y="128374"/>
                  </a:lnTo>
                  <a:cubicBezTo>
                    <a:pt x="30100" y="127719"/>
                    <a:pt x="29743" y="127028"/>
                    <a:pt x="29505" y="126314"/>
                  </a:cubicBezTo>
                  <a:close/>
                  <a:moveTo>
                    <a:pt x="32183" y="130076"/>
                  </a:moveTo>
                  <a:lnTo>
                    <a:pt x="31933" y="130386"/>
                  </a:lnTo>
                  <a:cubicBezTo>
                    <a:pt x="32588" y="130910"/>
                    <a:pt x="33303" y="131326"/>
                    <a:pt x="34053" y="131612"/>
                  </a:cubicBezTo>
                  <a:lnTo>
                    <a:pt x="34196" y="131243"/>
                  </a:lnTo>
                  <a:cubicBezTo>
                    <a:pt x="33481" y="130969"/>
                    <a:pt x="32815" y="130576"/>
                    <a:pt x="32183" y="130076"/>
                  </a:cubicBezTo>
                  <a:close/>
                  <a:moveTo>
                    <a:pt x="36470" y="131695"/>
                  </a:moveTo>
                  <a:lnTo>
                    <a:pt x="36458" y="132100"/>
                  </a:lnTo>
                  <a:lnTo>
                    <a:pt x="38863" y="132100"/>
                  </a:lnTo>
                  <a:lnTo>
                    <a:pt x="38863" y="131695"/>
                  </a:lnTo>
                  <a:close/>
                  <a:moveTo>
                    <a:pt x="41256" y="131695"/>
                  </a:moveTo>
                  <a:lnTo>
                    <a:pt x="41256" y="132100"/>
                  </a:lnTo>
                  <a:lnTo>
                    <a:pt x="43661" y="132100"/>
                  </a:lnTo>
                  <a:lnTo>
                    <a:pt x="43661" y="131695"/>
                  </a:lnTo>
                  <a:close/>
                  <a:moveTo>
                    <a:pt x="46054" y="131695"/>
                  </a:moveTo>
                  <a:lnTo>
                    <a:pt x="46054" y="132100"/>
                  </a:lnTo>
                  <a:lnTo>
                    <a:pt x="48459" y="132100"/>
                  </a:lnTo>
                  <a:lnTo>
                    <a:pt x="48459" y="131695"/>
                  </a:lnTo>
                  <a:close/>
                  <a:moveTo>
                    <a:pt x="50852" y="131695"/>
                  </a:moveTo>
                  <a:lnTo>
                    <a:pt x="50852" y="132100"/>
                  </a:lnTo>
                  <a:lnTo>
                    <a:pt x="52246" y="132100"/>
                  </a:lnTo>
                  <a:cubicBezTo>
                    <a:pt x="52567" y="132100"/>
                    <a:pt x="52900" y="132136"/>
                    <a:pt x="53222" y="132184"/>
                  </a:cubicBezTo>
                  <a:lnTo>
                    <a:pt x="53281" y="131791"/>
                  </a:lnTo>
                  <a:cubicBezTo>
                    <a:pt x="52936" y="131731"/>
                    <a:pt x="52591" y="131695"/>
                    <a:pt x="52246" y="131695"/>
                  </a:cubicBezTo>
                  <a:close/>
                  <a:moveTo>
                    <a:pt x="55603" y="132624"/>
                  </a:moveTo>
                  <a:lnTo>
                    <a:pt x="55389" y="132969"/>
                  </a:lnTo>
                  <a:cubicBezTo>
                    <a:pt x="56079" y="133374"/>
                    <a:pt x="56663" y="133886"/>
                    <a:pt x="57127" y="134493"/>
                  </a:cubicBezTo>
                  <a:lnTo>
                    <a:pt x="57449" y="134255"/>
                  </a:lnTo>
                  <a:cubicBezTo>
                    <a:pt x="56948" y="133600"/>
                    <a:pt x="56329" y="133053"/>
                    <a:pt x="55603" y="132624"/>
                  </a:cubicBezTo>
                  <a:close/>
                  <a:moveTo>
                    <a:pt x="58520" y="136470"/>
                  </a:moveTo>
                  <a:lnTo>
                    <a:pt x="58127" y="136565"/>
                  </a:lnTo>
                  <a:cubicBezTo>
                    <a:pt x="58258" y="137077"/>
                    <a:pt x="58330" y="137613"/>
                    <a:pt x="58330" y="138161"/>
                  </a:cubicBezTo>
                  <a:cubicBezTo>
                    <a:pt x="58330" y="138411"/>
                    <a:pt x="58318" y="138649"/>
                    <a:pt x="58306" y="138887"/>
                  </a:cubicBezTo>
                  <a:lnTo>
                    <a:pt x="58711" y="138911"/>
                  </a:lnTo>
                  <a:cubicBezTo>
                    <a:pt x="58723" y="138661"/>
                    <a:pt x="58723" y="138411"/>
                    <a:pt x="58723" y="138161"/>
                  </a:cubicBezTo>
                  <a:cubicBezTo>
                    <a:pt x="58723" y="137577"/>
                    <a:pt x="58663" y="137006"/>
                    <a:pt x="58520" y="136470"/>
                  </a:cubicBezTo>
                  <a:close/>
                  <a:moveTo>
                    <a:pt x="57913" y="141197"/>
                  </a:moveTo>
                  <a:cubicBezTo>
                    <a:pt x="57675" y="141982"/>
                    <a:pt x="57365" y="142709"/>
                    <a:pt x="56960" y="143340"/>
                  </a:cubicBezTo>
                  <a:lnTo>
                    <a:pt x="57306" y="143554"/>
                  </a:lnTo>
                  <a:cubicBezTo>
                    <a:pt x="57722" y="142887"/>
                    <a:pt x="58056" y="142137"/>
                    <a:pt x="58294" y="141316"/>
                  </a:cubicBezTo>
                  <a:lnTo>
                    <a:pt x="57913" y="141197"/>
                  </a:lnTo>
                  <a:close/>
                  <a:moveTo>
                    <a:pt x="55424" y="145066"/>
                  </a:moveTo>
                  <a:cubicBezTo>
                    <a:pt x="54793" y="145542"/>
                    <a:pt x="54091" y="145876"/>
                    <a:pt x="53353" y="146031"/>
                  </a:cubicBezTo>
                  <a:lnTo>
                    <a:pt x="53436" y="146423"/>
                  </a:lnTo>
                  <a:cubicBezTo>
                    <a:pt x="54234" y="146257"/>
                    <a:pt x="54996" y="145900"/>
                    <a:pt x="55675" y="145388"/>
                  </a:cubicBezTo>
                  <a:lnTo>
                    <a:pt x="55424" y="145066"/>
                  </a:lnTo>
                  <a:close/>
                  <a:moveTo>
                    <a:pt x="34208" y="146150"/>
                  </a:moveTo>
                  <a:lnTo>
                    <a:pt x="34208" y="146543"/>
                  </a:lnTo>
                  <a:lnTo>
                    <a:pt x="36601" y="146543"/>
                  </a:lnTo>
                  <a:lnTo>
                    <a:pt x="36601" y="146150"/>
                  </a:lnTo>
                  <a:close/>
                  <a:moveTo>
                    <a:pt x="39006" y="146150"/>
                  </a:moveTo>
                  <a:lnTo>
                    <a:pt x="39006" y="146543"/>
                  </a:lnTo>
                  <a:lnTo>
                    <a:pt x="41399" y="146543"/>
                  </a:lnTo>
                  <a:lnTo>
                    <a:pt x="41399" y="146150"/>
                  </a:lnTo>
                  <a:close/>
                  <a:moveTo>
                    <a:pt x="43804" y="146150"/>
                  </a:moveTo>
                  <a:lnTo>
                    <a:pt x="43804" y="146543"/>
                  </a:lnTo>
                  <a:lnTo>
                    <a:pt x="46197" y="146543"/>
                  </a:lnTo>
                  <a:lnTo>
                    <a:pt x="46197" y="146150"/>
                  </a:lnTo>
                  <a:close/>
                  <a:moveTo>
                    <a:pt x="48602" y="146150"/>
                  </a:moveTo>
                  <a:lnTo>
                    <a:pt x="48602" y="146543"/>
                  </a:lnTo>
                  <a:lnTo>
                    <a:pt x="50995" y="146543"/>
                  </a:lnTo>
                  <a:lnTo>
                    <a:pt x="50995" y="146150"/>
                  </a:lnTo>
                  <a:close/>
                  <a:moveTo>
                    <a:pt x="30910" y="146150"/>
                  </a:moveTo>
                  <a:cubicBezTo>
                    <a:pt x="30386" y="146150"/>
                    <a:pt x="29874" y="146209"/>
                    <a:pt x="29374" y="146340"/>
                  </a:cubicBezTo>
                  <a:lnTo>
                    <a:pt x="29469" y="146721"/>
                  </a:lnTo>
                  <a:cubicBezTo>
                    <a:pt x="29933" y="146602"/>
                    <a:pt x="30421" y="146543"/>
                    <a:pt x="30910" y="146543"/>
                  </a:cubicBezTo>
                  <a:lnTo>
                    <a:pt x="31802" y="146543"/>
                  </a:lnTo>
                  <a:lnTo>
                    <a:pt x="31802" y="146150"/>
                  </a:lnTo>
                  <a:close/>
                  <a:moveTo>
                    <a:pt x="27159" y="147412"/>
                  </a:moveTo>
                  <a:cubicBezTo>
                    <a:pt x="26516" y="147900"/>
                    <a:pt x="25957" y="148507"/>
                    <a:pt x="25504" y="149221"/>
                  </a:cubicBezTo>
                  <a:lnTo>
                    <a:pt x="25837" y="149436"/>
                  </a:lnTo>
                  <a:cubicBezTo>
                    <a:pt x="26266" y="148769"/>
                    <a:pt x="26802" y="148186"/>
                    <a:pt x="27397" y="147733"/>
                  </a:cubicBezTo>
                  <a:lnTo>
                    <a:pt x="27159" y="147412"/>
                  </a:lnTo>
                  <a:close/>
                  <a:moveTo>
                    <a:pt x="24504" y="151460"/>
                  </a:moveTo>
                  <a:cubicBezTo>
                    <a:pt x="24290" y="152234"/>
                    <a:pt x="24171" y="153055"/>
                    <a:pt x="24171" y="153889"/>
                  </a:cubicBezTo>
                  <a:lnTo>
                    <a:pt x="24575" y="153889"/>
                  </a:lnTo>
                  <a:cubicBezTo>
                    <a:pt x="24575" y="153091"/>
                    <a:pt x="24683" y="152317"/>
                    <a:pt x="24897" y="151567"/>
                  </a:cubicBezTo>
                  <a:lnTo>
                    <a:pt x="24504" y="151460"/>
                  </a:lnTo>
                  <a:close/>
                  <a:moveTo>
                    <a:pt x="24171" y="156282"/>
                  </a:moveTo>
                  <a:lnTo>
                    <a:pt x="24171" y="158627"/>
                  </a:lnTo>
                  <a:lnTo>
                    <a:pt x="24575" y="158627"/>
                  </a:lnTo>
                  <a:lnTo>
                    <a:pt x="24575" y="156282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42"/>
            <p:cNvSpPr/>
            <p:nvPr/>
          </p:nvSpPr>
          <p:spPr>
            <a:xfrm>
              <a:off x="6327248" y="5105047"/>
              <a:ext cx="32" cy="38456"/>
            </a:xfrm>
            <a:custGeom>
              <a:rect b="b" l="l" r="r" t="t"/>
              <a:pathLst>
                <a:path extrusionOk="0" fill="none" h="1204" w="1">
                  <a:moveTo>
                    <a:pt x="1" y="1"/>
                  </a:moveTo>
                  <a:lnTo>
                    <a:pt x="1" y="1203"/>
                  </a:lnTo>
                </a:path>
              </a:pathLst>
            </a:custGeom>
            <a:noFill/>
            <a:ln cap="flat" cmpd="sng" w="10125">
              <a:solidFill>
                <a:srgbClr val="666258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1" name="Google Shape;1921;p42"/>
          <p:cNvGrpSpPr/>
          <p:nvPr/>
        </p:nvGrpSpPr>
        <p:grpSpPr>
          <a:xfrm>
            <a:off x="1564625" y="641575"/>
            <a:ext cx="3990725" cy="607054"/>
            <a:chOff x="1564625" y="641575"/>
            <a:chExt cx="3990725" cy="607054"/>
          </a:xfrm>
        </p:grpSpPr>
        <p:grpSp>
          <p:nvGrpSpPr>
            <p:cNvPr id="1922" name="Google Shape;1922;p42"/>
            <p:cNvGrpSpPr/>
            <p:nvPr/>
          </p:nvGrpSpPr>
          <p:grpSpPr>
            <a:xfrm rot="5400000">
              <a:off x="5253213" y="589625"/>
              <a:ext cx="229200" cy="375075"/>
              <a:chOff x="2560463" y="4217700"/>
              <a:chExt cx="229200" cy="375075"/>
            </a:xfrm>
          </p:grpSpPr>
          <p:sp>
            <p:nvSpPr>
              <p:cNvPr id="1923" name="Google Shape;1923;p42"/>
              <p:cNvSpPr/>
              <p:nvPr/>
            </p:nvSpPr>
            <p:spPr>
              <a:xfrm>
                <a:off x="2560463" y="4217700"/>
                <a:ext cx="229200" cy="375075"/>
              </a:xfrm>
              <a:custGeom>
                <a:rect b="b" l="l" r="r" t="t"/>
                <a:pathLst>
                  <a:path extrusionOk="0" h="15003" w="9168">
                    <a:moveTo>
                      <a:pt x="4584" y="1"/>
                    </a:moveTo>
                    <a:cubicBezTo>
                      <a:pt x="2048" y="1"/>
                      <a:pt x="0" y="2048"/>
                      <a:pt x="0" y="4584"/>
                    </a:cubicBezTo>
                    <a:cubicBezTo>
                      <a:pt x="0" y="7109"/>
                      <a:pt x="4584" y="15002"/>
                      <a:pt x="4584" y="15002"/>
                    </a:cubicBezTo>
                    <a:cubicBezTo>
                      <a:pt x="4584" y="15002"/>
                      <a:pt x="9168" y="7109"/>
                      <a:pt x="9168" y="4584"/>
                    </a:cubicBezTo>
                    <a:cubicBezTo>
                      <a:pt x="9168" y="2048"/>
                      <a:pt x="7108" y="1"/>
                      <a:pt x="45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42"/>
              <p:cNvSpPr/>
              <p:nvPr/>
            </p:nvSpPr>
            <p:spPr>
              <a:xfrm>
                <a:off x="2625338" y="4284100"/>
                <a:ext cx="99450" cy="99425"/>
              </a:xfrm>
              <a:custGeom>
                <a:rect b="b" l="l" r="r" t="t"/>
                <a:pathLst>
                  <a:path extrusionOk="0" h="3977" w="3978">
                    <a:moveTo>
                      <a:pt x="1989" y="0"/>
                    </a:moveTo>
                    <a:cubicBezTo>
                      <a:pt x="894" y="0"/>
                      <a:pt x="1" y="893"/>
                      <a:pt x="1" y="1988"/>
                    </a:cubicBezTo>
                    <a:cubicBezTo>
                      <a:pt x="1" y="3084"/>
                      <a:pt x="894" y="3977"/>
                      <a:pt x="1989" y="3977"/>
                    </a:cubicBezTo>
                    <a:cubicBezTo>
                      <a:pt x="3084" y="3977"/>
                      <a:pt x="3977" y="3084"/>
                      <a:pt x="3977" y="1988"/>
                    </a:cubicBezTo>
                    <a:cubicBezTo>
                      <a:pt x="3977" y="893"/>
                      <a:pt x="3084" y="0"/>
                      <a:pt x="19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25" name="Google Shape;1925;p42"/>
            <p:cNvSpPr txBox="1"/>
            <p:nvPr/>
          </p:nvSpPr>
          <p:spPr>
            <a:xfrm>
              <a:off x="1564625" y="89312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6" name="Google Shape;1926;p42"/>
            <p:cNvSpPr/>
            <p:nvPr/>
          </p:nvSpPr>
          <p:spPr>
            <a:xfrm>
              <a:off x="2559250" y="64157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927" name="Google Shape;1927;p42"/>
            <p:cNvCxnSpPr/>
            <p:nvPr/>
          </p:nvCxnSpPr>
          <p:spPr>
            <a:xfrm>
              <a:off x="3795250" y="777175"/>
              <a:ext cx="148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28" name="Google Shape;1928;p42"/>
          <p:cNvGrpSpPr/>
          <p:nvPr/>
        </p:nvGrpSpPr>
        <p:grpSpPr>
          <a:xfrm>
            <a:off x="1564625" y="1454896"/>
            <a:ext cx="4268875" cy="607058"/>
            <a:chOff x="1564625" y="1454896"/>
            <a:chExt cx="4268875" cy="607058"/>
          </a:xfrm>
        </p:grpSpPr>
        <p:sp>
          <p:nvSpPr>
            <p:cNvPr id="1929" name="Google Shape;1929;p42"/>
            <p:cNvSpPr txBox="1"/>
            <p:nvPr/>
          </p:nvSpPr>
          <p:spPr>
            <a:xfrm>
              <a:off x="1564625" y="1706454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0" name="Google Shape;1930;p42"/>
            <p:cNvSpPr/>
            <p:nvPr/>
          </p:nvSpPr>
          <p:spPr>
            <a:xfrm>
              <a:off x="2559250" y="1454896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931" name="Google Shape;1931;p42"/>
            <p:cNvGrpSpPr/>
            <p:nvPr/>
          </p:nvGrpSpPr>
          <p:grpSpPr>
            <a:xfrm rot="5400000">
              <a:off x="5531363" y="1402950"/>
              <a:ext cx="229200" cy="375075"/>
              <a:chOff x="2560463" y="4217700"/>
              <a:chExt cx="229200" cy="375075"/>
            </a:xfrm>
          </p:grpSpPr>
          <p:sp>
            <p:nvSpPr>
              <p:cNvPr id="1932" name="Google Shape;1932;p42"/>
              <p:cNvSpPr/>
              <p:nvPr/>
            </p:nvSpPr>
            <p:spPr>
              <a:xfrm>
                <a:off x="2560463" y="4217700"/>
                <a:ext cx="229200" cy="375075"/>
              </a:xfrm>
              <a:custGeom>
                <a:rect b="b" l="l" r="r" t="t"/>
                <a:pathLst>
                  <a:path extrusionOk="0" h="15003" w="9168">
                    <a:moveTo>
                      <a:pt x="4584" y="1"/>
                    </a:moveTo>
                    <a:cubicBezTo>
                      <a:pt x="2048" y="1"/>
                      <a:pt x="0" y="2048"/>
                      <a:pt x="0" y="4584"/>
                    </a:cubicBezTo>
                    <a:cubicBezTo>
                      <a:pt x="0" y="7109"/>
                      <a:pt x="4584" y="15002"/>
                      <a:pt x="4584" y="15002"/>
                    </a:cubicBezTo>
                    <a:cubicBezTo>
                      <a:pt x="4584" y="15002"/>
                      <a:pt x="9168" y="7109"/>
                      <a:pt x="9168" y="4584"/>
                    </a:cubicBezTo>
                    <a:cubicBezTo>
                      <a:pt x="9168" y="2048"/>
                      <a:pt x="7108" y="1"/>
                      <a:pt x="45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42"/>
              <p:cNvSpPr/>
              <p:nvPr/>
            </p:nvSpPr>
            <p:spPr>
              <a:xfrm>
                <a:off x="2625338" y="4284100"/>
                <a:ext cx="99450" cy="99425"/>
              </a:xfrm>
              <a:custGeom>
                <a:rect b="b" l="l" r="r" t="t"/>
                <a:pathLst>
                  <a:path extrusionOk="0" h="3977" w="3978">
                    <a:moveTo>
                      <a:pt x="1989" y="0"/>
                    </a:moveTo>
                    <a:cubicBezTo>
                      <a:pt x="894" y="0"/>
                      <a:pt x="1" y="893"/>
                      <a:pt x="1" y="1988"/>
                    </a:cubicBezTo>
                    <a:cubicBezTo>
                      <a:pt x="1" y="3084"/>
                      <a:pt x="894" y="3977"/>
                      <a:pt x="1989" y="3977"/>
                    </a:cubicBezTo>
                    <a:cubicBezTo>
                      <a:pt x="3084" y="3977"/>
                      <a:pt x="3977" y="3084"/>
                      <a:pt x="3977" y="1988"/>
                    </a:cubicBezTo>
                    <a:cubicBezTo>
                      <a:pt x="3977" y="893"/>
                      <a:pt x="3084" y="0"/>
                      <a:pt x="19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34" name="Google Shape;1934;p42"/>
            <p:cNvCxnSpPr/>
            <p:nvPr/>
          </p:nvCxnSpPr>
          <p:spPr>
            <a:xfrm>
              <a:off x="3795250" y="1590500"/>
              <a:ext cx="1752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35" name="Google Shape;1935;p42"/>
          <p:cNvGrpSpPr/>
          <p:nvPr/>
        </p:nvGrpSpPr>
        <p:grpSpPr>
          <a:xfrm>
            <a:off x="1564625" y="2268222"/>
            <a:ext cx="3893800" cy="607065"/>
            <a:chOff x="1564625" y="2268222"/>
            <a:chExt cx="3893800" cy="607065"/>
          </a:xfrm>
        </p:grpSpPr>
        <p:sp>
          <p:nvSpPr>
            <p:cNvPr id="1936" name="Google Shape;1936;p42"/>
            <p:cNvSpPr txBox="1"/>
            <p:nvPr/>
          </p:nvSpPr>
          <p:spPr>
            <a:xfrm>
              <a:off x="1564625" y="2519787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7" name="Google Shape;1937;p42"/>
            <p:cNvSpPr/>
            <p:nvPr/>
          </p:nvSpPr>
          <p:spPr>
            <a:xfrm>
              <a:off x="2559250" y="2268222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938" name="Google Shape;1938;p42"/>
            <p:cNvGrpSpPr/>
            <p:nvPr/>
          </p:nvGrpSpPr>
          <p:grpSpPr>
            <a:xfrm rot="5400000">
              <a:off x="5156288" y="2216275"/>
              <a:ext cx="229200" cy="375075"/>
              <a:chOff x="2560463" y="4217700"/>
              <a:chExt cx="229200" cy="375075"/>
            </a:xfrm>
          </p:grpSpPr>
          <p:sp>
            <p:nvSpPr>
              <p:cNvPr id="1939" name="Google Shape;1939;p42"/>
              <p:cNvSpPr/>
              <p:nvPr/>
            </p:nvSpPr>
            <p:spPr>
              <a:xfrm>
                <a:off x="2560463" y="4217700"/>
                <a:ext cx="229200" cy="375075"/>
              </a:xfrm>
              <a:custGeom>
                <a:rect b="b" l="l" r="r" t="t"/>
                <a:pathLst>
                  <a:path extrusionOk="0" h="15003" w="9168">
                    <a:moveTo>
                      <a:pt x="4584" y="1"/>
                    </a:moveTo>
                    <a:cubicBezTo>
                      <a:pt x="2048" y="1"/>
                      <a:pt x="0" y="2048"/>
                      <a:pt x="0" y="4584"/>
                    </a:cubicBezTo>
                    <a:cubicBezTo>
                      <a:pt x="0" y="7109"/>
                      <a:pt x="4584" y="15002"/>
                      <a:pt x="4584" y="15002"/>
                    </a:cubicBezTo>
                    <a:cubicBezTo>
                      <a:pt x="4584" y="15002"/>
                      <a:pt x="9168" y="7109"/>
                      <a:pt x="9168" y="4584"/>
                    </a:cubicBezTo>
                    <a:cubicBezTo>
                      <a:pt x="9168" y="2048"/>
                      <a:pt x="7108" y="1"/>
                      <a:pt x="45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42"/>
              <p:cNvSpPr/>
              <p:nvPr/>
            </p:nvSpPr>
            <p:spPr>
              <a:xfrm>
                <a:off x="2625338" y="4284100"/>
                <a:ext cx="99450" cy="99425"/>
              </a:xfrm>
              <a:custGeom>
                <a:rect b="b" l="l" r="r" t="t"/>
                <a:pathLst>
                  <a:path extrusionOk="0" h="3977" w="3978">
                    <a:moveTo>
                      <a:pt x="1989" y="0"/>
                    </a:moveTo>
                    <a:cubicBezTo>
                      <a:pt x="894" y="0"/>
                      <a:pt x="1" y="893"/>
                      <a:pt x="1" y="1988"/>
                    </a:cubicBezTo>
                    <a:cubicBezTo>
                      <a:pt x="1" y="3084"/>
                      <a:pt x="894" y="3977"/>
                      <a:pt x="1989" y="3977"/>
                    </a:cubicBezTo>
                    <a:cubicBezTo>
                      <a:pt x="3084" y="3977"/>
                      <a:pt x="3977" y="3084"/>
                      <a:pt x="3977" y="1988"/>
                    </a:cubicBezTo>
                    <a:cubicBezTo>
                      <a:pt x="3977" y="893"/>
                      <a:pt x="3084" y="0"/>
                      <a:pt x="19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41" name="Google Shape;1941;p42"/>
            <p:cNvCxnSpPr/>
            <p:nvPr/>
          </p:nvCxnSpPr>
          <p:spPr>
            <a:xfrm>
              <a:off x="3795250" y="2403825"/>
              <a:ext cx="1410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42" name="Google Shape;1942;p42"/>
          <p:cNvGrpSpPr/>
          <p:nvPr/>
        </p:nvGrpSpPr>
        <p:grpSpPr>
          <a:xfrm>
            <a:off x="1564625" y="3081554"/>
            <a:ext cx="4767325" cy="607054"/>
            <a:chOff x="1564625" y="3081554"/>
            <a:chExt cx="4767325" cy="607054"/>
          </a:xfrm>
        </p:grpSpPr>
        <p:sp>
          <p:nvSpPr>
            <p:cNvPr id="1943" name="Google Shape;1943;p42"/>
            <p:cNvSpPr txBox="1"/>
            <p:nvPr/>
          </p:nvSpPr>
          <p:spPr>
            <a:xfrm>
              <a:off x="1564625" y="3333108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4" name="Google Shape;1944;p42"/>
            <p:cNvSpPr/>
            <p:nvPr/>
          </p:nvSpPr>
          <p:spPr>
            <a:xfrm>
              <a:off x="2559250" y="3081554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945" name="Google Shape;1945;p42"/>
            <p:cNvGrpSpPr/>
            <p:nvPr/>
          </p:nvGrpSpPr>
          <p:grpSpPr>
            <a:xfrm rot="5400000">
              <a:off x="6029813" y="3029600"/>
              <a:ext cx="229200" cy="375075"/>
              <a:chOff x="2560463" y="4217700"/>
              <a:chExt cx="229200" cy="375075"/>
            </a:xfrm>
          </p:grpSpPr>
          <p:sp>
            <p:nvSpPr>
              <p:cNvPr id="1946" name="Google Shape;1946;p42"/>
              <p:cNvSpPr/>
              <p:nvPr/>
            </p:nvSpPr>
            <p:spPr>
              <a:xfrm>
                <a:off x="2560463" y="4217700"/>
                <a:ext cx="229200" cy="375075"/>
              </a:xfrm>
              <a:custGeom>
                <a:rect b="b" l="l" r="r" t="t"/>
                <a:pathLst>
                  <a:path extrusionOk="0" h="15003" w="9168">
                    <a:moveTo>
                      <a:pt x="4584" y="1"/>
                    </a:moveTo>
                    <a:cubicBezTo>
                      <a:pt x="2048" y="1"/>
                      <a:pt x="0" y="2048"/>
                      <a:pt x="0" y="4584"/>
                    </a:cubicBezTo>
                    <a:cubicBezTo>
                      <a:pt x="0" y="7109"/>
                      <a:pt x="4584" y="15002"/>
                      <a:pt x="4584" y="15002"/>
                    </a:cubicBezTo>
                    <a:cubicBezTo>
                      <a:pt x="4584" y="15002"/>
                      <a:pt x="9168" y="7109"/>
                      <a:pt x="9168" y="4584"/>
                    </a:cubicBezTo>
                    <a:cubicBezTo>
                      <a:pt x="9168" y="2048"/>
                      <a:pt x="7108" y="1"/>
                      <a:pt x="45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42"/>
              <p:cNvSpPr/>
              <p:nvPr/>
            </p:nvSpPr>
            <p:spPr>
              <a:xfrm>
                <a:off x="2625338" y="4284100"/>
                <a:ext cx="99450" cy="99425"/>
              </a:xfrm>
              <a:custGeom>
                <a:rect b="b" l="l" r="r" t="t"/>
                <a:pathLst>
                  <a:path extrusionOk="0" h="3977" w="3978">
                    <a:moveTo>
                      <a:pt x="1989" y="0"/>
                    </a:moveTo>
                    <a:cubicBezTo>
                      <a:pt x="894" y="0"/>
                      <a:pt x="1" y="893"/>
                      <a:pt x="1" y="1988"/>
                    </a:cubicBezTo>
                    <a:cubicBezTo>
                      <a:pt x="1" y="3084"/>
                      <a:pt x="894" y="3977"/>
                      <a:pt x="1989" y="3977"/>
                    </a:cubicBezTo>
                    <a:cubicBezTo>
                      <a:pt x="3084" y="3977"/>
                      <a:pt x="3977" y="3084"/>
                      <a:pt x="3977" y="1988"/>
                    </a:cubicBezTo>
                    <a:cubicBezTo>
                      <a:pt x="3977" y="893"/>
                      <a:pt x="3084" y="0"/>
                      <a:pt x="19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48" name="Google Shape;1948;p42"/>
            <p:cNvCxnSpPr/>
            <p:nvPr/>
          </p:nvCxnSpPr>
          <p:spPr>
            <a:xfrm>
              <a:off x="3795250" y="3217150"/>
              <a:ext cx="2235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49" name="Google Shape;1949;p42"/>
          <p:cNvGrpSpPr/>
          <p:nvPr/>
        </p:nvGrpSpPr>
        <p:grpSpPr>
          <a:xfrm>
            <a:off x="1564625" y="3894875"/>
            <a:ext cx="4767325" cy="607054"/>
            <a:chOff x="1564625" y="3894875"/>
            <a:chExt cx="4767325" cy="607054"/>
          </a:xfrm>
        </p:grpSpPr>
        <p:sp>
          <p:nvSpPr>
            <p:cNvPr id="1950" name="Google Shape;1950;p42"/>
            <p:cNvSpPr txBox="1"/>
            <p:nvPr/>
          </p:nvSpPr>
          <p:spPr>
            <a:xfrm>
              <a:off x="1564625" y="414642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The star of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1" name="Google Shape;1951;p42"/>
            <p:cNvSpPr/>
            <p:nvPr/>
          </p:nvSpPr>
          <p:spPr>
            <a:xfrm>
              <a:off x="2559250" y="389487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Sun</a:t>
              </a:r>
              <a:endParaRPr>
                <a:solidFill>
                  <a:srgbClr val="FFFFFF"/>
                </a:solidFill>
              </a:endParaRPr>
            </a:p>
          </p:txBody>
        </p:sp>
        <p:grpSp>
          <p:nvGrpSpPr>
            <p:cNvPr id="1952" name="Google Shape;1952;p42"/>
            <p:cNvGrpSpPr/>
            <p:nvPr/>
          </p:nvGrpSpPr>
          <p:grpSpPr>
            <a:xfrm rot="5400000">
              <a:off x="6029813" y="3842925"/>
              <a:ext cx="229200" cy="375075"/>
              <a:chOff x="2560463" y="4217700"/>
              <a:chExt cx="229200" cy="375075"/>
            </a:xfrm>
          </p:grpSpPr>
          <p:sp>
            <p:nvSpPr>
              <p:cNvPr id="1953" name="Google Shape;1953;p42"/>
              <p:cNvSpPr/>
              <p:nvPr/>
            </p:nvSpPr>
            <p:spPr>
              <a:xfrm>
                <a:off x="2560463" y="4217700"/>
                <a:ext cx="229200" cy="375075"/>
              </a:xfrm>
              <a:custGeom>
                <a:rect b="b" l="l" r="r" t="t"/>
                <a:pathLst>
                  <a:path extrusionOk="0" h="15003" w="9168">
                    <a:moveTo>
                      <a:pt x="4584" y="1"/>
                    </a:moveTo>
                    <a:cubicBezTo>
                      <a:pt x="2048" y="1"/>
                      <a:pt x="0" y="2048"/>
                      <a:pt x="0" y="4584"/>
                    </a:cubicBezTo>
                    <a:cubicBezTo>
                      <a:pt x="0" y="7109"/>
                      <a:pt x="4584" y="15002"/>
                      <a:pt x="4584" y="15002"/>
                    </a:cubicBezTo>
                    <a:cubicBezTo>
                      <a:pt x="4584" y="15002"/>
                      <a:pt x="9168" y="7109"/>
                      <a:pt x="9168" y="4584"/>
                    </a:cubicBezTo>
                    <a:cubicBezTo>
                      <a:pt x="9168" y="2048"/>
                      <a:pt x="7108" y="1"/>
                      <a:pt x="45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42"/>
              <p:cNvSpPr/>
              <p:nvPr/>
            </p:nvSpPr>
            <p:spPr>
              <a:xfrm>
                <a:off x="2625338" y="4284100"/>
                <a:ext cx="99450" cy="99425"/>
              </a:xfrm>
              <a:custGeom>
                <a:rect b="b" l="l" r="r" t="t"/>
                <a:pathLst>
                  <a:path extrusionOk="0" h="3977" w="3978">
                    <a:moveTo>
                      <a:pt x="1989" y="0"/>
                    </a:moveTo>
                    <a:cubicBezTo>
                      <a:pt x="894" y="0"/>
                      <a:pt x="1" y="893"/>
                      <a:pt x="1" y="1988"/>
                    </a:cubicBezTo>
                    <a:cubicBezTo>
                      <a:pt x="1" y="3084"/>
                      <a:pt x="894" y="3977"/>
                      <a:pt x="1989" y="3977"/>
                    </a:cubicBezTo>
                    <a:cubicBezTo>
                      <a:pt x="3084" y="3977"/>
                      <a:pt x="3977" y="3084"/>
                      <a:pt x="3977" y="1988"/>
                    </a:cubicBezTo>
                    <a:cubicBezTo>
                      <a:pt x="3977" y="893"/>
                      <a:pt x="3084" y="0"/>
                      <a:pt x="19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55" name="Google Shape;1955;p42"/>
            <p:cNvCxnSpPr/>
            <p:nvPr/>
          </p:nvCxnSpPr>
          <p:spPr>
            <a:xfrm>
              <a:off x="3795250" y="4030475"/>
              <a:ext cx="2235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0" name="Google Shape;1960;p43"/>
          <p:cNvGrpSpPr/>
          <p:nvPr/>
        </p:nvGrpSpPr>
        <p:grpSpPr>
          <a:xfrm>
            <a:off x="3214213" y="1844088"/>
            <a:ext cx="723925" cy="164150"/>
            <a:chOff x="3214213" y="1844088"/>
            <a:chExt cx="723925" cy="164150"/>
          </a:xfrm>
        </p:grpSpPr>
        <p:sp>
          <p:nvSpPr>
            <p:cNvPr id="1961" name="Google Shape;1961;p43"/>
            <p:cNvSpPr/>
            <p:nvPr/>
          </p:nvSpPr>
          <p:spPr>
            <a:xfrm>
              <a:off x="3214213" y="1906113"/>
              <a:ext cx="723925" cy="102125"/>
            </a:xfrm>
            <a:custGeom>
              <a:rect b="b" l="l" r="r" t="t"/>
              <a:pathLst>
                <a:path extrusionOk="0" h="4085" w="28957">
                  <a:moveTo>
                    <a:pt x="14479" y="1"/>
                  </a:moveTo>
                  <a:cubicBezTo>
                    <a:pt x="6478" y="1"/>
                    <a:pt x="1" y="917"/>
                    <a:pt x="1" y="2037"/>
                  </a:cubicBezTo>
                  <a:cubicBezTo>
                    <a:pt x="1" y="3168"/>
                    <a:pt x="6478" y="4084"/>
                    <a:pt x="14479" y="4084"/>
                  </a:cubicBezTo>
                  <a:cubicBezTo>
                    <a:pt x="22480" y="4084"/>
                    <a:pt x="28957" y="3168"/>
                    <a:pt x="28957" y="2037"/>
                  </a:cubicBezTo>
                  <a:cubicBezTo>
                    <a:pt x="28957" y="917"/>
                    <a:pt x="22480" y="1"/>
                    <a:pt x="144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43"/>
            <p:cNvSpPr/>
            <p:nvPr/>
          </p:nvSpPr>
          <p:spPr>
            <a:xfrm>
              <a:off x="3388638" y="1844088"/>
              <a:ext cx="129825" cy="117725"/>
            </a:xfrm>
            <a:custGeom>
              <a:rect b="b" l="l" r="r" t="t"/>
              <a:pathLst>
                <a:path extrusionOk="0" h="4709" w="5193">
                  <a:moveTo>
                    <a:pt x="2535" y="0"/>
                  </a:moveTo>
                  <a:cubicBezTo>
                    <a:pt x="1136" y="0"/>
                    <a:pt x="1" y="4708"/>
                    <a:pt x="1" y="4708"/>
                  </a:cubicBezTo>
                  <a:lnTo>
                    <a:pt x="5192" y="4708"/>
                  </a:lnTo>
                  <a:cubicBezTo>
                    <a:pt x="5192" y="4708"/>
                    <a:pt x="4121" y="386"/>
                    <a:pt x="2680" y="17"/>
                  </a:cubicBezTo>
                  <a:cubicBezTo>
                    <a:pt x="2631" y="6"/>
                    <a:pt x="2583" y="0"/>
                    <a:pt x="25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43"/>
            <p:cNvSpPr/>
            <p:nvPr/>
          </p:nvSpPr>
          <p:spPr>
            <a:xfrm>
              <a:off x="3518438" y="1888563"/>
              <a:ext cx="80675" cy="73250"/>
            </a:xfrm>
            <a:custGeom>
              <a:rect b="b" l="l" r="r" t="t"/>
              <a:pathLst>
                <a:path extrusionOk="0" h="2930" w="3227">
                  <a:moveTo>
                    <a:pt x="1562" y="0"/>
                  </a:moveTo>
                  <a:cubicBezTo>
                    <a:pt x="710" y="0"/>
                    <a:pt x="0" y="2929"/>
                    <a:pt x="0" y="2929"/>
                  </a:cubicBezTo>
                  <a:lnTo>
                    <a:pt x="3227" y="2929"/>
                  </a:lnTo>
                  <a:cubicBezTo>
                    <a:pt x="3227" y="2929"/>
                    <a:pt x="2572" y="226"/>
                    <a:pt x="1655" y="12"/>
                  </a:cubicBezTo>
                  <a:cubicBezTo>
                    <a:pt x="1624" y="4"/>
                    <a:pt x="1593" y="0"/>
                    <a:pt x="15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4" name="Google Shape;1964;p43"/>
          <p:cNvSpPr/>
          <p:nvPr/>
        </p:nvSpPr>
        <p:spPr>
          <a:xfrm>
            <a:off x="4990038" y="2680313"/>
            <a:ext cx="867400" cy="109275"/>
          </a:xfrm>
          <a:custGeom>
            <a:rect b="b" l="l" r="r" t="t"/>
            <a:pathLst>
              <a:path extrusionOk="0" h="4371" w="34696">
                <a:moveTo>
                  <a:pt x="17360" y="1"/>
                </a:moveTo>
                <a:cubicBezTo>
                  <a:pt x="7763" y="1"/>
                  <a:pt x="1" y="965"/>
                  <a:pt x="1" y="2203"/>
                </a:cubicBezTo>
                <a:cubicBezTo>
                  <a:pt x="1" y="3406"/>
                  <a:pt x="7763" y="4370"/>
                  <a:pt x="17360" y="4370"/>
                </a:cubicBezTo>
                <a:cubicBezTo>
                  <a:pt x="26933" y="4370"/>
                  <a:pt x="34695" y="3406"/>
                  <a:pt x="34695" y="2203"/>
                </a:cubicBezTo>
                <a:cubicBezTo>
                  <a:pt x="34695" y="965"/>
                  <a:pt x="26933" y="1"/>
                  <a:pt x="173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43"/>
          <p:cNvSpPr/>
          <p:nvPr/>
        </p:nvSpPr>
        <p:spPr>
          <a:xfrm>
            <a:off x="3060338" y="3339613"/>
            <a:ext cx="867100" cy="110175"/>
          </a:xfrm>
          <a:custGeom>
            <a:rect b="b" l="l" r="r" t="t"/>
            <a:pathLst>
              <a:path extrusionOk="0" h="4407" w="34684">
                <a:moveTo>
                  <a:pt x="17360" y="1"/>
                </a:moveTo>
                <a:cubicBezTo>
                  <a:pt x="7763" y="1"/>
                  <a:pt x="0" y="1001"/>
                  <a:pt x="0" y="2204"/>
                </a:cubicBezTo>
                <a:cubicBezTo>
                  <a:pt x="0" y="3406"/>
                  <a:pt x="7763" y="4406"/>
                  <a:pt x="17360" y="4406"/>
                </a:cubicBezTo>
                <a:cubicBezTo>
                  <a:pt x="26932" y="4406"/>
                  <a:pt x="34683" y="3406"/>
                  <a:pt x="34683" y="2204"/>
                </a:cubicBezTo>
                <a:cubicBezTo>
                  <a:pt x="34683" y="1001"/>
                  <a:pt x="26932" y="1"/>
                  <a:pt x="173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6" name="Google Shape;1966;p43"/>
          <p:cNvGrpSpPr/>
          <p:nvPr/>
        </p:nvGrpSpPr>
        <p:grpSpPr>
          <a:xfrm>
            <a:off x="2973713" y="2999613"/>
            <a:ext cx="433425" cy="145375"/>
            <a:chOff x="2973713" y="2999613"/>
            <a:chExt cx="433425" cy="145375"/>
          </a:xfrm>
        </p:grpSpPr>
        <p:sp>
          <p:nvSpPr>
            <p:cNvPr id="1967" name="Google Shape;1967;p43"/>
            <p:cNvSpPr/>
            <p:nvPr/>
          </p:nvSpPr>
          <p:spPr>
            <a:xfrm>
              <a:off x="2973713" y="3089888"/>
              <a:ext cx="433425" cy="55100"/>
            </a:xfrm>
            <a:custGeom>
              <a:rect b="b" l="l" r="r" t="t"/>
              <a:pathLst>
                <a:path extrusionOk="0" h="2204" w="17337">
                  <a:moveTo>
                    <a:pt x="8656" y="1"/>
                  </a:moveTo>
                  <a:cubicBezTo>
                    <a:pt x="3882" y="1"/>
                    <a:pt x="1" y="501"/>
                    <a:pt x="1" y="1108"/>
                  </a:cubicBezTo>
                  <a:cubicBezTo>
                    <a:pt x="1" y="1703"/>
                    <a:pt x="3882" y="2203"/>
                    <a:pt x="8656" y="2203"/>
                  </a:cubicBezTo>
                  <a:cubicBezTo>
                    <a:pt x="13455" y="2203"/>
                    <a:pt x="17336" y="1703"/>
                    <a:pt x="17336" y="1108"/>
                  </a:cubicBezTo>
                  <a:cubicBezTo>
                    <a:pt x="17336" y="501"/>
                    <a:pt x="13455" y="1"/>
                    <a:pt x="8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43"/>
            <p:cNvSpPr/>
            <p:nvPr/>
          </p:nvSpPr>
          <p:spPr>
            <a:xfrm>
              <a:off x="3068663" y="2999613"/>
              <a:ext cx="130100" cy="117975"/>
            </a:xfrm>
            <a:custGeom>
              <a:rect b="b" l="l" r="r" t="t"/>
              <a:pathLst>
                <a:path extrusionOk="0" h="4719" w="5204">
                  <a:moveTo>
                    <a:pt x="2540" y="0"/>
                  </a:moveTo>
                  <a:cubicBezTo>
                    <a:pt x="1139" y="0"/>
                    <a:pt x="1" y="4719"/>
                    <a:pt x="1" y="4719"/>
                  </a:cubicBezTo>
                  <a:lnTo>
                    <a:pt x="5204" y="4719"/>
                  </a:lnTo>
                  <a:cubicBezTo>
                    <a:pt x="5204" y="4719"/>
                    <a:pt x="4120" y="385"/>
                    <a:pt x="2680" y="16"/>
                  </a:cubicBezTo>
                  <a:cubicBezTo>
                    <a:pt x="2633" y="5"/>
                    <a:pt x="2586" y="0"/>
                    <a:pt x="2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43"/>
            <p:cNvSpPr/>
            <p:nvPr/>
          </p:nvSpPr>
          <p:spPr>
            <a:xfrm>
              <a:off x="3198738" y="3044338"/>
              <a:ext cx="80400" cy="73250"/>
            </a:xfrm>
            <a:custGeom>
              <a:rect b="b" l="l" r="r" t="t"/>
              <a:pathLst>
                <a:path extrusionOk="0" h="2930" w="3216">
                  <a:moveTo>
                    <a:pt x="1547" y="0"/>
                  </a:moveTo>
                  <a:cubicBezTo>
                    <a:pt x="697" y="0"/>
                    <a:pt x="1" y="2930"/>
                    <a:pt x="1" y="2930"/>
                  </a:cubicBezTo>
                  <a:lnTo>
                    <a:pt x="3215" y="2930"/>
                  </a:lnTo>
                  <a:cubicBezTo>
                    <a:pt x="3215" y="2930"/>
                    <a:pt x="2561" y="227"/>
                    <a:pt x="1644" y="13"/>
                  </a:cubicBezTo>
                  <a:cubicBezTo>
                    <a:pt x="1611" y="4"/>
                    <a:pt x="1579" y="0"/>
                    <a:pt x="15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0" name="Google Shape;1970;p43"/>
          <p:cNvSpPr/>
          <p:nvPr/>
        </p:nvSpPr>
        <p:spPr>
          <a:xfrm>
            <a:off x="2888588" y="1731288"/>
            <a:ext cx="2792625" cy="2519775"/>
          </a:xfrm>
          <a:custGeom>
            <a:rect b="b" l="l" r="r" t="t"/>
            <a:pathLst>
              <a:path extrusionOk="0" h="100791" w="111705">
                <a:moveTo>
                  <a:pt x="69487" y="1"/>
                </a:moveTo>
                <a:cubicBezTo>
                  <a:pt x="59479" y="1"/>
                  <a:pt x="33765" y="1042"/>
                  <a:pt x="29183" y="11554"/>
                </a:cubicBezTo>
                <a:cubicBezTo>
                  <a:pt x="23468" y="24686"/>
                  <a:pt x="56769" y="22674"/>
                  <a:pt x="86737" y="28627"/>
                </a:cubicBezTo>
                <a:cubicBezTo>
                  <a:pt x="102394" y="31770"/>
                  <a:pt x="106061" y="45094"/>
                  <a:pt x="89940" y="52773"/>
                </a:cubicBezTo>
                <a:cubicBezTo>
                  <a:pt x="81046" y="57024"/>
                  <a:pt x="61330" y="60476"/>
                  <a:pt x="39148" y="61953"/>
                </a:cubicBezTo>
                <a:cubicBezTo>
                  <a:pt x="16943" y="63393"/>
                  <a:pt x="0" y="78490"/>
                  <a:pt x="14526" y="92968"/>
                </a:cubicBezTo>
                <a:cubicBezTo>
                  <a:pt x="20798" y="99197"/>
                  <a:pt x="33882" y="100791"/>
                  <a:pt x="44902" y="100791"/>
                </a:cubicBezTo>
                <a:cubicBezTo>
                  <a:pt x="48860" y="100791"/>
                  <a:pt x="52552" y="100585"/>
                  <a:pt x="55567" y="100315"/>
                </a:cubicBezTo>
                <a:cubicBezTo>
                  <a:pt x="58996" y="100017"/>
                  <a:pt x="63270" y="99493"/>
                  <a:pt x="63270" y="96350"/>
                </a:cubicBezTo>
                <a:cubicBezTo>
                  <a:pt x="63270" y="93020"/>
                  <a:pt x="60272" y="91221"/>
                  <a:pt x="56702" y="91221"/>
                </a:cubicBezTo>
                <a:cubicBezTo>
                  <a:pt x="56480" y="91221"/>
                  <a:pt x="56257" y="91228"/>
                  <a:pt x="56031" y="91242"/>
                </a:cubicBezTo>
                <a:cubicBezTo>
                  <a:pt x="54239" y="91340"/>
                  <a:pt x="52438" y="91389"/>
                  <a:pt x="50651" y="91389"/>
                </a:cubicBezTo>
                <a:cubicBezTo>
                  <a:pt x="33718" y="91389"/>
                  <a:pt x="18130" y="86975"/>
                  <a:pt x="24754" y="77681"/>
                </a:cubicBezTo>
                <a:cubicBezTo>
                  <a:pt x="36922" y="63000"/>
                  <a:pt x="58913" y="74216"/>
                  <a:pt x="93131" y="61524"/>
                </a:cubicBezTo>
                <a:cubicBezTo>
                  <a:pt x="106538" y="56547"/>
                  <a:pt x="111705" y="47129"/>
                  <a:pt x="110621" y="39664"/>
                </a:cubicBezTo>
                <a:cubicBezTo>
                  <a:pt x="108919" y="27520"/>
                  <a:pt x="95500" y="21781"/>
                  <a:pt x="86499" y="20519"/>
                </a:cubicBezTo>
                <a:cubicBezTo>
                  <a:pt x="77058" y="19209"/>
                  <a:pt x="78296" y="19781"/>
                  <a:pt x="58841" y="17614"/>
                </a:cubicBezTo>
                <a:cubicBezTo>
                  <a:pt x="40089" y="15507"/>
                  <a:pt x="38541" y="13709"/>
                  <a:pt x="38303" y="12578"/>
                </a:cubicBezTo>
                <a:cubicBezTo>
                  <a:pt x="38172" y="11816"/>
                  <a:pt x="38124" y="10030"/>
                  <a:pt x="42244" y="7625"/>
                </a:cubicBezTo>
                <a:cubicBezTo>
                  <a:pt x="48637" y="3815"/>
                  <a:pt x="73474" y="64"/>
                  <a:pt x="73474" y="64"/>
                </a:cubicBezTo>
                <a:cubicBezTo>
                  <a:pt x="73474" y="64"/>
                  <a:pt x="71960" y="1"/>
                  <a:pt x="69487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4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1972" name="Google Shape;1972;p43"/>
          <p:cNvGrpSpPr/>
          <p:nvPr/>
        </p:nvGrpSpPr>
        <p:grpSpPr>
          <a:xfrm>
            <a:off x="5521663" y="2008363"/>
            <a:ext cx="433400" cy="145425"/>
            <a:chOff x="5521663" y="2008363"/>
            <a:chExt cx="433400" cy="145425"/>
          </a:xfrm>
        </p:grpSpPr>
        <p:sp>
          <p:nvSpPr>
            <p:cNvPr id="1973" name="Google Shape;1973;p43"/>
            <p:cNvSpPr/>
            <p:nvPr/>
          </p:nvSpPr>
          <p:spPr>
            <a:xfrm>
              <a:off x="5521663" y="2098688"/>
              <a:ext cx="433400" cy="55100"/>
            </a:xfrm>
            <a:custGeom>
              <a:rect b="b" l="l" r="r" t="t"/>
              <a:pathLst>
                <a:path extrusionOk="0" h="2204" w="17336">
                  <a:moveTo>
                    <a:pt x="8680" y="1"/>
                  </a:moveTo>
                  <a:cubicBezTo>
                    <a:pt x="3882" y="1"/>
                    <a:pt x="0" y="477"/>
                    <a:pt x="0" y="1108"/>
                  </a:cubicBezTo>
                  <a:cubicBezTo>
                    <a:pt x="0" y="1704"/>
                    <a:pt x="3882" y="2204"/>
                    <a:pt x="8680" y="2204"/>
                  </a:cubicBezTo>
                  <a:cubicBezTo>
                    <a:pt x="13454" y="2204"/>
                    <a:pt x="17336" y="1704"/>
                    <a:pt x="17336" y="1108"/>
                  </a:cubicBezTo>
                  <a:cubicBezTo>
                    <a:pt x="17336" y="477"/>
                    <a:pt x="13454" y="1"/>
                    <a:pt x="8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43"/>
            <p:cNvSpPr/>
            <p:nvPr/>
          </p:nvSpPr>
          <p:spPr>
            <a:xfrm>
              <a:off x="5738638" y="2008363"/>
              <a:ext cx="129225" cy="118050"/>
            </a:xfrm>
            <a:custGeom>
              <a:rect b="b" l="l" r="r" t="t"/>
              <a:pathLst>
                <a:path extrusionOk="0" h="4722" w="5169">
                  <a:moveTo>
                    <a:pt x="2671" y="0"/>
                  </a:moveTo>
                  <a:cubicBezTo>
                    <a:pt x="2623" y="0"/>
                    <a:pt x="2574" y="6"/>
                    <a:pt x="2525" y="18"/>
                  </a:cubicBezTo>
                  <a:cubicBezTo>
                    <a:pt x="1049" y="364"/>
                    <a:pt x="1" y="4721"/>
                    <a:pt x="1" y="4721"/>
                  </a:cubicBezTo>
                  <a:lnTo>
                    <a:pt x="5168" y="4721"/>
                  </a:lnTo>
                  <a:cubicBezTo>
                    <a:pt x="5168" y="4721"/>
                    <a:pt x="4046" y="0"/>
                    <a:pt x="26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43"/>
            <p:cNvSpPr/>
            <p:nvPr/>
          </p:nvSpPr>
          <p:spPr>
            <a:xfrm>
              <a:off x="5657388" y="2052588"/>
              <a:ext cx="81275" cy="73825"/>
            </a:xfrm>
            <a:custGeom>
              <a:rect b="b" l="l" r="r" t="t"/>
              <a:pathLst>
                <a:path extrusionOk="0" h="2953" w="3251">
                  <a:moveTo>
                    <a:pt x="1663" y="1"/>
                  </a:moveTo>
                  <a:cubicBezTo>
                    <a:pt x="1633" y="1"/>
                    <a:pt x="1603" y="4"/>
                    <a:pt x="1572" y="11"/>
                  </a:cubicBezTo>
                  <a:cubicBezTo>
                    <a:pt x="691" y="250"/>
                    <a:pt x="0" y="2952"/>
                    <a:pt x="0" y="2952"/>
                  </a:cubicBezTo>
                  <a:lnTo>
                    <a:pt x="3251" y="2952"/>
                  </a:lnTo>
                  <a:cubicBezTo>
                    <a:pt x="3251" y="2952"/>
                    <a:pt x="2549" y="1"/>
                    <a:pt x="16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6" name="Google Shape;1976;p43"/>
          <p:cNvGrpSpPr/>
          <p:nvPr/>
        </p:nvGrpSpPr>
        <p:grpSpPr>
          <a:xfrm>
            <a:off x="5803538" y="4216988"/>
            <a:ext cx="433400" cy="145400"/>
            <a:chOff x="5803538" y="4216988"/>
            <a:chExt cx="433400" cy="145400"/>
          </a:xfrm>
        </p:grpSpPr>
        <p:sp>
          <p:nvSpPr>
            <p:cNvPr id="1977" name="Google Shape;1977;p43"/>
            <p:cNvSpPr/>
            <p:nvPr/>
          </p:nvSpPr>
          <p:spPr>
            <a:xfrm>
              <a:off x="5803538" y="4307313"/>
              <a:ext cx="433400" cy="55075"/>
            </a:xfrm>
            <a:custGeom>
              <a:rect b="b" l="l" r="r" t="t"/>
              <a:pathLst>
                <a:path extrusionOk="0" h="2203" w="17336">
                  <a:moveTo>
                    <a:pt x="8656" y="0"/>
                  </a:moveTo>
                  <a:cubicBezTo>
                    <a:pt x="3882" y="0"/>
                    <a:pt x="0" y="500"/>
                    <a:pt x="0" y="1095"/>
                  </a:cubicBezTo>
                  <a:cubicBezTo>
                    <a:pt x="0" y="1703"/>
                    <a:pt x="3882" y="2203"/>
                    <a:pt x="8656" y="2203"/>
                  </a:cubicBezTo>
                  <a:cubicBezTo>
                    <a:pt x="13454" y="2203"/>
                    <a:pt x="17336" y="1703"/>
                    <a:pt x="17336" y="1095"/>
                  </a:cubicBezTo>
                  <a:cubicBezTo>
                    <a:pt x="17336" y="500"/>
                    <a:pt x="13454" y="0"/>
                    <a:pt x="8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43"/>
            <p:cNvSpPr/>
            <p:nvPr/>
          </p:nvSpPr>
          <p:spPr>
            <a:xfrm>
              <a:off x="5978563" y="4216988"/>
              <a:ext cx="130100" cy="117725"/>
            </a:xfrm>
            <a:custGeom>
              <a:rect b="b" l="l" r="r" t="t"/>
              <a:pathLst>
                <a:path extrusionOk="0" h="4709" w="5204">
                  <a:moveTo>
                    <a:pt x="2669" y="0"/>
                  </a:moveTo>
                  <a:cubicBezTo>
                    <a:pt x="2621" y="0"/>
                    <a:pt x="2573" y="6"/>
                    <a:pt x="2524" y="17"/>
                  </a:cubicBezTo>
                  <a:cubicBezTo>
                    <a:pt x="1084" y="387"/>
                    <a:pt x="0" y="4708"/>
                    <a:pt x="0" y="4708"/>
                  </a:cubicBezTo>
                  <a:lnTo>
                    <a:pt x="5203" y="4708"/>
                  </a:lnTo>
                  <a:cubicBezTo>
                    <a:pt x="5203" y="4708"/>
                    <a:pt x="4068" y="0"/>
                    <a:pt x="26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43"/>
            <p:cNvSpPr/>
            <p:nvPr/>
          </p:nvSpPr>
          <p:spPr>
            <a:xfrm>
              <a:off x="5898188" y="4261738"/>
              <a:ext cx="80400" cy="72975"/>
            </a:xfrm>
            <a:custGeom>
              <a:rect b="b" l="l" r="r" t="t"/>
              <a:pathLst>
                <a:path extrusionOk="0" h="2919" w="3216">
                  <a:moveTo>
                    <a:pt x="1669" y="0"/>
                  </a:moveTo>
                  <a:cubicBezTo>
                    <a:pt x="1637" y="0"/>
                    <a:pt x="1605" y="5"/>
                    <a:pt x="1572" y="13"/>
                  </a:cubicBezTo>
                  <a:cubicBezTo>
                    <a:pt x="655" y="216"/>
                    <a:pt x="1" y="2918"/>
                    <a:pt x="1" y="2918"/>
                  </a:cubicBezTo>
                  <a:lnTo>
                    <a:pt x="3215" y="2918"/>
                  </a:lnTo>
                  <a:cubicBezTo>
                    <a:pt x="3215" y="2918"/>
                    <a:pt x="2519" y="0"/>
                    <a:pt x="16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0" name="Google Shape;1980;p43"/>
          <p:cNvGrpSpPr/>
          <p:nvPr/>
        </p:nvGrpSpPr>
        <p:grpSpPr>
          <a:xfrm>
            <a:off x="4221188" y="1140450"/>
            <a:ext cx="4212538" cy="886838"/>
            <a:chOff x="4221188" y="1140450"/>
            <a:chExt cx="4212538" cy="886838"/>
          </a:xfrm>
        </p:grpSpPr>
        <p:sp>
          <p:nvSpPr>
            <p:cNvPr id="1981" name="Google Shape;1981;p43"/>
            <p:cNvSpPr/>
            <p:nvPr/>
          </p:nvSpPr>
          <p:spPr>
            <a:xfrm>
              <a:off x="4731088" y="1231638"/>
              <a:ext cx="1615400" cy="534000"/>
            </a:xfrm>
            <a:custGeom>
              <a:rect b="b" l="l" r="r" t="t"/>
              <a:pathLst>
                <a:path extrusionOk="0" h="21360" w="64616">
                  <a:moveTo>
                    <a:pt x="0" y="0"/>
                  </a:moveTo>
                  <a:lnTo>
                    <a:pt x="0" y="21360"/>
                  </a:lnTo>
                  <a:lnTo>
                    <a:pt x="55043" y="21360"/>
                  </a:lnTo>
                  <a:cubicBezTo>
                    <a:pt x="60341" y="21360"/>
                    <a:pt x="64615" y="17086"/>
                    <a:pt x="64615" y="11799"/>
                  </a:cubicBezTo>
                  <a:lnTo>
                    <a:pt x="64615" y="9597"/>
                  </a:lnTo>
                  <a:cubicBezTo>
                    <a:pt x="64615" y="4298"/>
                    <a:pt x="60341" y="0"/>
                    <a:pt x="550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982" name="Google Shape;1982;p43"/>
            <p:cNvGrpSpPr/>
            <p:nvPr/>
          </p:nvGrpSpPr>
          <p:grpSpPr>
            <a:xfrm>
              <a:off x="4221188" y="1146213"/>
              <a:ext cx="905200" cy="881075"/>
              <a:chOff x="4259288" y="1146213"/>
              <a:chExt cx="905200" cy="881075"/>
            </a:xfrm>
          </p:grpSpPr>
          <p:sp>
            <p:nvSpPr>
              <p:cNvPr id="1983" name="Google Shape;1983;p43"/>
              <p:cNvSpPr/>
              <p:nvPr/>
            </p:nvSpPr>
            <p:spPr>
              <a:xfrm>
                <a:off x="4374488" y="1989163"/>
                <a:ext cx="790000" cy="38125"/>
              </a:xfrm>
              <a:custGeom>
                <a:rect b="b" l="l" r="r" t="t"/>
                <a:pathLst>
                  <a:path extrusionOk="0" h="1525" w="31600">
                    <a:moveTo>
                      <a:pt x="15812" y="0"/>
                    </a:moveTo>
                    <a:cubicBezTo>
                      <a:pt x="7085" y="0"/>
                      <a:pt x="0" y="346"/>
                      <a:pt x="0" y="762"/>
                    </a:cubicBezTo>
                    <a:cubicBezTo>
                      <a:pt x="0" y="1191"/>
                      <a:pt x="7085" y="1524"/>
                      <a:pt x="15812" y="1524"/>
                    </a:cubicBezTo>
                    <a:cubicBezTo>
                      <a:pt x="24527" y="1524"/>
                      <a:pt x="31600" y="1191"/>
                      <a:pt x="31600" y="762"/>
                    </a:cubicBezTo>
                    <a:cubicBezTo>
                      <a:pt x="31600" y="346"/>
                      <a:pt x="24527" y="0"/>
                      <a:pt x="158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43"/>
              <p:cNvSpPr/>
              <p:nvPr/>
            </p:nvSpPr>
            <p:spPr>
              <a:xfrm>
                <a:off x="4695963" y="1811063"/>
                <a:ext cx="208375" cy="189425"/>
              </a:xfrm>
              <a:custGeom>
                <a:rect b="b" l="l" r="r" t="t"/>
                <a:pathLst>
                  <a:path extrusionOk="0" h="7577" w="8335">
                    <a:moveTo>
                      <a:pt x="4042" y="1"/>
                    </a:moveTo>
                    <a:cubicBezTo>
                      <a:pt x="1814" y="1"/>
                      <a:pt x="0" y="7577"/>
                      <a:pt x="0" y="7577"/>
                    </a:cubicBezTo>
                    <a:lnTo>
                      <a:pt x="8335" y="7577"/>
                    </a:lnTo>
                    <a:cubicBezTo>
                      <a:pt x="8335" y="7577"/>
                      <a:pt x="6632" y="600"/>
                      <a:pt x="4275" y="28"/>
                    </a:cubicBezTo>
                    <a:cubicBezTo>
                      <a:pt x="4197" y="10"/>
                      <a:pt x="4119" y="1"/>
                      <a:pt x="40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43"/>
              <p:cNvSpPr/>
              <p:nvPr/>
            </p:nvSpPr>
            <p:spPr>
              <a:xfrm>
                <a:off x="4904313" y="1882713"/>
                <a:ext cx="130400" cy="117775"/>
              </a:xfrm>
              <a:custGeom>
                <a:rect b="b" l="l" r="r" t="t"/>
                <a:pathLst>
                  <a:path extrusionOk="0" h="4711" w="5216">
                    <a:moveTo>
                      <a:pt x="2525" y="1"/>
                    </a:moveTo>
                    <a:cubicBezTo>
                      <a:pt x="1120" y="1"/>
                      <a:pt x="1" y="4711"/>
                      <a:pt x="1" y="4711"/>
                    </a:cubicBezTo>
                    <a:lnTo>
                      <a:pt x="5216" y="4711"/>
                    </a:lnTo>
                    <a:cubicBezTo>
                      <a:pt x="5216" y="4711"/>
                      <a:pt x="4144" y="377"/>
                      <a:pt x="2679" y="20"/>
                    </a:cubicBezTo>
                    <a:cubicBezTo>
                      <a:pt x="2628" y="7"/>
                      <a:pt x="2576" y="1"/>
                      <a:pt x="25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43"/>
              <p:cNvSpPr/>
              <p:nvPr/>
            </p:nvSpPr>
            <p:spPr>
              <a:xfrm>
                <a:off x="4605463" y="1707288"/>
                <a:ext cx="42000" cy="293200"/>
              </a:xfrm>
              <a:custGeom>
                <a:rect b="b" l="l" r="r" t="t"/>
                <a:pathLst>
                  <a:path extrusionOk="0" h="11728" w="1680">
                    <a:moveTo>
                      <a:pt x="1" y="0"/>
                    </a:moveTo>
                    <a:lnTo>
                      <a:pt x="1" y="11728"/>
                    </a:lnTo>
                    <a:lnTo>
                      <a:pt x="1679" y="11728"/>
                    </a:lnTo>
                    <a:lnTo>
                      <a:pt x="1679" y="0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43"/>
              <p:cNvSpPr/>
              <p:nvPr/>
            </p:nvSpPr>
            <p:spPr>
              <a:xfrm>
                <a:off x="4259288" y="1146213"/>
                <a:ext cx="692075" cy="641750"/>
              </a:xfrm>
              <a:custGeom>
                <a:rect b="b" l="l" r="r" t="t"/>
                <a:pathLst>
                  <a:path extrusionOk="0" h="25670" w="27683">
                    <a:moveTo>
                      <a:pt x="27683" y="8239"/>
                    </a:moveTo>
                    <a:cubicBezTo>
                      <a:pt x="27683" y="4274"/>
                      <a:pt x="24492" y="1048"/>
                      <a:pt x="20527" y="1048"/>
                    </a:cubicBezTo>
                    <a:cubicBezTo>
                      <a:pt x="18563" y="1048"/>
                      <a:pt x="16777" y="1834"/>
                      <a:pt x="15491" y="3119"/>
                    </a:cubicBezTo>
                    <a:cubicBezTo>
                      <a:pt x="14348" y="1238"/>
                      <a:pt x="12276" y="0"/>
                      <a:pt x="9907" y="0"/>
                    </a:cubicBezTo>
                    <a:cubicBezTo>
                      <a:pt x="6287" y="0"/>
                      <a:pt x="3358" y="2941"/>
                      <a:pt x="3358" y="6560"/>
                    </a:cubicBezTo>
                    <a:cubicBezTo>
                      <a:pt x="3358" y="8370"/>
                      <a:pt x="4085" y="9989"/>
                      <a:pt x="5275" y="11204"/>
                    </a:cubicBezTo>
                    <a:cubicBezTo>
                      <a:pt x="2251" y="11799"/>
                      <a:pt x="1" y="14454"/>
                      <a:pt x="1" y="17645"/>
                    </a:cubicBezTo>
                    <a:cubicBezTo>
                      <a:pt x="1" y="21300"/>
                      <a:pt x="2965" y="24253"/>
                      <a:pt x="6609" y="24253"/>
                    </a:cubicBezTo>
                    <a:cubicBezTo>
                      <a:pt x="7704" y="24253"/>
                      <a:pt x="8728" y="23967"/>
                      <a:pt x="9645" y="23503"/>
                    </a:cubicBezTo>
                    <a:cubicBezTo>
                      <a:pt x="10300" y="24777"/>
                      <a:pt x="11645" y="25670"/>
                      <a:pt x="13217" y="25670"/>
                    </a:cubicBezTo>
                    <a:cubicBezTo>
                      <a:pt x="14526" y="25670"/>
                      <a:pt x="15681" y="25039"/>
                      <a:pt x="16408" y="24074"/>
                    </a:cubicBezTo>
                    <a:cubicBezTo>
                      <a:pt x="17562" y="24908"/>
                      <a:pt x="18979" y="25384"/>
                      <a:pt x="20527" y="25384"/>
                    </a:cubicBezTo>
                    <a:cubicBezTo>
                      <a:pt x="24492" y="25384"/>
                      <a:pt x="27683" y="22181"/>
                      <a:pt x="27683" y="18228"/>
                    </a:cubicBezTo>
                    <a:cubicBezTo>
                      <a:pt x="27683" y="16288"/>
                      <a:pt x="26933" y="14502"/>
                      <a:pt x="25671" y="13216"/>
                    </a:cubicBezTo>
                    <a:cubicBezTo>
                      <a:pt x="26933" y="11930"/>
                      <a:pt x="27683" y="10180"/>
                      <a:pt x="27683" y="823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88" name="Google Shape;1988;p43"/>
            <p:cNvSpPr txBox="1"/>
            <p:nvPr/>
          </p:nvSpPr>
          <p:spPr>
            <a:xfrm>
              <a:off x="4281613" y="1334688"/>
              <a:ext cx="580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9" name="Google Shape;1989;p43"/>
            <p:cNvSpPr txBox="1"/>
            <p:nvPr/>
          </p:nvSpPr>
          <p:spPr>
            <a:xfrm>
              <a:off x="6549125" y="1140450"/>
              <a:ext cx="1884600" cy="7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0" name="Google Shape;1990;p43"/>
          <p:cNvGrpSpPr/>
          <p:nvPr/>
        </p:nvGrpSpPr>
        <p:grpSpPr>
          <a:xfrm>
            <a:off x="710275" y="2128212"/>
            <a:ext cx="4415513" cy="909900"/>
            <a:chOff x="710275" y="2128212"/>
            <a:chExt cx="4415513" cy="909900"/>
          </a:xfrm>
        </p:grpSpPr>
        <p:sp>
          <p:nvSpPr>
            <p:cNvPr id="1991" name="Google Shape;1991;p43"/>
            <p:cNvSpPr/>
            <p:nvPr/>
          </p:nvSpPr>
          <p:spPr>
            <a:xfrm>
              <a:off x="2797513" y="2219238"/>
              <a:ext cx="1615100" cy="534325"/>
            </a:xfrm>
            <a:custGeom>
              <a:rect b="b" l="l" r="r" t="t"/>
              <a:pathLst>
                <a:path extrusionOk="0" h="21373" w="64604">
                  <a:moveTo>
                    <a:pt x="9573" y="1"/>
                  </a:moveTo>
                  <a:cubicBezTo>
                    <a:pt x="4274" y="1"/>
                    <a:pt x="0" y="4311"/>
                    <a:pt x="0" y="9597"/>
                  </a:cubicBezTo>
                  <a:lnTo>
                    <a:pt x="0" y="11800"/>
                  </a:lnTo>
                  <a:cubicBezTo>
                    <a:pt x="0" y="17098"/>
                    <a:pt x="4274" y="21373"/>
                    <a:pt x="9573" y="21373"/>
                  </a:cubicBezTo>
                  <a:lnTo>
                    <a:pt x="64603" y="21373"/>
                  </a:lnTo>
                  <a:lnTo>
                    <a:pt x="646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/>
            </a:p>
          </p:txBody>
        </p:sp>
        <p:grpSp>
          <p:nvGrpSpPr>
            <p:cNvPr id="1992" name="Google Shape;1992;p43"/>
            <p:cNvGrpSpPr/>
            <p:nvPr/>
          </p:nvGrpSpPr>
          <p:grpSpPr>
            <a:xfrm>
              <a:off x="4221188" y="2156438"/>
              <a:ext cx="904600" cy="881675"/>
              <a:chOff x="4221188" y="2156438"/>
              <a:chExt cx="904600" cy="881675"/>
            </a:xfrm>
          </p:grpSpPr>
          <p:sp>
            <p:nvSpPr>
              <p:cNvPr id="1993" name="Google Shape;1993;p43"/>
              <p:cNvSpPr/>
              <p:nvPr/>
            </p:nvSpPr>
            <p:spPr>
              <a:xfrm>
                <a:off x="4336688" y="2999988"/>
                <a:ext cx="789100" cy="38125"/>
              </a:xfrm>
              <a:custGeom>
                <a:rect b="b" l="l" r="r" t="t"/>
                <a:pathLst>
                  <a:path extrusionOk="0" h="1525" w="31564">
                    <a:moveTo>
                      <a:pt x="15776" y="1"/>
                    </a:moveTo>
                    <a:cubicBezTo>
                      <a:pt x="7073" y="1"/>
                      <a:pt x="0" y="346"/>
                      <a:pt x="0" y="763"/>
                    </a:cubicBezTo>
                    <a:cubicBezTo>
                      <a:pt x="0" y="1180"/>
                      <a:pt x="7073" y="1525"/>
                      <a:pt x="15776" y="1525"/>
                    </a:cubicBezTo>
                    <a:cubicBezTo>
                      <a:pt x="24515" y="1525"/>
                      <a:pt x="31564" y="1180"/>
                      <a:pt x="31564" y="763"/>
                    </a:cubicBezTo>
                    <a:cubicBezTo>
                      <a:pt x="31564" y="346"/>
                      <a:pt x="24515" y="1"/>
                      <a:pt x="157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43"/>
              <p:cNvSpPr/>
              <p:nvPr/>
            </p:nvSpPr>
            <p:spPr>
              <a:xfrm>
                <a:off x="4657263" y="2821838"/>
                <a:ext cx="208975" cy="189500"/>
              </a:xfrm>
              <a:custGeom>
                <a:rect b="b" l="l" r="r" t="t"/>
                <a:pathLst>
                  <a:path extrusionOk="0" h="7580" w="8359">
                    <a:moveTo>
                      <a:pt x="4055" y="1"/>
                    </a:moveTo>
                    <a:cubicBezTo>
                      <a:pt x="1809" y="1"/>
                      <a:pt x="0" y="7579"/>
                      <a:pt x="0" y="7579"/>
                    </a:cubicBezTo>
                    <a:lnTo>
                      <a:pt x="8359" y="7579"/>
                    </a:lnTo>
                    <a:cubicBezTo>
                      <a:pt x="8359" y="7579"/>
                      <a:pt x="6632" y="602"/>
                      <a:pt x="4299" y="31"/>
                    </a:cubicBezTo>
                    <a:cubicBezTo>
                      <a:pt x="4217" y="11"/>
                      <a:pt x="4136" y="1"/>
                      <a:pt x="40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43"/>
              <p:cNvSpPr/>
              <p:nvPr/>
            </p:nvSpPr>
            <p:spPr>
              <a:xfrm>
                <a:off x="4866213" y="2893563"/>
                <a:ext cx="129800" cy="117775"/>
              </a:xfrm>
              <a:custGeom>
                <a:rect b="b" l="l" r="r" t="t"/>
                <a:pathLst>
                  <a:path extrusionOk="0" h="4711" w="5192">
                    <a:moveTo>
                      <a:pt x="2525" y="0"/>
                    </a:moveTo>
                    <a:cubicBezTo>
                      <a:pt x="1120" y="0"/>
                      <a:pt x="1" y="4710"/>
                      <a:pt x="1" y="4710"/>
                    </a:cubicBezTo>
                    <a:lnTo>
                      <a:pt x="5192" y="4710"/>
                    </a:lnTo>
                    <a:cubicBezTo>
                      <a:pt x="5192" y="4710"/>
                      <a:pt x="4120" y="353"/>
                      <a:pt x="2679" y="19"/>
                    </a:cubicBezTo>
                    <a:cubicBezTo>
                      <a:pt x="2628" y="6"/>
                      <a:pt x="2576" y="0"/>
                      <a:pt x="25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43"/>
              <p:cNvSpPr/>
              <p:nvPr/>
            </p:nvSpPr>
            <p:spPr>
              <a:xfrm>
                <a:off x="4567363" y="2718113"/>
                <a:ext cx="42000" cy="293225"/>
              </a:xfrm>
              <a:custGeom>
                <a:rect b="b" l="l" r="r" t="t"/>
                <a:pathLst>
                  <a:path extrusionOk="0" h="11729" w="1680">
                    <a:moveTo>
                      <a:pt x="1" y="1"/>
                    </a:moveTo>
                    <a:lnTo>
                      <a:pt x="1" y="11728"/>
                    </a:lnTo>
                    <a:lnTo>
                      <a:pt x="1679" y="11728"/>
                    </a:lnTo>
                    <a:lnTo>
                      <a:pt x="1679" y="1"/>
                    </a:lnTo>
                    <a:close/>
                  </a:path>
                </a:pathLst>
              </a:custGeom>
              <a:solidFill>
                <a:srgbClr val="D700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43"/>
              <p:cNvSpPr/>
              <p:nvPr/>
            </p:nvSpPr>
            <p:spPr>
              <a:xfrm>
                <a:off x="4221188" y="2156438"/>
                <a:ext cx="692375" cy="642375"/>
              </a:xfrm>
              <a:custGeom>
                <a:rect b="b" l="l" r="r" t="t"/>
                <a:pathLst>
                  <a:path extrusionOk="0" h="25695" w="27695">
                    <a:moveTo>
                      <a:pt x="27695" y="8228"/>
                    </a:moveTo>
                    <a:cubicBezTo>
                      <a:pt x="27695" y="4275"/>
                      <a:pt x="24492" y="1072"/>
                      <a:pt x="20539" y="1072"/>
                    </a:cubicBezTo>
                    <a:cubicBezTo>
                      <a:pt x="18563" y="1072"/>
                      <a:pt x="16789" y="1858"/>
                      <a:pt x="15503" y="3144"/>
                    </a:cubicBezTo>
                    <a:cubicBezTo>
                      <a:pt x="14348" y="1263"/>
                      <a:pt x="12276" y="1"/>
                      <a:pt x="9883" y="1"/>
                    </a:cubicBezTo>
                    <a:cubicBezTo>
                      <a:pt x="6263" y="1"/>
                      <a:pt x="3334" y="2942"/>
                      <a:pt x="3334" y="6561"/>
                    </a:cubicBezTo>
                    <a:cubicBezTo>
                      <a:pt x="3334" y="8395"/>
                      <a:pt x="4061" y="10014"/>
                      <a:pt x="5275" y="11193"/>
                    </a:cubicBezTo>
                    <a:cubicBezTo>
                      <a:pt x="2263" y="11824"/>
                      <a:pt x="1" y="14479"/>
                      <a:pt x="1" y="17670"/>
                    </a:cubicBezTo>
                    <a:cubicBezTo>
                      <a:pt x="1" y="21313"/>
                      <a:pt x="2965" y="24254"/>
                      <a:pt x="6609" y="24254"/>
                    </a:cubicBezTo>
                    <a:cubicBezTo>
                      <a:pt x="7680" y="24254"/>
                      <a:pt x="8728" y="23992"/>
                      <a:pt x="9621" y="23516"/>
                    </a:cubicBezTo>
                    <a:cubicBezTo>
                      <a:pt x="10312" y="24801"/>
                      <a:pt x="11645" y="25694"/>
                      <a:pt x="13193" y="25694"/>
                    </a:cubicBezTo>
                    <a:cubicBezTo>
                      <a:pt x="14503" y="25694"/>
                      <a:pt x="15657" y="25063"/>
                      <a:pt x="16396" y="24099"/>
                    </a:cubicBezTo>
                    <a:cubicBezTo>
                      <a:pt x="17574" y="24909"/>
                      <a:pt x="18991" y="25409"/>
                      <a:pt x="20539" y="25409"/>
                    </a:cubicBezTo>
                    <a:cubicBezTo>
                      <a:pt x="24492" y="25409"/>
                      <a:pt x="27695" y="22206"/>
                      <a:pt x="27695" y="18253"/>
                    </a:cubicBezTo>
                    <a:cubicBezTo>
                      <a:pt x="27695" y="16288"/>
                      <a:pt x="26909" y="14526"/>
                      <a:pt x="25647" y="13240"/>
                    </a:cubicBezTo>
                    <a:cubicBezTo>
                      <a:pt x="26909" y="11955"/>
                      <a:pt x="27695" y="10204"/>
                      <a:pt x="27695" y="822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98" name="Google Shape;1998;p43"/>
            <p:cNvSpPr txBox="1"/>
            <p:nvPr/>
          </p:nvSpPr>
          <p:spPr>
            <a:xfrm>
              <a:off x="4281613" y="2322450"/>
              <a:ext cx="580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9" name="Google Shape;1999;p43"/>
            <p:cNvSpPr txBox="1"/>
            <p:nvPr/>
          </p:nvSpPr>
          <p:spPr>
            <a:xfrm>
              <a:off x="710275" y="2128212"/>
              <a:ext cx="1884600" cy="7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00" name="Google Shape;2000;p43"/>
          <p:cNvGrpSpPr/>
          <p:nvPr/>
        </p:nvGrpSpPr>
        <p:grpSpPr>
          <a:xfrm>
            <a:off x="4221188" y="3342075"/>
            <a:ext cx="4212538" cy="892913"/>
            <a:chOff x="4221188" y="3342075"/>
            <a:chExt cx="4212538" cy="892913"/>
          </a:xfrm>
        </p:grpSpPr>
        <p:sp>
          <p:nvSpPr>
            <p:cNvPr id="2001" name="Google Shape;2001;p43"/>
            <p:cNvSpPr/>
            <p:nvPr/>
          </p:nvSpPr>
          <p:spPr>
            <a:xfrm>
              <a:off x="4731088" y="3432788"/>
              <a:ext cx="1615400" cy="534925"/>
            </a:xfrm>
            <a:custGeom>
              <a:rect b="b" l="l" r="r" t="t"/>
              <a:pathLst>
                <a:path extrusionOk="0" h="21397" w="64616">
                  <a:moveTo>
                    <a:pt x="0" y="1"/>
                  </a:moveTo>
                  <a:lnTo>
                    <a:pt x="0" y="21396"/>
                  </a:lnTo>
                  <a:lnTo>
                    <a:pt x="55043" y="21396"/>
                  </a:lnTo>
                  <a:cubicBezTo>
                    <a:pt x="60341" y="21396"/>
                    <a:pt x="64615" y="17098"/>
                    <a:pt x="64615" y="11800"/>
                  </a:cubicBezTo>
                  <a:lnTo>
                    <a:pt x="64615" y="9597"/>
                  </a:lnTo>
                  <a:cubicBezTo>
                    <a:pt x="64615" y="4299"/>
                    <a:pt x="60341" y="1"/>
                    <a:pt x="550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/>
            </a:p>
          </p:txBody>
        </p:sp>
        <p:grpSp>
          <p:nvGrpSpPr>
            <p:cNvPr id="2002" name="Google Shape;2002;p43"/>
            <p:cNvGrpSpPr/>
            <p:nvPr/>
          </p:nvGrpSpPr>
          <p:grpSpPr>
            <a:xfrm>
              <a:off x="4221188" y="3353313"/>
              <a:ext cx="904900" cy="881675"/>
              <a:chOff x="4293238" y="3353313"/>
              <a:chExt cx="904900" cy="881675"/>
            </a:xfrm>
          </p:grpSpPr>
          <p:sp>
            <p:nvSpPr>
              <p:cNvPr id="2003" name="Google Shape;2003;p43"/>
              <p:cNvSpPr/>
              <p:nvPr/>
            </p:nvSpPr>
            <p:spPr>
              <a:xfrm>
                <a:off x="4408713" y="4197163"/>
                <a:ext cx="789425" cy="37825"/>
              </a:xfrm>
              <a:custGeom>
                <a:rect b="b" l="l" r="r" t="t"/>
                <a:pathLst>
                  <a:path extrusionOk="0" h="1513" w="31577">
                    <a:moveTo>
                      <a:pt x="15788" y="1"/>
                    </a:moveTo>
                    <a:cubicBezTo>
                      <a:pt x="7049" y="1"/>
                      <a:pt x="1" y="334"/>
                      <a:pt x="1" y="763"/>
                    </a:cubicBezTo>
                    <a:cubicBezTo>
                      <a:pt x="1" y="1180"/>
                      <a:pt x="7049" y="1513"/>
                      <a:pt x="15788" y="1513"/>
                    </a:cubicBezTo>
                    <a:cubicBezTo>
                      <a:pt x="24492" y="1513"/>
                      <a:pt x="31576" y="1180"/>
                      <a:pt x="31576" y="763"/>
                    </a:cubicBezTo>
                    <a:cubicBezTo>
                      <a:pt x="31576" y="334"/>
                      <a:pt x="24492" y="1"/>
                      <a:pt x="157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4" name="Google Shape;2004;p43"/>
              <p:cNvSpPr/>
              <p:nvPr/>
            </p:nvSpPr>
            <p:spPr>
              <a:xfrm>
                <a:off x="4729288" y="4018813"/>
                <a:ext cx="208400" cy="189400"/>
              </a:xfrm>
              <a:custGeom>
                <a:rect b="b" l="l" r="r" t="t"/>
                <a:pathLst>
                  <a:path extrusionOk="0" h="7576" w="8336">
                    <a:moveTo>
                      <a:pt x="4047" y="0"/>
                    </a:moveTo>
                    <a:cubicBezTo>
                      <a:pt x="1817" y="0"/>
                      <a:pt x="1" y="7575"/>
                      <a:pt x="1" y="7575"/>
                    </a:cubicBezTo>
                    <a:lnTo>
                      <a:pt x="8335" y="7575"/>
                    </a:lnTo>
                    <a:cubicBezTo>
                      <a:pt x="8335" y="7575"/>
                      <a:pt x="6632" y="598"/>
                      <a:pt x="4275" y="27"/>
                    </a:cubicBezTo>
                    <a:cubicBezTo>
                      <a:pt x="4199" y="9"/>
                      <a:pt x="4123" y="0"/>
                      <a:pt x="40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5" name="Google Shape;2005;p43"/>
              <p:cNvSpPr/>
              <p:nvPr/>
            </p:nvSpPr>
            <p:spPr>
              <a:xfrm>
                <a:off x="4937663" y="4090438"/>
                <a:ext cx="130375" cy="117775"/>
              </a:xfrm>
              <a:custGeom>
                <a:rect b="b" l="l" r="r" t="t"/>
                <a:pathLst>
                  <a:path extrusionOk="0" h="4711" w="5215">
                    <a:moveTo>
                      <a:pt x="2528" y="0"/>
                    </a:moveTo>
                    <a:cubicBezTo>
                      <a:pt x="1153" y="0"/>
                      <a:pt x="0" y="4710"/>
                      <a:pt x="0" y="4710"/>
                    </a:cubicBezTo>
                    <a:lnTo>
                      <a:pt x="5215" y="4710"/>
                    </a:lnTo>
                    <a:cubicBezTo>
                      <a:pt x="5215" y="4710"/>
                      <a:pt x="4143" y="365"/>
                      <a:pt x="2679" y="19"/>
                    </a:cubicBezTo>
                    <a:cubicBezTo>
                      <a:pt x="2628" y="6"/>
                      <a:pt x="2578" y="0"/>
                      <a:pt x="25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6" name="Google Shape;2006;p43"/>
              <p:cNvSpPr/>
              <p:nvPr/>
            </p:nvSpPr>
            <p:spPr>
              <a:xfrm>
                <a:off x="4639413" y="3915288"/>
                <a:ext cx="41975" cy="292925"/>
              </a:xfrm>
              <a:custGeom>
                <a:rect b="b" l="l" r="r" t="t"/>
                <a:pathLst>
                  <a:path extrusionOk="0" h="11717" w="1679">
                    <a:moveTo>
                      <a:pt x="0" y="1"/>
                    </a:moveTo>
                    <a:lnTo>
                      <a:pt x="0" y="11716"/>
                    </a:lnTo>
                    <a:lnTo>
                      <a:pt x="1679" y="11716"/>
                    </a:lnTo>
                    <a:lnTo>
                      <a:pt x="1679" y="1"/>
                    </a:lnTo>
                    <a:close/>
                  </a:path>
                </a:pathLst>
              </a:custGeom>
              <a:solidFill>
                <a:srgbClr val="5D86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43"/>
              <p:cNvSpPr/>
              <p:nvPr/>
            </p:nvSpPr>
            <p:spPr>
              <a:xfrm>
                <a:off x="4293238" y="3353313"/>
                <a:ext cx="692350" cy="642675"/>
              </a:xfrm>
              <a:custGeom>
                <a:rect b="b" l="l" r="r" t="t"/>
                <a:pathLst>
                  <a:path extrusionOk="0" h="25707" w="27694">
                    <a:moveTo>
                      <a:pt x="27694" y="8264"/>
                    </a:moveTo>
                    <a:cubicBezTo>
                      <a:pt x="27694" y="4311"/>
                      <a:pt x="24467" y="1084"/>
                      <a:pt x="20515" y="1084"/>
                    </a:cubicBezTo>
                    <a:cubicBezTo>
                      <a:pt x="18538" y="1084"/>
                      <a:pt x="16788" y="1870"/>
                      <a:pt x="15478" y="3156"/>
                    </a:cubicBezTo>
                    <a:cubicBezTo>
                      <a:pt x="14323" y="1263"/>
                      <a:pt x="12252" y="1"/>
                      <a:pt x="9894" y="1"/>
                    </a:cubicBezTo>
                    <a:cubicBezTo>
                      <a:pt x="6275" y="1"/>
                      <a:pt x="3334" y="2942"/>
                      <a:pt x="3334" y="6585"/>
                    </a:cubicBezTo>
                    <a:cubicBezTo>
                      <a:pt x="3334" y="8395"/>
                      <a:pt x="4072" y="10026"/>
                      <a:pt x="5251" y="11204"/>
                    </a:cubicBezTo>
                    <a:cubicBezTo>
                      <a:pt x="2262" y="11835"/>
                      <a:pt x="0" y="14479"/>
                      <a:pt x="0" y="17681"/>
                    </a:cubicBezTo>
                    <a:cubicBezTo>
                      <a:pt x="0" y="21325"/>
                      <a:pt x="2941" y="24266"/>
                      <a:pt x="6584" y="24266"/>
                    </a:cubicBezTo>
                    <a:cubicBezTo>
                      <a:pt x="7691" y="24266"/>
                      <a:pt x="8715" y="23992"/>
                      <a:pt x="9632" y="23527"/>
                    </a:cubicBezTo>
                    <a:cubicBezTo>
                      <a:pt x="10311" y="24813"/>
                      <a:pt x="11644" y="25706"/>
                      <a:pt x="13192" y="25706"/>
                    </a:cubicBezTo>
                    <a:cubicBezTo>
                      <a:pt x="14502" y="25706"/>
                      <a:pt x="15657" y="25075"/>
                      <a:pt x="16395" y="24099"/>
                    </a:cubicBezTo>
                    <a:cubicBezTo>
                      <a:pt x="17574" y="24920"/>
                      <a:pt x="18991" y="25409"/>
                      <a:pt x="20515" y="25409"/>
                    </a:cubicBezTo>
                    <a:cubicBezTo>
                      <a:pt x="24467" y="25409"/>
                      <a:pt x="27694" y="22218"/>
                      <a:pt x="27694" y="18253"/>
                    </a:cubicBezTo>
                    <a:cubicBezTo>
                      <a:pt x="27694" y="16312"/>
                      <a:pt x="26908" y="14526"/>
                      <a:pt x="25646" y="13252"/>
                    </a:cubicBezTo>
                    <a:cubicBezTo>
                      <a:pt x="26908" y="11966"/>
                      <a:pt x="27694" y="10204"/>
                      <a:pt x="27694" y="8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08" name="Google Shape;2008;p43"/>
            <p:cNvSpPr txBox="1"/>
            <p:nvPr/>
          </p:nvSpPr>
          <p:spPr>
            <a:xfrm>
              <a:off x="4281613" y="3536313"/>
              <a:ext cx="580800" cy="3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5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9" name="Google Shape;2009;p43"/>
            <p:cNvSpPr txBox="1"/>
            <p:nvPr/>
          </p:nvSpPr>
          <p:spPr>
            <a:xfrm>
              <a:off x="6549125" y="3342075"/>
              <a:ext cx="1884600" cy="7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/>
          <p:nvPr/>
        </p:nvSpPr>
        <p:spPr>
          <a:xfrm>
            <a:off x="4593393" y="2766429"/>
            <a:ext cx="0" cy="28"/>
          </a:xfrm>
          <a:custGeom>
            <a:rect b="b" l="l" r="r" t="t"/>
            <a:pathLst>
              <a:path extrusionOk="0" h="1" w="0">
                <a:moveTo>
                  <a:pt x="0" y="1"/>
                </a:move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4356650" y="4416725"/>
            <a:ext cx="25" cy="25"/>
          </a:xfrm>
          <a:custGeom>
            <a:rect b="b" l="l" r="r" t="t"/>
            <a:pathLst>
              <a:path extrusionOk="0" fill="none" h="1" w="1">
                <a:moveTo>
                  <a:pt x="1" y="1"/>
                </a:moveTo>
                <a:close/>
              </a:path>
            </a:pathLst>
          </a:custGeom>
          <a:noFill/>
          <a:ln cap="flat" cmpd="sng" w="24700">
            <a:solidFill>
              <a:srgbClr val="F2F2F2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4188765" y="4007831"/>
            <a:ext cx="28" cy="28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4184415" y="2408071"/>
            <a:ext cx="0" cy="28"/>
          </a:xfrm>
          <a:custGeom>
            <a:rect b="b" l="l" r="r" t="t"/>
            <a:pathLst>
              <a:path extrusionOk="0" h="1" w="0">
                <a:moveTo>
                  <a:pt x="0" y="1"/>
                </a:move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5159432" y="3384108"/>
            <a:ext cx="28" cy="28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17"/>
          <p:cNvGrpSpPr/>
          <p:nvPr/>
        </p:nvGrpSpPr>
        <p:grpSpPr>
          <a:xfrm>
            <a:off x="3890774" y="1637625"/>
            <a:ext cx="544555" cy="3505769"/>
            <a:chOff x="3890774" y="1637625"/>
            <a:chExt cx="544555" cy="3505769"/>
          </a:xfrm>
        </p:grpSpPr>
        <p:sp>
          <p:nvSpPr>
            <p:cNvPr id="219" name="Google Shape;219;p17"/>
            <p:cNvSpPr/>
            <p:nvPr/>
          </p:nvSpPr>
          <p:spPr>
            <a:xfrm>
              <a:off x="3890774" y="1637625"/>
              <a:ext cx="544555" cy="3505769"/>
            </a:xfrm>
            <a:custGeom>
              <a:rect b="b" l="l" r="r" t="t"/>
              <a:pathLst>
                <a:path extrusionOk="0" h="124109" w="19278">
                  <a:moveTo>
                    <a:pt x="9639" y="1"/>
                  </a:moveTo>
                  <a:cubicBezTo>
                    <a:pt x="9383" y="1"/>
                    <a:pt x="9127" y="123"/>
                    <a:pt x="8931" y="367"/>
                  </a:cubicBezTo>
                  <a:lnTo>
                    <a:pt x="394" y="11273"/>
                  </a:lnTo>
                  <a:cubicBezTo>
                    <a:pt x="1" y="11773"/>
                    <a:pt x="179" y="12190"/>
                    <a:pt x="787" y="12190"/>
                  </a:cubicBezTo>
                  <a:lnTo>
                    <a:pt x="3430" y="12190"/>
                  </a:lnTo>
                  <a:lnTo>
                    <a:pt x="3430" y="124108"/>
                  </a:lnTo>
                  <a:lnTo>
                    <a:pt x="15777" y="124108"/>
                  </a:lnTo>
                  <a:lnTo>
                    <a:pt x="15777" y="12190"/>
                  </a:lnTo>
                  <a:lnTo>
                    <a:pt x="18491" y="12190"/>
                  </a:lnTo>
                  <a:cubicBezTo>
                    <a:pt x="19098" y="12190"/>
                    <a:pt x="19277" y="11773"/>
                    <a:pt x="18884" y="11273"/>
                  </a:cubicBezTo>
                  <a:lnTo>
                    <a:pt x="10347" y="367"/>
                  </a:lnTo>
                  <a:cubicBezTo>
                    <a:pt x="10151" y="123"/>
                    <a:pt x="9895" y="1"/>
                    <a:pt x="96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4151788" y="2196180"/>
              <a:ext cx="22542" cy="2611566"/>
            </a:xfrm>
            <a:custGeom>
              <a:rect b="b" l="l" r="r" t="t"/>
              <a:pathLst>
                <a:path extrusionOk="0" h="92453" w="798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lnTo>
                    <a:pt x="0" y="5787"/>
                  </a:lnTo>
                  <a:cubicBezTo>
                    <a:pt x="0" y="6013"/>
                    <a:pt x="179" y="6192"/>
                    <a:pt x="393" y="6192"/>
                  </a:cubicBezTo>
                  <a:cubicBezTo>
                    <a:pt x="619" y="6192"/>
                    <a:pt x="798" y="6013"/>
                    <a:pt x="798" y="5787"/>
                  </a:cubicBezTo>
                  <a:lnTo>
                    <a:pt x="798" y="394"/>
                  </a:lnTo>
                  <a:cubicBezTo>
                    <a:pt x="798" y="179"/>
                    <a:pt x="619" y="1"/>
                    <a:pt x="393" y="1"/>
                  </a:cubicBezTo>
                  <a:close/>
                  <a:moveTo>
                    <a:pt x="393" y="14384"/>
                  </a:moveTo>
                  <a:cubicBezTo>
                    <a:pt x="179" y="14384"/>
                    <a:pt x="0" y="14562"/>
                    <a:pt x="0" y="14776"/>
                  </a:cubicBezTo>
                  <a:lnTo>
                    <a:pt x="0" y="20170"/>
                  </a:lnTo>
                  <a:cubicBezTo>
                    <a:pt x="0" y="20384"/>
                    <a:pt x="179" y="20563"/>
                    <a:pt x="393" y="20563"/>
                  </a:cubicBezTo>
                  <a:cubicBezTo>
                    <a:pt x="619" y="20563"/>
                    <a:pt x="798" y="20384"/>
                    <a:pt x="798" y="20170"/>
                  </a:cubicBezTo>
                  <a:lnTo>
                    <a:pt x="798" y="14776"/>
                  </a:lnTo>
                  <a:cubicBezTo>
                    <a:pt x="798" y="14562"/>
                    <a:pt x="619" y="14384"/>
                    <a:pt x="393" y="14384"/>
                  </a:cubicBezTo>
                  <a:close/>
                  <a:moveTo>
                    <a:pt x="393" y="28754"/>
                  </a:moveTo>
                  <a:cubicBezTo>
                    <a:pt x="179" y="28754"/>
                    <a:pt x="0" y="28933"/>
                    <a:pt x="0" y="29159"/>
                  </a:cubicBezTo>
                  <a:lnTo>
                    <a:pt x="0" y="34541"/>
                  </a:lnTo>
                  <a:cubicBezTo>
                    <a:pt x="0" y="34767"/>
                    <a:pt x="179" y="34946"/>
                    <a:pt x="393" y="34946"/>
                  </a:cubicBezTo>
                  <a:cubicBezTo>
                    <a:pt x="619" y="34946"/>
                    <a:pt x="798" y="34767"/>
                    <a:pt x="798" y="34541"/>
                  </a:cubicBezTo>
                  <a:lnTo>
                    <a:pt x="798" y="29159"/>
                  </a:lnTo>
                  <a:cubicBezTo>
                    <a:pt x="798" y="28933"/>
                    <a:pt x="619" y="28754"/>
                    <a:pt x="393" y="28754"/>
                  </a:cubicBezTo>
                  <a:close/>
                  <a:moveTo>
                    <a:pt x="393" y="43137"/>
                  </a:moveTo>
                  <a:cubicBezTo>
                    <a:pt x="179" y="43137"/>
                    <a:pt x="0" y="43316"/>
                    <a:pt x="0" y="43530"/>
                  </a:cubicBezTo>
                  <a:lnTo>
                    <a:pt x="0" y="48923"/>
                  </a:lnTo>
                  <a:cubicBezTo>
                    <a:pt x="0" y="49138"/>
                    <a:pt x="179" y="49316"/>
                    <a:pt x="393" y="49316"/>
                  </a:cubicBezTo>
                  <a:cubicBezTo>
                    <a:pt x="619" y="49316"/>
                    <a:pt x="798" y="49138"/>
                    <a:pt x="798" y="48923"/>
                  </a:cubicBezTo>
                  <a:lnTo>
                    <a:pt x="798" y="43530"/>
                  </a:lnTo>
                  <a:cubicBezTo>
                    <a:pt x="798" y="43316"/>
                    <a:pt x="619" y="43137"/>
                    <a:pt x="393" y="43137"/>
                  </a:cubicBezTo>
                  <a:close/>
                  <a:moveTo>
                    <a:pt x="393" y="57508"/>
                  </a:moveTo>
                  <a:cubicBezTo>
                    <a:pt x="179" y="57508"/>
                    <a:pt x="0" y="57686"/>
                    <a:pt x="0" y="57913"/>
                  </a:cubicBezTo>
                  <a:lnTo>
                    <a:pt x="0" y="63306"/>
                  </a:lnTo>
                  <a:cubicBezTo>
                    <a:pt x="0" y="63521"/>
                    <a:pt x="179" y="63699"/>
                    <a:pt x="393" y="63699"/>
                  </a:cubicBezTo>
                  <a:cubicBezTo>
                    <a:pt x="619" y="63699"/>
                    <a:pt x="798" y="63521"/>
                    <a:pt x="798" y="63306"/>
                  </a:cubicBezTo>
                  <a:lnTo>
                    <a:pt x="798" y="57913"/>
                  </a:lnTo>
                  <a:cubicBezTo>
                    <a:pt x="798" y="57686"/>
                    <a:pt x="619" y="57508"/>
                    <a:pt x="393" y="57508"/>
                  </a:cubicBezTo>
                  <a:close/>
                  <a:moveTo>
                    <a:pt x="393" y="71891"/>
                  </a:moveTo>
                  <a:cubicBezTo>
                    <a:pt x="179" y="71891"/>
                    <a:pt x="0" y="72069"/>
                    <a:pt x="0" y="72283"/>
                  </a:cubicBezTo>
                  <a:lnTo>
                    <a:pt x="0" y="77677"/>
                  </a:lnTo>
                  <a:cubicBezTo>
                    <a:pt x="0" y="77903"/>
                    <a:pt x="179" y="78070"/>
                    <a:pt x="393" y="78070"/>
                  </a:cubicBezTo>
                  <a:cubicBezTo>
                    <a:pt x="619" y="78070"/>
                    <a:pt x="798" y="77903"/>
                    <a:pt x="798" y="77677"/>
                  </a:cubicBezTo>
                  <a:lnTo>
                    <a:pt x="798" y="72283"/>
                  </a:lnTo>
                  <a:cubicBezTo>
                    <a:pt x="798" y="72069"/>
                    <a:pt x="619" y="71891"/>
                    <a:pt x="393" y="71891"/>
                  </a:cubicBezTo>
                  <a:close/>
                  <a:moveTo>
                    <a:pt x="393" y="86273"/>
                  </a:moveTo>
                  <a:cubicBezTo>
                    <a:pt x="179" y="86273"/>
                    <a:pt x="0" y="86452"/>
                    <a:pt x="0" y="86666"/>
                  </a:cubicBezTo>
                  <a:lnTo>
                    <a:pt x="0" y="92060"/>
                  </a:lnTo>
                  <a:cubicBezTo>
                    <a:pt x="0" y="92274"/>
                    <a:pt x="179" y="92453"/>
                    <a:pt x="393" y="92453"/>
                  </a:cubicBezTo>
                  <a:cubicBezTo>
                    <a:pt x="619" y="92453"/>
                    <a:pt x="798" y="92274"/>
                    <a:pt x="798" y="92060"/>
                  </a:cubicBezTo>
                  <a:lnTo>
                    <a:pt x="798" y="86666"/>
                  </a:lnTo>
                  <a:cubicBezTo>
                    <a:pt x="798" y="86452"/>
                    <a:pt x="619" y="86273"/>
                    <a:pt x="393" y="86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17"/>
          <p:cNvGrpSpPr/>
          <p:nvPr/>
        </p:nvGrpSpPr>
        <p:grpSpPr>
          <a:xfrm>
            <a:off x="3387023" y="2290896"/>
            <a:ext cx="1773378" cy="2852517"/>
            <a:chOff x="3387023" y="2290896"/>
            <a:chExt cx="1773378" cy="2852517"/>
          </a:xfrm>
        </p:grpSpPr>
        <p:sp>
          <p:nvSpPr>
            <p:cNvPr id="222" name="Google Shape;222;p17"/>
            <p:cNvSpPr/>
            <p:nvPr/>
          </p:nvSpPr>
          <p:spPr>
            <a:xfrm>
              <a:off x="3387023" y="2290896"/>
              <a:ext cx="1773378" cy="2852517"/>
            </a:xfrm>
            <a:custGeom>
              <a:rect b="b" l="l" r="r" t="t"/>
              <a:pathLst>
                <a:path extrusionOk="0" h="100983" w="62780">
                  <a:moveTo>
                    <a:pt x="1010" y="0"/>
                  </a:moveTo>
                  <a:cubicBezTo>
                    <a:pt x="422" y="0"/>
                    <a:pt x="1" y="458"/>
                    <a:pt x="46" y="1065"/>
                  </a:cubicBezTo>
                  <a:lnTo>
                    <a:pt x="1332" y="15186"/>
                  </a:lnTo>
                  <a:cubicBezTo>
                    <a:pt x="1368" y="15585"/>
                    <a:pt x="1541" y="15794"/>
                    <a:pt x="1774" y="15794"/>
                  </a:cubicBezTo>
                  <a:cubicBezTo>
                    <a:pt x="1922" y="15794"/>
                    <a:pt x="2096" y="15708"/>
                    <a:pt x="2272" y="15531"/>
                  </a:cubicBezTo>
                  <a:lnTo>
                    <a:pt x="4689" y="13126"/>
                  </a:lnTo>
                  <a:cubicBezTo>
                    <a:pt x="10857" y="18889"/>
                    <a:pt x="19179" y="22413"/>
                    <a:pt x="28252" y="22425"/>
                  </a:cubicBezTo>
                  <a:cubicBezTo>
                    <a:pt x="40456" y="22425"/>
                    <a:pt x="50433" y="32366"/>
                    <a:pt x="50433" y="44642"/>
                  </a:cubicBezTo>
                  <a:lnTo>
                    <a:pt x="50433" y="100982"/>
                  </a:lnTo>
                  <a:lnTo>
                    <a:pt x="62780" y="100982"/>
                  </a:lnTo>
                  <a:lnTo>
                    <a:pt x="62780" y="44582"/>
                  </a:lnTo>
                  <a:lnTo>
                    <a:pt x="62744" y="44582"/>
                  </a:lnTo>
                  <a:cubicBezTo>
                    <a:pt x="62744" y="25532"/>
                    <a:pt x="47302" y="10114"/>
                    <a:pt x="28252" y="10090"/>
                  </a:cubicBezTo>
                  <a:cubicBezTo>
                    <a:pt x="22596" y="10090"/>
                    <a:pt x="17334" y="7947"/>
                    <a:pt x="13405" y="4411"/>
                  </a:cubicBezTo>
                  <a:lnTo>
                    <a:pt x="15584" y="2220"/>
                  </a:lnTo>
                  <a:cubicBezTo>
                    <a:pt x="16048" y="1767"/>
                    <a:pt x="15893" y="1339"/>
                    <a:pt x="15250" y="1279"/>
                  </a:cubicBezTo>
                  <a:lnTo>
                    <a:pt x="1117" y="5"/>
                  </a:lnTo>
                  <a:cubicBezTo>
                    <a:pt x="1081" y="2"/>
                    <a:pt x="1045" y="0"/>
                    <a:pt x="10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3598857" y="2484285"/>
              <a:ext cx="1405172" cy="2470103"/>
            </a:xfrm>
            <a:custGeom>
              <a:rect b="b" l="l" r="r" t="t"/>
              <a:pathLst>
                <a:path extrusionOk="0" h="87445" w="49745">
                  <a:moveTo>
                    <a:pt x="441" y="1"/>
                  </a:moveTo>
                  <a:cubicBezTo>
                    <a:pt x="334" y="1"/>
                    <a:pt x="225" y="42"/>
                    <a:pt x="143" y="124"/>
                  </a:cubicBezTo>
                  <a:cubicBezTo>
                    <a:pt x="0" y="291"/>
                    <a:pt x="12" y="541"/>
                    <a:pt x="179" y="684"/>
                  </a:cubicBezTo>
                  <a:cubicBezTo>
                    <a:pt x="1679" y="2029"/>
                    <a:pt x="3274" y="3256"/>
                    <a:pt x="4918" y="4363"/>
                  </a:cubicBezTo>
                  <a:cubicBezTo>
                    <a:pt x="4989" y="4411"/>
                    <a:pt x="5060" y="4423"/>
                    <a:pt x="5132" y="4423"/>
                  </a:cubicBezTo>
                  <a:cubicBezTo>
                    <a:pt x="5263" y="4423"/>
                    <a:pt x="5394" y="4363"/>
                    <a:pt x="5465" y="4256"/>
                  </a:cubicBezTo>
                  <a:cubicBezTo>
                    <a:pt x="5584" y="4065"/>
                    <a:pt x="5537" y="3827"/>
                    <a:pt x="5358" y="3696"/>
                  </a:cubicBezTo>
                  <a:cubicBezTo>
                    <a:pt x="3739" y="2625"/>
                    <a:pt x="2179" y="1410"/>
                    <a:pt x="703" y="101"/>
                  </a:cubicBezTo>
                  <a:cubicBezTo>
                    <a:pt x="630" y="34"/>
                    <a:pt x="536" y="1"/>
                    <a:pt x="441" y="1"/>
                  </a:cubicBezTo>
                  <a:close/>
                  <a:moveTo>
                    <a:pt x="13955" y="8103"/>
                  </a:moveTo>
                  <a:cubicBezTo>
                    <a:pt x="13790" y="8103"/>
                    <a:pt x="13630" y="8204"/>
                    <a:pt x="13573" y="8364"/>
                  </a:cubicBezTo>
                  <a:cubicBezTo>
                    <a:pt x="13502" y="8566"/>
                    <a:pt x="13609" y="8804"/>
                    <a:pt x="13811" y="8876"/>
                  </a:cubicBezTo>
                  <a:cubicBezTo>
                    <a:pt x="15693" y="9554"/>
                    <a:pt x="17645" y="10090"/>
                    <a:pt x="19586" y="10483"/>
                  </a:cubicBezTo>
                  <a:lnTo>
                    <a:pt x="19669" y="10483"/>
                  </a:lnTo>
                  <a:cubicBezTo>
                    <a:pt x="19848" y="10483"/>
                    <a:pt x="20015" y="10352"/>
                    <a:pt x="20050" y="10173"/>
                  </a:cubicBezTo>
                  <a:cubicBezTo>
                    <a:pt x="20098" y="9959"/>
                    <a:pt x="19955" y="9745"/>
                    <a:pt x="19741" y="9697"/>
                  </a:cubicBezTo>
                  <a:cubicBezTo>
                    <a:pt x="17836" y="9328"/>
                    <a:pt x="15931" y="8792"/>
                    <a:pt x="14085" y="8125"/>
                  </a:cubicBezTo>
                  <a:cubicBezTo>
                    <a:pt x="14043" y="8110"/>
                    <a:pt x="13999" y="8103"/>
                    <a:pt x="13955" y="8103"/>
                  </a:cubicBezTo>
                  <a:close/>
                  <a:moveTo>
                    <a:pt x="29109" y="10954"/>
                  </a:moveTo>
                  <a:cubicBezTo>
                    <a:pt x="28919" y="10954"/>
                    <a:pt x="28752" y="11099"/>
                    <a:pt x="28730" y="11293"/>
                  </a:cubicBezTo>
                  <a:cubicBezTo>
                    <a:pt x="28694" y="11519"/>
                    <a:pt x="28849" y="11709"/>
                    <a:pt x="29063" y="11745"/>
                  </a:cubicBezTo>
                  <a:cubicBezTo>
                    <a:pt x="30933" y="11971"/>
                    <a:pt x="32778" y="12555"/>
                    <a:pt x="34576" y="13471"/>
                  </a:cubicBezTo>
                  <a:cubicBezTo>
                    <a:pt x="34636" y="13495"/>
                    <a:pt x="34695" y="13507"/>
                    <a:pt x="34755" y="13507"/>
                  </a:cubicBezTo>
                  <a:cubicBezTo>
                    <a:pt x="34897" y="13507"/>
                    <a:pt x="35040" y="13424"/>
                    <a:pt x="35112" y="13293"/>
                  </a:cubicBezTo>
                  <a:cubicBezTo>
                    <a:pt x="35207" y="13090"/>
                    <a:pt x="35136" y="12852"/>
                    <a:pt x="34933" y="12757"/>
                  </a:cubicBezTo>
                  <a:cubicBezTo>
                    <a:pt x="33064" y="11804"/>
                    <a:pt x="31123" y="11197"/>
                    <a:pt x="29171" y="10959"/>
                  </a:cubicBezTo>
                  <a:cubicBezTo>
                    <a:pt x="29150" y="10956"/>
                    <a:pt x="29129" y="10954"/>
                    <a:pt x="29109" y="10954"/>
                  </a:cubicBezTo>
                  <a:close/>
                  <a:moveTo>
                    <a:pt x="42350" y="18963"/>
                  </a:moveTo>
                  <a:cubicBezTo>
                    <a:pt x="42262" y="18963"/>
                    <a:pt x="42173" y="18993"/>
                    <a:pt x="42101" y="19055"/>
                  </a:cubicBezTo>
                  <a:cubicBezTo>
                    <a:pt x="41934" y="19198"/>
                    <a:pt x="41910" y="19448"/>
                    <a:pt x="42041" y="19615"/>
                  </a:cubicBezTo>
                  <a:cubicBezTo>
                    <a:pt x="43268" y="21091"/>
                    <a:pt x="44375" y="22734"/>
                    <a:pt x="45315" y="24473"/>
                  </a:cubicBezTo>
                  <a:cubicBezTo>
                    <a:pt x="45387" y="24604"/>
                    <a:pt x="45530" y="24687"/>
                    <a:pt x="45661" y="24687"/>
                  </a:cubicBezTo>
                  <a:cubicBezTo>
                    <a:pt x="45732" y="24687"/>
                    <a:pt x="45792" y="24663"/>
                    <a:pt x="45851" y="24639"/>
                  </a:cubicBezTo>
                  <a:cubicBezTo>
                    <a:pt x="46042" y="24532"/>
                    <a:pt x="46113" y="24294"/>
                    <a:pt x="46018" y="24092"/>
                  </a:cubicBezTo>
                  <a:cubicBezTo>
                    <a:pt x="45042" y="22306"/>
                    <a:pt x="43910" y="20627"/>
                    <a:pt x="42660" y="19115"/>
                  </a:cubicBezTo>
                  <a:cubicBezTo>
                    <a:pt x="42580" y="19014"/>
                    <a:pt x="42465" y="18963"/>
                    <a:pt x="42350" y="18963"/>
                  </a:cubicBezTo>
                  <a:close/>
                  <a:moveTo>
                    <a:pt x="48969" y="33191"/>
                  </a:moveTo>
                  <a:cubicBezTo>
                    <a:pt x="48943" y="33191"/>
                    <a:pt x="48915" y="33194"/>
                    <a:pt x="48887" y="33200"/>
                  </a:cubicBezTo>
                  <a:cubicBezTo>
                    <a:pt x="48673" y="33236"/>
                    <a:pt x="48530" y="33438"/>
                    <a:pt x="48566" y="33652"/>
                  </a:cubicBezTo>
                  <a:cubicBezTo>
                    <a:pt x="48828" y="35117"/>
                    <a:pt x="48959" y="36558"/>
                    <a:pt x="48959" y="37939"/>
                  </a:cubicBezTo>
                  <a:lnTo>
                    <a:pt x="48959" y="39510"/>
                  </a:lnTo>
                  <a:cubicBezTo>
                    <a:pt x="48959" y="39725"/>
                    <a:pt x="49137" y="39903"/>
                    <a:pt x="49352" y="39903"/>
                  </a:cubicBezTo>
                  <a:cubicBezTo>
                    <a:pt x="49578" y="39903"/>
                    <a:pt x="49745" y="39725"/>
                    <a:pt x="49745" y="39510"/>
                  </a:cubicBezTo>
                  <a:lnTo>
                    <a:pt x="49745" y="37939"/>
                  </a:lnTo>
                  <a:cubicBezTo>
                    <a:pt x="49745" y="36510"/>
                    <a:pt x="49614" y="35022"/>
                    <a:pt x="49352" y="33521"/>
                  </a:cubicBezTo>
                  <a:cubicBezTo>
                    <a:pt x="49320" y="33333"/>
                    <a:pt x="49161" y="33191"/>
                    <a:pt x="48969" y="33191"/>
                  </a:cubicBezTo>
                  <a:close/>
                  <a:moveTo>
                    <a:pt x="49352" y="49011"/>
                  </a:moveTo>
                  <a:cubicBezTo>
                    <a:pt x="49137" y="49011"/>
                    <a:pt x="48959" y="49190"/>
                    <a:pt x="48959" y="49404"/>
                  </a:cubicBezTo>
                  <a:lnTo>
                    <a:pt x="48959" y="55357"/>
                  </a:lnTo>
                  <a:cubicBezTo>
                    <a:pt x="48959" y="55572"/>
                    <a:pt x="49137" y="55750"/>
                    <a:pt x="49352" y="55750"/>
                  </a:cubicBezTo>
                  <a:cubicBezTo>
                    <a:pt x="49578" y="55750"/>
                    <a:pt x="49745" y="55572"/>
                    <a:pt x="49745" y="55357"/>
                  </a:cubicBezTo>
                  <a:lnTo>
                    <a:pt x="49745" y="49404"/>
                  </a:lnTo>
                  <a:cubicBezTo>
                    <a:pt x="49745" y="49190"/>
                    <a:pt x="49578" y="49011"/>
                    <a:pt x="49352" y="49011"/>
                  </a:cubicBezTo>
                  <a:close/>
                  <a:moveTo>
                    <a:pt x="49352" y="64859"/>
                  </a:moveTo>
                  <a:cubicBezTo>
                    <a:pt x="49137" y="64859"/>
                    <a:pt x="48959" y="65037"/>
                    <a:pt x="48959" y="65252"/>
                  </a:cubicBezTo>
                  <a:lnTo>
                    <a:pt x="48959" y="71205"/>
                  </a:lnTo>
                  <a:cubicBezTo>
                    <a:pt x="48959" y="71419"/>
                    <a:pt x="49137" y="71598"/>
                    <a:pt x="49352" y="71598"/>
                  </a:cubicBezTo>
                  <a:cubicBezTo>
                    <a:pt x="49578" y="71598"/>
                    <a:pt x="49745" y="71419"/>
                    <a:pt x="49745" y="71205"/>
                  </a:cubicBezTo>
                  <a:lnTo>
                    <a:pt x="49745" y="65252"/>
                  </a:lnTo>
                  <a:cubicBezTo>
                    <a:pt x="49745" y="65037"/>
                    <a:pt x="49578" y="64859"/>
                    <a:pt x="49352" y="64859"/>
                  </a:cubicBezTo>
                  <a:close/>
                  <a:moveTo>
                    <a:pt x="49352" y="80706"/>
                  </a:moveTo>
                  <a:cubicBezTo>
                    <a:pt x="49137" y="80706"/>
                    <a:pt x="48959" y="80884"/>
                    <a:pt x="48959" y="81099"/>
                  </a:cubicBezTo>
                  <a:lnTo>
                    <a:pt x="48959" y="87040"/>
                  </a:lnTo>
                  <a:cubicBezTo>
                    <a:pt x="48959" y="87266"/>
                    <a:pt x="49137" y="87445"/>
                    <a:pt x="49352" y="87445"/>
                  </a:cubicBezTo>
                  <a:cubicBezTo>
                    <a:pt x="49578" y="87445"/>
                    <a:pt x="49745" y="87266"/>
                    <a:pt x="49745" y="87040"/>
                  </a:cubicBezTo>
                  <a:lnTo>
                    <a:pt x="49745" y="81099"/>
                  </a:lnTo>
                  <a:cubicBezTo>
                    <a:pt x="49745" y="80884"/>
                    <a:pt x="49578" y="80706"/>
                    <a:pt x="49352" y="807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17"/>
          <p:cNvGrpSpPr/>
          <p:nvPr/>
        </p:nvGrpSpPr>
        <p:grpSpPr>
          <a:xfrm>
            <a:off x="5218273" y="1886917"/>
            <a:ext cx="1316729" cy="3256485"/>
            <a:chOff x="5218273" y="1886917"/>
            <a:chExt cx="1316729" cy="3256485"/>
          </a:xfrm>
        </p:grpSpPr>
        <p:sp>
          <p:nvSpPr>
            <p:cNvPr id="225" name="Google Shape;225;p17"/>
            <p:cNvSpPr/>
            <p:nvPr/>
          </p:nvSpPr>
          <p:spPr>
            <a:xfrm>
              <a:off x="5218273" y="1886917"/>
              <a:ext cx="1316729" cy="3256485"/>
            </a:xfrm>
            <a:custGeom>
              <a:rect b="b" l="l" r="r" t="t"/>
              <a:pathLst>
                <a:path extrusionOk="0" h="115284" w="46614">
                  <a:moveTo>
                    <a:pt x="34701" y="0"/>
                  </a:moveTo>
                  <a:cubicBezTo>
                    <a:pt x="34443" y="0"/>
                    <a:pt x="34267" y="226"/>
                    <a:pt x="34267" y="638"/>
                  </a:cubicBezTo>
                  <a:lnTo>
                    <a:pt x="34267" y="3817"/>
                  </a:lnTo>
                  <a:cubicBezTo>
                    <a:pt x="15372" y="3948"/>
                    <a:pt x="1" y="19295"/>
                    <a:pt x="1" y="38345"/>
                  </a:cubicBezTo>
                  <a:lnTo>
                    <a:pt x="37" y="38345"/>
                  </a:lnTo>
                  <a:lnTo>
                    <a:pt x="37" y="91590"/>
                  </a:lnTo>
                  <a:lnTo>
                    <a:pt x="37" y="115283"/>
                  </a:lnTo>
                  <a:lnTo>
                    <a:pt x="12395" y="115283"/>
                  </a:lnTo>
                  <a:lnTo>
                    <a:pt x="12240" y="91625"/>
                  </a:lnTo>
                  <a:lnTo>
                    <a:pt x="12240" y="38357"/>
                  </a:lnTo>
                  <a:cubicBezTo>
                    <a:pt x="12240" y="26153"/>
                    <a:pt x="22218" y="16259"/>
                    <a:pt x="34267" y="16140"/>
                  </a:cubicBezTo>
                  <a:lnTo>
                    <a:pt x="34267" y="19462"/>
                  </a:lnTo>
                  <a:cubicBezTo>
                    <a:pt x="34267" y="19876"/>
                    <a:pt x="34445" y="20103"/>
                    <a:pt x="34706" y="20103"/>
                  </a:cubicBezTo>
                  <a:cubicBezTo>
                    <a:pt x="34850" y="20103"/>
                    <a:pt x="35018" y="20034"/>
                    <a:pt x="35196" y="19890"/>
                  </a:cubicBezTo>
                  <a:lnTo>
                    <a:pt x="46102" y="10806"/>
                  </a:lnTo>
                  <a:cubicBezTo>
                    <a:pt x="46602" y="10389"/>
                    <a:pt x="46614" y="9711"/>
                    <a:pt x="46114" y="9294"/>
                  </a:cubicBezTo>
                  <a:lnTo>
                    <a:pt x="35196" y="221"/>
                  </a:lnTo>
                  <a:cubicBezTo>
                    <a:pt x="35016" y="71"/>
                    <a:pt x="34845" y="0"/>
                    <a:pt x="34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5377028" y="2166095"/>
              <a:ext cx="688476" cy="2976976"/>
            </a:xfrm>
            <a:custGeom>
              <a:rect b="b" l="l" r="r" t="t"/>
              <a:pathLst>
                <a:path extrusionOk="0" h="105389" w="24373">
                  <a:moveTo>
                    <a:pt x="23950" y="1"/>
                  </a:moveTo>
                  <a:cubicBezTo>
                    <a:pt x="23928" y="1"/>
                    <a:pt x="23907" y="2"/>
                    <a:pt x="23885" y="6"/>
                  </a:cubicBezTo>
                  <a:cubicBezTo>
                    <a:pt x="21860" y="363"/>
                    <a:pt x="19896" y="863"/>
                    <a:pt x="18074" y="1494"/>
                  </a:cubicBezTo>
                  <a:cubicBezTo>
                    <a:pt x="17860" y="1566"/>
                    <a:pt x="17753" y="1792"/>
                    <a:pt x="17824" y="1994"/>
                  </a:cubicBezTo>
                  <a:cubicBezTo>
                    <a:pt x="17884" y="2161"/>
                    <a:pt x="18039" y="2268"/>
                    <a:pt x="18193" y="2268"/>
                  </a:cubicBezTo>
                  <a:cubicBezTo>
                    <a:pt x="18241" y="2268"/>
                    <a:pt x="18289" y="2256"/>
                    <a:pt x="18324" y="2245"/>
                  </a:cubicBezTo>
                  <a:cubicBezTo>
                    <a:pt x="20122" y="1625"/>
                    <a:pt x="22039" y="1137"/>
                    <a:pt x="24015" y="792"/>
                  </a:cubicBezTo>
                  <a:cubicBezTo>
                    <a:pt x="24230" y="756"/>
                    <a:pt x="24373" y="554"/>
                    <a:pt x="24337" y="340"/>
                  </a:cubicBezTo>
                  <a:cubicBezTo>
                    <a:pt x="24305" y="137"/>
                    <a:pt x="24139" y="1"/>
                    <a:pt x="23950" y="1"/>
                  </a:cubicBezTo>
                  <a:close/>
                  <a:moveTo>
                    <a:pt x="9641" y="6304"/>
                  </a:moveTo>
                  <a:cubicBezTo>
                    <a:pt x="9553" y="6304"/>
                    <a:pt x="9466" y="6332"/>
                    <a:pt x="9395" y="6388"/>
                  </a:cubicBezTo>
                  <a:cubicBezTo>
                    <a:pt x="7966" y="7567"/>
                    <a:pt x="6609" y="8995"/>
                    <a:pt x="5251" y="10757"/>
                  </a:cubicBezTo>
                  <a:cubicBezTo>
                    <a:pt x="5120" y="10936"/>
                    <a:pt x="5156" y="11186"/>
                    <a:pt x="5323" y="11317"/>
                  </a:cubicBezTo>
                  <a:cubicBezTo>
                    <a:pt x="5394" y="11377"/>
                    <a:pt x="5489" y="11400"/>
                    <a:pt x="5573" y="11400"/>
                  </a:cubicBezTo>
                  <a:cubicBezTo>
                    <a:pt x="5692" y="11400"/>
                    <a:pt x="5811" y="11341"/>
                    <a:pt x="5882" y="11246"/>
                  </a:cubicBezTo>
                  <a:cubicBezTo>
                    <a:pt x="7204" y="9519"/>
                    <a:pt x="8514" y="8138"/>
                    <a:pt x="9895" y="7007"/>
                  </a:cubicBezTo>
                  <a:cubicBezTo>
                    <a:pt x="10061" y="6864"/>
                    <a:pt x="10085" y="6614"/>
                    <a:pt x="9954" y="6447"/>
                  </a:cubicBezTo>
                  <a:cubicBezTo>
                    <a:pt x="9873" y="6352"/>
                    <a:pt x="9757" y="6304"/>
                    <a:pt x="9641" y="6304"/>
                  </a:cubicBezTo>
                  <a:close/>
                  <a:moveTo>
                    <a:pt x="1289" y="19470"/>
                  </a:moveTo>
                  <a:cubicBezTo>
                    <a:pt x="1114" y="19470"/>
                    <a:pt x="957" y="19591"/>
                    <a:pt x="917" y="19770"/>
                  </a:cubicBezTo>
                  <a:cubicBezTo>
                    <a:pt x="477" y="21544"/>
                    <a:pt x="263" y="23497"/>
                    <a:pt x="251" y="25759"/>
                  </a:cubicBezTo>
                  <a:cubicBezTo>
                    <a:pt x="251" y="25974"/>
                    <a:pt x="429" y="26152"/>
                    <a:pt x="644" y="26152"/>
                  </a:cubicBezTo>
                  <a:cubicBezTo>
                    <a:pt x="870" y="26152"/>
                    <a:pt x="1036" y="25974"/>
                    <a:pt x="1048" y="25759"/>
                  </a:cubicBezTo>
                  <a:cubicBezTo>
                    <a:pt x="1048" y="23569"/>
                    <a:pt x="1263" y="21675"/>
                    <a:pt x="1691" y="19961"/>
                  </a:cubicBezTo>
                  <a:cubicBezTo>
                    <a:pt x="1739" y="19747"/>
                    <a:pt x="1608" y="19532"/>
                    <a:pt x="1394" y="19485"/>
                  </a:cubicBezTo>
                  <a:cubicBezTo>
                    <a:pt x="1358" y="19475"/>
                    <a:pt x="1323" y="19470"/>
                    <a:pt x="1289" y="19470"/>
                  </a:cubicBezTo>
                  <a:close/>
                  <a:moveTo>
                    <a:pt x="524" y="35260"/>
                  </a:moveTo>
                  <a:cubicBezTo>
                    <a:pt x="310" y="35260"/>
                    <a:pt x="132" y="35439"/>
                    <a:pt x="132" y="35653"/>
                  </a:cubicBezTo>
                  <a:cubicBezTo>
                    <a:pt x="108" y="37642"/>
                    <a:pt x="96" y="39618"/>
                    <a:pt x="72" y="41595"/>
                  </a:cubicBezTo>
                  <a:cubicBezTo>
                    <a:pt x="72" y="41821"/>
                    <a:pt x="251" y="41999"/>
                    <a:pt x="477" y="41999"/>
                  </a:cubicBezTo>
                  <a:cubicBezTo>
                    <a:pt x="691" y="41999"/>
                    <a:pt x="870" y="41821"/>
                    <a:pt x="870" y="41606"/>
                  </a:cubicBezTo>
                  <a:cubicBezTo>
                    <a:pt x="882" y="39630"/>
                    <a:pt x="905" y="37642"/>
                    <a:pt x="917" y="35665"/>
                  </a:cubicBezTo>
                  <a:cubicBezTo>
                    <a:pt x="929" y="35451"/>
                    <a:pt x="751" y="35260"/>
                    <a:pt x="524" y="35260"/>
                  </a:cubicBezTo>
                  <a:close/>
                  <a:moveTo>
                    <a:pt x="417" y="51108"/>
                  </a:moveTo>
                  <a:cubicBezTo>
                    <a:pt x="203" y="51108"/>
                    <a:pt x="24" y="51286"/>
                    <a:pt x="24" y="51501"/>
                  </a:cubicBezTo>
                  <a:cubicBezTo>
                    <a:pt x="12" y="53489"/>
                    <a:pt x="12" y="55465"/>
                    <a:pt x="1" y="57454"/>
                  </a:cubicBezTo>
                  <a:cubicBezTo>
                    <a:pt x="1" y="57668"/>
                    <a:pt x="179" y="57847"/>
                    <a:pt x="405" y="57847"/>
                  </a:cubicBezTo>
                  <a:cubicBezTo>
                    <a:pt x="620" y="57847"/>
                    <a:pt x="798" y="57668"/>
                    <a:pt x="798" y="57454"/>
                  </a:cubicBezTo>
                  <a:cubicBezTo>
                    <a:pt x="798" y="55465"/>
                    <a:pt x="810" y="53489"/>
                    <a:pt x="810" y="51512"/>
                  </a:cubicBezTo>
                  <a:cubicBezTo>
                    <a:pt x="822" y="51286"/>
                    <a:pt x="644" y="51108"/>
                    <a:pt x="417" y="51108"/>
                  </a:cubicBezTo>
                  <a:close/>
                  <a:moveTo>
                    <a:pt x="393" y="66955"/>
                  </a:moveTo>
                  <a:cubicBezTo>
                    <a:pt x="167" y="66955"/>
                    <a:pt x="1" y="67133"/>
                    <a:pt x="1" y="67348"/>
                  </a:cubicBezTo>
                  <a:lnTo>
                    <a:pt x="1" y="68419"/>
                  </a:lnTo>
                  <a:cubicBezTo>
                    <a:pt x="1" y="70050"/>
                    <a:pt x="1" y="71670"/>
                    <a:pt x="1" y="73301"/>
                  </a:cubicBezTo>
                  <a:cubicBezTo>
                    <a:pt x="1" y="73515"/>
                    <a:pt x="179" y="73694"/>
                    <a:pt x="393" y="73694"/>
                  </a:cubicBezTo>
                  <a:cubicBezTo>
                    <a:pt x="608" y="73694"/>
                    <a:pt x="786" y="73515"/>
                    <a:pt x="786" y="73301"/>
                  </a:cubicBezTo>
                  <a:cubicBezTo>
                    <a:pt x="786" y="71670"/>
                    <a:pt x="786" y="70050"/>
                    <a:pt x="786" y="68419"/>
                  </a:cubicBezTo>
                  <a:lnTo>
                    <a:pt x="786" y="67348"/>
                  </a:lnTo>
                  <a:cubicBezTo>
                    <a:pt x="786" y="67133"/>
                    <a:pt x="608" y="66955"/>
                    <a:pt x="393" y="66955"/>
                  </a:cubicBezTo>
                  <a:close/>
                  <a:moveTo>
                    <a:pt x="405" y="82802"/>
                  </a:moveTo>
                  <a:cubicBezTo>
                    <a:pt x="179" y="82802"/>
                    <a:pt x="1" y="82981"/>
                    <a:pt x="1" y="83195"/>
                  </a:cubicBezTo>
                  <a:cubicBezTo>
                    <a:pt x="12" y="85183"/>
                    <a:pt x="12" y="87160"/>
                    <a:pt x="12" y="89148"/>
                  </a:cubicBezTo>
                  <a:cubicBezTo>
                    <a:pt x="12" y="89362"/>
                    <a:pt x="191" y="89541"/>
                    <a:pt x="405" y="89541"/>
                  </a:cubicBezTo>
                  <a:cubicBezTo>
                    <a:pt x="620" y="89541"/>
                    <a:pt x="798" y="89362"/>
                    <a:pt x="798" y="89136"/>
                  </a:cubicBezTo>
                  <a:cubicBezTo>
                    <a:pt x="798" y="87160"/>
                    <a:pt x="798" y="85183"/>
                    <a:pt x="798" y="83195"/>
                  </a:cubicBezTo>
                  <a:cubicBezTo>
                    <a:pt x="798" y="82981"/>
                    <a:pt x="620" y="82802"/>
                    <a:pt x="405" y="82802"/>
                  </a:cubicBezTo>
                  <a:close/>
                  <a:moveTo>
                    <a:pt x="405" y="98649"/>
                  </a:moveTo>
                  <a:cubicBezTo>
                    <a:pt x="191" y="98649"/>
                    <a:pt x="12" y="98828"/>
                    <a:pt x="12" y="99042"/>
                  </a:cubicBezTo>
                  <a:cubicBezTo>
                    <a:pt x="12" y="101030"/>
                    <a:pt x="12" y="103007"/>
                    <a:pt x="1" y="104983"/>
                  </a:cubicBezTo>
                  <a:cubicBezTo>
                    <a:pt x="1" y="105210"/>
                    <a:pt x="179" y="105388"/>
                    <a:pt x="405" y="105388"/>
                  </a:cubicBezTo>
                  <a:cubicBezTo>
                    <a:pt x="620" y="105388"/>
                    <a:pt x="798" y="105210"/>
                    <a:pt x="798" y="104995"/>
                  </a:cubicBezTo>
                  <a:cubicBezTo>
                    <a:pt x="798" y="103007"/>
                    <a:pt x="798" y="101030"/>
                    <a:pt x="798" y="99042"/>
                  </a:cubicBezTo>
                  <a:cubicBezTo>
                    <a:pt x="798" y="98828"/>
                    <a:pt x="632" y="98649"/>
                    <a:pt x="405" y="986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17"/>
          <p:cNvSpPr/>
          <p:nvPr/>
        </p:nvSpPr>
        <p:spPr>
          <a:xfrm>
            <a:off x="3919700" y="3963933"/>
            <a:ext cx="28" cy="28"/>
          </a:xfrm>
          <a:custGeom>
            <a:rect b="b" l="l" r="r" t="t"/>
            <a:pathLst>
              <a:path extrusionOk="0" fill="none" h="1" w="1">
                <a:moveTo>
                  <a:pt x="1" y="1"/>
                </a:moveTo>
                <a:close/>
              </a:path>
            </a:pathLst>
          </a:custGeom>
          <a:noFill/>
          <a:ln cap="flat" cmpd="sng" w="24700">
            <a:solidFill>
              <a:srgbClr val="FFFFFF"/>
            </a:solidFill>
            <a:prstDash val="solid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" name="Google Shape;228;p17"/>
          <p:cNvGrpSpPr/>
          <p:nvPr/>
        </p:nvGrpSpPr>
        <p:grpSpPr>
          <a:xfrm>
            <a:off x="2609038" y="2880440"/>
            <a:ext cx="1316390" cy="2262992"/>
            <a:chOff x="2609038" y="2880440"/>
            <a:chExt cx="1316390" cy="2262992"/>
          </a:xfrm>
        </p:grpSpPr>
        <p:sp>
          <p:nvSpPr>
            <p:cNvPr id="229" name="Google Shape;229;p17"/>
            <p:cNvSpPr/>
            <p:nvPr/>
          </p:nvSpPr>
          <p:spPr>
            <a:xfrm>
              <a:off x="2609038" y="2880440"/>
              <a:ext cx="1316390" cy="2262992"/>
            </a:xfrm>
            <a:custGeom>
              <a:rect b="b" l="l" r="r" t="t"/>
              <a:pathLst>
                <a:path extrusionOk="0" h="80113" w="46602">
                  <a:moveTo>
                    <a:pt x="11901" y="0"/>
                  </a:moveTo>
                  <a:cubicBezTo>
                    <a:pt x="11757" y="0"/>
                    <a:pt x="11586" y="71"/>
                    <a:pt x="11406" y="221"/>
                  </a:cubicBezTo>
                  <a:lnTo>
                    <a:pt x="500" y="9294"/>
                  </a:lnTo>
                  <a:cubicBezTo>
                    <a:pt x="0" y="9711"/>
                    <a:pt x="0" y="10389"/>
                    <a:pt x="488" y="10806"/>
                  </a:cubicBezTo>
                  <a:lnTo>
                    <a:pt x="11406" y="19890"/>
                  </a:lnTo>
                  <a:cubicBezTo>
                    <a:pt x="11584" y="20034"/>
                    <a:pt x="11752" y="20103"/>
                    <a:pt x="11896" y="20103"/>
                  </a:cubicBezTo>
                  <a:cubicBezTo>
                    <a:pt x="12157" y="20103"/>
                    <a:pt x="12335" y="19876"/>
                    <a:pt x="12335" y="19462"/>
                  </a:cubicBezTo>
                  <a:lnTo>
                    <a:pt x="12335" y="16140"/>
                  </a:lnTo>
                  <a:cubicBezTo>
                    <a:pt x="24384" y="16259"/>
                    <a:pt x="34362" y="26153"/>
                    <a:pt x="34362" y="38357"/>
                  </a:cubicBezTo>
                  <a:lnTo>
                    <a:pt x="34362" y="80112"/>
                  </a:lnTo>
                  <a:lnTo>
                    <a:pt x="46565" y="80112"/>
                  </a:lnTo>
                  <a:lnTo>
                    <a:pt x="46565" y="38297"/>
                  </a:lnTo>
                  <a:lnTo>
                    <a:pt x="46601" y="38297"/>
                  </a:lnTo>
                  <a:cubicBezTo>
                    <a:pt x="46601" y="19390"/>
                    <a:pt x="31242" y="3936"/>
                    <a:pt x="12335" y="3817"/>
                  </a:cubicBezTo>
                  <a:lnTo>
                    <a:pt x="12335" y="638"/>
                  </a:lnTo>
                  <a:cubicBezTo>
                    <a:pt x="12335" y="226"/>
                    <a:pt x="12159" y="0"/>
                    <a:pt x="11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2829317" y="3148686"/>
              <a:ext cx="939710" cy="1848432"/>
            </a:xfrm>
            <a:custGeom>
              <a:rect b="b" l="l" r="r" t="t"/>
              <a:pathLst>
                <a:path extrusionOk="0" h="65437" w="33267">
                  <a:moveTo>
                    <a:pt x="2930" y="0"/>
                  </a:moveTo>
                  <a:cubicBezTo>
                    <a:pt x="2144" y="0"/>
                    <a:pt x="1322" y="12"/>
                    <a:pt x="394" y="36"/>
                  </a:cubicBezTo>
                  <a:cubicBezTo>
                    <a:pt x="179" y="48"/>
                    <a:pt x="1" y="226"/>
                    <a:pt x="13" y="441"/>
                  </a:cubicBezTo>
                  <a:cubicBezTo>
                    <a:pt x="13" y="660"/>
                    <a:pt x="191" y="834"/>
                    <a:pt x="397" y="834"/>
                  </a:cubicBezTo>
                  <a:cubicBezTo>
                    <a:pt x="404" y="834"/>
                    <a:pt x="411" y="834"/>
                    <a:pt x="417" y="834"/>
                  </a:cubicBezTo>
                  <a:cubicBezTo>
                    <a:pt x="1334" y="798"/>
                    <a:pt x="2156" y="786"/>
                    <a:pt x="2930" y="786"/>
                  </a:cubicBezTo>
                  <a:cubicBezTo>
                    <a:pt x="4156" y="786"/>
                    <a:pt x="5263" y="822"/>
                    <a:pt x="6323" y="893"/>
                  </a:cubicBezTo>
                  <a:lnTo>
                    <a:pt x="6347" y="893"/>
                  </a:lnTo>
                  <a:cubicBezTo>
                    <a:pt x="6549" y="893"/>
                    <a:pt x="6728" y="726"/>
                    <a:pt x="6740" y="512"/>
                  </a:cubicBezTo>
                  <a:cubicBezTo>
                    <a:pt x="6752" y="298"/>
                    <a:pt x="6585" y="107"/>
                    <a:pt x="6371" y="95"/>
                  </a:cubicBezTo>
                  <a:cubicBezTo>
                    <a:pt x="5299" y="36"/>
                    <a:pt x="4168" y="0"/>
                    <a:pt x="2930" y="0"/>
                  </a:cubicBezTo>
                  <a:close/>
                  <a:moveTo>
                    <a:pt x="15980" y="2184"/>
                  </a:moveTo>
                  <a:cubicBezTo>
                    <a:pt x="15823" y="2184"/>
                    <a:pt x="15673" y="2274"/>
                    <a:pt x="15610" y="2417"/>
                  </a:cubicBezTo>
                  <a:cubicBezTo>
                    <a:pt x="15526" y="2620"/>
                    <a:pt x="15622" y="2858"/>
                    <a:pt x="15824" y="2941"/>
                  </a:cubicBezTo>
                  <a:cubicBezTo>
                    <a:pt x="15884" y="2965"/>
                    <a:pt x="15943" y="3001"/>
                    <a:pt x="15991" y="3024"/>
                  </a:cubicBezTo>
                  <a:cubicBezTo>
                    <a:pt x="17717" y="3798"/>
                    <a:pt x="19372" y="4751"/>
                    <a:pt x="20896" y="5846"/>
                  </a:cubicBezTo>
                  <a:cubicBezTo>
                    <a:pt x="20968" y="5894"/>
                    <a:pt x="21051" y="5918"/>
                    <a:pt x="21122" y="5918"/>
                  </a:cubicBezTo>
                  <a:cubicBezTo>
                    <a:pt x="21253" y="5918"/>
                    <a:pt x="21372" y="5858"/>
                    <a:pt x="21444" y="5751"/>
                  </a:cubicBezTo>
                  <a:cubicBezTo>
                    <a:pt x="21575" y="5572"/>
                    <a:pt x="21539" y="5334"/>
                    <a:pt x="21361" y="5203"/>
                  </a:cubicBezTo>
                  <a:cubicBezTo>
                    <a:pt x="19789" y="4084"/>
                    <a:pt x="18086" y="3108"/>
                    <a:pt x="16312" y="2298"/>
                  </a:cubicBezTo>
                  <a:cubicBezTo>
                    <a:pt x="16253" y="2274"/>
                    <a:pt x="16193" y="2239"/>
                    <a:pt x="16134" y="2215"/>
                  </a:cubicBezTo>
                  <a:cubicBezTo>
                    <a:pt x="16084" y="2194"/>
                    <a:pt x="16031" y="2184"/>
                    <a:pt x="15980" y="2184"/>
                  </a:cubicBezTo>
                  <a:close/>
                  <a:moveTo>
                    <a:pt x="28044" y="12139"/>
                  </a:moveTo>
                  <a:cubicBezTo>
                    <a:pt x="27968" y="12139"/>
                    <a:pt x="27892" y="12160"/>
                    <a:pt x="27826" y="12204"/>
                  </a:cubicBezTo>
                  <a:cubicBezTo>
                    <a:pt x="27647" y="12335"/>
                    <a:pt x="27599" y="12585"/>
                    <a:pt x="27730" y="12764"/>
                  </a:cubicBezTo>
                  <a:cubicBezTo>
                    <a:pt x="28838" y="14371"/>
                    <a:pt x="29778" y="16097"/>
                    <a:pt x="30516" y="17895"/>
                  </a:cubicBezTo>
                  <a:cubicBezTo>
                    <a:pt x="30576" y="18050"/>
                    <a:pt x="30719" y="18145"/>
                    <a:pt x="30874" y="18145"/>
                  </a:cubicBezTo>
                  <a:cubicBezTo>
                    <a:pt x="30933" y="18145"/>
                    <a:pt x="30981" y="18133"/>
                    <a:pt x="31028" y="18110"/>
                  </a:cubicBezTo>
                  <a:cubicBezTo>
                    <a:pt x="31231" y="18026"/>
                    <a:pt x="31326" y="17800"/>
                    <a:pt x="31243" y="17598"/>
                  </a:cubicBezTo>
                  <a:cubicBezTo>
                    <a:pt x="30493" y="15752"/>
                    <a:pt x="29528" y="13966"/>
                    <a:pt x="28373" y="12311"/>
                  </a:cubicBezTo>
                  <a:cubicBezTo>
                    <a:pt x="28299" y="12199"/>
                    <a:pt x="28172" y="12139"/>
                    <a:pt x="28044" y="12139"/>
                  </a:cubicBezTo>
                  <a:close/>
                  <a:moveTo>
                    <a:pt x="32717" y="27003"/>
                  </a:moveTo>
                  <a:cubicBezTo>
                    <a:pt x="32710" y="27003"/>
                    <a:pt x="32702" y="27003"/>
                    <a:pt x="32695" y="27004"/>
                  </a:cubicBezTo>
                  <a:cubicBezTo>
                    <a:pt x="32481" y="27015"/>
                    <a:pt x="32302" y="27194"/>
                    <a:pt x="32314" y="27408"/>
                  </a:cubicBezTo>
                  <a:cubicBezTo>
                    <a:pt x="32362" y="29313"/>
                    <a:pt x="32410" y="31254"/>
                    <a:pt x="32433" y="33350"/>
                  </a:cubicBezTo>
                  <a:cubicBezTo>
                    <a:pt x="32433" y="33564"/>
                    <a:pt x="32612" y="33742"/>
                    <a:pt x="32826" y="33742"/>
                  </a:cubicBezTo>
                  <a:lnTo>
                    <a:pt x="32838" y="33742"/>
                  </a:lnTo>
                  <a:cubicBezTo>
                    <a:pt x="33052" y="33731"/>
                    <a:pt x="33231" y="33552"/>
                    <a:pt x="33231" y="33338"/>
                  </a:cubicBezTo>
                  <a:cubicBezTo>
                    <a:pt x="33195" y="31242"/>
                    <a:pt x="33160" y="29301"/>
                    <a:pt x="33112" y="27385"/>
                  </a:cubicBezTo>
                  <a:cubicBezTo>
                    <a:pt x="33100" y="27177"/>
                    <a:pt x="32933" y="27003"/>
                    <a:pt x="32717" y="27003"/>
                  </a:cubicBezTo>
                  <a:close/>
                  <a:moveTo>
                    <a:pt x="32874" y="42851"/>
                  </a:moveTo>
                  <a:cubicBezTo>
                    <a:pt x="32648" y="42851"/>
                    <a:pt x="32469" y="43029"/>
                    <a:pt x="32469" y="43244"/>
                  </a:cubicBezTo>
                  <a:cubicBezTo>
                    <a:pt x="32469" y="45363"/>
                    <a:pt x="32457" y="47435"/>
                    <a:pt x="32445" y="49185"/>
                  </a:cubicBezTo>
                  <a:cubicBezTo>
                    <a:pt x="32445" y="49399"/>
                    <a:pt x="32612" y="49578"/>
                    <a:pt x="32838" y="49590"/>
                  </a:cubicBezTo>
                  <a:cubicBezTo>
                    <a:pt x="33052" y="49590"/>
                    <a:pt x="33231" y="49411"/>
                    <a:pt x="33231" y="49197"/>
                  </a:cubicBezTo>
                  <a:cubicBezTo>
                    <a:pt x="33243" y="47447"/>
                    <a:pt x="33255" y="45363"/>
                    <a:pt x="33267" y="43244"/>
                  </a:cubicBezTo>
                  <a:cubicBezTo>
                    <a:pt x="33267" y="43029"/>
                    <a:pt x="33088" y="42851"/>
                    <a:pt x="32874" y="42851"/>
                  </a:cubicBezTo>
                  <a:close/>
                  <a:moveTo>
                    <a:pt x="32779" y="58698"/>
                  </a:moveTo>
                  <a:cubicBezTo>
                    <a:pt x="32552" y="58698"/>
                    <a:pt x="32386" y="58877"/>
                    <a:pt x="32386" y="59091"/>
                  </a:cubicBezTo>
                  <a:cubicBezTo>
                    <a:pt x="32374" y="60067"/>
                    <a:pt x="32374" y="61032"/>
                    <a:pt x="32374" y="62008"/>
                  </a:cubicBezTo>
                  <a:cubicBezTo>
                    <a:pt x="32374" y="63020"/>
                    <a:pt x="32374" y="64032"/>
                    <a:pt x="32386" y="65032"/>
                  </a:cubicBezTo>
                  <a:cubicBezTo>
                    <a:pt x="32386" y="65258"/>
                    <a:pt x="32564" y="65437"/>
                    <a:pt x="32779" y="65437"/>
                  </a:cubicBezTo>
                  <a:cubicBezTo>
                    <a:pt x="33005" y="65425"/>
                    <a:pt x="33172" y="65246"/>
                    <a:pt x="33172" y="65032"/>
                  </a:cubicBezTo>
                  <a:cubicBezTo>
                    <a:pt x="33172" y="64020"/>
                    <a:pt x="33172" y="63020"/>
                    <a:pt x="33172" y="62008"/>
                  </a:cubicBezTo>
                  <a:cubicBezTo>
                    <a:pt x="33172" y="61032"/>
                    <a:pt x="33172" y="60067"/>
                    <a:pt x="33172" y="59091"/>
                  </a:cubicBezTo>
                  <a:cubicBezTo>
                    <a:pt x="33172" y="58877"/>
                    <a:pt x="32993" y="58698"/>
                    <a:pt x="32779" y="586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17"/>
          <p:cNvSpPr/>
          <p:nvPr/>
        </p:nvSpPr>
        <p:spPr>
          <a:xfrm>
            <a:off x="3779787" y="3649473"/>
            <a:ext cx="28" cy="28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17"/>
          <p:cNvGrpSpPr/>
          <p:nvPr/>
        </p:nvGrpSpPr>
        <p:grpSpPr>
          <a:xfrm>
            <a:off x="2686381" y="3461791"/>
            <a:ext cx="2063367" cy="1681658"/>
            <a:chOff x="2686381" y="3461791"/>
            <a:chExt cx="2063367" cy="1681658"/>
          </a:xfrm>
        </p:grpSpPr>
        <p:sp>
          <p:nvSpPr>
            <p:cNvPr id="233" name="Google Shape;233;p17"/>
            <p:cNvSpPr/>
            <p:nvPr/>
          </p:nvSpPr>
          <p:spPr>
            <a:xfrm>
              <a:off x="2686381" y="3461791"/>
              <a:ext cx="2063367" cy="1681658"/>
            </a:xfrm>
            <a:custGeom>
              <a:rect b="b" l="l" r="r" t="t"/>
              <a:pathLst>
                <a:path extrusionOk="0" h="59533" w="73046">
                  <a:moveTo>
                    <a:pt x="38529" y="1"/>
                  </a:moveTo>
                  <a:cubicBezTo>
                    <a:pt x="19515" y="1"/>
                    <a:pt x="4096" y="15479"/>
                    <a:pt x="3989" y="34386"/>
                  </a:cubicBezTo>
                  <a:lnTo>
                    <a:pt x="846" y="34386"/>
                  </a:lnTo>
                  <a:cubicBezTo>
                    <a:pt x="191" y="34386"/>
                    <a:pt x="1" y="34803"/>
                    <a:pt x="417" y="35303"/>
                  </a:cubicBezTo>
                  <a:lnTo>
                    <a:pt x="9502" y="46209"/>
                  </a:lnTo>
                  <a:cubicBezTo>
                    <a:pt x="9710" y="46459"/>
                    <a:pt x="9984" y="46584"/>
                    <a:pt x="10256" y="46584"/>
                  </a:cubicBezTo>
                  <a:cubicBezTo>
                    <a:pt x="10529" y="46584"/>
                    <a:pt x="10800" y="46459"/>
                    <a:pt x="11002" y="46209"/>
                  </a:cubicBezTo>
                  <a:lnTo>
                    <a:pt x="20086" y="35303"/>
                  </a:lnTo>
                  <a:cubicBezTo>
                    <a:pt x="20503" y="34803"/>
                    <a:pt x="20313" y="34386"/>
                    <a:pt x="19670" y="34386"/>
                  </a:cubicBezTo>
                  <a:lnTo>
                    <a:pt x="16312" y="34386"/>
                  </a:lnTo>
                  <a:cubicBezTo>
                    <a:pt x="16407" y="22182"/>
                    <a:pt x="25373" y="12383"/>
                    <a:pt x="37577" y="12383"/>
                  </a:cubicBezTo>
                  <a:lnTo>
                    <a:pt x="38553" y="12383"/>
                  </a:lnTo>
                  <a:cubicBezTo>
                    <a:pt x="50816" y="12383"/>
                    <a:pt x="60794" y="22337"/>
                    <a:pt x="60794" y="34600"/>
                  </a:cubicBezTo>
                  <a:lnTo>
                    <a:pt x="60794" y="59532"/>
                  </a:lnTo>
                  <a:lnTo>
                    <a:pt x="72998" y="59532"/>
                  </a:lnTo>
                  <a:lnTo>
                    <a:pt x="72998" y="34529"/>
                  </a:lnTo>
                  <a:lnTo>
                    <a:pt x="73045" y="34529"/>
                  </a:lnTo>
                  <a:cubicBezTo>
                    <a:pt x="73045" y="15479"/>
                    <a:pt x="57591" y="13"/>
                    <a:pt x="38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2966886" y="3638371"/>
              <a:ext cx="1625813" cy="1499349"/>
            </a:xfrm>
            <a:custGeom>
              <a:rect b="b" l="l" r="r" t="t"/>
              <a:pathLst>
                <a:path extrusionOk="0" h="53079" w="57556">
                  <a:moveTo>
                    <a:pt x="28540" y="1"/>
                  </a:moveTo>
                  <a:cubicBezTo>
                    <a:pt x="28313" y="1"/>
                    <a:pt x="28147" y="179"/>
                    <a:pt x="28147" y="394"/>
                  </a:cubicBezTo>
                  <a:cubicBezTo>
                    <a:pt x="28147" y="620"/>
                    <a:pt x="28325" y="786"/>
                    <a:pt x="28540" y="786"/>
                  </a:cubicBezTo>
                  <a:lnTo>
                    <a:pt x="28778" y="786"/>
                  </a:lnTo>
                  <a:cubicBezTo>
                    <a:pt x="29742" y="786"/>
                    <a:pt x="30719" y="834"/>
                    <a:pt x="31683" y="917"/>
                  </a:cubicBezTo>
                  <a:cubicBezTo>
                    <a:pt x="32576" y="1013"/>
                    <a:pt x="33493" y="1132"/>
                    <a:pt x="34386" y="1298"/>
                  </a:cubicBezTo>
                  <a:cubicBezTo>
                    <a:pt x="34409" y="1298"/>
                    <a:pt x="34433" y="1310"/>
                    <a:pt x="34457" y="1310"/>
                  </a:cubicBezTo>
                  <a:cubicBezTo>
                    <a:pt x="34636" y="1310"/>
                    <a:pt x="34802" y="1167"/>
                    <a:pt x="34838" y="977"/>
                  </a:cubicBezTo>
                  <a:cubicBezTo>
                    <a:pt x="34886" y="763"/>
                    <a:pt x="34743" y="560"/>
                    <a:pt x="34529" y="525"/>
                  </a:cubicBezTo>
                  <a:cubicBezTo>
                    <a:pt x="33612" y="346"/>
                    <a:pt x="32671" y="215"/>
                    <a:pt x="31754" y="132"/>
                  </a:cubicBezTo>
                  <a:cubicBezTo>
                    <a:pt x="30778" y="48"/>
                    <a:pt x="29778" y="1"/>
                    <a:pt x="28802" y="1"/>
                  </a:cubicBezTo>
                  <a:close/>
                  <a:moveTo>
                    <a:pt x="18817" y="1634"/>
                  </a:moveTo>
                  <a:cubicBezTo>
                    <a:pt x="18772" y="1634"/>
                    <a:pt x="18726" y="1641"/>
                    <a:pt x="18681" y="1656"/>
                  </a:cubicBezTo>
                  <a:cubicBezTo>
                    <a:pt x="16764" y="2299"/>
                    <a:pt x="14931" y="3132"/>
                    <a:pt x="13216" y="4132"/>
                  </a:cubicBezTo>
                  <a:cubicBezTo>
                    <a:pt x="13026" y="4251"/>
                    <a:pt x="12966" y="4489"/>
                    <a:pt x="13073" y="4680"/>
                  </a:cubicBezTo>
                  <a:cubicBezTo>
                    <a:pt x="13145" y="4811"/>
                    <a:pt x="13276" y="4870"/>
                    <a:pt x="13419" y="4870"/>
                  </a:cubicBezTo>
                  <a:cubicBezTo>
                    <a:pt x="13478" y="4870"/>
                    <a:pt x="13550" y="4858"/>
                    <a:pt x="13609" y="4823"/>
                  </a:cubicBezTo>
                  <a:cubicBezTo>
                    <a:pt x="15288" y="3846"/>
                    <a:pt x="17074" y="3037"/>
                    <a:pt x="18943" y="2406"/>
                  </a:cubicBezTo>
                  <a:cubicBezTo>
                    <a:pt x="19146" y="2334"/>
                    <a:pt x="19265" y="2108"/>
                    <a:pt x="19193" y="1894"/>
                  </a:cubicBezTo>
                  <a:cubicBezTo>
                    <a:pt x="19137" y="1734"/>
                    <a:pt x="18984" y="1634"/>
                    <a:pt x="18817" y="1634"/>
                  </a:cubicBezTo>
                  <a:close/>
                  <a:moveTo>
                    <a:pt x="43723" y="3853"/>
                  </a:moveTo>
                  <a:cubicBezTo>
                    <a:pt x="43588" y="3853"/>
                    <a:pt x="43458" y="3922"/>
                    <a:pt x="43387" y="4049"/>
                  </a:cubicBezTo>
                  <a:cubicBezTo>
                    <a:pt x="43280" y="4239"/>
                    <a:pt x="43339" y="4489"/>
                    <a:pt x="43530" y="4596"/>
                  </a:cubicBezTo>
                  <a:cubicBezTo>
                    <a:pt x="45256" y="5561"/>
                    <a:pt x="46863" y="6692"/>
                    <a:pt x="48304" y="7966"/>
                  </a:cubicBezTo>
                  <a:cubicBezTo>
                    <a:pt x="48387" y="8037"/>
                    <a:pt x="48483" y="8073"/>
                    <a:pt x="48566" y="8073"/>
                  </a:cubicBezTo>
                  <a:cubicBezTo>
                    <a:pt x="48685" y="8073"/>
                    <a:pt x="48792" y="8025"/>
                    <a:pt x="48864" y="7930"/>
                  </a:cubicBezTo>
                  <a:cubicBezTo>
                    <a:pt x="49018" y="7775"/>
                    <a:pt x="48995" y="7525"/>
                    <a:pt x="48828" y="7371"/>
                  </a:cubicBezTo>
                  <a:cubicBezTo>
                    <a:pt x="47340" y="6061"/>
                    <a:pt x="45697" y="4894"/>
                    <a:pt x="43923" y="3906"/>
                  </a:cubicBezTo>
                  <a:cubicBezTo>
                    <a:pt x="43859" y="3870"/>
                    <a:pt x="43790" y="3853"/>
                    <a:pt x="43723" y="3853"/>
                  </a:cubicBezTo>
                  <a:close/>
                  <a:moveTo>
                    <a:pt x="5922" y="10477"/>
                  </a:moveTo>
                  <a:cubicBezTo>
                    <a:pt x="5806" y="10477"/>
                    <a:pt x="5690" y="10526"/>
                    <a:pt x="5608" y="10621"/>
                  </a:cubicBezTo>
                  <a:cubicBezTo>
                    <a:pt x="4322" y="12205"/>
                    <a:pt x="3227" y="13907"/>
                    <a:pt x="2370" y="15705"/>
                  </a:cubicBezTo>
                  <a:cubicBezTo>
                    <a:pt x="2274" y="15895"/>
                    <a:pt x="2358" y="16134"/>
                    <a:pt x="2560" y="16229"/>
                  </a:cubicBezTo>
                  <a:cubicBezTo>
                    <a:pt x="2620" y="16253"/>
                    <a:pt x="2679" y="16265"/>
                    <a:pt x="2727" y="16265"/>
                  </a:cubicBezTo>
                  <a:cubicBezTo>
                    <a:pt x="2882" y="16265"/>
                    <a:pt x="3025" y="16181"/>
                    <a:pt x="3084" y="16038"/>
                  </a:cubicBezTo>
                  <a:cubicBezTo>
                    <a:pt x="3918" y="14312"/>
                    <a:pt x="4977" y="12657"/>
                    <a:pt x="6227" y="11121"/>
                  </a:cubicBezTo>
                  <a:cubicBezTo>
                    <a:pt x="6358" y="10954"/>
                    <a:pt x="6335" y="10704"/>
                    <a:pt x="6168" y="10562"/>
                  </a:cubicBezTo>
                  <a:cubicBezTo>
                    <a:pt x="6096" y="10505"/>
                    <a:pt x="6009" y="10477"/>
                    <a:pt x="5922" y="10477"/>
                  </a:cubicBezTo>
                  <a:close/>
                  <a:moveTo>
                    <a:pt x="54600" y="15056"/>
                  </a:moveTo>
                  <a:cubicBezTo>
                    <a:pt x="54540" y="15056"/>
                    <a:pt x="54480" y="15070"/>
                    <a:pt x="54424" y="15098"/>
                  </a:cubicBezTo>
                  <a:cubicBezTo>
                    <a:pt x="54233" y="15193"/>
                    <a:pt x="54150" y="15431"/>
                    <a:pt x="54245" y="15634"/>
                  </a:cubicBezTo>
                  <a:cubicBezTo>
                    <a:pt x="55138" y="17396"/>
                    <a:pt x="55793" y="19241"/>
                    <a:pt x="56210" y="21122"/>
                  </a:cubicBezTo>
                  <a:cubicBezTo>
                    <a:pt x="56257" y="21301"/>
                    <a:pt x="56412" y="21432"/>
                    <a:pt x="56603" y="21432"/>
                  </a:cubicBezTo>
                  <a:cubicBezTo>
                    <a:pt x="56627" y="21432"/>
                    <a:pt x="56662" y="21432"/>
                    <a:pt x="56686" y="21420"/>
                  </a:cubicBezTo>
                  <a:cubicBezTo>
                    <a:pt x="56900" y="21372"/>
                    <a:pt x="57031" y="21158"/>
                    <a:pt x="56984" y="20944"/>
                  </a:cubicBezTo>
                  <a:cubicBezTo>
                    <a:pt x="56555" y="19003"/>
                    <a:pt x="55876" y="17098"/>
                    <a:pt x="54960" y="15276"/>
                  </a:cubicBezTo>
                  <a:cubicBezTo>
                    <a:pt x="54884" y="15134"/>
                    <a:pt x="54743" y="15056"/>
                    <a:pt x="54600" y="15056"/>
                  </a:cubicBezTo>
                  <a:close/>
                  <a:moveTo>
                    <a:pt x="466" y="25039"/>
                  </a:moveTo>
                  <a:cubicBezTo>
                    <a:pt x="250" y="25039"/>
                    <a:pt x="83" y="25202"/>
                    <a:pt x="72" y="25420"/>
                  </a:cubicBezTo>
                  <a:cubicBezTo>
                    <a:pt x="12" y="26647"/>
                    <a:pt x="0" y="27873"/>
                    <a:pt x="0" y="28897"/>
                  </a:cubicBezTo>
                  <a:cubicBezTo>
                    <a:pt x="0" y="29314"/>
                    <a:pt x="0" y="29719"/>
                    <a:pt x="0" y="30135"/>
                  </a:cubicBezTo>
                  <a:cubicBezTo>
                    <a:pt x="12" y="30552"/>
                    <a:pt x="12" y="30957"/>
                    <a:pt x="12" y="31374"/>
                  </a:cubicBezTo>
                  <a:cubicBezTo>
                    <a:pt x="12" y="31600"/>
                    <a:pt x="191" y="31778"/>
                    <a:pt x="405" y="31778"/>
                  </a:cubicBezTo>
                  <a:cubicBezTo>
                    <a:pt x="620" y="31778"/>
                    <a:pt x="798" y="31588"/>
                    <a:pt x="798" y="31374"/>
                  </a:cubicBezTo>
                  <a:cubicBezTo>
                    <a:pt x="798" y="30957"/>
                    <a:pt x="798" y="30540"/>
                    <a:pt x="798" y="30135"/>
                  </a:cubicBezTo>
                  <a:cubicBezTo>
                    <a:pt x="798" y="29719"/>
                    <a:pt x="798" y="29314"/>
                    <a:pt x="798" y="28897"/>
                  </a:cubicBezTo>
                  <a:cubicBezTo>
                    <a:pt x="798" y="27873"/>
                    <a:pt x="798" y="26671"/>
                    <a:pt x="858" y="25456"/>
                  </a:cubicBezTo>
                  <a:cubicBezTo>
                    <a:pt x="870" y="25242"/>
                    <a:pt x="703" y="25051"/>
                    <a:pt x="489" y="25039"/>
                  </a:cubicBezTo>
                  <a:cubicBezTo>
                    <a:pt x="481" y="25039"/>
                    <a:pt x="473" y="25039"/>
                    <a:pt x="466" y="25039"/>
                  </a:cubicBezTo>
                  <a:close/>
                  <a:moveTo>
                    <a:pt x="57150" y="30504"/>
                  </a:moveTo>
                  <a:cubicBezTo>
                    <a:pt x="56936" y="30504"/>
                    <a:pt x="56757" y="30671"/>
                    <a:pt x="56757" y="30897"/>
                  </a:cubicBezTo>
                  <a:cubicBezTo>
                    <a:pt x="56757" y="31159"/>
                    <a:pt x="56757" y="31421"/>
                    <a:pt x="56757" y="31683"/>
                  </a:cubicBezTo>
                  <a:lnTo>
                    <a:pt x="56757" y="36839"/>
                  </a:lnTo>
                  <a:cubicBezTo>
                    <a:pt x="56757" y="37053"/>
                    <a:pt x="56924" y="37231"/>
                    <a:pt x="57150" y="37231"/>
                  </a:cubicBezTo>
                  <a:cubicBezTo>
                    <a:pt x="57365" y="37231"/>
                    <a:pt x="57543" y="37053"/>
                    <a:pt x="57543" y="36839"/>
                  </a:cubicBezTo>
                  <a:lnTo>
                    <a:pt x="57543" y="31683"/>
                  </a:lnTo>
                  <a:cubicBezTo>
                    <a:pt x="57543" y="31421"/>
                    <a:pt x="57543" y="31159"/>
                    <a:pt x="57543" y="30897"/>
                  </a:cubicBezTo>
                  <a:cubicBezTo>
                    <a:pt x="57555" y="30683"/>
                    <a:pt x="57377" y="30504"/>
                    <a:pt x="57150" y="30504"/>
                  </a:cubicBezTo>
                  <a:close/>
                  <a:moveTo>
                    <a:pt x="57150" y="46352"/>
                  </a:moveTo>
                  <a:cubicBezTo>
                    <a:pt x="56924" y="46352"/>
                    <a:pt x="56757" y="46518"/>
                    <a:pt x="56757" y="46745"/>
                  </a:cubicBezTo>
                  <a:lnTo>
                    <a:pt x="56757" y="52686"/>
                  </a:lnTo>
                  <a:cubicBezTo>
                    <a:pt x="56757" y="52900"/>
                    <a:pt x="56924" y="53079"/>
                    <a:pt x="57150" y="53079"/>
                  </a:cubicBezTo>
                  <a:cubicBezTo>
                    <a:pt x="57365" y="53079"/>
                    <a:pt x="57543" y="52900"/>
                    <a:pt x="57543" y="52686"/>
                  </a:cubicBezTo>
                  <a:lnTo>
                    <a:pt x="57543" y="46745"/>
                  </a:lnTo>
                  <a:cubicBezTo>
                    <a:pt x="57543" y="46518"/>
                    <a:pt x="57365" y="46352"/>
                    <a:pt x="57150" y="463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17"/>
          <p:cNvSpPr txBox="1"/>
          <p:nvPr/>
        </p:nvSpPr>
        <p:spPr>
          <a:xfrm>
            <a:off x="6611200" y="1955087"/>
            <a:ext cx="1548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6" name="Google Shape;236;p17"/>
          <p:cNvSpPr txBox="1"/>
          <p:nvPr/>
        </p:nvSpPr>
        <p:spPr>
          <a:xfrm>
            <a:off x="6611200" y="2301904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17"/>
          <p:cNvSpPr txBox="1"/>
          <p:nvPr/>
        </p:nvSpPr>
        <p:spPr>
          <a:xfrm>
            <a:off x="1426225" y="1772738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1426225" y="2119587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648250" y="2943238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648250" y="3290087"/>
            <a:ext cx="18846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3220750" y="536650"/>
            <a:ext cx="188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2" name="Google Shape;242;p17"/>
          <p:cNvSpPr txBox="1"/>
          <p:nvPr/>
        </p:nvSpPr>
        <p:spPr>
          <a:xfrm>
            <a:off x="3220750" y="883499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 one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17"/>
          <p:cNvSpPr txBox="1"/>
          <p:nvPr>
            <p:ph type="title"/>
          </p:nvPr>
        </p:nvSpPr>
        <p:spPr>
          <a:xfrm>
            <a:off x="710250" y="512250"/>
            <a:ext cx="2459400" cy="9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Infographics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3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p44"/>
          <p:cNvSpPr/>
          <p:nvPr/>
        </p:nvSpPr>
        <p:spPr>
          <a:xfrm>
            <a:off x="-57160" y="3328150"/>
            <a:ext cx="9258332" cy="1277662"/>
          </a:xfrm>
          <a:custGeom>
            <a:rect b="b" l="l" r="r" t="t"/>
            <a:pathLst>
              <a:path extrusionOk="0" h="39434" w="285751">
                <a:moveTo>
                  <a:pt x="1" y="1"/>
                </a:moveTo>
                <a:lnTo>
                  <a:pt x="1" y="4168"/>
                </a:lnTo>
                <a:lnTo>
                  <a:pt x="86095" y="4168"/>
                </a:lnTo>
                <a:cubicBezTo>
                  <a:pt x="90846" y="4168"/>
                  <a:pt x="94715" y="8025"/>
                  <a:pt x="94715" y="12776"/>
                </a:cubicBezTo>
                <a:lnTo>
                  <a:pt x="94715" y="26647"/>
                </a:lnTo>
                <a:cubicBezTo>
                  <a:pt x="94715" y="33683"/>
                  <a:pt x="100466" y="39434"/>
                  <a:pt x="107491" y="39434"/>
                </a:cubicBezTo>
                <a:lnTo>
                  <a:pt x="122147" y="39434"/>
                </a:lnTo>
                <a:cubicBezTo>
                  <a:pt x="129172" y="39434"/>
                  <a:pt x="134923" y="33683"/>
                  <a:pt x="134923" y="26647"/>
                </a:cubicBezTo>
                <a:lnTo>
                  <a:pt x="134923" y="12776"/>
                </a:lnTo>
                <a:cubicBezTo>
                  <a:pt x="134923" y="8025"/>
                  <a:pt x="138792" y="4168"/>
                  <a:pt x="143543" y="4168"/>
                </a:cubicBezTo>
                <a:cubicBezTo>
                  <a:pt x="148293" y="4168"/>
                  <a:pt x="152163" y="8025"/>
                  <a:pt x="152163" y="12776"/>
                </a:cubicBezTo>
                <a:lnTo>
                  <a:pt x="152163" y="26647"/>
                </a:lnTo>
                <a:cubicBezTo>
                  <a:pt x="152163" y="33683"/>
                  <a:pt x="157890" y="39434"/>
                  <a:pt x="164938" y="39434"/>
                </a:cubicBezTo>
                <a:lnTo>
                  <a:pt x="179845" y="39434"/>
                </a:lnTo>
                <a:cubicBezTo>
                  <a:pt x="186893" y="39434"/>
                  <a:pt x="192620" y="33683"/>
                  <a:pt x="192620" y="26647"/>
                </a:cubicBezTo>
                <a:lnTo>
                  <a:pt x="192620" y="13502"/>
                </a:lnTo>
                <a:cubicBezTo>
                  <a:pt x="192620" y="8752"/>
                  <a:pt x="196490" y="4858"/>
                  <a:pt x="201240" y="4858"/>
                </a:cubicBezTo>
                <a:lnTo>
                  <a:pt x="285751" y="4858"/>
                </a:lnTo>
                <a:lnTo>
                  <a:pt x="285751" y="691"/>
                </a:lnTo>
                <a:lnTo>
                  <a:pt x="201240" y="691"/>
                </a:lnTo>
                <a:cubicBezTo>
                  <a:pt x="194204" y="691"/>
                  <a:pt x="188453" y="6442"/>
                  <a:pt x="188453" y="13502"/>
                </a:cubicBezTo>
                <a:lnTo>
                  <a:pt x="188453" y="26647"/>
                </a:lnTo>
                <a:cubicBezTo>
                  <a:pt x="188453" y="31397"/>
                  <a:pt x="184595" y="35267"/>
                  <a:pt x="179845" y="35267"/>
                </a:cubicBezTo>
                <a:lnTo>
                  <a:pt x="164938" y="35267"/>
                </a:lnTo>
                <a:cubicBezTo>
                  <a:pt x="160188" y="35267"/>
                  <a:pt x="156330" y="31397"/>
                  <a:pt x="156330" y="26647"/>
                </a:cubicBezTo>
                <a:lnTo>
                  <a:pt x="156330" y="12776"/>
                </a:lnTo>
                <a:cubicBezTo>
                  <a:pt x="156330" y="5727"/>
                  <a:pt x="150579" y="1"/>
                  <a:pt x="143543" y="1"/>
                </a:cubicBezTo>
                <a:cubicBezTo>
                  <a:pt x="136482" y="1"/>
                  <a:pt x="130755" y="5727"/>
                  <a:pt x="130755" y="12776"/>
                </a:cubicBezTo>
                <a:lnTo>
                  <a:pt x="130755" y="26647"/>
                </a:lnTo>
                <a:cubicBezTo>
                  <a:pt x="130755" y="31397"/>
                  <a:pt x="126898" y="35267"/>
                  <a:pt x="122147" y="35267"/>
                </a:cubicBezTo>
                <a:lnTo>
                  <a:pt x="107491" y="35267"/>
                </a:lnTo>
                <a:cubicBezTo>
                  <a:pt x="102776" y="35267"/>
                  <a:pt x="98882" y="31397"/>
                  <a:pt x="98882" y="26647"/>
                </a:cubicBezTo>
                <a:lnTo>
                  <a:pt x="98882" y="12776"/>
                </a:lnTo>
                <a:cubicBezTo>
                  <a:pt x="98882" y="5727"/>
                  <a:pt x="93155" y="1"/>
                  <a:pt x="86095" y="1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5" name="Google Shape;2015;p44"/>
          <p:cNvSpPr/>
          <p:nvPr/>
        </p:nvSpPr>
        <p:spPr>
          <a:xfrm>
            <a:off x="-68337" y="3384461"/>
            <a:ext cx="9280721" cy="1165039"/>
          </a:xfrm>
          <a:custGeom>
            <a:rect b="b" l="l" r="r" t="t"/>
            <a:pathLst>
              <a:path extrusionOk="0" h="35958" w="286442">
                <a:moveTo>
                  <a:pt x="346" y="1"/>
                </a:moveTo>
                <a:cubicBezTo>
                  <a:pt x="155" y="1"/>
                  <a:pt x="1" y="156"/>
                  <a:pt x="1" y="346"/>
                </a:cubicBezTo>
                <a:cubicBezTo>
                  <a:pt x="1" y="537"/>
                  <a:pt x="155" y="691"/>
                  <a:pt x="346" y="691"/>
                </a:cubicBezTo>
                <a:lnTo>
                  <a:pt x="2763" y="691"/>
                </a:lnTo>
                <a:cubicBezTo>
                  <a:pt x="2953" y="691"/>
                  <a:pt x="3108" y="537"/>
                  <a:pt x="3108" y="346"/>
                </a:cubicBezTo>
                <a:cubicBezTo>
                  <a:pt x="3108" y="156"/>
                  <a:pt x="2953" y="1"/>
                  <a:pt x="2763" y="1"/>
                </a:cubicBezTo>
                <a:close/>
                <a:moveTo>
                  <a:pt x="7263" y="1"/>
                </a:moveTo>
                <a:cubicBezTo>
                  <a:pt x="7073" y="1"/>
                  <a:pt x="6918" y="156"/>
                  <a:pt x="6918" y="346"/>
                </a:cubicBezTo>
                <a:cubicBezTo>
                  <a:pt x="6918" y="537"/>
                  <a:pt x="7073" y="691"/>
                  <a:pt x="7263" y="691"/>
                </a:cubicBezTo>
                <a:lnTo>
                  <a:pt x="9680" y="691"/>
                </a:lnTo>
                <a:cubicBezTo>
                  <a:pt x="9871" y="691"/>
                  <a:pt x="10026" y="537"/>
                  <a:pt x="10026" y="346"/>
                </a:cubicBezTo>
                <a:cubicBezTo>
                  <a:pt x="10026" y="156"/>
                  <a:pt x="9871" y="1"/>
                  <a:pt x="9680" y="1"/>
                </a:cubicBezTo>
                <a:close/>
                <a:moveTo>
                  <a:pt x="14181" y="1"/>
                </a:moveTo>
                <a:cubicBezTo>
                  <a:pt x="13990" y="1"/>
                  <a:pt x="13836" y="156"/>
                  <a:pt x="13836" y="346"/>
                </a:cubicBezTo>
                <a:cubicBezTo>
                  <a:pt x="13836" y="537"/>
                  <a:pt x="13990" y="691"/>
                  <a:pt x="14181" y="691"/>
                </a:cubicBezTo>
                <a:lnTo>
                  <a:pt x="16610" y="691"/>
                </a:lnTo>
                <a:cubicBezTo>
                  <a:pt x="16800" y="691"/>
                  <a:pt x="16955" y="537"/>
                  <a:pt x="16955" y="346"/>
                </a:cubicBezTo>
                <a:cubicBezTo>
                  <a:pt x="16955" y="156"/>
                  <a:pt x="16800" y="1"/>
                  <a:pt x="16610" y="1"/>
                </a:cubicBezTo>
                <a:close/>
                <a:moveTo>
                  <a:pt x="21110" y="1"/>
                </a:moveTo>
                <a:cubicBezTo>
                  <a:pt x="20920" y="1"/>
                  <a:pt x="20765" y="156"/>
                  <a:pt x="20765" y="346"/>
                </a:cubicBezTo>
                <a:cubicBezTo>
                  <a:pt x="20765" y="537"/>
                  <a:pt x="20920" y="691"/>
                  <a:pt x="21110" y="691"/>
                </a:cubicBezTo>
                <a:lnTo>
                  <a:pt x="23527" y="691"/>
                </a:lnTo>
                <a:cubicBezTo>
                  <a:pt x="23718" y="691"/>
                  <a:pt x="23873" y="537"/>
                  <a:pt x="23873" y="346"/>
                </a:cubicBezTo>
                <a:cubicBezTo>
                  <a:pt x="23873" y="156"/>
                  <a:pt x="23718" y="1"/>
                  <a:pt x="23527" y="1"/>
                </a:cubicBezTo>
                <a:close/>
                <a:moveTo>
                  <a:pt x="28028" y="1"/>
                </a:moveTo>
                <a:cubicBezTo>
                  <a:pt x="27837" y="1"/>
                  <a:pt x="27683" y="156"/>
                  <a:pt x="27683" y="346"/>
                </a:cubicBezTo>
                <a:cubicBezTo>
                  <a:pt x="27683" y="537"/>
                  <a:pt x="27837" y="691"/>
                  <a:pt x="28028" y="691"/>
                </a:cubicBezTo>
                <a:lnTo>
                  <a:pt x="30445" y="691"/>
                </a:lnTo>
                <a:cubicBezTo>
                  <a:pt x="30635" y="691"/>
                  <a:pt x="30790" y="537"/>
                  <a:pt x="30790" y="346"/>
                </a:cubicBezTo>
                <a:cubicBezTo>
                  <a:pt x="30790" y="156"/>
                  <a:pt x="30635" y="1"/>
                  <a:pt x="30445" y="1"/>
                </a:cubicBezTo>
                <a:close/>
                <a:moveTo>
                  <a:pt x="34945" y="1"/>
                </a:moveTo>
                <a:cubicBezTo>
                  <a:pt x="34755" y="1"/>
                  <a:pt x="34600" y="156"/>
                  <a:pt x="34600" y="346"/>
                </a:cubicBezTo>
                <a:cubicBezTo>
                  <a:pt x="34600" y="537"/>
                  <a:pt x="34755" y="691"/>
                  <a:pt x="34945" y="691"/>
                </a:cubicBezTo>
                <a:lnTo>
                  <a:pt x="37362" y="691"/>
                </a:lnTo>
                <a:cubicBezTo>
                  <a:pt x="37553" y="691"/>
                  <a:pt x="37708" y="537"/>
                  <a:pt x="37708" y="346"/>
                </a:cubicBezTo>
                <a:cubicBezTo>
                  <a:pt x="37708" y="156"/>
                  <a:pt x="37553" y="1"/>
                  <a:pt x="37362" y="1"/>
                </a:cubicBezTo>
                <a:close/>
                <a:moveTo>
                  <a:pt x="41863" y="1"/>
                </a:moveTo>
                <a:cubicBezTo>
                  <a:pt x="41672" y="1"/>
                  <a:pt x="41518" y="156"/>
                  <a:pt x="41518" y="346"/>
                </a:cubicBezTo>
                <a:cubicBezTo>
                  <a:pt x="41518" y="537"/>
                  <a:pt x="41672" y="691"/>
                  <a:pt x="41863" y="691"/>
                </a:cubicBezTo>
                <a:lnTo>
                  <a:pt x="44280" y="691"/>
                </a:lnTo>
                <a:cubicBezTo>
                  <a:pt x="44482" y="691"/>
                  <a:pt x="44637" y="537"/>
                  <a:pt x="44637" y="346"/>
                </a:cubicBezTo>
                <a:cubicBezTo>
                  <a:pt x="44637" y="156"/>
                  <a:pt x="44482" y="1"/>
                  <a:pt x="44280" y="1"/>
                </a:cubicBezTo>
                <a:close/>
                <a:moveTo>
                  <a:pt x="48792" y="1"/>
                </a:moveTo>
                <a:cubicBezTo>
                  <a:pt x="48602" y="1"/>
                  <a:pt x="48435" y="156"/>
                  <a:pt x="48435" y="346"/>
                </a:cubicBezTo>
                <a:cubicBezTo>
                  <a:pt x="48435" y="537"/>
                  <a:pt x="48602" y="691"/>
                  <a:pt x="48792" y="691"/>
                </a:cubicBezTo>
                <a:lnTo>
                  <a:pt x="51209" y="691"/>
                </a:lnTo>
                <a:cubicBezTo>
                  <a:pt x="51400" y="691"/>
                  <a:pt x="51555" y="537"/>
                  <a:pt x="51555" y="346"/>
                </a:cubicBezTo>
                <a:cubicBezTo>
                  <a:pt x="51555" y="156"/>
                  <a:pt x="51400" y="1"/>
                  <a:pt x="51209" y="1"/>
                </a:cubicBezTo>
                <a:close/>
                <a:moveTo>
                  <a:pt x="55710" y="1"/>
                </a:moveTo>
                <a:cubicBezTo>
                  <a:pt x="55519" y="1"/>
                  <a:pt x="55365" y="156"/>
                  <a:pt x="55365" y="346"/>
                </a:cubicBezTo>
                <a:cubicBezTo>
                  <a:pt x="55365" y="537"/>
                  <a:pt x="55519" y="691"/>
                  <a:pt x="55710" y="691"/>
                </a:cubicBezTo>
                <a:lnTo>
                  <a:pt x="58127" y="691"/>
                </a:lnTo>
                <a:cubicBezTo>
                  <a:pt x="58317" y="691"/>
                  <a:pt x="58472" y="537"/>
                  <a:pt x="58472" y="346"/>
                </a:cubicBezTo>
                <a:cubicBezTo>
                  <a:pt x="58472" y="156"/>
                  <a:pt x="58317" y="1"/>
                  <a:pt x="58127" y="1"/>
                </a:cubicBezTo>
                <a:close/>
                <a:moveTo>
                  <a:pt x="62627" y="1"/>
                </a:moveTo>
                <a:cubicBezTo>
                  <a:pt x="62437" y="1"/>
                  <a:pt x="62282" y="156"/>
                  <a:pt x="62282" y="346"/>
                </a:cubicBezTo>
                <a:cubicBezTo>
                  <a:pt x="62282" y="537"/>
                  <a:pt x="62437" y="691"/>
                  <a:pt x="62627" y="691"/>
                </a:cubicBezTo>
                <a:lnTo>
                  <a:pt x="65044" y="691"/>
                </a:lnTo>
                <a:cubicBezTo>
                  <a:pt x="65235" y="691"/>
                  <a:pt x="65390" y="537"/>
                  <a:pt x="65390" y="346"/>
                </a:cubicBezTo>
                <a:cubicBezTo>
                  <a:pt x="65390" y="156"/>
                  <a:pt x="65235" y="1"/>
                  <a:pt x="65044" y="1"/>
                </a:cubicBezTo>
                <a:close/>
                <a:moveTo>
                  <a:pt x="69545" y="1"/>
                </a:moveTo>
                <a:cubicBezTo>
                  <a:pt x="69355" y="1"/>
                  <a:pt x="69200" y="156"/>
                  <a:pt x="69200" y="346"/>
                </a:cubicBezTo>
                <a:cubicBezTo>
                  <a:pt x="69200" y="537"/>
                  <a:pt x="69355" y="691"/>
                  <a:pt x="69545" y="691"/>
                </a:cubicBezTo>
                <a:lnTo>
                  <a:pt x="71962" y="691"/>
                </a:lnTo>
                <a:cubicBezTo>
                  <a:pt x="72164" y="691"/>
                  <a:pt x="72319" y="537"/>
                  <a:pt x="72319" y="346"/>
                </a:cubicBezTo>
                <a:cubicBezTo>
                  <a:pt x="72319" y="156"/>
                  <a:pt x="72164" y="1"/>
                  <a:pt x="71962" y="1"/>
                </a:cubicBezTo>
                <a:close/>
                <a:moveTo>
                  <a:pt x="76474" y="1"/>
                </a:moveTo>
                <a:cubicBezTo>
                  <a:pt x="76272" y="1"/>
                  <a:pt x="76117" y="156"/>
                  <a:pt x="76117" y="346"/>
                </a:cubicBezTo>
                <a:cubicBezTo>
                  <a:pt x="76117" y="537"/>
                  <a:pt x="76272" y="691"/>
                  <a:pt x="76474" y="691"/>
                </a:cubicBezTo>
                <a:lnTo>
                  <a:pt x="78891" y="691"/>
                </a:lnTo>
                <a:cubicBezTo>
                  <a:pt x="79082" y="691"/>
                  <a:pt x="79237" y="537"/>
                  <a:pt x="79237" y="346"/>
                </a:cubicBezTo>
                <a:cubicBezTo>
                  <a:pt x="79237" y="156"/>
                  <a:pt x="79082" y="1"/>
                  <a:pt x="78891" y="1"/>
                </a:cubicBezTo>
                <a:close/>
                <a:moveTo>
                  <a:pt x="83392" y="1"/>
                </a:moveTo>
                <a:cubicBezTo>
                  <a:pt x="83201" y="1"/>
                  <a:pt x="83047" y="156"/>
                  <a:pt x="83047" y="346"/>
                </a:cubicBezTo>
                <a:cubicBezTo>
                  <a:pt x="83047" y="537"/>
                  <a:pt x="83201" y="691"/>
                  <a:pt x="83392" y="691"/>
                </a:cubicBezTo>
                <a:lnTo>
                  <a:pt x="85809" y="691"/>
                </a:lnTo>
                <a:cubicBezTo>
                  <a:pt x="85999" y="691"/>
                  <a:pt x="86154" y="537"/>
                  <a:pt x="86154" y="346"/>
                </a:cubicBezTo>
                <a:cubicBezTo>
                  <a:pt x="86154" y="156"/>
                  <a:pt x="85999" y="1"/>
                  <a:pt x="85809" y="1"/>
                </a:cubicBezTo>
                <a:close/>
                <a:moveTo>
                  <a:pt x="143888" y="1"/>
                </a:moveTo>
                <a:cubicBezTo>
                  <a:pt x="143209" y="1"/>
                  <a:pt x="142542" y="60"/>
                  <a:pt x="141876" y="179"/>
                </a:cubicBezTo>
                <a:cubicBezTo>
                  <a:pt x="141697" y="215"/>
                  <a:pt x="141566" y="394"/>
                  <a:pt x="141602" y="584"/>
                </a:cubicBezTo>
                <a:cubicBezTo>
                  <a:pt x="141637" y="751"/>
                  <a:pt x="141780" y="870"/>
                  <a:pt x="141947" y="870"/>
                </a:cubicBezTo>
                <a:cubicBezTo>
                  <a:pt x="141959" y="870"/>
                  <a:pt x="141983" y="870"/>
                  <a:pt x="142006" y="858"/>
                </a:cubicBezTo>
                <a:cubicBezTo>
                  <a:pt x="142626" y="751"/>
                  <a:pt x="143257" y="691"/>
                  <a:pt x="143888" y="691"/>
                </a:cubicBezTo>
                <a:cubicBezTo>
                  <a:pt x="144042" y="691"/>
                  <a:pt x="144185" y="691"/>
                  <a:pt x="144328" y="703"/>
                </a:cubicBezTo>
                <a:cubicBezTo>
                  <a:pt x="144335" y="704"/>
                  <a:pt x="144342" y="704"/>
                  <a:pt x="144349" y="704"/>
                </a:cubicBezTo>
                <a:cubicBezTo>
                  <a:pt x="144531" y="704"/>
                  <a:pt x="144686" y="554"/>
                  <a:pt x="144697" y="370"/>
                </a:cubicBezTo>
                <a:cubicBezTo>
                  <a:pt x="144709" y="179"/>
                  <a:pt x="144554" y="13"/>
                  <a:pt x="144364" y="1"/>
                </a:cubicBezTo>
                <a:close/>
                <a:moveTo>
                  <a:pt x="208098" y="691"/>
                </a:moveTo>
                <a:cubicBezTo>
                  <a:pt x="207908" y="691"/>
                  <a:pt x="207741" y="846"/>
                  <a:pt x="207741" y="1037"/>
                </a:cubicBezTo>
                <a:cubicBezTo>
                  <a:pt x="207741" y="1227"/>
                  <a:pt x="207908" y="1382"/>
                  <a:pt x="208098" y="1382"/>
                </a:cubicBezTo>
                <a:lnTo>
                  <a:pt x="210515" y="1382"/>
                </a:lnTo>
                <a:cubicBezTo>
                  <a:pt x="210706" y="1382"/>
                  <a:pt x="210860" y="1227"/>
                  <a:pt x="210860" y="1037"/>
                </a:cubicBezTo>
                <a:cubicBezTo>
                  <a:pt x="210860" y="846"/>
                  <a:pt x="210706" y="691"/>
                  <a:pt x="210515" y="691"/>
                </a:cubicBezTo>
                <a:close/>
                <a:moveTo>
                  <a:pt x="215016" y="691"/>
                </a:moveTo>
                <a:cubicBezTo>
                  <a:pt x="214825" y="691"/>
                  <a:pt x="214670" y="846"/>
                  <a:pt x="214670" y="1037"/>
                </a:cubicBezTo>
                <a:cubicBezTo>
                  <a:pt x="214670" y="1227"/>
                  <a:pt x="214825" y="1382"/>
                  <a:pt x="215016" y="1382"/>
                </a:cubicBezTo>
                <a:lnTo>
                  <a:pt x="217433" y="1382"/>
                </a:lnTo>
                <a:cubicBezTo>
                  <a:pt x="217623" y="1382"/>
                  <a:pt x="217778" y="1227"/>
                  <a:pt x="217778" y="1037"/>
                </a:cubicBezTo>
                <a:cubicBezTo>
                  <a:pt x="217778" y="846"/>
                  <a:pt x="217623" y="691"/>
                  <a:pt x="217433" y="691"/>
                </a:cubicBezTo>
                <a:close/>
                <a:moveTo>
                  <a:pt x="221933" y="691"/>
                </a:moveTo>
                <a:cubicBezTo>
                  <a:pt x="221743" y="691"/>
                  <a:pt x="221588" y="846"/>
                  <a:pt x="221588" y="1037"/>
                </a:cubicBezTo>
                <a:cubicBezTo>
                  <a:pt x="221588" y="1227"/>
                  <a:pt x="221743" y="1382"/>
                  <a:pt x="221933" y="1382"/>
                </a:cubicBezTo>
                <a:lnTo>
                  <a:pt x="224350" y="1382"/>
                </a:lnTo>
                <a:cubicBezTo>
                  <a:pt x="224541" y="1382"/>
                  <a:pt x="224695" y="1227"/>
                  <a:pt x="224695" y="1037"/>
                </a:cubicBezTo>
                <a:cubicBezTo>
                  <a:pt x="224695" y="846"/>
                  <a:pt x="224541" y="691"/>
                  <a:pt x="224350" y="691"/>
                </a:cubicBezTo>
                <a:close/>
                <a:moveTo>
                  <a:pt x="228851" y="691"/>
                </a:moveTo>
                <a:cubicBezTo>
                  <a:pt x="228660" y="691"/>
                  <a:pt x="228505" y="846"/>
                  <a:pt x="228505" y="1037"/>
                </a:cubicBezTo>
                <a:cubicBezTo>
                  <a:pt x="228505" y="1227"/>
                  <a:pt x="228660" y="1382"/>
                  <a:pt x="228851" y="1382"/>
                </a:cubicBezTo>
                <a:lnTo>
                  <a:pt x="231268" y="1382"/>
                </a:lnTo>
                <a:cubicBezTo>
                  <a:pt x="231470" y="1382"/>
                  <a:pt x="231625" y="1227"/>
                  <a:pt x="231625" y="1037"/>
                </a:cubicBezTo>
                <a:cubicBezTo>
                  <a:pt x="231625" y="846"/>
                  <a:pt x="231470" y="691"/>
                  <a:pt x="231268" y="691"/>
                </a:cubicBezTo>
                <a:close/>
                <a:moveTo>
                  <a:pt x="235780" y="691"/>
                </a:moveTo>
                <a:cubicBezTo>
                  <a:pt x="235578" y="691"/>
                  <a:pt x="235423" y="846"/>
                  <a:pt x="235423" y="1037"/>
                </a:cubicBezTo>
                <a:cubicBezTo>
                  <a:pt x="235423" y="1227"/>
                  <a:pt x="235578" y="1382"/>
                  <a:pt x="235780" y="1382"/>
                </a:cubicBezTo>
                <a:lnTo>
                  <a:pt x="238197" y="1382"/>
                </a:lnTo>
                <a:cubicBezTo>
                  <a:pt x="238388" y="1382"/>
                  <a:pt x="238542" y="1227"/>
                  <a:pt x="238542" y="1037"/>
                </a:cubicBezTo>
                <a:cubicBezTo>
                  <a:pt x="238542" y="846"/>
                  <a:pt x="238388" y="691"/>
                  <a:pt x="238197" y="691"/>
                </a:cubicBezTo>
                <a:close/>
                <a:moveTo>
                  <a:pt x="242698" y="691"/>
                </a:moveTo>
                <a:cubicBezTo>
                  <a:pt x="242507" y="691"/>
                  <a:pt x="242352" y="846"/>
                  <a:pt x="242352" y="1037"/>
                </a:cubicBezTo>
                <a:cubicBezTo>
                  <a:pt x="242352" y="1227"/>
                  <a:pt x="242507" y="1382"/>
                  <a:pt x="242698" y="1382"/>
                </a:cubicBezTo>
                <a:lnTo>
                  <a:pt x="245115" y="1382"/>
                </a:lnTo>
                <a:cubicBezTo>
                  <a:pt x="245305" y="1382"/>
                  <a:pt x="245460" y="1227"/>
                  <a:pt x="245460" y="1037"/>
                </a:cubicBezTo>
                <a:cubicBezTo>
                  <a:pt x="245460" y="846"/>
                  <a:pt x="245305" y="691"/>
                  <a:pt x="245115" y="691"/>
                </a:cubicBezTo>
                <a:close/>
                <a:moveTo>
                  <a:pt x="249615" y="691"/>
                </a:moveTo>
                <a:cubicBezTo>
                  <a:pt x="249425" y="691"/>
                  <a:pt x="249270" y="846"/>
                  <a:pt x="249270" y="1037"/>
                </a:cubicBezTo>
                <a:cubicBezTo>
                  <a:pt x="249270" y="1227"/>
                  <a:pt x="249425" y="1382"/>
                  <a:pt x="249615" y="1382"/>
                </a:cubicBezTo>
                <a:lnTo>
                  <a:pt x="252032" y="1382"/>
                </a:lnTo>
                <a:cubicBezTo>
                  <a:pt x="252223" y="1382"/>
                  <a:pt x="252377" y="1227"/>
                  <a:pt x="252377" y="1037"/>
                </a:cubicBezTo>
                <a:cubicBezTo>
                  <a:pt x="252377" y="846"/>
                  <a:pt x="252223" y="691"/>
                  <a:pt x="252032" y="691"/>
                </a:cubicBezTo>
                <a:close/>
                <a:moveTo>
                  <a:pt x="256533" y="691"/>
                </a:moveTo>
                <a:cubicBezTo>
                  <a:pt x="256342" y="691"/>
                  <a:pt x="256187" y="846"/>
                  <a:pt x="256187" y="1037"/>
                </a:cubicBezTo>
                <a:cubicBezTo>
                  <a:pt x="256187" y="1227"/>
                  <a:pt x="256342" y="1382"/>
                  <a:pt x="256533" y="1382"/>
                </a:cubicBezTo>
                <a:lnTo>
                  <a:pt x="258950" y="1382"/>
                </a:lnTo>
                <a:cubicBezTo>
                  <a:pt x="259140" y="1382"/>
                  <a:pt x="259307" y="1227"/>
                  <a:pt x="259307" y="1037"/>
                </a:cubicBezTo>
                <a:cubicBezTo>
                  <a:pt x="259307" y="846"/>
                  <a:pt x="259140" y="691"/>
                  <a:pt x="258950" y="691"/>
                </a:cubicBezTo>
                <a:close/>
                <a:moveTo>
                  <a:pt x="263450" y="691"/>
                </a:moveTo>
                <a:cubicBezTo>
                  <a:pt x="263260" y="691"/>
                  <a:pt x="263105" y="846"/>
                  <a:pt x="263105" y="1037"/>
                </a:cubicBezTo>
                <a:cubicBezTo>
                  <a:pt x="263105" y="1227"/>
                  <a:pt x="263260" y="1382"/>
                  <a:pt x="263450" y="1382"/>
                </a:cubicBezTo>
                <a:lnTo>
                  <a:pt x="265879" y="1382"/>
                </a:lnTo>
                <a:cubicBezTo>
                  <a:pt x="266070" y="1382"/>
                  <a:pt x="266224" y="1227"/>
                  <a:pt x="266224" y="1037"/>
                </a:cubicBezTo>
                <a:cubicBezTo>
                  <a:pt x="266224" y="846"/>
                  <a:pt x="266070" y="691"/>
                  <a:pt x="265879" y="691"/>
                </a:cubicBezTo>
                <a:close/>
                <a:moveTo>
                  <a:pt x="270380" y="691"/>
                </a:moveTo>
                <a:cubicBezTo>
                  <a:pt x="270189" y="691"/>
                  <a:pt x="270034" y="846"/>
                  <a:pt x="270034" y="1037"/>
                </a:cubicBezTo>
                <a:cubicBezTo>
                  <a:pt x="270034" y="1227"/>
                  <a:pt x="270189" y="1382"/>
                  <a:pt x="270380" y="1382"/>
                </a:cubicBezTo>
                <a:lnTo>
                  <a:pt x="272797" y="1382"/>
                </a:lnTo>
                <a:cubicBezTo>
                  <a:pt x="272987" y="1382"/>
                  <a:pt x="273142" y="1227"/>
                  <a:pt x="273142" y="1037"/>
                </a:cubicBezTo>
                <a:cubicBezTo>
                  <a:pt x="273142" y="846"/>
                  <a:pt x="272987" y="691"/>
                  <a:pt x="272797" y="691"/>
                </a:cubicBezTo>
                <a:close/>
                <a:moveTo>
                  <a:pt x="277297" y="691"/>
                </a:moveTo>
                <a:cubicBezTo>
                  <a:pt x="277107" y="691"/>
                  <a:pt x="276952" y="846"/>
                  <a:pt x="276952" y="1037"/>
                </a:cubicBezTo>
                <a:cubicBezTo>
                  <a:pt x="276952" y="1227"/>
                  <a:pt x="277107" y="1382"/>
                  <a:pt x="277297" y="1382"/>
                </a:cubicBezTo>
                <a:lnTo>
                  <a:pt x="279714" y="1382"/>
                </a:lnTo>
                <a:cubicBezTo>
                  <a:pt x="279905" y="1382"/>
                  <a:pt x="280059" y="1227"/>
                  <a:pt x="280059" y="1037"/>
                </a:cubicBezTo>
                <a:cubicBezTo>
                  <a:pt x="280059" y="846"/>
                  <a:pt x="279905" y="691"/>
                  <a:pt x="279714" y="691"/>
                </a:cubicBezTo>
                <a:close/>
                <a:moveTo>
                  <a:pt x="284215" y="691"/>
                </a:moveTo>
                <a:cubicBezTo>
                  <a:pt x="284024" y="691"/>
                  <a:pt x="283869" y="846"/>
                  <a:pt x="283869" y="1037"/>
                </a:cubicBezTo>
                <a:cubicBezTo>
                  <a:pt x="283869" y="1227"/>
                  <a:pt x="284024" y="1382"/>
                  <a:pt x="284215" y="1382"/>
                </a:cubicBezTo>
                <a:lnTo>
                  <a:pt x="286096" y="1382"/>
                </a:lnTo>
                <a:cubicBezTo>
                  <a:pt x="286286" y="1382"/>
                  <a:pt x="286441" y="1227"/>
                  <a:pt x="286441" y="1037"/>
                </a:cubicBezTo>
                <a:cubicBezTo>
                  <a:pt x="286441" y="846"/>
                  <a:pt x="286286" y="691"/>
                  <a:pt x="286096" y="691"/>
                </a:cubicBezTo>
                <a:close/>
                <a:moveTo>
                  <a:pt x="201585" y="691"/>
                </a:moveTo>
                <a:cubicBezTo>
                  <a:pt x="201442" y="691"/>
                  <a:pt x="201300" y="691"/>
                  <a:pt x="201157" y="703"/>
                </a:cubicBezTo>
                <a:cubicBezTo>
                  <a:pt x="200966" y="703"/>
                  <a:pt x="200823" y="870"/>
                  <a:pt x="200823" y="1061"/>
                </a:cubicBezTo>
                <a:cubicBezTo>
                  <a:pt x="200835" y="1251"/>
                  <a:pt x="200990" y="1394"/>
                  <a:pt x="201169" y="1394"/>
                </a:cubicBezTo>
                <a:lnTo>
                  <a:pt x="201181" y="1394"/>
                </a:lnTo>
                <a:cubicBezTo>
                  <a:pt x="201323" y="1394"/>
                  <a:pt x="201454" y="1382"/>
                  <a:pt x="201585" y="1382"/>
                </a:cubicBezTo>
                <a:lnTo>
                  <a:pt x="203586" y="1382"/>
                </a:lnTo>
                <a:cubicBezTo>
                  <a:pt x="203788" y="1382"/>
                  <a:pt x="203943" y="1227"/>
                  <a:pt x="203943" y="1037"/>
                </a:cubicBezTo>
                <a:cubicBezTo>
                  <a:pt x="203943" y="846"/>
                  <a:pt x="203788" y="691"/>
                  <a:pt x="203586" y="691"/>
                </a:cubicBezTo>
                <a:close/>
                <a:moveTo>
                  <a:pt x="90222" y="680"/>
                </a:moveTo>
                <a:cubicBezTo>
                  <a:pt x="90082" y="680"/>
                  <a:pt x="89951" y="768"/>
                  <a:pt x="89905" y="906"/>
                </a:cubicBezTo>
                <a:cubicBezTo>
                  <a:pt x="89833" y="1084"/>
                  <a:pt x="89929" y="1287"/>
                  <a:pt x="90107" y="1358"/>
                </a:cubicBezTo>
                <a:cubicBezTo>
                  <a:pt x="90833" y="1632"/>
                  <a:pt x="91536" y="1989"/>
                  <a:pt x="92179" y="2418"/>
                </a:cubicBezTo>
                <a:cubicBezTo>
                  <a:pt x="92238" y="2454"/>
                  <a:pt x="92310" y="2477"/>
                  <a:pt x="92369" y="2477"/>
                </a:cubicBezTo>
                <a:cubicBezTo>
                  <a:pt x="92488" y="2477"/>
                  <a:pt x="92596" y="2418"/>
                  <a:pt x="92667" y="2323"/>
                </a:cubicBezTo>
                <a:cubicBezTo>
                  <a:pt x="92762" y="2168"/>
                  <a:pt x="92726" y="1954"/>
                  <a:pt x="92560" y="1846"/>
                </a:cubicBezTo>
                <a:cubicBezTo>
                  <a:pt x="91869" y="1382"/>
                  <a:pt x="91131" y="1001"/>
                  <a:pt x="90345" y="703"/>
                </a:cubicBezTo>
                <a:cubicBezTo>
                  <a:pt x="90305" y="687"/>
                  <a:pt x="90263" y="680"/>
                  <a:pt x="90222" y="680"/>
                </a:cubicBezTo>
                <a:close/>
                <a:moveTo>
                  <a:pt x="148670" y="1125"/>
                </a:moveTo>
                <a:cubicBezTo>
                  <a:pt x="148545" y="1125"/>
                  <a:pt x="148423" y="1198"/>
                  <a:pt x="148364" y="1322"/>
                </a:cubicBezTo>
                <a:cubicBezTo>
                  <a:pt x="148281" y="1489"/>
                  <a:pt x="148353" y="1692"/>
                  <a:pt x="148519" y="1787"/>
                </a:cubicBezTo>
                <a:cubicBezTo>
                  <a:pt x="149210" y="2132"/>
                  <a:pt x="149877" y="2561"/>
                  <a:pt x="150472" y="3061"/>
                </a:cubicBezTo>
                <a:cubicBezTo>
                  <a:pt x="150543" y="3108"/>
                  <a:pt x="150615" y="3132"/>
                  <a:pt x="150698" y="3132"/>
                </a:cubicBezTo>
                <a:cubicBezTo>
                  <a:pt x="150793" y="3132"/>
                  <a:pt x="150900" y="3097"/>
                  <a:pt x="150960" y="3013"/>
                </a:cubicBezTo>
                <a:cubicBezTo>
                  <a:pt x="151091" y="2858"/>
                  <a:pt x="151067" y="2644"/>
                  <a:pt x="150912" y="2525"/>
                </a:cubicBezTo>
                <a:cubicBezTo>
                  <a:pt x="150269" y="1989"/>
                  <a:pt x="149567" y="1537"/>
                  <a:pt x="148829" y="1168"/>
                </a:cubicBezTo>
                <a:cubicBezTo>
                  <a:pt x="148778" y="1139"/>
                  <a:pt x="148724" y="1125"/>
                  <a:pt x="148670" y="1125"/>
                </a:cubicBezTo>
                <a:close/>
                <a:moveTo>
                  <a:pt x="196840" y="1800"/>
                </a:moveTo>
                <a:cubicBezTo>
                  <a:pt x="196789" y="1800"/>
                  <a:pt x="196739" y="1811"/>
                  <a:pt x="196692" y="1834"/>
                </a:cubicBezTo>
                <a:cubicBezTo>
                  <a:pt x="195942" y="2204"/>
                  <a:pt x="195239" y="2668"/>
                  <a:pt x="194596" y="3192"/>
                </a:cubicBezTo>
                <a:cubicBezTo>
                  <a:pt x="194454" y="3311"/>
                  <a:pt x="194430" y="3537"/>
                  <a:pt x="194549" y="3680"/>
                </a:cubicBezTo>
                <a:cubicBezTo>
                  <a:pt x="194620" y="3763"/>
                  <a:pt x="194715" y="3811"/>
                  <a:pt x="194823" y="3811"/>
                </a:cubicBezTo>
                <a:cubicBezTo>
                  <a:pt x="194894" y="3811"/>
                  <a:pt x="194977" y="3787"/>
                  <a:pt x="195037" y="3728"/>
                </a:cubicBezTo>
                <a:cubicBezTo>
                  <a:pt x="195644" y="3239"/>
                  <a:pt x="196299" y="2811"/>
                  <a:pt x="197001" y="2465"/>
                </a:cubicBezTo>
                <a:cubicBezTo>
                  <a:pt x="197168" y="2370"/>
                  <a:pt x="197240" y="2168"/>
                  <a:pt x="197156" y="2001"/>
                </a:cubicBezTo>
                <a:cubicBezTo>
                  <a:pt x="197096" y="1873"/>
                  <a:pt x="196969" y="1800"/>
                  <a:pt x="196840" y="1800"/>
                </a:cubicBezTo>
                <a:close/>
                <a:moveTo>
                  <a:pt x="137819" y="1880"/>
                </a:moveTo>
                <a:cubicBezTo>
                  <a:pt x="137749" y="1880"/>
                  <a:pt x="137678" y="1900"/>
                  <a:pt x="137613" y="1942"/>
                </a:cubicBezTo>
                <a:cubicBezTo>
                  <a:pt x="136934" y="2418"/>
                  <a:pt x="136303" y="2966"/>
                  <a:pt x="135744" y="3573"/>
                </a:cubicBezTo>
                <a:cubicBezTo>
                  <a:pt x="135613" y="3716"/>
                  <a:pt x="135625" y="3942"/>
                  <a:pt x="135756" y="4061"/>
                </a:cubicBezTo>
                <a:cubicBezTo>
                  <a:pt x="135827" y="4132"/>
                  <a:pt x="135910" y="4156"/>
                  <a:pt x="135994" y="4156"/>
                </a:cubicBezTo>
                <a:cubicBezTo>
                  <a:pt x="136089" y="4156"/>
                  <a:pt x="136184" y="4120"/>
                  <a:pt x="136256" y="4049"/>
                </a:cubicBezTo>
                <a:cubicBezTo>
                  <a:pt x="136780" y="3466"/>
                  <a:pt x="137375" y="2954"/>
                  <a:pt x="138006" y="2513"/>
                </a:cubicBezTo>
                <a:cubicBezTo>
                  <a:pt x="138173" y="2406"/>
                  <a:pt x="138208" y="2192"/>
                  <a:pt x="138101" y="2025"/>
                </a:cubicBezTo>
                <a:cubicBezTo>
                  <a:pt x="138036" y="1930"/>
                  <a:pt x="137930" y="1880"/>
                  <a:pt x="137819" y="1880"/>
                </a:cubicBezTo>
                <a:close/>
                <a:moveTo>
                  <a:pt x="95493" y="4980"/>
                </a:moveTo>
                <a:cubicBezTo>
                  <a:pt x="95430" y="4980"/>
                  <a:pt x="95366" y="4999"/>
                  <a:pt x="95310" y="5037"/>
                </a:cubicBezTo>
                <a:cubicBezTo>
                  <a:pt x="95143" y="5132"/>
                  <a:pt x="95096" y="5347"/>
                  <a:pt x="95203" y="5513"/>
                </a:cubicBezTo>
                <a:cubicBezTo>
                  <a:pt x="95620" y="6168"/>
                  <a:pt x="95953" y="6883"/>
                  <a:pt x="96215" y="7609"/>
                </a:cubicBezTo>
                <a:cubicBezTo>
                  <a:pt x="96263" y="7752"/>
                  <a:pt x="96394" y="7847"/>
                  <a:pt x="96548" y="7847"/>
                </a:cubicBezTo>
                <a:cubicBezTo>
                  <a:pt x="96584" y="7847"/>
                  <a:pt x="96620" y="7847"/>
                  <a:pt x="96656" y="7823"/>
                </a:cubicBezTo>
                <a:cubicBezTo>
                  <a:pt x="96834" y="7764"/>
                  <a:pt x="96929" y="7561"/>
                  <a:pt x="96870" y="7383"/>
                </a:cubicBezTo>
                <a:cubicBezTo>
                  <a:pt x="96596" y="6597"/>
                  <a:pt x="96227" y="5847"/>
                  <a:pt x="95786" y="5144"/>
                </a:cubicBezTo>
                <a:cubicBezTo>
                  <a:pt x="95718" y="5038"/>
                  <a:pt x="95606" y="4980"/>
                  <a:pt x="95493" y="4980"/>
                </a:cubicBezTo>
                <a:close/>
                <a:moveTo>
                  <a:pt x="153473" y="5943"/>
                </a:moveTo>
                <a:cubicBezTo>
                  <a:pt x="153421" y="5943"/>
                  <a:pt x="153368" y="5954"/>
                  <a:pt x="153317" y="5978"/>
                </a:cubicBezTo>
                <a:cubicBezTo>
                  <a:pt x="153151" y="6061"/>
                  <a:pt x="153079" y="6275"/>
                  <a:pt x="153163" y="6442"/>
                </a:cubicBezTo>
                <a:cubicBezTo>
                  <a:pt x="153508" y="7145"/>
                  <a:pt x="153782" y="7883"/>
                  <a:pt x="153960" y="8633"/>
                </a:cubicBezTo>
                <a:cubicBezTo>
                  <a:pt x="153996" y="8800"/>
                  <a:pt x="154139" y="8907"/>
                  <a:pt x="154294" y="8907"/>
                </a:cubicBezTo>
                <a:cubicBezTo>
                  <a:pt x="154329" y="8907"/>
                  <a:pt x="154353" y="8895"/>
                  <a:pt x="154377" y="8895"/>
                </a:cubicBezTo>
                <a:cubicBezTo>
                  <a:pt x="154568" y="8847"/>
                  <a:pt x="154675" y="8657"/>
                  <a:pt x="154639" y="8478"/>
                </a:cubicBezTo>
                <a:cubicBezTo>
                  <a:pt x="154449" y="7669"/>
                  <a:pt x="154163" y="6883"/>
                  <a:pt x="153782" y="6133"/>
                </a:cubicBezTo>
                <a:cubicBezTo>
                  <a:pt x="153722" y="6013"/>
                  <a:pt x="153602" y="5943"/>
                  <a:pt x="153473" y="5943"/>
                </a:cubicBezTo>
                <a:close/>
                <a:moveTo>
                  <a:pt x="192018" y="6602"/>
                </a:moveTo>
                <a:cubicBezTo>
                  <a:pt x="191894" y="6602"/>
                  <a:pt x="191773" y="6672"/>
                  <a:pt x="191715" y="6787"/>
                </a:cubicBezTo>
                <a:cubicBezTo>
                  <a:pt x="191346" y="7538"/>
                  <a:pt x="191048" y="8323"/>
                  <a:pt x="190858" y="9133"/>
                </a:cubicBezTo>
                <a:cubicBezTo>
                  <a:pt x="190810" y="9312"/>
                  <a:pt x="190917" y="9502"/>
                  <a:pt x="191108" y="9550"/>
                </a:cubicBezTo>
                <a:cubicBezTo>
                  <a:pt x="191132" y="9562"/>
                  <a:pt x="191167" y="9562"/>
                  <a:pt x="191191" y="9562"/>
                </a:cubicBezTo>
                <a:cubicBezTo>
                  <a:pt x="191346" y="9562"/>
                  <a:pt x="191489" y="9454"/>
                  <a:pt x="191525" y="9300"/>
                </a:cubicBezTo>
                <a:cubicBezTo>
                  <a:pt x="191715" y="8538"/>
                  <a:pt x="191989" y="7799"/>
                  <a:pt x="192334" y="7109"/>
                </a:cubicBezTo>
                <a:cubicBezTo>
                  <a:pt x="192418" y="6930"/>
                  <a:pt x="192358" y="6728"/>
                  <a:pt x="192179" y="6645"/>
                </a:cubicBezTo>
                <a:cubicBezTo>
                  <a:pt x="192128" y="6615"/>
                  <a:pt x="192073" y="6602"/>
                  <a:pt x="192018" y="6602"/>
                </a:cubicBezTo>
                <a:close/>
                <a:moveTo>
                  <a:pt x="133729" y="7317"/>
                </a:moveTo>
                <a:cubicBezTo>
                  <a:pt x="133584" y="7317"/>
                  <a:pt x="133446" y="7407"/>
                  <a:pt x="133398" y="7549"/>
                </a:cubicBezTo>
                <a:cubicBezTo>
                  <a:pt x="133136" y="8335"/>
                  <a:pt x="132970" y="9157"/>
                  <a:pt x="132886" y="9990"/>
                </a:cubicBezTo>
                <a:cubicBezTo>
                  <a:pt x="132874" y="10181"/>
                  <a:pt x="133017" y="10347"/>
                  <a:pt x="133208" y="10371"/>
                </a:cubicBezTo>
                <a:lnTo>
                  <a:pt x="133232" y="10371"/>
                </a:lnTo>
                <a:cubicBezTo>
                  <a:pt x="133410" y="10371"/>
                  <a:pt x="133565" y="10240"/>
                  <a:pt x="133577" y="10062"/>
                </a:cubicBezTo>
                <a:cubicBezTo>
                  <a:pt x="133660" y="9276"/>
                  <a:pt x="133815" y="8514"/>
                  <a:pt x="134065" y="7776"/>
                </a:cubicBezTo>
                <a:cubicBezTo>
                  <a:pt x="134125" y="7585"/>
                  <a:pt x="134017" y="7395"/>
                  <a:pt x="133839" y="7335"/>
                </a:cubicBezTo>
                <a:cubicBezTo>
                  <a:pt x="133803" y="7323"/>
                  <a:pt x="133766" y="7317"/>
                  <a:pt x="133729" y="7317"/>
                </a:cubicBezTo>
                <a:close/>
                <a:moveTo>
                  <a:pt x="97144" y="11586"/>
                </a:moveTo>
                <a:cubicBezTo>
                  <a:pt x="96953" y="11586"/>
                  <a:pt x="96798" y="11740"/>
                  <a:pt x="96798" y="11931"/>
                </a:cubicBezTo>
                <a:lnTo>
                  <a:pt x="96798" y="14348"/>
                </a:lnTo>
                <a:cubicBezTo>
                  <a:pt x="96798" y="14538"/>
                  <a:pt x="96953" y="14705"/>
                  <a:pt x="97144" y="14705"/>
                </a:cubicBezTo>
                <a:cubicBezTo>
                  <a:pt x="97334" y="14705"/>
                  <a:pt x="97489" y="14538"/>
                  <a:pt x="97489" y="14348"/>
                </a:cubicBezTo>
                <a:lnTo>
                  <a:pt x="97489" y="11931"/>
                </a:lnTo>
                <a:cubicBezTo>
                  <a:pt x="97489" y="11740"/>
                  <a:pt x="97334" y="11586"/>
                  <a:pt x="97144" y="11586"/>
                </a:cubicBezTo>
                <a:close/>
                <a:moveTo>
                  <a:pt x="154591" y="12693"/>
                </a:moveTo>
                <a:cubicBezTo>
                  <a:pt x="154401" y="12693"/>
                  <a:pt x="154246" y="12848"/>
                  <a:pt x="154246" y="13038"/>
                </a:cubicBezTo>
                <a:lnTo>
                  <a:pt x="154246" y="15455"/>
                </a:lnTo>
                <a:cubicBezTo>
                  <a:pt x="154246" y="15646"/>
                  <a:pt x="154401" y="15800"/>
                  <a:pt x="154591" y="15800"/>
                </a:cubicBezTo>
                <a:cubicBezTo>
                  <a:pt x="154782" y="15800"/>
                  <a:pt x="154937" y="15646"/>
                  <a:pt x="154937" y="15455"/>
                </a:cubicBezTo>
                <a:lnTo>
                  <a:pt x="154937" y="13038"/>
                </a:lnTo>
                <a:cubicBezTo>
                  <a:pt x="154937" y="12848"/>
                  <a:pt x="154782" y="12693"/>
                  <a:pt x="154591" y="12693"/>
                </a:cubicBezTo>
                <a:close/>
                <a:moveTo>
                  <a:pt x="190882" y="13348"/>
                </a:moveTo>
                <a:cubicBezTo>
                  <a:pt x="190691" y="13348"/>
                  <a:pt x="190536" y="13503"/>
                  <a:pt x="190536" y="13693"/>
                </a:cubicBezTo>
                <a:lnTo>
                  <a:pt x="190536" y="16110"/>
                </a:lnTo>
                <a:cubicBezTo>
                  <a:pt x="190536" y="16301"/>
                  <a:pt x="190691" y="16455"/>
                  <a:pt x="190882" y="16455"/>
                </a:cubicBezTo>
                <a:cubicBezTo>
                  <a:pt x="191072" y="16455"/>
                  <a:pt x="191227" y="16301"/>
                  <a:pt x="191227" y="16110"/>
                </a:cubicBezTo>
                <a:lnTo>
                  <a:pt x="191227" y="13693"/>
                </a:lnTo>
                <a:cubicBezTo>
                  <a:pt x="191227" y="13503"/>
                  <a:pt x="191072" y="13348"/>
                  <a:pt x="190882" y="13348"/>
                </a:cubicBezTo>
                <a:close/>
                <a:moveTo>
                  <a:pt x="133184" y="14181"/>
                </a:moveTo>
                <a:cubicBezTo>
                  <a:pt x="132993" y="14181"/>
                  <a:pt x="132839" y="14336"/>
                  <a:pt x="132839" y="14526"/>
                </a:cubicBezTo>
                <a:lnTo>
                  <a:pt x="132839" y="16943"/>
                </a:lnTo>
                <a:cubicBezTo>
                  <a:pt x="132839" y="17134"/>
                  <a:pt x="132993" y="17289"/>
                  <a:pt x="133184" y="17289"/>
                </a:cubicBezTo>
                <a:cubicBezTo>
                  <a:pt x="133374" y="17289"/>
                  <a:pt x="133541" y="17134"/>
                  <a:pt x="133529" y="16943"/>
                </a:cubicBezTo>
                <a:lnTo>
                  <a:pt x="133529" y="14526"/>
                </a:lnTo>
                <a:cubicBezTo>
                  <a:pt x="133529" y="14336"/>
                  <a:pt x="133374" y="14181"/>
                  <a:pt x="133184" y="14181"/>
                </a:cubicBezTo>
                <a:close/>
                <a:moveTo>
                  <a:pt x="97144" y="18503"/>
                </a:moveTo>
                <a:cubicBezTo>
                  <a:pt x="96953" y="18503"/>
                  <a:pt x="96798" y="18658"/>
                  <a:pt x="96798" y="18848"/>
                </a:cubicBezTo>
                <a:lnTo>
                  <a:pt x="96798" y="21277"/>
                </a:lnTo>
                <a:cubicBezTo>
                  <a:pt x="96798" y="21468"/>
                  <a:pt x="96953" y="21623"/>
                  <a:pt x="97144" y="21623"/>
                </a:cubicBezTo>
                <a:cubicBezTo>
                  <a:pt x="97334" y="21623"/>
                  <a:pt x="97489" y="21468"/>
                  <a:pt x="97489" y="21277"/>
                </a:cubicBezTo>
                <a:lnTo>
                  <a:pt x="97489" y="18848"/>
                </a:lnTo>
                <a:cubicBezTo>
                  <a:pt x="97489" y="18658"/>
                  <a:pt x="97334" y="18503"/>
                  <a:pt x="97144" y="18503"/>
                </a:cubicBezTo>
                <a:close/>
                <a:moveTo>
                  <a:pt x="154591" y="19610"/>
                </a:moveTo>
                <a:cubicBezTo>
                  <a:pt x="154401" y="19610"/>
                  <a:pt x="154246" y="19765"/>
                  <a:pt x="154246" y="19956"/>
                </a:cubicBezTo>
                <a:lnTo>
                  <a:pt x="154246" y="22373"/>
                </a:lnTo>
                <a:cubicBezTo>
                  <a:pt x="154246" y="22563"/>
                  <a:pt x="154401" y="22718"/>
                  <a:pt x="154591" y="22718"/>
                </a:cubicBezTo>
                <a:cubicBezTo>
                  <a:pt x="154782" y="22718"/>
                  <a:pt x="154937" y="22563"/>
                  <a:pt x="154937" y="22373"/>
                </a:cubicBezTo>
                <a:lnTo>
                  <a:pt x="154937" y="19956"/>
                </a:lnTo>
                <a:cubicBezTo>
                  <a:pt x="154937" y="19765"/>
                  <a:pt x="154782" y="19610"/>
                  <a:pt x="154591" y="19610"/>
                </a:cubicBezTo>
                <a:close/>
                <a:moveTo>
                  <a:pt x="190882" y="20265"/>
                </a:moveTo>
                <a:cubicBezTo>
                  <a:pt x="190691" y="20265"/>
                  <a:pt x="190536" y="20420"/>
                  <a:pt x="190536" y="20611"/>
                </a:cubicBezTo>
                <a:lnTo>
                  <a:pt x="190536" y="23028"/>
                </a:lnTo>
                <a:cubicBezTo>
                  <a:pt x="190536" y="23218"/>
                  <a:pt x="190691" y="23373"/>
                  <a:pt x="190882" y="23373"/>
                </a:cubicBezTo>
                <a:cubicBezTo>
                  <a:pt x="191072" y="23373"/>
                  <a:pt x="191227" y="23218"/>
                  <a:pt x="191227" y="23028"/>
                </a:cubicBezTo>
                <a:lnTo>
                  <a:pt x="191227" y="20611"/>
                </a:lnTo>
                <a:cubicBezTo>
                  <a:pt x="191227" y="20420"/>
                  <a:pt x="191072" y="20265"/>
                  <a:pt x="190882" y="20265"/>
                </a:cubicBezTo>
                <a:close/>
                <a:moveTo>
                  <a:pt x="133184" y="21099"/>
                </a:moveTo>
                <a:cubicBezTo>
                  <a:pt x="132993" y="21099"/>
                  <a:pt x="132839" y="21254"/>
                  <a:pt x="132839" y="21444"/>
                </a:cubicBezTo>
                <a:lnTo>
                  <a:pt x="132839" y="23861"/>
                </a:lnTo>
                <a:cubicBezTo>
                  <a:pt x="132839" y="24051"/>
                  <a:pt x="132993" y="24206"/>
                  <a:pt x="133184" y="24206"/>
                </a:cubicBezTo>
                <a:cubicBezTo>
                  <a:pt x="133374" y="24206"/>
                  <a:pt x="133541" y="24051"/>
                  <a:pt x="133529" y="23861"/>
                </a:cubicBezTo>
                <a:lnTo>
                  <a:pt x="133529" y="21444"/>
                </a:lnTo>
                <a:cubicBezTo>
                  <a:pt x="133529" y="21254"/>
                  <a:pt x="133374" y="21099"/>
                  <a:pt x="133184" y="21099"/>
                </a:cubicBezTo>
                <a:close/>
                <a:moveTo>
                  <a:pt x="97166" y="25420"/>
                </a:moveTo>
                <a:cubicBezTo>
                  <a:pt x="97159" y="25420"/>
                  <a:pt x="97151" y="25420"/>
                  <a:pt x="97144" y="25421"/>
                </a:cubicBezTo>
                <a:cubicBezTo>
                  <a:pt x="96953" y="25445"/>
                  <a:pt x="96810" y="25611"/>
                  <a:pt x="96834" y="25802"/>
                </a:cubicBezTo>
                <a:cubicBezTo>
                  <a:pt x="96894" y="26635"/>
                  <a:pt x="97060" y="27457"/>
                  <a:pt x="97310" y="28242"/>
                </a:cubicBezTo>
                <a:cubicBezTo>
                  <a:pt x="97358" y="28397"/>
                  <a:pt x="97489" y="28492"/>
                  <a:pt x="97644" y="28492"/>
                </a:cubicBezTo>
                <a:cubicBezTo>
                  <a:pt x="97679" y="28492"/>
                  <a:pt x="97715" y="28481"/>
                  <a:pt x="97751" y="28469"/>
                </a:cubicBezTo>
                <a:cubicBezTo>
                  <a:pt x="97930" y="28409"/>
                  <a:pt x="98025" y="28219"/>
                  <a:pt x="97977" y="28040"/>
                </a:cubicBezTo>
                <a:cubicBezTo>
                  <a:pt x="97739" y="27290"/>
                  <a:pt x="97584" y="26528"/>
                  <a:pt x="97525" y="25742"/>
                </a:cubicBezTo>
                <a:cubicBezTo>
                  <a:pt x="97502" y="25559"/>
                  <a:pt x="97347" y="25420"/>
                  <a:pt x="97166" y="25420"/>
                </a:cubicBezTo>
                <a:close/>
                <a:moveTo>
                  <a:pt x="154777" y="26518"/>
                </a:moveTo>
                <a:cubicBezTo>
                  <a:pt x="154752" y="26518"/>
                  <a:pt x="154725" y="26521"/>
                  <a:pt x="154699" y="26528"/>
                </a:cubicBezTo>
                <a:cubicBezTo>
                  <a:pt x="154520" y="26552"/>
                  <a:pt x="154389" y="26742"/>
                  <a:pt x="154425" y="26933"/>
                </a:cubicBezTo>
                <a:cubicBezTo>
                  <a:pt x="154579" y="27742"/>
                  <a:pt x="154818" y="28552"/>
                  <a:pt x="155151" y="29314"/>
                </a:cubicBezTo>
                <a:cubicBezTo>
                  <a:pt x="155211" y="29445"/>
                  <a:pt x="155341" y="29516"/>
                  <a:pt x="155472" y="29516"/>
                </a:cubicBezTo>
                <a:cubicBezTo>
                  <a:pt x="155520" y="29516"/>
                  <a:pt x="155568" y="29505"/>
                  <a:pt x="155615" y="29493"/>
                </a:cubicBezTo>
                <a:cubicBezTo>
                  <a:pt x="155782" y="29409"/>
                  <a:pt x="155865" y="29207"/>
                  <a:pt x="155794" y="29028"/>
                </a:cubicBezTo>
                <a:cubicBezTo>
                  <a:pt x="155484" y="28314"/>
                  <a:pt x="155246" y="27564"/>
                  <a:pt x="155103" y="26802"/>
                </a:cubicBezTo>
                <a:cubicBezTo>
                  <a:pt x="155073" y="26638"/>
                  <a:pt x="154936" y="26518"/>
                  <a:pt x="154777" y="26518"/>
                </a:cubicBezTo>
                <a:close/>
                <a:moveTo>
                  <a:pt x="190565" y="27160"/>
                </a:moveTo>
                <a:cubicBezTo>
                  <a:pt x="190408" y="27160"/>
                  <a:pt x="190267" y="27261"/>
                  <a:pt x="190227" y="27421"/>
                </a:cubicBezTo>
                <a:cubicBezTo>
                  <a:pt x="190048" y="28171"/>
                  <a:pt x="189762" y="28909"/>
                  <a:pt x="189417" y="29600"/>
                </a:cubicBezTo>
                <a:cubicBezTo>
                  <a:pt x="189322" y="29778"/>
                  <a:pt x="189393" y="29981"/>
                  <a:pt x="189560" y="30076"/>
                </a:cubicBezTo>
                <a:cubicBezTo>
                  <a:pt x="189620" y="30100"/>
                  <a:pt x="189667" y="30112"/>
                  <a:pt x="189727" y="30112"/>
                </a:cubicBezTo>
                <a:cubicBezTo>
                  <a:pt x="189846" y="30112"/>
                  <a:pt x="189965" y="30040"/>
                  <a:pt x="190036" y="29921"/>
                </a:cubicBezTo>
                <a:cubicBezTo>
                  <a:pt x="190405" y="29183"/>
                  <a:pt x="190703" y="28397"/>
                  <a:pt x="190905" y="27588"/>
                </a:cubicBezTo>
                <a:cubicBezTo>
                  <a:pt x="190953" y="27397"/>
                  <a:pt x="190834" y="27219"/>
                  <a:pt x="190655" y="27171"/>
                </a:cubicBezTo>
                <a:cubicBezTo>
                  <a:pt x="190625" y="27163"/>
                  <a:pt x="190595" y="27160"/>
                  <a:pt x="190565" y="27160"/>
                </a:cubicBezTo>
                <a:close/>
                <a:moveTo>
                  <a:pt x="132641" y="27952"/>
                </a:moveTo>
                <a:cubicBezTo>
                  <a:pt x="132493" y="27952"/>
                  <a:pt x="132351" y="28050"/>
                  <a:pt x="132303" y="28195"/>
                </a:cubicBezTo>
                <a:cubicBezTo>
                  <a:pt x="132053" y="28933"/>
                  <a:pt x="131719" y="29635"/>
                  <a:pt x="131315" y="30302"/>
                </a:cubicBezTo>
                <a:cubicBezTo>
                  <a:pt x="131219" y="30469"/>
                  <a:pt x="131267" y="30683"/>
                  <a:pt x="131434" y="30778"/>
                </a:cubicBezTo>
                <a:cubicBezTo>
                  <a:pt x="131493" y="30814"/>
                  <a:pt x="131553" y="30838"/>
                  <a:pt x="131612" y="30838"/>
                </a:cubicBezTo>
                <a:cubicBezTo>
                  <a:pt x="131731" y="30838"/>
                  <a:pt x="131839" y="30778"/>
                  <a:pt x="131910" y="30671"/>
                </a:cubicBezTo>
                <a:cubicBezTo>
                  <a:pt x="132350" y="29957"/>
                  <a:pt x="132696" y="29195"/>
                  <a:pt x="132970" y="28409"/>
                </a:cubicBezTo>
                <a:cubicBezTo>
                  <a:pt x="133029" y="28231"/>
                  <a:pt x="132922" y="28040"/>
                  <a:pt x="132743" y="27969"/>
                </a:cubicBezTo>
                <a:cubicBezTo>
                  <a:pt x="132710" y="27957"/>
                  <a:pt x="132675" y="27952"/>
                  <a:pt x="132641" y="27952"/>
                </a:cubicBezTo>
                <a:close/>
                <a:moveTo>
                  <a:pt x="99863" y="31675"/>
                </a:moveTo>
                <a:cubicBezTo>
                  <a:pt x="99781" y="31675"/>
                  <a:pt x="99699" y="31705"/>
                  <a:pt x="99632" y="31767"/>
                </a:cubicBezTo>
                <a:cubicBezTo>
                  <a:pt x="99489" y="31886"/>
                  <a:pt x="99477" y="32112"/>
                  <a:pt x="99596" y="32255"/>
                </a:cubicBezTo>
                <a:cubicBezTo>
                  <a:pt x="100156" y="32874"/>
                  <a:pt x="100775" y="33434"/>
                  <a:pt x="101454" y="33910"/>
                </a:cubicBezTo>
                <a:cubicBezTo>
                  <a:pt x="101513" y="33957"/>
                  <a:pt x="101585" y="33981"/>
                  <a:pt x="101656" y="33981"/>
                </a:cubicBezTo>
                <a:cubicBezTo>
                  <a:pt x="101763" y="33981"/>
                  <a:pt x="101870" y="33922"/>
                  <a:pt x="101942" y="33826"/>
                </a:cubicBezTo>
                <a:cubicBezTo>
                  <a:pt x="102049" y="33672"/>
                  <a:pt x="102013" y="33457"/>
                  <a:pt x="101859" y="33350"/>
                </a:cubicBezTo>
                <a:cubicBezTo>
                  <a:pt x="101228" y="32898"/>
                  <a:pt x="100632" y="32374"/>
                  <a:pt x="100120" y="31791"/>
                </a:cubicBezTo>
                <a:cubicBezTo>
                  <a:pt x="100051" y="31714"/>
                  <a:pt x="99957" y="31675"/>
                  <a:pt x="99863" y="31675"/>
                </a:cubicBezTo>
                <a:close/>
                <a:moveTo>
                  <a:pt x="158071" y="32461"/>
                </a:moveTo>
                <a:cubicBezTo>
                  <a:pt x="157975" y="32461"/>
                  <a:pt x="157881" y="32500"/>
                  <a:pt x="157818" y="32576"/>
                </a:cubicBezTo>
                <a:cubicBezTo>
                  <a:pt x="157687" y="32719"/>
                  <a:pt x="157699" y="32934"/>
                  <a:pt x="157830" y="33064"/>
                </a:cubicBezTo>
                <a:cubicBezTo>
                  <a:pt x="158449" y="33624"/>
                  <a:pt x="159128" y="34112"/>
                  <a:pt x="159854" y="34529"/>
                </a:cubicBezTo>
                <a:cubicBezTo>
                  <a:pt x="159902" y="34553"/>
                  <a:pt x="159961" y="34577"/>
                  <a:pt x="160021" y="34577"/>
                </a:cubicBezTo>
                <a:cubicBezTo>
                  <a:pt x="160140" y="34577"/>
                  <a:pt x="160259" y="34505"/>
                  <a:pt x="160318" y="34398"/>
                </a:cubicBezTo>
                <a:cubicBezTo>
                  <a:pt x="160414" y="34231"/>
                  <a:pt x="160354" y="34017"/>
                  <a:pt x="160187" y="33922"/>
                </a:cubicBezTo>
                <a:cubicBezTo>
                  <a:pt x="159509" y="33541"/>
                  <a:pt x="158878" y="33076"/>
                  <a:pt x="158306" y="32553"/>
                </a:cubicBezTo>
                <a:cubicBezTo>
                  <a:pt x="158239" y="32491"/>
                  <a:pt x="158154" y="32461"/>
                  <a:pt x="158071" y="32461"/>
                </a:cubicBezTo>
                <a:close/>
                <a:moveTo>
                  <a:pt x="186910" y="32884"/>
                </a:moveTo>
                <a:cubicBezTo>
                  <a:pt x="186832" y="32884"/>
                  <a:pt x="186753" y="32912"/>
                  <a:pt x="186691" y="32969"/>
                </a:cubicBezTo>
                <a:cubicBezTo>
                  <a:pt x="186083" y="33457"/>
                  <a:pt x="185417" y="33874"/>
                  <a:pt x="184726" y="34219"/>
                </a:cubicBezTo>
                <a:cubicBezTo>
                  <a:pt x="184548" y="34303"/>
                  <a:pt x="184476" y="34517"/>
                  <a:pt x="184559" y="34684"/>
                </a:cubicBezTo>
                <a:cubicBezTo>
                  <a:pt x="184619" y="34803"/>
                  <a:pt x="184750" y="34874"/>
                  <a:pt x="184881" y="34874"/>
                </a:cubicBezTo>
                <a:cubicBezTo>
                  <a:pt x="184929" y="34874"/>
                  <a:pt x="184976" y="34862"/>
                  <a:pt x="185024" y="34839"/>
                </a:cubicBezTo>
                <a:cubicBezTo>
                  <a:pt x="185774" y="34481"/>
                  <a:pt x="186476" y="34029"/>
                  <a:pt x="187131" y="33505"/>
                </a:cubicBezTo>
                <a:cubicBezTo>
                  <a:pt x="187274" y="33386"/>
                  <a:pt x="187298" y="33160"/>
                  <a:pt x="187179" y="33017"/>
                </a:cubicBezTo>
                <a:cubicBezTo>
                  <a:pt x="187112" y="32930"/>
                  <a:pt x="187011" y="32884"/>
                  <a:pt x="186910" y="32884"/>
                </a:cubicBezTo>
                <a:close/>
                <a:moveTo>
                  <a:pt x="128539" y="33384"/>
                </a:moveTo>
                <a:cubicBezTo>
                  <a:pt x="128469" y="33384"/>
                  <a:pt x="128398" y="33404"/>
                  <a:pt x="128338" y="33445"/>
                </a:cubicBezTo>
                <a:cubicBezTo>
                  <a:pt x="127695" y="33886"/>
                  <a:pt x="127005" y="34255"/>
                  <a:pt x="126278" y="34541"/>
                </a:cubicBezTo>
                <a:cubicBezTo>
                  <a:pt x="126100" y="34612"/>
                  <a:pt x="126016" y="34815"/>
                  <a:pt x="126088" y="34993"/>
                </a:cubicBezTo>
                <a:cubicBezTo>
                  <a:pt x="126135" y="35136"/>
                  <a:pt x="126266" y="35208"/>
                  <a:pt x="126409" y="35208"/>
                </a:cubicBezTo>
                <a:cubicBezTo>
                  <a:pt x="126445" y="35208"/>
                  <a:pt x="126493" y="35208"/>
                  <a:pt x="126540" y="35184"/>
                </a:cubicBezTo>
                <a:cubicBezTo>
                  <a:pt x="127302" y="34886"/>
                  <a:pt x="128052" y="34493"/>
                  <a:pt x="128731" y="34017"/>
                </a:cubicBezTo>
                <a:cubicBezTo>
                  <a:pt x="128886" y="33910"/>
                  <a:pt x="128933" y="33696"/>
                  <a:pt x="128826" y="33529"/>
                </a:cubicBezTo>
                <a:cubicBezTo>
                  <a:pt x="128761" y="33434"/>
                  <a:pt x="128650" y="33384"/>
                  <a:pt x="128539" y="33384"/>
                </a:cubicBezTo>
                <a:close/>
                <a:moveTo>
                  <a:pt x="105756" y="35058"/>
                </a:moveTo>
                <a:cubicBezTo>
                  <a:pt x="105592" y="35058"/>
                  <a:pt x="105450" y="35171"/>
                  <a:pt x="105419" y="35339"/>
                </a:cubicBezTo>
                <a:cubicBezTo>
                  <a:pt x="105383" y="35529"/>
                  <a:pt x="105502" y="35708"/>
                  <a:pt x="105692" y="35743"/>
                </a:cubicBezTo>
                <a:cubicBezTo>
                  <a:pt x="106407" y="35886"/>
                  <a:pt x="107133" y="35958"/>
                  <a:pt x="107871" y="35958"/>
                </a:cubicBezTo>
                <a:lnTo>
                  <a:pt x="108157" y="35958"/>
                </a:lnTo>
                <a:cubicBezTo>
                  <a:pt x="108347" y="35958"/>
                  <a:pt x="108502" y="35803"/>
                  <a:pt x="108502" y="35612"/>
                </a:cubicBezTo>
                <a:cubicBezTo>
                  <a:pt x="108502" y="35422"/>
                  <a:pt x="108347" y="35267"/>
                  <a:pt x="108157" y="35267"/>
                </a:cubicBezTo>
                <a:lnTo>
                  <a:pt x="107871" y="35267"/>
                </a:lnTo>
                <a:cubicBezTo>
                  <a:pt x="107181" y="35267"/>
                  <a:pt x="106490" y="35196"/>
                  <a:pt x="105823" y="35065"/>
                </a:cubicBezTo>
                <a:cubicBezTo>
                  <a:pt x="105801" y="35060"/>
                  <a:pt x="105778" y="35058"/>
                  <a:pt x="105756" y="35058"/>
                </a:cubicBezTo>
                <a:close/>
                <a:moveTo>
                  <a:pt x="112658" y="35267"/>
                </a:moveTo>
                <a:cubicBezTo>
                  <a:pt x="112467" y="35267"/>
                  <a:pt x="112312" y="35422"/>
                  <a:pt x="112312" y="35612"/>
                </a:cubicBezTo>
                <a:cubicBezTo>
                  <a:pt x="112312" y="35803"/>
                  <a:pt x="112467" y="35958"/>
                  <a:pt x="112658" y="35958"/>
                </a:cubicBezTo>
                <a:lnTo>
                  <a:pt x="115075" y="35958"/>
                </a:lnTo>
                <a:cubicBezTo>
                  <a:pt x="115277" y="35958"/>
                  <a:pt x="115432" y="35803"/>
                  <a:pt x="115432" y="35612"/>
                </a:cubicBezTo>
                <a:cubicBezTo>
                  <a:pt x="115432" y="35422"/>
                  <a:pt x="115277" y="35267"/>
                  <a:pt x="115075" y="35267"/>
                </a:cubicBezTo>
                <a:close/>
                <a:moveTo>
                  <a:pt x="119587" y="35267"/>
                </a:moveTo>
                <a:cubicBezTo>
                  <a:pt x="119396" y="35267"/>
                  <a:pt x="119230" y="35422"/>
                  <a:pt x="119230" y="35612"/>
                </a:cubicBezTo>
                <a:cubicBezTo>
                  <a:pt x="119230" y="35803"/>
                  <a:pt x="119396" y="35958"/>
                  <a:pt x="119587" y="35958"/>
                </a:cubicBezTo>
                <a:lnTo>
                  <a:pt x="122004" y="35958"/>
                </a:lnTo>
                <a:cubicBezTo>
                  <a:pt x="122194" y="35958"/>
                  <a:pt x="122349" y="35803"/>
                  <a:pt x="122349" y="35612"/>
                </a:cubicBezTo>
                <a:cubicBezTo>
                  <a:pt x="122349" y="35422"/>
                  <a:pt x="122194" y="35267"/>
                  <a:pt x="122004" y="35267"/>
                </a:cubicBezTo>
                <a:close/>
                <a:moveTo>
                  <a:pt x="164295" y="35219"/>
                </a:moveTo>
                <a:cubicBezTo>
                  <a:pt x="164114" y="35219"/>
                  <a:pt x="163949" y="35347"/>
                  <a:pt x="163938" y="35529"/>
                </a:cubicBezTo>
                <a:cubicBezTo>
                  <a:pt x="163914" y="35720"/>
                  <a:pt x="164057" y="35898"/>
                  <a:pt x="164247" y="35910"/>
                </a:cubicBezTo>
                <a:cubicBezTo>
                  <a:pt x="164593" y="35946"/>
                  <a:pt x="164938" y="35958"/>
                  <a:pt x="165283" y="35958"/>
                </a:cubicBezTo>
                <a:lnTo>
                  <a:pt x="166700" y="35958"/>
                </a:lnTo>
                <a:cubicBezTo>
                  <a:pt x="166891" y="35958"/>
                  <a:pt x="167045" y="35803"/>
                  <a:pt x="167045" y="35612"/>
                </a:cubicBezTo>
                <a:cubicBezTo>
                  <a:pt x="167045" y="35422"/>
                  <a:pt x="166891" y="35267"/>
                  <a:pt x="166700" y="35267"/>
                </a:cubicBezTo>
                <a:lnTo>
                  <a:pt x="165283" y="35267"/>
                </a:lnTo>
                <a:cubicBezTo>
                  <a:pt x="164962" y="35267"/>
                  <a:pt x="164640" y="35255"/>
                  <a:pt x="164319" y="35220"/>
                </a:cubicBezTo>
                <a:cubicBezTo>
                  <a:pt x="164311" y="35219"/>
                  <a:pt x="164303" y="35219"/>
                  <a:pt x="164295" y="35219"/>
                </a:cubicBezTo>
                <a:close/>
                <a:moveTo>
                  <a:pt x="171201" y="35267"/>
                </a:moveTo>
                <a:cubicBezTo>
                  <a:pt x="171010" y="35267"/>
                  <a:pt x="170855" y="35422"/>
                  <a:pt x="170855" y="35612"/>
                </a:cubicBezTo>
                <a:cubicBezTo>
                  <a:pt x="170855" y="35803"/>
                  <a:pt x="171010" y="35958"/>
                  <a:pt x="171201" y="35958"/>
                </a:cubicBezTo>
                <a:lnTo>
                  <a:pt x="173618" y="35958"/>
                </a:lnTo>
                <a:cubicBezTo>
                  <a:pt x="173808" y="35958"/>
                  <a:pt x="173963" y="35803"/>
                  <a:pt x="173963" y="35612"/>
                </a:cubicBezTo>
                <a:cubicBezTo>
                  <a:pt x="173963" y="35422"/>
                  <a:pt x="173808" y="35267"/>
                  <a:pt x="173618" y="35267"/>
                </a:cubicBezTo>
                <a:close/>
                <a:moveTo>
                  <a:pt x="180523" y="35255"/>
                </a:moveTo>
                <a:cubicBezTo>
                  <a:pt x="180416" y="35267"/>
                  <a:pt x="180297" y="35267"/>
                  <a:pt x="180190" y="35267"/>
                </a:cubicBezTo>
                <a:lnTo>
                  <a:pt x="178118" y="35267"/>
                </a:lnTo>
                <a:cubicBezTo>
                  <a:pt x="177928" y="35267"/>
                  <a:pt x="177773" y="35422"/>
                  <a:pt x="177773" y="35612"/>
                </a:cubicBezTo>
                <a:cubicBezTo>
                  <a:pt x="177773" y="35803"/>
                  <a:pt x="177928" y="35958"/>
                  <a:pt x="178118" y="35958"/>
                </a:cubicBezTo>
                <a:lnTo>
                  <a:pt x="180547" y="35958"/>
                </a:lnTo>
                <a:cubicBezTo>
                  <a:pt x="180738" y="35946"/>
                  <a:pt x="180892" y="35791"/>
                  <a:pt x="180880" y="35601"/>
                </a:cubicBezTo>
                <a:cubicBezTo>
                  <a:pt x="180880" y="35398"/>
                  <a:pt x="180714" y="35255"/>
                  <a:pt x="180523" y="352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6" name="Google Shape;2016;p4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2017" name="Google Shape;2017;p44"/>
          <p:cNvGrpSpPr/>
          <p:nvPr/>
        </p:nvGrpSpPr>
        <p:grpSpPr>
          <a:xfrm>
            <a:off x="2258425" y="1183775"/>
            <a:ext cx="840775" cy="2193219"/>
            <a:chOff x="2258425" y="1183775"/>
            <a:chExt cx="840775" cy="2193219"/>
          </a:xfrm>
        </p:grpSpPr>
        <p:sp>
          <p:nvSpPr>
            <p:cNvPr id="2018" name="Google Shape;2018;p44"/>
            <p:cNvSpPr/>
            <p:nvPr/>
          </p:nvSpPr>
          <p:spPr>
            <a:xfrm>
              <a:off x="2258425" y="1183775"/>
              <a:ext cx="840775" cy="2193219"/>
            </a:xfrm>
            <a:custGeom>
              <a:rect b="b" l="l" r="r" t="t"/>
              <a:pathLst>
                <a:path extrusionOk="0" h="75046" w="26338">
                  <a:moveTo>
                    <a:pt x="13181" y="0"/>
                  </a:moveTo>
                  <a:cubicBezTo>
                    <a:pt x="5894" y="0"/>
                    <a:pt x="1" y="5894"/>
                    <a:pt x="1" y="13180"/>
                  </a:cubicBezTo>
                  <a:lnTo>
                    <a:pt x="1" y="25265"/>
                  </a:lnTo>
                  <a:lnTo>
                    <a:pt x="2679" y="25265"/>
                  </a:lnTo>
                  <a:lnTo>
                    <a:pt x="2679" y="65008"/>
                  </a:lnTo>
                  <a:lnTo>
                    <a:pt x="13240" y="75045"/>
                  </a:lnTo>
                  <a:lnTo>
                    <a:pt x="23813" y="65008"/>
                  </a:lnTo>
                  <a:lnTo>
                    <a:pt x="23813" y="25265"/>
                  </a:lnTo>
                  <a:lnTo>
                    <a:pt x="26337" y="25265"/>
                  </a:lnTo>
                  <a:lnTo>
                    <a:pt x="26337" y="13180"/>
                  </a:lnTo>
                  <a:cubicBezTo>
                    <a:pt x="26337" y="5894"/>
                    <a:pt x="20467" y="0"/>
                    <a:pt x="13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44"/>
            <p:cNvSpPr/>
            <p:nvPr/>
          </p:nvSpPr>
          <p:spPr>
            <a:xfrm>
              <a:off x="2358385" y="1290172"/>
              <a:ext cx="641610" cy="640844"/>
            </a:xfrm>
            <a:custGeom>
              <a:rect b="b" l="l" r="r" t="t"/>
              <a:pathLst>
                <a:path extrusionOk="0" h="20075" w="20099">
                  <a:moveTo>
                    <a:pt x="10038" y="1"/>
                  </a:moveTo>
                  <a:cubicBezTo>
                    <a:pt x="4501" y="1"/>
                    <a:pt x="1" y="4478"/>
                    <a:pt x="1" y="10038"/>
                  </a:cubicBezTo>
                  <a:cubicBezTo>
                    <a:pt x="1" y="15598"/>
                    <a:pt x="4501" y="20075"/>
                    <a:pt x="10038" y="20075"/>
                  </a:cubicBezTo>
                  <a:cubicBezTo>
                    <a:pt x="15598" y="20075"/>
                    <a:pt x="20099" y="15598"/>
                    <a:pt x="20099" y="10038"/>
                  </a:cubicBezTo>
                  <a:cubicBezTo>
                    <a:pt x="20099" y="4478"/>
                    <a:pt x="15598" y="1"/>
                    <a:pt x="10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44"/>
            <p:cNvSpPr txBox="1"/>
            <p:nvPr/>
          </p:nvSpPr>
          <p:spPr>
            <a:xfrm rot="5400000">
              <a:off x="2041400" y="2417125"/>
              <a:ext cx="1275600" cy="3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021" name="Google Shape;2021;p44"/>
            <p:cNvGrpSpPr/>
            <p:nvPr/>
          </p:nvGrpSpPr>
          <p:grpSpPr>
            <a:xfrm>
              <a:off x="2544573" y="1434579"/>
              <a:ext cx="269261" cy="352050"/>
              <a:chOff x="1367060" y="2422129"/>
              <a:chExt cx="269261" cy="352050"/>
            </a:xfrm>
          </p:grpSpPr>
          <p:sp>
            <p:nvSpPr>
              <p:cNvPr id="2022" name="Google Shape;2022;p44"/>
              <p:cNvSpPr/>
              <p:nvPr/>
            </p:nvSpPr>
            <p:spPr>
              <a:xfrm>
                <a:off x="1392059" y="2651857"/>
                <a:ext cx="129160" cy="122322"/>
              </a:xfrm>
              <a:custGeom>
                <a:rect b="b" l="l" r="r" t="t"/>
                <a:pathLst>
                  <a:path extrusionOk="0" h="3846" w="4061">
                    <a:moveTo>
                      <a:pt x="167" y="0"/>
                    </a:moveTo>
                    <a:cubicBezTo>
                      <a:pt x="72" y="0"/>
                      <a:pt x="0" y="83"/>
                      <a:pt x="0" y="167"/>
                    </a:cubicBezTo>
                    <a:cubicBezTo>
                      <a:pt x="0" y="262"/>
                      <a:pt x="72" y="333"/>
                      <a:pt x="167" y="333"/>
                    </a:cubicBezTo>
                    <a:lnTo>
                      <a:pt x="357" y="333"/>
                    </a:lnTo>
                    <a:lnTo>
                      <a:pt x="357" y="1691"/>
                    </a:lnTo>
                    <a:cubicBezTo>
                      <a:pt x="357" y="2179"/>
                      <a:pt x="762" y="2584"/>
                      <a:pt x="1250" y="2584"/>
                    </a:cubicBezTo>
                    <a:cubicBezTo>
                      <a:pt x="1286" y="2584"/>
                      <a:pt x="1226" y="2584"/>
                      <a:pt x="2310" y="2405"/>
                    </a:cubicBezTo>
                    <a:lnTo>
                      <a:pt x="2310" y="3453"/>
                    </a:lnTo>
                    <a:cubicBezTo>
                      <a:pt x="2310" y="3667"/>
                      <a:pt x="2489" y="3846"/>
                      <a:pt x="2691" y="3846"/>
                    </a:cubicBezTo>
                    <a:lnTo>
                      <a:pt x="3905" y="3846"/>
                    </a:lnTo>
                    <a:cubicBezTo>
                      <a:pt x="3989" y="3846"/>
                      <a:pt x="4060" y="3774"/>
                      <a:pt x="4060" y="3679"/>
                    </a:cubicBezTo>
                    <a:cubicBezTo>
                      <a:pt x="4060" y="3596"/>
                      <a:pt x="3989" y="3500"/>
                      <a:pt x="3893" y="3500"/>
                    </a:cubicBezTo>
                    <a:lnTo>
                      <a:pt x="2691" y="3500"/>
                    </a:lnTo>
                    <a:cubicBezTo>
                      <a:pt x="2667" y="3500"/>
                      <a:pt x="2631" y="3465"/>
                      <a:pt x="2631" y="3441"/>
                    </a:cubicBezTo>
                    <a:lnTo>
                      <a:pt x="2631" y="2191"/>
                    </a:lnTo>
                    <a:cubicBezTo>
                      <a:pt x="2631" y="2143"/>
                      <a:pt x="2620" y="2107"/>
                      <a:pt x="2572" y="2072"/>
                    </a:cubicBezTo>
                    <a:cubicBezTo>
                      <a:pt x="2555" y="2055"/>
                      <a:pt x="2520" y="2038"/>
                      <a:pt x="2485" y="2038"/>
                    </a:cubicBezTo>
                    <a:cubicBezTo>
                      <a:pt x="2470" y="2038"/>
                      <a:pt x="2455" y="2041"/>
                      <a:pt x="2441" y="2048"/>
                    </a:cubicBezTo>
                    <a:lnTo>
                      <a:pt x="1238" y="2250"/>
                    </a:lnTo>
                    <a:cubicBezTo>
                      <a:pt x="917" y="2250"/>
                      <a:pt x="691" y="2000"/>
                      <a:pt x="691" y="1691"/>
                    </a:cubicBezTo>
                    <a:lnTo>
                      <a:pt x="691" y="167"/>
                    </a:lnTo>
                    <a:cubicBezTo>
                      <a:pt x="691" y="83"/>
                      <a:pt x="607" y="0"/>
                      <a:pt x="5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44"/>
              <p:cNvSpPr/>
              <p:nvPr/>
            </p:nvSpPr>
            <p:spPr>
              <a:xfrm>
                <a:off x="1367060" y="2441912"/>
                <a:ext cx="82184" cy="212139"/>
              </a:xfrm>
              <a:custGeom>
                <a:rect b="b" l="l" r="r" t="t"/>
                <a:pathLst>
                  <a:path extrusionOk="0" h="6670" w="2584">
                    <a:moveTo>
                      <a:pt x="2415" y="1"/>
                    </a:moveTo>
                    <a:cubicBezTo>
                      <a:pt x="2382" y="1"/>
                      <a:pt x="2350" y="10"/>
                      <a:pt x="2322" y="29"/>
                    </a:cubicBezTo>
                    <a:cubicBezTo>
                      <a:pt x="1274" y="731"/>
                      <a:pt x="655" y="1898"/>
                      <a:pt x="655" y="3148"/>
                    </a:cubicBezTo>
                    <a:cubicBezTo>
                      <a:pt x="655" y="3351"/>
                      <a:pt x="667" y="3541"/>
                      <a:pt x="703" y="3732"/>
                    </a:cubicBezTo>
                    <a:cubicBezTo>
                      <a:pt x="48" y="5708"/>
                      <a:pt x="0" y="5696"/>
                      <a:pt x="0" y="5970"/>
                    </a:cubicBezTo>
                    <a:cubicBezTo>
                      <a:pt x="0" y="6208"/>
                      <a:pt x="84" y="6446"/>
                      <a:pt x="262" y="6625"/>
                    </a:cubicBezTo>
                    <a:cubicBezTo>
                      <a:pt x="295" y="6651"/>
                      <a:pt x="342" y="6670"/>
                      <a:pt x="389" y="6670"/>
                    </a:cubicBezTo>
                    <a:cubicBezTo>
                      <a:pt x="429" y="6670"/>
                      <a:pt x="468" y="6657"/>
                      <a:pt x="500" y="6625"/>
                    </a:cubicBezTo>
                    <a:cubicBezTo>
                      <a:pt x="560" y="6565"/>
                      <a:pt x="584" y="6458"/>
                      <a:pt x="500" y="6375"/>
                    </a:cubicBezTo>
                    <a:cubicBezTo>
                      <a:pt x="358" y="6220"/>
                      <a:pt x="298" y="5982"/>
                      <a:pt x="369" y="5756"/>
                    </a:cubicBezTo>
                    <a:lnTo>
                      <a:pt x="1036" y="3791"/>
                    </a:lnTo>
                    <a:cubicBezTo>
                      <a:pt x="1060" y="3767"/>
                      <a:pt x="1060" y="3732"/>
                      <a:pt x="1036" y="3720"/>
                    </a:cubicBezTo>
                    <a:cubicBezTo>
                      <a:pt x="1012" y="3517"/>
                      <a:pt x="1000" y="3327"/>
                      <a:pt x="1000" y="3148"/>
                    </a:cubicBezTo>
                    <a:cubicBezTo>
                      <a:pt x="1000" y="2005"/>
                      <a:pt x="1560" y="934"/>
                      <a:pt x="2513" y="291"/>
                    </a:cubicBezTo>
                    <a:cubicBezTo>
                      <a:pt x="2572" y="255"/>
                      <a:pt x="2584" y="148"/>
                      <a:pt x="2548" y="76"/>
                    </a:cubicBezTo>
                    <a:cubicBezTo>
                      <a:pt x="2519" y="25"/>
                      <a:pt x="2467" y="1"/>
                      <a:pt x="24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44"/>
              <p:cNvSpPr/>
              <p:nvPr/>
            </p:nvSpPr>
            <p:spPr>
              <a:xfrm>
                <a:off x="1456051" y="2422129"/>
                <a:ext cx="180271" cy="162937"/>
              </a:xfrm>
              <a:custGeom>
                <a:rect b="b" l="l" r="r" t="t"/>
                <a:pathLst>
                  <a:path extrusionOk="0" h="5123" w="5668">
                    <a:moveTo>
                      <a:pt x="1621" y="1"/>
                    </a:moveTo>
                    <a:cubicBezTo>
                      <a:pt x="1104" y="1"/>
                      <a:pt x="591" y="107"/>
                      <a:pt x="119" y="317"/>
                    </a:cubicBezTo>
                    <a:cubicBezTo>
                      <a:pt x="24" y="353"/>
                      <a:pt x="0" y="448"/>
                      <a:pt x="24" y="544"/>
                    </a:cubicBezTo>
                    <a:cubicBezTo>
                      <a:pt x="51" y="616"/>
                      <a:pt x="113" y="648"/>
                      <a:pt x="184" y="648"/>
                    </a:cubicBezTo>
                    <a:cubicBezTo>
                      <a:pt x="205" y="648"/>
                      <a:pt x="228" y="645"/>
                      <a:pt x="250" y="639"/>
                    </a:cubicBezTo>
                    <a:cubicBezTo>
                      <a:pt x="965" y="317"/>
                      <a:pt x="1536" y="365"/>
                      <a:pt x="1643" y="353"/>
                    </a:cubicBezTo>
                    <a:cubicBezTo>
                      <a:pt x="3941" y="365"/>
                      <a:pt x="5644" y="2556"/>
                      <a:pt x="4894" y="4901"/>
                    </a:cubicBezTo>
                    <a:cubicBezTo>
                      <a:pt x="4870" y="4997"/>
                      <a:pt x="4906" y="5080"/>
                      <a:pt x="5001" y="5116"/>
                    </a:cubicBezTo>
                    <a:cubicBezTo>
                      <a:pt x="5018" y="5120"/>
                      <a:pt x="5035" y="5123"/>
                      <a:pt x="5052" y="5123"/>
                    </a:cubicBezTo>
                    <a:cubicBezTo>
                      <a:pt x="5119" y="5123"/>
                      <a:pt x="5184" y="5085"/>
                      <a:pt x="5203" y="5009"/>
                    </a:cubicBezTo>
                    <a:cubicBezTo>
                      <a:pt x="5668" y="3508"/>
                      <a:pt x="5239" y="2044"/>
                      <a:pt x="4263" y="1079"/>
                    </a:cubicBezTo>
                    <a:cubicBezTo>
                      <a:pt x="3524" y="356"/>
                      <a:pt x="2566" y="1"/>
                      <a:pt x="16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44"/>
              <p:cNvSpPr/>
              <p:nvPr/>
            </p:nvSpPr>
            <p:spPr>
              <a:xfrm>
                <a:off x="1532160" y="2593590"/>
                <a:ext cx="81834" cy="180207"/>
              </a:xfrm>
              <a:custGeom>
                <a:rect b="b" l="l" r="r" t="t"/>
                <a:pathLst>
                  <a:path extrusionOk="0" h="5666" w="2573">
                    <a:moveTo>
                      <a:pt x="2399" y="1"/>
                    </a:moveTo>
                    <a:cubicBezTo>
                      <a:pt x="2340" y="1"/>
                      <a:pt x="2284" y="36"/>
                      <a:pt x="2251" y="94"/>
                    </a:cubicBezTo>
                    <a:cubicBezTo>
                      <a:pt x="2096" y="380"/>
                      <a:pt x="1715" y="856"/>
                      <a:pt x="1715" y="1737"/>
                    </a:cubicBezTo>
                    <a:lnTo>
                      <a:pt x="1715" y="5273"/>
                    </a:lnTo>
                    <a:cubicBezTo>
                      <a:pt x="1715" y="5309"/>
                      <a:pt x="1679" y="5332"/>
                      <a:pt x="1655" y="5332"/>
                    </a:cubicBezTo>
                    <a:lnTo>
                      <a:pt x="167" y="5332"/>
                    </a:lnTo>
                    <a:cubicBezTo>
                      <a:pt x="72" y="5332"/>
                      <a:pt x="0" y="5404"/>
                      <a:pt x="0" y="5499"/>
                    </a:cubicBezTo>
                    <a:cubicBezTo>
                      <a:pt x="0" y="5583"/>
                      <a:pt x="72" y="5666"/>
                      <a:pt x="167" y="5666"/>
                    </a:cubicBezTo>
                    <a:lnTo>
                      <a:pt x="1655" y="5666"/>
                    </a:lnTo>
                    <a:cubicBezTo>
                      <a:pt x="1858" y="5666"/>
                      <a:pt x="2036" y="5487"/>
                      <a:pt x="2036" y="5273"/>
                    </a:cubicBezTo>
                    <a:lnTo>
                      <a:pt x="2036" y="1737"/>
                    </a:lnTo>
                    <a:cubicBezTo>
                      <a:pt x="2036" y="963"/>
                      <a:pt x="2382" y="558"/>
                      <a:pt x="2548" y="249"/>
                    </a:cubicBezTo>
                    <a:cubicBezTo>
                      <a:pt x="2572" y="153"/>
                      <a:pt x="2548" y="70"/>
                      <a:pt x="2477" y="22"/>
                    </a:cubicBezTo>
                    <a:cubicBezTo>
                      <a:pt x="2451" y="8"/>
                      <a:pt x="2425" y="1"/>
                      <a:pt x="2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44"/>
              <p:cNvSpPr/>
              <p:nvPr/>
            </p:nvSpPr>
            <p:spPr>
              <a:xfrm>
                <a:off x="1425359" y="2572313"/>
                <a:ext cx="24267" cy="17843"/>
              </a:xfrm>
              <a:custGeom>
                <a:rect b="b" l="l" r="r" t="t"/>
                <a:pathLst>
                  <a:path extrusionOk="0" h="561" w="763">
                    <a:moveTo>
                      <a:pt x="583" y="0"/>
                    </a:moveTo>
                    <a:cubicBezTo>
                      <a:pt x="554" y="0"/>
                      <a:pt x="525" y="8"/>
                      <a:pt x="501" y="25"/>
                    </a:cubicBezTo>
                    <a:lnTo>
                      <a:pt x="96" y="239"/>
                    </a:lnTo>
                    <a:cubicBezTo>
                      <a:pt x="25" y="287"/>
                      <a:pt x="1" y="394"/>
                      <a:pt x="37" y="465"/>
                    </a:cubicBezTo>
                    <a:cubicBezTo>
                      <a:pt x="72" y="525"/>
                      <a:pt x="132" y="560"/>
                      <a:pt x="191" y="560"/>
                    </a:cubicBezTo>
                    <a:cubicBezTo>
                      <a:pt x="215" y="560"/>
                      <a:pt x="251" y="560"/>
                      <a:pt x="275" y="537"/>
                    </a:cubicBezTo>
                    <a:lnTo>
                      <a:pt x="680" y="322"/>
                    </a:lnTo>
                    <a:cubicBezTo>
                      <a:pt x="739" y="263"/>
                      <a:pt x="763" y="156"/>
                      <a:pt x="727" y="84"/>
                    </a:cubicBezTo>
                    <a:cubicBezTo>
                      <a:pt x="696" y="29"/>
                      <a:pt x="639" y="0"/>
                      <a:pt x="5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44"/>
              <p:cNvSpPr/>
              <p:nvPr/>
            </p:nvSpPr>
            <p:spPr>
              <a:xfrm>
                <a:off x="1562820" y="2573680"/>
                <a:ext cx="26176" cy="17620"/>
              </a:xfrm>
              <a:custGeom>
                <a:rect b="b" l="l" r="r" t="t"/>
                <a:pathLst>
                  <a:path extrusionOk="0" h="554" w="823">
                    <a:moveTo>
                      <a:pt x="201" y="1"/>
                    </a:moveTo>
                    <a:cubicBezTo>
                      <a:pt x="143" y="1"/>
                      <a:pt x="81" y="28"/>
                      <a:pt x="48" y="77"/>
                    </a:cubicBezTo>
                    <a:cubicBezTo>
                      <a:pt x="1" y="160"/>
                      <a:pt x="37" y="255"/>
                      <a:pt x="108" y="303"/>
                    </a:cubicBezTo>
                    <a:cubicBezTo>
                      <a:pt x="513" y="529"/>
                      <a:pt x="513" y="553"/>
                      <a:pt x="584" y="553"/>
                    </a:cubicBezTo>
                    <a:cubicBezTo>
                      <a:pt x="763" y="541"/>
                      <a:pt x="822" y="315"/>
                      <a:pt x="680" y="244"/>
                    </a:cubicBezTo>
                    <a:lnTo>
                      <a:pt x="275" y="17"/>
                    </a:lnTo>
                    <a:cubicBezTo>
                      <a:pt x="253" y="6"/>
                      <a:pt x="227" y="1"/>
                      <a:pt x="2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8" name="Google Shape;2028;p44"/>
              <p:cNvSpPr/>
              <p:nvPr/>
            </p:nvSpPr>
            <p:spPr>
              <a:xfrm>
                <a:off x="1448100" y="2481414"/>
                <a:ext cx="125375" cy="191275"/>
              </a:xfrm>
              <a:custGeom>
                <a:rect b="b" l="l" r="r" t="t"/>
                <a:pathLst>
                  <a:path extrusionOk="0" h="6014" w="3942">
                    <a:moveTo>
                      <a:pt x="1280" y="1498"/>
                    </a:moveTo>
                    <a:cubicBezTo>
                      <a:pt x="1355" y="1498"/>
                      <a:pt x="1429" y="1543"/>
                      <a:pt x="1429" y="1632"/>
                    </a:cubicBezTo>
                    <a:lnTo>
                      <a:pt x="1429" y="1763"/>
                    </a:lnTo>
                    <a:lnTo>
                      <a:pt x="1262" y="1763"/>
                    </a:lnTo>
                    <a:cubicBezTo>
                      <a:pt x="1191" y="1763"/>
                      <a:pt x="1131" y="1704"/>
                      <a:pt x="1131" y="1632"/>
                    </a:cubicBezTo>
                    <a:cubicBezTo>
                      <a:pt x="1131" y="1543"/>
                      <a:pt x="1206" y="1498"/>
                      <a:pt x="1280" y="1498"/>
                    </a:cubicBezTo>
                    <a:close/>
                    <a:moveTo>
                      <a:pt x="2483" y="1498"/>
                    </a:moveTo>
                    <a:cubicBezTo>
                      <a:pt x="2557" y="1498"/>
                      <a:pt x="2632" y="1543"/>
                      <a:pt x="2632" y="1632"/>
                    </a:cubicBezTo>
                    <a:cubicBezTo>
                      <a:pt x="2632" y="1704"/>
                      <a:pt x="2572" y="1763"/>
                      <a:pt x="2501" y="1763"/>
                    </a:cubicBezTo>
                    <a:lnTo>
                      <a:pt x="2334" y="1763"/>
                    </a:lnTo>
                    <a:lnTo>
                      <a:pt x="2334" y="1632"/>
                    </a:lnTo>
                    <a:cubicBezTo>
                      <a:pt x="2334" y="1543"/>
                      <a:pt x="2408" y="1498"/>
                      <a:pt x="2483" y="1498"/>
                    </a:cubicBezTo>
                    <a:close/>
                    <a:moveTo>
                      <a:pt x="1989" y="2085"/>
                    </a:moveTo>
                    <a:lnTo>
                      <a:pt x="1989" y="3776"/>
                    </a:lnTo>
                    <a:lnTo>
                      <a:pt x="1739" y="3776"/>
                    </a:lnTo>
                    <a:lnTo>
                      <a:pt x="1739" y="2085"/>
                    </a:lnTo>
                    <a:close/>
                    <a:moveTo>
                      <a:pt x="2524" y="4097"/>
                    </a:moveTo>
                    <a:lnTo>
                      <a:pt x="2524" y="4430"/>
                    </a:lnTo>
                    <a:lnTo>
                      <a:pt x="1215" y="4430"/>
                    </a:lnTo>
                    <a:lnTo>
                      <a:pt x="1215" y="4097"/>
                    </a:lnTo>
                    <a:close/>
                    <a:moveTo>
                      <a:pt x="2512" y="4752"/>
                    </a:moveTo>
                    <a:lnTo>
                      <a:pt x="2512" y="4942"/>
                    </a:lnTo>
                    <a:lnTo>
                      <a:pt x="2524" y="4942"/>
                    </a:lnTo>
                    <a:cubicBezTo>
                      <a:pt x="2524" y="5026"/>
                      <a:pt x="2465" y="5085"/>
                      <a:pt x="2393" y="5085"/>
                    </a:cubicBezTo>
                    <a:lnTo>
                      <a:pt x="1334" y="5085"/>
                    </a:lnTo>
                    <a:cubicBezTo>
                      <a:pt x="1262" y="5085"/>
                      <a:pt x="1203" y="5026"/>
                      <a:pt x="1203" y="4942"/>
                    </a:cubicBezTo>
                    <a:lnTo>
                      <a:pt x="1203" y="4752"/>
                    </a:lnTo>
                    <a:close/>
                    <a:moveTo>
                      <a:pt x="2227" y="5395"/>
                    </a:moveTo>
                    <a:cubicBezTo>
                      <a:pt x="2203" y="5561"/>
                      <a:pt x="2048" y="5681"/>
                      <a:pt x="1870" y="5681"/>
                    </a:cubicBezTo>
                    <a:cubicBezTo>
                      <a:pt x="1691" y="5681"/>
                      <a:pt x="1548" y="5561"/>
                      <a:pt x="1500" y="5395"/>
                    </a:cubicBezTo>
                    <a:close/>
                    <a:moveTo>
                      <a:pt x="1874" y="1"/>
                    </a:moveTo>
                    <a:cubicBezTo>
                      <a:pt x="834" y="1"/>
                      <a:pt x="0" y="837"/>
                      <a:pt x="0" y="1882"/>
                    </a:cubicBezTo>
                    <a:cubicBezTo>
                      <a:pt x="0" y="2406"/>
                      <a:pt x="215" y="2906"/>
                      <a:pt x="607" y="3264"/>
                    </a:cubicBezTo>
                    <a:cubicBezTo>
                      <a:pt x="786" y="3418"/>
                      <a:pt x="869" y="3656"/>
                      <a:pt x="869" y="3895"/>
                    </a:cubicBezTo>
                    <a:lnTo>
                      <a:pt x="869" y="4942"/>
                    </a:lnTo>
                    <a:cubicBezTo>
                      <a:pt x="869" y="5145"/>
                      <a:pt x="988" y="5300"/>
                      <a:pt x="1155" y="5359"/>
                    </a:cubicBezTo>
                    <a:cubicBezTo>
                      <a:pt x="1191" y="5716"/>
                      <a:pt x="1489" y="6014"/>
                      <a:pt x="1858" y="6014"/>
                    </a:cubicBezTo>
                    <a:cubicBezTo>
                      <a:pt x="2227" y="6014"/>
                      <a:pt x="2524" y="5740"/>
                      <a:pt x="2560" y="5359"/>
                    </a:cubicBezTo>
                    <a:cubicBezTo>
                      <a:pt x="2715" y="5288"/>
                      <a:pt x="2834" y="5121"/>
                      <a:pt x="2834" y="4942"/>
                    </a:cubicBezTo>
                    <a:lnTo>
                      <a:pt x="2834" y="3871"/>
                    </a:lnTo>
                    <a:cubicBezTo>
                      <a:pt x="2834" y="3811"/>
                      <a:pt x="2834" y="3752"/>
                      <a:pt x="2858" y="3692"/>
                    </a:cubicBezTo>
                    <a:cubicBezTo>
                      <a:pt x="2870" y="3609"/>
                      <a:pt x="2822" y="3514"/>
                      <a:pt x="2727" y="3502"/>
                    </a:cubicBezTo>
                    <a:cubicBezTo>
                      <a:pt x="2718" y="3500"/>
                      <a:pt x="2710" y="3500"/>
                      <a:pt x="2701" y="3500"/>
                    </a:cubicBezTo>
                    <a:cubicBezTo>
                      <a:pt x="2627" y="3500"/>
                      <a:pt x="2558" y="3546"/>
                      <a:pt x="2536" y="3621"/>
                    </a:cubicBezTo>
                    <a:cubicBezTo>
                      <a:pt x="2524" y="3668"/>
                      <a:pt x="2524" y="3728"/>
                      <a:pt x="2512" y="3776"/>
                    </a:cubicBezTo>
                    <a:lnTo>
                      <a:pt x="2298" y="3776"/>
                    </a:lnTo>
                    <a:lnTo>
                      <a:pt x="2298" y="2085"/>
                    </a:lnTo>
                    <a:lnTo>
                      <a:pt x="2465" y="2085"/>
                    </a:lnTo>
                    <a:cubicBezTo>
                      <a:pt x="2715" y="2085"/>
                      <a:pt x="2929" y="1882"/>
                      <a:pt x="2929" y="1632"/>
                    </a:cubicBezTo>
                    <a:cubicBezTo>
                      <a:pt x="2929" y="1370"/>
                      <a:pt x="2715" y="1168"/>
                      <a:pt x="2465" y="1168"/>
                    </a:cubicBezTo>
                    <a:lnTo>
                      <a:pt x="2441" y="1168"/>
                    </a:lnTo>
                    <a:cubicBezTo>
                      <a:pt x="2179" y="1168"/>
                      <a:pt x="1977" y="1370"/>
                      <a:pt x="1977" y="1632"/>
                    </a:cubicBezTo>
                    <a:lnTo>
                      <a:pt x="1977" y="1763"/>
                    </a:lnTo>
                    <a:lnTo>
                      <a:pt x="1727" y="1763"/>
                    </a:lnTo>
                    <a:lnTo>
                      <a:pt x="1727" y="1632"/>
                    </a:lnTo>
                    <a:cubicBezTo>
                      <a:pt x="1727" y="1370"/>
                      <a:pt x="1512" y="1168"/>
                      <a:pt x="1262" y="1168"/>
                    </a:cubicBezTo>
                    <a:lnTo>
                      <a:pt x="1227" y="1168"/>
                    </a:lnTo>
                    <a:cubicBezTo>
                      <a:pt x="977" y="1168"/>
                      <a:pt x="774" y="1370"/>
                      <a:pt x="774" y="1632"/>
                    </a:cubicBezTo>
                    <a:cubicBezTo>
                      <a:pt x="774" y="1882"/>
                      <a:pt x="977" y="2085"/>
                      <a:pt x="1227" y="2085"/>
                    </a:cubicBezTo>
                    <a:lnTo>
                      <a:pt x="1393" y="2085"/>
                    </a:lnTo>
                    <a:lnTo>
                      <a:pt x="1393" y="3776"/>
                    </a:lnTo>
                    <a:lnTo>
                      <a:pt x="1191" y="3776"/>
                    </a:lnTo>
                    <a:cubicBezTo>
                      <a:pt x="1155" y="3478"/>
                      <a:pt x="1024" y="3204"/>
                      <a:pt x="810" y="3014"/>
                    </a:cubicBezTo>
                    <a:cubicBezTo>
                      <a:pt x="488" y="2716"/>
                      <a:pt x="310" y="2299"/>
                      <a:pt x="310" y="1871"/>
                    </a:cubicBezTo>
                    <a:cubicBezTo>
                      <a:pt x="310" y="1013"/>
                      <a:pt x="988" y="323"/>
                      <a:pt x="1858" y="323"/>
                    </a:cubicBezTo>
                    <a:lnTo>
                      <a:pt x="1905" y="323"/>
                    </a:lnTo>
                    <a:cubicBezTo>
                      <a:pt x="2715" y="335"/>
                      <a:pt x="3394" y="1013"/>
                      <a:pt x="3405" y="1835"/>
                    </a:cubicBezTo>
                    <a:lnTo>
                      <a:pt x="3405" y="1847"/>
                    </a:lnTo>
                    <a:cubicBezTo>
                      <a:pt x="3405" y="2287"/>
                      <a:pt x="3239" y="2668"/>
                      <a:pt x="2929" y="2966"/>
                    </a:cubicBezTo>
                    <a:cubicBezTo>
                      <a:pt x="2870" y="3025"/>
                      <a:pt x="2858" y="3133"/>
                      <a:pt x="2929" y="3204"/>
                    </a:cubicBezTo>
                    <a:cubicBezTo>
                      <a:pt x="2965" y="3240"/>
                      <a:pt x="3007" y="3258"/>
                      <a:pt x="3048" y="3258"/>
                    </a:cubicBezTo>
                    <a:cubicBezTo>
                      <a:pt x="3090" y="3258"/>
                      <a:pt x="3132" y="3240"/>
                      <a:pt x="3167" y="3204"/>
                    </a:cubicBezTo>
                    <a:cubicBezTo>
                      <a:pt x="3906" y="2502"/>
                      <a:pt x="3941" y="1299"/>
                      <a:pt x="3191" y="561"/>
                    </a:cubicBezTo>
                    <a:cubicBezTo>
                      <a:pt x="2858" y="216"/>
                      <a:pt x="2393" y="1"/>
                      <a:pt x="1917" y="1"/>
                    </a:cubicBezTo>
                    <a:cubicBezTo>
                      <a:pt x="1903" y="1"/>
                      <a:pt x="1888" y="1"/>
                      <a:pt x="18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44"/>
              <p:cNvSpPr/>
              <p:nvPr/>
            </p:nvSpPr>
            <p:spPr>
              <a:xfrm>
                <a:off x="1502232" y="2449259"/>
                <a:ext cx="10655" cy="25380"/>
              </a:xfrm>
              <a:custGeom>
                <a:rect b="b" l="l" r="r" t="t"/>
                <a:pathLst>
                  <a:path extrusionOk="0" h="798" w="335">
                    <a:moveTo>
                      <a:pt x="168" y="0"/>
                    </a:moveTo>
                    <a:cubicBezTo>
                      <a:pt x="84" y="0"/>
                      <a:pt x="1" y="84"/>
                      <a:pt x="1" y="167"/>
                    </a:cubicBezTo>
                    <a:lnTo>
                      <a:pt x="1" y="631"/>
                    </a:lnTo>
                    <a:cubicBezTo>
                      <a:pt x="1" y="715"/>
                      <a:pt x="84" y="798"/>
                      <a:pt x="168" y="798"/>
                    </a:cubicBezTo>
                    <a:cubicBezTo>
                      <a:pt x="263" y="798"/>
                      <a:pt x="334" y="715"/>
                      <a:pt x="334" y="631"/>
                    </a:cubicBezTo>
                    <a:lnTo>
                      <a:pt x="334" y="167"/>
                    </a:lnTo>
                    <a:cubicBezTo>
                      <a:pt x="334" y="84"/>
                      <a:pt x="263" y="0"/>
                      <a:pt x="1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44"/>
              <p:cNvSpPr/>
              <p:nvPr/>
            </p:nvSpPr>
            <p:spPr>
              <a:xfrm>
                <a:off x="1458309" y="2460582"/>
                <a:ext cx="18988" cy="23090"/>
              </a:xfrm>
              <a:custGeom>
                <a:rect b="b" l="l" r="r" t="t"/>
                <a:pathLst>
                  <a:path extrusionOk="0" h="726" w="597">
                    <a:moveTo>
                      <a:pt x="190" y="1"/>
                    </a:moveTo>
                    <a:cubicBezTo>
                      <a:pt x="161" y="1"/>
                      <a:pt x="132" y="9"/>
                      <a:pt x="108" y="25"/>
                    </a:cubicBezTo>
                    <a:cubicBezTo>
                      <a:pt x="25" y="61"/>
                      <a:pt x="1" y="168"/>
                      <a:pt x="48" y="240"/>
                    </a:cubicBezTo>
                    <a:lnTo>
                      <a:pt x="275" y="644"/>
                    </a:lnTo>
                    <a:cubicBezTo>
                      <a:pt x="299" y="693"/>
                      <a:pt x="357" y="726"/>
                      <a:pt x="414" y="726"/>
                    </a:cubicBezTo>
                    <a:cubicBezTo>
                      <a:pt x="441" y="726"/>
                      <a:pt x="466" y="719"/>
                      <a:pt x="489" y="704"/>
                    </a:cubicBezTo>
                    <a:cubicBezTo>
                      <a:pt x="572" y="656"/>
                      <a:pt x="596" y="573"/>
                      <a:pt x="548" y="478"/>
                    </a:cubicBezTo>
                    <a:lnTo>
                      <a:pt x="322" y="85"/>
                    </a:lnTo>
                    <a:cubicBezTo>
                      <a:pt x="299" y="30"/>
                      <a:pt x="244" y="1"/>
                      <a:pt x="1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44"/>
              <p:cNvSpPr/>
              <p:nvPr/>
            </p:nvSpPr>
            <p:spPr>
              <a:xfrm>
                <a:off x="1425741" y="2492768"/>
                <a:ext cx="25031" cy="17874"/>
              </a:xfrm>
              <a:custGeom>
                <a:rect b="b" l="l" r="r" t="t"/>
                <a:pathLst>
                  <a:path extrusionOk="0" h="562" w="787">
                    <a:moveTo>
                      <a:pt x="181" y="1"/>
                    </a:moveTo>
                    <a:cubicBezTo>
                      <a:pt x="126" y="1"/>
                      <a:pt x="72" y="30"/>
                      <a:pt x="48" y="85"/>
                    </a:cubicBezTo>
                    <a:cubicBezTo>
                      <a:pt x="1" y="156"/>
                      <a:pt x="25" y="263"/>
                      <a:pt x="108" y="299"/>
                    </a:cubicBezTo>
                    <a:cubicBezTo>
                      <a:pt x="501" y="525"/>
                      <a:pt x="501" y="561"/>
                      <a:pt x="584" y="561"/>
                    </a:cubicBezTo>
                    <a:cubicBezTo>
                      <a:pt x="632" y="561"/>
                      <a:pt x="703" y="525"/>
                      <a:pt x="727" y="466"/>
                    </a:cubicBezTo>
                    <a:cubicBezTo>
                      <a:pt x="787" y="394"/>
                      <a:pt x="751" y="287"/>
                      <a:pt x="668" y="240"/>
                    </a:cubicBezTo>
                    <a:lnTo>
                      <a:pt x="263" y="25"/>
                    </a:lnTo>
                    <a:cubicBezTo>
                      <a:pt x="238" y="9"/>
                      <a:pt x="209" y="1"/>
                      <a:pt x="1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44"/>
              <p:cNvSpPr/>
              <p:nvPr/>
            </p:nvSpPr>
            <p:spPr>
              <a:xfrm>
                <a:off x="1414768" y="2535959"/>
                <a:ext cx="25031" cy="10655"/>
              </a:xfrm>
              <a:custGeom>
                <a:rect b="b" l="l" r="r" t="t"/>
                <a:pathLst>
                  <a:path extrusionOk="0" h="335" w="787">
                    <a:moveTo>
                      <a:pt x="167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51"/>
                      <a:pt x="72" y="334"/>
                      <a:pt x="167" y="334"/>
                    </a:cubicBezTo>
                    <a:lnTo>
                      <a:pt x="632" y="334"/>
                    </a:lnTo>
                    <a:cubicBezTo>
                      <a:pt x="715" y="334"/>
                      <a:pt x="786" y="251"/>
                      <a:pt x="786" y="167"/>
                    </a:cubicBezTo>
                    <a:cubicBezTo>
                      <a:pt x="786" y="72"/>
                      <a:pt x="715" y="1"/>
                      <a:pt x="6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44"/>
              <p:cNvSpPr/>
              <p:nvPr/>
            </p:nvSpPr>
            <p:spPr>
              <a:xfrm>
                <a:off x="1573825" y="2537104"/>
                <a:ext cx="24999" cy="10241"/>
              </a:xfrm>
              <a:custGeom>
                <a:rect b="b" l="l" r="r" t="t"/>
                <a:pathLst>
                  <a:path extrusionOk="0" h="322" w="786">
                    <a:moveTo>
                      <a:pt x="167" y="0"/>
                    </a:moveTo>
                    <a:cubicBezTo>
                      <a:pt x="72" y="0"/>
                      <a:pt x="0" y="72"/>
                      <a:pt x="0" y="155"/>
                    </a:cubicBezTo>
                    <a:cubicBezTo>
                      <a:pt x="0" y="251"/>
                      <a:pt x="72" y="322"/>
                      <a:pt x="167" y="322"/>
                    </a:cubicBezTo>
                    <a:lnTo>
                      <a:pt x="631" y="322"/>
                    </a:lnTo>
                    <a:cubicBezTo>
                      <a:pt x="715" y="322"/>
                      <a:pt x="786" y="251"/>
                      <a:pt x="786" y="155"/>
                    </a:cubicBezTo>
                    <a:cubicBezTo>
                      <a:pt x="786" y="72"/>
                      <a:pt x="715" y="0"/>
                      <a:pt x="6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4" name="Google Shape;2034;p44"/>
              <p:cNvSpPr/>
              <p:nvPr/>
            </p:nvSpPr>
            <p:spPr>
              <a:xfrm>
                <a:off x="1563965" y="2493627"/>
                <a:ext cx="24649" cy="17525"/>
              </a:xfrm>
              <a:custGeom>
                <a:rect b="b" l="l" r="r" t="t"/>
                <a:pathLst>
                  <a:path extrusionOk="0" h="551" w="775">
                    <a:moveTo>
                      <a:pt x="576" y="0"/>
                    </a:moveTo>
                    <a:cubicBezTo>
                      <a:pt x="549" y="0"/>
                      <a:pt x="523" y="7"/>
                      <a:pt x="501" y="22"/>
                    </a:cubicBezTo>
                    <a:lnTo>
                      <a:pt x="108" y="248"/>
                    </a:lnTo>
                    <a:cubicBezTo>
                      <a:pt x="24" y="296"/>
                      <a:pt x="1" y="391"/>
                      <a:pt x="48" y="475"/>
                    </a:cubicBezTo>
                    <a:cubicBezTo>
                      <a:pt x="73" y="524"/>
                      <a:pt x="132" y="550"/>
                      <a:pt x="189" y="550"/>
                    </a:cubicBezTo>
                    <a:cubicBezTo>
                      <a:pt x="215" y="550"/>
                      <a:pt x="240" y="545"/>
                      <a:pt x="263" y="534"/>
                    </a:cubicBezTo>
                    <a:lnTo>
                      <a:pt x="667" y="308"/>
                    </a:lnTo>
                    <a:cubicBezTo>
                      <a:pt x="739" y="260"/>
                      <a:pt x="774" y="153"/>
                      <a:pt x="727" y="82"/>
                    </a:cubicBezTo>
                    <a:cubicBezTo>
                      <a:pt x="694" y="33"/>
                      <a:pt x="633" y="0"/>
                      <a:pt x="5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44"/>
              <p:cNvSpPr/>
              <p:nvPr/>
            </p:nvSpPr>
            <p:spPr>
              <a:xfrm>
                <a:off x="1537853" y="2461440"/>
                <a:ext cx="18956" cy="23090"/>
              </a:xfrm>
              <a:custGeom>
                <a:rect b="b" l="l" r="r" t="t"/>
                <a:pathLst>
                  <a:path extrusionOk="0" h="726" w="596">
                    <a:moveTo>
                      <a:pt x="414" y="0"/>
                    </a:moveTo>
                    <a:cubicBezTo>
                      <a:pt x="357" y="0"/>
                      <a:pt x="298" y="33"/>
                      <a:pt x="274" y="82"/>
                    </a:cubicBezTo>
                    <a:lnTo>
                      <a:pt x="48" y="486"/>
                    </a:lnTo>
                    <a:cubicBezTo>
                      <a:pt x="0" y="558"/>
                      <a:pt x="36" y="665"/>
                      <a:pt x="107" y="701"/>
                    </a:cubicBezTo>
                    <a:cubicBezTo>
                      <a:pt x="132" y="718"/>
                      <a:pt x="162" y="725"/>
                      <a:pt x="192" y="725"/>
                    </a:cubicBezTo>
                    <a:cubicBezTo>
                      <a:pt x="247" y="725"/>
                      <a:pt x="303" y="699"/>
                      <a:pt x="333" y="653"/>
                    </a:cubicBezTo>
                    <a:lnTo>
                      <a:pt x="548" y="248"/>
                    </a:lnTo>
                    <a:cubicBezTo>
                      <a:pt x="595" y="177"/>
                      <a:pt x="572" y="70"/>
                      <a:pt x="488" y="22"/>
                    </a:cubicBezTo>
                    <a:cubicBezTo>
                      <a:pt x="466" y="7"/>
                      <a:pt x="440" y="0"/>
                      <a:pt x="4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36" name="Google Shape;2036;p44"/>
          <p:cNvGrpSpPr/>
          <p:nvPr/>
        </p:nvGrpSpPr>
        <p:grpSpPr>
          <a:xfrm>
            <a:off x="4151400" y="1183775"/>
            <a:ext cx="841126" cy="2193160"/>
            <a:chOff x="4151400" y="1214724"/>
            <a:chExt cx="841126" cy="2193160"/>
          </a:xfrm>
        </p:grpSpPr>
        <p:sp>
          <p:nvSpPr>
            <p:cNvPr id="2037" name="Google Shape;2037;p44"/>
            <p:cNvSpPr/>
            <p:nvPr/>
          </p:nvSpPr>
          <p:spPr>
            <a:xfrm>
              <a:off x="4151400" y="1214724"/>
              <a:ext cx="841126" cy="2193160"/>
            </a:xfrm>
            <a:custGeom>
              <a:rect b="b" l="l" r="r" t="t"/>
              <a:pathLst>
                <a:path extrusionOk="0" h="73987" w="26349">
                  <a:moveTo>
                    <a:pt x="13181" y="1"/>
                  </a:moveTo>
                  <a:cubicBezTo>
                    <a:pt x="5906" y="1"/>
                    <a:pt x="0" y="5894"/>
                    <a:pt x="0" y="13169"/>
                  </a:cubicBezTo>
                  <a:lnTo>
                    <a:pt x="0" y="25397"/>
                  </a:lnTo>
                  <a:lnTo>
                    <a:pt x="2679" y="25397"/>
                  </a:lnTo>
                  <a:lnTo>
                    <a:pt x="2679" y="63949"/>
                  </a:lnTo>
                  <a:lnTo>
                    <a:pt x="12800" y="73986"/>
                  </a:lnTo>
                  <a:lnTo>
                    <a:pt x="23813" y="63949"/>
                  </a:lnTo>
                  <a:lnTo>
                    <a:pt x="23813" y="25397"/>
                  </a:lnTo>
                  <a:lnTo>
                    <a:pt x="26349" y="25397"/>
                  </a:lnTo>
                  <a:lnTo>
                    <a:pt x="26349" y="13169"/>
                  </a:lnTo>
                  <a:cubicBezTo>
                    <a:pt x="26349" y="5894"/>
                    <a:pt x="20467" y="1"/>
                    <a:pt x="131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44"/>
            <p:cNvSpPr/>
            <p:nvPr/>
          </p:nvSpPr>
          <p:spPr>
            <a:xfrm>
              <a:off x="4251156" y="1324010"/>
              <a:ext cx="641610" cy="641610"/>
            </a:xfrm>
            <a:custGeom>
              <a:rect b="b" l="l" r="r" t="t"/>
              <a:pathLst>
                <a:path extrusionOk="0" h="20099" w="20099">
                  <a:moveTo>
                    <a:pt x="10038" y="1"/>
                  </a:moveTo>
                  <a:cubicBezTo>
                    <a:pt x="4513" y="1"/>
                    <a:pt x="1" y="4501"/>
                    <a:pt x="1" y="10038"/>
                  </a:cubicBezTo>
                  <a:cubicBezTo>
                    <a:pt x="1" y="15598"/>
                    <a:pt x="4513" y="20098"/>
                    <a:pt x="10038" y="20098"/>
                  </a:cubicBezTo>
                  <a:cubicBezTo>
                    <a:pt x="15598" y="20098"/>
                    <a:pt x="20098" y="15598"/>
                    <a:pt x="20098" y="10038"/>
                  </a:cubicBezTo>
                  <a:cubicBezTo>
                    <a:pt x="20098" y="4501"/>
                    <a:pt x="15598" y="1"/>
                    <a:pt x="10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44"/>
            <p:cNvSpPr txBox="1"/>
            <p:nvPr/>
          </p:nvSpPr>
          <p:spPr>
            <a:xfrm rot="5400000">
              <a:off x="3934161" y="2417125"/>
              <a:ext cx="1275600" cy="3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040" name="Google Shape;2040;p44"/>
            <p:cNvGrpSpPr/>
            <p:nvPr/>
          </p:nvGrpSpPr>
          <p:grpSpPr>
            <a:xfrm>
              <a:off x="4389909" y="1451120"/>
              <a:ext cx="364104" cy="353290"/>
              <a:chOff x="853950" y="2894720"/>
              <a:chExt cx="364104" cy="353290"/>
            </a:xfrm>
          </p:grpSpPr>
          <p:sp>
            <p:nvSpPr>
              <p:cNvPr id="2041" name="Google Shape;2041;p44"/>
              <p:cNvSpPr/>
              <p:nvPr/>
            </p:nvSpPr>
            <p:spPr>
              <a:xfrm>
                <a:off x="1056167" y="3155298"/>
                <a:ext cx="57472" cy="57662"/>
              </a:xfrm>
              <a:custGeom>
                <a:rect b="b" l="l" r="r" t="t"/>
                <a:pathLst>
                  <a:path extrusionOk="0" h="1813" w="1807">
                    <a:moveTo>
                      <a:pt x="907" y="0"/>
                    </a:moveTo>
                    <a:cubicBezTo>
                      <a:pt x="686" y="0"/>
                      <a:pt x="459" y="83"/>
                      <a:pt x="274" y="268"/>
                    </a:cubicBezTo>
                    <a:cubicBezTo>
                      <a:pt x="215" y="328"/>
                      <a:pt x="215" y="423"/>
                      <a:pt x="274" y="506"/>
                    </a:cubicBezTo>
                    <a:cubicBezTo>
                      <a:pt x="304" y="536"/>
                      <a:pt x="346" y="551"/>
                      <a:pt x="389" y="551"/>
                    </a:cubicBezTo>
                    <a:cubicBezTo>
                      <a:pt x="432" y="551"/>
                      <a:pt x="477" y="536"/>
                      <a:pt x="512" y="506"/>
                    </a:cubicBezTo>
                    <a:cubicBezTo>
                      <a:pt x="625" y="394"/>
                      <a:pt x="767" y="336"/>
                      <a:pt x="908" y="336"/>
                    </a:cubicBezTo>
                    <a:cubicBezTo>
                      <a:pt x="1020" y="336"/>
                      <a:pt x="1132" y="373"/>
                      <a:pt x="1227" y="447"/>
                    </a:cubicBezTo>
                    <a:cubicBezTo>
                      <a:pt x="1489" y="625"/>
                      <a:pt x="1560" y="983"/>
                      <a:pt x="1381" y="1233"/>
                    </a:cubicBezTo>
                    <a:cubicBezTo>
                      <a:pt x="1265" y="1401"/>
                      <a:pt x="1087" y="1477"/>
                      <a:pt x="911" y="1477"/>
                    </a:cubicBezTo>
                    <a:cubicBezTo>
                      <a:pt x="639" y="1477"/>
                      <a:pt x="370" y="1294"/>
                      <a:pt x="334" y="983"/>
                    </a:cubicBezTo>
                    <a:cubicBezTo>
                      <a:pt x="323" y="894"/>
                      <a:pt x="260" y="827"/>
                      <a:pt x="176" y="827"/>
                    </a:cubicBezTo>
                    <a:cubicBezTo>
                      <a:pt x="169" y="827"/>
                      <a:pt x="162" y="827"/>
                      <a:pt x="155" y="828"/>
                    </a:cubicBezTo>
                    <a:cubicBezTo>
                      <a:pt x="72" y="840"/>
                      <a:pt x="0" y="923"/>
                      <a:pt x="12" y="1006"/>
                    </a:cubicBezTo>
                    <a:cubicBezTo>
                      <a:pt x="63" y="1513"/>
                      <a:pt x="487" y="1812"/>
                      <a:pt x="913" y="1812"/>
                    </a:cubicBezTo>
                    <a:cubicBezTo>
                      <a:pt x="1189" y="1812"/>
                      <a:pt x="1466" y="1687"/>
                      <a:pt x="1643" y="1411"/>
                    </a:cubicBezTo>
                    <a:cubicBezTo>
                      <a:pt x="1751" y="1256"/>
                      <a:pt x="1798" y="1078"/>
                      <a:pt x="1798" y="899"/>
                    </a:cubicBezTo>
                    <a:cubicBezTo>
                      <a:pt x="1806" y="360"/>
                      <a:pt x="1368" y="0"/>
                      <a:pt x="9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44"/>
              <p:cNvSpPr/>
              <p:nvPr/>
            </p:nvSpPr>
            <p:spPr>
              <a:xfrm>
                <a:off x="868326" y="2975027"/>
                <a:ext cx="192802" cy="82025"/>
              </a:xfrm>
              <a:custGeom>
                <a:rect b="b" l="l" r="r" t="t"/>
                <a:pathLst>
                  <a:path extrusionOk="0" h="2579" w="6062">
                    <a:moveTo>
                      <a:pt x="3619" y="1"/>
                    </a:moveTo>
                    <a:cubicBezTo>
                      <a:pt x="2165" y="1"/>
                      <a:pt x="686" y="811"/>
                      <a:pt x="48" y="2364"/>
                    </a:cubicBezTo>
                    <a:cubicBezTo>
                      <a:pt x="1" y="2460"/>
                      <a:pt x="84" y="2579"/>
                      <a:pt x="203" y="2579"/>
                    </a:cubicBezTo>
                    <a:cubicBezTo>
                      <a:pt x="263" y="2579"/>
                      <a:pt x="334" y="2543"/>
                      <a:pt x="346" y="2483"/>
                    </a:cubicBezTo>
                    <a:cubicBezTo>
                      <a:pt x="909" y="1104"/>
                      <a:pt x="2222" y="332"/>
                      <a:pt x="3567" y="332"/>
                    </a:cubicBezTo>
                    <a:cubicBezTo>
                      <a:pt x="4242" y="332"/>
                      <a:pt x="4925" y="526"/>
                      <a:pt x="5525" y="936"/>
                    </a:cubicBezTo>
                    <a:cubicBezTo>
                      <a:pt x="5609" y="995"/>
                      <a:pt x="5680" y="1031"/>
                      <a:pt x="5752" y="1114"/>
                    </a:cubicBezTo>
                    <a:cubicBezTo>
                      <a:pt x="5784" y="1142"/>
                      <a:pt x="5824" y="1156"/>
                      <a:pt x="5864" y="1156"/>
                    </a:cubicBezTo>
                    <a:cubicBezTo>
                      <a:pt x="5911" y="1156"/>
                      <a:pt x="5957" y="1136"/>
                      <a:pt x="5990" y="1090"/>
                    </a:cubicBezTo>
                    <a:cubicBezTo>
                      <a:pt x="6061" y="1019"/>
                      <a:pt x="6049" y="912"/>
                      <a:pt x="5978" y="852"/>
                    </a:cubicBezTo>
                    <a:cubicBezTo>
                      <a:pt x="5317" y="280"/>
                      <a:pt x="4473" y="1"/>
                      <a:pt x="36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44"/>
              <p:cNvSpPr/>
              <p:nvPr/>
            </p:nvSpPr>
            <p:spPr>
              <a:xfrm>
                <a:off x="853950" y="3067580"/>
                <a:ext cx="137875" cy="168598"/>
              </a:xfrm>
              <a:custGeom>
                <a:rect b="b" l="l" r="r" t="t"/>
                <a:pathLst>
                  <a:path extrusionOk="0" h="5301" w="4335">
                    <a:moveTo>
                      <a:pt x="479" y="1"/>
                    </a:moveTo>
                    <a:cubicBezTo>
                      <a:pt x="401" y="1"/>
                      <a:pt x="321" y="57"/>
                      <a:pt x="310" y="133"/>
                    </a:cubicBezTo>
                    <a:cubicBezTo>
                      <a:pt x="0" y="1633"/>
                      <a:pt x="608" y="3217"/>
                      <a:pt x="1893" y="4074"/>
                    </a:cubicBezTo>
                    <a:cubicBezTo>
                      <a:pt x="1965" y="4134"/>
                      <a:pt x="2858" y="4788"/>
                      <a:pt x="4072" y="5288"/>
                    </a:cubicBezTo>
                    <a:cubicBezTo>
                      <a:pt x="4084" y="5300"/>
                      <a:pt x="4120" y="5300"/>
                      <a:pt x="4132" y="5300"/>
                    </a:cubicBezTo>
                    <a:cubicBezTo>
                      <a:pt x="4191" y="5300"/>
                      <a:pt x="4275" y="5253"/>
                      <a:pt x="4287" y="5193"/>
                    </a:cubicBezTo>
                    <a:cubicBezTo>
                      <a:pt x="4334" y="5074"/>
                      <a:pt x="4287" y="4979"/>
                      <a:pt x="4191" y="4955"/>
                    </a:cubicBezTo>
                    <a:cubicBezTo>
                      <a:pt x="2989" y="4479"/>
                      <a:pt x="2084" y="3800"/>
                      <a:pt x="2084" y="3800"/>
                    </a:cubicBezTo>
                    <a:cubicBezTo>
                      <a:pt x="905" y="3002"/>
                      <a:pt x="346" y="1562"/>
                      <a:pt x="643" y="193"/>
                    </a:cubicBezTo>
                    <a:cubicBezTo>
                      <a:pt x="655" y="109"/>
                      <a:pt x="596" y="14"/>
                      <a:pt x="500" y="2"/>
                    </a:cubicBezTo>
                    <a:cubicBezTo>
                      <a:pt x="493" y="1"/>
                      <a:pt x="486" y="1"/>
                      <a:pt x="4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4" name="Google Shape;2044;p44"/>
              <p:cNvSpPr/>
              <p:nvPr/>
            </p:nvSpPr>
            <p:spPr>
              <a:xfrm>
                <a:off x="937248" y="3014975"/>
                <a:ext cx="87877" cy="57217"/>
              </a:xfrm>
              <a:custGeom>
                <a:rect b="b" l="l" r="r" t="t"/>
                <a:pathLst>
                  <a:path extrusionOk="0" h="1799" w="2763">
                    <a:moveTo>
                      <a:pt x="2225" y="1"/>
                    </a:moveTo>
                    <a:cubicBezTo>
                      <a:pt x="2218" y="1"/>
                      <a:pt x="2211" y="1"/>
                      <a:pt x="2203" y="1"/>
                    </a:cubicBezTo>
                    <a:lnTo>
                      <a:pt x="941" y="61"/>
                    </a:lnTo>
                    <a:cubicBezTo>
                      <a:pt x="584" y="73"/>
                      <a:pt x="346" y="430"/>
                      <a:pt x="477" y="763"/>
                    </a:cubicBezTo>
                    <a:cubicBezTo>
                      <a:pt x="203" y="787"/>
                      <a:pt x="1" y="1025"/>
                      <a:pt x="13" y="1311"/>
                    </a:cubicBezTo>
                    <a:cubicBezTo>
                      <a:pt x="25" y="1597"/>
                      <a:pt x="263" y="1799"/>
                      <a:pt x="537" y="1799"/>
                    </a:cubicBezTo>
                    <a:cubicBezTo>
                      <a:pt x="560" y="1799"/>
                      <a:pt x="548" y="1799"/>
                      <a:pt x="953" y="1787"/>
                    </a:cubicBezTo>
                    <a:cubicBezTo>
                      <a:pt x="1037" y="1787"/>
                      <a:pt x="1120" y="1704"/>
                      <a:pt x="1120" y="1608"/>
                    </a:cubicBezTo>
                    <a:cubicBezTo>
                      <a:pt x="1120" y="1525"/>
                      <a:pt x="1025" y="1442"/>
                      <a:pt x="941" y="1442"/>
                    </a:cubicBezTo>
                    <a:lnTo>
                      <a:pt x="548" y="1466"/>
                    </a:lnTo>
                    <a:cubicBezTo>
                      <a:pt x="441" y="1466"/>
                      <a:pt x="346" y="1370"/>
                      <a:pt x="346" y="1263"/>
                    </a:cubicBezTo>
                    <a:cubicBezTo>
                      <a:pt x="346" y="1168"/>
                      <a:pt x="429" y="1073"/>
                      <a:pt x="537" y="1073"/>
                    </a:cubicBezTo>
                    <a:lnTo>
                      <a:pt x="667" y="1073"/>
                    </a:lnTo>
                    <a:cubicBezTo>
                      <a:pt x="858" y="1061"/>
                      <a:pt x="953" y="835"/>
                      <a:pt x="834" y="704"/>
                    </a:cubicBezTo>
                    <a:cubicBezTo>
                      <a:pt x="727" y="585"/>
                      <a:pt x="798" y="394"/>
                      <a:pt x="965" y="370"/>
                    </a:cubicBezTo>
                    <a:lnTo>
                      <a:pt x="2227" y="311"/>
                    </a:lnTo>
                    <a:cubicBezTo>
                      <a:pt x="2334" y="311"/>
                      <a:pt x="2442" y="406"/>
                      <a:pt x="2442" y="513"/>
                    </a:cubicBezTo>
                    <a:cubicBezTo>
                      <a:pt x="2442" y="608"/>
                      <a:pt x="2346" y="704"/>
                      <a:pt x="2263" y="704"/>
                    </a:cubicBezTo>
                    <a:lnTo>
                      <a:pt x="2144" y="704"/>
                    </a:lnTo>
                    <a:cubicBezTo>
                      <a:pt x="1953" y="716"/>
                      <a:pt x="1858" y="942"/>
                      <a:pt x="1977" y="1085"/>
                    </a:cubicBezTo>
                    <a:cubicBezTo>
                      <a:pt x="2084" y="1204"/>
                      <a:pt x="1989" y="1406"/>
                      <a:pt x="1834" y="1406"/>
                    </a:cubicBezTo>
                    <a:lnTo>
                      <a:pt x="1620" y="1418"/>
                    </a:lnTo>
                    <a:cubicBezTo>
                      <a:pt x="1537" y="1418"/>
                      <a:pt x="1453" y="1501"/>
                      <a:pt x="1453" y="1597"/>
                    </a:cubicBezTo>
                    <a:cubicBezTo>
                      <a:pt x="1453" y="1680"/>
                      <a:pt x="1549" y="1763"/>
                      <a:pt x="1632" y="1763"/>
                    </a:cubicBezTo>
                    <a:lnTo>
                      <a:pt x="1846" y="1739"/>
                    </a:lnTo>
                    <a:cubicBezTo>
                      <a:pt x="2203" y="1728"/>
                      <a:pt x="2442" y="1370"/>
                      <a:pt x="2322" y="1049"/>
                    </a:cubicBezTo>
                    <a:cubicBezTo>
                      <a:pt x="2561" y="1013"/>
                      <a:pt x="2763" y="775"/>
                      <a:pt x="2751" y="489"/>
                    </a:cubicBezTo>
                    <a:cubicBezTo>
                      <a:pt x="2739" y="222"/>
                      <a:pt x="2502" y="1"/>
                      <a:pt x="22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44"/>
              <p:cNvSpPr/>
              <p:nvPr/>
            </p:nvSpPr>
            <p:spPr>
              <a:xfrm>
                <a:off x="978912" y="3095664"/>
                <a:ext cx="78399" cy="79290"/>
              </a:xfrm>
              <a:custGeom>
                <a:rect b="b" l="l" r="r" t="t"/>
                <a:pathLst>
                  <a:path extrusionOk="0" h="2493" w="2465">
                    <a:moveTo>
                      <a:pt x="1751" y="0"/>
                    </a:moveTo>
                    <a:cubicBezTo>
                      <a:pt x="1513" y="0"/>
                      <a:pt x="1477" y="95"/>
                      <a:pt x="381" y="691"/>
                    </a:cubicBezTo>
                    <a:cubicBezTo>
                      <a:pt x="72" y="869"/>
                      <a:pt x="24" y="1286"/>
                      <a:pt x="286" y="1524"/>
                    </a:cubicBezTo>
                    <a:cubicBezTo>
                      <a:pt x="84" y="1667"/>
                      <a:pt x="0" y="1929"/>
                      <a:pt x="72" y="2155"/>
                    </a:cubicBezTo>
                    <a:cubicBezTo>
                      <a:pt x="154" y="2370"/>
                      <a:pt x="351" y="2493"/>
                      <a:pt x="555" y="2493"/>
                    </a:cubicBezTo>
                    <a:cubicBezTo>
                      <a:pt x="646" y="2493"/>
                      <a:pt x="738" y="2468"/>
                      <a:pt x="822" y="2417"/>
                    </a:cubicBezTo>
                    <a:lnTo>
                      <a:pt x="1096" y="2262"/>
                    </a:lnTo>
                    <a:cubicBezTo>
                      <a:pt x="1179" y="2215"/>
                      <a:pt x="1203" y="2108"/>
                      <a:pt x="1155" y="2036"/>
                    </a:cubicBezTo>
                    <a:cubicBezTo>
                      <a:pt x="1131" y="1987"/>
                      <a:pt x="1073" y="1955"/>
                      <a:pt x="1016" y="1955"/>
                    </a:cubicBezTo>
                    <a:cubicBezTo>
                      <a:pt x="989" y="1955"/>
                      <a:pt x="963" y="1962"/>
                      <a:pt x="941" y="1977"/>
                    </a:cubicBezTo>
                    <a:lnTo>
                      <a:pt x="655" y="2143"/>
                    </a:lnTo>
                    <a:cubicBezTo>
                      <a:pt x="624" y="2161"/>
                      <a:pt x="591" y="2169"/>
                      <a:pt x="558" y="2169"/>
                    </a:cubicBezTo>
                    <a:cubicBezTo>
                      <a:pt x="479" y="2169"/>
                      <a:pt x="403" y="2120"/>
                      <a:pt x="370" y="2036"/>
                    </a:cubicBezTo>
                    <a:cubicBezTo>
                      <a:pt x="346" y="1965"/>
                      <a:pt x="381" y="1846"/>
                      <a:pt x="465" y="1798"/>
                    </a:cubicBezTo>
                    <a:cubicBezTo>
                      <a:pt x="643" y="1691"/>
                      <a:pt x="667" y="1441"/>
                      <a:pt x="489" y="1310"/>
                    </a:cubicBezTo>
                    <a:cubicBezTo>
                      <a:pt x="381" y="1215"/>
                      <a:pt x="405" y="1048"/>
                      <a:pt x="512" y="976"/>
                    </a:cubicBezTo>
                    <a:cubicBezTo>
                      <a:pt x="1691" y="322"/>
                      <a:pt x="1632" y="322"/>
                      <a:pt x="1727" y="322"/>
                    </a:cubicBezTo>
                    <a:cubicBezTo>
                      <a:pt x="1822" y="322"/>
                      <a:pt x="1917" y="417"/>
                      <a:pt x="1917" y="512"/>
                    </a:cubicBezTo>
                    <a:cubicBezTo>
                      <a:pt x="1917" y="679"/>
                      <a:pt x="1751" y="715"/>
                      <a:pt x="1691" y="750"/>
                    </a:cubicBezTo>
                    <a:cubicBezTo>
                      <a:pt x="1536" y="846"/>
                      <a:pt x="1548" y="1084"/>
                      <a:pt x="1727" y="1155"/>
                    </a:cubicBezTo>
                    <a:cubicBezTo>
                      <a:pt x="1882" y="1215"/>
                      <a:pt x="1882" y="1429"/>
                      <a:pt x="1739" y="1512"/>
                    </a:cubicBezTo>
                    <a:lnTo>
                      <a:pt x="1501" y="1643"/>
                    </a:lnTo>
                    <a:cubicBezTo>
                      <a:pt x="1429" y="1691"/>
                      <a:pt x="1393" y="1798"/>
                      <a:pt x="1441" y="1869"/>
                    </a:cubicBezTo>
                    <a:cubicBezTo>
                      <a:pt x="1474" y="1918"/>
                      <a:pt x="1529" y="1951"/>
                      <a:pt x="1587" y="1951"/>
                    </a:cubicBezTo>
                    <a:cubicBezTo>
                      <a:pt x="1614" y="1951"/>
                      <a:pt x="1641" y="1944"/>
                      <a:pt x="1667" y="1929"/>
                    </a:cubicBezTo>
                    <a:lnTo>
                      <a:pt x="1905" y="1798"/>
                    </a:lnTo>
                    <a:cubicBezTo>
                      <a:pt x="2215" y="1619"/>
                      <a:pt x="2275" y="1203"/>
                      <a:pt x="2001" y="953"/>
                    </a:cubicBezTo>
                    <a:cubicBezTo>
                      <a:pt x="2465" y="679"/>
                      <a:pt x="2275" y="0"/>
                      <a:pt x="1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44"/>
              <p:cNvSpPr/>
              <p:nvPr/>
            </p:nvSpPr>
            <p:spPr>
              <a:xfrm>
                <a:off x="891067" y="3070697"/>
                <a:ext cx="74615" cy="77477"/>
              </a:xfrm>
              <a:custGeom>
                <a:rect b="b" l="l" r="r" t="t"/>
                <a:pathLst>
                  <a:path extrusionOk="0" h="2436" w="2346">
                    <a:moveTo>
                      <a:pt x="534" y="1"/>
                    </a:moveTo>
                    <a:cubicBezTo>
                      <a:pt x="499" y="1"/>
                      <a:pt x="464" y="4"/>
                      <a:pt x="429" y="11"/>
                    </a:cubicBezTo>
                    <a:cubicBezTo>
                      <a:pt x="191" y="71"/>
                      <a:pt x="0" y="273"/>
                      <a:pt x="0" y="523"/>
                    </a:cubicBezTo>
                    <a:cubicBezTo>
                      <a:pt x="0" y="690"/>
                      <a:pt x="72" y="749"/>
                      <a:pt x="203" y="1107"/>
                    </a:cubicBezTo>
                    <a:cubicBezTo>
                      <a:pt x="220" y="1178"/>
                      <a:pt x="284" y="1215"/>
                      <a:pt x="345" y="1215"/>
                    </a:cubicBezTo>
                    <a:cubicBezTo>
                      <a:pt x="366" y="1215"/>
                      <a:pt x="387" y="1211"/>
                      <a:pt x="405" y="1202"/>
                    </a:cubicBezTo>
                    <a:cubicBezTo>
                      <a:pt x="500" y="1166"/>
                      <a:pt x="548" y="1059"/>
                      <a:pt x="500" y="988"/>
                    </a:cubicBezTo>
                    <a:cubicBezTo>
                      <a:pt x="345" y="583"/>
                      <a:pt x="334" y="583"/>
                      <a:pt x="334" y="523"/>
                    </a:cubicBezTo>
                    <a:cubicBezTo>
                      <a:pt x="334" y="416"/>
                      <a:pt x="429" y="333"/>
                      <a:pt x="512" y="333"/>
                    </a:cubicBezTo>
                    <a:cubicBezTo>
                      <a:pt x="584" y="333"/>
                      <a:pt x="679" y="392"/>
                      <a:pt x="703" y="464"/>
                    </a:cubicBezTo>
                    <a:cubicBezTo>
                      <a:pt x="738" y="511"/>
                      <a:pt x="750" y="738"/>
                      <a:pt x="965" y="738"/>
                    </a:cubicBezTo>
                    <a:cubicBezTo>
                      <a:pt x="1036" y="738"/>
                      <a:pt x="1107" y="690"/>
                      <a:pt x="1155" y="618"/>
                    </a:cubicBezTo>
                    <a:cubicBezTo>
                      <a:pt x="1188" y="557"/>
                      <a:pt x="1253" y="527"/>
                      <a:pt x="1318" y="527"/>
                    </a:cubicBezTo>
                    <a:cubicBezTo>
                      <a:pt x="1393" y="527"/>
                      <a:pt x="1469" y="566"/>
                      <a:pt x="1500" y="642"/>
                    </a:cubicBezTo>
                    <a:cubicBezTo>
                      <a:pt x="1977" y="1881"/>
                      <a:pt x="1977" y="1833"/>
                      <a:pt x="1977" y="1892"/>
                    </a:cubicBezTo>
                    <a:cubicBezTo>
                      <a:pt x="1977" y="2018"/>
                      <a:pt x="1874" y="2091"/>
                      <a:pt x="1773" y="2091"/>
                    </a:cubicBezTo>
                    <a:cubicBezTo>
                      <a:pt x="1701" y="2091"/>
                      <a:pt x="1630" y="2055"/>
                      <a:pt x="1596" y="1976"/>
                    </a:cubicBezTo>
                    <a:lnTo>
                      <a:pt x="1536" y="1833"/>
                    </a:lnTo>
                    <a:cubicBezTo>
                      <a:pt x="1498" y="1739"/>
                      <a:pt x="1415" y="1691"/>
                      <a:pt x="1332" y="1691"/>
                    </a:cubicBezTo>
                    <a:cubicBezTo>
                      <a:pt x="1257" y="1691"/>
                      <a:pt x="1183" y="1730"/>
                      <a:pt x="1143" y="1809"/>
                    </a:cubicBezTo>
                    <a:cubicBezTo>
                      <a:pt x="1105" y="1875"/>
                      <a:pt x="1041" y="1908"/>
                      <a:pt x="976" y="1908"/>
                    </a:cubicBezTo>
                    <a:cubicBezTo>
                      <a:pt x="901" y="1908"/>
                      <a:pt x="824" y="1863"/>
                      <a:pt x="786" y="1773"/>
                    </a:cubicBezTo>
                    <a:lnTo>
                      <a:pt x="726" y="1607"/>
                    </a:lnTo>
                    <a:cubicBezTo>
                      <a:pt x="700" y="1546"/>
                      <a:pt x="637" y="1504"/>
                      <a:pt x="577" y="1504"/>
                    </a:cubicBezTo>
                    <a:cubicBezTo>
                      <a:pt x="554" y="1504"/>
                      <a:pt x="532" y="1510"/>
                      <a:pt x="512" y="1523"/>
                    </a:cubicBezTo>
                    <a:cubicBezTo>
                      <a:pt x="429" y="1559"/>
                      <a:pt x="381" y="1654"/>
                      <a:pt x="429" y="1726"/>
                    </a:cubicBezTo>
                    <a:lnTo>
                      <a:pt x="488" y="1892"/>
                    </a:lnTo>
                    <a:cubicBezTo>
                      <a:pt x="574" y="2112"/>
                      <a:pt x="779" y="2244"/>
                      <a:pt x="987" y="2244"/>
                    </a:cubicBezTo>
                    <a:cubicBezTo>
                      <a:pt x="1095" y="2244"/>
                      <a:pt x="1204" y="2208"/>
                      <a:pt x="1298" y="2131"/>
                    </a:cubicBezTo>
                    <a:cubicBezTo>
                      <a:pt x="1390" y="2315"/>
                      <a:pt x="1583" y="2436"/>
                      <a:pt x="1793" y="2436"/>
                    </a:cubicBezTo>
                    <a:cubicBezTo>
                      <a:pt x="1853" y="2436"/>
                      <a:pt x="1915" y="2426"/>
                      <a:pt x="1977" y="2404"/>
                    </a:cubicBezTo>
                    <a:cubicBezTo>
                      <a:pt x="2179" y="2321"/>
                      <a:pt x="2310" y="2119"/>
                      <a:pt x="2310" y="1904"/>
                    </a:cubicBezTo>
                    <a:cubicBezTo>
                      <a:pt x="2346" y="1738"/>
                      <a:pt x="2298" y="1738"/>
                      <a:pt x="1834" y="523"/>
                    </a:cubicBezTo>
                    <a:cubicBezTo>
                      <a:pt x="1757" y="315"/>
                      <a:pt x="1555" y="192"/>
                      <a:pt x="1349" y="192"/>
                    </a:cubicBezTo>
                    <a:cubicBezTo>
                      <a:pt x="1236" y="192"/>
                      <a:pt x="1121" y="229"/>
                      <a:pt x="1024" y="309"/>
                    </a:cubicBezTo>
                    <a:cubicBezTo>
                      <a:pt x="933" y="116"/>
                      <a:pt x="737" y="1"/>
                      <a:pt x="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44"/>
              <p:cNvSpPr/>
              <p:nvPr/>
            </p:nvSpPr>
            <p:spPr>
              <a:xfrm>
                <a:off x="999745" y="2894720"/>
                <a:ext cx="218310" cy="353290"/>
              </a:xfrm>
              <a:custGeom>
                <a:rect b="b" l="l" r="r" t="t"/>
                <a:pathLst>
                  <a:path extrusionOk="0" h="11108" w="6864">
                    <a:moveTo>
                      <a:pt x="6633" y="1"/>
                    </a:moveTo>
                    <a:cubicBezTo>
                      <a:pt x="6605" y="1"/>
                      <a:pt x="6577" y="7"/>
                      <a:pt x="6549" y="20"/>
                    </a:cubicBezTo>
                    <a:cubicBezTo>
                      <a:pt x="5918" y="282"/>
                      <a:pt x="5299" y="698"/>
                      <a:pt x="4703" y="1246"/>
                    </a:cubicBezTo>
                    <a:cubicBezTo>
                      <a:pt x="4644" y="1306"/>
                      <a:pt x="4620" y="1413"/>
                      <a:pt x="4703" y="1484"/>
                    </a:cubicBezTo>
                    <a:cubicBezTo>
                      <a:pt x="4735" y="1516"/>
                      <a:pt x="4778" y="1538"/>
                      <a:pt x="4824" y="1538"/>
                    </a:cubicBezTo>
                    <a:cubicBezTo>
                      <a:pt x="4862" y="1538"/>
                      <a:pt x="4903" y="1523"/>
                      <a:pt x="4941" y="1484"/>
                    </a:cubicBezTo>
                    <a:cubicBezTo>
                      <a:pt x="5430" y="1032"/>
                      <a:pt x="5918" y="675"/>
                      <a:pt x="6442" y="413"/>
                    </a:cubicBezTo>
                    <a:lnTo>
                      <a:pt x="6442" y="413"/>
                    </a:lnTo>
                    <a:cubicBezTo>
                      <a:pt x="6084" y="1579"/>
                      <a:pt x="5299" y="2603"/>
                      <a:pt x="4429" y="3449"/>
                    </a:cubicBezTo>
                    <a:cubicBezTo>
                      <a:pt x="4413" y="3444"/>
                      <a:pt x="4397" y="3442"/>
                      <a:pt x="4382" y="3442"/>
                    </a:cubicBezTo>
                    <a:cubicBezTo>
                      <a:pt x="4269" y="3442"/>
                      <a:pt x="4172" y="3548"/>
                      <a:pt x="4203" y="3663"/>
                    </a:cubicBezTo>
                    <a:cubicBezTo>
                      <a:pt x="4108" y="3746"/>
                      <a:pt x="4013" y="3842"/>
                      <a:pt x="3929" y="3913"/>
                    </a:cubicBezTo>
                    <a:cubicBezTo>
                      <a:pt x="3786" y="3711"/>
                      <a:pt x="3572" y="3508"/>
                      <a:pt x="3358" y="3425"/>
                    </a:cubicBezTo>
                    <a:cubicBezTo>
                      <a:pt x="3417" y="3330"/>
                      <a:pt x="3489" y="3234"/>
                      <a:pt x="3548" y="3115"/>
                    </a:cubicBezTo>
                    <a:cubicBezTo>
                      <a:pt x="3727" y="3258"/>
                      <a:pt x="3763" y="3318"/>
                      <a:pt x="3870" y="3318"/>
                    </a:cubicBezTo>
                    <a:cubicBezTo>
                      <a:pt x="4013" y="3318"/>
                      <a:pt x="4084" y="3127"/>
                      <a:pt x="3965" y="3020"/>
                    </a:cubicBezTo>
                    <a:lnTo>
                      <a:pt x="3751" y="2830"/>
                    </a:lnTo>
                    <a:cubicBezTo>
                      <a:pt x="3786" y="2758"/>
                      <a:pt x="3775" y="2782"/>
                      <a:pt x="3810" y="2734"/>
                    </a:cubicBezTo>
                    <a:cubicBezTo>
                      <a:pt x="3810" y="2734"/>
                      <a:pt x="3941" y="2544"/>
                      <a:pt x="3953" y="2544"/>
                    </a:cubicBezTo>
                    <a:lnTo>
                      <a:pt x="4358" y="2889"/>
                    </a:lnTo>
                    <a:cubicBezTo>
                      <a:pt x="4390" y="2916"/>
                      <a:pt x="4430" y="2928"/>
                      <a:pt x="4469" y="2928"/>
                    </a:cubicBezTo>
                    <a:cubicBezTo>
                      <a:pt x="4516" y="2928"/>
                      <a:pt x="4563" y="2910"/>
                      <a:pt x="4596" y="2877"/>
                    </a:cubicBezTo>
                    <a:cubicBezTo>
                      <a:pt x="4656" y="2794"/>
                      <a:pt x="4644" y="2699"/>
                      <a:pt x="4584" y="2639"/>
                    </a:cubicBezTo>
                    <a:lnTo>
                      <a:pt x="4167" y="2282"/>
                    </a:lnTo>
                    <a:cubicBezTo>
                      <a:pt x="4263" y="2139"/>
                      <a:pt x="4370" y="2020"/>
                      <a:pt x="4489" y="1901"/>
                    </a:cubicBezTo>
                    <a:cubicBezTo>
                      <a:pt x="4548" y="1830"/>
                      <a:pt x="4548" y="1722"/>
                      <a:pt x="4477" y="1663"/>
                    </a:cubicBezTo>
                    <a:cubicBezTo>
                      <a:pt x="4444" y="1636"/>
                      <a:pt x="4404" y="1621"/>
                      <a:pt x="4364" y="1621"/>
                    </a:cubicBezTo>
                    <a:cubicBezTo>
                      <a:pt x="4317" y="1621"/>
                      <a:pt x="4271" y="1641"/>
                      <a:pt x="4239" y="1687"/>
                    </a:cubicBezTo>
                    <a:cubicBezTo>
                      <a:pt x="4001" y="1937"/>
                      <a:pt x="3775" y="2222"/>
                      <a:pt x="3536" y="2532"/>
                    </a:cubicBezTo>
                    <a:cubicBezTo>
                      <a:pt x="3536" y="2532"/>
                      <a:pt x="3310" y="2830"/>
                      <a:pt x="3013" y="3306"/>
                    </a:cubicBezTo>
                    <a:cubicBezTo>
                      <a:pt x="2985" y="3304"/>
                      <a:pt x="2957" y="3303"/>
                      <a:pt x="2929" y="3303"/>
                    </a:cubicBezTo>
                    <a:cubicBezTo>
                      <a:pt x="2484" y="3303"/>
                      <a:pt x="2071" y="3569"/>
                      <a:pt x="1858" y="3973"/>
                    </a:cubicBezTo>
                    <a:cubicBezTo>
                      <a:pt x="1762" y="4151"/>
                      <a:pt x="1750" y="4330"/>
                      <a:pt x="1679" y="4449"/>
                    </a:cubicBezTo>
                    <a:cubicBezTo>
                      <a:pt x="1608" y="4568"/>
                      <a:pt x="1500" y="4687"/>
                      <a:pt x="1346" y="4770"/>
                    </a:cubicBezTo>
                    <a:cubicBezTo>
                      <a:pt x="1191" y="4866"/>
                      <a:pt x="1024" y="4913"/>
                      <a:pt x="846" y="4961"/>
                    </a:cubicBezTo>
                    <a:cubicBezTo>
                      <a:pt x="786" y="4973"/>
                      <a:pt x="679" y="5008"/>
                      <a:pt x="572" y="5020"/>
                    </a:cubicBezTo>
                    <a:cubicBezTo>
                      <a:pt x="369" y="5056"/>
                      <a:pt x="274" y="5330"/>
                      <a:pt x="441" y="5485"/>
                    </a:cubicBezTo>
                    <a:cubicBezTo>
                      <a:pt x="560" y="5580"/>
                      <a:pt x="679" y="5687"/>
                      <a:pt x="810" y="5759"/>
                    </a:cubicBezTo>
                    <a:cubicBezTo>
                      <a:pt x="838" y="5775"/>
                      <a:pt x="868" y="5783"/>
                      <a:pt x="897" y="5783"/>
                    </a:cubicBezTo>
                    <a:cubicBezTo>
                      <a:pt x="953" y="5783"/>
                      <a:pt x="1005" y="5754"/>
                      <a:pt x="1036" y="5699"/>
                    </a:cubicBezTo>
                    <a:cubicBezTo>
                      <a:pt x="1084" y="5628"/>
                      <a:pt x="1048" y="5520"/>
                      <a:pt x="977" y="5485"/>
                    </a:cubicBezTo>
                    <a:cubicBezTo>
                      <a:pt x="905" y="5437"/>
                      <a:pt x="834" y="5378"/>
                      <a:pt x="750" y="5318"/>
                    </a:cubicBezTo>
                    <a:cubicBezTo>
                      <a:pt x="1250" y="5199"/>
                      <a:pt x="1679" y="5044"/>
                      <a:pt x="1941" y="4616"/>
                    </a:cubicBezTo>
                    <a:cubicBezTo>
                      <a:pt x="2048" y="4437"/>
                      <a:pt x="2084" y="4246"/>
                      <a:pt x="2143" y="4116"/>
                    </a:cubicBezTo>
                    <a:cubicBezTo>
                      <a:pt x="2278" y="3831"/>
                      <a:pt x="2583" y="3626"/>
                      <a:pt x="2911" y="3626"/>
                    </a:cubicBezTo>
                    <a:cubicBezTo>
                      <a:pt x="3105" y="3626"/>
                      <a:pt x="3308" y="3698"/>
                      <a:pt x="3489" y="3865"/>
                    </a:cubicBezTo>
                    <a:cubicBezTo>
                      <a:pt x="3929" y="4270"/>
                      <a:pt x="3786" y="4985"/>
                      <a:pt x="3239" y="5330"/>
                    </a:cubicBezTo>
                    <a:cubicBezTo>
                      <a:pt x="2867" y="5559"/>
                      <a:pt x="2374" y="5719"/>
                      <a:pt x="1899" y="5719"/>
                    </a:cubicBezTo>
                    <a:cubicBezTo>
                      <a:pt x="1780" y="5719"/>
                      <a:pt x="1662" y="5709"/>
                      <a:pt x="1548" y="5687"/>
                    </a:cubicBezTo>
                    <a:cubicBezTo>
                      <a:pt x="1540" y="5686"/>
                      <a:pt x="1532" y="5686"/>
                      <a:pt x="1524" y="5686"/>
                    </a:cubicBezTo>
                    <a:cubicBezTo>
                      <a:pt x="1439" y="5686"/>
                      <a:pt x="1367" y="5742"/>
                      <a:pt x="1346" y="5818"/>
                    </a:cubicBezTo>
                    <a:cubicBezTo>
                      <a:pt x="1334" y="5913"/>
                      <a:pt x="1393" y="5997"/>
                      <a:pt x="1489" y="6009"/>
                    </a:cubicBezTo>
                    <a:cubicBezTo>
                      <a:pt x="1628" y="6035"/>
                      <a:pt x="1767" y="6048"/>
                      <a:pt x="1907" y="6048"/>
                    </a:cubicBezTo>
                    <a:cubicBezTo>
                      <a:pt x="2077" y="6048"/>
                      <a:pt x="2247" y="6029"/>
                      <a:pt x="2417" y="5997"/>
                    </a:cubicBezTo>
                    <a:cubicBezTo>
                      <a:pt x="2465" y="6937"/>
                      <a:pt x="3096" y="7675"/>
                      <a:pt x="3906" y="8033"/>
                    </a:cubicBezTo>
                    <a:cubicBezTo>
                      <a:pt x="4298" y="8199"/>
                      <a:pt x="4548" y="8592"/>
                      <a:pt x="4548" y="9009"/>
                    </a:cubicBezTo>
                    <a:cubicBezTo>
                      <a:pt x="4548" y="9342"/>
                      <a:pt x="4370" y="9580"/>
                      <a:pt x="4370" y="9580"/>
                    </a:cubicBezTo>
                    <a:cubicBezTo>
                      <a:pt x="3673" y="10434"/>
                      <a:pt x="2786" y="10777"/>
                      <a:pt x="1813" y="10777"/>
                    </a:cubicBezTo>
                    <a:cubicBezTo>
                      <a:pt x="1307" y="10777"/>
                      <a:pt x="777" y="10684"/>
                      <a:pt x="238" y="10521"/>
                    </a:cubicBezTo>
                    <a:cubicBezTo>
                      <a:pt x="224" y="10517"/>
                      <a:pt x="210" y="10516"/>
                      <a:pt x="196" y="10516"/>
                    </a:cubicBezTo>
                    <a:cubicBezTo>
                      <a:pt x="119" y="10516"/>
                      <a:pt x="54" y="10568"/>
                      <a:pt x="24" y="10628"/>
                    </a:cubicBezTo>
                    <a:cubicBezTo>
                      <a:pt x="0" y="10712"/>
                      <a:pt x="60" y="10807"/>
                      <a:pt x="131" y="10831"/>
                    </a:cubicBezTo>
                    <a:cubicBezTo>
                      <a:pt x="707" y="11009"/>
                      <a:pt x="1272" y="11107"/>
                      <a:pt x="1811" y="11107"/>
                    </a:cubicBezTo>
                    <a:cubicBezTo>
                      <a:pt x="2890" y="11107"/>
                      <a:pt x="3866" y="10716"/>
                      <a:pt x="4620" y="9795"/>
                    </a:cubicBezTo>
                    <a:cubicBezTo>
                      <a:pt x="4620" y="9783"/>
                      <a:pt x="4644" y="9783"/>
                      <a:pt x="4644" y="9759"/>
                    </a:cubicBezTo>
                    <a:cubicBezTo>
                      <a:pt x="5120" y="9045"/>
                      <a:pt x="4834" y="8068"/>
                      <a:pt x="4048" y="7723"/>
                    </a:cubicBezTo>
                    <a:cubicBezTo>
                      <a:pt x="3310" y="7414"/>
                      <a:pt x="2763" y="6747"/>
                      <a:pt x="2751" y="5913"/>
                    </a:cubicBezTo>
                    <a:cubicBezTo>
                      <a:pt x="3132" y="5794"/>
                      <a:pt x="3405" y="5628"/>
                      <a:pt x="3417" y="5616"/>
                    </a:cubicBezTo>
                    <a:cubicBezTo>
                      <a:pt x="3953" y="5282"/>
                      <a:pt x="4179" y="4687"/>
                      <a:pt x="4060" y="4187"/>
                    </a:cubicBezTo>
                    <a:cubicBezTo>
                      <a:pt x="5251" y="3234"/>
                      <a:pt x="6430" y="1818"/>
                      <a:pt x="6834" y="258"/>
                    </a:cubicBezTo>
                    <a:cubicBezTo>
                      <a:pt x="6864" y="121"/>
                      <a:pt x="6757" y="1"/>
                      <a:pt x="66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48" name="Google Shape;2048;p44"/>
          <p:cNvGrpSpPr/>
          <p:nvPr/>
        </p:nvGrpSpPr>
        <p:grpSpPr>
          <a:xfrm>
            <a:off x="6158045" y="1183808"/>
            <a:ext cx="840743" cy="2193160"/>
            <a:chOff x="6087750" y="1214724"/>
            <a:chExt cx="840743" cy="2193160"/>
          </a:xfrm>
        </p:grpSpPr>
        <p:sp>
          <p:nvSpPr>
            <p:cNvPr id="2049" name="Google Shape;2049;p44"/>
            <p:cNvSpPr/>
            <p:nvPr/>
          </p:nvSpPr>
          <p:spPr>
            <a:xfrm>
              <a:off x="6087750" y="1214724"/>
              <a:ext cx="840743" cy="2193160"/>
            </a:xfrm>
            <a:custGeom>
              <a:rect b="b" l="l" r="r" t="t"/>
              <a:pathLst>
                <a:path extrusionOk="0" h="73987" w="26337">
                  <a:moveTo>
                    <a:pt x="13180" y="1"/>
                  </a:moveTo>
                  <a:cubicBezTo>
                    <a:pt x="5894" y="1"/>
                    <a:pt x="0" y="5894"/>
                    <a:pt x="0" y="13169"/>
                  </a:cubicBezTo>
                  <a:lnTo>
                    <a:pt x="0" y="25397"/>
                  </a:lnTo>
                  <a:lnTo>
                    <a:pt x="2679" y="25397"/>
                  </a:lnTo>
                  <a:lnTo>
                    <a:pt x="2679" y="63949"/>
                  </a:lnTo>
                  <a:lnTo>
                    <a:pt x="13240" y="73986"/>
                  </a:lnTo>
                  <a:lnTo>
                    <a:pt x="23813" y="63949"/>
                  </a:lnTo>
                  <a:lnTo>
                    <a:pt x="23813" y="25397"/>
                  </a:lnTo>
                  <a:lnTo>
                    <a:pt x="26337" y="25397"/>
                  </a:lnTo>
                  <a:lnTo>
                    <a:pt x="26337" y="13169"/>
                  </a:lnTo>
                  <a:cubicBezTo>
                    <a:pt x="26337" y="5894"/>
                    <a:pt x="20467" y="1"/>
                    <a:pt x="131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44"/>
            <p:cNvSpPr/>
            <p:nvPr/>
          </p:nvSpPr>
          <p:spPr>
            <a:xfrm>
              <a:off x="6187896" y="1324010"/>
              <a:ext cx="640461" cy="641610"/>
            </a:xfrm>
            <a:custGeom>
              <a:rect b="b" l="l" r="r" t="t"/>
              <a:pathLst>
                <a:path extrusionOk="0" h="20099" w="20063">
                  <a:moveTo>
                    <a:pt x="10025" y="1"/>
                  </a:moveTo>
                  <a:cubicBezTo>
                    <a:pt x="4501" y="1"/>
                    <a:pt x="0" y="4501"/>
                    <a:pt x="0" y="10038"/>
                  </a:cubicBezTo>
                  <a:cubicBezTo>
                    <a:pt x="0" y="15598"/>
                    <a:pt x="4501" y="20098"/>
                    <a:pt x="10025" y="20098"/>
                  </a:cubicBezTo>
                  <a:cubicBezTo>
                    <a:pt x="15586" y="20098"/>
                    <a:pt x="20062" y="15598"/>
                    <a:pt x="20062" y="10038"/>
                  </a:cubicBezTo>
                  <a:cubicBezTo>
                    <a:pt x="20062" y="4501"/>
                    <a:pt x="15586" y="1"/>
                    <a:pt x="10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44"/>
            <p:cNvSpPr txBox="1"/>
            <p:nvPr/>
          </p:nvSpPr>
          <p:spPr>
            <a:xfrm rot="5400000">
              <a:off x="5870326" y="2417125"/>
              <a:ext cx="1275600" cy="3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52" name="Google Shape;2052;p44"/>
            <p:cNvSpPr/>
            <p:nvPr/>
          </p:nvSpPr>
          <p:spPr>
            <a:xfrm>
              <a:off x="6328619" y="1465595"/>
              <a:ext cx="359015" cy="358442"/>
            </a:xfrm>
            <a:custGeom>
              <a:rect b="b" l="l" r="r" t="t"/>
              <a:pathLst>
                <a:path extrusionOk="0" h="11270" w="11288">
                  <a:moveTo>
                    <a:pt x="6049" y="351"/>
                  </a:moveTo>
                  <a:lnTo>
                    <a:pt x="6049" y="1149"/>
                  </a:lnTo>
                  <a:lnTo>
                    <a:pt x="5239" y="1149"/>
                  </a:lnTo>
                  <a:lnTo>
                    <a:pt x="5239" y="351"/>
                  </a:lnTo>
                  <a:close/>
                  <a:moveTo>
                    <a:pt x="1167" y="5828"/>
                  </a:moveTo>
                  <a:lnTo>
                    <a:pt x="1167" y="6650"/>
                  </a:lnTo>
                  <a:lnTo>
                    <a:pt x="345" y="6650"/>
                  </a:lnTo>
                  <a:lnTo>
                    <a:pt x="345" y="5828"/>
                  </a:lnTo>
                  <a:close/>
                  <a:moveTo>
                    <a:pt x="10954" y="5828"/>
                  </a:moveTo>
                  <a:lnTo>
                    <a:pt x="10954" y="6650"/>
                  </a:lnTo>
                  <a:lnTo>
                    <a:pt x="10132" y="6650"/>
                  </a:lnTo>
                  <a:lnTo>
                    <a:pt x="10132" y="5828"/>
                  </a:lnTo>
                  <a:close/>
                  <a:moveTo>
                    <a:pt x="1442" y="0"/>
                  </a:moveTo>
                  <a:cubicBezTo>
                    <a:pt x="1273" y="0"/>
                    <a:pt x="1100" y="58"/>
                    <a:pt x="953" y="185"/>
                  </a:cubicBezTo>
                  <a:cubicBezTo>
                    <a:pt x="726" y="375"/>
                    <a:pt x="643" y="709"/>
                    <a:pt x="726" y="971"/>
                  </a:cubicBezTo>
                  <a:cubicBezTo>
                    <a:pt x="755" y="1047"/>
                    <a:pt x="814" y="1085"/>
                    <a:pt x="885" y="1085"/>
                  </a:cubicBezTo>
                  <a:cubicBezTo>
                    <a:pt x="903" y="1085"/>
                    <a:pt x="922" y="1082"/>
                    <a:pt x="941" y="1078"/>
                  </a:cubicBezTo>
                  <a:cubicBezTo>
                    <a:pt x="1024" y="1042"/>
                    <a:pt x="1072" y="959"/>
                    <a:pt x="1036" y="863"/>
                  </a:cubicBezTo>
                  <a:cubicBezTo>
                    <a:pt x="953" y="601"/>
                    <a:pt x="1143" y="328"/>
                    <a:pt x="1429" y="328"/>
                  </a:cubicBezTo>
                  <a:cubicBezTo>
                    <a:pt x="1798" y="328"/>
                    <a:pt x="1977" y="792"/>
                    <a:pt x="1691" y="1042"/>
                  </a:cubicBezTo>
                  <a:cubicBezTo>
                    <a:pt x="1631" y="1112"/>
                    <a:pt x="1545" y="1140"/>
                    <a:pt x="1463" y="1140"/>
                  </a:cubicBezTo>
                  <a:cubicBezTo>
                    <a:pt x="1447" y="1140"/>
                    <a:pt x="1432" y="1139"/>
                    <a:pt x="1417" y="1137"/>
                  </a:cubicBezTo>
                  <a:cubicBezTo>
                    <a:pt x="1322" y="1137"/>
                    <a:pt x="1238" y="1197"/>
                    <a:pt x="1238" y="1280"/>
                  </a:cubicBezTo>
                  <a:cubicBezTo>
                    <a:pt x="1238" y="1375"/>
                    <a:pt x="1298" y="1459"/>
                    <a:pt x="1381" y="1459"/>
                  </a:cubicBezTo>
                  <a:cubicBezTo>
                    <a:pt x="1409" y="1462"/>
                    <a:pt x="1436" y="1464"/>
                    <a:pt x="1463" y="1464"/>
                  </a:cubicBezTo>
                  <a:cubicBezTo>
                    <a:pt x="1628" y="1464"/>
                    <a:pt x="1795" y="1403"/>
                    <a:pt x="1917" y="1280"/>
                  </a:cubicBezTo>
                  <a:cubicBezTo>
                    <a:pt x="2036" y="1185"/>
                    <a:pt x="2131" y="1042"/>
                    <a:pt x="2155" y="899"/>
                  </a:cubicBezTo>
                  <a:lnTo>
                    <a:pt x="3822" y="899"/>
                  </a:lnTo>
                  <a:cubicBezTo>
                    <a:pt x="3167" y="1149"/>
                    <a:pt x="2572" y="1542"/>
                    <a:pt x="2072" y="2042"/>
                  </a:cubicBezTo>
                  <a:cubicBezTo>
                    <a:pt x="1143" y="2971"/>
                    <a:pt x="619" y="4173"/>
                    <a:pt x="595" y="5471"/>
                  </a:cubicBezTo>
                  <a:lnTo>
                    <a:pt x="167" y="5471"/>
                  </a:lnTo>
                  <a:cubicBezTo>
                    <a:pt x="72" y="5471"/>
                    <a:pt x="0" y="5543"/>
                    <a:pt x="0" y="5626"/>
                  </a:cubicBezTo>
                  <a:lnTo>
                    <a:pt x="0" y="6793"/>
                  </a:lnTo>
                  <a:cubicBezTo>
                    <a:pt x="0" y="6876"/>
                    <a:pt x="72" y="6959"/>
                    <a:pt x="167" y="6959"/>
                  </a:cubicBezTo>
                  <a:lnTo>
                    <a:pt x="1322" y="6959"/>
                  </a:lnTo>
                  <a:cubicBezTo>
                    <a:pt x="1417" y="6959"/>
                    <a:pt x="1488" y="6876"/>
                    <a:pt x="1488" y="6793"/>
                  </a:cubicBezTo>
                  <a:lnTo>
                    <a:pt x="1488" y="5626"/>
                  </a:lnTo>
                  <a:cubicBezTo>
                    <a:pt x="1488" y="5543"/>
                    <a:pt x="1417" y="5471"/>
                    <a:pt x="1322" y="5471"/>
                  </a:cubicBezTo>
                  <a:lnTo>
                    <a:pt x="941" y="5471"/>
                  </a:lnTo>
                  <a:cubicBezTo>
                    <a:pt x="1012" y="3185"/>
                    <a:pt x="2703" y="1304"/>
                    <a:pt x="4906" y="959"/>
                  </a:cubicBezTo>
                  <a:lnTo>
                    <a:pt x="4906" y="1304"/>
                  </a:lnTo>
                  <a:cubicBezTo>
                    <a:pt x="4906" y="1387"/>
                    <a:pt x="4989" y="1459"/>
                    <a:pt x="5072" y="1459"/>
                  </a:cubicBezTo>
                  <a:lnTo>
                    <a:pt x="5406" y="1459"/>
                  </a:lnTo>
                  <a:cubicBezTo>
                    <a:pt x="5227" y="1518"/>
                    <a:pt x="5072" y="1661"/>
                    <a:pt x="5001" y="1852"/>
                  </a:cubicBezTo>
                  <a:lnTo>
                    <a:pt x="3513" y="5269"/>
                  </a:lnTo>
                  <a:cubicBezTo>
                    <a:pt x="3382" y="5566"/>
                    <a:pt x="3322" y="5888"/>
                    <a:pt x="3322" y="6197"/>
                  </a:cubicBezTo>
                  <a:cubicBezTo>
                    <a:pt x="3322" y="6793"/>
                    <a:pt x="3548" y="7340"/>
                    <a:pt x="3941" y="7793"/>
                  </a:cubicBezTo>
                  <a:cubicBezTo>
                    <a:pt x="3977" y="7817"/>
                    <a:pt x="4001" y="7852"/>
                    <a:pt x="4036" y="7900"/>
                  </a:cubicBezTo>
                  <a:lnTo>
                    <a:pt x="3643" y="7900"/>
                  </a:lnTo>
                  <a:cubicBezTo>
                    <a:pt x="3429" y="7900"/>
                    <a:pt x="3215" y="8031"/>
                    <a:pt x="3132" y="8233"/>
                  </a:cubicBezTo>
                  <a:cubicBezTo>
                    <a:pt x="3096" y="8329"/>
                    <a:pt x="3132" y="8412"/>
                    <a:pt x="3215" y="8460"/>
                  </a:cubicBezTo>
                  <a:cubicBezTo>
                    <a:pt x="3240" y="8469"/>
                    <a:pt x="3264" y="8473"/>
                    <a:pt x="3287" y="8473"/>
                  </a:cubicBezTo>
                  <a:cubicBezTo>
                    <a:pt x="3351" y="8473"/>
                    <a:pt x="3406" y="8438"/>
                    <a:pt x="3441" y="8376"/>
                  </a:cubicBezTo>
                  <a:cubicBezTo>
                    <a:pt x="3465" y="8281"/>
                    <a:pt x="3560" y="8221"/>
                    <a:pt x="3667" y="8221"/>
                  </a:cubicBezTo>
                  <a:lnTo>
                    <a:pt x="7632" y="8221"/>
                  </a:lnTo>
                  <a:cubicBezTo>
                    <a:pt x="7775" y="8221"/>
                    <a:pt x="7870" y="8329"/>
                    <a:pt x="7870" y="8460"/>
                  </a:cubicBezTo>
                  <a:lnTo>
                    <a:pt x="7870" y="9043"/>
                  </a:lnTo>
                  <a:cubicBezTo>
                    <a:pt x="7870" y="9174"/>
                    <a:pt x="7775" y="9281"/>
                    <a:pt x="7632" y="9281"/>
                  </a:cubicBezTo>
                  <a:lnTo>
                    <a:pt x="3632" y="9281"/>
                  </a:lnTo>
                  <a:cubicBezTo>
                    <a:pt x="3501" y="9281"/>
                    <a:pt x="3393" y="9174"/>
                    <a:pt x="3393" y="9043"/>
                  </a:cubicBezTo>
                  <a:lnTo>
                    <a:pt x="3393" y="8972"/>
                  </a:lnTo>
                  <a:cubicBezTo>
                    <a:pt x="3393" y="8876"/>
                    <a:pt x="3322" y="8805"/>
                    <a:pt x="3227" y="8805"/>
                  </a:cubicBezTo>
                  <a:cubicBezTo>
                    <a:pt x="3143" y="8805"/>
                    <a:pt x="3072" y="8876"/>
                    <a:pt x="3072" y="8972"/>
                  </a:cubicBezTo>
                  <a:lnTo>
                    <a:pt x="3072" y="9043"/>
                  </a:lnTo>
                  <a:cubicBezTo>
                    <a:pt x="3072" y="9353"/>
                    <a:pt x="3322" y="9603"/>
                    <a:pt x="3632" y="9603"/>
                  </a:cubicBezTo>
                  <a:lnTo>
                    <a:pt x="3691" y="9603"/>
                  </a:lnTo>
                  <a:lnTo>
                    <a:pt x="3691" y="11103"/>
                  </a:lnTo>
                  <a:cubicBezTo>
                    <a:pt x="3691" y="11198"/>
                    <a:pt x="3763" y="11269"/>
                    <a:pt x="3858" y="11269"/>
                  </a:cubicBezTo>
                  <a:lnTo>
                    <a:pt x="7382" y="11269"/>
                  </a:lnTo>
                  <a:cubicBezTo>
                    <a:pt x="7477" y="11269"/>
                    <a:pt x="7549" y="11198"/>
                    <a:pt x="7549" y="11103"/>
                  </a:cubicBezTo>
                  <a:lnTo>
                    <a:pt x="7549" y="10710"/>
                  </a:lnTo>
                  <a:cubicBezTo>
                    <a:pt x="7549" y="10615"/>
                    <a:pt x="7477" y="10543"/>
                    <a:pt x="7382" y="10543"/>
                  </a:cubicBezTo>
                  <a:cubicBezTo>
                    <a:pt x="7299" y="10543"/>
                    <a:pt x="7215" y="10615"/>
                    <a:pt x="7215" y="10710"/>
                  </a:cubicBezTo>
                  <a:lnTo>
                    <a:pt x="7215" y="10948"/>
                  </a:lnTo>
                  <a:lnTo>
                    <a:pt x="4024" y="10948"/>
                  </a:lnTo>
                  <a:lnTo>
                    <a:pt x="4024" y="9603"/>
                  </a:lnTo>
                  <a:lnTo>
                    <a:pt x="7215" y="9603"/>
                  </a:lnTo>
                  <a:lnTo>
                    <a:pt x="7215" y="10031"/>
                  </a:lnTo>
                  <a:cubicBezTo>
                    <a:pt x="7215" y="10126"/>
                    <a:pt x="7299" y="10198"/>
                    <a:pt x="7382" y="10198"/>
                  </a:cubicBezTo>
                  <a:cubicBezTo>
                    <a:pt x="7477" y="10198"/>
                    <a:pt x="7549" y="10126"/>
                    <a:pt x="7549" y="10031"/>
                  </a:cubicBezTo>
                  <a:lnTo>
                    <a:pt x="7549" y="9603"/>
                  </a:lnTo>
                  <a:lnTo>
                    <a:pt x="7608" y="9603"/>
                  </a:lnTo>
                  <a:cubicBezTo>
                    <a:pt x="7918" y="9603"/>
                    <a:pt x="8168" y="9353"/>
                    <a:pt x="8168" y="9043"/>
                  </a:cubicBezTo>
                  <a:lnTo>
                    <a:pt x="8168" y="8460"/>
                  </a:lnTo>
                  <a:cubicBezTo>
                    <a:pt x="8168" y="8150"/>
                    <a:pt x="7918" y="7900"/>
                    <a:pt x="7608" y="7900"/>
                  </a:cubicBezTo>
                  <a:lnTo>
                    <a:pt x="7239" y="7900"/>
                  </a:lnTo>
                  <a:cubicBezTo>
                    <a:pt x="7453" y="7686"/>
                    <a:pt x="7632" y="7436"/>
                    <a:pt x="7751" y="7150"/>
                  </a:cubicBezTo>
                  <a:cubicBezTo>
                    <a:pt x="7799" y="7067"/>
                    <a:pt x="7751" y="6971"/>
                    <a:pt x="7668" y="6924"/>
                  </a:cubicBezTo>
                  <a:cubicBezTo>
                    <a:pt x="7643" y="6915"/>
                    <a:pt x="7620" y="6910"/>
                    <a:pt x="7598" y="6910"/>
                  </a:cubicBezTo>
                  <a:cubicBezTo>
                    <a:pt x="7532" y="6910"/>
                    <a:pt x="7477" y="6948"/>
                    <a:pt x="7442" y="7019"/>
                  </a:cubicBezTo>
                  <a:cubicBezTo>
                    <a:pt x="7275" y="7388"/>
                    <a:pt x="7013" y="7686"/>
                    <a:pt x="6680" y="7900"/>
                  </a:cubicBezTo>
                  <a:lnTo>
                    <a:pt x="4572" y="7900"/>
                  </a:lnTo>
                  <a:cubicBezTo>
                    <a:pt x="4001" y="7555"/>
                    <a:pt x="3632" y="6912"/>
                    <a:pt x="3632" y="6209"/>
                  </a:cubicBezTo>
                  <a:cubicBezTo>
                    <a:pt x="3632" y="5947"/>
                    <a:pt x="3691" y="5674"/>
                    <a:pt x="3798" y="5423"/>
                  </a:cubicBezTo>
                  <a:lnTo>
                    <a:pt x="5287" y="2006"/>
                  </a:lnTo>
                  <a:cubicBezTo>
                    <a:pt x="5310" y="1911"/>
                    <a:pt x="5370" y="1852"/>
                    <a:pt x="5453" y="1828"/>
                  </a:cubicBezTo>
                  <a:lnTo>
                    <a:pt x="5453" y="5114"/>
                  </a:lnTo>
                  <a:cubicBezTo>
                    <a:pt x="5072" y="5173"/>
                    <a:pt x="4775" y="5423"/>
                    <a:pt x="4656" y="5781"/>
                  </a:cubicBezTo>
                  <a:cubicBezTo>
                    <a:pt x="4632" y="5876"/>
                    <a:pt x="4679" y="5959"/>
                    <a:pt x="4763" y="5995"/>
                  </a:cubicBezTo>
                  <a:cubicBezTo>
                    <a:pt x="4779" y="5999"/>
                    <a:pt x="4795" y="6001"/>
                    <a:pt x="4811" y="6001"/>
                  </a:cubicBezTo>
                  <a:cubicBezTo>
                    <a:pt x="4886" y="6001"/>
                    <a:pt x="4947" y="5957"/>
                    <a:pt x="4977" y="5888"/>
                  </a:cubicBezTo>
                  <a:cubicBezTo>
                    <a:pt x="5085" y="5573"/>
                    <a:pt x="5349" y="5427"/>
                    <a:pt x="5614" y="5427"/>
                  </a:cubicBezTo>
                  <a:cubicBezTo>
                    <a:pt x="5930" y="5427"/>
                    <a:pt x="6247" y="5636"/>
                    <a:pt x="6299" y="6019"/>
                  </a:cubicBezTo>
                  <a:lnTo>
                    <a:pt x="6299" y="6114"/>
                  </a:lnTo>
                  <a:cubicBezTo>
                    <a:pt x="6299" y="6537"/>
                    <a:pt x="5951" y="6795"/>
                    <a:pt x="5605" y="6795"/>
                  </a:cubicBezTo>
                  <a:cubicBezTo>
                    <a:pt x="5356" y="6795"/>
                    <a:pt x="5108" y="6662"/>
                    <a:pt x="4989" y="6364"/>
                  </a:cubicBezTo>
                  <a:cubicBezTo>
                    <a:pt x="4962" y="6293"/>
                    <a:pt x="4903" y="6255"/>
                    <a:pt x="4835" y="6255"/>
                  </a:cubicBezTo>
                  <a:cubicBezTo>
                    <a:pt x="4811" y="6255"/>
                    <a:pt x="4787" y="6260"/>
                    <a:pt x="4763" y="6269"/>
                  </a:cubicBezTo>
                  <a:cubicBezTo>
                    <a:pt x="4679" y="6305"/>
                    <a:pt x="4632" y="6412"/>
                    <a:pt x="4679" y="6495"/>
                  </a:cubicBezTo>
                  <a:cubicBezTo>
                    <a:pt x="4810" y="6805"/>
                    <a:pt x="5072" y="7043"/>
                    <a:pt x="5418" y="7126"/>
                  </a:cubicBezTo>
                  <a:cubicBezTo>
                    <a:pt x="5483" y="7138"/>
                    <a:pt x="5548" y="7144"/>
                    <a:pt x="5612" y="7144"/>
                  </a:cubicBezTo>
                  <a:cubicBezTo>
                    <a:pt x="6166" y="7144"/>
                    <a:pt x="6644" y="6702"/>
                    <a:pt x="6644" y="6126"/>
                  </a:cubicBezTo>
                  <a:cubicBezTo>
                    <a:pt x="6644" y="5590"/>
                    <a:pt x="6239" y="5197"/>
                    <a:pt x="5787" y="5126"/>
                  </a:cubicBezTo>
                  <a:lnTo>
                    <a:pt x="5787" y="1840"/>
                  </a:lnTo>
                  <a:cubicBezTo>
                    <a:pt x="5870" y="1864"/>
                    <a:pt x="5929" y="1947"/>
                    <a:pt x="5953" y="2018"/>
                  </a:cubicBezTo>
                  <a:lnTo>
                    <a:pt x="7442" y="5459"/>
                  </a:lnTo>
                  <a:cubicBezTo>
                    <a:pt x="7573" y="5769"/>
                    <a:pt x="7632" y="6114"/>
                    <a:pt x="7596" y="6447"/>
                  </a:cubicBezTo>
                  <a:cubicBezTo>
                    <a:pt x="7573" y="6543"/>
                    <a:pt x="7656" y="6626"/>
                    <a:pt x="7739" y="6626"/>
                  </a:cubicBezTo>
                  <a:cubicBezTo>
                    <a:pt x="7750" y="6629"/>
                    <a:pt x="7762" y="6630"/>
                    <a:pt x="7772" y="6630"/>
                  </a:cubicBezTo>
                  <a:cubicBezTo>
                    <a:pt x="7853" y="6630"/>
                    <a:pt x="7918" y="6557"/>
                    <a:pt x="7918" y="6483"/>
                  </a:cubicBezTo>
                  <a:cubicBezTo>
                    <a:pt x="7965" y="6090"/>
                    <a:pt x="7906" y="5697"/>
                    <a:pt x="7739" y="5316"/>
                  </a:cubicBezTo>
                  <a:lnTo>
                    <a:pt x="6251" y="1887"/>
                  </a:lnTo>
                  <a:cubicBezTo>
                    <a:pt x="6180" y="1709"/>
                    <a:pt x="6025" y="1566"/>
                    <a:pt x="5846" y="1494"/>
                  </a:cubicBezTo>
                  <a:lnTo>
                    <a:pt x="6180" y="1494"/>
                  </a:lnTo>
                  <a:cubicBezTo>
                    <a:pt x="6263" y="1494"/>
                    <a:pt x="6346" y="1423"/>
                    <a:pt x="6346" y="1328"/>
                  </a:cubicBezTo>
                  <a:lnTo>
                    <a:pt x="6346" y="994"/>
                  </a:lnTo>
                  <a:cubicBezTo>
                    <a:pt x="8549" y="1328"/>
                    <a:pt x="10240" y="3221"/>
                    <a:pt x="10311" y="5495"/>
                  </a:cubicBezTo>
                  <a:lnTo>
                    <a:pt x="9930" y="5495"/>
                  </a:lnTo>
                  <a:cubicBezTo>
                    <a:pt x="9835" y="5495"/>
                    <a:pt x="9763" y="5578"/>
                    <a:pt x="9763" y="5662"/>
                  </a:cubicBezTo>
                  <a:lnTo>
                    <a:pt x="9763" y="6828"/>
                  </a:lnTo>
                  <a:cubicBezTo>
                    <a:pt x="9763" y="6912"/>
                    <a:pt x="9835" y="6983"/>
                    <a:pt x="9930" y="6983"/>
                  </a:cubicBezTo>
                  <a:lnTo>
                    <a:pt x="11085" y="6983"/>
                  </a:lnTo>
                  <a:cubicBezTo>
                    <a:pt x="11180" y="6983"/>
                    <a:pt x="11252" y="6912"/>
                    <a:pt x="11252" y="6828"/>
                  </a:cubicBezTo>
                  <a:lnTo>
                    <a:pt x="11252" y="5662"/>
                  </a:lnTo>
                  <a:cubicBezTo>
                    <a:pt x="11287" y="5554"/>
                    <a:pt x="11204" y="5483"/>
                    <a:pt x="11121" y="5483"/>
                  </a:cubicBezTo>
                  <a:lnTo>
                    <a:pt x="10692" y="5483"/>
                  </a:lnTo>
                  <a:cubicBezTo>
                    <a:pt x="10656" y="4185"/>
                    <a:pt x="10132" y="2983"/>
                    <a:pt x="9216" y="2054"/>
                  </a:cubicBezTo>
                  <a:cubicBezTo>
                    <a:pt x="8704" y="1554"/>
                    <a:pt x="8108" y="1161"/>
                    <a:pt x="7453" y="911"/>
                  </a:cubicBezTo>
                  <a:lnTo>
                    <a:pt x="9120" y="911"/>
                  </a:lnTo>
                  <a:cubicBezTo>
                    <a:pt x="9204" y="1244"/>
                    <a:pt x="9501" y="1483"/>
                    <a:pt x="9835" y="1483"/>
                  </a:cubicBezTo>
                  <a:cubicBezTo>
                    <a:pt x="10240" y="1483"/>
                    <a:pt x="10585" y="1149"/>
                    <a:pt x="10585" y="732"/>
                  </a:cubicBezTo>
                  <a:cubicBezTo>
                    <a:pt x="10585" y="447"/>
                    <a:pt x="10418" y="197"/>
                    <a:pt x="10180" y="78"/>
                  </a:cubicBezTo>
                  <a:cubicBezTo>
                    <a:pt x="10155" y="63"/>
                    <a:pt x="10128" y="56"/>
                    <a:pt x="10102" y="56"/>
                  </a:cubicBezTo>
                  <a:cubicBezTo>
                    <a:pt x="10043" y="56"/>
                    <a:pt x="9987" y="91"/>
                    <a:pt x="9954" y="149"/>
                  </a:cubicBezTo>
                  <a:cubicBezTo>
                    <a:pt x="9918" y="244"/>
                    <a:pt x="9942" y="328"/>
                    <a:pt x="10037" y="375"/>
                  </a:cubicBezTo>
                  <a:cubicBezTo>
                    <a:pt x="10168" y="447"/>
                    <a:pt x="10251" y="590"/>
                    <a:pt x="10251" y="732"/>
                  </a:cubicBezTo>
                  <a:cubicBezTo>
                    <a:pt x="10251" y="959"/>
                    <a:pt x="10073" y="1137"/>
                    <a:pt x="9859" y="1137"/>
                  </a:cubicBezTo>
                  <a:cubicBezTo>
                    <a:pt x="9632" y="1137"/>
                    <a:pt x="9454" y="959"/>
                    <a:pt x="9454" y="732"/>
                  </a:cubicBezTo>
                  <a:cubicBezTo>
                    <a:pt x="9454" y="613"/>
                    <a:pt x="9489" y="506"/>
                    <a:pt x="9585" y="435"/>
                  </a:cubicBezTo>
                  <a:cubicBezTo>
                    <a:pt x="9656" y="375"/>
                    <a:pt x="9656" y="268"/>
                    <a:pt x="9597" y="197"/>
                  </a:cubicBezTo>
                  <a:cubicBezTo>
                    <a:pt x="9565" y="159"/>
                    <a:pt x="9521" y="141"/>
                    <a:pt x="9476" y="141"/>
                  </a:cubicBezTo>
                  <a:cubicBezTo>
                    <a:pt x="9435" y="141"/>
                    <a:pt x="9393" y="156"/>
                    <a:pt x="9358" y="185"/>
                  </a:cubicBezTo>
                  <a:cubicBezTo>
                    <a:pt x="9239" y="292"/>
                    <a:pt x="9168" y="423"/>
                    <a:pt x="9120" y="566"/>
                  </a:cubicBezTo>
                  <a:lnTo>
                    <a:pt x="6370" y="566"/>
                  </a:lnTo>
                  <a:lnTo>
                    <a:pt x="6370" y="173"/>
                  </a:lnTo>
                  <a:cubicBezTo>
                    <a:pt x="6370" y="78"/>
                    <a:pt x="6299" y="6"/>
                    <a:pt x="6203" y="6"/>
                  </a:cubicBezTo>
                  <a:lnTo>
                    <a:pt x="5072" y="6"/>
                  </a:lnTo>
                  <a:cubicBezTo>
                    <a:pt x="4989" y="6"/>
                    <a:pt x="4906" y="78"/>
                    <a:pt x="4906" y="173"/>
                  </a:cubicBezTo>
                  <a:lnTo>
                    <a:pt x="4906" y="566"/>
                  </a:lnTo>
                  <a:lnTo>
                    <a:pt x="2155" y="566"/>
                  </a:lnTo>
                  <a:cubicBezTo>
                    <a:pt x="2077" y="214"/>
                    <a:pt x="1767" y="0"/>
                    <a:pt x="14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3" name="Google Shape;2053;p44"/>
          <p:cNvGrpSpPr/>
          <p:nvPr/>
        </p:nvGrpSpPr>
        <p:grpSpPr>
          <a:xfrm>
            <a:off x="3213200" y="2326550"/>
            <a:ext cx="845691" cy="2162298"/>
            <a:chOff x="3213200" y="2326550"/>
            <a:chExt cx="845691" cy="2162298"/>
          </a:xfrm>
        </p:grpSpPr>
        <p:sp>
          <p:nvSpPr>
            <p:cNvPr id="2054" name="Google Shape;2054;p44"/>
            <p:cNvSpPr/>
            <p:nvPr/>
          </p:nvSpPr>
          <p:spPr>
            <a:xfrm>
              <a:off x="3213200" y="2326550"/>
              <a:ext cx="845691" cy="2162298"/>
            </a:xfrm>
            <a:custGeom>
              <a:rect b="b" l="l" r="r" t="t"/>
              <a:pathLst>
                <a:path extrusionOk="0" h="74820" w="26492">
                  <a:moveTo>
                    <a:pt x="13264" y="1"/>
                  </a:moveTo>
                  <a:cubicBezTo>
                    <a:pt x="5977" y="1"/>
                    <a:pt x="0" y="5918"/>
                    <a:pt x="0" y="13205"/>
                  </a:cubicBezTo>
                  <a:lnTo>
                    <a:pt x="0" y="25337"/>
                  </a:lnTo>
                  <a:lnTo>
                    <a:pt x="2679" y="25337"/>
                  </a:lnTo>
                  <a:lnTo>
                    <a:pt x="2679" y="64782"/>
                  </a:lnTo>
                  <a:lnTo>
                    <a:pt x="13252" y="74819"/>
                  </a:lnTo>
                  <a:lnTo>
                    <a:pt x="23813" y="64782"/>
                  </a:lnTo>
                  <a:lnTo>
                    <a:pt x="23813" y="25337"/>
                  </a:lnTo>
                  <a:lnTo>
                    <a:pt x="26491" y="25337"/>
                  </a:lnTo>
                  <a:lnTo>
                    <a:pt x="26491" y="13205"/>
                  </a:lnTo>
                  <a:cubicBezTo>
                    <a:pt x="26491" y="5918"/>
                    <a:pt x="20538" y="1"/>
                    <a:pt x="132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44"/>
            <p:cNvSpPr/>
            <p:nvPr/>
          </p:nvSpPr>
          <p:spPr>
            <a:xfrm>
              <a:off x="3315810" y="2432979"/>
              <a:ext cx="641227" cy="641610"/>
            </a:xfrm>
            <a:custGeom>
              <a:rect b="b" l="l" r="r" t="t"/>
              <a:pathLst>
                <a:path extrusionOk="0" h="20099" w="20087">
                  <a:moveTo>
                    <a:pt x="10026" y="0"/>
                  </a:moveTo>
                  <a:cubicBezTo>
                    <a:pt x="4501" y="0"/>
                    <a:pt x="1" y="4501"/>
                    <a:pt x="1" y="10061"/>
                  </a:cubicBezTo>
                  <a:cubicBezTo>
                    <a:pt x="1" y="15598"/>
                    <a:pt x="4501" y="20098"/>
                    <a:pt x="10026" y="20098"/>
                  </a:cubicBezTo>
                  <a:cubicBezTo>
                    <a:pt x="15586" y="20098"/>
                    <a:pt x="20087" y="15598"/>
                    <a:pt x="20087" y="10061"/>
                  </a:cubicBezTo>
                  <a:cubicBezTo>
                    <a:pt x="20087" y="4501"/>
                    <a:pt x="15586" y="0"/>
                    <a:pt x="100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44"/>
            <p:cNvSpPr txBox="1"/>
            <p:nvPr/>
          </p:nvSpPr>
          <p:spPr>
            <a:xfrm rot="5400000">
              <a:off x="2998250" y="3583475"/>
              <a:ext cx="1275600" cy="3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057" name="Google Shape;2057;p44"/>
            <p:cNvGrpSpPr/>
            <p:nvPr/>
          </p:nvGrpSpPr>
          <p:grpSpPr>
            <a:xfrm>
              <a:off x="3517039" y="2567874"/>
              <a:ext cx="238770" cy="371841"/>
              <a:chOff x="2722090" y="2890162"/>
              <a:chExt cx="238770" cy="371841"/>
            </a:xfrm>
          </p:grpSpPr>
          <p:sp>
            <p:nvSpPr>
              <p:cNvPr id="2058" name="Google Shape;2058;p44"/>
              <p:cNvSpPr/>
              <p:nvPr/>
            </p:nvSpPr>
            <p:spPr>
              <a:xfrm>
                <a:off x="2722090" y="2890162"/>
                <a:ext cx="238770" cy="371841"/>
              </a:xfrm>
              <a:custGeom>
                <a:rect b="b" l="l" r="r" t="t"/>
                <a:pathLst>
                  <a:path extrusionOk="0" h="11683" w="7502">
                    <a:moveTo>
                      <a:pt x="3835" y="372"/>
                    </a:moveTo>
                    <a:lnTo>
                      <a:pt x="3966" y="419"/>
                    </a:lnTo>
                    <a:cubicBezTo>
                      <a:pt x="4132" y="491"/>
                      <a:pt x="4251" y="634"/>
                      <a:pt x="4347" y="848"/>
                    </a:cubicBezTo>
                    <a:cubicBezTo>
                      <a:pt x="4168" y="812"/>
                      <a:pt x="4001" y="788"/>
                      <a:pt x="3835" y="777"/>
                    </a:cubicBezTo>
                    <a:lnTo>
                      <a:pt x="3835" y="372"/>
                    </a:lnTo>
                    <a:close/>
                    <a:moveTo>
                      <a:pt x="6609" y="9135"/>
                    </a:moveTo>
                    <a:cubicBezTo>
                      <a:pt x="6716" y="9135"/>
                      <a:pt x="6799" y="9230"/>
                      <a:pt x="6799" y="9337"/>
                    </a:cubicBezTo>
                    <a:lnTo>
                      <a:pt x="6799" y="9528"/>
                    </a:lnTo>
                    <a:lnTo>
                      <a:pt x="6609" y="9528"/>
                    </a:lnTo>
                    <a:cubicBezTo>
                      <a:pt x="6513" y="9528"/>
                      <a:pt x="6442" y="9599"/>
                      <a:pt x="6442" y="9694"/>
                    </a:cubicBezTo>
                    <a:cubicBezTo>
                      <a:pt x="6442" y="9778"/>
                      <a:pt x="6513" y="9849"/>
                      <a:pt x="6609" y="9849"/>
                    </a:cubicBezTo>
                    <a:lnTo>
                      <a:pt x="6978" y="9849"/>
                    </a:lnTo>
                    <a:cubicBezTo>
                      <a:pt x="7085" y="9849"/>
                      <a:pt x="7168" y="9944"/>
                      <a:pt x="7168" y="10040"/>
                    </a:cubicBezTo>
                    <a:lnTo>
                      <a:pt x="7168" y="11147"/>
                    </a:lnTo>
                    <a:cubicBezTo>
                      <a:pt x="7156" y="11266"/>
                      <a:pt x="7073" y="11361"/>
                      <a:pt x="6966" y="11361"/>
                    </a:cubicBezTo>
                    <a:lnTo>
                      <a:pt x="1477" y="11361"/>
                    </a:lnTo>
                    <a:cubicBezTo>
                      <a:pt x="1370" y="11361"/>
                      <a:pt x="1275" y="11266"/>
                      <a:pt x="1275" y="11159"/>
                    </a:cubicBezTo>
                    <a:lnTo>
                      <a:pt x="1275" y="10063"/>
                    </a:lnTo>
                    <a:cubicBezTo>
                      <a:pt x="1275" y="9956"/>
                      <a:pt x="1370" y="9873"/>
                      <a:pt x="1477" y="9873"/>
                    </a:cubicBezTo>
                    <a:lnTo>
                      <a:pt x="5859" y="9873"/>
                    </a:lnTo>
                    <a:cubicBezTo>
                      <a:pt x="5954" y="9873"/>
                      <a:pt x="6025" y="9790"/>
                      <a:pt x="6025" y="9706"/>
                    </a:cubicBezTo>
                    <a:cubicBezTo>
                      <a:pt x="6025" y="9611"/>
                      <a:pt x="5954" y="9540"/>
                      <a:pt x="5859" y="9540"/>
                    </a:cubicBezTo>
                    <a:lnTo>
                      <a:pt x="1656" y="9540"/>
                    </a:lnTo>
                    <a:lnTo>
                      <a:pt x="1656" y="9337"/>
                    </a:lnTo>
                    <a:cubicBezTo>
                      <a:pt x="1656" y="9230"/>
                      <a:pt x="1739" y="9135"/>
                      <a:pt x="1846" y="9135"/>
                    </a:cubicBezTo>
                    <a:close/>
                    <a:moveTo>
                      <a:pt x="3739" y="1"/>
                    </a:moveTo>
                    <a:cubicBezTo>
                      <a:pt x="3703" y="1"/>
                      <a:pt x="3678" y="3"/>
                      <a:pt x="3668" y="3"/>
                    </a:cubicBezTo>
                    <a:cubicBezTo>
                      <a:pt x="3585" y="15"/>
                      <a:pt x="3513" y="74"/>
                      <a:pt x="3513" y="157"/>
                    </a:cubicBezTo>
                    <a:lnTo>
                      <a:pt x="3513" y="729"/>
                    </a:lnTo>
                    <a:cubicBezTo>
                      <a:pt x="3438" y="725"/>
                      <a:pt x="3373" y="724"/>
                      <a:pt x="3319" y="724"/>
                    </a:cubicBezTo>
                    <a:cubicBezTo>
                      <a:pt x="3210" y="724"/>
                      <a:pt x="3144" y="729"/>
                      <a:pt x="3120" y="729"/>
                    </a:cubicBezTo>
                    <a:cubicBezTo>
                      <a:pt x="3037" y="729"/>
                      <a:pt x="2954" y="812"/>
                      <a:pt x="2954" y="908"/>
                    </a:cubicBezTo>
                    <a:cubicBezTo>
                      <a:pt x="2954" y="991"/>
                      <a:pt x="3049" y="1074"/>
                      <a:pt x="3132" y="1074"/>
                    </a:cubicBezTo>
                    <a:cubicBezTo>
                      <a:pt x="3135" y="1074"/>
                      <a:pt x="3172" y="1073"/>
                      <a:pt x="3236" y="1073"/>
                    </a:cubicBezTo>
                    <a:cubicBezTo>
                      <a:pt x="3649" y="1073"/>
                      <a:pt x="5188" y="1135"/>
                      <a:pt x="6156" y="2062"/>
                    </a:cubicBezTo>
                    <a:cubicBezTo>
                      <a:pt x="6704" y="2586"/>
                      <a:pt x="6978" y="3301"/>
                      <a:pt x="6978" y="4194"/>
                    </a:cubicBezTo>
                    <a:cubicBezTo>
                      <a:pt x="6978" y="5158"/>
                      <a:pt x="6764" y="5753"/>
                      <a:pt x="6549" y="6408"/>
                    </a:cubicBezTo>
                    <a:cubicBezTo>
                      <a:pt x="6323" y="7063"/>
                      <a:pt x="6085" y="7742"/>
                      <a:pt x="6073" y="8778"/>
                    </a:cubicBezTo>
                    <a:lnTo>
                      <a:pt x="2120" y="8778"/>
                    </a:lnTo>
                    <a:cubicBezTo>
                      <a:pt x="2084" y="8694"/>
                      <a:pt x="2025" y="8492"/>
                      <a:pt x="2025" y="8218"/>
                    </a:cubicBezTo>
                    <a:cubicBezTo>
                      <a:pt x="2025" y="7766"/>
                      <a:pt x="2299" y="6730"/>
                      <a:pt x="4168" y="4860"/>
                    </a:cubicBezTo>
                    <a:cubicBezTo>
                      <a:pt x="4227" y="4801"/>
                      <a:pt x="4227" y="4729"/>
                      <a:pt x="4192" y="4658"/>
                    </a:cubicBezTo>
                    <a:cubicBezTo>
                      <a:pt x="4157" y="4606"/>
                      <a:pt x="4109" y="4573"/>
                      <a:pt x="4058" y="4573"/>
                    </a:cubicBezTo>
                    <a:cubicBezTo>
                      <a:pt x="4040" y="4573"/>
                      <a:pt x="4020" y="4577"/>
                      <a:pt x="4001" y="4587"/>
                    </a:cubicBezTo>
                    <a:cubicBezTo>
                      <a:pt x="4001" y="4587"/>
                      <a:pt x="3902" y="4611"/>
                      <a:pt x="3741" y="4611"/>
                    </a:cubicBezTo>
                    <a:cubicBezTo>
                      <a:pt x="3530" y="4611"/>
                      <a:pt x="3214" y="4569"/>
                      <a:pt x="2882" y="4372"/>
                    </a:cubicBezTo>
                    <a:cubicBezTo>
                      <a:pt x="2803" y="4328"/>
                      <a:pt x="2715" y="4306"/>
                      <a:pt x="2627" y="4306"/>
                    </a:cubicBezTo>
                    <a:cubicBezTo>
                      <a:pt x="2503" y="4306"/>
                      <a:pt x="2379" y="4348"/>
                      <a:pt x="2275" y="4432"/>
                    </a:cubicBezTo>
                    <a:cubicBezTo>
                      <a:pt x="2058" y="4611"/>
                      <a:pt x="1655" y="4842"/>
                      <a:pt x="1053" y="4842"/>
                    </a:cubicBezTo>
                    <a:cubicBezTo>
                      <a:pt x="895" y="4842"/>
                      <a:pt x="723" y="4826"/>
                      <a:pt x="537" y="4789"/>
                    </a:cubicBezTo>
                    <a:lnTo>
                      <a:pt x="382" y="4075"/>
                    </a:lnTo>
                    <a:lnTo>
                      <a:pt x="2156" y="2301"/>
                    </a:lnTo>
                    <a:cubicBezTo>
                      <a:pt x="2180" y="2277"/>
                      <a:pt x="2203" y="2229"/>
                      <a:pt x="2203" y="2193"/>
                    </a:cubicBezTo>
                    <a:lnTo>
                      <a:pt x="2203" y="1967"/>
                    </a:lnTo>
                    <a:cubicBezTo>
                      <a:pt x="2203" y="1860"/>
                      <a:pt x="2275" y="1789"/>
                      <a:pt x="2382" y="1777"/>
                    </a:cubicBezTo>
                    <a:cubicBezTo>
                      <a:pt x="2501" y="1764"/>
                      <a:pt x="2692" y="1750"/>
                      <a:pt x="2929" y="1750"/>
                    </a:cubicBezTo>
                    <a:cubicBezTo>
                      <a:pt x="3355" y="1750"/>
                      <a:pt x="3928" y="1796"/>
                      <a:pt x="4501" y="1979"/>
                    </a:cubicBezTo>
                    <a:cubicBezTo>
                      <a:pt x="4522" y="1987"/>
                      <a:pt x="4544" y="1991"/>
                      <a:pt x="4565" y="1991"/>
                    </a:cubicBezTo>
                    <a:cubicBezTo>
                      <a:pt x="4639" y="1991"/>
                      <a:pt x="4706" y="1943"/>
                      <a:pt x="4716" y="1860"/>
                    </a:cubicBezTo>
                    <a:cubicBezTo>
                      <a:pt x="4739" y="1777"/>
                      <a:pt x="4704" y="1670"/>
                      <a:pt x="4597" y="1658"/>
                    </a:cubicBezTo>
                    <a:cubicBezTo>
                      <a:pt x="3956" y="1457"/>
                      <a:pt x="3315" y="1408"/>
                      <a:pt x="2856" y="1408"/>
                    </a:cubicBezTo>
                    <a:cubicBezTo>
                      <a:pt x="2632" y="1408"/>
                      <a:pt x="2451" y="1420"/>
                      <a:pt x="2334" y="1431"/>
                    </a:cubicBezTo>
                    <a:cubicBezTo>
                      <a:pt x="2049" y="1455"/>
                      <a:pt x="1846" y="1681"/>
                      <a:pt x="1846" y="1967"/>
                    </a:cubicBezTo>
                    <a:lnTo>
                      <a:pt x="1846" y="2110"/>
                    </a:lnTo>
                    <a:lnTo>
                      <a:pt x="60" y="3896"/>
                    </a:lnTo>
                    <a:cubicBezTo>
                      <a:pt x="13" y="3944"/>
                      <a:pt x="1" y="4003"/>
                      <a:pt x="13" y="4051"/>
                    </a:cubicBezTo>
                    <a:lnTo>
                      <a:pt x="191" y="4956"/>
                    </a:lnTo>
                    <a:cubicBezTo>
                      <a:pt x="203" y="5015"/>
                      <a:pt x="251" y="5075"/>
                      <a:pt x="310" y="5087"/>
                    </a:cubicBezTo>
                    <a:cubicBezTo>
                      <a:pt x="569" y="5151"/>
                      <a:pt x="806" y="5178"/>
                      <a:pt x="1022" y="5178"/>
                    </a:cubicBezTo>
                    <a:cubicBezTo>
                      <a:pt x="1722" y="5178"/>
                      <a:pt x="2199" y="4897"/>
                      <a:pt x="2453" y="4706"/>
                    </a:cubicBezTo>
                    <a:cubicBezTo>
                      <a:pt x="2497" y="4669"/>
                      <a:pt x="2550" y="4655"/>
                      <a:pt x="2598" y="4655"/>
                    </a:cubicBezTo>
                    <a:cubicBezTo>
                      <a:pt x="2628" y="4655"/>
                      <a:pt x="2657" y="4661"/>
                      <a:pt x="2680" y="4670"/>
                    </a:cubicBezTo>
                    <a:cubicBezTo>
                      <a:pt x="3001" y="4872"/>
                      <a:pt x="3335" y="4932"/>
                      <a:pt x="3573" y="4944"/>
                    </a:cubicBezTo>
                    <a:cubicBezTo>
                      <a:pt x="1977" y="6611"/>
                      <a:pt x="1632" y="7635"/>
                      <a:pt x="1632" y="8218"/>
                    </a:cubicBezTo>
                    <a:cubicBezTo>
                      <a:pt x="1632" y="8456"/>
                      <a:pt x="1680" y="8647"/>
                      <a:pt x="1727" y="8778"/>
                    </a:cubicBezTo>
                    <a:cubicBezTo>
                      <a:pt x="1465" y="8825"/>
                      <a:pt x="1275" y="9051"/>
                      <a:pt x="1275" y="9313"/>
                    </a:cubicBezTo>
                    <a:lnTo>
                      <a:pt x="1275" y="9540"/>
                    </a:lnTo>
                    <a:cubicBezTo>
                      <a:pt x="1072" y="9611"/>
                      <a:pt x="906" y="9801"/>
                      <a:pt x="906" y="10040"/>
                    </a:cubicBezTo>
                    <a:lnTo>
                      <a:pt x="906" y="11147"/>
                    </a:lnTo>
                    <a:cubicBezTo>
                      <a:pt x="906" y="11445"/>
                      <a:pt x="1144" y="11683"/>
                      <a:pt x="1441" y="11683"/>
                    </a:cubicBezTo>
                    <a:lnTo>
                      <a:pt x="6930" y="11683"/>
                    </a:lnTo>
                    <a:cubicBezTo>
                      <a:pt x="7228" y="11683"/>
                      <a:pt x="7466" y="11445"/>
                      <a:pt x="7466" y="11147"/>
                    </a:cubicBezTo>
                    <a:lnTo>
                      <a:pt x="7466" y="10040"/>
                    </a:lnTo>
                    <a:cubicBezTo>
                      <a:pt x="7502" y="9825"/>
                      <a:pt x="7347" y="9611"/>
                      <a:pt x="7145" y="9551"/>
                    </a:cubicBezTo>
                    <a:lnTo>
                      <a:pt x="7145" y="9337"/>
                    </a:lnTo>
                    <a:cubicBezTo>
                      <a:pt x="7145" y="9039"/>
                      <a:pt x="6906" y="8801"/>
                      <a:pt x="6609" y="8801"/>
                    </a:cubicBezTo>
                    <a:lnTo>
                      <a:pt x="6418" y="8801"/>
                    </a:lnTo>
                    <a:cubicBezTo>
                      <a:pt x="6442" y="7801"/>
                      <a:pt x="6656" y="7158"/>
                      <a:pt x="6871" y="6527"/>
                    </a:cubicBezTo>
                    <a:cubicBezTo>
                      <a:pt x="7097" y="5896"/>
                      <a:pt x="7323" y="5229"/>
                      <a:pt x="7323" y="4206"/>
                    </a:cubicBezTo>
                    <a:cubicBezTo>
                      <a:pt x="7323" y="3229"/>
                      <a:pt x="7014" y="2420"/>
                      <a:pt x="6394" y="1824"/>
                    </a:cubicBezTo>
                    <a:cubicBezTo>
                      <a:pt x="5906" y="1372"/>
                      <a:pt x="5299" y="1098"/>
                      <a:pt x="4751" y="931"/>
                    </a:cubicBezTo>
                    <a:cubicBezTo>
                      <a:pt x="4632" y="431"/>
                      <a:pt x="4358" y="205"/>
                      <a:pt x="4156" y="98"/>
                    </a:cubicBezTo>
                    <a:cubicBezTo>
                      <a:pt x="3986" y="13"/>
                      <a:pt x="3828" y="1"/>
                      <a:pt x="37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44"/>
              <p:cNvSpPr/>
              <p:nvPr/>
            </p:nvSpPr>
            <p:spPr>
              <a:xfrm>
                <a:off x="2882023" y="2951111"/>
                <a:ext cx="21993" cy="16837"/>
              </a:xfrm>
              <a:custGeom>
                <a:rect b="b" l="l" r="r" t="t"/>
                <a:pathLst>
                  <a:path extrusionOk="0" h="529" w="691">
                    <a:moveTo>
                      <a:pt x="202" y="0"/>
                    </a:moveTo>
                    <a:cubicBezTo>
                      <a:pt x="138" y="0"/>
                      <a:pt x="81" y="30"/>
                      <a:pt x="48" y="88"/>
                    </a:cubicBezTo>
                    <a:cubicBezTo>
                      <a:pt x="0" y="183"/>
                      <a:pt x="36" y="290"/>
                      <a:pt x="119" y="338"/>
                    </a:cubicBezTo>
                    <a:cubicBezTo>
                      <a:pt x="215" y="374"/>
                      <a:pt x="298" y="433"/>
                      <a:pt x="393" y="493"/>
                    </a:cubicBezTo>
                    <a:cubicBezTo>
                      <a:pt x="417" y="517"/>
                      <a:pt x="453" y="528"/>
                      <a:pt x="476" y="528"/>
                    </a:cubicBezTo>
                    <a:cubicBezTo>
                      <a:pt x="536" y="528"/>
                      <a:pt x="584" y="493"/>
                      <a:pt x="631" y="457"/>
                    </a:cubicBezTo>
                    <a:cubicBezTo>
                      <a:pt x="691" y="362"/>
                      <a:pt x="655" y="255"/>
                      <a:pt x="584" y="195"/>
                    </a:cubicBezTo>
                    <a:cubicBezTo>
                      <a:pt x="488" y="136"/>
                      <a:pt x="393" y="76"/>
                      <a:pt x="286" y="16"/>
                    </a:cubicBezTo>
                    <a:cubicBezTo>
                      <a:pt x="257" y="6"/>
                      <a:pt x="229" y="0"/>
                      <a:pt x="2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0" name="Google Shape;2060;p44"/>
              <p:cNvSpPr/>
              <p:nvPr/>
            </p:nvSpPr>
            <p:spPr>
              <a:xfrm>
                <a:off x="2804332" y="2960341"/>
                <a:ext cx="11012" cy="15946"/>
              </a:xfrm>
              <a:custGeom>
                <a:rect b="b" l="l" r="r" t="t"/>
                <a:pathLst>
                  <a:path extrusionOk="0" h="501" w="346">
                    <a:moveTo>
                      <a:pt x="167" y="0"/>
                    </a:moveTo>
                    <a:cubicBezTo>
                      <a:pt x="84" y="0"/>
                      <a:pt x="0" y="72"/>
                      <a:pt x="0" y="167"/>
                    </a:cubicBezTo>
                    <a:lnTo>
                      <a:pt x="0" y="346"/>
                    </a:lnTo>
                    <a:cubicBezTo>
                      <a:pt x="0" y="429"/>
                      <a:pt x="84" y="500"/>
                      <a:pt x="167" y="500"/>
                    </a:cubicBezTo>
                    <a:cubicBezTo>
                      <a:pt x="262" y="500"/>
                      <a:pt x="334" y="429"/>
                      <a:pt x="334" y="346"/>
                    </a:cubicBezTo>
                    <a:lnTo>
                      <a:pt x="334" y="167"/>
                    </a:lnTo>
                    <a:cubicBezTo>
                      <a:pt x="346" y="72"/>
                      <a:pt x="274" y="0"/>
                      <a:pt x="1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61" name="Google Shape;2061;p44"/>
          <p:cNvGrpSpPr/>
          <p:nvPr/>
        </p:nvGrpSpPr>
        <p:grpSpPr>
          <a:xfrm>
            <a:off x="5128025" y="2326550"/>
            <a:ext cx="845723" cy="2162298"/>
            <a:chOff x="5128025" y="2326550"/>
            <a:chExt cx="845723" cy="2162298"/>
          </a:xfrm>
        </p:grpSpPr>
        <p:sp>
          <p:nvSpPr>
            <p:cNvPr id="2062" name="Google Shape;2062;p44"/>
            <p:cNvSpPr/>
            <p:nvPr/>
          </p:nvSpPr>
          <p:spPr>
            <a:xfrm>
              <a:off x="5128025" y="2326550"/>
              <a:ext cx="845723" cy="2162298"/>
            </a:xfrm>
            <a:custGeom>
              <a:rect b="b" l="l" r="r" t="t"/>
              <a:pathLst>
                <a:path extrusionOk="0" h="74820" w="26493">
                  <a:moveTo>
                    <a:pt x="13252" y="1"/>
                  </a:moveTo>
                  <a:cubicBezTo>
                    <a:pt x="5978" y="1"/>
                    <a:pt x="1" y="5918"/>
                    <a:pt x="1" y="13205"/>
                  </a:cubicBezTo>
                  <a:lnTo>
                    <a:pt x="1" y="25337"/>
                  </a:lnTo>
                  <a:lnTo>
                    <a:pt x="2680" y="25337"/>
                  </a:lnTo>
                  <a:lnTo>
                    <a:pt x="2680" y="64782"/>
                  </a:lnTo>
                  <a:lnTo>
                    <a:pt x="13241" y="74819"/>
                  </a:lnTo>
                  <a:lnTo>
                    <a:pt x="23813" y="64782"/>
                  </a:lnTo>
                  <a:lnTo>
                    <a:pt x="23813" y="25337"/>
                  </a:lnTo>
                  <a:lnTo>
                    <a:pt x="26492" y="25337"/>
                  </a:lnTo>
                  <a:lnTo>
                    <a:pt x="26492" y="13205"/>
                  </a:lnTo>
                  <a:cubicBezTo>
                    <a:pt x="26492" y="5918"/>
                    <a:pt x="20539" y="1"/>
                    <a:pt x="13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44"/>
            <p:cNvSpPr/>
            <p:nvPr/>
          </p:nvSpPr>
          <p:spPr>
            <a:xfrm>
              <a:off x="5230081" y="2432979"/>
              <a:ext cx="641610" cy="641610"/>
            </a:xfrm>
            <a:custGeom>
              <a:rect b="b" l="l" r="r" t="t"/>
              <a:pathLst>
                <a:path extrusionOk="0" h="20099" w="20099">
                  <a:moveTo>
                    <a:pt x="10038" y="0"/>
                  </a:moveTo>
                  <a:cubicBezTo>
                    <a:pt x="4501" y="0"/>
                    <a:pt x="1" y="4501"/>
                    <a:pt x="1" y="10061"/>
                  </a:cubicBezTo>
                  <a:cubicBezTo>
                    <a:pt x="1" y="15598"/>
                    <a:pt x="4501" y="20098"/>
                    <a:pt x="10038" y="20098"/>
                  </a:cubicBezTo>
                  <a:cubicBezTo>
                    <a:pt x="15598" y="20098"/>
                    <a:pt x="20098" y="15598"/>
                    <a:pt x="20098" y="10061"/>
                  </a:cubicBezTo>
                  <a:cubicBezTo>
                    <a:pt x="20098" y="4501"/>
                    <a:pt x="15598" y="0"/>
                    <a:pt x="10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44"/>
            <p:cNvSpPr txBox="1"/>
            <p:nvPr/>
          </p:nvSpPr>
          <p:spPr>
            <a:xfrm rot="5400000">
              <a:off x="4913086" y="3583475"/>
              <a:ext cx="1275600" cy="3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065" name="Google Shape;2065;p44"/>
            <p:cNvGrpSpPr/>
            <p:nvPr/>
          </p:nvGrpSpPr>
          <p:grpSpPr>
            <a:xfrm>
              <a:off x="5375612" y="2578686"/>
              <a:ext cx="350548" cy="350198"/>
              <a:chOff x="4886264" y="3366174"/>
              <a:chExt cx="350548" cy="350198"/>
            </a:xfrm>
          </p:grpSpPr>
          <p:sp>
            <p:nvSpPr>
              <p:cNvPr id="2066" name="Google Shape;2066;p44"/>
              <p:cNvSpPr/>
              <p:nvPr/>
            </p:nvSpPr>
            <p:spPr>
              <a:xfrm>
                <a:off x="4946132" y="3426614"/>
                <a:ext cx="230431" cy="289758"/>
              </a:xfrm>
              <a:custGeom>
                <a:rect b="b" l="l" r="r" t="t"/>
                <a:pathLst>
                  <a:path extrusionOk="0" h="9104" w="7240">
                    <a:moveTo>
                      <a:pt x="3811" y="3793"/>
                    </a:moveTo>
                    <a:cubicBezTo>
                      <a:pt x="4001" y="3793"/>
                      <a:pt x="4168" y="3948"/>
                      <a:pt x="4168" y="4150"/>
                    </a:cubicBezTo>
                    <a:lnTo>
                      <a:pt x="4168" y="4484"/>
                    </a:lnTo>
                    <a:cubicBezTo>
                      <a:pt x="4156" y="4769"/>
                      <a:pt x="3930" y="5007"/>
                      <a:pt x="3632" y="5007"/>
                    </a:cubicBezTo>
                    <a:cubicBezTo>
                      <a:pt x="3334" y="5007"/>
                      <a:pt x="3108" y="4769"/>
                      <a:pt x="3108" y="4484"/>
                    </a:cubicBezTo>
                    <a:lnTo>
                      <a:pt x="3108" y="4150"/>
                    </a:lnTo>
                    <a:cubicBezTo>
                      <a:pt x="3108" y="3948"/>
                      <a:pt x="3263" y="3793"/>
                      <a:pt x="3465" y="3793"/>
                    </a:cubicBezTo>
                    <a:close/>
                    <a:moveTo>
                      <a:pt x="3787" y="5341"/>
                    </a:moveTo>
                    <a:lnTo>
                      <a:pt x="3787" y="5412"/>
                    </a:lnTo>
                    <a:cubicBezTo>
                      <a:pt x="3811" y="5472"/>
                      <a:pt x="3822" y="5531"/>
                      <a:pt x="3846" y="5579"/>
                    </a:cubicBezTo>
                    <a:lnTo>
                      <a:pt x="3632" y="5793"/>
                    </a:lnTo>
                    <a:lnTo>
                      <a:pt x="3596" y="5793"/>
                    </a:lnTo>
                    <a:lnTo>
                      <a:pt x="3370" y="5579"/>
                    </a:lnTo>
                    <a:cubicBezTo>
                      <a:pt x="3406" y="5531"/>
                      <a:pt x="3418" y="5472"/>
                      <a:pt x="3418" y="5412"/>
                    </a:cubicBezTo>
                    <a:lnTo>
                      <a:pt x="3418" y="5341"/>
                    </a:lnTo>
                    <a:close/>
                    <a:moveTo>
                      <a:pt x="3630" y="314"/>
                    </a:moveTo>
                    <a:cubicBezTo>
                      <a:pt x="4485" y="314"/>
                      <a:pt x="5309" y="622"/>
                      <a:pt x="5930" y="1209"/>
                    </a:cubicBezTo>
                    <a:cubicBezTo>
                      <a:pt x="6585" y="1840"/>
                      <a:pt x="6954" y="2686"/>
                      <a:pt x="6954" y="3591"/>
                    </a:cubicBezTo>
                    <a:cubicBezTo>
                      <a:pt x="6918" y="4293"/>
                      <a:pt x="6704" y="4936"/>
                      <a:pt x="6323" y="5484"/>
                    </a:cubicBezTo>
                    <a:cubicBezTo>
                      <a:pt x="5942" y="6020"/>
                      <a:pt x="5430" y="6436"/>
                      <a:pt x="4823" y="6674"/>
                    </a:cubicBezTo>
                    <a:cubicBezTo>
                      <a:pt x="4620" y="6746"/>
                      <a:pt x="4501" y="6948"/>
                      <a:pt x="4501" y="7151"/>
                    </a:cubicBezTo>
                    <a:lnTo>
                      <a:pt x="4501" y="7603"/>
                    </a:lnTo>
                    <a:cubicBezTo>
                      <a:pt x="4501" y="7674"/>
                      <a:pt x="4489" y="7734"/>
                      <a:pt x="4442" y="7794"/>
                    </a:cubicBezTo>
                    <a:lnTo>
                      <a:pt x="4287" y="8044"/>
                    </a:lnTo>
                    <a:cubicBezTo>
                      <a:pt x="4263" y="8055"/>
                      <a:pt x="4251" y="8091"/>
                      <a:pt x="4251" y="8103"/>
                    </a:cubicBezTo>
                    <a:lnTo>
                      <a:pt x="3037" y="8103"/>
                    </a:lnTo>
                    <a:cubicBezTo>
                      <a:pt x="3013" y="8091"/>
                      <a:pt x="3013" y="8055"/>
                      <a:pt x="3001" y="8044"/>
                    </a:cubicBezTo>
                    <a:lnTo>
                      <a:pt x="2834" y="7794"/>
                    </a:lnTo>
                    <a:cubicBezTo>
                      <a:pt x="2799" y="7734"/>
                      <a:pt x="2775" y="7663"/>
                      <a:pt x="2775" y="7603"/>
                    </a:cubicBezTo>
                    <a:lnTo>
                      <a:pt x="2775" y="6067"/>
                    </a:lnTo>
                    <a:cubicBezTo>
                      <a:pt x="2775" y="5996"/>
                      <a:pt x="2822" y="5936"/>
                      <a:pt x="2882" y="5900"/>
                    </a:cubicBezTo>
                    <a:lnTo>
                      <a:pt x="3168" y="5769"/>
                    </a:lnTo>
                    <a:lnTo>
                      <a:pt x="3418" y="6020"/>
                    </a:lnTo>
                    <a:cubicBezTo>
                      <a:pt x="3477" y="6079"/>
                      <a:pt x="3572" y="6127"/>
                      <a:pt x="3656" y="6127"/>
                    </a:cubicBezTo>
                    <a:cubicBezTo>
                      <a:pt x="3751" y="6127"/>
                      <a:pt x="3834" y="6091"/>
                      <a:pt x="3894" y="6020"/>
                    </a:cubicBezTo>
                    <a:lnTo>
                      <a:pt x="4144" y="5769"/>
                    </a:lnTo>
                    <a:lnTo>
                      <a:pt x="4430" y="5900"/>
                    </a:lnTo>
                    <a:cubicBezTo>
                      <a:pt x="4489" y="5936"/>
                      <a:pt x="4537" y="5996"/>
                      <a:pt x="4537" y="6067"/>
                    </a:cubicBezTo>
                    <a:lnTo>
                      <a:pt x="4537" y="6198"/>
                    </a:lnTo>
                    <a:cubicBezTo>
                      <a:pt x="4537" y="6293"/>
                      <a:pt x="4608" y="6365"/>
                      <a:pt x="4704" y="6365"/>
                    </a:cubicBezTo>
                    <a:cubicBezTo>
                      <a:pt x="4787" y="6365"/>
                      <a:pt x="4858" y="6293"/>
                      <a:pt x="4858" y="6198"/>
                    </a:cubicBezTo>
                    <a:lnTo>
                      <a:pt x="4858" y="6067"/>
                    </a:lnTo>
                    <a:cubicBezTo>
                      <a:pt x="4858" y="5877"/>
                      <a:pt x="4751" y="5698"/>
                      <a:pt x="4573" y="5615"/>
                    </a:cubicBezTo>
                    <a:lnTo>
                      <a:pt x="4180" y="5412"/>
                    </a:lnTo>
                    <a:lnTo>
                      <a:pt x="4180" y="5400"/>
                    </a:lnTo>
                    <a:lnTo>
                      <a:pt x="4180" y="5162"/>
                    </a:lnTo>
                    <a:cubicBezTo>
                      <a:pt x="4382" y="5007"/>
                      <a:pt x="4513" y="4757"/>
                      <a:pt x="4513" y="4472"/>
                    </a:cubicBezTo>
                    <a:lnTo>
                      <a:pt x="4513" y="4126"/>
                    </a:lnTo>
                    <a:cubicBezTo>
                      <a:pt x="4513" y="3757"/>
                      <a:pt x="4215" y="3448"/>
                      <a:pt x="3834" y="3448"/>
                    </a:cubicBezTo>
                    <a:lnTo>
                      <a:pt x="3489" y="3448"/>
                    </a:lnTo>
                    <a:cubicBezTo>
                      <a:pt x="3120" y="3448"/>
                      <a:pt x="2810" y="3745"/>
                      <a:pt x="2810" y="4126"/>
                    </a:cubicBezTo>
                    <a:lnTo>
                      <a:pt x="2810" y="4472"/>
                    </a:lnTo>
                    <a:cubicBezTo>
                      <a:pt x="2810" y="4757"/>
                      <a:pt x="2941" y="5007"/>
                      <a:pt x="3156" y="5162"/>
                    </a:cubicBezTo>
                    <a:lnTo>
                      <a:pt x="3156" y="5400"/>
                    </a:lnTo>
                    <a:lnTo>
                      <a:pt x="3156" y="5412"/>
                    </a:lnTo>
                    <a:lnTo>
                      <a:pt x="2751" y="5615"/>
                    </a:lnTo>
                    <a:cubicBezTo>
                      <a:pt x="2572" y="5710"/>
                      <a:pt x="2465" y="5877"/>
                      <a:pt x="2465" y="6067"/>
                    </a:cubicBezTo>
                    <a:lnTo>
                      <a:pt x="2465" y="6674"/>
                    </a:lnTo>
                    <a:cubicBezTo>
                      <a:pt x="1882" y="6448"/>
                      <a:pt x="1382" y="6055"/>
                      <a:pt x="1001" y="5543"/>
                    </a:cubicBezTo>
                    <a:cubicBezTo>
                      <a:pt x="572" y="4960"/>
                      <a:pt x="370" y="4269"/>
                      <a:pt x="382" y="3531"/>
                    </a:cubicBezTo>
                    <a:cubicBezTo>
                      <a:pt x="393" y="2721"/>
                      <a:pt x="727" y="1924"/>
                      <a:pt x="1322" y="1317"/>
                    </a:cubicBezTo>
                    <a:cubicBezTo>
                      <a:pt x="1894" y="709"/>
                      <a:pt x="2668" y="364"/>
                      <a:pt x="3489" y="316"/>
                    </a:cubicBezTo>
                    <a:cubicBezTo>
                      <a:pt x="3536" y="315"/>
                      <a:pt x="3583" y="314"/>
                      <a:pt x="3630" y="314"/>
                    </a:cubicBezTo>
                    <a:close/>
                    <a:moveTo>
                      <a:pt x="4156" y="8436"/>
                    </a:moveTo>
                    <a:lnTo>
                      <a:pt x="4156" y="8794"/>
                    </a:lnTo>
                    <a:lnTo>
                      <a:pt x="3120" y="8806"/>
                    </a:lnTo>
                    <a:cubicBezTo>
                      <a:pt x="3120" y="8806"/>
                      <a:pt x="3108" y="8806"/>
                      <a:pt x="3108" y="8794"/>
                    </a:cubicBezTo>
                    <a:lnTo>
                      <a:pt x="3108" y="8436"/>
                    </a:lnTo>
                    <a:close/>
                    <a:moveTo>
                      <a:pt x="3645" y="0"/>
                    </a:moveTo>
                    <a:cubicBezTo>
                      <a:pt x="3573" y="0"/>
                      <a:pt x="3501" y="3"/>
                      <a:pt x="3430" y="7"/>
                    </a:cubicBezTo>
                    <a:cubicBezTo>
                      <a:pt x="2525" y="54"/>
                      <a:pt x="1679" y="435"/>
                      <a:pt x="1036" y="1114"/>
                    </a:cubicBezTo>
                    <a:cubicBezTo>
                      <a:pt x="393" y="1769"/>
                      <a:pt x="36" y="2626"/>
                      <a:pt x="12" y="3531"/>
                    </a:cubicBezTo>
                    <a:cubicBezTo>
                      <a:pt x="1" y="4341"/>
                      <a:pt x="239" y="5103"/>
                      <a:pt x="715" y="5734"/>
                    </a:cubicBezTo>
                    <a:cubicBezTo>
                      <a:pt x="1144" y="6317"/>
                      <a:pt x="1751" y="6782"/>
                      <a:pt x="2441" y="7020"/>
                    </a:cubicBezTo>
                    <a:lnTo>
                      <a:pt x="2441" y="7591"/>
                    </a:lnTo>
                    <a:cubicBezTo>
                      <a:pt x="2441" y="7734"/>
                      <a:pt x="2477" y="7865"/>
                      <a:pt x="2560" y="7972"/>
                    </a:cubicBezTo>
                    <a:lnTo>
                      <a:pt x="2715" y="8222"/>
                    </a:lnTo>
                    <a:cubicBezTo>
                      <a:pt x="2763" y="8282"/>
                      <a:pt x="2775" y="8353"/>
                      <a:pt x="2775" y="8413"/>
                    </a:cubicBezTo>
                    <a:lnTo>
                      <a:pt x="2775" y="8770"/>
                    </a:lnTo>
                    <a:cubicBezTo>
                      <a:pt x="2775" y="8948"/>
                      <a:pt x="2929" y="9103"/>
                      <a:pt x="3108" y="9103"/>
                    </a:cubicBezTo>
                    <a:lnTo>
                      <a:pt x="4144" y="9103"/>
                    </a:lnTo>
                    <a:cubicBezTo>
                      <a:pt x="4323" y="9103"/>
                      <a:pt x="4477" y="8948"/>
                      <a:pt x="4477" y="8770"/>
                    </a:cubicBezTo>
                    <a:lnTo>
                      <a:pt x="4477" y="8413"/>
                    </a:lnTo>
                    <a:cubicBezTo>
                      <a:pt x="4477" y="8341"/>
                      <a:pt x="4489" y="8282"/>
                      <a:pt x="4537" y="8222"/>
                    </a:cubicBezTo>
                    <a:lnTo>
                      <a:pt x="4704" y="7972"/>
                    </a:lnTo>
                    <a:cubicBezTo>
                      <a:pt x="4775" y="7853"/>
                      <a:pt x="4823" y="7734"/>
                      <a:pt x="4823" y="7591"/>
                    </a:cubicBezTo>
                    <a:lnTo>
                      <a:pt x="4823" y="7151"/>
                    </a:lnTo>
                    <a:cubicBezTo>
                      <a:pt x="4823" y="7079"/>
                      <a:pt x="4858" y="6996"/>
                      <a:pt x="4942" y="6984"/>
                    </a:cubicBezTo>
                    <a:cubicBezTo>
                      <a:pt x="5608" y="6722"/>
                      <a:pt x="6168" y="6270"/>
                      <a:pt x="6585" y="5674"/>
                    </a:cubicBezTo>
                    <a:cubicBezTo>
                      <a:pt x="7001" y="5067"/>
                      <a:pt x="7228" y="4353"/>
                      <a:pt x="7228" y="3626"/>
                    </a:cubicBezTo>
                    <a:cubicBezTo>
                      <a:pt x="7240" y="2614"/>
                      <a:pt x="6835" y="1686"/>
                      <a:pt x="6108" y="995"/>
                    </a:cubicBezTo>
                    <a:cubicBezTo>
                      <a:pt x="5434" y="354"/>
                      <a:pt x="4566" y="0"/>
                      <a:pt x="36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44"/>
              <p:cNvSpPr/>
              <p:nvPr/>
            </p:nvSpPr>
            <p:spPr>
              <a:xfrm>
                <a:off x="4886264" y="3536706"/>
                <a:ext cx="48919" cy="10662"/>
              </a:xfrm>
              <a:custGeom>
                <a:rect b="b" l="l" r="r" t="t"/>
                <a:pathLst>
                  <a:path extrusionOk="0" h="335" w="1537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51"/>
                      <a:pt x="72" y="334"/>
                      <a:pt x="167" y="334"/>
                    </a:cubicBezTo>
                    <a:lnTo>
                      <a:pt x="1370" y="334"/>
                    </a:lnTo>
                    <a:cubicBezTo>
                      <a:pt x="1465" y="334"/>
                      <a:pt x="1536" y="251"/>
                      <a:pt x="1536" y="167"/>
                    </a:cubicBezTo>
                    <a:cubicBezTo>
                      <a:pt x="1536" y="60"/>
                      <a:pt x="1465" y="1"/>
                      <a:pt x="13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44"/>
              <p:cNvSpPr/>
              <p:nvPr/>
            </p:nvSpPr>
            <p:spPr>
              <a:xfrm>
                <a:off x="5187894" y="3536706"/>
                <a:ext cx="48919" cy="10662"/>
              </a:xfrm>
              <a:custGeom>
                <a:rect b="b" l="l" r="r" t="t"/>
                <a:pathLst>
                  <a:path extrusionOk="0" h="335" w="1537">
                    <a:moveTo>
                      <a:pt x="167" y="1"/>
                    </a:moveTo>
                    <a:cubicBezTo>
                      <a:pt x="84" y="1"/>
                      <a:pt x="1" y="72"/>
                      <a:pt x="1" y="167"/>
                    </a:cubicBezTo>
                    <a:cubicBezTo>
                      <a:pt x="1" y="251"/>
                      <a:pt x="84" y="334"/>
                      <a:pt x="167" y="334"/>
                    </a:cubicBezTo>
                    <a:lnTo>
                      <a:pt x="1370" y="334"/>
                    </a:lnTo>
                    <a:cubicBezTo>
                      <a:pt x="1465" y="334"/>
                      <a:pt x="1537" y="251"/>
                      <a:pt x="1537" y="167"/>
                    </a:cubicBezTo>
                    <a:cubicBezTo>
                      <a:pt x="1537" y="60"/>
                      <a:pt x="1465" y="1"/>
                      <a:pt x="13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44"/>
              <p:cNvSpPr/>
              <p:nvPr/>
            </p:nvSpPr>
            <p:spPr>
              <a:xfrm>
                <a:off x="5056414" y="3366174"/>
                <a:ext cx="10248" cy="48919"/>
              </a:xfrm>
              <a:custGeom>
                <a:rect b="b" l="l" r="r" t="t"/>
                <a:pathLst>
                  <a:path extrusionOk="0" h="1537" w="322">
                    <a:moveTo>
                      <a:pt x="167" y="1"/>
                    </a:moveTo>
                    <a:cubicBezTo>
                      <a:pt x="72" y="1"/>
                      <a:pt x="0" y="72"/>
                      <a:pt x="0" y="168"/>
                    </a:cubicBezTo>
                    <a:lnTo>
                      <a:pt x="0" y="1370"/>
                    </a:lnTo>
                    <a:cubicBezTo>
                      <a:pt x="0" y="1465"/>
                      <a:pt x="72" y="1537"/>
                      <a:pt x="167" y="1537"/>
                    </a:cubicBezTo>
                    <a:cubicBezTo>
                      <a:pt x="250" y="1537"/>
                      <a:pt x="322" y="1465"/>
                      <a:pt x="322" y="1370"/>
                    </a:cubicBezTo>
                    <a:lnTo>
                      <a:pt x="322" y="168"/>
                    </a:lnTo>
                    <a:cubicBezTo>
                      <a:pt x="322" y="72"/>
                      <a:pt x="250" y="1"/>
                      <a:pt x="1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44"/>
              <p:cNvSpPr/>
              <p:nvPr/>
            </p:nvSpPr>
            <p:spPr>
              <a:xfrm>
                <a:off x="4978723" y="3650744"/>
                <a:ext cx="22757" cy="29249"/>
              </a:xfrm>
              <a:custGeom>
                <a:rect b="b" l="l" r="r" t="t"/>
                <a:pathLst>
                  <a:path extrusionOk="0" h="919" w="715">
                    <a:moveTo>
                      <a:pt x="525" y="1"/>
                    </a:moveTo>
                    <a:cubicBezTo>
                      <a:pt x="470" y="1"/>
                      <a:pt x="413" y="30"/>
                      <a:pt x="381" y="85"/>
                    </a:cubicBezTo>
                    <a:lnTo>
                      <a:pt x="48" y="680"/>
                    </a:lnTo>
                    <a:cubicBezTo>
                      <a:pt x="0" y="752"/>
                      <a:pt x="24" y="859"/>
                      <a:pt x="108" y="894"/>
                    </a:cubicBezTo>
                    <a:cubicBezTo>
                      <a:pt x="131" y="918"/>
                      <a:pt x="167" y="918"/>
                      <a:pt x="179" y="918"/>
                    </a:cubicBezTo>
                    <a:cubicBezTo>
                      <a:pt x="239" y="918"/>
                      <a:pt x="286" y="883"/>
                      <a:pt x="310" y="835"/>
                    </a:cubicBezTo>
                    <a:lnTo>
                      <a:pt x="655" y="240"/>
                    </a:lnTo>
                    <a:cubicBezTo>
                      <a:pt x="715" y="156"/>
                      <a:pt x="703" y="61"/>
                      <a:pt x="608" y="25"/>
                    </a:cubicBezTo>
                    <a:cubicBezTo>
                      <a:pt x="583" y="9"/>
                      <a:pt x="554" y="1"/>
                      <a:pt x="5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44"/>
              <p:cNvSpPr/>
              <p:nvPr/>
            </p:nvSpPr>
            <p:spPr>
              <a:xfrm>
                <a:off x="5121597" y="3403380"/>
                <a:ext cx="22757" cy="29154"/>
              </a:xfrm>
              <a:custGeom>
                <a:rect b="b" l="l" r="r" t="t"/>
                <a:pathLst>
                  <a:path extrusionOk="0" h="916" w="715">
                    <a:moveTo>
                      <a:pt x="537" y="1"/>
                    </a:moveTo>
                    <a:cubicBezTo>
                      <a:pt x="476" y="1"/>
                      <a:pt x="418" y="33"/>
                      <a:pt x="393" y="82"/>
                    </a:cubicBezTo>
                    <a:lnTo>
                      <a:pt x="48" y="677"/>
                    </a:lnTo>
                    <a:cubicBezTo>
                      <a:pt x="0" y="749"/>
                      <a:pt x="36" y="856"/>
                      <a:pt x="107" y="904"/>
                    </a:cubicBezTo>
                    <a:cubicBezTo>
                      <a:pt x="143" y="915"/>
                      <a:pt x="167" y="915"/>
                      <a:pt x="179" y="915"/>
                    </a:cubicBezTo>
                    <a:cubicBezTo>
                      <a:pt x="238" y="915"/>
                      <a:pt x="286" y="880"/>
                      <a:pt x="322" y="844"/>
                    </a:cubicBezTo>
                    <a:lnTo>
                      <a:pt x="655" y="249"/>
                    </a:lnTo>
                    <a:cubicBezTo>
                      <a:pt x="715" y="165"/>
                      <a:pt x="691" y="70"/>
                      <a:pt x="619" y="22"/>
                    </a:cubicBezTo>
                    <a:cubicBezTo>
                      <a:pt x="593" y="8"/>
                      <a:pt x="565" y="1"/>
                      <a:pt x="5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44"/>
              <p:cNvSpPr/>
              <p:nvPr/>
            </p:nvSpPr>
            <p:spPr>
              <a:xfrm>
                <a:off x="4922643" y="3459842"/>
                <a:ext cx="31095" cy="21197"/>
              </a:xfrm>
              <a:custGeom>
                <a:rect b="b" l="l" r="r" t="t"/>
                <a:pathLst>
                  <a:path extrusionOk="0" h="666" w="977">
                    <a:moveTo>
                      <a:pt x="199" y="1"/>
                    </a:moveTo>
                    <a:cubicBezTo>
                      <a:pt x="141" y="1"/>
                      <a:pt x="81" y="33"/>
                      <a:pt x="48" y="82"/>
                    </a:cubicBezTo>
                    <a:cubicBezTo>
                      <a:pt x="0" y="153"/>
                      <a:pt x="36" y="261"/>
                      <a:pt x="108" y="308"/>
                    </a:cubicBezTo>
                    <a:lnTo>
                      <a:pt x="703" y="642"/>
                    </a:lnTo>
                    <a:cubicBezTo>
                      <a:pt x="739" y="665"/>
                      <a:pt x="762" y="665"/>
                      <a:pt x="774" y="665"/>
                    </a:cubicBezTo>
                    <a:cubicBezTo>
                      <a:pt x="834" y="665"/>
                      <a:pt x="881" y="630"/>
                      <a:pt x="917" y="582"/>
                    </a:cubicBezTo>
                    <a:cubicBezTo>
                      <a:pt x="977" y="511"/>
                      <a:pt x="941" y="404"/>
                      <a:pt x="870" y="368"/>
                    </a:cubicBezTo>
                    <a:lnTo>
                      <a:pt x="274" y="23"/>
                    </a:lnTo>
                    <a:cubicBezTo>
                      <a:pt x="252" y="8"/>
                      <a:pt x="226" y="1"/>
                      <a:pt x="1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44"/>
              <p:cNvSpPr/>
              <p:nvPr/>
            </p:nvSpPr>
            <p:spPr>
              <a:xfrm>
                <a:off x="5169720" y="3602334"/>
                <a:ext cx="30714" cy="21197"/>
              </a:xfrm>
              <a:custGeom>
                <a:rect b="b" l="l" r="r" t="t"/>
                <a:pathLst>
                  <a:path extrusionOk="0" h="666" w="965">
                    <a:moveTo>
                      <a:pt x="187" y="1"/>
                    </a:moveTo>
                    <a:cubicBezTo>
                      <a:pt x="129" y="1"/>
                      <a:pt x="69" y="33"/>
                      <a:pt x="36" y="82"/>
                    </a:cubicBezTo>
                    <a:cubicBezTo>
                      <a:pt x="0" y="153"/>
                      <a:pt x="24" y="260"/>
                      <a:pt x="95" y="308"/>
                    </a:cubicBezTo>
                    <a:lnTo>
                      <a:pt x="691" y="653"/>
                    </a:lnTo>
                    <a:cubicBezTo>
                      <a:pt x="727" y="665"/>
                      <a:pt x="750" y="665"/>
                      <a:pt x="774" y="665"/>
                    </a:cubicBezTo>
                    <a:cubicBezTo>
                      <a:pt x="834" y="665"/>
                      <a:pt x="869" y="629"/>
                      <a:pt x="905" y="594"/>
                    </a:cubicBezTo>
                    <a:cubicBezTo>
                      <a:pt x="965" y="510"/>
                      <a:pt x="953" y="415"/>
                      <a:pt x="857" y="368"/>
                    </a:cubicBezTo>
                    <a:lnTo>
                      <a:pt x="262" y="22"/>
                    </a:lnTo>
                    <a:cubicBezTo>
                      <a:pt x="240" y="7"/>
                      <a:pt x="214" y="1"/>
                      <a:pt x="1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44"/>
              <p:cNvSpPr/>
              <p:nvPr/>
            </p:nvSpPr>
            <p:spPr>
              <a:xfrm>
                <a:off x="5121597" y="3650744"/>
                <a:ext cx="22757" cy="29249"/>
              </a:xfrm>
              <a:custGeom>
                <a:rect b="b" l="l" r="r" t="t"/>
                <a:pathLst>
                  <a:path extrusionOk="0" h="919" w="715">
                    <a:moveTo>
                      <a:pt x="190" y="1"/>
                    </a:moveTo>
                    <a:cubicBezTo>
                      <a:pt x="161" y="1"/>
                      <a:pt x="132" y="9"/>
                      <a:pt x="107" y="25"/>
                    </a:cubicBezTo>
                    <a:cubicBezTo>
                      <a:pt x="36" y="61"/>
                      <a:pt x="0" y="168"/>
                      <a:pt x="48" y="240"/>
                    </a:cubicBezTo>
                    <a:lnTo>
                      <a:pt x="393" y="835"/>
                    </a:lnTo>
                    <a:cubicBezTo>
                      <a:pt x="417" y="883"/>
                      <a:pt x="476" y="918"/>
                      <a:pt x="524" y="918"/>
                    </a:cubicBezTo>
                    <a:cubicBezTo>
                      <a:pt x="560" y="918"/>
                      <a:pt x="584" y="918"/>
                      <a:pt x="595" y="894"/>
                    </a:cubicBezTo>
                    <a:cubicBezTo>
                      <a:pt x="691" y="859"/>
                      <a:pt x="715" y="752"/>
                      <a:pt x="679" y="680"/>
                    </a:cubicBezTo>
                    <a:lnTo>
                      <a:pt x="334" y="85"/>
                    </a:lnTo>
                    <a:cubicBezTo>
                      <a:pt x="302" y="30"/>
                      <a:pt x="245" y="1"/>
                      <a:pt x="1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44"/>
              <p:cNvSpPr/>
              <p:nvPr/>
            </p:nvSpPr>
            <p:spPr>
              <a:xfrm>
                <a:off x="4978723" y="3403380"/>
                <a:ext cx="22757" cy="29154"/>
              </a:xfrm>
              <a:custGeom>
                <a:rect b="b" l="l" r="r" t="t"/>
                <a:pathLst>
                  <a:path extrusionOk="0" h="916" w="715">
                    <a:moveTo>
                      <a:pt x="182" y="1"/>
                    </a:moveTo>
                    <a:cubicBezTo>
                      <a:pt x="156" y="1"/>
                      <a:pt x="130" y="8"/>
                      <a:pt x="108" y="22"/>
                    </a:cubicBezTo>
                    <a:cubicBezTo>
                      <a:pt x="24" y="70"/>
                      <a:pt x="0" y="177"/>
                      <a:pt x="48" y="249"/>
                    </a:cubicBezTo>
                    <a:lnTo>
                      <a:pt x="381" y="844"/>
                    </a:lnTo>
                    <a:cubicBezTo>
                      <a:pt x="417" y="892"/>
                      <a:pt x="477" y="915"/>
                      <a:pt x="524" y="915"/>
                    </a:cubicBezTo>
                    <a:cubicBezTo>
                      <a:pt x="548" y="915"/>
                      <a:pt x="584" y="915"/>
                      <a:pt x="596" y="904"/>
                    </a:cubicBezTo>
                    <a:cubicBezTo>
                      <a:pt x="703" y="856"/>
                      <a:pt x="715" y="749"/>
                      <a:pt x="667" y="677"/>
                    </a:cubicBezTo>
                    <a:lnTo>
                      <a:pt x="322" y="82"/>
                    </a:lnTo>
                    <a:cubicBezTo>
                      <a:pt x="297" y="33"/>
                      <a:pt x="239" y="1"/>
                      <a:pt x="1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44"/>
              <p:cNvSpPr/>
              <p:nvPr/>
            </p:nvSpPr>
            <p:spPr>
              <a:xfrm>
                <a:off x="5169720" y="3459842"/>
                <a:ext cx="30714" cy="21197"/>
              </a:xfrm>
              <a:custGeom>
                <a:rect b="b" l="l" r="r" t="t"/>
                <a:pathLst>
                  <a:path extrusionOk="0" h="666" w="965">
                    <a:moveTo>
                      <a:pt x="771" y="1"/>
                    </a:moveTo>
                    <a:cubicBezTo>
                      <a:pt x="744" y="1"/>
                      <a:pt x="717" y="8"/>
                      <a:pt x="691" y="23"/>
                    </a:cubicBezTo>
                    <a:lnTo>
                      <a:pt x="95" y="368"/>
                    </a:lnTo>
                    <a:cubicBezTo>
                      <a:pt x="24" y="404"/>
                      <a:pt x="0" y="511"/>
                      <a:pt x="36" y="582"/>
                    </a:cubicBezTo>
                    <a:cubicBezTo>
                      <a:pt x="72" y="630"/>
                      <a:pt x="131" y="665"/>
                      <a:pt x="179" y="665"/>
                    </a:cubicBezTo>
                    <a:cubicBezTo>
                      <a:pt x="203" y="665"/>
                      <a:pt x="238" y="665"/>
                      <a:pt x="250" y="642"/>
                    </a:cubicBezTo>
                    <a:lnTo>
                      <a:pt x="846" y="308"/>
                    </a:lnTo>
                    <a:cubicBezTo>
                      <a:pt x="953" y="261"/>
                      <a:pt x="965" y="153"/>
                      <a:pt x="917" y="82"/>
                    </a:cubicBezTo>
                    <a:cubicBezTo>
                      <a:pt x="884" y="33"/>
                      <a:pt x="829" y="1"/>
                      <a:pt x="7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44"/>
              <p:cNvSpPr/>
              <p:nvPr/>
            </p:nvSpPr>
            <p:spPr>
              <a:xfrm>
                <a:off x="4922643" y="3602334"/>
                <a:ext cx="31095" cy="21197"/>
              </a:xfrm>
              <a:custGeom>
                <a:rect b="b" l="l" r="r" t="t"/>
                <a:pathLst>
                  <a:path extrusionOk="0" h="666" w="977">
                    <a:moveTo>
                      <a:pt x="778" y="1"/>
                    </a:moveTo>
                    <a:cubicBezTo>
                      <a:pt x="751" y="1"/>
                      <a:pt x="725" y="7"/>
                      <a:pt x="703" y="22"/>
                    </a:cubicBezTo>
                    <a:lnTo>
                      <a:pt x="108" y="368"/>
                    </a:lnTo>
                    <a:cubicBezTo>
                      <a:pt x="36" y="415"/>
                      <a:pt x="0" y="510"/>
                      <a:pt x="48" y="594"/>
                    </a:cubicBezTo>
                    <a:cubicBezTo>
                      <a:pt x="84" y="629"/>
                      <a:pt x="131" y="665"/>
                      <a:pt x="179" y="665"/>
                    </a:cubicBezTo>
                    <a:cubicBezTo>
                      <a:pt x="215" y="665"/>
                      <a:pt x="238" y="665"/>
                      <a:pt x="262" y="653"/>
                    </a:cubicBezTo>
                    <a:lnTo>
                      <a:pt x="858" y="308"/>
                    </a:lnTo>
                    <a:cubicBezTo>
                      <a:pt x="941" y="260"/>
                      <a:pt x="977" y="153"/>
                      <a:pt x="929" y="82"/>
                    </a:cubicBezTo>
                    <a:cubicBezTo>
                      <a:pt x="896" y="33"/>
                      <a:pt x="836" y="1"/>
                      <a:pt x="7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44"/>
              <p:cNvSpPr/>
              <p:nvPr/>
            </p:nvSpPr>
            <p:spPr>
              <a:xfrm>
                <a:off x="5077993" y="3451758"/>
                <a:ext cx="70912" cy="62637"/>
              </a:xfrm>
              <a:custGeom>
                <a:rect b="b" l="l" r="r" t="t"/>
                <a:pathLst>
                  <a:path extrusionOk="0" h="1968" w="2228">
                    <a:moveTo>
                      <a:pt x="186" y="1"/>
                    </a:moveTo>
                    <a:cubicBezTo>
                      <a:pt x="104" y="1"/>
                      <a:pt x="35" y="47"/>
                      <a:pt x="25" y="122"/>
                    </a:cubicBezTo>
                    <a:cubicBezTo>
                      <a:pt x="1" y="217"/>
                      <a:pt x="49" y="300"/>
                      <a:pt x="144" y="312"/>
                    </a:cubicBezTo>
                    <a:cubicBezTo>
                      <a:pt x="930" y="527"/>
                      <a:pt x="1584" y="1098"/>
                      <a:pt x="1894" y="1860"/>
                    </a:cubicBezTo>
                    <a:cubicBezTo>
                      <a:pt x="1930" y="1920"/>
                      <a:pt x="1989" y="1967"/>
                      <a:pt x="2049" y="1967"/>
                    </a:cubicBezTo>
                    <a:cubicBezTo>
                      <a:pt x="2061" y="1967"/>
                      <a:pt x="2085" y="1967"/>
                      <a:pt x="2108" y="1955"/>
                    </a:cubicBezTo>
                    <a:cubicBezTo>
                      <a:pt x="2192" y="1908"/>
                      <a:pt x="2227" y="1812"/>
                      <a:pt x="2192" y="1729"/>
                    </a:cubicBezTo>
                    <a:cubicBezTo>
                      <a:pt x="1846" y="884"/>
                      <a:pt x="1108" y="229"/>
                      <a:pt x="215" y="3"/>
                    </a:cubicBezTo>
                    <a:cubicBezTo>
                      <a:pt x="206" y="1"/>
                      <a:pt x="196" y="1"/>
                      <a:pt x="18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2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3" name="Google Shape;2083;p45"/>
          <p:cNvGrpSpPr/>
          <p:nvPr/>
        </p:nvGrpSpPr>
        <p:grpSpPr>
          <a:xfrm>
            <a:off x="0" y="1608350"/>
            <a:ext cx="5075950" cy="3023925"/>
            <a:chOff x="1646325" y="1452975"/>
            <a:chExt cx="5075950" cy="3023925"/>
          </a:xfrm>
        </p:grpSpPr>
        <p:sp>
          <p:nvSpPr>
            <p:cNvPr id="2084" name="Google Shape;2084;p45"/>
            <p:cNvSpPr/>
            <p:nvPr/>
          </p:nvSpPr>
          <p:spPr>
            <a:xfrm>
              <a:off x="1646325" y="1800625"/>
              <a:ext cx="5075950" cy="2676275"/>
            </a:xfrm>
            <a:custGeom>
              <a:rect b="b" l="l" r="r" t="t"/>
              <a:pathLst>
                <a:path extrusionOk="0" h="107051" w="203038">
                  <a:moveTo>
                    <a:pt x="113594" y="0"/>
                  </a:moveTo>
                  <a:cubicBezTo>
                    <a:pt x="110685" y="0"/>
                    <a:pt x="108776" y="97"/>
                    <a:pt x="108776" y="97"/>
                  </a:cubicBezTo>
                  <a:cubicBezTo>
                    <a:pt x="108776" y="97"/>
                    <a:pt x="135125" y="752"/>
                    <a:pt x="136541" y="7598"/>
                  </a:cubicBezTo>
                  <a:cubicBezTo>
                    <a:pt x="137934" y="14420"/>
                    <a:pt x="83951" y="12836"/>
                    <a:pt x="87333" y="25088"/>
                  </a:cubicBezTo>
                  <a:cubicBezTo>
                    <a:pt x="90714" y="37339"/>
                    <a:pt x="158711" y="39221"/>
                    <a:pt x="163235" y="51270"/>
                  </a:cubicBezTo>
                  <a:cubicBezTo>
                    <a:pt x="167748" y="63283"/>
                    <a:pt x="0" y="72856"/>
                    <a:pt x="0" y="72856"/>
                  </a:cubicBezTo>
                  <a:lnTo>
                    <a:pt x="0" y="107050"/>
                  </a:lnTo>
                  <a:cubicBezTo>
                    <a:pt x="65187" y="103979"/>
                    <a:pt x="203038" y="76951"/>
                    <a:pt x="192858" y="47495"/>
                  </a:cubicBezTo>
                  <a:cubicBezTo>
                    <a:pt x="186309" y="28469"/>
                    <a:pt x="102287" y="28160"/>
                    <a:pt x="101727" y="22969"/>
                  </a:cubicBezTo>
                  <a:cubicBezTo>
                    <a:pt x="101168" y="17777"/>
                    <a:pt x="143209" y="19194"/>
                    <a:pt x="142364" y="8836"/>
                  </a:cubicBezTo>
                  <a:cubicBezTo>
                    <a:pt x="141713" y="952"/>
                    <a:pt x="122727" y="0"/>
                    <a:pt x="113594" y="0"/>
                  </a:cubicBezTo>
                  <a:close/>
                </a:path>
              </a:pathLst>
            </a:custGeom>
            <a:solidFill>
              <a:srgbClr val="686A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45"/>
            <p:cNvSpPr/>
            <p:nvPr/>
          </p:nvSpPr>
          <p:spPr>
            <a:xfrm>
              <a:off x="1646325" y="2909725"/>
              <a:ext cx="5074775" cy="1567175"/>
            </a:xfrm>
            <a:custGeom>
              <a:rect b="b" l="l" r="r" t="t"/>
              <a:pathLst>
                <a:path extrusionOk="0" h="62687" w="202991">
                  <a:moveTo>
                    <a:pt x="190917" y="0"/>
                  </a:moveTo>
                  <a:cubicBezTo>
                    <a:pt x="190429" y="4334"/>
                    <a:pt x="188381" y="8596"/>
                    <a:pt x="185428" y="12204"/>
                  </a:cubicBezTo>
                  <a:cubicBezTo>
                    <a:pt x="181071" y="17514"/>
                    <a:pt x="174879" y="21598"/>
                    <a:pt x="168402" y="25039"/>
                  </a:cubicBezTo>
                  <a:cubicBezTo>
                    <a:pt x="136422" y="41993"/>
                    <a:pt x="90357" y="43994"/>
                    <a:pt x="52602" y="45518"/>
                  </a:cubicBezTo>
                  <a:cubicBezTo>
                    <a:pt x="52112" y="45537"/>
                    <a:pt x="51453" y="45547"/>
                    <a:pt x="50651" y="45547"/>
                  </a:cubicBezTo>
                  <a:cubicBezTo>
                    <a:pt x="39419" y="45547"/>
                    <a:pt x="45" y="43732"/>
                    <a:pt x="0" y="43732"/>
                  </a:cubicBezTo>
                  <a:lnTo>
                    <a:pt x="0" y="62686"/>
                  </a:lnTo>
                  <a:cubicBezTo>
                    <a:pt x="65187" y="59615"/>
                    <a:pt x="202990" y="32587"/>
                    <a:pt x="192810" y="3131"/>
                  </a:cubicBezTo>
                  <a:cubicBezTo>
                    <a:pt x="192441" y="2012"/>
                    <a:pt x="191810" y="988"/>
                    <a:pt x="190917" y="0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45"/>
            <p:cNvSpPr/>
            <p:nvPr/>
          </p:nvSpPr>
          <p:spPr>
            <a:xfrm>
              <a:off x="3810275" y="2273025"/>
              <a:ext cx="1968150" cy="835850"/>
            </a:xfrm>
            <a:custGeom>
              <a:rect b="b" l="l" r="r" t="t"/>
              <a:pathLst>
                <a:path extrusionOk="0" h="33434" w="78726">
                  <a:moveTo>
                    <a:pt x="5359" y="1"/>
                  </a:moveTo>
                  <a:cubicBezTo>
                    <a:pt x="1918" y="1584"/>
                    <a:pt x="1" y="3561"/>
                    <a:pt x="727" y="6192"/>
                  </a:cubicBezTo>
                  <a:cubicBezTo>
                    <a:pt x="4109" y="18443"/>
                    <a:pt x="72105" y="20325"/>
                    <a:pt x="76630" y="32362"/>
                  </a:cubicBezTo>
                  <a:cubicBezTo>
                    <a:pt x="76761" y="32719"/>
                    <a:pt x="76784" y="33088"/>
                    <a:pt x="76701" y="33433"/>
                  </a:cubicBezTo>
                  <a:cubicBezTo>
                    <a:pt x="78725" y="30040"/>
                    <a:pt x="72486" y="24337"/>
                    <a:pt x="56484" y="19586"/>
                  </a:cubicBezTo>
                  <a:cubicBezTo>
                    <a:pt x="40458" y="14860"/>
                    <a:pt x="10347" y="12526"/>
                    <a:pt x="5252" y="6823"/>
                  </a:cubicBezTo>
                  <a:cubicBezTo>
                    <a:pt x="2656" y="3930"/>
                    <a:pt x="3704" y="1608"/>
                    <a:pt x="5359" y="1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45"/>
            <p:cNvSpPr/>
            <p:nvPr/>
          </p:nvSpPr>
          <p:spPr>
            <a:xfrm>
              <a:off x="4193375" y="2011975"/>
              <a:ext cx="1030800" cy="345325"/>
            </a:xfrm>
            <a:custGeom>
              <a:rect b="b" l="l" r="r" t="t"/>
              <a:pathLst>
                <a:path extrusionOk="0" h="13813" w="41232">
                  <a:moveTo>
                    <a:pt x="40386" y="1"/>
                  </a:moveTo>
                  <a:cubicBezTo>
                    <a:pt x="37600" y="6716"/>
                    <a:pt x="23134" y="6990"/>
                    <a:pt x="15097" y="8502"/>
                  </a:cubicBezTo>
                  <a:cubicBezTo>
                    <a:pt x="7180" y="9990"/>
                    <a:pt x="1310" y="10502"/>
                    <a:pt x="0" y="13812"/>
                  </a:cubicBezTo>
                  <a:cubicBezTo>
                    <a:pt x="3155" y="9431"/>
                    <a:pt x="41232" y="10252"/>
                    <a:pt x="40434" y="382"/>
                  </a:cubicBezTo>
                  <a:cubicBezTo>
                    <a:pt x="40410" y="239"/>
                    <a:pt x="40386" y="120"/>
                    <a:pt x="40386" y="1"/>
                  </a:cubicBezTo>
                  <a:close/>
                </a:path>
              </a:pathLst>
            </a:custGeom>
            <a:solidFill>
              <a:srgbClr val="5D5E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45"/>
            <p:cNvSpPr/>
            <p:nvPr/>
          </p:nvSpPr>
          <p:spPr>
            <a:xfrm>
              <a:off x="2935775" y="3880975"/>
              <a:ext cx="188325" cy="35950"/>
            </a:xfrm>
            <a:custGeom>
              <a:rect b="b" l="l" r="r" t="t"/>
              <a:pathLst>
                <a:path extrusionOk="0" h="1438" w="7533">
                  <a:moveTo>
                    <a:pt x="6731" y="70"/>
                  </a:moveTo>
                  <a:cubicBezTo>
                    <a:pt x="6714" y="70"/>
                    <a:pt x="6697" y="70"/>
                    <a:pt x="6680" y="71"/>
                  </a:cubicBezTo>
                  <a:cubicBezTo>
                    <a:pt x="4632" y="143"/>
                    <a:pt x="2513" y="0"/>
                    <a:pt x="512" y="333"/>
                  </a:cubicBezTo>
                  <a:cubicBezTo>
                    <a:pt x="0" y="405"/>
                    <a:pt x="0" y="1119"/>
                    <a:pt x="512" y="1191"/>
                  </a:cubicBezTo>
                  <a:cubicBezTo>
                    <a:pt x="1491" y="1354"/>
                    <a:pt x="2501" y="1437"/>
                    <a:pt x="3510" y="1437"/>
                  </a:cubicBezTo>
                  <a:cubicBezTo>
                    <a:pt x="4638" y="1437"/>
                    <a:pt x="5766" y="1333"/>
                    <a:pt x="6846" y="1119"/>
                  </a:cubicBezTo>
                  <a:cubicBezTo>
                    <a:pt x="7532" y="991"/>
                    <a:pt x="7412" y="70"/>
                    <a:pt x="6731" y="7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45"/>
            <p:cNvSpPr/>
            <p:nvPr/>
          </p:nvSpPr>
          <p:spPr>
            <a:xfrm>
              <a:off x="3437025" y="3853425"/>
              <a:ext cx="236950" cy="46525"/>
            </a:xfrm>
            <a:custGeom>
              <a:rect b="b" l="l" r="r" t="t"/>
              <a:pathLst>
                <a:path extrusionOk="0" h="1861" w="9478">
                  <a:moveTo>
                    <a:pt x="7414" y="1"/>
                  </a:moveTo>
                  <a:cubicBezTo>
                    <a:pt x="5232" y="1"/>
                    <a:pt x="3070" y="648"/>
                    <a:pt x="882" y="709"/>
                  </a:cubicBezTo>
                  <a:cubicBezTo>
                    <a:pt x="0" y="733"/>
                    <a:pt x="0" y="1828"/>
                    <a:pt x="882" y="1852"/>
                  </a:cubicBezTo>
                  <a:cubicBezTo>
                    <a:pt x="1093" y="1858"/>
                    <a:pt x="1305" y="1861"/>
                    <a:pt x="1518" y="1861"/>
                  </a:cubicBezTo>
                  <a:cubicBezTo>
                    <a:pt x="3879" y="1861"/>
                    <a:pt x="6306" y="1514"/>
                    <a:pt x="8633" y="1197"/>
                  </a:cubicBezTo>
                  <a:cubicBezTo>
                    <a:pt x="9478" y="1078"/>
                    <a:pt x="9156" y="126"/>
                    <a:pt x="8454" y="54"/>
                  </a:cubicBezTo>
                  <a:cubicBezTo>
                    <a:pt x="8107" y="17"/>
                    <a:pt x="7760" y="1"/>
                    <a:pt x="7414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45"/>
            <p:cNvSpPr/>
            <p:nvPr/>
          </p:nvSpPr>
          <p:spPr>
            <a:xfrm>
              <a:off x="4001375" y="3780325"/>
              <a:ext cx="201700" cy="43975"/>
            </a:xfrm>
            <a:custGeom>
              <a:rect b="b" l="l" r="r" t="t"/>
              <a:pathLst>
                <a:path extrusionOk="0" h="1759" w="8068">
                  <a:moveTo>
                    <a:pt x="7117" y="0"/>
                  </a:moveTo>
                  <a:cubicBezTo>
                    <a:pt x="7098" y="0"/>
                    <a:pt x="7080" y="1"/>
                    <a:pt x="7061" y="2"/>
                  </a:cubicBezTo>
                  <a:cubicBezTo>
                    <a:pt x="4966" y="73"/>
                    <a:pt x="2930" y="442"/>
                    <a:pt x="834" y="657"/>
                  </a:cubicBezTo>
                  <a:cubicBezTo>
                    <a:pt x="263" y="692"/>
                    <a:pt x="1" y="1490"/>
                    <a:pt x="703" y="1585"/>
                  </a:cubicBezTo>
                  <a:cubicBezTo>
                    <a:pt x="1545" y="1698"/>
                    <a:pt x="2381" y="1758"/>
                    <a:pt x="3213" y="1758"/>
                  </a:cubicBezTo>
                  <a:cubicBezTo>
                    <a:pt x="4572" y="1758"/>
                    <a:pt x="5920" y="1599"/>
                    <a:pt x="7264" y="1252"/>
                  </a:cubicBezTo>
                  <a:cubicBezTo>
                    <a:pt x="8068" y="1077"/>
                    <a:pt x="7971" y="0"/>
                    <a:pt x="7117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45"/>
            <p:cNvSpPr/>
            <p:nvPr/>
          </p:nvSpPr>
          <p:spPr>
            <a:xfrm>
              <a:off x="2425000" y="3903800"/>
              <a:ext cx="202125" cy="37850"/>
            </a:xfrm>
            <a:custGeom>
              <a:rect b="b" l="l" r="r" t="t"/>
              <a:pathLst>
                <a:path extrusionOk="0" h="1514" w="8085">
                  <a:moveTo>
                    <a:pt x="5687" y="1"/>
                  </a:moveTo>
                  <a:cubicBezTo>
                    <a:pt x="4096" y="1"/>
                    <a:pt x="2514" y="114"/>
                    <a:pt x="905" y="123"/>
                  </a:cubicBezTo>
                  <a:cubicBezTo>
                    <a:pt x="322" y="123"/>
                    <a:pt x="0" y="885"/>
                    <a:pt x="691" y="1040"/>
                  </a:cubicBezTo>
                  <a:cubicBezTo>
                    <a:pt x="2022" y="1345"/>
                    <a:pt x="3354" y="1513"/>
                    <a:pt x="4694" y="1513"/>
                  </a:cubicBezTo>
                  <a:cubicBezTo>
                    <a:pt x="5546" y="1513"/>
                    <a:pt x="6402" y="1445"/>
                    <a:pt x="7263" y="1302"/>
                  </a:cubicBezTo>
                  <a:cubicBezTo>
                    <a:pt x="8085" y="1194"/>
                    <a:pt x="8073" y="63"/>
                    <a:pt x="7168" y="40"/>
                  </a:cubicBezTo>
                  <a:cubicBezTo>
                    <a:pt x="6673" y="11"/>
                    <a:pt x="6179" y="1"/>
                    <a:pt x="5687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45"/>
            <p:cNvSpPr/>
            <p:nvPr/>
          </p:nvSpPr>
          <p:spPr>
            <a:xfrm>
              <a:off x="4451425" y="3713950"/>
              <a:ext cx="203900" cy="53700"/>
            </a:xfrm>
            <a:custGeom>
              <a:rect b="b" l="l" r="r" t="t"/>
              <a:pathLst>
                <a:path extrusionOk="0" h="2148" w="8156">
                  <a:moveTo>
                    <a:pt x="7172" y="0"/>
                  </a:moveTo>
                  <a:cubicBezTo>
                    <a:pt x="7151" y="0"/>
                    <a:pt x="7130" y="1"/>
                    <a:pt x="7109" y="2"/>
                  </a:cubicBezTo>
                  <a:cubicBezTo>
                    <a:pt x="4990" y="97"/>
                    <a:pt x="2978" y="657"/>
                    <a:pt x="882" y="907"/>
                  </a:cubicBezTo>
                  <a:cubicBezTo>
                    <a:pt x="1" y="1002"/>
                    <a:pt x="263" y="2145"/>
                    <a:pt x="1096" y="2145"/>
                  </a:cubicBezTo>
                  <a:cubicBezTo>
                    <a:pt x="1277" y="2147"/>
                    <a:pt x="1457" y="2148"/>
                    <a:pt x="1638" y="2148"/>
                  </a:cubicBezTo>
                  <a:cubicBezTo>
                    <a:pt x="3579" y="2148"/>
                    <a:pt x="5527" y="2014"/>
                    <a:pt x="7335" y="1371"/>
                  </a:cubicBezTo>
                  <a:cubicBezTo>
                    <a:pt x="8117" y="1103"/>
                    <a:pt x="8155" y="0"/>
                    <a:pt x="7172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45"/>
            <p:cNvSpPr/>
            <p:nvPr/>
          </p:nvSpPr>
          <p:spPr>
            <a:xfrm>
              <a:off x="1919925" y="3901275"/>
              <a:ext cx="205650" cy="42875"/>
            </a:xfrm>
            <a:custGeom>
              <a:rect b="b" l="l" r="r" t="t"/>
              <a:pathLst>
                <a:path extrusionOk="0" h="1715" w="8226">
                  <a:moveTo>
                    <a:pt x="5713" y="0"/>
                  </a:moveTo>
                  <a:cubicBezTo>
                    <a:pt x="4146" y="0"/>
                    <a:pt x="2601" y="165"/>
                    <a:pt x="1017" y="165"/>
                  </a:cubicBezTo>
                  <a:cubicBezTo>
                    <a:pt x="975" y="165"/>
                    <a:pt x="933" y="165"/>
                    <a:pt x="891" y="164"/>
                  </a:cubicBezTo>
                  <a:cubicBezTo>
                    <a:pt x="882" y="164"/>
                    <a:pt x="873" y="164"/>
                    <a:pt x="865" y="164"/>
                  </a:cubicBezTo>
                  <a:cubicBezTo>
                    <a:pt x="1" y="164"/>
                    <a:pt x="126" y="1308"/>
                    <a:pt x="939" y="1415"/>
                  </a:cubicBezTo>
                  <a:cubicBezTo>
                    <a:pt x="2139" y="1584"/>
                    <a:pt x="3346" y="1715"/>
                    <a:pt x="4544" y="1715"/>
                  </a:cubicBezTo>
                  <a:cubicBezTo>
                    <a:pt x="5450" y="1715"/>
                    <a:pt x="6350" y="1640"/>
                    <a:pt x="7237" y="1450"/>
                  </a:cubicBezTo>
                  <a:cubicBezTo>
                    <a:pt x="8059" y="1272"/>
                    <a:pt x="8226" y="141"/>
                    <a:pt x="7178" y="57"/>
                  </a:cubicBezTo>
                  <a:cubicBezTo>
                    <a:pt x="6686" y="16"/>
                    <a:pt x="6199" y="0"/>
                    <a:pt x="5713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45"/>
            <p:cNvSpPr/>
            <p:nvPr/>
          </p:nvSpPr>
          <p:spPr>
            <a:xfrm>
              <a:off x="4869250" y="3608625"/>
              <a:ext cx="205950" cy="75750"/>
            </a:xfrm>
            <a:custGeom>
              <a:rect b="b" l="l" r="r" t="t"/>
              <a:pathLst>
                <a:path extrusionOk="0" h="3030" w="8238">
                  <a:moveTo>
                    <a:pt x="7082" y="1"/>
                  </a:moveTo>
                  <a:cubicBezTo>
                    <a:pt x="7012" y="1"/>
                    <a:pt x="6939" y="8"/>
                    <a:pt x="6862" y="24"/>
                  </a:cubicBezTo>
                  <a:cubicBezTo>
                    <a:pt x="4803" y="464"/>
                    <a:pt x="2874" y="1190"/>
                    <a:pt x="850" y="1655"/>
                  </a:cubicBezTo>
                  <a:cubicBezTo>
                    <a:pt x="1" y="1850"/>
                    <a:pt x="114" y="3029"/>
                    <a:pt x="954" y="3029"/>
                  </a:cubicBezTo>
                  <a:cubicBezTo>
                    <a:pt x="986" y="3029"/>
                    <a:pt x="1018" y="3028"/>
                    <a:pt x="1052" y="3024"/>
                  </a:cubicBezTo>
                  <a:cubicBezTo>
                    <a:pt x="3338" y="2774"/>
                    <a:pt x="5553" y="2345"/>
                    <a:pt x="7505" y="1298"/>
                  </a:cubicBezTo>
                  <a:cubicBezTo>
                    <a:pt x="8238" y="915"/>
                    <a:pt x="7866" y="1"/>
                    <a:pt x="7082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45"/>
            <p:cNvSpPr/>
            <p:nvPr/>
          </p:nvSpPr>
          <p:spPr>
            <a:xfrm>
              <a:off x="5287275" y="3492725"/>
              <a:ext cx="162300" cy="61975"/>
            </a:xfrm>
            <a:custGeom>
              <a:rect b="b" l="l" r="r" t="t"/>
              <a:pathLst>
                <a:path extrusionOk="0" h="2479" w="6492">
                  <a:moveTo>
                    <a:pt x="5690" y="1"/>
                  </a:moveTo>
                  <a:cubicBezTo>
                    <a:pt x="5644" y="1"/>
                    <a:pt x="5597" y="6"/>
                    <a:pt x="5548" y="16"/>
                  </a:cubicBezTo>
                  <a:cubicBezTo>
                    <a:pt x="3810" y="445"/>
                    <a:pt x="2250" y="1207"/>
                    <a:pt x="524" y="1719"/>
                  </a:cubicBezTo>
                  <a:cubicBezTo>
                    <a:pt x="0" y="1875"/>
                    <a:pt x="154" y="2478"/>
                    <a:pt x="662" y="2478"/>
                  </a:cubicBezTo>
                  <a:cubicBezTo>
                    <a:pt x="698" y="2478"/>
                    <a:pt x="735" y="2475"/>
                    <a:pt x="774" y="2469"/>
                  </a:cubicBezTo>
                  <a:cubicBezTo>
                    <a:pt x="2619" y="2136"/>
                    <a:pt x="4322" y="1600"/>
                    <a:pt x="5977" y="885"/>
                  </a:cubicBezTo>
                  <a:cubicBezTo>
                    <a:pt x="6491" y="645"/>
                    <a:pt x="6210" y="1"/>
                    <a:pt x="5690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45"/>
            <p:cNvSpPr/>
            <p:nvPr/>
          </p:nvSpPr>
          <p:spPr>
            <a:xfrm>
              <a:off x="5640725" y="3341025"/>
              <a:ext cx="133800" cy="75225"/>
            </a:xfrm>
            <a:custGeom>
              <a:rect b="b" l="l" r="r" t="t"/>
              <a:pathLst>
                <a:path extrusionOk="0" h="3009" w="5352">
                  <a:moveTo>
                    <a:pt x="4748" y="0"/>
                  </a:moveTo>
                  <a:cubicBezTo>
                    <a:pt x="4677" y="0"/>
                    <a:pt x="4603" y="18"/>
                    <a:pt x="4531" y="60"/>
                  </a:cubicBezTo>
                  <a:cubicBezTo>
                    <a:pt x="3269" y="774"/>
                    <a:pt x="1876" y="1357"/>
                    <a:pt x="566" y="2036"/>
                  </a:cubicBezTo>
                  <a:cubicBezTo>
                    <a:pt x="1" y="2324"/>
                    <a:pt x="344" y="3008"/>
                    <a:pt x="853" y="3008"/>
                  </a:cubicBezTo>
                  <a:cubicBezTo>
                    <a:pt x="955" y="3008"/>
                    <a:pt x="1064" y="2981"/>
                    <a:pt x="1173" y="2917"/>
                  </a:cubicBezTo>
                  <a:cubicBezTo>
                    <a:pt x="2542" y="2203"/>
                    <a:pt x="3900" y="1572"/>
                    <a:pt x="5067" y="643"/>
                  </a:cubicBezTo>
                  <a:cubicBezTo>
                    <a:pt x="5352" y="407"/>
                    <a:pt x="5084" y="0"/>
                    <a:pt x="4748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45"/>
            <p:cNvSpPr/>
            <p:nvPr/>
          </p:nvSpPr>
          <p:spPr>
            <a:xfrm>
              <a:off x="5862275" y="3203925"/>
              <a:ext cx="79775" cy="80875"/>
            </a:xfrm>
            <a:custGeom>
              <a:rect b="b" l="l" r="r" t="t"/>
              <a:pathLst>
                <a:path extrusionOk="0" h="3235" w="3191">
                  <a:moveTo>
                    <a:pt x="2671" y="0"/>
                  </a:moveTo>
                  <a:cubicBezTo>
                    <a:pt x="2550" y="0"/>
                    <a:pt x="2423" y="48"/>
                    <a:pt x="2324" y="162"/>
                  </a:cubicBezTo>
                  <a:cubicBezTo>
                    <a:pt x="1622" y="960"/>
                    <a:pt x="979" y="1769"/>
                    <a:pt x="276" y="2555"/>
                  </a:cubicBezTo>
                  <a:cubicBezTo>
                    <a:pt x="0" y="2858"/>
                    <a:pt x="385" y="3235"/>
                    <a:pt x="770" y="3235"/>
                  </a:cubicBezTo>
                  <a:cubicBezTo>
                    <a:pt x="900" y="3235"/>
                    <a:pt x="1029" y="3193"/>
                    <a:pt x="1134" y="3091"/>
                  </a:cubicBezTo>
                  <a:cubicBezTo>
                    <a:pt x="1515" y="2722"/>
                    <a:pt x="1884" y="2329"/>
                    <a:pt x="2229" y="1936"/>
                  </a:cubicBezTo>
                  <a:cubicBezTo>
                    <a:pt x="2586" y="1507"/>
                    <a:pt x="2812" y="996"/>
                    <a:pt x="3051" y="531"/>
                  </a:cubicBezTo>
                  <a:cubicBezTo>
                    <a:pt x="3191" y="243"/>
                    <a:pt x="2943" y="0"/>
                    <a:pt x="2671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45"/>
            <p:cNvSpPr/>
            <p:nvPr/>
          </p:nvSpPr>
          <p:spPr>
            <a:xfrm>
              <a:off x="5977275" y="3025075"/>
              <a:ext cx="51700" cy="96600"/>
            </a:xfrm>
            <a:custGeom>
              <a:rect b="b" l="l" r="r" t="t"/>
              <a:pathLst>
                <a:path extrusionOk="0" h="3864" w="2068">
                  <a:moveTo>
                    <a:pt x="1571" y="0"/>
                  </a:moveTo>
                  <a:cubicBezTo>
                    <a:pt x="1403" y="0"/>
                    <a:pt x="1234" y="79"/>
                    <a:pt x="1153" y="256"/>
                  </a:cubicBezTo>
                  <a:cubicBezTo>
                    <a:pt x="725" y="1220"/>
                    <a:pt x="403" y="2149"/>
                    <a:pt x="129" y="3125"/>
                  </a:cubicBezTo>
                  <a:cubicBezTo>
                    <a:pt x="1" y="3576"/>
                    <a:pt x="461" y="3863"/>
                    <a:pt x="880" y="3863"/>
                  </a:cubicBezTo>
                  <a:cubicBezTo>
                    <a:pt x="1158" y="3863"/>
                    <a:pt x="1418" y="3736"/>
                    <a:pt x="1475" y="3447"/>
                  </a:cubicBezTo>
                  <a:cubicBezTo>
                    <a:pt x="1641" y="2446"/>
                    <a:pt x="1820" y="1446"/>
                    <a:pt x="2011" y="470"/>
                  </a:cubicBezTo>
                  <a:cubicBezTo>
                    <a:pt x="2068" y="177"/>
                    <a:pt x="1821" y="0"/>
                    <a:pt x="1571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45"/>
            <p:cNvSpPr/>
            <p:nvPr/>
          </p:nvSpPr>
          <p:spPr>
            <a:xfrm>
              <a:off x="5944300" y="2874950"/>
              <a:ext cx="68350" cy="65525"/>
            </a:xfrm>
            <a:custGeom>
              <a:rect b="b" l="l" r="r" t="t"/>
              <a:pathLst>
                <a:path extrusionOk="0" h="2621" w="2734">
                  <a:moveTo>
                    <a:pt x="566" y="1"/>
                  </a:moveTo>
                  <a:cubicBezTo>
                    <a:pt x="264" y="1"/>
                    <a:pt x="0" y="257"/>
                    <a:pt x="163" y="558"/>
                  </a:cubicBezTo>
                  <a:cubicBezTo>
                    <a:pt x="484" y="1236"/>
                    <a:pt x="948" y="1820"/>
                    <a:pt x="1425" y="2403"/>
                  </a:cubicBezTo>
                  <a:cubicBezTo>
                    <a:pt x="1550" y="2557"/>
                    <a:pt x="1729" y="2620"/>
                    <a:pt x="1907" y="2620"/>
                  </a:cubicBezTo>
                  <a:cubicBezTo>
                    <a:pt x="2324" y="2620"/>
                    <a:pt x="2733" y="2273"/>
                    <a:pt x="2425" y="1915"/>
                  </a:cubicBezTo>
                  <a:cubicBezTo>
                    <a:pt x="1937" y="1355"/>
                    <a:pt x="1472" y="748"/>
                    <a:pt x="972" y="189"/>
                  </a:cubicBezTo>
                  <a:cubicBezTo>
                    <a:pt x="855" y="56"/>
                    <a:pt x="707" y="1"/>
                    <a:pt x="566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45"/>
            <p:cNvSpPr/>
            <p:nvPr/>
          </p:nvSpPr>
          <p:spPr>
            <a:xfrm>
              <a:off x="5760700" y="2770725"/>
              <a:ext cx="106550" cy="46100"/>
            </a:xfrm>
            <a:custGeom>
              <a:rect b="b" l="l" r="r" t="t"/>
              <a:pathLst>
                <a:path extrusionOk="0" h="1844" w="4262">
                  <a:moveTo>
                    <a:pt x="504" y="1"/>
                  </a:moveTo>
                  <a:cubicBezTo>
                    <a:pt x="170" y="1"/>
                    <a:pt x="0" y="459"/>
                    <a:pt x="339" y="607"/>
                  </a:cubicBezTo>
                  <a:cubicBezTo>
                    <a:pt x="1387" y="1071"/>
                    <a:pt x="2411" y="1488"/>
                    <a:pt x="3518" y="1821"/>
                  </a:cubicBezTo>
                  <a:cubicBezTo>
                    <a:pt x="3572" y="1836"/>
                    <a:pt x="3623" y="1843"/>
                    <a:pt x="3671" y="1843"/>
                  </a:cubicBezTo>
                  <a:cubicBezTo>
                    <a:pt x="4116" y="1843"/>
                    <a:pt x="4262" y="1246"/>
                    <a:pt x="3756" y="1095"/>
                  </a:cubicBezTo>
                  <a:cubicBezTo>
                    <a:pt x="2708" y="798"/>
                    <a:pt x="1708" y="345"/>
                    <a:pt x="637" y="24"/>
                  </a:cubicBezTo>
                  <a:cubicBezTo>
                    <a:pt x="590" y="8"/>
                    <a:pt x="546" y="1"/>
                    <a:pt x="504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45"/>
            <p:cNvSpPr/>
            <p:nvPr/>
          </p:nvSpPr>
          <p:spPr>
            <a:xfrm>
              <a:off x="5013725" y="1895175"/>
              <a:ext cx="43200" cy="26825"/>
            </a:xfrm>
            <a:custGeom>
              <a:rect b="b" l="l" r="r" t="t"/>
              <a:pathLst>
                <a:path extrusionOk="0" h="1073" w="1728">
                  <a:moveTo>
                    <a:pt x="519" y="0"/>
                  </a:moveTo>
                  <a:cubicBezTo>
                    <a:pt x="190" y="0"/>
                    <a:pt x="1" y="451"/>
                    <a:pt x="333" y="601"/>
                  </a:cubicBezTo>
                  <a:cubicBezTo>
                    <a:pt x="607" y="696"/>
                    <a:pt x="845" y="863"/>
                    <a:pt x="1083" y="994"/>
                  </a:cubicBezTo>
                  <a:cubicBezTo>
                    <a:pt x="1154" y="1049"/>
                    <a:pt x="1234" y="1073"/>
                    <a:pt x="1311" y="1073"/>
                  </a:cubicBezTo>
                  <a:cubicBezTo>
                    <a:pt x="1532" y="1073"/>
                    <a:pt x="1728" y="876"/>
                    <a:pt x="1595" y="672"/>
                  </a:cubicBezTo>
                  <a:cubicBezTo>
                    <a:pt x="1476" y="506"/>
                    <a:pt x="1357" y="387"/>
                    <a:pt x="1167" y="279"/>
                  </a:cubicBezTo>
                  <a:cubicBezTo>
                    <a:pt x="1012" y="184"/>
                    <a:pt x="821" y="89"/>
                    <a:pt x="631" y="18"/>
                  </a:cubicBezTo>
                  <a:cubicBezTo>
                    <a:pt x="592" y="6"/>
                    <a:pt x="555" y="0"/>
                    <a:pt x="519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45"/>
            <p:cNvSpPr/>
            <p:nvPr/>
          </p:nvSpPr>
          <p:spPr>
            <a:xfrm>
              <a:off x="5089025" y="1943650"/>
              <a:ext cx="36825" cy="35675"/>
            </a:xfrm>
            <a:custGeom>
              <a:rect b="b" l="l" r="r" t="t"/>
              <a:pathLst>
                <a:path extrusionOk="0" h="1427" w="1473">
                  <a:moveTo>
                    <a:pt x="404" y="0"/>
                  </a:moveTo>
                  <a:cubicBezTo>
                    <a:pt x="377" y="0"/>
                    <a:pt x="349" y="3"/>
                    <a:pt x="322" y="7"/>
                  </a:cubicBezTo>
                  <a:cubicBezTo>
                    <a:pt x="95" y="55"/>
                    <a:pt x="0" y="245"/>
                    <a:pt x="48" y="436"/>
                  </a:cubicBezTo>
                  <a:cubicBezTo>
                    <a:pt x="95" y="615"/>
                    <a:pt x="167" y="805"/>
                    <a:pt x="274" y="996"/>
                  </a:cubicBezTo>
                  <a:cubicBezTo>
                    <a:pt x="393" y="1174"/>
                    <a:pt x="631" y="1293"/>
                    <a:pt x="834" y="1388"/>
                  </a:cubicBezTo>
                  <a:cubicBezTo>
                    <a:pt x="887" y="1415"/>
                    <a:pt x="943" y="1427"/>
                    <a:pt x="999" y="1427"/>
                  </a:cubicBezTo>
                  <a:cubicBezTo>
                    <a:pt x="1244" y="1427"/>
                    <a:pt x="1473" y="1199"/>
                    <a:pt x="1298" y="996"/>
                  </a:cubicBezTo>
                  <a:cubicBezTo>
                    <a:pt x="1191" y="877"/>
                    <a:pt x="1143" y="734"/>
                    <a:pt x="1024" y="615"/>
                  </a:cubicBezTo>
                  <a:cubicBezTo>
                    <a:pt x="929" y="507"/>
                    <a:pt x="857" y="388"/>
                    <a:pt x="810" y="245"/>
                  </a:cubicBezTo>
                  <a:cubicBezTo>
                    <a:pt x="748" y="100"/>
                    <a:pt x="586" y="0"/>
                    <a:pt x="404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45"/>
            <p:cNvSpPr/>
            <p:nvPr/>
          </p:nvSpPr>
          <p:spPr>
            <a:xfrm>
              <a:off x="5108075" y="2029700"/>
              <a:ext cx="21750" cy="30825"/>
            </a:xfrm>
            <a:custGeom>
              <a:rect b="b" l="l" r="r" t="t"/>
              <a:pathLst>
                <a:path extrusionOk="0" h="1233" w="870">
                  <a:moveTo>
                    <a:pt x="444" y="0"/>
                  </a:moveTo>
                  <a:cubicBezTo>
                    <a:pt x="289" y="0"/>
                    <a:pt x="131" y="78"/>
                    <a:pt x="95" y="232"/>
                  </a:cubicBezTo>
                  <a:cubicBezTo>
                    <a:pt x="72" y="316"/>
                    <a:pt x="0" y="482"/>
                    <a:pt x="24" y="602"/>
                  </a:cubicBezTo>
                  <a:cubicBezTo>
                    <a:pt x="48" y="744"/>
                    <a:pt x="72" y="875"/>
                    <a:pt x="95" y="1018"/>
                  </a:cubicBezTo>
                  <a:cubicBezTo>
                    <a:pt x="119" y="1161"/>
                    <a:pt x="277" y="1233"/>
                    <a:pt x="435" y="1233"/>
                  </a:cubicBezTo>
                  <a:cubicBezTo>
                    <a:pt x="593" y="1233"/>
                    <a:pt x="750" y="1161"/>
                    <a:pt x="774" y="1018"/>
                  </a:cubicBezTo>
                  <a:cubicBezTo>
                    <a:pt x="798" y="899"/>
                    <a:pt x="846" y="768"/>
                    <a:pt x="869" y="649"/>
                  </a:cubicBezTo>
                  <a:cubicBezTo>
                    <a:pt x="869" y="506"/>
                    <a:pt x="822" y="340"/>
                    <a:pt x="774" y="232"/>
                  </a:cubicBezTo>
                  <a:cubicBezTo>
                    <a:pt x="750" y="78"/>
                    <a:pt x="598" y="0"/>
                    <a:pt x="444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45"/>
            <p:cNvSpPr/>
            <p:nvPr/>
          </p:nvSpPr>
          <p:spPr>
            <a:xfrm>
              <a:off x="5004250" y="2089600"/>
              <a:ext cx="62100" cy="32625"/>
            </a:xfrm>
            <a:custGeom>
              <a:rect b="b" l="l" r="r" t="t"/>
              <a:pathLst>
                <a:path extrusionOk="0" h="1305" w="2484">
                  <a:moveTo>
                    <a:pt x="1856" y="1"/>
                  </a:moveTo>
                  <a:cubicBezTo>
                    <a:pt x="1761" y="1"/>
                    <a:pt x="1661" y="27"/>
                    <a:pt x="1570" y="87"/>
                  </a:cubicBezTo>
                  <a:cubicBezTo>
                    <a:pt x="1415" y="206"/>
                    <a:pt x="1200" y="301"/>
                    <a:pt x="1010" y="396"/>
                  </a:cubicBezTo>
                  <a:cubicBezTo>
                    <a:pt x="784" y="492"/>
                    <a:pt x="546" y="575"/>
                    <a:pt x="319" y="694"/>
                  </a:cubicBezTo>
                  <a:cubicBezTo>
                    <a:pt x="1" y="831"/>
                    <a:pt x="95" y="1304"/>
                    <a:pt x="468" y="1304"/>
                  </a:cubicBezTo>
                  <a:cubicBezTo>
                    <a:pt x="486" y="1304"/>
                    <a:pt x="503" y="1303"/>
                    <a:pt x="522" y="1301"/>
                  </a:cubicBezTo>
                  <a:cubicBezTo>
                    <a:pt x="855" y="1277"/>
                    <a:pt x="1105" y="1230"/>
                    <a:pt x="1415" y="1087"/>
                  </a:cubicBezTo>
                  <a:cubicBezTo>
                    <a:pt x="1689" y="956"/>
                    <a:pt x="1951" y="765"/>
                    <a:pt x="2177" y="575"/>
                  </a:cubicBezTo>
                  <a:cubicBezTo>
                    <a:pt x="2483" y="324"/>
                    <a:pt x="2196" y="1"/>
                    <a:pt x="1856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45"/>
            <p:cNvSpPr/>
            <p:nvPr/>
          </p:nvSpPr>
          <p:spPr>
            <a:xfrm>
              <a:off x="4802575" y="2141775"/>
              <a:ext cx="65025" cy="26900"/>
            </a:xfrm>
            <a:custGeom>
              <a:rect b="b" l="l" r="r" t="t"/>
              <a:pathLst>
                <a:path extrusionOk="0" h="1076" w="2601">
                  <a:moveTo>
                    <a:pt x="1978" y="1"/>
                  </a:moveTo>
                  <a:cubicBezTo>
                    <a:pt x="1918" y="1"/>
                    <a:pt x="1854" y="15"/>
                    <a:pt x="1790" y="48"/>
                  </a:cubicBezTo>
                  <a:cubicBezTo>
                    <a:pt x="1326" y="286"/>
                    <a:pt x="862" y="476"/>
                    <a:pt x="350" y="583"/>
                  </a:cubicBezTo>
                  <a:cubicBezTo>
                    <a:pt x="0" y="696"/>
                    <a:pt x="120" y="1075"/>
                    <a:pt x="457" y="1075"/>
                  </a:cubicBezTo>
                  <a:cubicBezTo>
                    <a:pt x="476" y="1075"/>
                    <a:pt x="496" y="1074"/>
                    <a:pt x="516" y="1072"/>
                  </a:cubicBezTo>
                  <a:cubicBezTo>
                    <a:pt x="1088" y="1012"/>
                    <a:pt x="1647" y="845"/>
                    <a:pt x="2183" y="655"/>
                  </a:cubicBezTo>
                  <a:cubicBezTo>
                    <a:pt x="2601" y="502"/>
                    <a:pt x="2339" y="1"/>
                    <a:pt x="1978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45"/>
            <p:cNvSpPr/>
            <p:nvPr/>
          </p:nvSpPr>
          <p:spPr>
            <a:xfrm>
              <a:off x="4573025" y="2174950"/>
              <a:ext cx="84900" cy="27975"/>
            </a:xfrm>
            <a:custGeom>
              <a:rect b="b" l="l" r="r" t="t"/>
              <a:pathLst>
                <a:path extrusionOk="0" h="1119" w="3396">
                  <a:moveTo>
                    <a:pt x="2814" y="0"/>
                  </a:moveTo>
                  <a:cubicBezTo>
                    <a:pt x="2788" y="0"/>
                    <a:pt x="2761" y="2"/>
                    <a:pt x="2733" y="6"/>
                  </a:cubicBezTo>
                  <a:cubicBezTo>
                    <a:pt x="1912" y="102"/>
                    <a:pt x="1173" y="245"/>
                    <a:pt x="400" y="518"/>
                  </a:cubicBezTo>
                  <a:cubicBezTo>
                    <a:pt x="1" y="648"/>
                    <a:pt x="100" y="1118"/>
                    <a:pt x="466" y="1118"/>
                  </a:cubicBezTo>
                  <a:cubicBezTo>
                    <a:pt x="504" y="1118"/>
                    <a:pt x="546" y="1113"/>
                    <a:pt x="590" y="1102"/>
                  </a:cubicBezTo>
                  <a:cubicBezTo>
                    <a:pt x="1376" y="935"/>
                    <a:pt x="2150" y="816"/>
                    <a:pt x="2936" y="638"/>
                  </a:cubicBezTo>
                  <a:cubicBezTo>
                    <a:pt x="3396" y="525"/>
                    <a:pt x="3242" y="0"/>
                    <a:pt x="2814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45"/>
            <p:cNvSpPr/>
            <p:nvPr/>
          </p:nvSpPr>
          <p:spPr>
            <a:xfrm>
              <a:off x="4354225" y="2211050"/>
              <a:ext cx="83975" cy="27675"/>
            </a:xfrm>
            <a:custGeom>
              <a:rect b="b" l="l" r="r" t="t"/>
              <a:pathLst>
                <a:path extrusionOk="0" h="1107" w="3359">
                  <a:moveTo>
                    <a:pt x="2892" y="1"/>
                  </a:moveTo>
                  <a:cubicBezTo>
                    <a:pt x="2875" y="1"/>
                    <a:pt x="2859" y="2"/>
                    <a:pt x="2841" y="3"/>
                  </a:cubicBezTo>
                  <a:cubicBezTo>
                    <a:pt x="1960" y="75"/>
                    <a:pt x="1139" y="265"/>
                    <a:pt x="353" y="587"/>
                  </a:cubicBezTo>
                  <a:cubicBezTo>
                    <a:pt x="0" y="719"/>
                    <a:pt x="198" y="1106"/>
                    <a:pt x="523" y="1106"/>
                  </a:cubicBezTo>
                  <a:cubicBezTo>
                    <a:pt x="549" y="1106"/>
                    <a:pt x="575" y="1104"/>
                    <a:pt x="603" y="1099"/>
                  </a:cubicBezTo>
                  <a:cubicBezTo>
                    <a:pt x="1353" y="932"/>
                    <a:pt x="2067" y="753"/>
                    <a:pt x="2841" y="682"/>
                  </a:cubicBezTo>
                  <a:cubicBezTo>
                    <a:pt x="3359" y="636"/>
                    <a:pt x="3354" y="1"/>
                    <a:pt x="2892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45"/>
            <p:cNvSpPr/>
            <p:nvPr/>
          </p:nvSpPr>
          <p:spPr>
            <a:xfrm>
              <a:off x="4167150" y="2260900"/>
              <a:ext cx="66275" cy="29300"/>
            </a:xfrm>
            <a:custGeom>
              <a:rect b="b" l="l" r="r" t="t"/>
              <a:pathLst>
                <a:path extrusionOk="0" h="1172" w="2651">
                  <a:moveTo>
                    <a:pt x="2171" y="1"/>
                  </a:moveTo>
                  <a:cubicBezTo>
                    <a:pt x="2144" y="1"/>
                    <a:pt x="2115" y="3"/>
                    <a:pt x="2085" y="9"/>
                  </a:cubicBezTo>
                  <a:cubicBezTo>
                    <a:pt x="1406" y="152"/>
                    <a:pt x="752" y="367"/>
                    <a:pt x="216" y="759"/>
                  </a:cubicBezTo>
                  <a:cubicBezTo>
                    <a:pt x="1" y="944"/>
                    <a:pt x="208" y="1172"/>
                    <a:pt x="445" y="1172"/>
                  </a:cubicBezTo>
                  <a:cubicBezTo>
                    <a:pt x="483" y="1172"/>
                    <a:pt x="523" y="1166"/>
                    <a:pt x="561" y="1152"/>
                  </a:cubicBezTo>
                  <a:cubicBezTo>
                    <a:pt x="1121" y="926"/>
                    <a:pt x="1656" y="688"/>
                    <a:pt x="2264" y="569"/>
                  </a:cubicBezTo>
                  <a:cubicBezTo>
                    <a:pt x="2651" y="469"/>
                    <a:pt x="2524" y="1"/>
                    <a:pt x="2171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45"/>
            <p:cNvSpPr/>
            <p:nvPr/>
          </p:nvSpPr>
          <p:spPr>
            <a:xfrm>
              <a:off x="4047525" y="2340450"/>
              <a:ext cx="29700" cy="53925"/>
            </a:xfrm>
            <a:custGeom>
              <a:rect b="b" l="l" r="r" t="t"/>
              <a:pathLst>
                <a:path extrusionOk="0" h="2157" w="1188">
                  <a:moveTo>
                    <a:pt x="537" y="1"/>
                  </a:moveTo>
                  <a:cubicBezTo>
                    <a:pt x="503" y="1"/>
                    <a:pt x="470" y="6"/>
                    <a:pt x="441" y="18"/>
                  </a:cubicBezTo>
                  <a:cubicBezTo>
                    <a:pt x="107" y="185"/>
                    <a:pt x="107" y="554"/>
                    <a:pt x="60" y="864"/>
                  </a:cubicBezTo>
                  <a:cubicBezTo>
                    <a:pt x="0" y="1280"/>
                    <a:pt x="155" y="1721"/>
                    <a:pt x="465" y="2054"/>
                  </a:cubicBezTo>
                  <a:cubicBezTo>
                    <a:pt x="529" y="2126"/>
                    <a:pt x="626" y="2157"/>
                    <a:pt x="728" y="2157"/>
                  </a:cubicBezTo>
                  <a:cubicBezTo>
                    <a:pt x="947" y="2157"/>
                    <a:pt x="1188" y="2011"/>
                    <a:pt x="1155" y="1816"/>
                  </a:cubicBezTo>
                  <a:cubicBezTo>
                    <a:pt x="1107" y="1495"/>
                    <a:pt x="1084" y="1161"/>
                    <a:pt x="1024" y="840"/>
                  </a:cubicBezTo>
                  <a:cubicBezTo>
                    <a:pt x="929" y="578"/>
                    <a:pt x="953" y="256"/>
                    <a:pt x="715" y="42"/>
                  </a:cubicBezTo>
                  <a:cubicBezTo>
                    <a:pt x="668" y="19"/>
                    <a:pt x="601" y="1"/>
                    <a:pt x="537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45"/>
            <p:cNvSpPr/>
            <p:nvPr/>
          </p:nvSpPr>
          <p:spPr>
            <a:xfrm>
              <a:off x="4110100" y="2441950"/>
              <a:ext cx="60775" cy="35400"/>
            </a:xfrm>
            <a:custGeom>
              <a:rect b="b" l="l" r="r" t="t"/>
              <a:pathLst>
                <a:path extrusionOk="0" h="1416" w="2431">
                  <a:moveTo>
                    <a:pt x="595" y="1"/>
                  </a:moveTo>
                  <a:cubicBezTo>
                    <a:pt x="285" y="1"/>
                    <a:pt x="1" y="310"/>
                    <a:pt x="283" y="602"/>
                  </a:cubicBezTo>
                  <a:cubicBezTo>
                    <a:pt x="688" y="1018"/>
                    <a:pt x="1200" y="1316"/>
                    <a:pt x="1843" y="1411"/>
                  </a:cubicBezTo>
                  <a:cubicBezTo>
                    <a:pt x="1863" y="1414"/>
                    <a:pt x="1883" y="1415"/>
                    <a:pt x="1902" y="1415"/>
                  </a:cubicBezTo>
                  <a:cubicBezTo>
                    <a:pt x="2227" y="1415"/>
                    <a:pt x="2431" y="1058"/>
                    <a:pt x="2105" y="923"/>
                  </a:cubicBezTo>
                  <a:cubicBezTo>
                    <a:pt x="1664" y="733"/>
                    <a:pt x="1236" y="506"/>
                    <a:pt x="938" y="161"/>
                  </a:cubicBezTo>
                  <a:cubicBezTo>
                    <a:pt x="841" y="48"/>
                    <a:pt x="716" y="1"/>
                    <a:pt x="595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45"/>
            <p:cNvSpPr/>
            <p:nvPr/>
          </p:nvSpPr>
          <p:spPr>
            <a:xfrm>
              <a:off x="4257400" y="2487300"/>
              <a:ext cx="80650" cy="22350"/>
            </a:xfrm>
            <a:custGeom>
              <a:rect b="b" l="l" r="r" t="t"/>
              <a:pathLst>
                <a:path extrusionOk="0" h="894" w="3226">
                  <a:moveTo>
                    <a:pt x="503" y="1"/>
                  </a:moveTo>
                  <a:cubicBezTo>
                    <a:pt x="116" y="1"/>
                    <a:pt x="1" y="488"/>
                    <a:pt x="404" y="597"/>
                  </a:cubicBezTo>
                  <a:cubicBezTo>
                    <a:pt x="1094" y="780"/>
                    <a:pt x="1776" y="894"/>
                    <a:pt x="2463" y="894"/>
                  </a:cubicBezTo>
                  <a:cubicBezTo>
                    <a:pt x="2582" y="894"/>
                    <a:pt x="2701" y="890"/>
                    <a:pt x="2821" y="883"/>
                  </a:cubicBezTo>
                  <a:cubicBezTo>
                    <a:pt x="3226" y="883"/>
                    <a:pt x="3226" y="443"/>
                    <a:pt x="2821" y="395"/>
                  </a:cubicBezTo>
                  <a:cubicBezTo>
                    <a:pt x="2083" y="300"/>
                    <a:pt x="1333" y="205"/>
                    <a:pt x="618" y="14"/>
                  </a:cubicBezTo>
                  <a:cubicBezTo>
                    <a:pt x="578" y="5"/>
                    <a:pt x="539" y="1"/>
                    <a:pt x="503" y="1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45"/>
            <p:cNvSpPr/>
            <p:nvPr/>
          </p:nvSpPr>
          <p:spPr>
            <a:xfrm>
              <a:off x="4436675" y="2515450"/>
              <a:ext cx="97225" cy="35950"/>
            </a:xfrm>
            <a:custGeom>
              <a:rect b="b" l="l" r="r" t="t"/>
              <a:pathLst>
                <a:path extrusionOk="0" h="1438" w="3889">
                  <a:moveTo>
                    <a:pt x="500" y="0"/>
                  </a:moveTo>
                  <a:cubicBezTo>
                    <a:pt x="177" y="0"/>
                    <a:pt x="0" y="402"/>
                    <a:pt x="317" y="591"/>
                  </a:cubicBezTo>
                  <a:cubicBezTo>
                    <a:pt x="1270" y="1174"/>
                    <a:pt x="2294" y="1317"/>
                    <a:pt x="3437" y="1436"/>
                  </a:cubicBezTo>
                  <a:cubicBezTo>
                    <a:pt x="3449" y="1437"/>
                    <a:pt x="3461" y="1438"/>
                    <a:pt x="3473" y="1438"/>
                  </a:cubicBezTo>
                  <a:cubicBezTo>
                    <a:pt x="3834" y="1438"/>
                    <a:pt x="3889" y="922"/>
                    <a:pt x="3520" y="853"/>
                  </a:cubicBezTo>
                  <a:cubicBezTo>
                    <a:pt x="2567" y="662"/>
                    <a:pt x="1543" y="472"/>
                    <a:pt x="710" y="55"/>
                  </a:cubicBezTo>
                  <a:cubicBezTo>
                    <a:pt x="636" y="17"/>
                    <a:pt x="565" y="0"/>
                    <a:pt x="500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45"/>
            <p:cNvSpPr/>
            <p:nvPr/>
          </p:nvSpPr>
          <p:spPr>
            <a:xfrm>
              <a:off x="4643725" y="2556975"/>
              <a:ext cx="97675" cy="21325"/>
            </a:xfrm>
            <a:custGeom>
              <a:rect b="b" l="l" r="r" t="t"/>
              <a:pathLst>
                <a:path extrusionOk="0" h="853" w="3907">
                  <a:moveTo>
                    <a:pt x="1357" y="0"/>
                  </a:moveTo>
                  <a:cubicBezTo>
                    <a:pt x="943" y="0"/>
                    <a:pt x="536" y="49"/>
                    <a:pt x="155" y="168"/>
                  </a:cubicBezTo>
                  <a:cubicBezTo>
                    <a:pt x="12" y="215"/>
                    <a:pt x="0" y="370"/>
                    <a:pt x="155" y="394"/>
                  </a:cubicBezTo>
                  <a:cubicBezTo>
                    <a:pt x="1203" y="656"/>
                    <a:pt x="2346" y="656"/>
                    <a:pt x="3418" y="847"/>
                  </a:cubicBezTo>
                  <a:cubicBezTo>
                    <a:pt x="3441" y="850"/>
                    <a:pt x="3463" y="852"/>
                    <a:pt x="3484" y="852"/>
                  </a:cubicBezTo>
                  <a:cubicBezTo>
                    <a:pt x="3803" y="852"/>
                    <a:pt x="3906" y="460"/>
                    <a:pt x="3560" y="370"/>
                  </a:cubicBezTo>
                  <a:cubicBezTo>
                    <a:pt x="2885" y="163"/>
                    <a:pt x="2110" y="0"/>
                    <a:pt x="1357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45"/>
            <p:cNvSpPr/>
            <p:nvPr/>
          </p:nvSpPr>
          <p:spPr>
            <a:xfrm>
              <a:off x="4876700" y="2592225"/>
              <a:ext cx="112725" cy="34825"/>
            </a:xfrm>
            <a:custGeom>
              <a:rect b="b" l="l" r="r" t="t"/>
              <a:pathLst>
                <a:path extrusionOk="0" h="1393" w="4509">
                  <a:moveTo>
                    <a:pt x="602" y="0"/>
                  </a:moveTo>
                  <a:cubicBezTo>
                    <a:pt x="159" y="0"/>
                    <a:pt x="0" y="550"/>
                    <a:pt x="480" y="639"/>
                  </a:cubicBezTo>
                  <a:cubicBezTo>
                    <a:pt x="1647" y="877"/>
                    <a:pt x="2790" y="1199"/>
                    <a:pt x="3993" y="1389"/>
                  </a:cubicBezTo>
                  <a:cubicBezTo>
                    <a:pt x="4012" y="1392"/>
                    <a:pt x="4031" y="1393"/>
                    <a:pt x="4049" y="1393"/>
                  </a:cubicBezTo>
                  <a:cubicBezTo>
                    <a:pt x="4388" y="1393"/>
                    <a:pt x="4508" y="991"/>
                    <a:pt x="4135" y="901"/>
                  </a:cubicBezTo>
                  <a:cubicBezTo>
                    <a:pt x="2992" y="591"/>
                    <a:pt x="1873" y="222"/>
                    <a:pt x="695" y="8"/>
                  </a:cubicBezTo>
                  <a:cubicBezTo>
                    <a:pt x="662" y="3"/>
                    <a:pt x="631" y="0"/>
                    <a:pt x="602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45"/>
            <p:cNvSpPr/>
            <p:nvPr/>
          </p:nvSpPr>
          <p:spPr>
            <a:xfrm>
              <a:off x="5122850" y="2639150"/>
              <a:ext cx="101925" cy="31175"/>
            </a:xfrm>
            <a:custGeom>
              <a:rect b="b" l="l" r="r" t="t"/>
              <a:pathLst>
                <a:path extrusionOk="0" h="1247" w="4077">
                  <a:moveTo>
                    <a:pt x="598" y="0"/>
                  </a:moveTo>
                  <a:cubicBezTo>
                    <a:pt x="124" y="0"/>
                    <a:pt x="0" y="625"/>
                    <a:pt x="505" y="786"/>
                  </a:cubicBezTo>
                  <a:cubicBezTo>
                    <a:pt x="1392" y="1082"/>
                    <a:pt x="2233" y="1247"/>
                    <a:pt x="3176" y="1247"/>
                  </a:cubicBezTo>
                  <a:cubicBezTo>
                    <a:pt x="3296" y="1247"/>
                    <a:pt x="3417" y="1244"/>
                    <a:pt x="3541" y="1239"/>
                  </a:cubicBezTo>
                  <a:cubicBezTo>
                    <a:pt x="4076" y="1215"/>
                    <a:pt x="4076" y="584"/>
                    <a:pt x="3541" y="536"/>
                  </a:cubicBezTo>
                  <a:cubicBezTo>
                    <a:pt x="2600" y="465"/>
                    <a:pt x="1648" y="250"/>
                    <a:pt x="766" y="24"/>
                  </a:cubicBezTo>
                  <a:cubicBezTo>
                    <a:pt x="706" y="8"/>
                    <a:pt x="650" y="0"/>
                    <a:pt x="598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45"/>
            <p:cNvSpPr/>
            <p:nvPr/>
          </p:nvSpPr>
          <p:spPr>
            <a:xfrm>
              <a:off x="5344500" y="2670650"/>
              <a:ext cx="102775" cy="37650"/>
            </a:xfrm>
            <a:custGeom>
              <a:rect b="b" l="l" r="r" t="t"/>
              <a:pathLst>
                <a:path extrusionOk="0" h="1506" w="4111">
                  <a:moveTo>
                    <a:pt x="627" y="0"/>
                  </a:moveTo>
                  <a:cubicBezTo>
                    <a:pt x="86" y="0"/>
                    <a:pt x="1" y="767"/>
                    <a:pt x="544" y="860"/>
                  </a:cubicBezTo>
                  <a:cubicBezTo>
                    <a:pt x="1473" y="1002"/>
                    <a:pt x="2354" y="1276"/>
                    <a:pt x="3259" y="1491"/>
                  </a:cubicBezTo>
                  <a:cubicBezTo>
                    <a:pt x="3307" y="1501"/>
                    <a:pt x="3352" y="1505"/>
                    <a:pt x="3396" y="1505"/>
                  </a:cubicBezTo>
                  <a:cubicBezTo>
                    <a:pt x="3869" y="1505"/>
                    <a:pt x="4111" y="958"/>
                    <a:pt x="3664" y="741"/>
                  </a:cubicBezTo>
                  <a:cubicBezTo>
                    <a:pt x="2723" y="300"/>
                    <a:pt x="1723" y="110"/>
                    <a:pt x="675" y="2"/>
                  </a:cubicBezTo>
                  <a:cubicBezTo>
                    <a:pt x="659" y="1"/>
                    <a:pt x="642" y="0"/>
                    <a:pt x="627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45"/>
            <p:cNvSpPr/>
            <p:nvPr/>
          </p:nvSpPr>
          <p:spPr>
            <a:xfrm>
              <a:off x="5543525" y="2705050"/>
              <a:ext cx="118875" cy="38900"/>
            </a:xfrm>
            <a:custGeom>
              <a:rect b="b" l="l" r="r" t="t"/>
              <a:pathLst>
                <a:path extrusionOk="0" h="1556" w="4755">
                  <a:moveTo>
                    <a:pt x="883" y="0"/>
                  </a:moveTo>
                  <a:cubicBezTo>
                    <a:pt x="219" y="0"/>
                    <a:pt x="1" y="844"/>
                    <a:pt x="703" y="1019"/>
                  </a:cubicBezTo>
                  <a:cubicBezTo>
                    <a:pt x="1870" y="1305"/>
                    <a:pt x="2966" y="1508"/>
                    <a:pt x="4180" y="1555"/>
                  </a:cubicBezTo>
                  <a:cubicBezTo>
                    <a:pt x="4190" y="1556"/>
                    <a:pt x="4201" y="1556"/>
                    <a:pt x="4211" y="1556"/>
                  </a:cubicBezTo>
                  <a:cubicBezTo>
                    <a:pt x="4740" y="1556"/>
                    <a:pt x="4755" y="945"/>
                    <a:pt x="4287" y="781"/>
                  </a:cubicBezTo>
                  <a:cubicBezTo>
                    <a:pt x="3216" y="460"/>
                    <a:pt x="2168" y="246"/>
                    <a:pt x="1061" y="19"/>
                  </a:cubicBezTo>
                  <a:cubicBezTo>
                    <a:pt x="998" y="6"/>
                    <a:pt x="939" y="0"/>
                    <a:pt x="883" y="0"/>
                  </a:cubicBez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45"/>
            <p:cNvSpPr/>
            <p:nvPr/>
          </p:nvSpPr>
          <p:spPr>
            <a:xfrm>
              <a:off x="4506800" y="1452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F48A87"/>
            </a:solidFill>
            <a:ln cap="flat" cmpd="sng" w="7450">
              <a:solidFill>
                <a:srgbClr val="FFFFFF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9" name="Google Shape;2119;p4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2120" name="Google Shape;2120;p45"/>
          <p:cNvGrpSpPr/>
          <p:nvPr/>
        </p:nvGrpSpPr>
        <p:grpSpPr>
          <a:xfrm>
            <a:off x="5640775" y="641575"/>
            <a:ext cx="2328600" cy="607054"/>
            <a:chOff x="5613100" y="212825"/>
            <a:chExt cx="2328600" cy="607054"/>
          </a:xfrm>
        </p:grpSpPr>
        <p:sp>
          <p:nvSpPr>
            <p:cNvPr id="2121" name="Google Shape;2121;p45"/>
            <p:cNvSpPr txBox="1"/>
            <p:nvPr/>
          </p:nvSpPr>
          <p:spPr>
            <a:xfrm>
              <a:off x="5613100" y="46437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2" name="Google Shape;2122;p45"/>
            <p:cNvSpPr/>
            <p:nvPr/>
          </p:nvSpPr>
          <p:spPr>
            <a:xfrm>
              <a:off x="5716275" y="21282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123" name="Google Shape;2123;p45"/>
          <p:cNvGrpSpPr/>
          <p:nvPr/>
        </p:nvGrpSpPr>
        <p:grpSpPr>
          <a:xfrm>
            <a:off x="5640775" y="1454896"/>
            <a:ext cx="2328600" cy="607058"/>
            <a:chOff x="5613100" y="1196217"/>
            <a:chExt cx="2328600" cy="607058"/>
          </a:xfrm>
        </p:grpSpPr>
        <p:sp>
          <p:nvSpPr>
            <p:cNvPr id="2124" name="Google Shape;2124;p45"/>
            <p:cNvSpPr txBox="1"/>
            <p:nvPr/>
          </p:nvSpPr>
          <p:spPr>
            <a:xfrm>
              <a:off x="5613100" y="1447775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5" name="Google Shape;2125;p45"/>
            <p:cNvSpPr/>
            <p:nvPr/>
          </p:nvSpPr>
          <p:spPr>
            <a:xfrm>
              <a:off x="5716275" y="1196217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126" name="Google Shape;2126;p45"/>
          <p:cNvGrpSpPr/>
          <p:nvPr/>
        </p:nvGrpSpPr>
        <p:grpSpPr>
          <a:xfrm>
            <a:off x="5640775" y="2268222"/>
            <a:ext cx="2328600" cy="607065"/>
            <a:chOff x="5613100" y="2179608"/>
            <a:chExt cx="2328600" cy="607065"/>
          </a:xfrm>
        </p:grpSpPr>
        <p:sp>
          <p:nvSpPr>
            <p:cNvPr id="2127" name="Google Shape;2127;p45"/>
            <p:cNvSpPr txBox="1"/>
            <p:nvPr/>
          </p:nvSpPr>
          <p:spPr>
            <a:xfrm>
              <a:off x="5613100" y="2431174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8" name="Google Shape;2128;p45"/>
            <p:cNvSpPr/>
            <p:nvPr/>
          </p:nvSpPr>
          <p:spPr>
            <a:xfrm>
              <a:off x="5716275" y="2179608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129" name="Google Shape;2129;p45"/>
          <p:cNvGrpSpPr/>
          <p:nvPr/>
        </p:nvGrpSpPr>
        <p:grpSpPr>
          <a:xfrm>
            <a:off x="5640775" y="3081554"/>
            <a:ext cx="2328600" cy="607054"/>
            <a:chOff x="5613100" y="3163000"/>
            <a:chExt cx="2328600" cy="607054"/>
          </a:xfrm>
        </p:grpSpPr>
        <p:sp>
          <p:nvSpPr>
            <p:cNvPr id="2130" name="Google Shape;2130;p45"/>
            <p:cNvSpPr txBox="1"/>
            <p:nvPr/>
          </p:nvSpPr>
          <p:spPr>
            <a:xfrm>
              <a:off x="5613100" y="3414554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1" name="Google Shape;2131;p45"/>
            <p:cNvSpPr/>
            <p:nvPr/>
          </p:nvSpPr>
          <p:spPr>
            <a:xfrm>
              <a:off x="5716275" y="3163000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132" name="Google Shape;2132;p45"/>
          <p:cNvGrpSpPr/>
          <p:nvPr/>
        </p:nvGrpSpPr>
        <p:grpSpPr>
          <a:xfrm>
            <a:off x="5640775" y="3894875"/>
            <a:ext cx="2328600" cy="607054"/>
            <a:chOff x="5613100" y="4146375"/>
            <a:chExt cx="2328600" cy="607054"/>
          </a:xfrm>
        </p:grpSpPr>
        <p:sp>
          <p:nvSpPr>
            <p:cNvPr id="2133" name="Google Shape;2133;p45"/>
            <p:cNvSpPr txBox="1"/>
            <p:nvPr/>
          </p:nvSpPr>
          <p:spPr>
            <a:xfrm>
              <a:off x="5613100" y="4397929"/>
              <a:ext cx="2328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4" name="Google Shape;2134;p45"/>
            <p:cNvSpPr/>
            <p:nvPr/>
          </p:nvSpPr>
          <p:spPr>
            <a:xfrm>
              <a:off x="5716275" y="414637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135" name="Google Shape;2135;p45"/>
          <p:cNvGrpSpPr/>
          <p:nvPr/>
        </p:nvGrpSpPr>
        <p:grpSpPr>
          <a:xfrm>
            <a:off x="2842588" y="2147575"/>
            <a:ext cx="657525" cy="656950"/>
            <a:chOff x="2842588" y="1995175"/>
            <a:chExt cx="657525" cy="656950"/>
          </a:xfrm>
        </p:grpSpPr>
        <p:sp>
          <p:nvSpPr>
            <p:cNvPr id="2136" name="Google Shape;2136;p45"/>
            <p:cNvSpPr/>
            <p:nvPr/>
          </p:nvSpPr>
          <p:spPr>
            <a:xfrm>
              <a:off x="2842588" y="1995175"/>
              <a:ext cx="657525" cy="656950"/>
            </a:xfrm>
            <a:custGeom>
              <a:rect b="b" l="l" r="r" t="t"/>
              <a:pathLst>
                <a:path extrusionOk="0" h="26278" w="26301">
                  <a:moveTo>
                    <a:pt x="13145" y="0"/>
                  </a:moveTo>
                  <a:cubicBezTo>
                    <a:pt x="5906" y="0"/>
                    <a:pt x="0" y="5870"/>
                    <a:pt x="0" y="13145"/>
                  </a:cubicBezTo>
                  <a:cubicBezTo>
                    <a:pt x="0" y="20384"/>
                    <a:pt x="5882" y="26277"/>
                    <a:pt x="13121" y="26277"/>
                  </a:cubicBezTo>
                  <a:lnTo>
                    <a:pt x="26301" y="26277"/>
                  </a:lnTo>
                  <a:lnTo>
                    <a:pt x="26301" y="13133"/>
                  </a:lnTo>
                  <a:cubicBezTo>
                    <a:pt x="26301" y="5870"/>
                    <a:pt x="20407" y="0"/>
                    <a:pt x="13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45"/>
            <p:cNvSpPr/>
            <p:nvPr/>
          </p:nvSpPr>
          <p:spPr>
            <a:xfrm>
              <a:off x="2913713" y="2066300"/>
              <a:ext cx="514075" cy="514075"/>
            </a:xfrm>
            <a:custGeom>
              <a:rect b="b" l="l" r="r" t="t"/>
              <a:pathLst>
                <a:path extrusionOk="0" h="20563" w="20563">
                  <a:moveTo>
                    <a:pt x="10276" y="1"/>
                  </a:moveTo>
                  <a:cubicBezTo>
                    <a:pt x="4596" y="1"/>
                    <a:pt x="1" y="4608"/>
                    <a:pt x="1" y="10288"/>
                  </a:cubicBezTo>
                  <a:cubicBezTo>
                    <a:pt x="1" y="15967"/>
                    <a:pt x="4596" y="20563"/>
                    <a:pt x="10276" y="20563"/>
                  </a:cubicBezTo>
                  <a:cubicBezTo>
                    <a:pt x="15955" y="20563"/>
                    <a:pt x="20563" y="15967"/>
                    <a:pt x="20563" y="10288"/>
                  </a:cubicBezTo>
                  <a:cubicBezTo>
                    <a:pt x="20563" y="4608"/>
                    <a:pt x="15955" y="1"/>
                    <a:pt x="10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45"/>
            <p:cNvSpPr/>
            <p:nvPr/>
          </p:nvSpPr>
          <p:spPr>
            <a:xfrm>
              <a:off x="2913713" y="2066300"/>
              <a:ext cx="514075" cy="274175"/>
            </a:xfrm>
            <a:custGeom>
              <a:rect b="b" l="l" r="r" t="t"/>
              <a:pathLst>
                <a:path extrusionOk="0" h="10967" w="20563">
                  <a:moveTo>
                    <a:pt x="10276" y="1"/>
                  </a:moveTo>
                  <a:cubicBezTo>
                    <a:pt x="4596" y="1"/>
                    <a:pt x="1" y="4608"/>
                    <a:pt x="1" y="10288"/>
                  </a:cubicBezTo>
                  <a:cubicBezTo>
                    <a:pt x="1" y="10526"/>
                    <a:pt x="1" y="10728"/>
                    <a:pt x="24" y="10966"/>
                  </a:cubicBezTo>
                  <a:cubicBezTo>
                    <a:pt x="382" y="5608"/>
                    <a:pt x="4823" y="1370"/>
                    <a:pt x="10276" y="1370"/>
                  </a:cubicBezTo>
                  <a:cubicBezTo>
                    <a:pt x="15729" y="1370"/>
                    <a:pt x="20170" y="5608"/>
                    <a:pt x="20551" y="10966"/>
                  </a:cubicBezTo>
                  <a:cubicBezTo>
                    <a:pt x="20551" y="10728"/>
                    <a:pt x="20563" y="10526"/>
                    <a:pt x="20563" y="10288"/>
                  </a:cubicBezTo>
                  <a:cubicBezTo>
                    <a:pt x="20563" y="4608"/>
                    <a:pt x="15955" y="1"/>
                    <a:pt x="10276" y="1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9" name="Google Shape;2139;p45"/>
            <p:cNvGrpSpPr/>
            <p:nvPr/>
          </p:nvGrpSpPr>
          <p:grpSpPr>
            <a:xfrm>
              <a:off x="3003242" y="2165865"/>
              <a:ext cx="336222" cy="314944"/>
              <a:chOff x="2753373" y="2902523"/>
              <a:chExt cx="347552" cy="325557"/>
            </a:xfrm>
          </p:grpSpPr>
          <p:sp>
            <p:nvSpPr>
              <p:cNvPr id="2140" name="Google Shape;2140;p45"/>
              <p:cNvSpPr/>
              <p:nvPr/>
            </p:nvSpPr>
            <p:spPr>
              <a:xfrm>
                <a:off x="2807962" y="3018575"/>
                <a:ext cx="86418" cy="29506"/>
              </a:xfrm>
              <a:custGeom>
                <a:rect b="b" l="l" r="r" t="t"/>
                <a:pathLst>
                  <a:path extrusionOk="0" h="927" w="2715">
                    <a:moveTo>
                      <a:pt x="1070" y="0"/>
                    </a:moveTo>
                    <a:cubicBezTo>
                      <a:pt x="752" y="0"/>
                      <a:pt x="464" y="31"/>
                      <a:pt x="274" y="57"/>
                    </a:cubicBezTo>
                    <a:cubicBezTo>
                      <a:pt x="107" y="93"/>
                      <a:pt x="0" y="224"/>
                      <a:pt x="0" y="390"/>
                    </a:cubicBezTo>
                    <a:lnTo>
                      <a:pt x="0" y="759"/>
                    </a:lnTo>
                    <a:cubicBezTo>
                      <a:pt x="0" y="843"/>
                      <a:pt x="72" y="926"/>
                      <a:pt x="155" y="926"/>
                    </a:cubicBezTo>
                    <a:cubicBezTo>
                      <a:pt x="250" y="926"/>
                      <a:pt x="322" y="843"/>
                      <a:pt x="322" y="759"/>
                    </a:cubicBezTo>
                    <a:lnTo>
                      <a:pt x="322" y="390"/>
                    </a:lnTo>
                    <a:cubicBezTo>
                      <a:pt x="322" y="390"/>
                      <a:pt x="322" y="367"/>
                      <a:pt x="334" y="367"/>
                    </a:cubicBezTo>
                    <a:cubicBezTo>
                      <a:pt x="493" y="349"/>
                      <a:pt x="758" y="318"/>
                      <a:pt x="1059" y="318"/>
                    </a:cubicBezTo>
                    <a:cubicBezTo>
                      <a:pt x="1163" y="318"/>
                      <a:pt x="1271" y="322"/>
                      <a:pt x="1381" y="331"/>
                    </a:cubicBezTo>
                    <a:cubicBezTo>
                      <a:pt x="1870" y="355"/>
                      <a:pt x="2239" y="486"/>
                      <a:pt x="2453" y="700"/>
                    </a:cubicBezTo>
                    <a:cubicBezTo>
                      <a:pt x="2483" y="730"/>
                      <a:pt x="2524" y="745"/>
                      <a:pt x="2566" y="745"/>
                    </a:cubicBezTo>
                    <a:cubicBezTo>
                      <a:pt x="2608" y="745"/>
                      <a:pt x="2649" y="730"/>
                      <a:pt x="2679" y="700"/>
                    </a:cubicBezTo>
                    <a:cubicBezTo>
                      <a:pt x="2715" y="640"/>
                      <a:pt x="2715" y="533"/>
                      <a:pt x="2655" y="474"/>
                    </a:cubicBezTo>
                    <a:cubicBezTo>
                      <a:pt x="2276" y="95"/>
                      <a:pt x="1627" y="0"/>
                      <a:pt x="10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45"/>
              <p:cNvSpPr/>
              <p:nvPr/>
            </p:nvSpPr>
            <p:spPr>
              <a:xfrm>
                <a:off x="2753373" y="2973376"/>
                <a:ext cx="195213" cy="254704"/>
              </a:xfrm>
              <a:custGeom>
                <a:rect b="b" l="l" r="r" t="t"/>
                <a:pathLst>
                  <a:path extrusionOk="0" h="8002" w="6133">
                    <a:moveTo>
                      <a:pt x="4787" y="298"/>
                    </a:moveTo>
                    <a:lnTo>
                      <a:pt x="4787" y="1846"/>
                    </a:lnTo>
                    <a:cubicBezTo>
                      <a:pt x="4787" y="2084"/>
                      <a:pt x="4751" y="2310"/>
                      <a:pt x="4644" y="2513"/>
                    </a:cubicBezTo>
                    <a:cubicBezTo>
                      <a:pt x="4632" y="2537"/>
                      <a:pt x="4632" y="2560"/>
                      <a:pt x="4632" y="2596"/>
                    </a:cubicBezTo>
                    <a:lnTo>
                      <a:pt x="4632" y="3037"/>
                    </a:lnTo>
                    <a:cubicBezTo>
                      <a:pt x="4632" y="3465"/>
                      <a:pt x="4442" y="3870"/>
                      <a:pt x="4132" y="4168"/>
                    </a:cubicBezTo>
                    <a:cubicBezTo>
                      <a:pt x="3852" y="4437"/>
                      <a:pt x="3484" y="4590"/>
                      <a:pt x="3099" y="4590"/>
                    </a:cubicBezTo>
                    <a:cubicBezTo>
                      <a:pt x="3059" y="4590"/>
                      <a:pt x="3018" y="4588"/>
                      <a:pt x="2977" y="4584"/>
                    </a:cubicBezTo>
                    <a:cubicBezTo>
                      <a:pt x="2156" y="4525"/>
                      <a:pt x="1513" y="3811"/>
                      <a:pt x="1513" y="2977"/>
                    </a:cubicBezTo>
                    <a:lnTo>
                      <a:pt x="1513" y="2572"/>
                    </a:lnTo>
                    <a:cubicBezTo>
                      <a:pt x="1513" y="2549"/>
                      <a:pt x="1513" y="2537"/>
                      <a:pt x="1501" y="2501"/>
                    </a:cubicBezTo>
                    <a:cubicBezTo>
                      <a:pt x="1394" y="2298"/>
                      <a:pt x="1358" y="2072"/>
                      <a:pt x="1358" y="1834"/>
                    </a:cubicBezTo>
                    <a:lnTo>
                      <a:pt x="1358" y="1513"/>
                    </a:lnTo>
                    <a:cubicBezTo>
                      <a:pt x="1358" y="834"/>
                      <a:pt x="1894" y="298"/>
                      <a:pt x="2561" y="298"/>
                    </a:cubicBezTo>
                    <a:close/>
                    <a:moveTo>
                      <a:pt x="3930" y="4680"/>
                    </a:moveTo>
                    <a:lnTo>
                      <a:pt x="3930" y="4977"/>
                    </a:lnTo>
                    <a:lnTo>
                      <a:pt x="3061" y="5573"/>
                    </a:lnTo>
                    <a:lnTo>
                      <a:pt x="2203" y="4977"/>
                    </a:lnTo>
                    <a:lnTo>
                      <a:pt x="2203" y="4680"/>
                    </a:lnTo>
                    <a:cubicBezTo>
                      <a:pt x="2430" y="4799"/>
                      <a:pt x="2680" y="4870"/>
                      <a:pt x="2942" y="4882"/>
                    </a:cubicBezTo>
                    <a:lnTo>
                      <a:pt x="3061" y="4882"/>
                    </a:lnTo>
                    <a:cubicBezTo>
                      <a:pt x="3358" y="4882"/>
                      <a:pt x="3656" y="4811"/>
                      <a:pt x="3930" y="4680"/>
                    </a:cubicBezTo>
                    <a:close/>
                    <a:moveTo>
                      <a:pt x="2084" y="5275"/>
                    </a:moveTo>
                    <a:lnTo>
                      <a:pt x="2846" y="5787"/>
                    </a:lnTo>
                    <a:lnTo>
                      <a:pt x="2430" y="6180"/>
                    </a:lnTo>
                    <a:lnTo>
                      <a:pt x="2406" y="6180"/>
                    </a:lnTo>
                    <a:lnTo>
                      <a:pt x="1918" y="5442"/>
                    </a:lnTo>
                    <a:lnTo>
                      <a:pt x="2084" y="5275"/>
                    </a:lnTo>
                    <a:close/>
                    <a:moveTo>
                      <a:pt x="4073" y="5251"/>
                    </a:moveTo>
                    <a:lnTo>
                      <a:pt x="4239" y="5418"/>
                    </a:lnTo>
                    <a:lnTo>
                      <a:pt x="3739" y="6180"/>
                    </a:lnTo>
                    <a:lnTo>
                      <a:pt x="3716" y="6180"/>
                    </a:lnTo>
                    <a:lnTo>
                      <a:pt x="3311" y="5775"/>
                    </a:lnTo>
                    <a:lnTo>
                      <a:pt x="4073" y="5251"/>
                    </a:lnTo>
                    <a:close/>
                    <a:moveTo>
                      <a:pt x="2549" y="1"/>
                    </a:moveTo>
                    <a:cubicBezTo>
                      <a:pt x="1715" y="1"/>
                      <a:pt x="1025" y="691"/>
                      <a:pt x="1025" y="1525"/>
                    </a:cubicBezTo>
                    <a:lnTo>
                      <a:pt x="1025" y="1870"/>
                    </a:lnTo>
                    <a:cubicBezTo>
                      <a:pt x="1025" y="2132"/>
                      <a:pt x="1084" y="2406"/>
                      <a:pt x="1191" y="2644"/>
                    </a:cubicBezTo>
                    <a:lnTo>
                      <a:pt x="1191" y="3001"/>
                    </a:lnTo>
                    <a:cubicBezTo>
                      <a:pt x="1191" y="3596"/>
                      <a:pt x="1453" y="4132"/>
                      <a:pt x="1870" y="4489"/>
                    </a:cubicBezTo>
                    <a:lnTo>
                      <a:pt x="1870" y="5025"/>
                    </a:lnTo>
                    <a:lnTo>
                      <a:pt x="1572" y="5335"/>
                    </a:lnTo>
                    <a:cubicBezTo>
                      <a:pt x="1549" y="5358"/>
                      <a:pt x="1537" y="5406"/>
                      <a:pt x="1537" y="5454"/>
                    </a:cubicBezTo>
                    <a:lnTo>
                      <a:pt x="548" y="5811"/>
                    </a:lnTo>
                    <a:cubicBezTo>
                      <a:pt x="227" y="5930"/>
                      <a:pt x="1" y="6239"/>
                      <a:pt x="1" y="6597"/>
                    </a:cubicBezTo>
                    <a:lnTo>
                      <a:pt x="1" y="7823"/>
                    </a:lnTo>
                    <a:cubicBezTo>
                      <a:pt x="1" y="7906"/>
                      <a:pt x="72" y="7978"/>
                      <a:pt x="167" y="7978"/>
                    </a:cubicBezTo>
                    <a:cubicBezTo>
                      <a:pt x="251" y="7978"/>
                      <a:pt x="322" y="7906"/>
                      <a:pt x="322" y="7823"/>
                    </a:cubicBezTo>
                    <a:lnTo>
                      <a:pt x="322" y="6597"/>
                    </a:lnTo>
                    <a:cubicBezTo>
                      <a:pt x="322" y="6370"/>
                      <a:pt x="465" y="6180"/>
                      <a:pt x="668" y="6108"/>
                    </a:cubicBezTo>
                    <a:lnTo>
                      <a:pt x="1691" y="5739"/>
                    </a:lnTo>
                    <a:lnTo>
                      <a:pt x="2120" y="6370"/>
                    </a:lnTo>
                    <a:cubicBezTo>
                      <a:pt x="2180" y="6466"/>
                      <a:pt x="2275" y="6501"/>
                      <a:pt x="2358" y="6525"/>
                    </a:cubicBezTo>
                    <a:lnTo>
                      <a:pt x="2394" y="6525"/>
                    </a:lnTo>
                    <a:cubicBezTo>
                      <a:pt x="2489" y="6525"/>
                      <a:pt x="2561" y="6489"/>
                      <a:pt x="2632" y="6430"/>
                    </a:cubicBezTo>
                    <a:lnTo>
                      <a:pt x="2906" y="6168"/>
                    </a:lnTo>
                    <a:lnTo>
                      <a:pt x="2906" y="7835"/>
                    </a:lnTo>
                    <a:cubicBezTo>
                      <a:pt x="2906" y="7918"/>
                      <a:pt x="2977" y="8002"/>
                      <a:pt x="3061" y="8002"/>
                    </a:cubicBezTo>
                    <a:cubicBezTo>
                      <a:pt x="3156" y="8002"/>
                      <a:pt x="3227" y="7918"/>
                      <a:pt x="3227" y="7835"/>
                    </a:cubicBezTo>
                    <a:lnTo>
                      <a:pt x="3227" y="6168"/>
                    </a:lnTo>
                    <a:lnTo>
                      <a:pt x="3501" y="6430"/>
                    </a:lnTo>
                    <a:cubicBezTo>
                      <a:pt x="3549" y="6489"/>
                      <a:pt x="3644" y="6525"/>
                      <a:pt x="3739" y="6525"/>
                    </a:cubicBezTo>
                    <a:lnTo>
                      <a:pt x="3763" y="6525"/>
                    </a:lnTo>
                    <a:cubicBezTo>
                      <a:pt x="3870" y="6501"/>
                      <a:pt x="3954" y="6466"/>
                      <a:pt x="4001" y="6370"/>
                    </a:cubicBezTo>
                    <a:lnTo>
                      <a:pt x="4430" y="5739"/>
                    </a:lnTo>
                    <a:lnTo>
                      <a:pt x="5466" y="6108"/>
                    </a:lnTo>
                    <a:cubicBezTo>
                      <a:pt x="5668" y="6180"/>
                      <a:pt x="5799" y="6370"/>
                      <a:pt x="5799" y="6597"/>
                    </a:cubicBezTo>
                    <a:lnTo>
                      <a:pt x="5799" y="7823"/>
                    </a:lnTo>
                    <a:cubicBezTo>
                      <a:pt x="5799" y="7906"/>
                      <a:pt x="5882" y="7978"/>
                      <a:pt x="5966" y="7978"/>
                    </a:cubicBezTo>
                    <a:cubicBezTo>
                      <a:pt x="6061" y="7978"/>
                      <a:pt x="6133" y="7906"/>
                      <a:pt x="6133" y="7823"/>
                    </a:cubicBezTo>
                    <a:lnTo>
                      <a:pt x="6133" y="6597"/>
                    </a:lnTo>
                    <a:cubicBezTo>
                      <a:pt x="6121" y="6228"/>
                      <a:pt x="5894" y="5918"/>
                      <a:pt x="5561" y="5787"/>
                    </a:cubicBezTo>
                    <a:lnTo>
                      <a:pt x="4585" y="5442"/>
                    </a:lnTo>
                    <a:cubicBezTo>
                      <a:pt x="4585" y="5394"/>
                      <a:pt x="4561" y="5346"/>
                      <a:pt x="4537" y="5323"/>
                    </a:cubicBezTo>
                    <a:lnTo>
                      <a:pt x="4239" y="5001"/>
                    </a:lnTo>
                    <a:lnTo>
                      <a:pt x="4239" y="4489"/>
                    </a:lnTo>
                    <a:cubicBezTo>
                      <a:pt x="4275" y="4454"/>
                      <a:pt x="4299" y="4430"/>
                      <a:pt x="4335" y="4406"/>
                    </a:cubicBezTo>
                    <a:cubicBezTo>
                      <a:pt x="4704" y="4049"/>
                      <a:pt x="4930" y="3561"/>
                      <a:pt x="4930" y="3060"/>
                    </a:cubicBezTo>
                    <a:lnTo>
                      <a:pt x="4930" y="2644"/>
                    </a:lnTo>
                    <a:cubicBezTo>
                      <a:pt x="5037" y="2382"/>
                      <a:pt x="5085" y="2132"/>
                      <a:pt x="5085" y="1870"/>
                    </a:cubicBezTo>
                    <a:lnTo>
                      <a:pt x="5085" y="167"/>
                    </a:lnTo>
                    <a:cubicBezTo>
                      <a:pt x="5085" y="84"/>
                      <a:pt x="5013" y="1"/>
                      <a:pt x="49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45"/>
              <p:cNvSpPr/>
              <p:nvPr/>
            </p:nvSpPr>
            <p:spPr>
              <a:xfrm>
                <a:off x="2905361" y="3195072"/>
                <a:ext cx="10631" cy="32244"/>
              </a:xfrm>
              <a:custGeom>
                <a:rect b="b" l="l" r="r" t="t"/>
                <a:pathLst>
                  <a:path extrusionOk="0" h="1013" w="334">
                    <a:moveTo>
                      <a:pt x="167" y="1"/>
                    </a:moveTo>
                    <a:cubicBezTo>
                      <a:pt x="72" y="1"/>
                      <a:pt x="0" y="84"/>
                      <a:pt x="0" y="167"/>
                    </a:cubicBezTo>
                    <a:lnTo>
                      <a:pt x="0" y="858"/>
                    </a:lnTo>
                    <a:cubicBezTo>
                      <a:pt x="0" y="941"/>
                      <a:pt x="72" y="1013"/>
                      <a:pt x="167" y="1013"/>
                    </a:cubicBezTo>
                    <a:cubicBezTo>
                      <a:pt x="250" y="1013"/>
                      <a:pt x="334" y="941"/>
                      <a:pt x="334" y="858"/>
                    </a:cubicBezTo>
                    <a:lnTo>
                      <a:pt x="334" y="167"/>
                    </a:lnTo>
                    <a:cubicBezTo>
                      <a:pt x="334" y="60"/>
                      <a:pt x="250" y="1"/>
                      <a:pt x="1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45"/>
              <p:cNvSpPr/>
              <p:nvPr/>
            </p:nvSpPr>
            <p:spPr>
              <a:xfrm>
                <a:off x="2939069" y="2934735"/>
                <a:ext cx="161856" cy="169049"/>
              </a:xfrm>
              <a:custGeom>
                <a:rect b="b" l="l" r="r" t="t"/>
                <a:pathLst>
                  <a:path extrusionOk="0" h="5311" w="5085">
                    <a:moveTo>
                      <a:pt x="668" y="0"/>
                    </a:moveTo>
                    <a:cubicBezTo>
                      <a:pt x="299" y="0"/>
                      <a:pt x="1" y="298"/>
                      <a:pt x="1" y="667"/>
                    </a:cubicBezTo>
                    <a:lnTo>
                      <a:pt x="1" y="3393"/>
                    </a:lnTo>
                    <a:cubicBezTo>
                      <a:pt x="1" y="3763"/>
                      <a:pt x="299" y="4060"/>
                      <a:pt x="668" y="4060"/>
                    </a:cubicBezTo>
                    <a:lnTo>
                      <a:pt x="977" y="4060"/>
                    </a:lnTo>
                    <a:lnTo>
                      <a:pt x="739" y="5001"/>
                    </a:lnTo>
                    <a:cubicBezTo>
                      <a:pt x="715" y="5108"/>
                      <a:pt x="763" y="5203"/>
                      <a:pt x="846" y="5263"/>
                    </a:cubicBezTo>
                    <a:cubicBezTo>
                      <a:pt x="894" y="5298"/>
                      <a:pt x="941" y="5310"/>
                      <a:pt x="977" y="5310"/>
                    </a:cubicBezTo>
                    <a:cubicBezTo>
                      <a:pt x="1025" y="5310"/>
                      <a:pt x="1084" y="5298"/>
                      <a:pt x="1132" y="5263"/>
                    </a:cubicBezTo>
                    <a:lnTo>
                      <a:pt x="2763" y="4072"/>
                    </a:lnTo>
                    <a:lnTo>
                      <a:pt x="4418" y="4072"/>
                    </a:lnTo>
                    <a:cubicBezTo>
                      <a:pt x="4787" y="4072"/>
                      <a:pt x="5085" y="3774"/>
                      <a:pt x="5085" y="3405"/>
                    </a:cubicBezTo>
                    <a:lnTo>
                      <a:pt x="5085" y="679"/>
                    </a:lnTo>
                    <a:cubicBezTo>
                      <a:pt x="5061" y="298"/>
                      <a:pt x="4751" y="0"/>
                      <a:pt x="4394" y="0"/>
                    </a:cubicBezTo>
                    <a:lnTo>
                      <a:pt x="3537" y="0"/>
                    </a:lnTo>
                    <a:cubicBezTo>
                      <a:pt x="3454" y="0"/>
                      <a:pt x="3370" y="72"/>
                      <a:pt x="3370" y="167"/>
                    </a:cubicBezTo>
                    <a:cubicBezTo>
                      <a:pt x="3370" y="250"/>
                      <a:pt x="3454" y="322"/>
                      <a:pt x="3537" y="322"/>
                    </a:cubicBezTo>
                    <a:lnTo>
                      <a:pt x="4394" y="322"/>
                    </a:lnTo>
                    <a:cubicBezTo>
                      <a:pt x="4585" y="322"/>
                      <a:pt x="4751" y="488"/>
                      <a:pt x="4751" y="679"/>
                    </a:cubicBezTo>
                    <a:lnTo>
                      <a:pt x="4751" y="3405"/>
                    </a:lnTo>
                    <a:cubicBezTo>
                      <a:pt x="4751" y="3596"/>
                      <a:pt x="4585" y="3763"/>
                      <a:pt x="4394" y="3763"/>
                    </a:cubicBezTo>
                    <a:lnTo>
                      <a:pt x="2692" y="3763"/>
                    </a:lnTo>
                    <a:cubicBezTo>
                      <a:pt x="2668" y="3763"/>
                      <a:pt x="2632" y="3774"/>
                      <a:pt x="2608" y="3798"/>
                    </a:cubicBezTo>
                    <a:lnTo>
                      <a:pt x="1084" y="4894"/>
                    </a:lnTo>
                    <a:lnTo>
                      <a:pt x="1322" y="3953"/>
                    </a:lnTo>
                    <a:cubicBezTo>
                      <a:pt x="1334" y="3917"/>
                      <a:pt x="1322" y="3858"/>
                      <a:pt x="1287" y="3822"/>
                    </a:cubicBezTo>
                    <a:cubicBezTo>
                      <a:pt x="1263" y="3774"/>
                      <a:pt x="1215" y="3763"/>
                      <a:pt x="1180" y="3763"/>
                    </a:cubicBezTo>
                    <a:lnTo>
                      <a:pt x="668" y="3763"/>
                    </a:lnTo>
                    <a:cubicBezTo>
                      <a:pt x="477" y="3763"/>
                      <a:pt x="310" y="3596"/>
                      <a:pt x="310" y="3405"/>
                    </a:cubicBezTo>
                    <a:lnTo>
                      <a:pt x="310" y="679"/>
                    </a:lnTo>
                    <a:cubicBezTo>
                      <a:pt x="310" y="488"/>
                      <a:pt x="477" y="322"/>
                      <a:pt x="668" y="322"/>
                    </a:cubicBezTo>
                    <a:lnTo>
                      <a:pt x="1513" y="322"/>
                    </a:lnTo>
                    <a:cubicBezTo>
                      <a:pt x="1608" y="322"/>
                      <a:pt x="1680" y="250"/>
                      <a:pt x="1680" y="167"/>
                    </a:cubicBezTo>
                    <a:cubicBezTo>
                      <a:pt x="1680" y="72"/>
                      <a:pt x="1608" y="0"/>
                      <a:pt x="1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45"/>
              <p:cNvSpPr/>
              <p:nvPr/>
            </p:nvSpPr>
            <p:spPr>
              <a:xfrm>
                <a:off x="3002379" y="2902523"/>
                <a:ext cx="32244" cy="96668"/>
              </a:xfrm>
              <a:custGeom>
                <a:rect b="b" l="l" r="r" t="t"/>
                <a:pathLst>
                  <a:path extrusionOk="0" h="3037" w="1013">
                    <a:moveTo>
                      <a:pt x="691" y="310"/>
                    </a:moveTo>
                    <a:lnTo>
                      <a:pt x="536" y="2727"/>
                    </a:lnTo>
                    <a:lnTo>
                      <a:pt x="500" y="2727"/>
                    </a:lnTo>
                    <a:lnTo>
                      <a:pt x="345" y="310"/>
                    </a:lnTo>
                    <a:close/>
                    <a:moveTo>
                      <a:pt x="167" y="0"/>
                    </a:moveTo>
                    <a:cubicBezTo>
                      <a:pt x="119" y="0"/>
                      <a:pt x="84" y="12"/>
                      <a:pt x="48" y="48"/>
                    </a:cubicBezTo>
                    <a:cubicBezTo>
                      <a:pt x="24" y="72"/>
                      <a:pt x="0" y="119"/>
                      <a:pt x="0" y="167"/>
                    </a:cubicBezTo>
                    <a:lnTo>
                      <a:pt x="167" y="2881"/>
                    </a:lnTo>
                    <a:cubicBezTo>
                      <a:pt x="167" y="2977"/>
                      <a:pt x="238" y="3036"/>
                      <a:pt x="334" y="3036"/>
                    </a:cubicBezTo>
                    <a:lnTo>
                      <a:pt x="679" y="3036"/>
                    </a:lnTo>
                    <a:cubicBezTo>
                      <a:pt x="762" y="3036"/>
                      <a:pt x="822" y="2977"/>
                      <a:pt x="834" y="2881"/>
                    </a:cubicBezTo>
                    <a:lnTo>
                      <a:pt x="1000" y="167"/>
                    </a:lnTo>
                    <a:cubicBezTo>
                      <a:pt x="1012" y="119"/>
                      <a:pt x="1000" y="72"/>
                      <a:pt x="977" y="48"/>
                    </a:cubicBezTo>
                    <a:cubicBezTo>
                      <a:pt x="941" y="12"/>
                      <a:pt x="893" y="0"/>
                      <a:pt x="8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45"/>
              <p:cNvSpPr/>
              <p:nvPr/>
            </p:nvSpPr>
            <p:spPr>
              <a:xfrm>
                <a:off x="3003143" y="3005206"/>
                <a:ext cx="32244" cy="32244"/>
              </a:xfrm>
              <a:custGeom>
                <a:rect b="b" l="l" r="r" t="t"/>
                <a:pathLst>
                  <a:path extrusionOk="0" h="1013" w="1013">
                    <a:moveTo>
                      <a:pt x="500" y="322"/>
                    </a:moveTo>
                    <a:cubicBezTo>
                      <a:pt x="607" y="322"/>
                      <a:pt x="679" y="406"/>
                      <a:pt x="679" y="513"/>
                    </a:cubicBezTo>
                    <a:cubicBezTo>
                      <a:pt x="679" y="608"/>
                      <a:pt x="595" y="691"/>
                      <a:pt x="500" y="691"/>
                    </a:cubicBezTo>
                    <a:cubicBezTo>
                      <a:pt x="393" y="691"/>
                      <a:pt x="321" y="608"/>
                      <a:pt x="321" y="513"/>
                    </a:cubicBezTo>
                    <a:cubicBezTo>
                      <a:pt x="321" y="406"/>
                      <a:pt x="393" y="322"/>
                      <a:pt x="500" y="322"/>
                    </a:cubicBezTo>
                    <a:close/>
                    <a:moveTo>
                      <a:pt x="500" y="1"/>
                    </a:moveTo>
                    <a:cubicBezTo>
                      <a:pt x="214" y="1"/>
                      <a:pt x="0" y="227"/>
                      <a:pt x="0" y="513"/>
                    </a:cubicBezTo>
                    <a:cubicBezTo>
                      <a:pt x="0" y="787"/>
                      <a:pt x="214" y="1013"/>
                      <a:pt x="500" y="1013"/>
                    </a:cubicBezTo>
                    <a:cubicBezTo>
                      <a:pt x="786" y="1013"/>
                      <a:pt x="1012" y="787"/>
                      <a:pt x="1012" y="513"/>
                    </a:cubicBezTo>
                    <a:cubicBezTo>
                      <a:pt x="988" y="227"/>
                      <a:pt x="762" y="1"/>
                      <a:pt x="5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46" name="Google Shape;2146;p45"/>
          <p:cNvGrpSpPr/>
          <p:nvPr/>
        </p:nvGrpSpPr>
        <p:grpSpPr>
          <a:xfrm>
            <a:off x="1556113" y="2882475"/>
            <a:ext cx="950725" cy="948950"/>
            <a:chOff x="1556113" y="2730075"/>
            <a:chExt cx="950725" cy="948950"/>
          </a:xfrm>
        </p:grpSpPr>
        <p:sp>
          <p:nvSpPr>
            <p:cNvPr id="2147" name="Google Shape;2147;p45"/>
            <p:cNvSpPr/>
            <p:nvPr/>
          </p:nvSpPr>
          <p:spPr>
            <a:xfrm>
              <a:off x="1556113" y="2730075"/>
              <a:ext cx="950725" cy="948950"/>
            </a:xfrm>
            <a:custGeom>
              <a:rect b="b" l="l" r="r" t="t"/>
              <a:pathLst>
                <a:path extrusionOk="0" h="37958" w="38029">
                  <a:moveTo>
                    <a:pt x="19026" y="1"/>
                  </a:moveTo>
                  <a:cubicBezTo>
                    <a:pt x="8513" y="1"/>
                    <a:pt x="0" y="8478"/>
                    <a:pt x="0" y="18979"/>
                  </a:cubicBezTo>
                  <a:cubicBezTo>
                    <a:pt x="0" y="29480"/>
                    <a:pt x="8525" y="37958"/>
                    <a:pt x="19026" y="37958"/>
                  </a:cubicBezTo>
                  <a:lnTo>
                    <a:pt x="38029" y="37958"/>
                  </a:lnTo>
                  <a:lnTo>
                    <a:pt x="38029" y="19003"/>
                  </a:lnTo>
                  <a:cubicBezTo>
                    <a:pt x="38029" y="8490"/>
                    <a:pt x="29504" y="1"/>
                    <a:pt x="190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45"/>
            <p:cNvSpPr/>
            <p:nvPr/>
          </p:nvSpPr>
          <p:spPr>
            <a:xfrm>
              <a:off x="1659688" y="2833075"/>
              <a:ext cx="744175" cy="744150"/>
            </a:xfrm>
            <a:custGeom>
              <a:rect b="b" l="l" r="r" t="t"/>
              <a:pathLst>
                <a:path extrusionOk="0" h="29766" w="29767">
                  <a:moveTo>
                    <a:pt x="14883" y="0"/>
                  </a:moveTo>
                  <a:cubicBezTo>
                    <a:pt x="6656" y="0"/>
                    <a:pt x="1" y="6656"/>
                    <a:pt x="1" y="14883"/>
                  </a:cubicBezTo>
                  <a:cubicBezTo>
                    <a:pt x="1" y="23098"/>
                    <a:pt x="6656" y="29766"/>
                    <a:pt x="14883" y="29766"/>
                  </a:cubicBezTo>
                  <a:cubicBezTo>
                    <a:pt x="23099" y="29766"/>
                    <a:pt x="29766" y="23098"/>
                    <a:pt x="29766" y="14883"/>
                  </a:cubicBezTo>
                  <a:cubicBezTo>
                    <a:pt x="29766" y="6656"/>
                    <a:pt x="23099" y="0"/>
                    <a:pt x="14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45"/>
            <p:cNvSpPr/>
            <p:nvPr/>
          </p:nvSpPr>
          <p:spPr>
            <a:xfrm>
              <a:off x="1659688" y="2833075"/>
              <a:ext cx="744175" cy="397075"/>
            </a:xfrm>
            <a:custGeom>
              <a:rect b="b" l="l" r="r" t="t"/>
              <a:pathLst>
                <a:path extrusionOk="0" h="15883" w="29767">
                  <a:moveTo>
                    <a:pt x="14883" y="0"/>
                  </a:moveTo>
                  <a:cubicBezTo>
                    <a:pt x="6656" y="0"/>
                    <a:pt x="1" y="6656"/>
                    <a:pt x="1" y="14883"/>
                  </a:cubicBezTo>
                  <a:cubicBezTo>
                    <a:pt x="1" y="15204"/>
                    <a:pt x="1" y="15526"/>
                    <a:pt x="24" y="15883"/>
                  </a:cubicBezTo>
                  <a:cubicBezTo>
                    <a:pt x="536" y="8120"/>
                    <a:pt x="6990" y="2000"/>
                    <a:pt x="14883" y="2000"/>
                  </a:cubicBezTo>
                  <a:cubicBezTo>
                    <a:pt x="22753" y="2000"/>
                    <a:pt x="29207" y="8120"/>
                    <a:pt x="29719" y="15883"/>
                  </a:cubicBezTo>
                  <a:cubicBezTo>
                    <a:pt x="29742" y="15526"/>
                    <a:pt x="29766" y="15204"/>
                    <a:pt x="29766" y="14883"/>
                  </a:cubicBezTo>
                  <a:cubicBezTo>
                    <a:pt x="29766" y="6656"/>
                    <a:pt x="23099" y="0"/>
                    <a:pt x="14883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50" name="Google Shape;2150;p45"/>
            <p:cNvGrpSpPr/>
            <p:nvPr/>
          </p:nvGrpSpPr>
          <p:grpSpPr>
            <a:xfrm>
              <a:off x="1840081" y="3011714"/>
              <a:ext cx="382824" cy="385664"/>
              <a:chOff x="6571955" y="2919170"/>
              <a:chExt cx="308878" cy="311170"/>
            </a:xfrm>
          </p:grpSpPr>
          <p:sp>
            <p:nvSpPr>
              <p:cNvPr id="2151" name="Google Shape;2151;p45"/>
              <p:cNvSpPr/>
              <p:nvPr/>
            </p:nvSpPr>
            <p:spPr>
              <a:xfrm>
                <a:off x="6571955" y="2919170"/>
                <a:ext cx="245982" cy="237675"/>
              </a:xfrm>
              <a:custGeom>
                <a:rect b="b" l="l" r="r" t="t"/>
                <a:pathLst>
                  <a:path extrusionOk="0" h="7467" w="7728">
                    <a:moveTo>
                      <a:pt x="3084" y="1680"/>
                    </a:moveTo>
                    <a:cubicBezTo>
                      <a:pt x="3405" y="1680"/>
                      <a:pt x="3679" y="1942"/>
                      <a:pt x="3679" y="2275"/>
                    </a:cubicBezTo>
                    <a:lnTo>
                      <a:pt x="3679" y="4049"/>
                    </a:lnTo>
                    <a:cubicBezTo>
                      <a:pt x="3679" y="4371"/>
                      <a:pt x="3405" y="4644"/>
                      <a:pt x="3084" y="4644"/>
                    </a:cubicBezTo>
                    <a:lnTo>
                      <a:pt x="2203" y="4644"/>
                    </a:lnTo>
                    <a:cubicBezTo>
                      <a:pt x="2143" y="4644"/>
                      <a:pt x="2084" y="4680"/>
                      <a:pt x="2072" y="4740"/>
                    </a:cubicBezTo>
                    <a:cubicBezTo>
                      <a:pt x="2060" y="4787"/>
                      <a:pt x="1929" y="5204"/>
                      <a:pt x="2096" y="5490"/>
                    </a:cubicBezTo>
                    <a:cubicBezTo>
                      <a:pt x="2036" y="5478"/>
                      <a:pt x="1977" y="5442"/>
                      <a:pt x="1917" y="5395"/>
                    </a:cubicBezTo>
                    <a:cubicBezTo>
                      <a:pt x="1786" y="5299"/>
                      <a:pt x="1703" y="5073"/>
                      <a:pt x="1679" y="4775"/>
                    </a:cubicBezTo>
                    <a:cubicBezTo>
                      <a:pt x="1679" y="4704"/>
                      <a:pt x="1608" y="4644"/>
                      <a:pt x="1536" y="4644"/>
                    </a:cubicBezTo>
                    <a:lnTo>
                      <a:pt x="822" y="4644"/>
                    </a:lnTo>
                    <a:cubicBezTo>
                      <a:pt x="488" y="4644"/>
                      <a:pt x="226" y="4371"/>
                      <a:pt x="226" y="4049"/>
                    </a:cubicBezTo>
                    <a:lnTo>
                      <a:pt x="226" y="2275"/>
                    </a:lnTo>
                    <a:cubicBezTo>
                      <a:pt x="226" y="1942"/>
                      <a:pt x="488" y="1680"/>
                      <a:pt x="822" y="1680"/>
                    </a:cubicBezTo>
                    <a:close/>
                    <a:moveTo>
                      <a:pt x="2739" y="1"/>
                    </a:moveTo>
                    <a:cubicBezTo>
                      <a:pt x="2334" y="1"/>
                      <a:pt x="2024" y="322"/>
                      <a:pt x="2024" y="715"/>
                    </a:cubicBezTo>
                    <a:lnTo>
                      <a:pt x="2024" y="1382"/>
                    </a:lnTo>
                    <a:lnTo>
                      <a:pt x="881" y="1382"/>
                    </a:lnTo>
                    <a:cubicBezTo>
                      <a:pt x="393" y="1382"/>
                      <a:pt x="0" y="1763"/>
                      <a:pt x="0" y="2263"/>
                    </a:cubicBezTo>
                    <a:lnTo>
                      <a:pt x="0" y="4025"/>
                    </a:lnTo>
                    <a:cubicBezTo>
                      <a:pt x="0" y="4513"/>
                      <a:pt x="393" y="4906"/>
                      <a:pt x="881" y="4906"/>
                    </a:cubicBezTo>
                    <a:lnTo>
                      <a:pt x="1465" y="4906"/>
                    </a:lnTo>
                    <a:cubicBezTo>
                      <a:pt x="1500" y="5240"/>
                      <a:pt x="1619" y="5466"/>
                      <a:pt x="1822" y="5621"/>
                    </a:cubicBezTo>
                    <a:cubicBezTo>
                      <a:pt x="1893" y="5668"/>
                      <a:pt x="1953" y="5704"/>
                      <a:pt x="2024" y="5740"/>
                    </a:cubicBezTo>
                    <a:lnTo>
                      <a:pt x="2024" y="7323"/>
                    </a:lnTo>
                    <a:lnTo>
                      <a:pt x="1977" y="7323"/>
                    </a:lnTo>
                    <a:cubicBezTo>
                      <a:pt x="1977" y="7395"/>
                      <a:pt x="2036" y="7466"/>
                      <a:pt x="2131" y="7466"/>
                    </a:cubicBezTo>
                    <a:cubicBezTo>
                      <a:pt x="2215" y="7466"/>
                      <a:pt x="2274" y="7407"/>
                      <a:pt x="2274" y="7323"/>
                    </a:cubicBezTo>
                    <a:lnTo>
                      <a:pt x="2274" y="5787"/>
                    </a:lnTo>
                    <a:lnTo>
                      <a:pt x="2298" y="5787"/>
                    </a:lnTo>
                    <a:cubicBezTo>
                      <a:pt x="2393" y="5787"/>
                      <a:pt x="2489" y="5776"/>
                      <a:pt x="2548" y="5752"/>
                    </a:cubicBezTo>
                    <a:cubicBezTo>
                      <a:pt x="2620" y="5740"/>
                      <a:pt x="2679" y="5668"/>
                      <a:pt x="2679" y="5597"/>
                    </a:cubicBezTo>
                    <a:cubicBezTo>
                      <a:pt x="2679" y="5514"/>
                      <a:pt x="2620" y="5442"/>
                      <a:pt x="2548" y="5430"/>
                    </a:cubicBezTo>
                    <a:cubicBezTo>
                      <a:pt x="2477" y="5406"/>
                      <a:pt x="2429" y="5383"/>
                      <a:pt x="2393" y="5335"/>
                    </a:cubicBezTo>
                    <a:cubicBezTo>
                      <a:pt x="2322" y="5216"/>
                      <a:pt x="2334" y="5037"/>
                      <a:pt x="2370" y="4906"/>
                    </a:cubicBezTo>
                    <a:lnTo>
                      <a:pt x="3120" y="4906"/>
                    </a:lnTo>
                    <a:cubicBezTo>
                      <a:pt x="3620" y="4906"/>
                      <a:pt x="4001" y="4513"/>
                      <a:pt x="4001" y="4025"/>
                    </a:cubicBezTo>
                    <a:lnTo>
                      <a:pt x="4001" y="2263"/>
                    </a:lnTo>
                    <a:cubicBezTo>
                      <a:pt x="4001" y="1763"/>
                      <a:pt x="3620" y="1382"/>
                      <a:pt x="3120" y="1382"/>
                    </a:cubicBezTo>
                    <a:lnTo>
                      <a:pt x="2298" y="1382"/>
                    </a:lnTo>
                    <a:lnTo>
                      <a:pt x="2298" y="1156"/>
                    </a:lnTo>
                    <a:lnTo>
                      <a:pt x="3024" y="1156"/>
                    </a:lnTo>
                    <a:cubicBezTo>
                      <a:pt x="3096" y="1156"/>
                      <a:pt x="3167" y="1096"/>
                      <a:pt x="3167" y="1013"/>
                    </a:cubicBezTo>
                    <a:cubicBezTo>
                      <a:pt x="3167" y="930"/>
                      <a:pt x="3108" y="858"/>
                      <a:pt x="3024" y="858"/>
                    </a:cubicBezTo>
                    <a:lnTo>
                      <a:pt x="2298" y="858"/>
                    </a:lnTo>
                    <a:lnTo>
                      <a:pt x="2298" y="692"/>
                    </a:lnTo>
                    <a:cubicBezTo>
                      <a:pt x="2298" y="453"/>
                      <a:pt x="2489" y="263"/>
                      <a:pt x="2727" y="263"/>
                    </a:cubicBezTo>
                    <a:lnTo>
                      <a:pt x="7001" y="263"/>
                    </a:lnTo>
                    <a:cubicBezTo>
                      <a:pt x="7239" y="263"/>
                      <a:pt x="7430" y="453"/>
                      <a:pt x="7430" y="692"/>
                    </a:cubicBezTo>
                    <a:lnTo>
                      <a:pt x="7430" y="858"/>
                    </a:lnTo>
                    <a:lnTo>
                      <a:pt x="3632" y="858"/>
                    </a:lnTo>
                    <a:cubicBezTo>
                      <a:pt x="3560" y="858"/>
                      <a:pt x="3489" y="918"/>
                      <a:pt x="3489" y="1013"/>
                    </a:cubicBezTo>
                    <a:cubicBezTo>
                      <a:pt x="3489" y="1084"/>
                      <a:pt x="3548" y="1156"/>
                      <a:pt x="3632" y="1156"/>
                    </a:cubicBezTo>
                    <a:lnTo>
                      <a:pt x="7430" y="1156"/>
                    </a:lnTo>
                    <a:lnTo>
                      <a:pt x="7430" y="1823"/>
                    </a:lnTo>
                    <a:cubicBezTo>
                      <a:pt x="7430" y="1906"/>
                      <a:pt x="7489" y="1977"/>
                      <a:pt x="7573" y="1977"/>
                    </a:cubicBezTo>
                    <a:cubicBezTo>
                      <a:pt x="7656" y="1977"/>
                      <a:pt x="7727" y="1918"/>
                      <a:pt x="7727" y="1823"/>
                    </a:cubicBezTo>
                    <a:lnTo>
                      <a:pt x="7727" y="715"/>
                    </a:lnTo>
                    <a:cubicBezTo>
                      <a:pt x="7727" y="311"/>
                      <a:pt x="7394" y="1"/>
                      <a:pt x="701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45"/>
              <p:cNvSpPr/>
              <p:nvPr/>
            </p:nvSpPr>
            <p:spPr>
              <a:xfrm>
                <a:off x="6708760" y="3206436"/>
                <a:ext cx="33740" cy="9517"/>
              </a:xfrm>
              <a:custGeom>
                <a:rect b="b" l="l" r="r" t="t"/>
                <a:pathLst>
                  <a:path extrusionOk="0" h="299" w="1060">
                    <a:moveTo>
                      <a:pt x="155" y="1"/>
                    </a:moveTo>
                    <a:cubicBezTo>
                      <a:pt x="84" y="1"/>
                      <a:pt x="0" y="60"/>
                      <a:pt x="0" y="156"/>
                    </a:cubicBezTo>
                    <a:cubicBezTo>
                      <a:pt x="0" y="239"/>
                      <a:pt x="60" y="299"/>
                      <a:pt x="155" y="299"/>
                    </a:cubicBezTo>
                    <a:lnTo>
                      <a:pt x="917" y="299"/>
                    </a:lnTo>
                    <a:cubicBezTo>
                      <a:pt x="989" y="299"/>
                      <a:pt x="1060" y="239"/>
                      <a:pt x="1060" y="156"/>
                    </a:cubicBezTo>
                    <a:cubicBezTo>
                      <a:pt x="1060" y="84"/>
                      <a:pt x="1000" y="1"/>
                      <a:pt x="9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45"/>
              <p:cNvSpPr/>
              <p:nvPr/>
            </p:nvSpPr>
            <p:spPr>
              <a:xfrm>
                <a:off x="6604549" y="2993079"/>
                <a:ext cx="59904" cy="51565"/>
              </a:xfrm>
              <a:custGeom>
                <a:rect b="b" l="l" r="r" t="t"/>
                <a:pathLst>
                  <a:path extrusionOk="0" h="1620" w="1882">
                    <a:moveTo>
                      <a:pt x="1346" y="275"/>
                    </a:moveTo>
                    <a:cubicBezTo>
                      <a:pt x="1512" y="275"/>
                      <a:pt x="1596" y="441"/>
                      <a:pt x="1596" y="596"/>
                    </a:cubicBezTo>
                    <a:cubicBezTo>
                      <a:pt x="1596" y="834"/>
                      <a:pt x="1357" y="1096"/>
                      <a:pt x="941" y="1322"/>
                    </a:cubicBezTo>
                    <a:cubicBezTo>
                      <a:pt x="524" y="1096"/>
                      <a:pt x="286" y="834"/>
                      <a:pt x="286" y="596"/>
                    </a:cubicBezTo>
                    <a:cubicBezTo>
                      <a:pt x="286" y="441"/>
                      <a:pt x="381" y="275"/>
                      <a:pt x="536" y="275"/>
                    </a:cubicBezTo>
                    <a:cubicBezTo>
                      <a:pt x="655" y="275"/>
                      <a:pt x="750" y="334"/>
                      <a:pt x="798" y="382"/>
                    </a:cubicBezTo>
                    <a:cubicBezTo>
                      <a:pt x="834" y="429"/>
                      <a:pt x="881" y="441"/>
                      <a:pt x="941" y="441"/>
                    </a:cubicBezTo>
                    <a:cubicBezTo>
                      <a:pt x="1000" y="441"/>
                      <a:pt x="1048" y="406"/>
                      <a:pt x="1095" y="382"/>
                    </a:cubicBezTo>
                    <a:cubicBezTo>
                      <a:pt x="1131" y="334"/>
                      <a:pt x="1226" y="275"/>
                      <a:pt x="1346" y="275"/>
                    </a:cubicBezTo>
                    <a:close/>
                    <a:moveTo>
                      <a:pt x="536" y="1"/>
                    </a:moveTo>
                    <a:cubicBezTo>
                      <a:pt x="238" y="1"/>
                      <a:pt x="0" y="263"/>
                      <a:pt x="0" y="596"/>
                    </a:cubicBezTo>
                    <a:cubicBezTo>
                      <a:pt x="0" y="798"/>
                      <a:pt x="107" y="1215"/>
                      <a:pt x="834" y="1584"/>
                    </a:cubicBezTo>
                    <a:cubicBezTo>
                      <a:pt x="869" y="1608"/>
                      <a:pt x="917" y="1620"/>
                      <a:pt x="941" y="1620"/>
                    </a:cubicBezTo>
                    <a:cubicBezTo>
                      <a:pt x="976" y="1620"/>
                      <a:pt x="1012" y="1608"/>
                      <a:pt x="1048" y="1584"/>
                    </a:cubicBezTo>
                    <a:cubicBezTo>
                      <a:pt x="1762" y="1215"/>
                      <a:pt x="1881" y="798"/>
                      <a:pt x="1881" y="596"/>
                    </a:cubicBezTo>
                    <a:cubicBezTo>
                      <a:pt x="1881" y="263"/>
                      <a:pt x="1643" y="1"/>
                      <a:pt x="1346" y="1"/>
                    </a:cubicBezTo>
                    <a:cubicBezTo>
                      <a:pt x="1167" y="1"/>
                      <a:pt x="1036" y="72"/>
                      <a:pt x="941" y="132"/>
                    </a:cubicBezTo>
                    <a:cubicBezTo>
                      <a:pt x="857" y="72"/>
                      <a:pt x="714" y="1"/>
                      <a:pt x="5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45"/>
              <p:cNvSpPr/>
              <p:nvPr/>
            </p:nvSpPr>
            <p:spPr>
              <a:xfrm>
                <a:off x="6634469" y="2991933"/>
                <a:ext cx="246364" cy="238407"/>
              </a:xfrm>
              <a:custGeom>
                <a:rect b="b" l="l" r="r" t="t"/>
                <a:pathLst>
                  <a:path extrusionOk="0" h="7490" w="7740">
                    <a:moveTo>
                      <a:pt x="6847" y="1727"/>
                    </a:moveTo>
                    <a:cubicBezTo>
                      <a:pt x="7180" y="1727"/>
                      <a:pt x="7442" y="1989"/>
                      <a:pt x="7442" y="2323"/>
                    </a:cubicBezTo>
                    <a:lnTo>
                      <a:pt x="7442" y="4085"/>
                    </a:lnTo>
                    <a:lnTo>
                      <a:pt x="7454" y="4085"/>
                    </a:lnTo>
                    <a:cubicBezTo>
                      <a:pt x="7454" y="4406"/>
                      <a:pt x="7192" y="4680"/>
                      <a:pt x="6859" y="4680"/>
                    </a:cubicBezTo>
                    <a:lnTo>
                      <a:pt x="6144" y="4680"/>
                    </a:lnTo>
                    <a:cubicBezTo>
                      <a:pt x="6073" y="4680"/>
                      <a:pt x="6013" y="4740"/>
                      <a:pt x="6001" y="4811"/>
                    </a:cubicBezTo>
                    <a:cubicBezTo>
                      <a:pt x="5990" y="5121"/>
                      <a:pt x="5894" y="5335"/>
                      <a:pt x="5751" y="5454"/>
                    </a:cubicBezTo>
                    <a:cubicBezTo>
                      <a:pt x="5692" y="5490"/>
                      <a:pt x="5632" y="5525"/>
                      <a:pt x="5573" y="5537"/>
                    </a:cubicBezTo>
                    <a:cubicBezTo>
                      <a:pt x="5728" y="5252"/>
                      <a:pt x="5609" y="4835"/>
                      <a:pt x="5597" y="4799"/>
                    </a:cubicBezTo>
                    <a:cubicBezTo>
                      <a:pt x="5585" y="4740"/>
                      <a:pt x="5525" y="4692"/>
                      <a:pt x="5466" y="4692"/>
                    </a:cubicBezTo>
                    <a:lnTo>
                      <a:pt x="4585" y="4692"/>
                    </a:lnTo>
                    <a:cubicBezTo>
                      <a:pt x="4251" y="4692"/>
                      <a:pt x="3989" y="4418"/>
                      <a:pt x="3989" y="4097"/>
                    </a:cubicBezTo>
                    <a:lnTo>
                      <a:pt x="3989" y="2323"/>
                    </a:lnTo>
                    <a:cubicBezTo>
                      <a:pt x="3989" y="1989"/>
                      <a:pt x="4251" y="1727"/>
                      <a:pt x="4585" y="1727"/>
                    </a:cubicBezTo>
                    <a:close/>
                    <a:moveTo>
                      <a:pt x="5430" y="6609"/>
                    </a:moveTo>
                    <a:lnTo>
                      <a:pt x="5430" y="6776"/>
                    </a:lnTo>
                    <a:cubicBezTo>
                      <a:pt x="5430" y="7014"/>
                      <a:pt x="5239" y="7204"/>
                      <a:pt x="5001" y="7204"/>
                    </a:cubicBezTo>
                    <a:lnTo>
                      <a:pt x="727" y="7204"/>
                    </a:lnTo>
                    <a:cubicBezTo>
                      <a:pt x="489" y="7204"/>
                      <a:pt x="298" y="7014"/>
                      <a:pt x="298" y="6776"/>
                    </a:cubicBezTo>
                    <a:lnTo>
                      <a:pt x="298" y="6609"/>
                    </a:lnTo>
                    <a:close/>
                    <a:moveTo>
                      <a:pt x="5573" y="1"/>
                    </a:moveTo>
                    <a:cubicBezTo>
                      <a:pt x="5489" y="1"/>
                      <a:pt x="5418" y="61"/>
                      <a:pt x="5418" y="144"/>
                    </a:cubicBezTo>
                    <a:lnTo>
                      <a:pt x="5418" y="1430"/>
                    </a:lnTo>
                    <a:lnTo>
                      <a:pt x="4585" y="1430"/>
                    </a:lnTo>
                    <a:cubicBezTo>
                      <a:pt x="4096" y="1430"/>
                      <a:pt x="3704" y="1823"/>
                      <a:pt x="3704" y="2311"/>
                    </a:cubicBezTo>
                    <a:lnTo>
                      <a:pt x="3704" y="4073"/>
                    </a:lnTo>
                    <a:cubicBezTo>
                      <a:pt x="3704" y="4573"/>
                      <a:pt x="4096" y="4954"/>
                      <a:pt x="4585" y="4954"/>
                    </a:cubicBezTo>
                    <a:lnTo>
                      <a:pt x="5347" y="4954"/>
                    </a:lnTo>
                    <a:cubicBezTo>
                      <a:pt x="5359" y="5073"/>
                      <a:pt x="5370" y="5264"/>
                      <a:pt x="5311" y="5383"/>
                    </a:cubicBezTo>
                    <a:cubicBezTo>
                      <a:pt x="5287" y="5442"/>
                      <a:pt x="5239" y="5478"/>
                      <a:pt x="5168" y="5478"/>
                    </a:cubicBezTo>
                    <a:cubicBezTo>
                      <a:pt x="5097" y="5490"/>
                      <a:pt x="5025" y="5549"/>
                      <a:pt x="5025" y="5645"/>
                    </a:cubicBezTo>
                    <a:cubicBezTo>
                      <a:pt x="5025" y="5716"/>
                      <a:pt x="5097" y="5787"/>
                      <a:pt x="5168" y="5799"/>
                    </a:cubicBezTo>
                    <a:cubicBezTo>
                      <a:pt x="5228" y="5823"/>
                      <a:pt x="5311" y="5835"/>
                      <a:pt x="5418" y="5835"/>
                    </a:cubicBezTo>
                    <a:lnTo>
                      <a:pt x="5430" y="5835"/>
                    </a:lnTo>
                    <a:lnTo>
                      <a:pt x="5430" y="6323"/>
                    </a:lnTo>
                    <a:lnTo>
                      <a:pt x="298" y="6323"/>
                    </a:lnTo>
                    <a:lnTo>
                      <a:pt x="298" y="5656"/>
                    </a:lnTo>
                    <a:cubicBezTo>
                      <a:pt x="298" y="5585"/>
                      <a:pt x="239" y="5502"/>
                      <a:pt x="144" y="5502"/>
                    </a:cubicBezTo>
                    <a:cubicBezTo>
                      <a:pt x="72" y="5502"/>
                      <a:pt x="1" y="5561"/>
                      <a:pt x="1" y="5656"/>
                    </a:cubicBezTo>
                    <a:lnTo>
                      <a:pt x="1" y="6776"/>
                    </a:lnTo>
                    <a:cubicBezTo>
                      <a:pt x="1" y="7180"/>
                      <a:pt x="334" y="7490"/>
                      <a:pt x="715" y="7490"/>
                    </a:cubicBezTo>
                    <a:lnTo>
                      <a:pt x="4989" y="7490"/>
                    </a:lnTo>
                    <a:cubicBezTo>
                      <a:pt x="5394" y="7490"/>
                      <a:pt x="5704" y="7157"/>
                      <a:pt x="5704" y="6776"/>
                    </a:cubicBezTo>
                    <a:lnTo>
                      <a:pt x="5704" y="5787"/>
                    </a:lnTo>
                    <a:cubicBezTo>
                      <a:pt x="5775" y="5764"/>
                      <a:pt x="5847" y="5728"/>
                      <a:pt x="5906" y="5668"/>
                    </a:cubicBezTo>
                    <a:cubicBezTo>
                      <a:pt x="6097" y="5525"/>
                      <a:pt x="6216" y="5287"/>
                      <a:pt x="6263" y="4954"/>
                    </a:cubicBezTo>
                    <a:lnTo>
                      <a:pt x="6847" y="4954"/>
                    </a:lnTo>
                    <a:cubicBezTo>
                      <a:pt x="7335" y="4954"/>
                      <a:pt x="7728" y="4573"/>
                      <a:pt x="7728" y="4085"/>
                    </a:cubicBezTo>
                    <a:lnTo>
                      <a:pt x="7728" y="2311"/>
                    </a:lnTo>
                    <a:cubicBezTo>
                      <a:pt x="7740" y="1835"/>
                      <a:pt x="7359" y="1430"/>
                      <a:pt x="6859" y="1430"/>
                    </a:cubicBezTo>
                    <a:lnTo>
                      <a:pt x="5716" y="1430"/>
                    </a:lnTo>
                    <a:lnTo>
                      <a:pt x="5716" y="144"/>
                    </a:lnTo>
                    <a:cubicBezTo>
                      <a:pt x="5716" y="72"/>
                      <a:pt x="5656" y="1"/>
                      <a:pt x="55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45"/>
              <p:cNvSpPr/>
              <p:nvPr/>
            </p:nvSpPr>
            <p:spPr>
              <a:xfrm>
                <a:off x="6790627" y="3057885"/>
                <a:ext cx="52329" cy="60668"/>
              </a:xfrm>
              <a:custGeom>
                <a:rect b="b" l="l" r="r" t="t"/>
                <a:pathLst>
                  <a:path extrusionOk="0" h="1906" w="1644">
                    <a:moveTo>
                      <a:pt x="822" y="286"/>
                    </a:moveTo>
                    <a:cubicBezTo>
                      <a:pt x="976" y="286"/>
                      <a:pt x="1084" y="405"/>
                      <a:pt x="1084" y="536"/>
                    </a:cubicBezTo>
                    <a:cubicBezTo>
                      <a:pt x="1084" y="679"/>
                      <a:pt x="964" y="786"/>
                      <a:pt x="822" y="786"/>
                    </a:cubicBezTo>
                    <a:cubicBezTo>
                      <a:pt x="691" y="786"/>
                      <a:pt x="572" y="667"/>
                      <a:pt x="572" y="536"/>
                    </a:cubicBezTo>
                    <a:cubicBezTo>
                      <a:pt x="572" y="405"/>
                      <a:pt x="691" y="286"/>
                      <a:pt x="822" y="286"/>
                    </a:cubicBezTo>
                    <a:close/>
                    <a:moveTo>
                      <a:pt x="936" y="1096"/>
                    </a:moveTo>
                    <a:cubicBezTo>
                      <a:pt x="1165" y="1096"/>
                      <a:pt x="1345" y="1305"/>
                      <a:pt x="1345" y="1548"/>
                    </a:cubicBezTo>
                    <a:cubicBezTo>
                      <a:pt x="1345" y="1572"/>
                      <a:pt x="1322" y="1608"/>
                      <a:pt x="1286" y="1608"/>
                    </a:cubicBezTo>
                    <a:lnTo>
                      <a:pt x="369" y="1608"/>
                    </a:lnTo>
                    <a:cubicBezTo>
                      <a:pt x="333" y="1608"/>
                      <a:pt x="298" y="1572"/>
                      <a:pt x="298" y="1548"/>
                    </a:cubicBezTo>
                    <a:lnTo>
                      <a:pt x="298" y="1537"/>
                    </a:lnTo>
                    <a:cubicBezTo>
                      <a:pt x="298" y="1298"/>
                      <a:pt x="500" y="1096"/>
                      <a:pt x="738" y="1096"/>
                    </a:cubicBezTo>
                    <a:lnTo>
                      <a:pt x="917" y="1096"/>
                    </a:lnTo>
                    <a:cubicBezTo>
                      <a:pt x="923" y="1096"/>
                      <a:pt x="929" y="1096"/>
                      <a:pt x="936" y="1096"/>
                    </a:cubicBezTo>
                    <a:close/>
                    <a:moveTo>
                      <a:pt x="822" y="1"/>
                    </a:moveTo>
                    <a:cubicBezTo>
                      <a:pt x="512" y="1"/>
                      <a:pt x="274" y="239"/>
                      <a:pt x="274" y="548"/>
                    </a:cubicBezTo>
                    <a:cubicBezTo>
                      <a:pt x="274" y="679"/>
                      <a:pt x="322" y="798"/>
                      <a:pt x="393" y="894"/>
                    </a:cubicBezTo>
                    <a:cubicBezTo>
                      <a:pt x="167" y="1013"/>
                      <a:pt x="0" y="1251"/>
                      <a:pt x="0" y="1537"/>
                    </a:cubicBezTo>
                    <a:lnTo>
                      <a:pt x="0" y="1548"/>
                    </a:lnTo>
                    <a:cubicBezTo>
                      <a:pt x="0" y="1739"/>
                      <a:pt x="167" y="1906"/>
                      <a:pt x="369" y="1906"/>
                    </a:cubicBezTo>
                    <a:lnTo>
                      <a:pt x="1286" y="1906"/>
                    </a:lnTo>
                    <a:cubicBezTo>
                      <a:pt x="1476" y="1906"/>
                      <a:pt x="1643" y="1739"/>
                      <a:pt x="1643" y="1548"/>
                    </a:cubicBezTo>
                    <a:lnTo>
                      <a:pt x="1643" y="1537"/>
                    </a:lnTo>
                    <a:cubicBezTo>
                      <a:pt x="1643" y="1251"/>
                      <a:pt x="1476" y="1013"/>
                      <a:pt x="1262" y="894"/>
                    </a:cubicBezTo>
                    <a:cubicBezTo>
                      <a:pt x="1334" y="798"/>
                      <a:pt x="1381" y="679"/>
                      <a:pt x="1381" y="548"/>
                    </a:cubicBezTo>
                    <a:cubicBezTo>
                      <a:pt x="1381" y="251"/>
                      <a:pt x="1143" y="1"/>
                      <a:pt x="8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45"/>
              <p:cNvSpPr/>
              <p:nvPr/>
            </p:nvSpPr>
            <p:spPr>
              <a:xfrm>
                <a:off x="6712166" y="2975286"/>
                <a:ext cx="73941" cy="9485"/>
              </a:xfrm>
              <a:custGeom>
                <a:rect b="b" l="l" r="r" t="t"/>
                <a:pathLst>
                  <a:path extrusionOk="0" h="298" w="2323">
                    <a:moveTo>
                      <a:pt x="155" y="0"/>
                    </a:moveTo>
                    <a:cubicBezTo>
                      <a:pt x="72" y="0"/>
                      <a:pt x="0" y="60"/>
                      <a:pt x="0" y="155"/>
                    </a:cubicBezTo>
                    <a:cubicBezTo>
                      <a:pt x="0" y="238"/>
                      <a:pt x="60" y="298"/>
                      <a:pt x="155" y="298"/>
                    </a:cubicBezTo>
                    <a:lnTo>
                      <a:pt x="2179" y="298"/>
                    </a:lnTo>
                    <a:cubicBezTo>
                      <a:pt x="2251" y="298"/>
                      <a:pt x="2322" y="238"/>
                      <a:pt x="2322" y="155"/>
                    </a:cubicBezTo>
                    <a:cubicBezTo>
                      <a:pt x="2322" y="60"/>
                      <a:pt x="2263" y="0"/>
                      <a:pt x="21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45"/>
              <p:cNvSpPr/>
              <p:nvPr/>
            </p:nvSpPr>
            <p:spPr>
              <a:xfrm>
                <a:off x="6712166" y="2993461"/>
                <a:ext cx="73941" cy="9517"/>
              </a:xfrm>
              <a:custGeom>
                <a:rect b="b" l="l" r="r" t="t"/>
                <a:pathLst>
                  <a:path extrusionOk="0" h="299" w="2323">
                    <a:moveTo>
                      <a:pt x="155" y="1"/>
                    </a:moveTo>
                    <a:cubicBezTo>
                      <a:pt x="72" y="1"/>
                      <a:pt x="0" y="60"/>
                      <a:pt x="0" y="143"/>
                    </a:cubicBezTo>
                    <a:cubicBezTo>
                      <a:pt x="0" y="239"/>
                      <a:pt x="60" y="298"/>
                      <a:pt x="155" y="298"/>
                    </a:cubicBezTo>
                    <a:lnTo>
                      <a:pt x="2179" y="298"/>
                    </a:lnTo>
                    <a:cubicBezTo>
                      <a:pt x="2251" y="298"/>
                      <a:pt x="2322" y="239"/>
                      <a:pt x="2322" y="143"/>
                    </a:cubicBezTo>
                    <a:cubicBezTo>
                      <a:pt x="2322" y="60"/>
                      <a:pt x="2263" y="1"/>
                      <a:pt x="217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45"/>
              <p:cNvSpPr/>
              <p:nvPr/>
            </p:nvSpPr>
            <p:spPr>
              <a:xfrm>
                <a:off x="6712166" y="3012050"/>
                <a:ext cx="73941" cy="9485"/>
              </a:xfrm>
              <a:custGeom>
                <a:rect b="b" l="l" r="r" t="t"/>
                <a:pathLst>
                  <a:path extrusionOk="0" h="298" w="2323">
                    <a:moveTo>
                      <a:pt x="155" y="0"/>
                    </a:moveTo>
                    <a:cubicBezTo>
                      <a:pt x="72" y="0"/>
                      <a:pt x="0" y="60"/>
                      <a:pt x="0" y="143"/>
                    </a:cubicBezTo>
                    <a:cubicBezTo>
                      <a:pt x="0" y="238"/>
                      <a:pt x="60" y="298"/>
                      <a:pt x="155" y="298"/>
                    </a:cubicBezTo>
                    <a:lnTo>
                      <a:pt x="2179" y="298"/>
                    </a:lnTo>
                    <a:cubicBezTo>
                      <a:pt x="2263" y="274"/>
                      <a:pt x="2322" y="214"/>
                      <a:pt x="2322" y="143"/>
                    </a:cubicBezTo>
                    <a:cubicBezTo>
                      <a:pt x="2322" y="71"/>
                      <a:pt x="2263" y="0"/>
                      <a:pt x="21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45"/>
              <p:cNvSpPr/>
              <p:nvPr/>
            </p:nvSpPr>
            <p:spPr>
              <a:xfrm>
                <a:off x="6662511" y="3103752"/>
                <a:ext cx="73941" cy="27310"/>
              </a:xfrm>
              <a:custGeom>
                <a:rect b="b" l="l" r="r" t="t"/>
                <a:pathLst>
                  <a:path extrusionOk="0" h="858" w="2323">
                    <a:moveTo>
                      <a:pt x="2037" y="298"/>
                    </a:moveTo>
                    <a:lnTo>
                      <a:pt x="2037" y="584"/>
                    </a:lnTo>
                    <a:lnTo>
                      <a:pt x="298" y="584"/>
                    </a:lnTo>
                    <a:lnTo>
                      <a:pt x="298" y="298"/>
                    </a:lnTo>
                    <a:close/>
                    <a:moveTo>
                      <a:pt x="144" y="0"/>
                    </a:moveTo>
                    <a:cubicBezTo>
                      <a:pt x="72" y="0"/>
                      <a:pt x="1" y="60"/>
                      <a:pt x="1" y="155"/>
                    </a:cubicBezTo>
                    <a:lnTo>
                      <a:pt x="1" y="715"/>
                    </a:lnTo>
                    <a:cubicBezTo>
                      <a:pt x="1" y="786"/>
                      <a:pt x="60" y="858"/>
                      <a:pt x="144" y="858"/>
                    </a:cubicBezTo>
                    <a:lnTo>
                      <a:pt x="2168" y="858"/>
                    </a:lnTo>
                    <a:cubicBezTo>
                      <a:pt x="2251" y="858"/>
                      <a:pt x="2322" y="798"/>
                      <a:pt x="2322" y="715"/>
                    </a:cubicBezTo>
                    <a:lnTo>
                      <a:pt x="2322" y="155"/>
                    </a:lnTo>
                    <a:cubicBezTo>
                      <a:pt x="2322" y="72"/>
                      <a:pt x="2263" y="0"/>
                      <a:pt x="21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45"/>
              <p:cNvSpPr/>
              <p:nvPr/>
            </p:nvSpPr>
            <p:spPr>
              <a:xfrm>
                <a:off x="6662893" y="3140134"/>
                <a:ext cx="73941" cy="9485"/>
              </a:xfrm>
              <a:custGeom>
                <a:rect b="b" l="l" r="r" t="t"/>
                <a:pathLst>
                  <a:path extrusionOk="0" h="298" w="2323">
                    <a:moveTo>
                      <a:pt x="155" y="0"/>
                    </a:moveTo>
                    <a:cubicBezTo>
                      <a:pt x="72" y="0"/>
                      <a:pt x="1" y="60"/>
                      <a:pt x="1" y="155"/>
                    </a:cubicBezTo>
                    <a:cubicBezTo>
                      <a:pt x="1" y="238"/>
                      <a:pt x="60" y="298"/>
                      <a:pt x="155" y="298"/>
                    </a:cubicBezTo>
                    <a:lnTo>
                      <a:pt x="2180" y="298"/>
                    </a:lnTo>
                    <a:cubicBezTo>
                      <a:pt x="2251" y="298"/>
                      <a:pt x="2322" y="238"/>
                      <a:pt x="2322" y="155"/>
                    </a:cubicBezTo>
                    <a:cubicBezTo>
                      <a:pt x="2322" y="60"/>
                      <a:pt x="2251" y="0"/>
                      <a:pt x="21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61" name="Google Shape;2161;p45"/>
          <p:cNvGrpSpPr/>
          <p:nvPr/>
        </p:nvGrpSpPr>
        <p:grpSpPr>
          <a:xfrm>
            <a:off x="2718763" y="1443925"/>
            <a:ext cx="520025" cy="518850"/>
            <a:chOff x="2718763" y="1281375"/>
            <a:chExt cx="520025" cy="518850"/>
          </a:xfrm>
        </p:grpSpPr>
        <p:sp>
          <p:nvSpPr>
            <p:cNvPr id="2162" name="Google Shape;2162;p45"/>
            <p:cNvSpPr/>
            <p:nvPr/>
          </p:nvSpPr>
          <p:spPr>
            <a:xfrm>
              <a:off x="2718763" y="1281375"/>
              <a:ext cx="520025" cy="518850"/>
            </a:xfrm>
            <a:custGeom>
              <a:rect b="b" l="l" r="r" t="t"/>
              <a:pathLst>
                <a:path extrusionOk="0" h="20754" w="20801">
                  <a:moveTo>
                    <a:pt x="10418" y="1"/>
                  </a:moveTo>
                  <a:cubicBezTo>
                    <a:pt x="4691" y="1"/>
                    <a:pt x="0" y="4656"/>
                    <a:pt x="0" y="10383"/>
                  </a:cubicBezTo>
                  <a:lnTo>
                    <a:pt x="0" y="20753"/>
                  </a:lnTo>
                  <a:lnTo>
                    <a:pt x="10454" y="20753"/>
                  </a:lnTo>
                  <a:cubicBezTo>
                    <a:pt x="16181" y="20753"/>
                    <a:pt x="20800" y="16110"/>
                    <a:pt x="20800" y="10383"/>
                  </a:cubicBezTo>
                  <a:cubicBezTo>
                    <a:pt x="20800" y="4656"/>
                    <a:pt x="16157" y="1"/>
                    <a:pt x="104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45"/>
            <p:cNvSpPr/>
            <p:nvPr/>
          </p:nvSpPr>
          <p:spPr>
            <a:xfrm>
              <a:off x="2777088" y="1337950"/>
              <a:ext cx="405725" cy="405725"/>
            </a:xfrm>
            <a:custGeom>
              <a:rect b="b" l="l" r="r" t="t"/>
              <a:pathLst>
                <a:path extrusionOk="0" h="16229" w="16229">
                  <a:moveTo>
                    <a:pt x="8121" y="0"/>
                  </a:moveTo>
                  <a:cubicBezTo>
                    <a:pt x="3632" y="0"/>
                    <a:pt x="1" y="3632"/>
                    <a:pt x="1" y="8120"/>
                  </a:cubicBezTo>
                  <a:cubicBezTo>
                    <a:pt x="1" y="12597"/>
                    <a:pt x="3632" y="16228"/>
                    <a:pt x="8121" y="16228"/>
                  </a:cubicBezTo>
                  <a:cubicBezTo>
                    <a:pt x="12597" y="16228"/>
                    <a:pt x="16229" y="12597"/>
                    <a:pt x="16229" y="8120"/>
                  </a:cubicBezTo>
                  <a:cubicBezTo>
                    <a:pt x="16229" y="3632"/>
                    <a:pt x="12597" y="0"/>
                    <a:pt x="8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45"/>
            <p:cNvSpPr/>
            <p:nvPr/>
          </p:nvSpPr>
          <p:spPr>
            <a:xfrm>
              <a:off x="2777088" y="1337950"/>
              <a:ext cx="405725" cy="216400"/>
            </a:xfrm>
            <a:custGeom>
              <a:rect b="b" l="l" r="r" t="t"/>
              <a:pathLst>
                <a:path extrusionOk="0" h="8656" w="16229">
                  <a:moveTo>
                    <a:pt x="8121" y="0"/>
                  </a:moveTo>
                  <a:cubicBezTo>
                    <a:pt x="3632" y="0"/>
                    <a:pt x="1" y="3632"/>
                    <a:pt x="1" y="8120"/>
                  </a:cubicBezTo>
                  <a:cubicBezTo>
                    <a:pt x="1" y="8287"/>
                    <a:pt x="1" y="8477"/>
                    <a:pt x="24" y="8656"/>
                  </a:cubicBezTo>
                  <a:cubicBezTo>
                    <a:pt x="298" y="4417"/>
                    <a:pt x="3811" y="1095"/>
                    <a:pt x="8121" y="1095"/>
                  </a:cubicBezTo>
                  <a:cubicBezTo>
                    <a:pt x="12407" y="1095"/>
                    <a:pt x="15931" y="4417"/>
                    <a:pt x="16205" y="8656"/>
                  </a:cubicBezTo>
                  <a:cubicBezTo>
                    <a:pt x="16229" y="8477"/>
                    <a:pt x="16229" y="8287"/>
                    <a:pt x="16229" y="8120"/>
                  </a:cubicBezTo>
                  <a:cubicBezTo>
                    <a:pt x="16229" y="3632"/>
                    <a:pt x="12597" y="0"/>
                    <a:pt x="8121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65" name="Google Shape;2165;p45"/>
            <p:cNvGrpSpPr/>
            <p:nvPr/>
          </p:nvGrpSpPr>
          <p:grpSpPr>
            <a:xfrm>
              <a:off x="2841061" y="1415878"/>
              <a:ext cx="275456" cy="252408"/>
              <a:chOff x="2312623" y="2468584"/>
              <a:chExt cx="312698" cy="286534"/>
            </a:xfrm>
          </p:grpSpPr>
          <p:sp>
            <p:nvSpPr>
              <p:cNvPr id="2166" name="Google Shape;2166;p45"/>
              <p:cNvSpPr/>
              <p:nvPr/>
            </p:nvSpPr>
            <p:spPr>
              <a:xfrm>
                <a:off x="2416866" y="2706195"/>
                <a:ext cx="34122" cy="34154"/>
              </a:xfrm>
              <a:custGeom>
                <a:rect b="b" l="l" r="r" t="t"/>
                <a:pathLst>
                  <a:path extrusionOk="0" h="1073" w="1072">
                    <a:moveTo>
                      <a:pt x="536" y="275"/>
                    </a:moveTo>
                    <a:cubicBezTo>
                      <a:pt x="679" y="275"/>
                      <a:pt x="798" y="394"/>
                      <a:pt x="798" y="525"/>
                    </a:cubicBezTo>
                    <a:cubicBezTo>
                      <a:pt x="798" y="656"/>
                      <a:pt x="679" y="775"/>
                      <a:pt x="536" y="775"/>
                    </a:cubicBezTo>
                    <a:cubicBezTo>
                      <a:pt x="405" y="775"/>
                      <a:pt x="286" y="656"/>
                      <a:pt x="286" y="525"/>
                    </a:cubicBezTo>
                    <a:cubicBezTo>
                      <a:pt x="286" y="394"/>
                      <a:pt x="393" y="275"/>
                      <a:pt x="536" y="275"/>
                    </a:cubicBezTo>
                    <a:close/>
                    <a:moveTo>
                      <a:pt x="536" y="1"/>
                    </a:moveTo>
                    <a:cubicBezTo>
                      <a:pt x="238" y="1"/>
                      <a:pt x="0" y="239"/>
                      <a:pt x="0" y="536"/>
                    </a:cubicBezTo>
                    <a:cubicBezTo>
                      <a:pt x="0" y="834"/>
                      <a:pt x="238" y="1072"/>
                      <a:pt x="536" y="1072"/>
                    </a:cubicBezTo>
                    <a:cubicBezTo>
                      <a:pt x="833" y="1072"/>
                      <a:pt x="1072" y="834"/>
                      <a:pt x="1072" y="536"/>
                    </a:cubicBezTo>
                    <a:cubicBezTo>
                      <a:pt x="1072" y="239"/>
                      <a:pt x="833" y="1"/>
                      <a:pt x="5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45"/>
              <p:cNvSpPr/>
              <p:nvPr/>
            </p:nvSpPr>
            <p:spPr>
              <a:xfrm>
                <a:off x="2527126" y="2706195"/>
                <a:ext cx="34536" cy="34154"/>
              </a:xfrm>
              <a:custGeom>
                <a:rect b="b" l="l" r="r" t="t"/>
                <a:pathLst>
                  <a:path extrusionOk="0" h="1073" w="1085">
                    <a:moveTo>
                      <a:pt x="537" y="275"/>
                    </a:moveTo>
                    <a:cubicBezTo>
                      <a:pt x="679" y="275"/>
                      <a:pt x="798" y="394"/>
                      <a:pt x="798" y="525"/>
                    </a:cubicBezTo>
                    <a:cubicBezTo>
                      <a:pt x="798" y="656"/>
                      <a:pt x="679" y="775"/>
                      <a:pt x="537" y="775"/>
                    </a:cubicBezTo>
                    <a:cubicBezTo>
                      <a:pt x="406" y="775"/>
                      <a:pt x="287" y="656"/>
                      <a:pt x="287" y="525"/>
                    </a:cubicBezTo>
                    <a:cubicBezTo>
                      <a:pt x="287" y="394"/>
                      <a:pt x="406" y="275"/>
                      <a:pt x="537" y="275"/>
                    </a:cubicBezTo>
                    <a:close/>
                    <a:moveTo>
                      <a:pt x="537" y="1"/>
                    </a:moveTo>
                    <a:cubicBezTo>
                      <a:pt x="239" y="1"/>
                      <a:pt x="1" y="239"/>
                      <a:pt x="1" y="536"/>
                    </a:cubicBezTo>
                    <a:cubicBezTo>
                      <a:pt x="1" y="834"/>
                      <a:pt x="239" y="1072"/>
                      <a:pt x="537" y="1072"/>
                    </a:cubicBezTo>
                    <a:cubicBezTo>
                      <a:pt x="834" y="1072"/>
                      <a:pt x="1084" y="834"/>
                      <a:pt x="1084" y="536"/>
                    </a:cubicBezTo>
                    <a:cubicBezTo>
                      <a:pt x="1084" y="239"/>
                      <a:pt x="834" y="1"/>
                      <a:pt x="5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45"/>
              <p:cNvSpPr/>
              <p:nvPr/>
            </p:nvSpPr>
            <p:spPr>
              <a:xfrm>
                <a:off x="2312623" y="2468584"/>
                <a:ext cx="312698" cy="286534"/>
              </a:xfrm>
              <a:custGeom>
                <a:rect b="b" l="l" r="r" t="t"/>
                <a:pathLst>
                  <a:path extrusionOk="0" h="9002" w="9824">
                    <a:moveTo>
                      <a:pt x="3370" y="1679"/>
                    </a:moveTo>
                    <a:lnTo>
                      <a:pt x="3370" y="2513"/>
                    </a:lnTo>
                    <a:lnTo>
                      <a:pt x="2799" y="2513"/>
                    </a:lnTo>
                    <a:lnTo>
                      <a:pt x="2501" y="1679"/>
                    </a:lnTo>
                    <a:close/>
                    <a:moveTo>
                      <a:pt x="4513" y="1679"/>
                    </a:moveTo>
                    <a:lnTo>
                      <a:pt x="4513" y="2513"/>
                    </a:lnTo>
                    <a:lnTo>
                      <a:pt x="3656" y="2513"/>
                    </a:lnTo>
                    <a:lnTo>
                      <a:pt x="3656" y="1679"/>
                    </a:lnTo>
                    <a:close/>
                    <a:moveTo>
                      <a:pt x="5656" y="1679"/>
                    </a:moveTo>
                    <a:lnTo>
                      <a:pt x="5656" y="2513"/>
                    </a:lnTo>
                    <a:lnTo>
                      <a:pt x="4799" y="2513"/>
                    </a:lnTo>
                    <a:lnTo>
                      <a:pt x="4799" y="1679"/>
                    </a:lnTo>
                    <a:close/>
                    <a:moveTo>
                      <a:pt x="6811" y="1679"/>
                    </a:moveTo>
                    <a:lnTo>
                      <a:pt x="6811" y="2513"/>
                    </a:lnTo>
                    <a:lnTo>
                      <a:pt x="5942" y="2513"/>
                    </a:lnTo>
                    <a:lnTo>
                      <a:pt x="5942" y="1679"/>
                    </a:lnTo>
                    <a:close/>
                    <a:moveTo>
                      <a:pt x="7954" y="1679"/>
                    </a:moveTo>
                    <a:lnTo>
                      <a:pt x="7954" y="2513"/>
                    </a:lnTo>
                    <a:lnTo>
                      <a:pt x="7085" y="2513"/>
                    </a:lnTo>
                    <a:lnTo>
                      <a:pt x="7085" y="1679"/>
                    </a:lnTo>
                    <a:close/>
                    <a:moveTo>
                      <a:pt x="8633" y="1679"/>
                    </a:moveTo>
                    <a:lnTo>
                      <a:pt x="8442" y="2513"/>
                    </a:lnTo>
                    <a:lnTo>
                      <a:pt x="8240" y="2513"/>
                    </a:lnTo>
                    <a:lnTo>
                      <a:pt x="8240" y="1679"/>
                    </a:lnTo>
                    <a:close/>
                    <a:moveTo>
                      <a:pt x="8383" y="2810"/>
                    </a:moveTo>
                    <a:lnTo>
                      <a:pt x="8252" y="3406"/>
                    </a:lnTo>
                    <a:lnTo>
                      <a:pt x="8252" y="2810"/>
                    </a:lnTo>
                    <a:close/>
                    <a:moveTo>
                      <a:pt x="3370" y="2810"/>
                    </a:moveTo>
                    <a:lnTo>
                      <a:pt x="3370" y="3680"/>
                    </a:lnTo>
                    <a:lnTo>
                      <a:pt x="3204" y="3680"/>
                    </a:lnTo>
                    <a:lnTo>
                      <a:pt x="2894" y="2810"/>
                    </a:lnTo>
                    <a:close/>
                    <a:moveTo>
                      <a:pt x="4513" y="2810"/>
                    </a:moveTo>
                    <a:lnTo>
                      <a:pt x="4513" y="3680"/>
                    </a:lnTo>
                    <a:lnTo>
                      <a:pt x="3656" y="3680"/>
                    </a:lnTo>
                    <a:lnTo>
                      <a:pt x="3656" y="2810"/>
                    </a:lnTo>
                    <a:close/>
                    <a:moveTo>
                      <a:pt x="5656" y="2810"/>
                    </a:moveTo>
                    <a:lnTo>
                      <a:pt x="5656" y="3680"/>
                    </a:lnTo>
                    <a:lnTo>
                      <a:pt x="4799" y="3680"/>
                    </a:lnTo>
                    <a:lnTo>
                      <a:pt x="4799" y="2810"/>
                    </a:lnTo>
                    <a:close/>
                    <a:moveTo>
                      <a:pt x="6811" y="2810"/>
                    </a:moveTo>
                    <a:lnTo>
                      <a:pt x="6811" y="3680"/>
                    </a:lnTo>
                    <a:lnTo>
                      <a:pt x="5942" y="3680"/>
                    </a:lnTo>
                    <a:lnTo>
                      <a:pt x="5942" y="2810"/>
                    </a:lnTo>
                    <a:close/>
                    <a:moveTo>
                      <a:pt x="7954" y="2810"/>
                    </a:moveTo>
                    <a:lnTo>
                      <a:pt x="7954" y="3680"/>
                    </a:lnTo>
                    <a:lnTo>
                      <a:pt x="7085" y="3680"/>
                    </a:lnTo>
                    <a:lnTo>
                      <a:pt x="7085" y="2810"/>
                    </a:lnTo>
                    <a:close/>
                    <a:moveTo>
                      <a:pt x="3370" y="3953"/>
                    </a:moveTo>
                    <a:lnTo>
                      <a:pt x="3370" y="4132"/>
                    </a:lnTo>
                    <a:lnTo>
                      <a:pt x="3311" y="3953"/>
                    </a:lnTo>
                    <a:close/>
                    <a:moveTo>
                      <a:pt x="4513" y="3941"/>
                    </a:moveTo>
                    <a:lnTo>
                      <a:pt x="4513" y="4608"/>
                    </a:lnTo>
                    <a:cubicBezTo>
                      <a:pt x="4305" y="4608"/>
                      <a:pt x="4153" y="4629"/>
                      <a:pt x="4022" y="4629"/>
                    </a:cubicBezTo>
                    <a:cubicBezTo>
                      <a:pt x="3891" y="4629"/>
                      <a:pt x="3781" y="4608"/>
                      <a:pt x="3656" y="4525"/>
                    </a:cubicBezTo>
                    <a:lnTo>
                      <a:pt x="3656" y="3941"/>
                    </a:lnTo>
                    <a:close/>
                    <a:moveTo>
                      <a:pt x="5656" y="3953"/>
                    </a:moveTo>
                    <a:lnTo>
                      <a:pt x="5656" y="4632"/>
                    </a:lnTo>
                    <a:lnTo>
                      <a:pt x="4799" y="4632"/>
                    </a:lnTo>
                    <a:lnTo>
                      <a:pt x="4799" y="3953"/>
                    </a:lnTo>
                    <a:close/>
                    <a:moveTo>
                      <a:pt x="6799" y="3953"/>
                    </a:moveTo>
                    <a:lnTo>
                      <a:pt x="6799" y="4632"/>
                    </a:lnTo>
                    <a:lnTo>
                      <a:pt x="5942" y="4632"/>
                    </a:lnTo>
                    <a:lnTo>
                      <a:pt x="5942" y="3953"/>
                    </a:lnTo>
                    <a:close/>
                    <a:moveTo>
                      <a:pt x="7954" y="3953"/>
                    </a:moveTo>
                    <a:lnTo>
                      <a:pt x="7954" y="4632"/>
                    </a:lnTo>
                    <a:lnTo>
                      <a:pt x="7085" y="4632"/>
                    </a:lnTo>
                    <a:lnTo>
                      <a:pt x="7085" y="3953"/>
                    </a:lnTo>
                    <a:close/>
                    <a:moveTo>
                      <a:pt x="3811" y="7263"/>
                    </a:moveTo>
                    <a:cubicBezTo>
                      <a:pt x="4216" y="7263"/>
                      <a:pt x="4549" y="7585"/>
                      <a:pt x="4549" y="7990"/>
                    </a:cubicBezTo>
                    <a:cubicBezTo>
                      <a:pt x="4549" y="8394"/>
                      <a:pt x="4216" y="8716"/>
                      <a:pt x="3811" y="8716"/>
                    </a:cubicBezTo>
                    <a:cubicBezTo>
                      <a:pt x="3418" y="8716"/>
                      <a:pt x="3085" y="8394"/>
                      <a:pt x="3085" y="7990"/>
                    </a:cubicBezTo>
                    <a:cubicBezTo>
                      <a:pt x="3085" y="7585"/>
                      <a:pt x="3418" y="7263"/>
                      <a:pt x="3811" y="7263"/>
                    </a:cubicBezTo>
                    <a:close/>
                    <a:moveTo>
                      <a:pt x="7287" y="7263"/>
                    </a:moveTo>
                    <a:cubicBezTo>
                      <a:pt x="7680" y="7263"/>
                      <a:pt x="8014" y="7585"/>
                      <a:pt x="8014" y="7990"/>
                    </a:cubicBezTo>
                    <a:cubicBezTo>
                      <a:pt x="8014" y="8394"/>
                      <a:pt x="7680" y="8716"/>
                      <a:pt x="7287" y="8716"/>
                    </a:cubicBezTo>
                    <a:cubicBezTo>
                      <a:pt x="6883" y="8716"/>
                      <a:pt x="6549" y="8394"/>
                      <a:pt x="6549" y="7990"/>
                    </a:cubicBezTo>
                    <a:cubicBezTo>
                      <a:pt x="6549" y="7585"/>
                      <a:pt x="6883" y="7263"/>
                      <a:pt x="7287" y="7263"/>
                    </a:cubicBezTo>
                    <a:close/>
                    <a:moveTo>
                      <a:pt x="525" y="0"/>
                    </a:moveTo>
                    <a:cubicBezTo>
                      <a:pt x="239" y="0"/>
                      <a:pt x="1" y="239"/>
                      <a:pt x="1" y="512"/>
                    </a:cubicBezTo>
                    <a:cubicBezTo>
                      <a:pt x="1" y="798"/>
                      <a:pt x="239" y="1036"/>
                      <a:pt x="525" y="1036"/>
                    </a:cubicBezTo>
                    <a:lnTo>
                      <a:pt x="1168" y="1036"/>
                    </a:lnTo>
                    <a:lnTo>
                      <a:pt x="1965" y="3299"/>
                    </a:lnTo>
                    <a:cubicBezTo>
                      <a:pt x="1995" y="3357"/>
                      <a:pt x="2048" y="3400"/>
                      <a:pt x="2106" y="3400"/>
                    </a:cubicBezTo>
                    <a:cubicBezTo>
                      <a:pt x="2119" y="3400"/>
                      <a:pt x="2131" y="3398"/>
                      <a:pt x="2144" y="3394"/>
                    </a:cubicBezTo>
                    <a:cubicBezTo>
                      <a:pt x="2227" y="3358"/>
                      <a:pt x="2263" y="3287"/>
                      <a:pt x="2239" y="3215"/>
                    </a:cubicBezTo>
                    <a:cubicBezTo>
                      <a:pt x="1453" y="1001"/>
                      <a:pt x="1418" y="905"/>
                      <a:pt x="1418" y="893"/>
                    </a:cubicBezTo>
                    <a:cubicBezTo>
                      <a:pt x="1394" y="798"/>
                      <a:pt x="1299" y="762"/>
                      <a:pt x="1215" y="762"/>
                    </a:cubicBezTo>
                    <a:lnTo>
                      <a:pt x="525" y="762"/>
                    </a:lnTo>
                    <a:cubicBezTo>
                      <a:pt x="394" y="762"/>
                      <a:pt x="287" y="655"/>
                      <a:pt x="287" y="512"/>
                    </a:cubicBezTo>
                    <a:cubicBezTo>
                      <a:pt x="287" y="381"/>
                      <a:pt x="394" y="274"/>
                      <a:pt x="525" y="274"/>
                    </a:cubicBezTo>
                    <a:lnTo>
                      <a:pt x="1215" y="274"/>
                    </a:lnTo>
                    <a:cubicBezTo>
                      <a:pt x="1489" y="274"/>
                      <a:pt x="1751" y="441"/>
                      <a:pt x="1846" y="691"/>
                    </a:cubicBezTo>
                    <a:cubicBezTo>
                      <a:pt x="2013" y="1167"/>
                      <a:pt x="3001" y="3918"/>
                      <a:pt x="3132" y="4322"/>
                    </a:cubicBezTo>
                    <a:cubicBezTo>
                      <a:pt x="3239" y="4620"/>
                      <a:pt x="3573" y="4906"/>
                      <a:pt x="3989" y="4906"/>
                    </a:cubicBezTo>
                    <a:lnTo>
                      <a:pt x="9192" y="4906"/>
                    </a:lnTo>
                    <a:cubicBezTo>
                      <a:pt x="9323" y="4906"/>
                      <a:pt x="9431" y="5013"/>
                      <a:pt x="9431" y="5144"/>
                    </a:cubicBezTo>
                    <a:cubicBezTo>
                      <a:pt x="9431" y="5275"/>
                      <a:pt x="9323" y="5382"/>
                      <a:pt x="9192" y="5382"/>
                    </a:cubicBezTo>
                    <a:lnTo>
                      <a:pt x="3989" y="5382"/>
                    </a:lnTo>
                    <a:cubicBezTo>
                      <a:pt x="3430" y="5382"/>
                      <a:pt x="2918" y="5061"/>
                      <a:pt x="2704" y="4537"/>
                    </a:cubicBezTo>
                    <a:lnTo>
                      <a:pt x="2418" y="3715"/>
                    </a:lnTo>
                    <a:cubicBezTo>
                      <a:pt x="2390" y="3660"/>
                      <a:pt x="2342" y="3620"/>
                      <a:pt x="2289" y="3620"/>
                    </a:cubicBezTo>
                    <a:cubicBezTo>
                      <a:pt x="2273" y="3620"/>
                      <a:pt x="2256" y="3624"/>
                      <a:pt x="2239" y="3632"/>
                    </a:cubicBezTo>
                    <a:cubicBezTo>
                      <a:pt x="2168" y="3656"/>
                      <a:pt x="2120" y="3727"/>
                      <a:pt x="2144" y="3810"/>
                    </a:cubicBezTo>
                    <a:cubicBezTo>
                      <a:pt x="2370" y="4406"/>
                      <a:pt x="2382" y="4656"/>
                      <a:pt x="2668" y="5013"/>
                    </a:cubicBezTo>
                    <a:lnTo>
                      <a:pt x="2346" y="5477"/>
                    </a:lnTo>
                    <a:cubicBezTo>
                      <a:pt x="1870" y="6168"/>
                      <a:pt x="2287" y="7132"/>
                      <a:pt x="3120" y="7239"/>
                    </a:cubicBezTo>
                    <a:cubicBezTo>
                      <a:pt x="2442" y="7871"/>
                      <a:pt x="2882" y="9002"/>
                      <a:pt x="3811" y="9002"/>
                    </a:cubicBezTo>
                    <a:cubicBezTo>
                      <a:pt x="4740" y="9002"/>
                      <a:pt x="5168" y="7882"/>
                      <a:pt x="4513" y="7263"/>
                    </a:cubicBezTo>
                    <a:lnTo>
                      <a:pt x="6585" y="7263"/>
                    </a:lnTo>
                    <a:cubicBezTo>
                      <a:pt x="5930" y="7882"/>
                      <a:pt x="6371" y="9002"/>
                      <a:pt x="7287" y="9002"/>
                    </a:cubicBezTo>
                    <a:cubicBezTo>
                      <a:pt x="8204" y="9002"/>
                      <a:pt x="8633" y="7882"/>
                      <a:pt x="7978" y="7263"/>
                    </a:cubicBezTo>
                    <a:lnTo>
                      <a:pt x="8180" y="7263"/>
                    </a:lnTo>
                    <a:cubicBezTo>
                      <a:pt x="8454" y="7263"/>
                      <a:pt x="8692" y="7025"/>
                      <a:pt x="8692" y="6739"/>
                    </a:cubicBezTo>
                    <a:cubicBezTo>
                      <a:pt x="8692" y="6454"/>
                      <a:pt x="8454" y="6216"/>
                      <a:pt x="8180" y="6216"/>
                    </a:cubicBezTo>
                    <a:lnTo>
                      <a:pt x="6883" y="6216"/>
                    </a:lnTo>
                    <a:cubicBezTo>
                      <a:pt x="6811" y="6216"/>
                      <a:pt x="6728" y="6275"/>
                      <a:pt x="6728" y="6370"/>
                    </a:cubicBezTo>
                    <a:cubicBezTo>
                      <a:pt x="6728" y="6442"/>
                      <a:pt x="6787" y="6513"/>
                      <a:pt x="6883" y="6513"/>
                    </a:cubicBezTo>
                    <a:lnTo>
                      <a:pt x="8180" y="6513"/>
                    </a:lnTo>
                    <a:cubicBezTo>
                      <a:pt x="8311" y="6513"/>
                      <a:pt x="8419" y="6620"/>
                      <a:pt x="8419" y="6751"/>
                    </a:cubicBezTo>
                    <a:cubicBezTo>
                      <a:pt x="8419" y="6894"/>
                      <a:pt x="8311" y="6989"/>
                      <a:pt x="8180" y="6989"/>
                    </a:cubicBezTo>
                    <a:lnTo>
                      <a:pt x="3275" y="6989"/>
                    </a:lnTo>
                    <a:cubicBezTo>
                      <a:pt x="2596" y="6989"/>
                      <a:pt x="2192" y="6216"/>
                      <a:pt x="2584" y="5656"/>
                    </a:cubicBezTo>
                    <a:lnTo>
                      <a:pt x="2858" y="5239"/>
                    </a:lnTo>
                    <a:cubicBezTo>
                      <a:pt x="2977" y="5346"/>
                      <a:pt x="3120" y="5430"/>
                      <a:pt x="3251" y="5501"/>
                    </a:cubicBezTo>
                    <a:lnTo>
                      <a:pt x="2965" y="5918"/>
                    </a:lnTo>
                    <a:cubicBezTo>
                      <a:pt x="2787" y="6180"/>
                      <a:pt x="2965" y="6513"/>
                      <a:pt x="3275" y="6513"/>
                    </a:cubicBezTo>
                    <a:lnTo>
                      <a:pt x="6347" y="6513"/>
                    </a:lnTo>
                    <a:cubicBezTo>
                      <a:pt x="6418" y="6513"/>
                      <a:pt x="6490" y="6454"/>
                      <a:pt x="6490" y="6370"/>
                    </a:cubicBezTo>
                    <a:cubicBezTo>
                      <a:pt x="6490" y="6299"/>
                      <a:pt x="6430" y="6216"/>
                      <a:pt x="6347" y="6216"/>
                    </a:cubicBezTo>
                    <a:lnTo>
                      <a:pt x="3275" y="6216"/>
                    </a:lnTo>
                    <a:cubicBezTo>
                      <a:pt x="3204" y="6216"/>
                      <a:pt x="3156" y="6132"/>
                      <a:pt x="3204" y="6073"/>
                    </a:cubicBezTo>
                    <a:lnTo>
                      <a:pt x="3537" y="5596"/>
                    </a:lnTo>
                    <a:cubicBezTo>
                      <a:pt x="3723" y="5653"/>
                      <a:pt x="3776" y="5666"/>
                      <a:pt x="4361" y="5666"/>
                    </a:cubicBezTo>
                    <a:cubicBezTo>
                      <a:pt x="4909" y="5666"/>
                      <a:pt x="5923" y="5655"/>
                      <a:pt x="7950" y="5655"/>
                    </a:cubicBezTo>
                    <a:cubicBezTo>
                      <a:pt x="8328" y="5655"/>
                      <a:pt x="8741" y="5655"/>
                      <a:pt x="9192" y="5656"/>
                    </a:cubicBezTo>
                    <a:cubicBezTo>
                      <a:pt x="9466" y="5656"/>
                      <a:pt x="9704" y="5418"/>
                      <a:pt x="9704" y="5132"/>
                    </a:cubicBezTo>
                    <a:cubicBezTo>
                      <a:pt x="9704" y="4870"/>
                      <a:pt x="9466" y="4632"/>
                      <a:pt x="9192" y="4632"/>
                    </a:cubicBezTo>
                    <a:lnTo>
                      <a:pt x="9038" y="4632"/>
                    </a:lnTo>
                    <a:lnTo>
                      <a:pt x="9704" y="1703"/>
                    </a:lnTo>
                    <a:cubicBezTo>
                      <a:pt x="9823" y="1155"/>
                      <a:pt x="9407" y="643"/>
                      <a:pt x="8859" y="643"/>
                    </a:cubicBezTo>
                    <a:lnTo>
                      <a:pt x="6085" y="643"/>
                    </a:lnTo>
                    <a:cubicBezTo>
                      <a:pt x="6013" y="643"/>
                      <a:pt x="5942" y="691"/>
                      <a:pt x="5942" y="786"/>
                    </a:cubicBezTo>
                    <a:cubicBezTo>
                      <a:pt x="5942" y="858"/>
                      <a:pt x="6002" y="941"/>
                      <a:pt x="6085" y="941"/>
                    </a:cubicBezTo>
                    <a:lnTo>
                      <a:pt x="8859" y="941"/>
                    </a:lnTo>
                    <a:cubicBezTo>
                      <a:pt x="9252" y="941"/>
                      <a:pt x="9526" y="1286"/>
                      <a:pt x="9442" y="1667"/>
                    </a:cubicBezTo>
                    <a:lnTo>
                      <a:pt x="8752" y="4644"/>
                    </a:lnTo>
                    <a:lnTo>
                      <a:pt x="8264" y="4644"/>
                    </a:lnTo>
                    <a:cubicBezTo>
                      <a:pt x="8335" y="4322"/>
                      <a:pt x="8871" y="2001"/>
                      <a:pt x="8966" y="1584"/>
                    </a:cubicBezTo>
                    <a:cubicBezTo>
                      <a:pt x="8978" y="1501"/>
                      <a:pt x="8919" y="1405"/>
                      <a:pt x="8835" y="1405"/>
                    </a:cubicBezTo>
                    <a:lnTo>
                      <a:pt x="2406" y="1405"/>
                    </a:lnTo>
                    <a:lnTo>
                      <a:pt x="2239" y="941"/>
                    </a:lnTo>
                    <a:lnTo>
                      <a:pt x="5537" y="941"/>
                    </a:lnTo>
                    <a:cubicBezTo>
                      <a:pt x="5621" y="941"/>
                      <a:pt x="5692" y="882"/>
                      <a:pt x="5692" y="786"/>
                    </a:cubicBezTo>
                    <a:cubicBezTo>
                      <a:pt x="5692" y="715"/>
                      <a:pt x="5632" y="643"/>
                      <a:pt x="5537" y="643"/>
                    </a:cubicBezTo>
                    <a:lnTo>
                      <a:pt x="2132" y="643"/>
                    </a:lnTo>
                    <a:cubicBezTo>
                      <a:pt x="2001" y="286"/>
                      <a:pt x="1644" y="0"/>
                      <a:pt x="12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69" name="Google Shape;2169;p45"/>
          <p:cNvGrpSpPr/>
          <p:nvPr/>
        </p:nvGrpSpPr>
        <p:grpSpPr>
          <a:xfrm>
            <a:off x="4020988" y="2732750"/>
            <a:ext cx="774825" cy="775125"/>
            <a:chOff x="4020988" y="2580350"/>
            <a:chExt cx="774825" cy="775125"/>
          </a:xfrm>
        </p:grpSpPr>
        <p:sp>
          <p:nvSpPr>
            <p:cNvPr id="2170" name="Google Shape;2170;p45"/>
            <p:cNvSpPr/>
            <p:nvPr/>
          </p:nvSpPr>
          <p:spPr>
            <a:xfrm>
              <a:off x="4020988" y="2580350"/>
              <a:ext cx="774825" cy="775125"/>
            </a:xfrm>
            <a:custGeom>
              <a:rect b="b" l="l" r="r" t="t"/>
              <a:pathLst>
                <a:path extrusionOk="0" h="31005" w="30993">
                  <a:moveTo>
                    <a:pt x="15491" y="1"/>
                  </a:moveTo>
                  <a:cubicBezTo>
                    <a:pt x="6918" y="1"/>
                    <a:pt x="1" y="6942"/>
                    <a:pt x="1" y="15514"/>
                  </a:cubicBezTo>
                  <a:lnTo>
                    <a:pt x="1" y="31004"/>
                  </a:lnTo>
                  <a:lnTo>
                    <a:pt x="15467" y="31004"/>
                  </a:lnTo>
                  <a:cubicBezTo>
                    <a:pt x="24040" y="31004"/>
                    <a:pt x="30993" y="24063"/>
                    <a:pt x="30993" y="15503"/>
                  </a:cubicBezTo>
                  <a:cubicBezTo>
                    <a:pt x="30993" y="6930"/>
                    <a:pt x="24063" y="1"/>
                    <a:pt x="154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45"/>
            <p:cNvSpPr/>
            <p:nvPr/>
          </p:nvSpPr>
          <p:spPr>
            <a:xfrm>
              <a:off x="4104338" y="2664600"/>
              <a:ext cx="607550" cy="607525"/>
            </a:xfrm>
            <a:custGeom>
              <a:rect b="b" l="l" r="r" t="t"/>
              <a:pathLst>
                <a:path extrusionOk="0" h="24301" w="24302">
                  <a:moveTo>
                    <a:pt x="12133" y="0"/>
                  </a:moveTo>
                  <a:cubicBezTo>
                    <a:pt x="5430" y="0"/>
                    <a:pt x="1" y="5429"/>
                    <a:pt x="1" y="12144"/>
                  </a:cubicBezTo>
                  <a:cubicBezTo>
                    <a:pt x="1" y="18848"/>
                    <a:pt x="5430" y="24301"/>
                    <a:pt x="12133" y="24301"/>
                  </a:cubicBezTo>
                  <a:cubicBezTo>
                    <a:pt x="18848" y="24301"/>
                    <a:pt x="24301" y="18848"/>
                    <a:pt x="24301" y="12144"/>
                  </a:cubicBezTo>
                  <a:cubicBezTo>
                    <a:pt x="24301" y="5429"/>
                    <a:pt x="18848" y="0"/>
                    <a:pt x="12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45"/>
            <p:cNvSpPr/>
            <p:nvPr/>
          </p:nvSpPr>
          <p:spPr>
            <a:xfrm>
              <a:off x="4104338" y="2664600"/>
              <a:ext cx="607550" cy="323875"/>
            </a:xfrm>
            <a:custGeom>
              <a:rect b="b" l="l" r="r" t="t"/>
              <a:pathLst>
                <a:path extrusionOk="0" h="12955" w="24302">
                  <a:moveTo>
                    <a:pt x="12133" y="0"/>
                  </a:moveTo>
                  <a:cubicBezTo>
                    <a:pt x="5430" y="0"/>
                    <a:pt x="1" y="5429"/>
                    <a:pt x="1" y="12144"/>
                  </a:cubicBezTo>
                  <a:cubicBezTo>
                    <a:pt x="1" y="12418"/>
                    <a:pt x="1" y="12692"/>
                    <a:pt x="24" y="12954"/>
                  </a:cubicBezTo>
                  <a:cubicBezTo>
                    <a:pt x="453" y="6620"/>
                    <a:pt x="5716" y="1631"/>
                    <a:pt x="12133" y="1631"/>
                  </a:cubicBezTo>
                  <a:cubicBezTo>
                    <a:pt x="18562" y="1631"/>
                    <a:pt x="23825" y="6620"/>
                    <a:pt x="24254" y="12954"/>
                  </a:cubicBezTo>
                  <a:cubicBezTo>
                    <a:pt x="24277" y="12692"/>
                    <a:pt x="24301" y="12418"/>
                    <a:pt x="24301" y="12144"/>
                  </a:cubicBezTo>
                  <a:cubicBezTo>
                    <a:pt x="24301" y="5429"/>
                    <a:pt x="18848" y="0"/>
                    <a:pt x="12133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73" name="Google Shape;2173;p45"/>
            <p:cNvGrpSpPr/>
            <p:nvPr/>
          </p:nvGrpSpPr>
          <p:grpSpPr>
            <a:xfrm>
              <a:off x="4231239" y="2792567"/>
              <a:ext cx="354338" cy="351595"/>
              <a:chOff x="5618805" y="2440924"/>
              <a:chExt cx="345292" cy="342618"/>
            </a:xfrm>
          </p:grpSpPr>
          <p:sp>
            <p:nvSpPr>
              <p:cNvPr id="2174" name="Google Shape;2174;p45"/>
              <p:cNvSpPr/>
              <p:nvPr/>
            </p:nvSpPr>
            <p:spPr>
              <a:xfrm>
                <a:off x="5742751" y="2440924"/>
                <a:ext cx="221346" cy="222110"/>
              </a:xfrm>
              <a:custGeom>
                <a:rect b="b" l="l" r="r" t="t"/>
                <a:pathLst>
                  <a:path extrusionOk="0" h="6978" w="6954">
                    <a:moveTo>
                      <a:pt x="3477" y="346"/>
                    </a:moveTo>
                    <a:cubicBezTo>
                      <a:pt x="5203" y="346"/>
                      <a:pt x="6596" y="1453"/>
                      <a:pt x="6596" y="2798"/>
                    </a:cubicBezTo>
                    <a:cubicBezTo>
                      <a:pt x="6596" y="3989"/>
                      <a:pt x="5513" y="5001"/>
                      <a:pt x="4025" y="5215"/>
                    </a:cubicBezTo>
                    <a:cubicBezTo>
                      <a:pt x="3941" y="5227"/>
                      <a:pt x="3882" y="5299"/>
                      <a:pt x="3882" y="5394"/>
                    </a:cubicBezTo>
                    <a:cubicBezTo>
                      <a:pt x="3786" y="5953"/>
                      <a:pt x="3370" y="6418"/>
                      <a:pt x="2846" y="6573"/>
                    </a:cubicBezTo>
                    <a:cubicBezTo>
                      <a:pt x="3060" y="6227"/>
                      <a:pt x="3144" y="5811"/>
                      <a:pt x="3084" y="5394"/>
                    </a:cubicBezTo>
                    <a:cubicBezTo>
                      <a:pt x="3084" y="5299"/>
                      <a:pt x="3024" y="5215"/>
                      <a:pt x="2941" y="5215"/>
                    </a:cubicBezTo>
                    <a:cubicBezTo>
                      <a:pt x="1429" y="5001"/>
                      <a:pt x="346" y="3989"/>
                      <a:pt x="346" y="2798"/>
                    </a:cubicBezTo>
                    <a:cubicBezTo>
                      <a:pt x="346" y="1453"/>
                      <a:pt x="1751" y="346"/>
                      <a:pt x="3477" y="346"/>
                    </a:cubicBezTo>
                    <a:close/>
                    <a:moveTo>
                      <a:pt x="3477" y="0"/>
                    </a:moveTo>
                    <a:cubicBezTo>
                      <a:pt x="2548" y="0"/>
                      <a:pt x="1691" y="286"/>
                      <a:pt x="1036" y="810"/>
                    </a:cubicBezTo>
                    <a:cubicBezTo>
                      <a:pt x="357" y="1346"/>
                      <a:pt x="0" y="2048"/>
                      <a:pt x="0" y="2798"/>
                    </a:cubicBezTo>
                    <a:cubicBezTo>
                      <a:pt x="0" y="4120"/>
                      <a:pt x="1155" y="5251"/>
                      <a:pt x="2739" y="5537"/>
                    </a:cubicBezTo>
                    <a:cubicBezTo>
                      <a:pt x="2774" y="5953"/>
                      <a:pt x="2620" y="6382"/>
                      <a:pt x="2322" y="6680"/>
                    </a:cubicBezTo>
                    <a:cubicBezTo>
                      <a:pt x="2286" y="6727"/>
                      <a:pt x="2262" y="6799"/>
                      <a:pt x="2298" y="6882"/>
                    </a:cubicBezTo>
                    <a:cubicBezTo>
                      <a:pt x="2322" y="6942"/>
                      <a:pt x="2382" y="6977"/>
                      <a:pt x="2465" y="6977"/>
                    </a:cubicBezTo>
                    <a:cubicBezTo>
                      <a:pt x="3310" y="6977"/>
                      <a:pt x="4037" y="6370"/>
                      <a:pt x="4215" y="5537"/>
                    </a:cubicBezTo>
                    <a:cubicBezTo>
                      <a:pt x="4965" y="5418"/>
                      <a:pt x="5632" y="5096"/>
                      <a:pt x="6120" y="4632"/>
                    </a:cubicBezTo>
                    <a:cubicBezTo>
                      <a:pt x="6656" y="4120"/>
                      <a:pt x="6954" y="3465"/>
                      <a:pt x="6954" y="2798"/>
                    </a:cubicBezTo>
                    <a:cubicBezTo>
                      <a:pt x="6942" y="2048"/>
                      <a:pt x="6584" y="1334"/>
                      <a:pt x="5918" y="810"/>
                    </a:cubicBezTo>
                    <a:cubicBezTo>
                      <a:pt x="5263" y="286"/>
                      <a:pt x="4394" y="0"/>
                      <a:pt x="347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45"/>
              <p:cNvSpPr/>
              <p:nvPr/>
            </p:nvSpPr>
            <p:spPr>
              <a:xfrm>
                <a:off x="5810581" y="2523905"/>
                <a:ext cx="11395" cy="11395"/>
              </a:xfrm>
              <a:custGeom>
                <a:rect b="b" l="l" r="r" t="t"/>
                <a:pathLst>
                  <a:path extrusionOk="0" h="358" w="358">
                    <a:moveTo>
                      <a:pt x="179" y="1"/>
                    </a:moveTo>
                    <a:cubicBezTo>
                      <a:pt x="84" y="1"/>
                      <a:pt x="1" y="96"/>
                      <a:pt x="1" y="179"/>
                    </a:cubicBezTo>
                    <a:cubicBezTo>
                      <a:pt x="1" y="263"/>
                      <a:pt x="96" y="358"/>
                      <a:pt x="179" y="358"/>
                    </a:cubicBezTo>
                    <a:cubicBezTo>
                      <a:pt x="286" y="358"/>
                      <a:pt x="358" y="263"/>
                      <a:pt x="358" y="179"/>
                    </a:cubicBezTo>
                    <a:cubicBezTo>
                      <a:pt x="358" y="96"/>
                      <a:pt x="286" y="1"/>
                      <a:pt x="1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45"/>
              <p:cNvSpPr/>
              <p:nvPr/>
            </p:nvSpPr>
            <p:spPr>
              <a:xfrm>
                <a:off x="5884490" y="2523905"/>
                <a:ext cx="11395" cy="11395"/>
              </a:xfrm>
              <a:custGeom>
                <a:rect b="b" l="l" r="r" t="t"/>
                <a:pathLst>
                  <a:path extrusionOk="0" h="358" w="358">
                    <a:moveTo>
                      <a:pt x="179" y="1"/>
                    </a:moveTo>
                    <a:cubicBezTo>
                      <a:pt x="72" y="1"/>
                      <a:pt x="0" y="96"/>
                      <a:pt x="0" y="179"/>
                    </a:cubicBezTo>
                    <a:cubicBezTo>
                      <a:pt x="0" y="263"/>
                      <a:pt x="95" y="358"/>
                      <a:pt x="179" y="358"/>
                    </a:cubicBezTo>
                    <a:cubicBezTo>
                      <a:pt x="286" y="358"/>
                      <a:pt x="357" y="263"/>
                      <a:pt x="357" y="179"/>
                    </a:cubicBezTo>
                    <a:cubicBezTo>
                      <a:pt x="357" y="96"/>
                      <a:pt x="286" y="1"/>
                      <a:pt x="1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45"/>
              <p:cNvSpPr/>
              <p:nvPr/>
            </p:nvSpPr>
            <p:spPr>
              <a:xfrm>
                <a:off x="5847727" y="2523905"/>
                <a:ext cx="11395" cy="11395"/>
              </a:xfrm>
              <a:custGeom>
                <a:rect b="b" l="l" r="r" t="t"/>
                <a:pathLst>
                  <a:path extrusionOk="0" h="358" w="358">
                    <a:moveTo>
                      <a:pt x="179" y="1"/>
                    </a:moveTo>
                    <a:cubicBezTo>
                      <a:pt x="72" y="1"/>
                      <a:pt x="0" y="96"/>
                      <a:pt x="0" y="179"/>
                    </a:cubicBezTo>
                    <a:cubicBezTo>
                      <a:pt x="0" y="263"/>
                      <a:pt x="84" y="358"/>
                      <a:pt x="179" y="358"/>
                    </a:cubicBezTo>
                    <a:cubicBezTo>
                      <a:pt x="286" y="358"/>
                      <a:pt x="358" y="263"/>
                      <a:pt x="358" y="179"/>
                    </a:cubicBezTo>
                    <a:cubicBezTo>
                      <a:pt x="358" y="96"/>
                      <a:pt x="286" y="1"/>
                      <a:pt x="1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45"/>
              <p:cNvSpPr/>
              <p:nvPr/>
            </p:nvSpPr>
            <p:spPr>
              <a:xfrm>
                <a:off x="5618805" y="2516616"/>
                <a:ext cx="270269" cy="266926"/>
              </a:xfrm>
              <a:custGeom>
                <a:rect b="b" l="l" r="r" t="t"/>
                <a:pathLst>
                  <a:path extrusionOk="0" h="8386" w="8491">
                    <a:moveTo>
                      <a:pt x="1269" y="0"/>
                    </a:moveTo>
                    <a:cubicBezTo>
                      <a:pt x="1224" y="0"/>
                      <a:pt x="1177" y="18"/>
                      <a:pt x="1144" y="51"/>
                    </a:cubicBezTo>
                    <a:cubicBezTo>
                      <a:pt x="1108" y="87"/>
                      <a:pt x="168" y="956"/>
                      <a:pt x="96" y="1706"/>
                    </a:cubicBezTo>
                    <a:cubicBezTo>
                      <a:pt x="1" y="2671"/>
                      <a:pt x="989" y="4385"/>
                      <a:pt x="2549" y="5933"/>
                    </a:cubicBezTo>
                    <a:cubicBezTo>
                      <a:pt x="4037" y="7421"/>
                      <a:pt x="5656" y="8386"/>
                      <a:pt x="6645" y="8386"/>
                    </a:cubicBezTo>
                    <a:lnTo>
                      <a:pt x="6776" y="8386"/>
                    </a:lnTo>
                    <a:cubicBezTo>
                      <a:pt x="7514" y="8314"/>
                      <a:pt x="8395" y="7374"/>
                      <a:pt x="8431" y="7326"/>
                    </a:cubicBezTo>
                    <a:cubicBezTo>
                      <a:pt x="8490" y="7266"/>
                      <a:pt x="8490" y="7159"/>
                      <a:pt x="8442" y="7100"/>
                    </a:cubicBezTo>
                    <a:cubicBezTo>
                      <a:pt x="8407" y="7076"/>
                      <a:pt x="7990" y="6540"/>
                      <a:pt x="7502" y="6052"/>
                    </a:cubicBezTo>
                    <a:cubicBezTo>
                      <a:pt x="7002" y="5540"/>
                      <a:pt x="6478" y="5123"/>
                      <a:pt x="6442" y="5111"/>
                    </a:cubicBezTo>
                    <a:cubicBezTo>
                      <a:pt x="6410" y="5085"/>
                      <a:pt x="6375" y="5072"/>
                      <a:pt x="6342" y="5072"/>
                    </a:cubicBezTo>
                    <a:cubicBezTo>
                      <a:pt x="6301" y="5072"/>
                      <a:pt x="6261" y="5091"/>
                      <a:pt x="6228" y="5123"/>
                    </a:cubicBezTo>
                    <a:lnTo>
                      <a:pt x="5573" y="5778"/>
                    </a:lnTo>
                    <a:lnTo>
                      <a:pt x="3442" y="3659"/>
                    </a:lnTo>
                    <a:cubicBezTo>
                      <a:pt x="3406" y="3617"/>
                      <a:pt x="3361" y="3596"/>
                      <a:pt x="3318" y="3596"/>
                    </a:cubicBezTo>
                    <a:cubicBezTo>
                      <a:pt x="3275" y="3596"/>
                      <a:pt x="3233" y="3617"/>
                      <a:pt x="3204" y="3659"/>
                    </a:cubicBezTo>
                    <a:cubicBezTo>
                      <a:pt x="3132" y="3730"/>
                      <a:pt x="3132" y="3837"/>
                      <a:pt x="3204" y="3897"/>
                    </a:cubicBezTo>
                    <a:lnTo>
                      <a:pt x="5466" y="6159"/>
                    </a:lnTo>
                    <a:cubicBezTo>
                      <a:pt x="5490" y="6183"/>
                      <a:pt x="5537" y="6195"/>
                      <a:pt x="5585" y="6195"/>
                    </a:cubicBezTo>
                    <a:cubicBezTo>
                      <a:pt x="5633" y="6195"/>
                      <a:pt x="5668" y="6183"/>
                      <a:pt x="5704" y="6159"/>
                    </a:cubicBezTo>
                    <a:lnTo>
                      <a:pt x="6371" y="5480"/>
                    </a:lnTo>
                    <a:cubicBezTo>
                      <a:pt x="6549" y="5635"/>
                      <a:pt x="6918" y="5945"/>
                      <a:pt x="7264" y="6290"/>
                    </a:cubicBezTo>
                    <a:cubicBezTo>
                      <a:pt x="7609" y="6635"/>
                      <a:pt x="7919" y="7004"/>
                      <a:pt x="8085" y="7195"/>
                    </a:cubicBezTo>
                    <a:cubicBezTo>
                      <a:pt x="7788" y="7481"/>
                      <a:pt x="7204" y="7981"/>
                      <a:pt x="6764" y="8028"/>
                    </a:cubicBezTo>
                    <a:cubicBezTo>
                      <a:pt x="6733" y="8031"/>
                      <a:pt x="6702" y="8032"/>
                      <a:pt x="6670" y="8032"/>
                    </a:cubicBezTo>
                    <a:cubicBezTo>
                      <a:pt x="5782" y="8032"/>
                      <a:pt x="4224" y="7085"/>
                      <a:pt x="2811" y="5683"/>
                    </a:cubicBezTo>
                    <a:cubicBezTo>
                      <a:pt x="1358" y="4218"/>
                      <a:pt x="394" y="2599"/>
                      <a:pt x="465" y="1730"/>
                    </a:cubicBezTo>
                    <a:cubicBezTo>
                      <a:pt x="513" y="1289"/>
                      <a:pt x="1013" y="706"/>
                      <a:pt x="1299" y="408"/>
                    </a:cubicBezTo>
                    <a:cubicBezTo>
                      <a:pt x="1477" y="563"/>
                      <a:pt x="1846" y="873"/>
                      <a:pt x="2204" y="1230"/>
                    </a:cubicBezTo>
                    <a:cubicBezTo>
                      <a:pt x="2549" y="1575"/>
                      <a:pt x="2858" y="1944"/>
                      <a:pt x="3013" y="2123"/>
                    </a:cubicBezTo>
                    <a:lnTo>
                      <a:pt x="2335" y="2790"/>
                    </a:lnTo>
                    <a:cubicBezTo>
                      <a:pt x="2263" y="2861"/>
                      <a:pt x="2263" y="2968"/>
                      <a:pt x="2335" y="3028"/>
                    </a:cubicBezTo>
                    <a:lnTo>
                      <a:pt x="2716" y="3397"/>
                    </a:lnTo>
                    <a:cubicBezTo>
                      <a:pt x="2751" y="3439"/>
                      <a:pt x="2796" y="3459"/>
                      <a:pt x="2838" y="3459"/>
                    </a:cubicBezTo>
                    <a:cubicBezTo>
                      <a:pt x="2879" y="3459"/>
                      <a:pt x="2918" y="3439"/>
                      <a:pt x="2942" y="3397"/>
                    </a:cubicBezTo>
                    <a:cubicBezTo>
                      <a:pt x="3025" y="3325"/>
                      <a:pt x="3025" y="3218"/>
                      <a:pt x="2942" y="3159"/>
                    </a:cubicBezTo>
                    <a:lnTo>
                      <a:pt x="2692" y="2909"/>
                    </a:lnTo>
                    <a:lnTo>
                      <a:pt x="3347" y="2254"/>
                    </a:lnTo>
                    <a:cubicBezTo>
                      <a:pt x="3406" y="2194"/>
                      <a:pt x="3430" y="2087"/>
                      <a:pt x="3359" y="2028"/>
                    </a:cubicBezTo>
                    <a:cubicBezTo>
                      <a:pt x="3347" y="2016"/>
                      <a:pt x="2930" y="1480"/>
                      <a:pt x="2430" y="980"/>
                    </a:cubicBezTo>
                    <a:cubicBezTo>
                      <a:pt x="1918" y="468"/>
                      <a:pt x="1394" y="51"/>
                      <a:pt x="1370" y="39"/>
                    </a:cubicBezTo>
                    <a:cubicBezTo>
                      <a:pt x="1343" y="12"/>
                      <a:pt x="1307" y="0"/>
                      <a:pt x="12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79" name="Google Shape;2179;p45"/>
          <p:cNvGrpSpPr/>
          <p:nvPr/>
        </p:nvGrpSpPr>
        <p:grpSpPr>
          <a:xfrm>
            <a:off x="1833213" y="1921650"/>
            <a:ext cx="584325" cy="585200"/>
            <a:chOff x="1833213" y="1769250"/>
            <a:chExt cx="584325" cy="585200"/>
          </a:xfrm>
        </p:grpSpPr>
        <p:sp>
          <p:nvSpPr>
            <p:cNvPr id="2180" name="Google Shape;2180;p45"/>
            <p:cNvSpPr/>
            <p:nvPr/>
          </p:nvSpPr>
          <p:spPr>
            <a:xfrm>
              <a:off x="1833213" y="1769250"/>
              <a:ext cx="584325" cy="585200"/>
            </a:xfrm>
            <a:custGeom>
              <a:rect b="b" l="l" r="r" t="t"/>
              <a:pathLst>
                <a:path extrusionOk="0" h="23408" w="23373">
                  <a:moveTo>
                    <a:pt x="11669" y="0"/>
                  </a:moveTo>
                  <a:cubicBezTo>
                    <a:pt x="5216" y="0"/>
                    <a:pt x="1" y="5263"/>
                    <a:pt x="1" y="11716"/>
                  </a:cubicBezTo>
                  <a:cubicBezTo>
                    <a:pt x="1" y="18169"/>
                    <a:pt x="5216" y="23408"/>
                    <a:pt x="11669" y="23408"/>
                  </a:cubicBezTo>
                  <a:lnTo>
                    <a:pt x="23373" y="23408"/>
                  </a:lnTo>
                  <a:lnTo>
                    <a:pt x="23373" y="11692"/>
                  </a:lnTo>
                  <a:cubicBezTo>
                    <a:pt x="23373" y="5239"/>
                    <a:pt x="18122" y="0"/>
                    <a:pt x="11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5"/>
            <p:cNvSpPr/>
            <p:nvPr/>
          </p:nvSpPr>
          <p:spPr>
            <a:xfrm>
              <a:off x="1896613" y="1832650"/>
              <a:ext cx="457225" cy="457225"/>
            </a:xfrm>
            <a:custGeom>
              <a:rect b="b" l="l" r="r" t="t"/>
              <a:pathLst>
                <a:path extrusionOk="0" h="18289" w="18289">
                  <a:moveTo>
                    <a:pt x="9133" y="0"/>
                  </a:moveTo>
                  <a:cubicBezTo>
                    <a:pt x="4073" y="0"/>
                    <a:pt x="1" y="4108"/>
                    <a:pt x="1" y="9156"/>
                  </a:cubicBezTo>
                  <a:cubicBezTo>
                    <a:pt x="1" y="14192"/>
                    <a:pt x="4073" y="18288"/>
                    <a:pt x="9133" y="18288"/>
                  </a:cubicBezTo>
                  <a:cubicBezTo>
                    <a:pt x="14181" y="18288"/>
                    <a:pt x="18289" y="14192"/>
                    <a:pt x="18289" y="9156"/>
                  </a:cubicBezTo>
                  <a:cubicBezTo>
                    <a:pt x="18289" y="4108"/>
                    <a:pt x="14181" y="0"/>
                    <a:pt x="9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45"/>
            <p:cNvSpPr/>
            <p:nvPr/>
          </p:nvSpPr>
          <p:spPr>
            <a:xfrm>
              <a:off x="1896613" y="1832650"/>
              <a:ext cx="457225" cy="244100"/>
            </a:xfrm>
            <a:custGeom>
              <a:rect b="b" l="l" r="r" t="t"/>
              <a:pathLst>
                <a:path extrusionOk="0" h="9764" w="18289">
                  <a:moveTo>
                    <a:pt x="9133" y="0"/>
                  </a:moveTo>
                  <a:cubicBezTo>
                    <a:pt x="4073" y="0"/>
                    <a:pt x="1" y="4108"/>
                    <a:pt x="1" y="9156"/>
                  </a:cubicBezTo>
                  <a:cubicBezTo>
                    <a:pt x="1" y="9347"/>
                    <a:pt x="1" y="9549"/>
                    <a:pt x="25" y="9763"/>
                  </a:cubicBezTo>
                  <a:cubicBezTo>
                    <a:pt x="334" y="4989"/>
                    <a:pt x="4287" y="1238"/>
                    <a:pt x="9133" y="1238"/>
                  </a:cubicBezTo>
                  <a:cubicBezTo>
                    <a:pt x="13979" y="1238"/>
                    <a:pt x="17932" y="4989"/>
                    <a:pt x="18265" y="9763"/>
                  </a:cubicBezTo>
                  <a:cubicBezTo>
                    <a:pt x="18289" y="9549"/>
                    <a:pt x="18289" y="9347"/>
                    <a:pt x="18289" y="9156"/>
                  </a:cubicBezTo>
                  <a:cubicBezTo>
                    <a:pt x="18289" y="4108"/>
                    <a:pt x="14181" y="0"/>
                    <a:pt x="9133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83" name="Google Shape;2183;p45"/>
            <p:cNvGrpSpPr/>
            <p:nvPr/>
          </p:nvGrpSpPr>
          <p:grpSpPr>
            <a:xfrm>
              <a:off x="1957114" y="1927541"/>
              <a:ext cx="336239" cy="268615"/>
              <a:chOff x="3049653" y="2321468"/>
              <a:chExt cx="362991" cy="290018"/>
            </a:xfrm>
          </p:grpSpPr>
          <p:sp>
            <p:nvSpPr>
              <p:cNvPr id="2184" name="Google Shape;2184;p45"/>
              <p:cNvSpPr/>
              <p:nvPr/>
            </p:nvSpPr>
            <p:spPr>
              <a:xfrm>
                <a:off x="3280290" y="2429690"/>
                <a:ext cx="29913" cy="73957"/>
              </a:xfrm>
              <a:custGeom>
                <a:rect b="b" l="l" r="r" t="t"/>
                <a:pathLst>
                  <a:path extrusionOk="0" h="2329" w="942">
                    <a:moveTo>
                      <a:pt x="200" y="1"/>
                    </a:moveTo>
                    <a:cubicBezTo>
                      <a:pt x="158" y="1"/>
                      <a:pt x="114" y="16"/>
                      <a:pt x="72" y="45"/>
                    </a:cubicBezTo>
                    <a:cubicBezTo>
                      <a:pt x="13" y="93"/>
                      <a:pt x="13" y="200"/>
                      <a:pt x="72" y="283"/>
                    </a:cubicBezTo>
                    <a:cubicBezTo>
                      <a:pt x="572" y="772"/>
                      <a:pt x="572" y="1569"/>
                      <a:pt x="72" y="2046"/>
                    </a:cubicBezTo>
                    <a:cubicBezTo>
                      <a:pt x="1" y="2129"/>
                      <a:pt x="1" y="2224"/>
                      <a:pt x="72" y="2284"/>
                    </a:cubicBezTo>
                    <a:cubicBezTo>
                      <a:pt x="102" y="2313"/>
                      <a:pt x="144" y="2328"/>
                      <a:pt x="187" y="2328"/>
                    </a:cubicBezTo>
                    <a:cubicBezTo>
                      <a:pt x="230" y="2328"/>
                      <a:pt x="275" y="2313"/>
                      <a:pt x="310" y="2284"/>
                    </a:cubicBezTo>
                    <a:cubicBezTo>
                      <a:pt x="941" y="1665"/>
                      <a:pt x="941" y="664"/>
                      <a:pt x="310" y="45"/>
                    </a:cubicBezTo>
                    <a:cubicBezTo>
                      <a:pt x="280" y="16"/>
                      <a:pt x="242" y="1"/>
                      <a:pt x="2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45"/>
              <p:cNvSpPr/>
              <p:nvPr/>
            </p:nvSpPr>
            <p:spPr>
              <a:xfrm>
                <a:off x="3317729" y="2392250"/>
                <a:ext cx="49570" cy="148836"/>
              </a:xfrm>
              <a:custGeom>
                <a:rect b="b" l="l" r="r" t="t"/>
                <a:pathLst>
                  <a:path extrusionOk="0" h="4687" w="1561">
                    <a:moveTo>
                      <a:pt x="183" y="1"/>
                    </a:moveTo>
                    <a:cubicBezTo>
                      <a:pt x="140" y="1"/>
                      <a:pt x="96" y="16"/>
                      <a:pt x="60" y="46"/>
                    </a:cubicBezTo>
                    <a:cubicBezTo>
                      <a:pt x="0" y="105"/>
                      <a:pt x="0" y="212"/>
                      <a:pt x="60" y="284"/>
                    </a:cubicBezTo>
                    <a:cubicBezTo>
                      <a:pt x="1191" y="1415"/>
                      <a:pt x="1191" y="3272"/>
                      <a:pt x="60" y="4403"/>
                    </a:cubicBezTo>
                    <a:cubicBezTo>
                      <a:pt x="0" y="4475"/>
                      <a:pt x="0" y="4582"/>
                      <a:pt x="60" y="4641"/>
                    </a:cubicBezTo>
                    <a:cubicBezTo>
                      <a:pt x="90" y="4671"/>
                      <a:pt x="131" y="4686"/>
                      <a:pt x="175" y="4686"/>
                    </a:cubicBezTo>
                    <a:cubicBezTo>
                      <a:pt x="218" y="4686"/>
                      <a:pt x="262" y="4671"/>
                      <a:pt x="298" y="4641"/>
                    </a:cubicBezTo>
                    <a:cubicBezTo>
                      <a:pt x="1560" y="3379"/>
                      <a:pt x="1560" y="1308"/>
                      <a:pt x="298" y="46"/>
                    </a:cubicBezTo>
                    <a:cubicBezTo>
                      <a:pt x="268" y="16"/>
                      <a:pt x="227" y="1"/>
                      <a:pt x="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45"/>
              <p:cNvSpPr/>
              <p:nvPr/>
            </p:nvSpPr>
            <p:spPr>
              <a:xfrm>
                <a:off x="3354406" y="2355954"/>
                <a:ext cx="58239" cy="222317"/>
              </a:xfrm>
              <a:custGeom>
                <a:rect b="b" l="l" r="r" t="t"/>
                <a:pathLst>
                  <a:path extrusionOk="0" h="7001" w="1834">
                    <a:moveTo>
                      <a:pt x="174" y="1"/>
                    </a:moveTo>
                    <a:cubicBezTo>
                      <a:pt x="131" y="1"/>
                      <a:pt x="90" y="16"/>
                      <a:pt x="60" y="46"/>
                    </a:cubicBezTo>
                    <a:cubicBezTo>
                      <a:pt x="0" y="105"/>
                      <a:pt x="0" y="200"/>
                      <a:pt x="60" y="284"/>
                    </a:cubicBezTo>
                    <a:cubicBezTo>
                      <a:pt x="1834" y="2046"/>
                      <a:pt x="1834" y="4939"/>
                      <a:pt x="60" y="6713"/>
                    </a:cubicBezTo>
                    <a:cubicBezTo>
                      <a:pt x="0" y="6773"/>
                      <a:pt x="0" y="6868"/>
                      <a:pt x="60" y="6951"/>
                    </a:cubicBezTo>
                    <a:cubicBezTo>
                      <a:pt x="88" y="6985"/>
                      <a:pt x="128" y="7000"/>
                      <a:pt x="169" y="7000"/>
                    </a:cubicBezTo>
                    <a:cubicBezTo>
                      <a:pt x="214" y="7000"/>
                      <a:pt x="261" y="6982"/>
                      <a:pt x="298" y="6951"/>
                    </a:cubicBezTo>
                    <a:cubicBezTo>
                      <a:pt x="1227" y="6023"/>
                      <a:pt x="1727" y="4808"/>
                      <a:pt x="1727" y="3498"/>
                    </a:cubicBezTo>
                    <a:cubicBezTo>
                      <a:pt x="1727" y="2189"/>
                      <a:pt x="1227" y="962"/>
                      <a:pt x="298" y="46"/>
                    </a:cubicBezTo>
                    <a:cubicBezTo>
                      <a:pt x="262" y="16"/>
                      <a:pt x="218" y="1"/>
                      <a:pt x="1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45"/>
              <p:cNvSpPr/>
              <p:nvPr/>
            </p:nvSpPr>
            <p:spPr>
              <a:xfrm>
                <a:off x="3049653" y="2321468"/>
                <a:ext cx="210250" cy="290018"/>
              </a:xfrm>
              <a:custGeom>
                <a:rect b="b" l="l" r="r" t="t"/>
                <a:pathLst>
                  <a:path extrusionOk="0" h="9133" w="6621">
                    <a:moveTo>
                      <a:pt x="5216" y="1072"/>
                    </a:moveTo>
                    <a:lnTo>
                      <a:pt x="5216" y="8097"/>
                    </a:lnTo>
                    <a:cubicBezTo>
                      <a:pt x="4156" y="7751"/>
                      <a:pt x="3287" y="7037"/>
                      <a:pt x="2739" y="6061"/>
                    </a:cubicBezTo>
                    <a:lnTo>
                      <a:pt x="2739" y="3084"/>
                    </a:lnTo>
                    <a:cubicBezTo>
                      <a:pt x="3275" y="2120"/>
                      <a:pt x="4156" y="1405"/>
                      <a:pt x="5216" y="1072"/>
                    </a:cubicBezTo>
                    <a:close/>
                    <a:moveTo>
                      <a:pt x="5716" y="0"/>
                    </a:moveTo>
                    <a:cubicBezTo>
                      <a:pt x="5430" y="0"/>
                      <a:pt x="5216" y="215"/>
                      <a:pt x="5216" y="501"/>
                    </a:cubicBezTo>
                    <a:lnTo>
                      <a:pt x="5216" y="691"/>
                    </a:lnTo>
                    <a:cubicBezTo>
                      <a:pt x="4049" y="1048"/>
                      <a:pt x="3096" y="1810"/>
                      <a:pt x="2489" y="2858"/>
                    </a:cubicBezTo>
                    <a:lnTo>
                      <a:pt x="1227" y="2858"/>
                    </a:lnTo>
                    <a:cubicBezTo>
                      <a:pt x="549" y="2858"/>
                      <a:pt x="13" y="3394"/>
                      <a:pt x="13" y="4061"/>
                    </a:cubicBezTo>
                    <a:lnTo>
                      <a:pt x="13" y="5037"/>
                    </a:lnTo>
                    <a:cubicBezTo>
                      <a:pt x="1" y="5692"/>
                      <a:pt x="489" y="6227"/>
                      <a:pt x="1120" y="6275"/>
                    </a:cubicBezTo>
                    <a:cubicBezTo>
                      <a:pt x="1203" y="6275"/>
                      <a:pt x="1287" y="6216"/>
                      <a:pt x="1299" y="6132"/>
                    </a:cubicBezTo>
                    <a:cubicBezTo>
                      <a:pt x="1299" y="6037"/>
                      <a:pt x="1239" y="5966"/>
                      <a:pt x="1144" y="5954"/>
                    </a:cubicBezTo>
                    <a:cubicBezTo>
                      <a:pt x="703" y="5918"/>
                      <a:pt x="346" y="5537"/>
                      <a:pt x="346" y="5073"/>
                    </a:cubicBezTo>
                    <a:lnTo>
                      <a:pt x="346" y="4084"/>
                    </a:lnTo>
                    <a:cubicBezTo>
                      <a:pt x="346" y="3608"/>
                      <a:pt x="727" y="3215"/>
                      <a:pt x="1227" y="3215"/>
                    </a:cubicBezTo>
                    <a:lnTo>
                      <a:pt x="2418" y="3215"/>
                    </a:lnTo>
                    <a:lnTo>
                      <a:pt x="2418" y="5954"/>
                    </a:lnTo>
                    <a:lnTo>
                      <a:pt x="1918" y="5954"/>
                    </a:lnTo>
                    <a:cubicBezTo>
                      <a:pt x="1834" y="5954"/>
                      <a:pt x="1763" y="6025"/>
                      <a:pt x="1763" y="6108"/>
                    </a:cubicBezTo>
                    <a:cubicBezTo>
                      <a:pt x="1763" y="6204"/>
                      <a:pt x="1834" y="6275"/>
                      <a:pt x="1918" y="6275"/>
                    </a:cubicBezTo>
                    <a:lnTo>
                      <a:pt x="2489" y="6275"/>
                    </a:lnTo>
                    <a:cubicBezTo>
                      <a:pt x="3096" y="7323"/>
                      <a:pt x="4049" y="8097"/>
                      <a:pt x="5216" y="8430"/>
                    </a:cubicBezTo>
                    <a:lnTo>
                      <a:pt x="5216" y="8633"/>
                    </a:lnTo>
                    <a:cubicBezTo>
                      <a:pt x="5216" y="8906"/>
                      <a:pt x="5430" y="9133"/>
                      <a:pt x="5716" y="9133"/>
                    </a:cubicBezTo>
                    <a:lnTo>
                      <a:pt x="6121" y="9133"/>
                    </a:lnTo>
                    <a:cubicBezTo>
                      <a:pt x="6406" y="9133"/>
                      <a:pt x="6621" y="8906"/>
                      <a:pt x="6621" y="8633"/>
                    </a:cubicBezTo>
                    <a:lnTo>
                      <a:pt x="6621" y="4953"/>
                    </a:lnTo>
                    <a:cubicBezTo>
                      <a:pt x="6621" y="4858"/>
                      <a:pt x="6549" y="4787"/>
                      <a:pt x="6466" y="4787"/>
                    </a:cubicBezTo>
                    <a:cubicBezTo>
                      <a:pt x="6371" y="4787"/>
                      <a:pt x="6299" y="4858"/>
                      <a:pt x="6299" y="4953"/>
                    </a:cubicBezTo>
                    <a:lnTo>
                      <a:pt x="6299" y="8633"/>
                    </a:lnTo>
                    <a:cubicBezTo>
                      <a:pt x="6299" y="8728"/>
                      <a:pt x="6228" y="8811"/>
                      <a:pt x="6121" y="8811"/>
                    </a:cubicBezTo>
                    <a:lnTo>
                      <a:pt x="5716" y="8811"/>
                    </a:lnTo>
                    <a:cubicBezTo>
                      <a:pt x="5609" y="8811"/>
                      <a:pt x="5537" y="8728"/>
                      <a:pt x="5537" y="8633"/>
                    </a:cubicBezTo>
                    <a:lnTo>
                      <a:pt x="5537" y="501"/>
                    </a:lnTo>
                    <a:cubicBezTo>
                      <a:pt x="5537" y="393"/>
                      <a:pt x="5609" y="322"/>
                      <a:pt x="5716" y="322"/>
                    </a:cubicBezTo>
                    <a:lnTo>
                      <a:pt x="6121" y="322"/>
                    </a:lnTo>
                    <a:cubicBezTo>
                      <a:pt x="6228" y="322"/>
                      <a:pt x="6299" y="393"/>
                      <a:pt x="6299" y="501"/>
                    </a:cubicBezTo>
                    <a:lnTo>
                      <a:pt x="6299" y="4180"/>
                    </a:lnTo>
                    <a:cubicBezTo>
                      <a:pt x="6299" y="4263"/>
                      <a:pt x="6371" y="4346"/>
                      <a:pt x="6466" y="4346"/>
                    </a:cubicBezTo>
                    <a:cubicBezTo>
                      <a:pt x="6549" y="4346"/>
                      <a:pt x="6621" y="4263"/>
                      <a:pt x="6621" y="4180"/>
                    </a:cubicBezTo>
                    <a:lnTo>
                      <a:pt x="6621" y="501"/>
                    </a:lnTo>
                    <a:cubicBezTo>
                      <a:pt x="6621" y="215"/>
                      <a:pt x="6406" y="0"/>
                      <a:pt x="61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19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p46"/>
          <p:cNvSpPr txBox="1"/>
          <p:nvPr>
            <p:ph idx="4294967295" type="title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3" name="Google Shape;2193;p46"/>
          <p:cNvSpPr txBox="1"/>
          <p:nvPr>
            <p:ph idx="4294967295" type="body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4" name="Google Shape;2194;p46"/>
          <p:cNvSpPr txBox="1"/>
          <p:nvPr>
            <p:ph idx="4294967295" type="body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p47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0" name="Google Shape;2200;p47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1" name="Google Shape;2201;p47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202" name="Google Shape;2202;p47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2203" name="Google Shape;2203;p4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204" name="Google Shape;2204;p47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205" name="Google Shape;2205;p47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6" name="Google Shape;2206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07" name="Google Shape;2207;p47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8" name="Google Shape;2208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209" name="Google Shape;2209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210" name="Google Shape;2210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1" name="Google Shape;2211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12" name="Google Shape;2212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213" name="Google Shape;2213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4" name="Google Shape;2214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5" name="Google Shape;2215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6" name="Google Shape;2216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217" name="Google Shape;2217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218" name="Google Shape;2218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219" name="Google Shape;2219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0" name="Google Shape;2220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21" name="Google Shape;2221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222" name="Google Shape;2222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3" name="Google Shape;2223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4" name="Google Shape;2224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5" name="Google Shape;2225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226" name="Google Shape;2226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227" name="Google Shape;2227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228" name="Google Shape;2228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9" name="Google Shape;2229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30" name="Google Shape;2230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231" name="Google Shape;2231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2" name="Google Shape;2232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233" name="Google Shape;2233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234" name="Google Shape;2234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235" name="Google Shape;2235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6" name="Google Shape;2236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37" name="Google Shape;2237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238" name="Google Shape;2238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9" name="Google Shape;2239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0" name="Google Shape;2240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1" name="Google Shape;2241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2" name="Google Shape;2242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/>
          <p:nvPr/>
        </p:nvSpPr>
        <p:spPr>
          <a:xfrm>
            <a:off x="1438680" y="2008161"/>
            <a:ext cx="6259782" cy="1146774"/>
          </a:xfrm>
          <a:custGeom>
            <a:rect b="b" l="l" r="r" t="t"/>
            <a:pathLst>
              <a:path extrusionOk="0" h="43816" w="239174">
                <a:moveTo>
                  <a:pt x="21863" y="0"/>
                </a:moveTo>
                <a:cubicBezTo>
                  <a:pt x="20934" y="0"/>
                  <a:pt x="20019" y="61"/>
                  <a:pt x="19122" y="179"/>
                </a:cubicBezTo>
                <a:cubicBezTo>
                  <a:pt x="17157" y="418"/>
                  <a:pt x="15300" y="941"/>
                  <a:pt x="13609" y="1632"/>
                </a:cubicBezTo>
                <a:cubicBezTo>
                  <a:pt x="11919" y="2311"/>
                  <a:pt x="10406" y="3192"/>
                  <a:pt x="9073" y="4156"/>
                </a:cubicBezTo>
                <a:cubicBezTo>
                  <a:pt x="6394" y="6085"/>
                  <a:pt x="4489" y="8395"/>
                  <a:pt x="3156" y="10574"/>
                </a:cubicBezTo>
                <a:cubicBezTo>
                  <a:pt x="1846" y="12764"/>
                  <a:pt x="1096" y="14848"/>
                  <a:pt x="667" y="16551"/>
                </a:cubicBezTo>
                <a:cubicBezTo>
                  <a:pt x="239" y="18277"/>
                  <a:pt x="108" y="19622"/>
                  <a:pt x="48" y="20527"/>
                </a:cubicBezTo>
                <a:cubicBezTo>
                  <a:pt x="12" y="20980"/>
                  <a:pt x="24" y="21325"/>
                  <a:pt x="12" y="21563"/>
                </a:cubicBezTo>
                <a:cubicBezTo>
                  <a:pt x="0" y="21789"/>
                  <a:pt x="0" y="21908"/>
                  <a:pt x="0" y="21908"/>
                </a:cubicBezTo>
                <a:lnTo>
                  <a:pt x="11264" y="21908"/>
                </a:lnTo>
                <a:cubicBezTo>
                  <a:pt x="11264" y="21908"/>
                  <a:pt x="11264" y="21849"/>
                  <a:pt x="11264" y="21730"/>
                </a:cubicBezTo>
                <a:cubicBezTo>
                  <a:pt x="11276" y="21623"/>
                  <a:pt x="11264" y="21456"/>
                  <a:pt x="11288" y="21230"/>
                </a:cubicBezTo>
                <a:cubicBezTo>
                  <a:pt x="11311" y="20789"/>
                  <a:pt x="11383" y="20134"/>
                  <a:pt x="11585" y="19301"/>
                </a:cubicBezTo>
                <a:cubicBezTo>
                  <a:pt x="11788" y="18467"/>
                  <a:pt x="12157" y="17467"/>
                  <a:pt x="12788" y="16396"/>
                </a:cubicBezTo>
                <a:cubicBezTo>
                  <a:pt x="13443" y="15348"/>
                  <a:pt x="14371" y="14205"/>
                  <a:pt x="15681" y="13276"/>
                </a:cubicBezTo>
                <a:cubicBezTo>
                  <a:pt x="16979" y="12336"/>
                  <a:pt x="18622" y="11586"/>
                  <a:pt x="20551" y="11347"/>
                </a:cubicBezTo>
                <a:cubicBezTo>
                  <a:pt x="20987" y="11287"/>
                  <a:pt x="21439" y="11257"/>
                  <a:pt x="21900" y="11257"/>
                </a:cubicBezTo>
                <a:cubicBezTo>
                  <a:pt x="22444" y="11257"/>
                  <a:pt x="23002" y="11299"/>
                  <a:pt x="23563" y="11383"/>
                </a:cubicBezTo>
                <a:cubicBezTo>
                  <a:pt x="24075" y="11467"/>
                  <a:pt x="24587" y="11586"/>
                  <a:pt x="25099" y="11740"/>
                </a:cubicBezTo>
                <a:cubicBezTo>
                  <a:pt x="25611" y="11907"/>
                  <a:pt x="26123" y="12109"/>
                  <a:pt x="26623" y="12360"/>
                </a:cubicBezTo>
                <a:cubicBezTo>
                  <a:pt x="27623" y="12848"/>
                  <a:pt x="28575" y="13526"/>
                  <a:pt x="29421" y="14360"/>
                </a:cubicBezTo>
                <a:cubicBezTo>
                  <a:pt x="30254" y="15193"/>
                  <a:pt x="30980" y="16193"/>
                  <a:pt x="31528" y="17324"/>
                </a:cubicBezTo>
                <a:cubicBezTo>
                  <a:pt x="32064" y="18456"/>
                  <a:pt x="32409" y="19694"/>
                  <a:pt x="32516" y="21003"/>
                </a:cubicBezTo>
                <a:cubicBezTo>
                  <a:pt x="32528" y="21170"/>
                  <a:pt x="32552" y="21337"/>
                  <a:pt x="32552" y="21503"/>
                </a:cubicBezTo>
                <a:cubicBezTo>
                  <a:pt x="32552" y="21706"/>
                  <a:pt x="32564" y="21908"/>
                  <a:pt x="32564" y="22111"/>
                </a:cubicBezTo>
                <a:cubicBezTo>
                  <a:pt x="32576" y="22444"/>
                  <a:pt x="32576" y="22789"/>
                  <a:pt x="32600" y="23135"/>
                </a:cubicBezTo>
                <a:cubicBezTo>
                  <a:pt x="32624" y="23468"/>
                  <a:pt x="32647" y="23813"/>
                  <a:pt x="32671" y="24159"/>
                </a:cubicBezTo>
                <a:cubicBezTo>
                  <a:pt x="32814" y="25528"/>
                  <a:pt x="33088" y="26909"/>
                  <a:pt x="33505" y="28266"/>
                </a:cubicBezTo>
                <a:cubicBezTo>
                  <a:pt x="34326" y="30969"/>
                  <a:pt x="35695" y="33576"/>
                  <a:pt x="37565" y="35839"/>
                </a:cubicBezTo>
                <a:cubicBezTo>
                  <a:pt x="39422" y="38101"/>
                  <a:pt x="41791" y="40030"/>
                  <a:pt x="44494" y="41411"/>
                </a:cubicBezTo>
                <a:cubicBezTo>
                  <a:pt x="47209" y="42804"/>
                  <a:pt x="50281" y="43649"/>
                  <a:pt x="53412" y="43792"/>
                </a:cubicBezTo>
                <a:cubicBezTo>
                  <a:pt x="53745" y="43807"/>
                  <a:pt x="54080" y="43815"/>
                  <a:pt x="54415" y="43815"/>
                </a:cubicBezTo>
                <a:cubicBezTo>
                  <a:pt x="57218" y="43815"/>
                  <a:pt x="60078" y="43280"/>
                  <a:pt x="62758" y="42185"/>
                </a:cubicBezTo>
                <a:cubicBezTo>
                  <a:pt x="65771" y="40970"/>
                  <a:pt x="68509" y="39029"/>
                  <a:pt x="70735" y="36577"/>
                </a:cubicBezTo>
                <a:cubicBezTo>
                  <a:pt x="72950" y="34124"/>
                  <a:pt x="74653" y="31112"/>
                  <a:pt x="75557" y="27826"/>
                </a:cubicBezTo>
                <a:cubicBezTo>
                  <a:pt x="76022" y="26195"/>
                  <a:pt x="76296" y="24492"/>
                  <a:pt x="76355" y="22777"/>
                </a:cubicBezTo>
                <a:cubicBezTo>
                  <a:pt x="76367" y="22420"/>
                  <a:pt x="76379" y="22063"/>
                  <a:pt x="76379" y="21706"/>
                </a:cubicBezTo>
                <a:lnTo>
                  <a:pt x="76391" y="21384"/>
                </a:lnTo>
                <a:cubicBezTo>
                  <a:pt x="76391" y="21289"/>
                  <a:pt x="76403" y="21182"/>
                  <a:pt x="76415" y="21075"/>
                </a:cubicBezTo>
                <a:cubicBezTo>
                  <a:pt x="76439" y="20658"/>
                  <a:pt x="76510" y="20241"/>
                  <a:pt x="76581" y="19825"/>
                </a:cubicBezTo>
                <a:cubicBezTo>
                  <a:pt x="76903" y="18182"/>
                  <a:pt x="77629" y="16598"/>
                  <a:pt x="78713" y="15253"/>
                </a:cubicBezTo>
                <a:cubicBezTo>
                  <a:pt x="79784" y="13907"/>
                  <a:pt x="81201" y="12824"/>
                  <a:pt x="82796" y="12133"/>
                </a:cubicBezTo>
                <a:cubicBezTo>
                  <a:pt x="84116" y="11562"/>
                  <a:pt x="85557" y="11260"/>
                  <a:pt x="87020" y="11260"/>
                </a:cubicBezTo>
                <a:cubicBezTo>
                  <a:pt x="87326" y="11260"/>
                  <a:pt x="87633" y="11273"/>
                  <a:pt x="87940" y="11300"/>
                </a:cubicBezTo>
                <a:cubicBezTo>
                  <a:pt x="89702" y="11443"/>
                  <a:pt x="91417" y="12038"/>
                  <a:pt x="92905" y="13026"/>
                </a:cubicBezTo>
                <a:cubicBezTo>
                  <a:pt x="93655" y="13526"/>
                  <a:pt x="94334" y="14122"/>
                  <a:pt x="94941" y="14776"/>
                </a:cubicBezTo>
                <a:cubicBezTo>
                  <a:pt x="95536" y="15455"/>
                  <a:pt x="96072" y="16193"/>
                  <a:pt x="96477" y="16991"/>
                </a:cubicBezTo>
                <a:lnTo>
                  <a:pt x="96632" y="17289"/>
                </a:lnTo>
                <a:lnTo>
                  <a:pt x="96763" y="17598"/>
                </a:lnTo>
                <a:cubicBezTo>
                  <a:pt x="96870" y="17801"/>
                  <a:pt x="96941" y="18015"/>
                  <a:pt x="97024" y="18217"/>
                </a:cubicBezTo>
                <a:cubicBezTo>
                  <a:pt x="97167" y="18646"/>
                  <a:pt x="97310" y="19075"/>
                  <a:pt x="97405" y="19515"/>
                </a:cubicBezTo>
                <a:cubicBezTo>
                  <a:pt x="97513" y="19956"/>
                  <a:pt x="97572" y="20396"/>
                  <a:pt x="97632" y="20849"/>
                </a:cubicBezTo>
                <a:cubicBezTo>
                  <a:pt x="97632" y="21075"/>
                  <a:pt x="97667" y="21301"/>
                  <a:pt x="97667" y="21527"/>
                </a:cubicBezTo>
                <a:lnTo>
                  <a:pt x="97691" y="22539"/>
                </a:lnTo>
                <a:cubicBezTo>
                  <a:pt x="97786" y="26254"/>
                  <a:pt x="98882" y="29993"/>
                  <a:pt x="100811" y="33195"/>
                </a:cubicBezTo>
                <a:cubicBezTo>
                  <a:pt x="102751" y="36410"/>
                  <a:pt x="105514" y="39125"/>
                  <a:pt x="108788" y="40970"/>
                </a:cubicBezTo>
                <a:cubicBezTo>
                  <a:pt x="110419" y="41899"/>
                  <a:pt x="112181" y="42601"/>
                  <a:pt x="114003" y="43089"/>
                </a:cubicBezTo>
                <a:cubicBezTo>
                  <a:pt x="115836" y="43578"/>
                  <a:pt x="117718" y="43804"/>
                  <a:pt x="119587" y="43816"/>
                </a:cubicBezTo>
                <a:cubicBezTo>
                  <a:pt x="121456" y="43804"/>
                  <a:pt x="123349" y="43578"/>
                  <a:pt x="125171" y="43089"/>
                </a:cubicBezTo>
                <a:cubicBezTo>
                  <a:pt x="126992" y="42601"/>
                  <a:pt x="128755" y="41899"/>
                  <a:pt x="130386" y="40970"/>
                </a:cubicBezTo>
                <a:cubicBezTo>
                  <a:pt x="133672" y="39125"/>
                  <a:pt x="136422" y="36410"/>
                  <a:pt x="138363" y="33195"/>
                </a:cubicBezTo>
                <a:cubicBezTo>
                  <a:pt x="140292" y="29993"/>
                  <a:pt x="141387" y="26254"/>
                  <a:pt x="141482" y="22539"/>
                </a:cubicBezTo>
                <a:lnTo>
                  <a:pt x="141506" y="21527"/>
                </a:lnTo>
                <a:cubicBezTo>
                  <a:pt x="141506" y="21301"/>
                  <a:pt x="141542" y="21075"/>
                  <a:pt x="141554" y="20849"/>
                </a:cubicBezTo>
                <a:cubicBezTo>
                  <a:pt x="141601" y="20396"/>
                  <a:pt x="141661" y="19956"/>
                  <a:pt x="141768" y="19515"/>
                </a:cubicBezTo>
                <a:cubicBezTo>
                  <a:pt x="141863" y="19075"/>
                  <a:pt x="142006" y="18646"/>
                  <a:pt x="142149" y="18217"/>
                </a:cubicBezTo>
                <a:cubicBezTo>
                  <a:pt x="142244" y="18015"/>
                  <a:pt x="142304" y="17801"/>
                  <a:pt x="142411" y="17598"/>
                </a:cubicBezTo>
                <a:lnTo>
                  <a:pt x="142542" y="17289"/>
                </a:lnTo>
                <a:lnTo>
                  <a:pt x="142697" y="16991"/>
                </a:lnTo>
                <a:cubicBezTo>
                  <a:pt x="143102" y="16193"/>
                  <a:pt x="143637" y="15455"/>
                  <a:pt x="144233" y="14776"/>
                </a:cubicBezTo>
                <a:cubicBezTo>
                  <a:pt x="144840" y="14122"/>
                  <a:pt x="145519" y="13526"/>
                  <a:pt x="146269" y="13026"/>
                </a:cubicBezTo>
                <a:cubicBezTo>
                  <a:pt x="147757" y="12038"/>
                  <a:pt x="149471" y="11443"/>
                  <a:pt x="151234" y="11300"/>
                </a:cubicBezTo>
                <a:cubicBezTo>
                  <a:pt x="151541" y="11273"/>
                  <a:pt x="151847" y="11260"/>
                  <a:pt x="152154" y="11260"/>
                </a:cubicBezTo>
                <a:cubicBezTo>
                  <a:pt x="153616" y="11260"/>
                  <a:pt x="155058" y="11562"/>
                  <a:pt x="156377" y="12133"/>
                </a:cubicBezTo>
                <a:cubicBezTo>
                  <a:pt x="157973" y="12824"/>
                  <a:pt x="159389" y="13907"/>
                  <a:pt x="160461" y="15253"/>
                </a:cubicBezTo>
                <a:cubicBezTo>
                  <a:pt x="161544" y="16598"/>
                  <a:pt x="162271" y="18182"/>
                  <a:pt x="162592" y="19825"/>
                </a:cubicBezTo>
                <a:cubicBezTo>
                  <a:pt x="162664" y="20241"/>
                  <a:pt x="162735" y="20658"/>
                  <a:pt x="162759" y="21075"/>
                </a:cubicBezTo>
                <a:cubicBezTo>
                  <a:pt x="162771" y="21182"/>
                  <a:pt x="162783" y="21289"/>
                  <a:pt x="162783" y="21396"/>
                </a:cubicBezTo>
                <a:lnTo>
                  <a:pt x="162795" y="21706"/>
                </a:lnTo>
                <a:cubicBezTo>
                  <a:pt x="162795" y="22063"/>
                  <a:pt x="162806" y="22420"/>
                  <a:pt x="162818" y="22789"/>
                </a:cubicBezTo>
                <a:cubicBezTo>
                  <a:pt x="162878" y="24492"/>
                  <a:pt x="163152" y="26195"/>
                  <a:pt x="163616" y="27838"/>
                </a:cubicBezTo>
                <a:cubicBezTo>
                  <a:pt x="164521" y="31112"/>
                  <a:pt x="166224" y="34124"/>
                  <a:pt x="168438" y="36577"/>
                </a:cubicBezTo>
                <a:cubicBezTo>
                  <a:pt x="170665" y="39041"/>
                  <a:pt x="173403" y="40970"/>
                  <a:pt x="176415" y="42185"/>
                </a:cubicBezTo>
                <a:cubicBezTo>
                  <a:pt x="179095" y="43280"/>
                  <a:pt x="181955" y="43815"/>
                  <a:pt x="184759" y="43815"/>
                </a:cubicBezTo>
                <a:cubicBezTo>
                  <a:pt x="185094" y="43815"/>
                  <a:pt x="185428" y="43807"/>
                  <a:pt x="185762" y="43792"/>
                </a:cubicBezTo>
                <a:cubicBezTo>
                  <a:pt x="188893" y="43649"/>
                  <a:pt x="191965" y="42804"/>
                  <a:pt x="194680" y="41411"/>
                </a:cubicBezTo>
                <a:cubicBezTo>
                  <a:pt x="197382" y="40030"/>
                  <a:pt x="199752" y="38101"/>
                  <a:pt x="201609" y="35839"/>
                </a:cubicBezTo>
                <a:cubicBezTo>
                  <a:pt x="203478" y="33576"/>
                  <a:pt x="204847" y="30969"/>
                  <a:pt x="205669" y="28266"/>
                </a:cubicBezTo>
                <a:cubicBezTo>
                  <a:pt x="206086" y="26909"/>
                  <a:pt x="206360" y="25528"/>
                  <a:pt x="206502" y="24159"/>
                </a:cubicBezTo>
                <a:cubicBezTo>
                  <a:pt x="206526" y="23813"/>
                  <a:pt x="206550" y="23468"/>
                  <a:pt x="206574" y="23135"/>
                </a:cubicBezTo>
                <a:cubicBezTo>
                  <a:pt x="206598" y="22789"/>
                  <a:pt x="206598" y="22444"/>
                  <a:pt x="206610" y="22111"/>
                </a:cubicBezTo>
                <a:cubicBezTo>
                  <a:pt x="206610" y="21908"/>
                  <a:pt x="206621" y="21706"/>
                  <a:pt x="206621" y="21503"/>
                </a:cubicBezTo>
                <a:cubicBezTo>
                  <a:pt x="206621" y="21337"/>
                  <a:pt x="206645" y="21170"/>
                  <a:pt x="206657" y="21003"/>
                </a:cubicBezTo>
                <a:cubicBezTo>
                  <a:pt x="206764" y="19694"/>
                  <a:pt x="207110" y="18456"/>
                  <a:pt x="207645" y="17324"/>
                </a:cubicBezTo>
                <a:cubicBezTo>
                  <a:pt x="208193" y="16205"/>
                  <a:pt x="208919" y="15193"/>
                  <a:pt x="209753" y="14360"/>
                </a:cubicBezTo>
                <a:cubicBezTo>
                  <a:pt x="210598" y="13526"/>
                  <a:pt x="211551" y="12848"/>
                  <a:pt x="212551" y="12360"/>
                </a:cubicBezTo>
                <a:cubicBezTo>
                  <a:pt x="213051" y="12109"/>
                  <a:pt x="213563" y="11907"/>
                  <a:pt x="214075" y="11740"/>
                </a:cubicBezTo>
                <a:cubicBezTo>
                  <a:pt x="214587" y="11586"/>
                  <a:pt x="215099" y="11467"/>
                  <a:pt x="215611" y="11383"/>
                </a:cubicBezTo>
                <a:cubicBezTo>
                  <a:pt x="216185" y="11304"/>
                  <a:pt x="216755" y="11261"/>
                  <a:pt x="217311" y="11261"/>
                </a:cubicBezTo>
                <a:cubicBezTo>
                  <a:pt x="217759" y="11261"/>
                  <a:pt x="218198" y="11289"/>
                  <a:pt x="218623" y="11347"/>
                </a:cubicBezTo>
                <a:cubicBezTo>
                  <a:pt x="220552" y="11586"/>
                  <a:pt x="222207" y="12336"/>
                  <a:pt x="223493" y="13276"/>
                </a:cubicBezTo>
                <a:cubicBezTo>
                  <a:pt x="224802" y="14217"/>
                  <a:pt x="225743" y="15348"/>
                  <a:pt x="226386" y="16396"/>
                </a:cubicBezTo>
                <a:cubicBezTo>
                  <a:pt x="227017" y="17467"/>
                  <a:pt x="227386" y="18467"/>
                  <a:pt x="227588" y="19301"/>
                </a:cubicBezTo>
                <a:cubicBezTo>
                  <a:pt x="227791" y="20134"/>
                  <a:pt x="227862" y="20789"/>
                  <a:pt x="227886" y="21230"/>
                </a:cubicBezTo>
                <a:cubicBezTo>
                  <a:pt x="227910" y="21456"/>
                  <a:pt x="227898" y="21623"/>
                  <a:pt x="227910" y="21730"/>
                </a:cubicBezTo>
                <a:cubicBezTo>
                  <a:pt x="227910" y="21849"/>
                  <a:pt x="227910" y="21908"/>
                  <a:pt x="227910" y="21908"/>
                </a:cubicBezTo>
                <a:lnTo>
                  <a:pt x="239173" y="21908"/>
                </a:lnTo>
                <a:cubicBezTo>
                  <a:pt x="239173" y="21908"/>
                  <a:pt x="239173" y="21789"/>
                  <a:pt x="239161" y="21563"/>
                </a:cubicBezTo>
                <a:cubicBezTo>
                  <a:pt x="239161" y="21325"/>
                  <a:pt x="239161" y="20980"/>
                  <a:pt x="239126" y="20527"/>
                </a:cubicBezTo>
                <a:cubicBezTo>
                  <a:pt x="239078" y="19622"/>
                  <a:pt x="238935" y="18277"/>
                  <a:pt x="238506" y="16551"/>
                </a:cubicBezTo>
                <a:cubicBezTo>
                  <a:pt x="238078" y="14848"/>
                  <a:pt x="237340" y="12764"/>
                  <a:pt x="236018" y="10574"/>
                </a:cubicBezTo>
                <a:cubicBezTo>
                  <a:pt x="234685" y="8395"/>
                  <a:pt x="232780" y="6085"/>
                  <a:pt x="230101" y="4156"/>
                </a:cubicBezTo>
                <a:cubicBezTo>
                  <a:pt x="228767" y="3192"/>
                  <a:pt x="227255" y="2311"/>
                  <a:pt x="225564" y="1632"/>
                </a:cubicBezTo>
                <a:cubicBezTo>
                  <a:pt x="223874" y="941"/>
                  <a:pt x="222028" y="418"/>
                  <a:pt x="220052" y="179"/>
                </a:cubicBezTo>
                <a:cubicBezTo>
                  <a:pt x="219160" y="61"/>
                  <a:pt x="218246" y="0"/>
                  <a:pt x="217315" y="0"/>
                </a:cubicBezTo>
                <a:cubicBezTo>
                  <a:pt x="216196" y="0"/>
                  <a:pt x="215053" y="87"/>
                  <a:pt x="213896" y="263"/>
                </a:cubicBezTo>
                <a:cubicBezTo>
                  <a:pt x="212837" y="429"/>
                  <a:pt x="211765" y="668"/>
                  <a:pt x="210705" y="1001"/>
                </a:cubicBezTo>
                <a:cubicBezTo>
                  <a:pt x="209646" y="1334"/>
                  <a:pt x="208586" y="1763"/>
                  <a:pt x="207562" y="2263"/>
                </a:cubicBezTo>
                <a:cubicBezTo>
                  <a:pt x="205502" y="3275"/>
                  <a:pt x="203550" y="4656"/>
                  <a:pt x="201811" y="6371"/>
                </a:cubicBezTo>
                <a:cubicBezTo>
                  <a:pt x="200097" y="8097"/>
                  <a:pt x="198609" y="10145"/>
                  <a:pt x="197489" y="12467"/>
                </a:cubicBezTo>
                <a:cubicBezTo>
                  <a:pt x="196382" y="14788"/>
                  <a:pt x="195656" y="17384"/>
                  <a:pt x="195442" y="20075"/>
                </a:cubicBezTo>
                <a:cubicBezTo>
                  <a:pt x="195418" y="20408"/>
                  <a:pt x="195382" y="20753"/>
                  <a:pt x="195370" y="21087"/>
                </a:cubicBezTo>
                <a:cubicBezTo>
                  <a:pt x="195370" y="21396"/>
                  <a:pt x="195358" y="21694"/>
                  <a:pt x="195358" y="22004"/>
                </a:cubicBezTo>
                <a:cubicBezTo>
                  <a:pt x="195346" y="22170"/>
                  <a:pt x="195346" y="22337"/>
                  <a:pt x="195334" y="22504"/>
                </a:cubicBezTo>
                <a:cubicBezTo>
                  <a:pt x="195322" y="22670"/>
                  <a:pt x="195311" y="22837"/>
                  <a:pt x="195299" y="23016"/>
                </a:cubicBezTo>
                <a:cubicBezTo>
                  <a:pt x="195227" y="23682"/>
                  <a:pt x="195096" y="24349"/>
                  <a:pt x="194894" y="25004"/>
                </a:cubicBezTo>
                <a:cubicBezTo>
                  <a:pt x="194501" y="26302"/>
                  <a:pt x="193834" y="27564"/>
                  <a:pt x="192929" y="28671"/>
                </a:cubicBezTo>
                <a:cubicBezTo>
                  <a:pt x="192013" y="29778"/>
                  <a:pt x="190858" y="30719"/>
                  <a:pt x="189548" y="31386"/>
                </a:cubicBezTo>
                <a:cubicBezTo>
                  <a:pt x="188226" y="32064"/>
                  <a:pt x="186762" y="32469"/>
                  <a:pt x="185226" y="32541"/>
                </a:cubicBezTo>
                <a:cubicBezTo>
                  <a:pt x="185055" y="32548"/>
                  <a:pt x="184883" y="32552"/>
                  <a:pt x="184712" y="32552"/>
                </a:cubicBezTo>
                <a:cubicBezTo>
                  <a:pt x="183337" y="32552"/>
                  <a:pt x="181970" y="32296"/>
                  <a:pt x="180678" y="31767"/>
                </a:cubicBezTo>
                <a:cubicBezTo>
                  <a:pt x="179225" y="31183"/>
                  <a:pt x="177892" y="30231"/>
                  <a:pt x="176796" y="29040"/>
                </a:cubicBezTo>
                <a:cubicBezTo>
                  <a:pt x="175713" y="27826"/>
                  <a:pt x="174891" y="26373"/>
                  <a:pt x="174451" y="24790"/>
                </a:cubicBezTo>
                <a:cubicBezTo>
                  <a:pt x="174236" y="24004"/>
                  <a:pt x="174094" y="23182"/>
                  <a:pt x="174070" y="22337"/>
                </a:cubicBezTo>
                <a:lnTo>
                  <a:pt x="174046" y="21503"/>
                </a:lnTo>
                <a:lnTo>
                  <a:pt x="174034" y="20861"/>
                </a:lnTo>
                <a:cubicBezTo>
                  <a:pt x="174022" y="20646"/>
                  <a:pt x="173998" y="20432"/>
                  <a:pt x="173986" y="20218"/>
                </a:cubicBezTo>
                <a:cubicBezTo>
                  <a:pt x="173927" y="19360"/>
                  <a:pt x="173796" y="18503"/>
                  <a:pt x="173641" y="17646"/>
                </a:cubicBezTo>
                <a:cubicBezTo>
                  <a:pt x="172963" y="14241"/>
                  <a:pt x="171450" y="10966"/>
                  <a:pt x="169248" y="8216"/>
                </a:cubicBezTo>
                <a:cubicBezTo>
                  <a:pt x="167045" y="5466"/>
                  <a:pt x="164152" y="3227"/>
                  <a:pt x="160854" y="1799"/>
                </a:cubicBezTo>
                <a:cubicBezTo>
                  <a:pt x="159211" y="1084"/>
                  <a:pt x="157461" y="584"/>
                  <a:pt x="155687" y="287"/>
                </a:cubicBezTo>
                <a:cubicBezTo>
                  <a:pt x="154533" y="94"/>
                  <a:pt x="153370" y="1"/>
                  <a:pt x="152203" y="1"/>
                </a:cubicBezTo>
                <a:cubicBezTo>
                  <a:pt x="151563" y="1"/>
                  <a:pt x="150922" y="29"/>
                  <a:pt x="150281" y="84"/>
                </a:cubicBezTo>
                <a:cubicBezTo>
                  <a:pt x="146674" y="370"/>
                  <a:pt x="143090" y="1620"/>
                  <a:pt x="140042" y="3644"/>
                </a:cubicBezTo>
                <a:cubicBezTo>
                  <a:pt x="138506" y="4668"/>
                  <a:pt x="137113" y="5883"/>
                  <a:pt x="135875" y="7240"/>
                </a:cubicBezTo>
                <a:cubicBezTo>
                  <a:pt x="134648" y="8621"/>
                  <a:pt x="133565" y="10133"/>
                  <a:pt x="132719" y="11788"/>
                </a:cubicBezTo>
                <a:lnTo>
                  <a:pt x="132398" y="12407"/>
                </a:lnTo>
                <a:lnTo>
                  <a:pt x="132112" y="13038"/>
                </a:lnTo>
                <a:cubicBezTo>
                  <a:pt x="131922" y="13455"/>
                  <a:pt x="131755" y="13895"/>
                  <a:pt x="131588" y="14324"/>
                </a:cubicBezTo>
                <a:cubicBezTo>
                  <a:pt x="131279" y="15205"/>
                  <a:pt x="130993" y="16086"/>
                  <a:pt x="130791" y="17003"/>
                </a:cubicBezTo>
                <a:cubicBezTo>
                  <a:pt x="130576" y="17908"/>
                  <a:pt x="130445" y="18837"/>
                  <a:pt x="130338" y="19753"/>
                </a:cubicBezTo>
                <a:cubicBezTo>
                  <a:pt x="130314" y="20218"/>
                  <a:pt x="130255" y="20682"/>
                  <a:pt x="130255" y="21146"/>
                </a:cubicBezTo>
                <a:lnTo>
                  <a:pt x="130231" y="22218"/>
                </a:lnTo>
                <a:cubicBezTo>
                  <a:pt x="130183" y="24040"/>
                  <a:pt x="129659" y="25825"/>
                  <a:pt x="128719" y="27385"/>
                </a:cubicBezTo>
                <a:cubicBezTo>
                  <a:pt x="127778" y="28945"/>
                  <a:pt x="126421" y="30278"/>
                  <a:pt x="124826" y="31171"/>
                </a:cubicBezTo>
                <a:cubicBezTo>
                  <a:pt x="124040" y="31636"/>
                  <a:pt x="123182" y="31969"/>
                  <a:pt x="122301" y="32207"/>
                </a:cubicBezTo>
                <a:cubicBezTo>
                  <a:pt x="121420" y="32433"/>
                  <a:pt x="120515" y="32552"/>
                  <a:pt x="119587" y="32552"/>
                </a:cubicBezTo>
                <a:cubicBezTo>
                  <a:pt x="118658" y="32552"/>
                  <a:pt x="117753" y="32433"/>
                  <a:pt x="116872" y="32207"/>
                </a:cubicBezTo>
                <a:cubicBezTo>
                  <a:pt x="115991" y="31969"/>
                  <a:pt x="115134" y="31636"/>
                  <a:pt x="114348" y="31171"/>
                </a:cubicBezTo>
                <a:cubicBezTo>
                  <a:pt x="112753" y="30278"/>
                  <a:pt x="111407" y="28945"/>
                  <a:pt x="110455" y="27385"/>
                </a:cubicBezTo>
                <a:cubicBezTo>
                  <a:pt x="109526" y="25825"/>
                  <a:pt x="108990" y="24051"/>
                  <a:pt x="108943" y="22218"/>
                </a:cubicBezTo>
                <a:lnTo>
                  <a:pt x="108919" y="21146"/>
                </a:lnTo>
                <a:cubicBezTo>
                  <a:pt x="108919" y="20682"/>
                  <a:pt x="108859" y="20218"/>
                  <a:pt x="108835" y="19753"/>
                </a:cubicBezTo>
                <a:cubicBezTo>
                  <a:pt x="108728" y="18837"/>
                  <a:pt x="108597" y="17908"/>
                  <a:pt x="108383" y="17003"/>
                </a:cubicBezTo>
                <a:cubicBezTo>
                  <a:pt x="108181" y="16098"/>
                  <a:pt x="107895" y="15205"/>
                  <a:pt x="107585" y="14324"/>
                </a:cubicBezTo>
                <a:cubicBezTo>
                  <a:pt x="107419" y="13895"/>
                  <a:pt x="107264" y="13455"/>
                  <a:pt x="107061" y="13038"/>
                </a:cubicBezTo>
                <a:lnTo>
                  <a:pt x="106776" y="12407"/>
                </a:lnTo>
                <a:lnTo>
                  <a:pt x="106454" y="11788"/>
                </a:lnTo>
                <a:cubicBezTo>
                  <a:pt x="105609" y="10133"/>
                  <a:pt x="104525" y="8621"/>
                  <a:pt x="103299" y="7240"/>
                </a:cubicBezTo>
                <a:cubicBezTo>
                  <a:pt x="102061" y="5883"/>
                  <a:pt x="100668" y="4668"/>
                  <a:pt x="99144" y="3644"/>
                </a:cubicBezTo>
                <a:cubicBezTo>
                  <a:pt x="96084" y="1620"/>
                  <a:pt x="92512" y="370"/>
                  <a:pt x="88892" y="84"/>
                </a:cubicBezTo>
                <a:cubicBezTo>
                  <a:pt x="88252" y="29"/>
                  <a:pt x="87611" y="1"/>
                  <a:pt x="86971" y="1"/>
                </a:cubicBezTo>
                <a:cubicBezTo>
                  <a:pt x="85804" y="1"/>
                  <a:pt x="84640" y="94"/>
                  <a:pt x="83487" y="287"/>
                </a:cubicBezTo>
                <a:cubicBezTo>
                  <a:pt x="81713" y="584"/>
                  <a:pt x="79963" y="1084"/>
                  <a:pt x="78320" y="1799"/>
                </a:cubicBezTo>
                <a:cubicBezTo>
                  <a:pt x="75022" y="3227"/>
                  <a:pt x="72128" y="5466"/>
                  <a:pt x="69926" y="8216"/>
                </a:cubicBezTo>
                <a:cubicBezTo>
                  <a:pt x="67723" y="10966"/>
                  <a:pt x="66211" y="14241"/>
                  <a:pt x="65532" y="17646"/>
                </a:cubicBezTo>
                <a:cubicBezTo>
                  <a:pt x="65378" y="18503"/>
                  <a:pt x="65247" y="19360"/>
                  <a:pt x="65187" y="20218"/>
                </a:cubicBezTo>
                <a:cubicBezTo>
                  <a:pt x="65175" y="20432"/>
                  <a:pt x="65151" y="20646"/>
                  <a:pt x="65151" y="20861"/>
                </a:cubicBezTo>
                <a:lnTo>
                  <a:pt x="65128" y="21503"/>
                </a:lnTo>
                <a:lnTo>
                  <a:pt x="65104" y="22337"/>
                </a:lnTo>
                <a:cubicBezTo>
                  <a:pt x="65080" y="23182"/>
                  <a:pt x="64949" y="24004"/>
                  <a:pt x="64723" y="24790"/>
                </a:cubicBezTo>
                <a:cubicBezTo>
                  <a:pt x="64282" y="26373"/>
                  <a:pt x="63461" y="27826"/>
                  <a:pt x="62377" y="29040"/>
                </a:cubicBezTo>
                <a:cubicBezTo>
                  <a:pt x="61294" y="30231"/>
                  <a:pt x="59948" y="31183"/>
                  <a:pt x="58496" y="31767"/>
                </a:cubicBezTo>
                <a:cubicBezTo>
                  <a:pt x="57204" y="32296"/>
                  <a:pt x="55837" y="32552"/>
                  <a:pt x="54461" y="32552"/>
                </a:cubicBezTo>
                <a:cubicBezTo>
                  <a:pt x="54290" y="32552"/>
                  <a:pt x="54119" y="32548"/>
                  <a:pt x="53948" y="32541"/>
                </a:cubicBezTo>
                <a:cubicBezTo>
                  <a:pt x="52412" y="32469"/>
                  <a:pt x="50947" y="32064"/>
                  <a:pt x="49626" y="31386"/>
                </a:cubicBezTo>
                <a:cubicBezTo>
                  <a:pt x="48316" y="30719"/>
                  <a:pt x="47161" y="29778"/>
                  <a:pt x="46244" y="28671"/>
                </a:cubicBezTo>
                <a:cubicBezTo>
                  <a:pt x="45339" y="27564"/>
                  <a:pt x="44673" y="26302"/>
                  <a:pt x="44280" y="25004"/>
                </a:cubicBezTo>
                <a:cubicBezTo>
                  <a:pt x="44077" y="24349"/>
                  <a:pt x="43946" y="23682"/>
                  <a:pt x="43875" y="23016"/>
                </a:cubicBezTo>
                <a:cubicBezTo>
                  <a:pt x="43863" y="22837"/>
                  <a:pt x="43851" y="22670"/>
                  <a:pt x="43839" y="22504"/>
                </a:cubicBezTo>
                <a:cubicBezTo>
                  <a:pt x="43827" y="22337"/>
                  <a:pt x="43827" y="22170"/>
                  <a:pt x="43827" y="22004"/>
                </a:cubicBezTo>
                <a:cubicBezTo>
                  <a:pt x="43815" y="21694"/>
                  <a:pt x="43804" y="21396"/>
                  <a:pt x="43804" y="21087"/>
                </a:cubicBezTo>
                <a:cubicBezTo>
                  <a:pt x="43792" y="20753"/>
                  <a:pt x="43768" y="20420"/>
                  <a:pt x="43744" y="20075"/>
                </a:cubicBezTo>
                <a:cubicBezTo>
                  <a:pt x="43518" y="17384"/>
                  <a:pt x="42803" y="14788"/>
                  <a:pt x="41684" y="12467"/>
                </a:cubicBezTo>
                <a:cubicBezTo>
                  <a:pt x="40565" y="10145"/>
                  <a:pt x="39077" y="8097"/>
                  <a:pt x="37362" y="6371"/>
                </a:cubicBezTo>
                <a:cubicBezTo>
                  <a:pt x="35624" y="4656"/>
                  <a:pt x="33671" y="3275"/>
                  <a:pt x="31612" y="2263"/>
                </a:cubicBezTo>
                <a:cubicBezTo>
                  <a:pt x="30588" y="1763"/>
                  <a:pt x="29528" y="1334"/>
                  <a:pt x="28468" y="1001"/>
                </a:cubicBezTo>
                <a:cubicBezTo>
                  <a:pt x="27409" y="668"/>
                  <a:pt x="26337" y="429"/>
                  <a:pt x="25277" y="263"/>
                </a:cubicBezTo>
                <a:cubicBezTo>
                  <a:pt x="24120" y="87"/>
                  <a:pt x="22981" y="0"/>
                  <a:pt x="2186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1711346" y="2280645"/>
            <a:ext cx="5714451" cy="863405"/>
          </a:xfrm>
          <a:custGeom>
            <a:rect b="b" l="l" r="r" t="t"/>
            <a:pathLst>
              <a:path extrusionOk="0" h="32989" w="218338">
                <a:moveTo>
                  <a:pt x="76602" y="1"/>
                </a:moveTo>
                <a:cubicBezTo>
                  <a:pt x="75021" y="1"/>
                  <a:pt x="73464" y="328"/>
                  <a:pt x="72045" y="948"/>
                </a:cubicBezTo>
                <a:cubicBezTo>
                  <a:pt x="70319" y="1687"/>
                  <a:pt x="68795" y="2865"/>
                  <a:pt x="67640" y="4318"/>
                </a:cubicBezTo>
                <a:cubicBezTo>
                  <a:pt x="66473" y="5759"/>
                  <a:pt x="65687" y="7473"/>
                  <a:pt x="65330" y="9247"/>
                </a:cubicBezTo>
                <a:cubicBezTo>
                  <a:pt x="65259" y="9699"/>
                  <a:pt x="65187" y="10152"/>
                  <a:pt x="65151" y="10604"/>
                </a:cubicBezTo>
                <a:cubicBezTo>
                  <a:pt x="65151" y="10711"/>
                  <a:pt x="65139" y="10831"/>
                  <a:pt x="65128" y="10938"/>
                </a:cubicBezTo>
                <a:lnTo>
                  <a:pt x="65128" y="11283"/>
                </a:lnTo>
                <a:cubicBezTo>
                  <a:pt x="65116" y="11628"/>
                  <a:pt x="65104" y="11985"/>
                  <a:pt x="65092" y="12343"/>
                </a:cubicBezTo>
                <a:cubicBezTo>
                  <a:pt x="65032" y="13986"/>
                  <a:pt x="64770" y="15617"/>
                  <a:pt x="64330" y="17188"/>
                </a:cubicBezTo>
                <a:cubicBezTo>
                  <a:pt x="63449" y="20344"/>
                  <a:pt x="61818" y="23237"/>
                  <a:pt x="59686" y="25606"/>
                </a:cubicBezTo>
                <a:cubicBezTo>
                  <a:pt x="57555" y="27964"/>
                  <a:pt x="54912" y="29821"/>
                  <a:pt x="52019" y="30988"/>
                </a:cubicBezTo>
                <a:cubicBezTo>
                  <a:pt x="49456" y="32047"/>
                  <a:pt x="46715" y="32559"/>
                  <a:pt x="44029" y="32559"/>
                </a:cubicBezTo>
                <a:cubicBezTo>
                  <a:pt x="43695" y="32559"/>
                  <a:pt x="43362" y="32551"/>
                  <a:pt x="43030" y="32536"/>
                </a:cubicBezTo>
                <a:cubicBezTo>
                  <a:pt x="40017" y="32393"/>
                  <a:pt x="37065" y="31583"/>
                  <a:pt x="34469" y="30250"/>
                </a:cubicBezTo>
                <a:cubicBezTo>
                  <a:pt x="31862" y="28916"/>
                  <a:pt x="29587" y="27071"/>
                  <a:pt x="27790" y="24892"/>
                </a:cubicBezTo>
                <a:cubicBezTo>
                  <a:pt x="26004" y="22713"/>
                  <a:pt x="24682" y="20213"/>
                  <a:pt x="23896" y="17605"/>
                </a:cubicBezTo>
                <a:cubicBezTo>
                  <a:pt x="23503" y="16307"/>
                  <a:pt x="23229" y="14986"/>
                  <a:pt x="23099" y="13664"/>
                </a:cubicBezTo>
                <a:cubicBezTo>
                  <a:pt x="23075" y="13331"/>
                  <a:pt x="23051" y="12997"/>
                  <a:pt x="23027" y="12676"/>
                </a:cubicBezTo>
                <a:cubicBezTo>
                  <a:pt x="23003" y="12343"/>
                  <a:pt x="23003" y="12021"/>
                  <a:pt x="22991" y="11688"/>
                </a:cubicBezTo>
                <a:cubicBezTo>
                  <a:pt x="22991" y="11485"/>
                  <a:pt x="22979" y="11271"/>
                  <a:pt x="22979" y="11057"/>
                </a:cubicBezTo>
                <a:cubicBezTo>
                  <a:pt x="22979" y="10878"/>
                  <a:pt x="22956" y="10711"/>
                  <a:pt x="22944" y="10533"/>
                </a:cubicBezTo>
                <a:cubicBezTo>
                  <a:pt x="22825" y="9116"/>
                  <a:pt x="22456" y="7771"/>
                  <a:pt x="21872" y="6544"/>
                </a:cubicBezTo>
                <a:cubicBezTo>
                  <a:pt x="21289" y="5330"/>
                  <a:pt x="20503" y="4258"/>
                  <a:pt x="19598" y="3342"/>
                </a:cubicBezTo>
                <a:cubicBezTo>
                  <a:pt x="18681" y="2449"/>
                  <a:pt x="17657" y="1722"/>
                  <a:pt x="16574" y="1187"/>
                </a:cubicBezTo>
                <a:cubicBezTo>
                  <a:pt x="14931" y="365"/>
                  <a:pt x="13177" y="6"/>
                  <a:pt x="11515" y="6"/>
                </a:cubicBezTo>
                <a:cubicBezTo>
                  <a:pt x="11008" y="6"/>
                  <a:pt x="10509" y="39"/>
                  <a:pt x="10025" y="103"/>
                </a:cubicBezTo>
                <a:cubicBezTo>
                  <a:pt x="7954" y="353"/>
                  <a:pt x="6156" y="1163"/>
                  <a:pt x="4763" y="2175"/>
                </a:cubicBezTo>
                <a:cubicBezTo>
                  <a:pt x="3358" y="3187"/>
                  <a:pt x="2346" y="4413"/>
                  <a:pt x="1655" y="5556"/>
                </a:cubicBezTo>
                <a:cubicBezTo>
                  <a:pt x="965" y="6711"/>
                  <a:pt x="572" y="7794"/>
                  <a:pt x="346" y="8687"/>
                </a:cubicBezTo>
                <a:cubicBezTo>
                  <a:pt x="131" y="9580"/>
                  <a:pt x="48" y="10283"/>
                  <a:pt x="24" y="10771"/>
                </a:cubicBezTo>
                <a:cubicBezTo>
                  <a:pt x="0" y="11009"/>
                  <a:pt x="12" y="11188"/>
                  <a:pt x="0" y="11307"/>
                </a:cubicBezTo>
                <a:cubicBezTo>
                  <a:pt x="0" y="11438"/>
                  <a:pt x="0" y="11497"/>
                  <a:pt x="0" y="11497"/>
                </a:cubicBezTo>
                <a:lnTo>
                  <a:pt x="429" y="11497"/>
                </a:lnTo>
                <a:cubicBezTo>
                  <a:pt x="429" y="11497"/>
                  <a:pt x="429" y="11438"/>
                  <a:pt x="429" y="11319"/>
                </a:cubicBezTo>
                <a:cubicBezTo>
                  <a:pt x="441" y="11200"/>
                  <a:pt x="429" y="11021"/>
                  <a:pt x="453" y="10795"/>
                </a:cubicBezTo>
                <a:cubicBezTo>
                  <a:pt x="477" y="10330"/>
                  <a:pt x="548" y="9652"/>
                  <a:pt x="762" y="8783"/>
                </a:cubicBezTo>
                <a:cubicBezTo>
                  <a:pt x="977" y="7925"/>
                  <a:pt x="1346" y="6890"/>
                  <a:pt x="2013" y="5770"/>
                </a:cubicBezTo>
                <a:cubicBezTo>
                  <a:pt x="2691" y="4675"/>
                  <a:pt x="3656" y="3496"/>
                  <a:pt x="5013" y="2520"/>
                </a:cubicBezTo>
                <a:cubicBezTo>
                  <a:pt x="6358" y="1544"/>
                  <a:pt x="8085" y="770"/>
                  <a:pt x="10073" y="520"/>
                </a:cubicBezTo>
                <a:cubicBezTo>
                  <a:pt x="10526" y="460"/>
                  <a:pt x="10996" y="430"/>
                  <a:pt x="11476" y="430"/>
                </a:cubicBezTo>
                <a:cubicBezTo>
                  <a:pt x="12044" y="430"/>
                  <a:pt x="12624" y="472"/>
                  <a:pt x="13204" y="555"/>
                </a:cubicBezTo>
                <a:cubicBezTo>
                  <a:pt x="13740" y="651"/>
                  <a:pt x="14276" y="770"/>
                  <a:pt x="14812" y="936"/>
                </a:cubicBezTo>
                <a:cubicBezTo>
                  <a:pt x="15336" y="1103"/>
                  <a:pt x="15871" y="1317"/>
                  <a:pt x="16383" y="1568"/>
                </a:cubicBezTo>
                <a:cubicBezTo>
                  <a:pt x="17431" y="2079"/>
                  <a:pt x="18419" y="2782"/>
                  <a:pt x="19300" y="3651"/>
                </a:cubicBezTo>
                <a:cubicBezTo>
                  <a:pt x="20170" y="4520"/>
                  <a:pt x="20920" y="5568"/>
                  <a:pt x="21491" y="6735"/>
                </a:cubicBezTo>
                <a:cubicBezTo>
                  <a:pt x="22051" y="7902"/>
                  <a:pt x="22408" y="9199"/>
                  <a:pt x="22515" y="10569"/>
                </a:cubicBezTo>
                <a:cubicBezTo>
                  <a:pt x="22527" y="10735"/>
                  <a:pt x="22551" y="10902"/>
                  <a:pt x="22551" y="11081"/>
                </a:cubicBezTo>
                <a:cubicBezTo>
                  <a:pt x="22551" y="11283"/>
                  <a:pt x="22563" y="11485"/>
                  <a:pt x="22563" y="11688"/>
                </a:cubicBezTo>
                <a:cubicBezTo>
                  <a:pt x="22575" y="12021"/>
                  <a:pt x="22575" y="12366"/>
                  <a:pt x="22598" y="12700"/>
                </a:cubicBezTo>
                <a:cubicBezTo>
                  <a:pt x="22622" y="13033"/>
                  <a:pt x="22646" y="13367"/>
                  <a:pt x="22670" y="13700"/>
                </a:cubicBezTo>
                <a:cubicBezTo>
                  <a:pt x="22813" y="15057"/>
                  <a:pt x="23087" y="16403"/>
                  <a:pt x="23480" y="17736"/>
                </a:cubicBezTo>
                <a:cubicBezTo>
                  <a:pt x="24289" y="20391"/>
                  <a:pt x="25635" y="22939"/>
                  <a:pt x="27468" y="25166"/>
                </a:cubicBezTo>
                <a:cubicBezTo>
                  <a:pt x="29290" y="27380"/>
                  <a:pt x="31611" y="29273"/>
                  <a:pt x="34267" y="30631"/>
                </a:cubicBezTo>
                <a:cubicBezTo>
                  <a:pt x="36934" y="32000"/>
                  <a:pt x="39934" y="32821"/>
                  <a:pt x="43006" y="32964"/>
                </a:cubicBezTo>
                <a:cubicBezTo>
                  <a:pt x="43339" y="32980"/>
                  <a:pt x="43673" y="32988"/>
                  <a:pt x="44008" y="32988"/>
                </a:cubicBezTo>
                <a:cubicBezTo>
                  <a:pt x="46754" y="32988"/>
                  <a:pt x="49564" y="32464"/>
                  <a:pt x="52185" y="31393"/>
                </a:cubicBezTo>
                <a:cubicBezTo>
                  <a:pt x="55126" y="30190"/>
                  <a:pt x="57829" y="28297"/>
                  <a:pt x="60008" y="25892"/>
                </a:cubicBezTo>
                <a:cubicBezTo>
                  <a:pt x="62187" y="23475"/>
                  <a:pt x="63842" y="20534"/>
                  <a:pt x="64735" y="17308"/>
                </a:cubicBezTo>
                <a:cubicBezTo>
                  <a:pt x="65187" y="15700"/>
                  <a:pt x="65461" y="14033"/>
                  <a:pt x="65520" y="12355"/>
                </a:cubicBezTo>
                <a:cubicBezTo>
                  <a:pt x="65532" y="11997"/>
                  <a:pt x="65544" y="11640"/>
                  <a:pt x="65544" y="11283"/>
                </a:cubicBezTo>
                <a:lnTo>
                  <a:pt x="65556" y="10962"/>
                </a:lnTo>
                <a:cubicBezTo>
                  <a:pt x="65556" y="10854"/>
                  <a:pt x="65568" y="10747"/>
                  <a:pt x="65580" y="10628"/>
                </a:cubicBezTo>
                <a:cubicBezTo>
                  <a:pt x="65604" y="10200"/>
                  <a:pt x="65675" y="9759"/>
                  <a:pt x="65759" y="9330"/>
                </a:cubicBezTo>
                <a:cubicBezTo>
                  <a:pt x="66092" y="7628"/>
                  <a:pt x="66842" y="5973"/>
                  <a:pt x="67973" y="4580"/>
                </a:cubicBezTo>
                <a:cubicBezTo>
                  <a:pt x="69080" y="3187"/>
                  <a:pt x="70557" y="2056"/>
                  <a:pt x="72212" y="1341"/>
                </a:cubicBezTo>
                <a:cubicBezTo>
                  <a:pt x="73582" y="740"/>
                  <a:pt x="75084" y="432"/>
                  <a:pt x="76607" y="432"/>
                </a:cubicBezTo>
                <a:cubicBezTo>
                  <a:pt x="76923" y="432"/>
                  <a:pt x="77241" y="446"/>
                  <a:pt x="77558" y="472"/>
                </a:cubicBezTo>
                <a:cubicBezTo>
                  <a:pt x="79391" y="615"/>
                  <a:pt x="81177" y="1246"/>
                  <a:pt x="82725" y="2270"/>
                </a:cubicBezTo>
                <a:cubicBezTo>
                  <a:pt x="83499" y="2782"/>
                  <a:pt x="84201" y="3401"/>
                  <a:pt x="84832" y="4092"/>
                </a:cubicBezTo>
                <a:cubicBezTo>
                  <a:pt x="85452" y="4794"/>
                  <a:pt x="85999" y="5556"/>
                  <a:pt x="86428" y="6390"/>
                </a:cubicBezTo>
                <a:lnTo>
                  <a:pt x="86595" y="6699"/>
                </a:lnTo>
                <a:lnTo>
                  <a:pt x="86737" y="7021"/>
                </a:lnTo>
                <a:cubicBezTo>
                  <a:pt x="86833" y="7223"/>
                  <a:pt x="86904" y="7449"/>
                  <a:pt x="86999" y="7664"/>
                </a:cubicBezTo>
                <a:cubicBezTo>
                  <a:pt x="87154" y="8104"/>
                  <a:pt x="87297" y="8556"/>
                  <a:pt x="87392" y="9009"/>
                </a:cubicBezTo>
                <a:cubicBezTo>
                  <a:pt x="87511" y="9461"/>
                  <a:pt x="87571" y="9938"/>
                  <a:pt x="87618" y="10402"/>
                </a:cubicBezTo>
                <a:cubicBezTo>
                  <a:pt x="87630" y="10640"/>
                  <a:pt x="87666" y="10866"/>
                  <a:pt x="87666" y="11104"/>
                </a:cubicBezTo>
                <a:lnTo>
                  <a:pt x="87690" y="12116"/>
                </a:lnTo>
                <a:cubicBezTo>
                  <a:pt x="87773" y="15772"/>
                  <a:pt x="88857" y="19427"/>
                  <a:pt x="90750" y="22570"/>
                </a:cubicBezTo>
                <a:cubicBezTo>
                  <a:pt x="92655" y="25713"/>
                  <a:pt x="95358" y="28380"/>
                  <a:pt x="98572" y="30190"/>
                </a:cubicBezTo>
                <a:cubicBezTo>
                  <a:pt x="100180" y="31107"/>
                  <a:pt x="101906" y="31797"/>
                  <a:pt x="103692" y="32286"/>
                </a:cubicBezTo>
                <a:cubicBezTo>
                  <a:pt x="105478" y="32750"/>
                  <a:pt x="107335" y="32976"/>
                  <a:pt x="109169" y="32988"/>
                </a:cubicBezTo>
                <a:cubicBezTo>
                  <a:pt x="111002" y="32976"/>
                  <a:pt x="112860" y="32750"/>
                  <a:pt x="114646" y="32286"/>
                </a:cubicBezTo>
                <a:cubicBezTo>
                  <a:pt x="116432" y="31797"/>
                  <a:pt x="118158" y="31107"/>
                  <a:pt x="119765" y="30190"/>
                </a:cubicBezTo>
                <a:cubicBezTo>
                  <a:pt x="122980" y="28380"/>
                  <a:pt x="125683" y="25713"/>
                  <a:pt x="127588" y="22570"/>
                </a:cubicBezTo>
                <a:cubicBezTo>
                  <a:pt x="129481" y="19427"/>
                  <a:pt x="130552" y="15772"/>
                  <a:pt x="130648" y="12116"/>
                </a:cubicBezTo>
                <a:lnTo>
                  <a:pt x="130671" y="11104"/>
                </a:lnTo>
                <a:cubicBezTo>
                  <a:pt x="130671" y="10866"/>
                  <a:pt x="130707" y="10640"/>
                  <a:pt x="130719" y="10402"/>
                </a:cubicBezTo>
                <a:cubicBezTo>
                  <a:pt x="130767" y="9938"/>
                  <a:pt x="130826" y="9461"/>
                  <a:pt x="130945" y="9009"/>
                </a:cubicBezTo>
                <a:cubicBezTo>
                  <a:pt x="131041" y="8556"/>
                  <a:pt x="131183" y="8104"/>
                  <a:pt x="131338" y="7664"/>
                </a:cubicBezTo>
                <a:cubicBezTo>
                  <a:pt x="131433" y="7449"/>
                  <a:pt x="131505" y="7223"/>
                  <a:pt x="131600" y="7021"/>
                </a:cubicBezTo>
                <a:lnTo>
                  <a:pt x="131743" y="6699"/>
                </a:lnTo>
                <a:lnTo>
                  <a:pt x="131910" y="6390"/>
                </a:lnTo>
                <a:cubicBezTo>
                  <a:pt x="132338" y="5556"/>
                  <a:pt x="132886" y="4794"/>
                  <a:pt x="133505" y="4092"/>
                </a:cubicBezTo>
                <a:cubicBezTo>
                  <a:pt x="134136" y="3401"/>
                  <a:pt x="134839" y="2782"/>
                  <a:pt x="135613" y="2270"/>
                </a:cubicBezTo>
                <a:cubicBezTo>
                  <a:pt x="137160" y="1246"/>
                  <a:pt x="138946" y="615"/>
                  <a:pt x="140780" y="472"/>
                </a:cubicBezTo>
                <a:cubicBezTo>
                  <a:pt x="141097" y="446"/>
                  <a:pt x="141414" y="432"/>
                  <a:pt x="141730" y="432"/>
                </a:cubicBezTo>
                <a:cubicBezTo>
                  <a:pt x="143254" y="432"/>
                  <a:pt x="144755" y="740"/>
                  <a:pt x="146126" y="1341"/>
                </a:cubicBezTo>
                <a:cubicBezTo>
                  <a:pt x="147781" y="2056"/>
                  <a:pt x="149257" y="3187"/>
                  <a:pt x="150364" y="4580"/>
                </a:cubicBezTo>
                <a:cubicBezTo>
                  <a:pt x="151496" y="5973"/>
                  <a:pt x="152246" y="7628"/>
                  <a:pt x="152579" y="9330"/>
                </a:cubicBezTo>
                <a:cubicBezTo>
                  <a:pt x="152662" y="9759"/>
                  <a:pt x="152734" y="10200"/>
                  <a:pt x="152758" y="10628"/>
                </a:cubicBezTo>
                <a:cubicBezTo>
                  <a:pt x="152769" y="10747"/>
                  <a:pt x="152781" y="10854"/>
                  <a:pt x="152781" y="10962"/>
                </a:cubicBezTo>
                <a:lnTo>
                  <a:pt x="152793" y="11283"/>
                </a:lnTo>
                <a:cubicBezTo>
                  <a:pt x="152793" y="11640"/>
                  <a:pt x="152805" y="11997"/>
                  <a:pt x="152817" y="12355"/>
                </a:cubicBezTo>
                <a:cubicBezTo>
                  <a:pt x="152877" y="14033"/>
                  <a:pt x="153150" y="15700"/>
                  <a:pt x="153603" y="17308"/>
                </a:cubicBezTo>
                <a:cubicBezTo>
                  <a:pt x="154496" y="20534"/>
                  <a:pt x="156151" y="23475"/>
                  <a:pt x="158330" y="25892"/>
                </a:cubicBezTo>
                <a:cubicBezTo>
                  <a:pt x="160509" y="28297"/>
                  <a:pt x="163211" y="30190"/>
                  <a:pt x="166152" y="31393"/>
                </a:cubicBezTo>
                <a:cubicBezTo>
                  <a:pt x="168773" y="32464"/>
                  <a:pt x="171583" y="32988"/>
                  <a:pt x="174330" y="32988"/>
                </a:cubicBezTo>
                <a:cubicBezTo>
                  <a:pt x="174665" y="32988"/>
                  <a:pt x="174999" y="32980"/>
                  <a:pt x="175332" y="32964"/>
                </a:cubicBezTo>
                <a:cubicBezTo>
                  <a:pt x="178404" y="32821"/>
                  <a:pt x="181404" y="32000"/>
                  <a:pt x="184071" y="30631"/>
                </a:cubicBezTo>
                <a:cubicBezTo>
                  <a:pt x="186726" y="29273"/>
                  <a:pt x="189048" y="27380"/>
                  <a:pt x="190869" y="25166"/>
                </a:cubicBezTo>
                <a:cubicBezTo>
                  <a:pt x="192703" y="22939"/>
                  <a:pt x="194048" y="20391"/>
                  <a:pt x="194858" y="17736"/>
                </a:cubicBezTo>
                <a:cubicBezTo>
                  <a:pt x="195251" y="16403"/>
                  <a:pt x="195525" y="15057"/>
                  <a:pt x="195668" y="13700"/>
                </a:cubicBezTo>
                <a:cubicBezTo>
                  <a:pt x="195692" y="13367"/>
                  <a:pt x="195715" y="13033"/>
                  <a:pt x="195739" y="12700"/>
                </a:cubicBezTo>
                <a:cubicBezTo>
                  <a:pt x="195763" y="12366"/>
                  <a:pt x="195763" y="12021"/>
                  <a:pt x="195775" y="11688"/>
                </a:cubicBezTo>
                <a:cubicBezTo>
                  <a:pt x="195775" y="11485"/>
                  <a:pt x="195787" y="11283"/>
                  <a:pt x="195787" y="11081"/>
                </a:cubicBezTo>
                <a:cubicBezTo>
                  <a:pt x="195787" y="10902"/>
                  <a:pt x="195811" y="10735"/>
                  <a:pt x="195822" y="10569"/>
                </a:cubicBezTo>
                <a:cubicBezTo>
                  <a:pt x="195930" y="9199"/>
                  <a:pt x="196287" y="7902"/>
                  <a:pt x="196846" y="6735"/>
                </a:cubicBezTo>
                <a:cubicBezTo>
                  <a:pt x="197418" y="5568"/>
                  <a:pt x="198168" y="4520"/>
                  <a:pt x="199037" y="3651"/>
                </a:cubicBezTo>
                <a:cubicBezTo>
                  <a:pt x="199918" y="2782"/>
                  <a:pt x="200906" y="2079"/>
                  <a:pt x="201954" y="1568"/>
                </a:cubicBezTo>
                <a:cubicBezTo>
                  <a:pt x="202466" y="1317"/>
                  <a:pt x="203002" y="1103"/>
                  <a:pt x="203526" y="936"/>
                </a:cubicBezTo>
                <a:cubicBezTo>
                  <a:pt x="204062" y="770"/>
                  <a:pt x="204597" y="651"/>
                  <a:pt x="205133" y="555"/>
                </a:cubicBezTo>
                <a:cubicBezTo>
                  <a:pt x="205714" y="472"/>
                  <a:pt x="206294" y="430"/>
                  <a:pt x="206861" y="430"/>
                </a:cubicBezTo>
                <a:cubicBezTo>
                  <a:pt x="207341" y="430"/>
                  <a:pt x="207812" y="460"/>
                  <a:pt x="208265" y="520"/>
                </a:cubicBezTo>
                <a:cubicBezTo>
                  <a:pt x="210253" y="770"/>
                  <a:pt x="211979" y="1544"/>
                  <a:pt x="213325" y="2520"/>
                </a:cubicBezTo>
                <a:cubicBezTo>
                  <a:pt x="214682" y="3496"/>
                  <a:pt x="215646" y="4675"/>
                  <a:pt x="216325" y="5770"/>
                </a:cubicBezTo>
                <a:cubicBezTo>
                  <a:pt x="216992" y="6890"/>
                  <a:pt x="217361" y="7925"/>
                  <a:pt x="217575" y="8783"/>
                </a:cubicBezTo>
                <a:cubicBezTo>
                  <a:pt x="217790" y="9652"/>
                  <a:pt x="217861" y="10330"/>
                  <a:pt x="217885" y="10795"/>
                </a:cubicBezTo>
                <a:cubicBezTo>
                  <a:pt x="217909" y="11021"/>
                  <a:pt x="217897" y="11200"/>
                  <a:pt x="217909" y="11319"/>
                </a:cubicBezTo>
                <a:cubicBezTo>
                  <a:pt x="217909" y="11438"/>
                  <a:pt x="217909" y="11497"/>
                  <a:pt x="217909" y="11497"/>
                </a:cubicBezTo>
                <a:lnTo>
                  <a:pt x="218337" y="11497"/>
                </a:lnTo>
                <a:cubicBezTo>
                  <a:pt x="218337" y="11497"/>
                  <a:pt x="218337" y="11438"/>
                  <a:pt x="218337" y="11307"/>
                </a:cubicBezTo>
                <a:cubicBezTo>
                  <a:pt x="218325" y="11188"/>
                  <a:pt x="218337" y="11009"/>
                  <a:pt x="218313" y="10771"/>
                </a:cubicBezTo>
                <a:cubicBezTo>
                  <a:pt x="218290" y="10283"/>
                  <a:pt x="218206" y="9580"/>
                  <a:pt x="217992" y="8676"/>
                </a:cubicBezTo>
                <a:cubicBezTo>
                  <a:pt x="217766" y="7783"/>
                  <a:pt x="217373" y="6711"/>
                  <a:pt x="216682" y="5556"/>
                </a:cubicBezTo>
                <a:cubicBezTo>
                  <a:pt x="215992" y="4413"/>
                  <a:pt x="214980" y="3187"/>
                  <a:pt x="213575" y="2175"/>
                </a:cubicBezTo>
                <a:cubicBezTo>
                  <a:pt x="212182" y="1163"/>
                  <a:pt x="210384" y="353"/>
                  <a:pt x="208312" y="103"/>
                </a:cubicBezTo>
                <a:cubicBezTo>
                  <a:pt x="207828" y="39"/>
                  <a:pt x="207330" y="6"/>
                  <a:pt x="206823" y="6"/>
                </a:cubicBezTo>
                <a:cubicBezTo>
                  <a:pt x="205160" y="6"/>
                  <a:pt x="203406" y="365"/>
                  <a:pt x="201764" y="1187"/>
                </a:cubicBezTo>
                <a:cubicBezTo>
                  <a:pt x="200680" y="1722"/>
                  <a:pt x="199656" y="2449"/>
                  <a:pt x="198740" y="3342"/>
                </a:cubicBezTo>
                <a:cubicBezTo>
                  <a:pt x="197835" y="4258"/>
                  <a:pt x="197049" y="5330"/>
                  <a:pt x="196465" y="6544"/>
                </a:cubicBezTo>
                <a:cubicBezTo>
                  <a:pt x="195882" y="7771"/>
                  <a:pt x="195513" y="9116"/>
                  <a:pt x="195394" y="10533"/>
                </a:cubicBezTo>
                <a:cubicBezTo>
                  <a:pt x="195382" y="10711"/>
                  <a:pt x="195358" y="10878"/>
                  <a:pt x="195358" y="11057"/>
                </a:cubicBezTo>
                <a:cubicBezTo>
                  <a:pt x="195358" y="11271"/>
                  <a:pt x="195358" y="11473"/>
                  <a:pt x="195346" y="11688"/>
                </a:cubicBezTo>
                <a:cubicBezTo>
                  <a:pt x="195334" y="12021"/>
                  <a:pt x="195334" y="12343"/>
                  <a:pt x="195322" y="12676"/>
                </a:cubicBezTo>
                <a:cubicBezTo>
                  <a:pt x="195287" y="12997"/>
                  <a:pt x="195263" y="13331"/>
                  <a:pt x="195239" y="13664"/>
                </a:cubicBezTo>
                <a:cubicBezTo>
                  <a:pt x="195108" y="14986"/>
                  <a:pt x="194846" y="16307"/>
                  <a:pt x="194441" y="17605"/>
                </a:cubicBezTo>
                <a:cubicBezTo>
                  <a:pt x="193656" y="20213"/>
                  <a:pt x="192334" y="22713"/>
                  <a:pt x="190548" y="24892"/>
                </a:cubicBezTo>
                <a:cubicBezTo>
                  <a:pt x="188750" y="27059"/>
                  <a:pt x="186476" y="28916"/>
                  <a:pt x="183869" y="30250"/>
                </a:cubicBezTo>
                <a:cubicBezTo>
                  <a:pt x="181273" y="31583"/>
                  <a:pt x="178320" y="32393"/>
                  <a:pt x="175308" y="32536"/>
                </a:cubicBezTo>
                <a:cubicBezTo>
                  <a:pt x="174976" y="32551"/>
                  <a:pt x="174643" y="32559"/>
                  <a:pt x="174308" y="32559"/>
                </a:cubicBezTo>
                <a:cubicBezTo>
                  <a:pt x="171623" y="32559"/>
                  <a:pt x="168881" y="32047"/>
                  <a:pt x="166319" y="30988"/>
                </a:cubicBezTo>
                <a:cubicBezTo>
                  <a:pt x="163426" y="29821"/>
                  <a:pt x="160782" y="27964"/>
                  <a:pt x="158651" y="25606"/>
                </a:cubicBezTo>
                <a:cubicBezTo>
                  <a:pt x="156520" y="23237"/>
                  <a:pt x="154889" y="20344"/>
                  <a:pt x="154008" y="17188"/>
                </a:cubicBezTo>
                <a:cubicBezTo>
                  <a:pt x="153567" y="15617"/>
                  <a:pt x="153305" y="13986"/>
                  <a:pt x="153246" y="12343"/>
                </a:cubicBezTo>
                <a:cubicBezTo>
                  <a:pt x="153234" y="11985"/>
                  <a:pt x="153222" y="11628"/>
                  <a:pt x="153210" y="11283"/>
                </a:cubicBezTo>
                <a:lnTo>
                  <a:pt x="153210" y="10938"/>
                </a:lnTo>
                <a:cubicBezTo>
                  <a:pt x="153198" y="10831"/>
                  <a:pt x="153186" y="10711"/>
                  <a:pt x="153186" y="10604"/>
                </a:cubicBezTo>
                <a:cubicBezTo>
                  <a:pt x="153150" y="10152"/>
                  <a:pt x="153079" y="9699"/>
                  <a:pt x="153008" y="9247"/>
                </a:cubicBezTo>
                <a:cubicBezTo>
                  <a:pt x="152650" y="7473"/>
                  <a:pt x="151865" y="5759"/>
                  <a:pt x="150698" y="4318"/>
                </a:cubicBezTo>
                <a:cubicBezTo>
                  <a:pt x="149543" y="2865"/>
                  <a:pt x="148019" y="1687"/>
                  <a:pt x="146292" y="948"/>
                </a:cubicBezTo>
                <a:cubicBezTo>
                  <a:pt x="144874" y="328"/>
                  <a:pt x="143317" y="1"/>
                  <a:pt x="141735" y="1"/>
                </a:cubicBezTo>
                <a:cubicBezTo>
                  <a:pt x="141406" y="1"/>
                  <a:pt x="141075" y="15"/>
                  <a:pt x="140744" y="44"/>
                </a:cubicBezTo>
                <a:cubicBezTo>
                  <a:pt x="138839" y="198"/>
                  <a:pt x="136994" y="853"/>
                  <a:pt x="135374" y="1913"/>
                </a:cubicBezTo>
                <a:cubicBezTo>
                  <a:pt x="134577" y="2449"/>
                  <a:pt x="133839" y="3092"/>
                  <a:pt x="133184" y="3806"/>
                </a:cubicBezTo>
                <a:cubicBezTo>
                  <a:pt x="132541" y="4532"/>
                  <a:pt x="131969" y="5330"/>
                  <a:pt x="131529" y="6187"/>
                </a:cubicBezTo>
                <a:lnTo>
                  <a:pt x="131362" y="6509"/>
                </a:lnTo>
                <a:lnTo>
                  <a:pt x="131219" y="6842"/>
                </a:lnTo>
                <a:cubicBezTo>
                  <a:pt x="131112" y="7068"/>
                  <a:pt x="131041" y="7294"/>
                  <a:pt x="130933" y="7521"/>
                </a:cubicBezTo>
                <a:cubicBezTo>
                  <a:pt x="130779" y="7973"/>
                  <a:pt x="130624" y="8437"/>
                  <a:pt x="130529" y="8914"/>
                </a:cubicBezTo>
                <a:cubicBezTo>
                  <a:pt x="130410" y="9390"/>
                  <a:pt x="130350" y="9878"/>
                  <a:pt x="130290" y="10354"/>
                </a:cubicBezTo>
                <a:cubicBezTo>
                  <a:pt x="130279" y="10604"/>
                  <a:pt x="130243" y="10842"/>
                  <a:pt x="130243" y="11092"/>
                </a:cubicBezTo>
                <a:lnTo>
                  <a:pt x="130219" y="12105"/>
                </a:lnTo>
                <a:cubicBezTo>
                  <a:pt x="130136" y="15676"/>
                  <a:pt x="129076" y="19260"/>
                  <a:pt x="127219" y="22356"/>
                </a:cubicBezTo>
                <a:cubicBezTo>
                  <a:pt x="125349" y="25439"/>
                  <a:pt x="122706" y="28047"/>
                  <a:pt x="119551" y="29821"/>
                </a:cubicBezTo>
                <a:cubicBezTo>
                  <a:pt x="117979" y="30726"/>
                  <a:pt x="116289" y="31393"/>
                  <a:pt x="114539" y="31869"/>
                </a:cubicBezTo>
                <a:cubicBezTo>
                  <a:pt x="112776" y="32321"/>
                  <a:pt x="110967" y="32548"/>
                  <a:pt x="109169" y="32559"/>
                </a:cubicBezTo>
                <a:cubicBezTo>
                  <a:pt x="107371" y="32548"/>
                  <a:pt x="105561" y="32321"/>
                  <a:pt x="103799" y="31869"/>
                </a:cubicBezTo>
                <a:cubicBezTo>
                  <a:pt x="102049" y="31393"/>
                  <a:pt x="100358" y="30726"/>
                  <a:pt x="98787" y="29821"/>
                </a:cubicBezTo>
                <a:cubicBezTo>
                  <a:pt x="95631" y="28047"/>
                  <a:pt x="92988" y="25439"/>
                  <a:pt x="91119" y="22356"/>
                </a:cubicBezTo>
                <a:cubicBezTo>
                  <a:pt x="89262" y="19272"/>
                  <a:pt x="88202" y="15688"/>
                  <a:pt x="88119" y="12105"/>
                </a:cubicBezTo>
                <a:lnTo>
                  <a:pt x="88095" y="11092"/>
                </a:lnTo>
                <a:cubicBezTo>
                  <a:pt x="88095" y="10842"/>
                  <a:pt x="88059" y="10604"/>
                  <a:pt x="88047" y="10354"/>
                </a:cubicBezTo>
                <a:cubicBezTo>
                  <a:pt x="87988" y="9878"/>
                  <a:pt x="87928" y="9390"/>
                  <a:pt x="87809" y="8914"/>
                </a:cubicBezTo>
                <a:cubicBezTo>
                  <a:pt x="87714" y="8437"/>
                  <a:pt x="87559" y="7973"/>
                  <a:pt x="87404" y="7521"/>
                </a:cubicBezTo>
                <a:cubicBezTo>
                  <a:pt x="87309" y="7294"/>
                  <a:pt x="87226" y="7068"/>
                  <a:pt x="87118" y="6842"/>
                </a:cubicBezTo>
                <a:lnTo>
                  <a:pt x="86976" y="6509"/>
                </a:lnTo>
                <a:lnTo>
                  <a:pt x="86809" y="6187"/>
                </a:lnTo>
                <a:cubicBezTo>
                  <a:pt x="86368" y="5330"/>
                  <a:pt x="85797" y="4532"/>
                  <a:pt x="85154" y="3806"/>
                </a:cubicBezTo>
                <a:cubicBezTo>
                  <a:pt x="84499" y="3092"/>
                  <a:pt x="83761" y="2449"/>
                  <a:pt x="82963" y="1913"/>
                </a:cubicBezTo>
                <a:cubicBezTo>
                  <a:pt x="81344" y="853"/>
                  <a:pt x="79498" y="198"/>
                  <a:pt x="77593" y="44"/>
                </a:cubicBezTo>
                <a:cubicBezTo>
                  <a:pt x="77263" y="15"/>
                  <a:pt x="76932" y="1"/>
                  <a:pt x="76602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1449594" y="2019154"/>
            <a:ext cx="6237954" cy="863195"/>
          </a:xfrm>
          <a:custGeom>
            <a:rect b="b" l="l" r="r" t="t"/>
            <a:pathLst>
              <a:path extrusionOk="0" h="32981" w="238340">
                <a:moveTo>
                  <a:pt x="21497" y="1"/>
                </a:moveTo>
                <a:cubicBezTo>
                  <a:pt x="20566" y="1"/>
                  <a:pt x="19650" y="60"/>
                  <a:pt x="18752" y="176"/>
                </a:cubicBezTo>
                <a:cubicBezTo>
                  <a:pt x="16824" y="414"/>
                  <a:pt x="15002" y="926"/>
                  <a:pt x="13347" y="1593"/>
                </a:cubicBezTo>
                <a:cubicBezTo>
                  <a:pt x="11692" y="2272"/>
                  <a:pt x="10216" y="3129"/>
                  <a:pt x="8906" y="4070"/>
                </a:cubicBezTo>
                <a:cubicBezTo>
                  <a:pt x="6275" y="5963"/>
                  <a:pt x="4405" y="8225"/>
                  <a:pt x="3096" y="10368"/>
                </a:cubicBezTo>
                <a:cubicBezTo>
                  <a:pt x="1810" y="12523"/>
                  <a:pt x="1072" y="14559"/>
                  <a:pt x="655" y="16238"/>
                </a:cubicBezTo>
                <a:cubicBezTo>
                  <a:pt x="238" y="17916"/>
                  <a:pt x="95" y="19250"/>
                  <a:pt x="48" y="20131"/>
                </a:cubicBezTo>
                <a:cubicBezTo>
                  <a:pt x="12" y="20583"/>
                  <a:pt x="24" y="20917"/>
                  <a:pt x="12" y="21143"/>
                </a:cubicBezTo>
                <a:cubicBezTo>
                  <a:pt x="0" y="21369"/>
                  <a:pt x="0" y="21488"/>
                  <a:pt x="0" y="21488"/>
                </a:cubicBezTo>
                <a:lnTo>
                  <a:pt x="429" y="21488"/>
                </a:lnTo>
                <a:cubicBezTo>
                  <a:pt x="429" y="21488"/>
                  <a:pt x="429" y="21369"/>
                  <a:pt x="441" y="21155"/>
                </a:cubicBezTo>
                <a:cubicBezTo>
                  <a:pt x="441" y="20929"/>
                  <a:pt x="441" y="20595"/>
                  <a:pt x="476" y="20167"/>
                </a:cubicBezTo>
                <a:cubicBezTo>
                  <a:pt x="524" y="19286"/>
                  <a:pt x="655" y="17988"/>
                  <a:pt x="1060" y="16345"/>
                </a:cubicBezTo>
                <a:cubicBezTo>
                  <a:pt x="1477" y="14702"/>
                  <a:pt x="2191" y="12702"/>
                  <a:pt x="3465" y="10582"/>
                </a:cubicBezTo>
                <a:cubicBezTo>
                  <a:pt x="4739" y="8487"/>
                  <a:pt x="6584" y="6272"/>
                  <a:pt x="9156" y="4415"/>
                </a:cubicBezTo>
                <a:cubicBezTo>
                  <a:pt x="10430" y="3498"/>
                  <a:pt x="11883" y="2653"/>
                  <a:pt x="13514" y="1986"/>
                </a:cubicBezTo>
                <a:cubicBezTo>
                  <a:pt x="15133" y="1331"/>
                  <a:pt x="16919" y="831"/>
                  <a:pt x="18812" y="593"/>
                </a:cubicBezTo>
                <a:cubicBezTo>
                  <a:pt x="19668" y="480"/>
                  <a:pt x="20543" y="423"/>
                  <a:pt x="21433" y="423"/>
                </a:cubicBezTo>
                <a:cubicBezTo>
                  <a:pt x="22513" y="423"/>
                  <a:pt x="23614" y="507"/>
                  <a:pt x="24729" y="676"/>
                </a:cubicBezTo>
                <a:cubicBezTo>
                  <a:pt x="25753" y="831"/>
                  <a:pt x="26777" y="1069"/>
                  <a:pt x="27801" y="1391"/>
                </a:cubicBezTo>
                <a:cubicBezTo>
                  <a:pt x="28825" y="1712"/>
                  <a:pt x="29825" y="2117"/>
                  <a:pt x="30825" y="2605"/>
                </a:cubicBezTo>
                <a:cubicBezTo>
                  <a:pt x="32802" y="3581"/>
                  <a:pt x="34683" y="4903"/>
                  <a:pt x="36350" y="6546"/>
                </a:cubicBezTo>
                <a:cubicBezTo>
                  <a:pt x="38005" y="8201"/>
                  <a:pt x="39434" y="10177"/>
                  <a:pt x="40505" y="12416"/>
                </a:cubicBezTo>
                <a:cubicBezTo>
                  <a:pt x="41577" y="14642"/>
                  <a:pt x="42267" y="17143"/>
                  <a:pt x="42482" y="19726"/>
                </a:cubicBezTo>
                <a:cubicBezTo>
                  <a:pt x="42505" y="20048"/>
                  <a:pt x="42529" y="20381"/>
                  <a:pt x="42541" y="20702"/>
                </a:cubicBezTo>
                <a:cubicBezTo>
                  <a:pt x="42541" y="21000"/>
                  <a:pt x="42553" y="21298"/>
                  <a:pt x="42565" y="21595"/>
                </a:cubicBezTo>
                <a:cubicBezTo>
                  <a:pt x="42565" y="21774"/>
                  <a:pt x="42565" y="21953"/>
                  <a:pt x="42577" y="22131"/>
                </a:cubicBezTo>
                <a:cubicBezTo>
                  <a:pt x="42589" y="22322"/>
                  <a:pt x="42601" y="22500"/>
                  <a:pt x="42613" y="22679"/>
                </a:cubicBezTo>
                <a:cubicBezTo>
                  <a:pt x="42696" y="23405"/>
                  <a:pt x="42839" y="24120"/>
                  <a:pt x="43053" y="24822"/>
                </a:cubicBezTo>
                <a:cubicBezTo>
                  <a:pt x="43482" y="26239"/>
                  <a:pt x="44196" y="27596"/>
                  <a:pt x="45172" y="28787"/>
                </a:cubicBezTo>
                <a:cubicBezTo>
                  <a:pt x="46161" y="29989"/>
                  <a:pt x="47411" y="31001"/>
                  <a:pt x="48828" y="31728"/>
                </a:cubicBezTo>
                <a:cubicBezTo>
                  <a:pt x="50245" y="32454"/>
                  <a:pt x="51828" y="32894"/>
                  <a:pt x="53483" y="32966"/>
                </a:cubicBezTo>
                <a:cubicBezTo>
                  <a:pt x="53672" y="32975"/>
                  <a:pt x="53861" y="32980"/>
                  <a:pt x="54050" y="32980"/>
                </a:cubicBezTo>
                <a:cubicBezTo>
                  <a:pt x="55529" y="32980"/>
                  <a:pt x="57007" y="32692"/>
                  <a:pt x="58400" y="32132"/>
                </a:cubicBezTo>
                <a:cubicBezTo>
                  <a:pt x="59972" y="31490"/>
                  <a:pt x="61413" y="30478"/>
                  <a:pt x="62591" y="29180"/>
                </a:cubicBezTo>
                <a:cubicBezTo>
                  <a:pt x="63758" y="27882"/>
                  <a:pt x="64639" y="26310"/>
                  <a:pt x="65115" y="24596"/>
                </a:cubicBezTo>
                <a:cubicBezTo>
                  <a:pt x="65354" y="23739"/>
                  <a:pt x="65508" y="22858"/>
                  <a:pt x="65532" y="21953"/>
                </a:cubicBezTo>
                <a:lnTo>
                  <a:pt x="65556" y="21095"/>
                </a:lnTo>
                <a:lnTo>
                  <a:pt x="65568" y="20476"/>
                </a:lnTo>
                <a:cubicBezTo>
                  <a:pt x="65580" y="20274"/>
                  <a:pt x="65604" y="20060"/>
                  <a:pt x="65615" y="19857"/>
                </a:cubicBezTo>
                <a:cubicBezTo>
                  <a:pt x="65675" y="19036"/>
                  <a:pt x="65794" y="18214"/>
                  <a:pt x="65949" y="17393"/>
                </a:cubicBezTo>
                <a:cubicBezTo>
                  <a:pt x="66592" y="14118"/>
                  <a:pt x="68044" y="10963"/>
                  <a:pt x="70164" y="8320"/>
                </a:cubicBezTo>
                <a:cubicBezTo>
                  <a:pt x="72283" y="5677"/>
                  <a:pt x="75069" y="3534"/>
                  <a:pt x="78236" y="2153"/>
                </a:cubicBezTo>
                <a:cubicBezTo>
                  <a:pt x="79820" y="1462"/>
                  <a:pt x="81498" y="986"/>
                  <a:pt x="83213" y="700"/>
                </a:cubicBezTo>
                <a:cubicBezTo>
                  <a:pt x="84333" y="513"/>
                  <a:pt x="85463" y="428"/>
                  <a:pt x="86597" y="428"/>
                </a:cubicBezTo>
                <a:cubicBezTo>
                  <a:pt x="87199" y="428"/>
                  <a:pt x="87801" y="452"/>
                  <a:pt x="88404" y="498"/>
                </a:cubicBezTo>
                <a:cubicBezTo>
                  <a:pt x="91881" y="783"/>
                  <a:pt x="95322" y="1974"/>
                  <a:pt x="98251" y="3939"/>
                </a:cubicBezTo>
                <a:cubicBezTo>
                  <a:pt x="99727" y="4915"/>
                  <a:pt x="101072" y="6082"/>
                  <a:pt x="102263" y="7391"/>
                </a:cubicBezTo>
                <a:cubicBezTo>
                  <a:pt x="103442" y="8713"/>
                  <a:pt x="104477" y="10165"/>
                  <a:pt x="105287" y="11749"/>
                </a:cubicBezTo>
                <a:lnTo>
                  <a:pt x="105597" y="12344"/>
                </a:lnTo>
                <a:lnTo>
                  <a:pt x="105871" y="12963"/>
                </a:lnTo>
                <a:cubicBezTo>
                  <a:pt x="106061" y="13368"/>
                  <a:pt x="106216" y="13785"/>
                  <a:pt x="106382" y="14202"/>
                </a:cubicBezTo>
                <a:cubicBezTo>
                  <a:pt x="106680" y="15047"/>
                  <a:pt x="106942" y="15892"/>
                  <a:pt x="107144" y="16773"/>
                </a:cubicBezTo>
                <a:cubicBezTo>
                  <a:pt x="107347" y="17643"/>
                  <a:pt x="107478" y="18536"/>
                  <a:pt x="107573" y="19417"/>
                </a:cubicBezTo>
                <a:cubicBezTo>
                  <a:pt x="107609" y="19869"/>
                  <a:pt x="107656" y="20310"/>
                  <a:pt x="107656" y="20762"/>
                </a:cubicBezTo>
                <a:lnTo>
                  <a:pt x="107680" y="21822"/>
                </a:lnTo>
                <a:cubicBezTo>
                  <a:pt x="107728" y="23798"/>
                  <a:pt x="108311" y="25715"/>
                  <a:pt x="109311" y="27406"/>
                </a:cubicBezTo>
                <a:cubicBezTo>
                  <a:pt x="110335" y="29084"/>
                  <a:pt x="111788" y="30525"/>
                  <a:pt x="113514" y="31490"/>
                </a:cubicBezTo>
                <a:cubicBezTo>
                  <a:pt x="114360" y="31990"/>
                  <a:pt x="115288" y="32347"/>
                  <a:pt x="116241" y="32609"/>
                </a:cubicBezTo>
                <a:cubicBezTo>
                  <a:pt x="117193" y="32847"/>
                  <a:pt x="118170" y="32978"/>
                  <a:pt x="119170" y="32978"/>
                </a:cubicBezTo>
                <a:cubicBezTo>
                  <a:pt x="120170" y="32978"/>
                  <a:pt x="121146" y="32847"/>
                  <a:pt x="122099" y="32609"/>
                </a:cubicBezTo>
                <a:cubicBezTo>
                  <a:pt x="123051" y="32347"/>
                  <a:pt x="123980" y="31990"/>
                  <a:pt x="124825" y="31490"/>
                </a:cubicBezTo>
                <a:cubicBezTo>
                  <a:pt x="126552" y="30525"/>
                  <a:pt x="128004" y="29084"/>
                  <a:pt x="129028" y="27406"/>
                </a:cubicBezTo>
                <a:cubicBezTo>
                  <a:pt x="130028" y="25715"/>
                  <a:pt x="130612" y="23786"/>
                  <a:pt x="130659" y="21822"/>
                </a:cubicBezTo>
                <a:lnTo>
                  <a:pt x="130683" y="20762"/>
                </a:lnTo>
                <a:cubicBezTo>
                  <a:pt x="130683" y="20310"/>
                  <a:pt x="130731" y="19869"/>
                  <a:pt x="130766" y="19417"/>
                </a:cubicBezTo>
                <a:cubicBezTo>
                  <a:pt x="130862" y="18536"/>
                  <a:pt x="130993" y="17643"/>
                  <a:pt x="131195" y="16773"/>
                </a:cubicBezTo>
                <a:cubicBezTo>
                  <a:pt x="131386" y="15892"/>
                  <a:pt x="131659" y="15047"/>
                  <a:pt x="131957" y="14202"/>
                </a:cubicBezTo>
                <a:cubicBezTo>
                  <a:pt x="132124" y="13785"/>
                  <a:pt x="132279" y="13368"/>
                  <a:pt x="132469" y="12963"/>
                </a:cubicBezTo>
                <a:lnTo>
                  <a:pt x="132743" y="12344"/>
                </a:lnTo>
                <a:lnTo>
                  <a:pt x="133052" y="11749"/>
                </a:lnTo>
                <a:cubicBezTo>
                  <a:pt x="133862" y="10165"/>
                  <a:pt x="134898" y="8713"/>
                  <a:pt x="136077" y="7391"/>
                </a:cubicBezTo>
                <a:cubicBezTo>
                  <a:pt x="137267" y="6082"/>
                  <a:pt x="138613" y="4915"/>
                  <a:pt x="140089" y="3939"/>
                </a:cubicBezTo>
                <a:cubicBezTo>
                  <a:pt x="143018" y="1974"/>
                  <a:pt x="146459" y="783"/>
                  <a:pt x="149936" y="498"/>
                </a:cubicBezTo>
                <a:cubicBezTo>
                  <a:pt x="150538" y="452"/>
                  <a:pt x="151141" y="428"/>
                  <a:pt x="151742" y="428"/>
                </a:cubicBezTo>
                <a:cubicBezTo>
                  <a:pt x="152876" y="428"/>
                  <a:pt x="154006" y="513"/>
                  <a:pt x="155127" y="700"/>
                </a:cubicBezTo>
                <a:cubicBezTo>
                  <a:pt x="156841" y="986"/>
                  <a:pt x="158520" y="1462"/>
                  <a:pt x="160103" y="2153"/>
                </a:cubicBezTo>
                <a:cubicBezTo>
                  <a:pt x="163271" y="3534"/>
                  <a:pt x="166057" y="5677"/>
                  <a:pt x="168176" y="8320"/>
                </a:cubicBezTo>
                <a:cubicBezTo>
                  <a:pt x="170295" y="10963"/>
                  <a:pt x="171748" y="14118"/>
                  <a:pt x="172391" y="17393"/>
                </a:cubicBezTo>
                <a:cubicBezTo>
                  <a:pt x="172546" y="18214"/>
                  <a:pt x="172665" y="19036"/>
                  <a:pt x="172724" y="19857"/>
                </a:cubicBezTo>
                <a:cubicBezTo>
                  <a:pt x="172736" y="20071"/>
                  <a:pt x="172760" y="20274"/>
                  <a:pt x="172772" y="20476"/>
                </a:cubicBezTo>
                <a:lnTo>
                  <a:pt x="172784" y="21095"/>
                </a:lnTo>
                <a:lnTo>
                  <a:pt x="172807" y="21953"/>
                </a:lnTo>
                <a:cubicBezTo>
                  <a:pt x="172831" y="22858"/>
                  <a:pt x="172986" y="23750"/>
                  <a:pt x="173224" y="24596"/>
                </a:cubicBezTo>
                <a:cubicBezTo>
                  <a:pt x="173700" y="26310"/>
                  <a:pt x="174581" y="27882"/>
                  <a:pt x="175748" y="29180"/>
                </a:cubicBezTo>
                <a:cubicBezTo>
                  <a:pt x="176927" y="30478"/>
                  <a:pt x="178368" y="31490"/>
                  <a:pt x="179939" y="32132"/>
                </a:cubicBezTo>
                <a:cubicBezTo>
                  <a:pt x="181333" y="32692"/>
                  <a:pt x="182811" y="32980"/>
                  <a:pt x="184290" y="32980"/>
                </a:cubicBezTo>
                <a:cubicBezTo>
                  <a:pt x="184479" y="32980"/>
                  <a:pt x="184668" y="32975"/>
                  <a:pt x="184857" y="32966"/>
                </a:cubicBezTo>
                <a:cubicBezTo>
                  <a:pt x="186512" y="32894"/>
                  <a:pt x="188095" y="32454"/>
                  <a:pt x="189512" y="31728"/>
                </a:cubicBezTo>
                <a:cubicBezTo>
                  <a:pt x="190929" y="31001"/>
                  <a:pt x="192179" y="29989"/>
                  <a:pt x="193167" y="28787"/>
                </a:cubicBezTo>
                <a:cubicBezTo>
                  <a:pt x="194143" y="27596"/>
                  <a:pt x="194858" y="26239"/>
                  <a:pt x="195286" y="24822"/>
                </a:cubicBezTo>
                <a:cubicBezTo>
                  <a:pt x="195501" y="24120"/>
                  <a:pt x="195644" y="23405"/>
                  <a:pt x="195727" y="22679"/>
                </a:cubicBezTo>
                <a:cubicBezTo>
                  <a:pt x="195739" y="22500"/>
                  <a:pt x="195751" y="22310"/>
                  <a:pt x="195763" y="22131"/>
                </a:cubicBezTo>
                <a:cubicBezTo>
                  <a:pt x="195775" y="21953"/>
                  <a:pt x="195775" y="21774"/>
                  <a:pt x="195775" y="21595"/>
                </a:cubicBezTo>
                <a:cubicBezTo>
                  <a:pt x="195787" y="21298"/>
                  <a:pt x="195798" y="21000"/>
                  <a:pt x="195798" y="20702"/>
                </a:cubicBezTo>
                <a:cubicBezTo>
                  <a:pt x="195810" y="20381"/>
                  <a:pt x="195834" y="20048"/>
                  <a:pt x="195858" y="19726"/>
                </a:cubicBezTo>
                <a:cubicBezTo>
                  <a:pt x="196072" y="17143"/>
                  <a:pt x="196763" y="14642"/>
                  <a:pt x="197834" y="12416"/>
                </a:cubicBezTo>
                <a:cubicBezTo>
                  <a:pt x="198906" y="10177"/>
                  <a:pt x="200335" y="8201"/>
                  <a:pt x="201990" y="6546"/>
                </a:cubicBezTo>
                <a:cubicBezTo>
                  <a:pt x="203657" y="4903"/>
                  <a:pt x="205538" y="3581"/>
                  <a:pt x="207514" y="2605"/>
                </a:cubicBezTo>
                <a:cubicBezTo>
                  <a:pt x="208514" y="2117"/>
                  <a:pt x="209514" y="1712"/>
                  <a:pt x="210538" y="1391"/>
                </a:cubicBezTo>
                <a:cubicBezTo>
                  <a:pt x="211562" y="1069"/>
                  <a:pt x="212586" y="831"/>
                  <a:pt x="213610" y="676"/>
                </a:cubicBezTo>
                <a:cubicBezTo>
                  <a:pt x="214726" y="507"/>
                  <a:pt x="215827" y="423"/>
                  <a:pt x="216906" y="423"/>
                </a:cubicBezTo>
                <a:cubicBezTo>
                  <a:pt x="217796" y="423"/>
                  <a:pt x="218672" y="480"/>
                  <a:pt x="219528" y="593"/>
                </a:cubicBezTo>
                <a:cubicBezTo>
                  <a:pt x="221421" y="831"/>
                  <a:pt x="223207" y="1331"/>
                  <a:pt x="224826" y="1986"/>
                </a:cubicBezTo>
                <a:cubicBezTo>
                  <a:pt x="226457" y="2653"/>
                  <a:pt x="227910" y="3498"/>
                  <a:pt x="229184" y="4415"/>
                </a:cubicBezTo>
                <a:cubicBezTo>
                  <a:pt x="231755" y="6272"/>
                  <a:pt x="233601" y="8487"/>
                  <a:pt x="234875" y="10582"/>
                </a:cubicBezTo>
                <a:cubicBezTo>
                  <a:pt x="236149" y="12702"/>
                  <a:pt x="236863" y="14690"/>
                  <a:pt x="237280" y="16345"/>
                </a:cubicBezTo>
                <a:cubicBezTo>
                  <a:pt x="237685" y="17988"/>
                  <a:pt x="237816" y="19286"/>
                  <a:pt x="237863" y="20167"/>
                </a:cubicBezTo>
                <a:cubicBezTo>
                  <a:pt x="237899" y="20595"/>
                  <a:pt x="237899" y="20929"/>
                  <a:pt x="237899" y="21155"/>
                </a:cubicBezTo>
                <a:cubicBezTo>
                  <a:pt x="237911" y="21369"/>
                  <a:pt x="237911" y="21488"/>
                  <a:pt x="237911" y="21488"/>
                </a:cubicBezTo>
                <a:lnTo>
                  <a:pt x="238339" y="21488"/>
                </a:lnTo>
                <a:cubicBezTo>
                  <a:pt x="238339" y="21488"/>
                  <a:pt x="238339" y="21369"/>
                  <a:pt x="238328" y="21143"/>
                </a:cubicBezTo>
                <a:cubicBezTo>
                  <a:pt x="238316" y="20917"/>
                  <a:pt x="238328" y="20583"/>
                  <a:pt x="238292" y="20131"/>
                </a:cubicBezTo>
                <a:cubicBezTo>
                  <a:pt x="238244" y="19250"/>
                  <a:pt x="238101" y="17916"/>
                  <a:pt x="237685" y="16238"/>
                </a:cubicBezTo>
                <a:cubicBezTo>
                  <a:pt x="237268" y="14559"/>
                  <a:pt x="236530" y="12523"/>
                  <a:pt x="235244" y="10368"/>
                </a:cubicBezTo>
                <a:cubicBezTo>
                  <a:pt x="233934" y="8225"/>
                  <a:pt x="232065" y="5963"/>
                  <a:pt x="229434" y="4070"/>
                </a:cubicBezTo>
                <a:cubicBezTo>
                  <a:pt x="228124" y="3129"/>
                  <a:pt x="226648" y="2272"/>
                  <a:pt x="224993" y="1593"/>
                </a:cubicBezTo>
                <a:cubicBezTo>
                  <a:pt x="223338" y="926"/>
                  <a:pt x="221516" y="414"/>
                  <a:pt x="219575" y="176"/>
                </a:cubicBezTo>
                <a:cubicBezTo>
                  <a:pt x="218683" y="60"/>
                  <a:pt x="217770" y="1"/>
                  <a:pt x="216840" y="1"/>
                </a:cubicBezTo>
                <a:cubicBezTo>
                  <a:pt x="215761" y="1"/>
                  <a:pt x="214658" y="81"/>
                  <a:pt x="213539" y="248"/>
                </a:cubicBezTo>
                <a:cubicBezTo>
                  <a:pt x="212503" y="414"/>
                  <a:pt x="211455" y="652"/>
                  <a:pt x="210407" y="974"/>
                </a:cubicBezTo>
                <a:cubicBezTo>
                  <a:pt x="209372" y="1307"/>
                  <a:pt x="208336" y="1724"/>
                  <a:pt x="207324" y="2224"/>
                </a:cubicBezTo>
                <a:cubicBezTo>
                  <a:pt x="205312" y="3212"/>
                  <a:pt x="203395" y="4570"/>
                  <a:pt x="201692" y="6248"/>
                </a:cubicBezTo>
                <a:cubicBezTo>
                  <a:pt x="200001" y="7939"/>
                  <a:pt x="198537" y="9951"/>
                  <a:pt x="197453" y="12225"/>
                </a:cubicBezTo>
                <a:cubicBezTo>
                  <a:pt x="196358" y="14511"/>
                  <a:pt x="195656" y="17059"/>
                  <a:pt x="195429" y="19690"/>
                </a:cubicBezTo>
                <a:cubicBezTo>
                  <a:pt x="195417" y="20024"/>
                  <a:pt x="195382" y="20357"/>
                  <a:pt x="195370" y="20691"/>
                </a:cubicBezTo>
                <a:cubicBezTo>
                  <a:pt x="195370" y="20988"/>
                  <a:pt x="195358" y="21286"/>
                  <a:pt x="195358" y="21584"/>
                </a:cubicBezTo>
                <a:cubicBezTo>
                  <a:pt x="195346" y="21762"/>
                  <a:pt x="195346" y="21941"/>
                  <a:pt x="195334" y="22107"/>
                </a:cubicBezTo>
                <a:cubicBezTo>
                  <a:pt x="195322" y="22286"/>
                  <a:pt x="195310" y="22465"/>
                  <a:pt x="195298" y="22631"/>
                </a:cubicBezTo>
                <a:cubicBezTo>
                  <a:pt x="195227" y="23334"/>
                  <a:pt x="195084" y="24024"/>
                  <a:pt x="194882" y="24703"/>
                </a:cubicBezTo>
                <a:cubicBezTo>
                  <a:pt x="194465" y="26060"/>
                  <a:pt x="193774" y="27370"/>
                  <a:pt x="192834" y="28525"/>
                </a:cubicBezTo>
                <a:cubicBezTo>
                  <a:pt x="191881" y="29668"/>
                  <a:pt x="190691" y="30644"/>
                  <a:pt x="189321" y="31347"/>
                </a:cubicBezTo>
                <a:cubicBezTo>
                  <a:pt x="187952" y="32037"/>
                  <a:pt x="186428" y="32466"/>
                  <a:pt x="184833" y="32537"/>
                </a:cubicBezTo>
                <a:cubicBezTo>
                  <a:pt x="184645" y="32547"/>
                  <a:pt x="184457" y="32552"/>
                  <a:pt x="184269" y="32552"/>
                </a:cubicBezTo>
                <a:cubicBezTo>
                  <a:pt x="182848" y="32552"/>
                  <a:pt x="181431" y="32274"/>
                  <a:pt x="180106" y="31728"/>
                </a:cubicBezTo>
                <a:cubicBezTo>
                  <a:pt x="178594" y="31120"/>
                  <a:pt x="177201" y="30144"/>
                  <a:pt x="176070" y="28894"/>
                </a:cubicBezTo>
                <a:cubicBezTo>
                  <a:pt x="174951" y="27644"/>
                  <a:pt x="174093" y="26132"/>
                  <a:pt x="173629" y="24489"/>
                </a:cubicBezTo>
                <a:cubicBezTo>
                  <a:pt x="173403" y="23667"/>
                  <a:pt x="173260" y="22810"/>
                  <a:pt x="173236" y="21941"/>
                </a:cubicBezTo>
                <a:lnTo>
                  <a:pt x="173212" y="21083"/>
                </a:lnTo>
                <a:lnTo>
                  <a:pt x="173188" y="20464"/>
                </a:lnTo>
                <a:cubicBezTo>
                  <a:pt x="173188" y="20250"/>
                  <a:pt x="173165" y="20036"/>
                  <a:pt x="173153" y="19821"/>
                </a:cubicBezTo>
                <a:cubicBezTo>
                  <a:pt x="173093" y="18988"/>
                  <a:pt x="172962" y="18143"/>
                  <a:pt x="172807" y="17309"/>
                </a:cubicBezTo>
                <a:cubicBezTo>
                  <a:pt x="172153" y="13964"/>
                  <a:pt x="170664" y="10749"/>
                  <a:pt x="168497" y="8058"/>
                </a:cubicBezTo>
                <a:cubicBezTo>
                  <a:pt x="166342" y="5355"/>
                  <a:pt x="163509" y="3165"/>
                  <a:pt x="160270" y="1772"/>
                </a:cubicBezTo>
                <a:cubicBezTo>
                  <a:pt x="158663" y="1057"/>
                  <a:pt x="156948" y="569"/>
                  <a:pt x="155198" y="283"/>
                </a:cubicBezTo>
                <a:cubicBezTo>
                  <a:pt x="154070" y="91"/>
                  <a:pt x="152931" y="3"/>
                  <a:pt x="151790" y="3"/>
                </a:cubicBezTo>
                <a:cubicBezTo>
                  <a:pt x="151160" y="3"/>
                  <a:pt x="150530" y="30"/>
                  <a:pt x="149900" y="81"/>
                </a:cubicBezTo>
                <a:cubicBezTo>
                  <a:pt x="146352" y="367"/>
                  <a:pt x="142851" y="1581"/>
                  <a:pt x="139851" y="3581"/>
                </a:cubicBezTo>
                <a:cubicBezTo>
                  <a:pt x="138351" y="4570"/>
                  <a:pt x="136982" y="5760"/>
                  <a:pt x="135767" y="7106"/>
                </a:cubicBezTo>
                <a:cubicBezTo>
                  <a:pt x="134565" y="8451"/>
                  <a:pt x="133505" y="9939"/>
                  <a:pt x="132671" y="11559"/>
                </a:cubicBezTo>
                <a:lnTo>
                  <a:pt x="132362" y="12166"/>
                </a:lnTo>
                <a:lnTo>
                  <a:pt x="132076" y="12785"/>
                </a:lnTo>
                <a:cubicBezTo>
                  <a:pt x="131886" y="13202"/>
                  <a:pt x="131731" y="13630"/>
                  <a:pt x="131564" y="14047"/>
                </a:cubicBezTo>
                <a:cubicBezTo>
                  <a:pt x="131255" y="14916"/>
                  <a:pt x="130981" y="15785"/>
                  <a:pt x="130790" y="16678"/>
                </a:cubicBezTo>
                <a:cubicBezTo>
                  <a:pt x="130576" y="17571"/>
                  <a:pt x="130445" y="18476"/>
                  <a:pt x="130338" y="19381"/>
                </a:cubicBezTo>
                <a:cubicBezTo>
                  <a:pt x="130314" y="19833"/>
                  <a:pt x="130255" y="20286"/>
                  <a:pt x="130255" y="20738"/>
                </a:cubicBezTo>
                <a:lnTo>
                  <a:pt x="130231" y="21810"/>
                </a:lnTo>
                <a:cubicBezTo>
                  <a:pt x="130183" y="23703"/>
                  <a:pt x="129635" y="25560"/>
                  <a:pt x="128659" y="27191"/>
                </a:cubicBezTo>
                <a:cubicBezTo>
                  <a:pt x="127671" y="28799"/>
                  <a:pt x="126278" y="30192"/>
                  <a:pt x="124623" y="31120"/>
                </a:cubicBezTo>
                <a:cubicBezTo>
                  <a:pt x="123801" y="31597"/>
                  <a:pt x="122908" y="31942"/>
                  <a:pt x="121992" y="32192"/>
                </a:cubicBezTo>
                <a:cubicBezTo>
                  <a:pt x="121075" y="32430"/>
                  <a:pt x="120134" y="32549"/>
                  <a:pt x="119170" y="32549"/>
                </a:cubicBezTo>
                <a:cubicBezTo>
                  <a:pt x="118205" y="32549"/>
                  <a:pt x="117265" y="32430"/>
                  <a:pt x="116348" y="32192"/>
                </a:cubicBezTo>
                <a:cubicBezTo>
                  <a:pt x="115431" y="31942"/>
                  <a:pt x="114538" y="31597"/>
                  <a:pt x="113717" y="31120"/>
                </a:cubicBezTo>
                <a:cubicBezTo>
                  <a:pt x="112062" y="30192"/>
                  <a:pt x="110669" y="28799"/>
                  <a:pt x="109681" y="27191"/>
                </a:cubicBezTo>
                <a:cubicBezTo>
                  <a:pt x="108704" y="25560"/>
                  <a:pt x="108157" y="23703"/>
                  <a:pt x="108109" y="21810"/>
                </a:cubicBezTo>
                <a:lnTo>
                  <a:pt x="108085" y="20738"/>
                </a:lnTo>
                <a:cubicBezTo>
                  <a:pt x="108085" y="20286"/>
                  <a:pt x="108026" y="19833"/>
                  <a:pt x="108002" y="19381"/>
                </a:cubicBezTo>
                <a:cubicBezTo>
                  <a:pt x="107895" y="18476"/>
                  <a:pt x="107764" y="17571"/>
                  <a:pt x="107549" y="16678"/>
                </a:cubicBezTo>
                <a:cubicBezTo>
                  <a:pt x="107359" y="15785"/>
                  <a:pt x="107085" y="14916"/>
                  <a:pt x="106775" y="14047"/>
                </a:cubicBezTo>
                <a:cubicBezTo>
                  <a:pt x="106609" y="13630"/>
                  <a:pt x="106454" y="13202"/>
                  <a:pt x="106263" y="12785"/>
                </a:cubicBezTo>
                <a:lnTo>
                  <a:pt x="105978" y="12166"/>
                </a:lnTo>
                <a:lnTo>
                  <a:pt x="105668" y="11559"/>
                </a:lnTo>
                <a:cubicBezTo>
                  <a:pt x="104835" y="9939"/>
                  <a:pt x="103775" y="8451"/>
                  <a:pt x="102572" y="7106"/>
                </a:cubicBezTo>
                <a:cubicBezTo>
                  <a:pt x="101358" y="5760"/>
                  <a:pt x="99989" y="4570"/>
                  <a:pt x="98489" y="3581"/>
                </a:cubicBezTo>
                <a:cubicBezTo>
                  <a:pt x="95488" y="1581"/>
                  <a:pt x="91988" y="367"/>
                  <a:pt x="88440" y="81"/>
                </a:cubicBezTo>
                <a:cubicBezTo>
                  <a:pt x="87809" y="30"/>
                  <a:pt x="87179" y="3"/>
                  <a:pt x="86550" y="3"/>
                </a:cubicBezTo>
                <a:cubicBezTo>
                  <a:pt x="85408" y="3"/>
                  <a:pt x="84270" y="91"/>
                  <a:pt x="83141" y="283"/>
                </a:cubicBezTo>
                <a:cubicBezTo>
                  <a:pt x="81391" y="569"/>
                  <a:pt x="79677" y="1057"/>
                  <a:pt x="78069" y="1772"/>
                </a:cubicBezTo>
                <a:cubicBezTo>
                  <a:pt x="74831" y="3165"/>
                  <a:pt x="71997" y="5355"/>
                  <a:pt x="69842" y="8058"/>
                </a:cubicBezTo>
                <a:cubicBezTo>
                  <a:pt x="67663" y="10749"/>
                  <a:pt x="66187" y="13964"/>
                  <a:pt x="65532" y="17309"/>
                </a:cubicBezTo>
                <a:cubicBezTo>
                  <a:pt x="65365" y="18143"/>
                  <a:pt x="65246" y="18988"/>
                  <a:pt x="65187" y="19821"/>
                </a:cubicBezTo>
                <a:cubicBezTo>
                  <a:pt x="65175" y="20036"/>
                  <a:pt x="65151" y="20250"/>
                  <a:pt x="65151" y="20452"/>
                </a:cubicBezTo>
                <a:lnTo>
                  <a:pt x="65127" y="21083"/>
                </a:lnTo>
                <a:lnTo>
                  <a:pt x="65104" y="21941"/>
                </a:lnTo>
                <a:cubicBezTo>
                  <a:pt x="65080" y="22810"/>
                  <a:pt x="64937" y="23667"/>
                  <a:pt x="64711" y="24489"/>
                </a:cubicBezTo>
                <a:cubicBezTo>
                  <a:pt x="64246" y="26132"/>
                  <a:pt x="63389" y="27644"/>
                  <a:pt x="62270" y="28894"/>
                </a:cubicBezTo>
                <a:cubicBezTo>
                  <a:pt x="61139" y="30144"/>
                  <a:pt x="59746" y="31120"/>
                  <a:pt x="58234" y="31728"/>
                </a:cubicBezTo>
                <a:cubicBezTo>
                  <a:pt x="56909" y="32274"/>
                  <a:pt x="55491" y="32552"/>
                  <a:pt x="54071" y="32552"/>
                </a:cubicBezTo>
                <a:cubicBezTo>
                  <a:pt x="53883" y="32552"/>
                  <a:pt x="53695" y="32547"/>
                  <a:pt x="53507" y="32537"/>
                </a:cubicBezTo>
                <a:cubicBezTo>
                  <a:pt x="51911" y="32466"/>
                  <a:pt x="50387" y="32037"/>
                  <a:pt x="49018" y="31347"/>
                </a:cubicBezTo>
                <a:cubicBezTo>
                  <a:pt x="47649" y="30644"/>
                  <a:pt x="46458" y="29668"/>
                  <a:pt x="45506" y="28525"/>
                </a:cubicBezTo>
                <a:cubicBezTo>
                  <a:pt x="44565" y="27370"/>
                  <a:pt x="43875" y="26060"/>
                  <a:pt x="43458" y="24703"/>
                </a:cubicBezTo>
                <a:cubicBezTo>
                  <a:pt x="43256" y="24024"/>
                  <a:pt x="43113" y="23334"/>
                  <a:pt x="43041" y="22631"/>
                </a:cubicBezTo>
                <a:cubicBezTo>
                  <a:pt x="43029" y="22465"/>
                  <a:pt x="43017" y="22286"/>
                  <a:pt x="43006" y="22107"/>
                </a:cubicBezTo>
                <a:cubicBezTo>
                  <a:pt x="42994" y="21941"/>
                  <a:pt x="42994" y="21762"/>
                  <a:pt x="42982" y="21584"/>
                </a:cubicBezTo>
                <a:cubicBezTo>
                  <a:pt x="42982" y="21286"/>
                  <a:pt x="42970" y="20988"/>
                  <a:pt x="42970" y="20691"/>
                </a:cubicBezTo>
                <a:cubicBezTo>
                  <a:pt x="42958" y="20357"/>
                  <a:pt x="42922" y="20024"/>
                  <a:pt x="42910" y="19690"/>
                </a:cubicBezTo>
                <a:cubicBezTo>
                  <a:pt x="42684" y="17059"/>
                  <a:pt x="41982" y="14511"/>
                  <a:pt x="40886" y="12225"/>
                </a:cubicBezTo>
                <a:cubicBezTo>
                  <a:pt x="39803" y="9951"/>
                  <a:pt x="38338" y="7939"/>
                  <a:pt x="36648" y="6248"/>
                </a:cubicBezTo>
                <a:cubicBezTo>
                  <a:pt x="34945" y="4570"/>
                  <a:pt x="33028" y="3212"/>
                  <a:pt x="31016" y="2224"/>
                </a:cubicBezTo>
                <a:cubicBezTo>
                  <a:pt x="30004" y="1724"/>
                  <a:pt x="28968" y="1307"/>
                  <a:pt x="27932" y="974"/>
                </a:cubicBezTo>
                <a:cubicBezTo>
                  <a:pt x="26884" y="652"/>
                  <a:pt x="25837" y="414"/>
                  <a:pt x="24801" y="248"/>
                </a:cubicBezTo>
                <a:cubicBezTo>
                  <a:pt x="23681" y="81"/>
                  <a:pt x="22579" y="1"/>
                  <a:pt x="21497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1579829" y="2549752"/>
            <a:ext cx="13426" cy="31826"/>
          </a:xfrm>
          <a:custGeom>
            <a:rect b="b" l="l" r="r" t="t"/>
            <a:pathLst>
              <a:path extrusionOk="0" h="1216" w="513">
                <a:moveTo>
                  <a:pt x="49" y="1"/>
                </a:moveTo>
                <a:cubicBezTo>
                  <a:pt x="13" y="406"/>
                  <a:pt x="1" y="810"/>
                  <a:pt x="1" y="1215"/>
                </a:cubicBezTo>
                <a:lnTo>
                  <a:pt x="477" y="1215"/>
                </a:lnTo>
                <a:cubicBezTo>
                  <a:pt x="477" y="822"/>
                  <a:pt x="489" y="429"/>
                  <a:pt x="513" y="37"/>
                </a:cubicBezTo>
                <a:lnTo>
                  <a:pt x="49" y="1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8"/>
          <p:cNvSpPr/>
          <p:nvPr/>
        </p:nvSpPr>
        <p:spPr>
          <a:xfrm>
            <a:off x="1590115" y="2149337"/>
            <a:ext cx="5956259" cy="864452"/>
          </a:xfrm>
          <a:custGeom>
            <a:rect b="b" l="l" r="r" t="t"/>
            <a:pathLst>
              <a:path extrusionOk="0" h="33029" w="227577">
                <a:moveTo>
                  <a:pt x="81023" y="0"/>
                </a:moveTo>
                <a:lnTo>
                  <a:pt x="81035" y="477"/>
                </a:lnTo>
                <a:lnTo>
                  <a:pt x="81237" y="477"/>
                </a:lnTo>
                <a:cubicBezTo>
                  <a:pt x="81952" y="477"/>
                  <a:pt x="82678" y="524"/>
                  <a:pt x="83380" y="608"/>
                </a:cubicBezTo>
                <a:lnTo>
                  <a:pt x="83440" y="143"/>
                </a:lnTo>
                <a:cubicBezTo>
                  <a:pt x="82714" y="48"/>
                  <a:pt x="81975" y="0"/>
                  <a:pt x="81237" y="0"/>
                </a:cubicBezTo>
                <a:close/>
                <a:moveTo>
                  <a:pt x="146364" y="0"/>
                </a:moveTo>
                <a:cubicBezTo>
                  <a:pt x="145579" y="0"/>
                  <a:pt x="144805" y="48"/>
                  <a:pt x="144031" y="155"/>
                </a:cubicBezTo>
                <a:lnTo>
                  <a:pt x="144102" y="631"/>
                </a:lnTo>
                <a:cubicBezTo>
                  <a:pt x="144840" y="524"/>
                  <a:pt x="145602" y="477"/>
                  <a:pt x="146364" y="477"/>
                </a:cubicBezTo>
                <a:lnTo>
                  <a:pt x="146448" y="477"/>
                </a:lnTo>
                <a:lnTo>
                  <a:pt x="146448" y="0"/>
                </a:lnTo>
                <a:close/>
                <a:moveTo>
                  <a:pt x="211873" y="0"/>
                </a:moveTo>
                <a:lnTo>
                  <a:pt x="211861" y="477"/>
                </a:lnTo>
                <a:cubicBezTo>
                  <a:pt x="212646" y="489"/>
                  <a:pt x="213432" y="572"/>
                  <a:pt x="214206" y="703"/>
                </a:cubicBezTo>
                <a:lnTo>
                  <a:pt x="214278" y="227"/>
                </a:lnTo>
                <a:cubicBezTo>
                  <a:pt x="213492" y="96"/>
                  <a:pt x="212682" y="24"/>
                  <a:pt x="211873" y="0"/>
                </a:cubicBezTo>
                <a:close/>
                <a:moveTo>
                  <a:pt x="15598" y="0"/>
                </a:moveTo>
                <a:cubicBezTo>
                  <a:pt x="14788" y="24"/>
                  <a:pt x="13979" y="108"/>
                  <a:pt x="13193" y="250"/>
                </a:cubicBezTo>
                <a:lnTo>
                  <a:pt x="13276" y="727"/>
                </a:lnTo>
                <a:cubicBezTo>
                  <a:pt x="14038" y="584"/>
                  <a:pt x="14824" y="500"/>
                  <a:pt x="15610" y="477"/>
                </a:cubicBezTo>
                <a:lnTo>
                  <a:pt x="15598" y="0"/>
                </a:lnTo>
                <a:close/>
                <a:moveTo>
                  <a:pt x="18015" y="108"/>
                </a:moveTo>
                <a:lnTo>
                  <a:pt x="17955" y="572"/>
                </a:lnTo>
                <a:cubicBezTo>
                  <a:pt x="18741" y="667"/>
                  <a:pt x="19515" y="810"/>
                  <a:pt x="20265" y="1012"/>
                </a:cubicBezTo>
                <a:lnTo>
                  <a:pt x="20396" y="548"/>
                </a:lnTo>
                <a:cubicBezTo>
                  <a:pt x="19610" y="346"/>
                  <a:pt x="18813" y="191"/>
                  <a:pt x="18015" y="108"/>
                </a:cubicBezTo>
                <a:close/>
                <a:moveTo>
                  <a:pt x="209456" y="119"/>
                </a:moveTo>
                <a:cubicBezTo>
                  <a:pt x="208658" y="215"/>
                  <a:pt x="207860" y="369"/>
                  <a:pt x="207086" y="584"/>
                </a:cubicBezTo>
                <a:lnTo>
                  <a:pt x="207217" y="1048"/>
                </a:lnTo>
                <a:cubicBezTo>
                  <a:pt x="207967" y="834"/>
                  <a:pt x="208741" y="679"/>
                  <a:pt x="209515" y="596"/>
                </a:cubicBezTo>
                <a:lnTo>
                  <a:pt x="209456" y="119"/>
                </a:lnTo>
                <a:close/>
                <a:moveTo>
                  <a:pt x="148865" y="179"/>
                </a:moveTo>
                <a:lnTo>
                  <a:pt x="148793" y="655"/>
                </a:lnTo>
                <a:cubicBezTo>
                  <a:pt x="149567" y="774"/>
                  <a:pt x="150329" y="953"/>
                  <a:pt x="151079" y="1179"/>
                </a:cubicBezTo>
                <a:lnTo>
                  <a:pt x="151222" y="727"/>
                </a:lnTo>
                <a:cubicBezTo>
                  <a:pt x="150448" y="489"/>
                  <a:pt x="149651" y="298"/>
                  <a:pt x="148865" y="179"/>
                </a:cubicBezTo>
                <a:close/>
                <a:moveTo>
                  <a:pt x="78618" y="203"/>
                </a:moveTo>
                <a:cubicBezTo>
                  <a:pt x="77820" y="334"/>
                  <a:pt x="77022" y="512"/>
                  <a:pt x="76260" y="762"/>
                </a:cubicBezTo>
                <a:lnTo>
                  <a:pt x="76403" y="1215"/>
                </a:lnTo>
                <a:cubicBezTo>
                  <a:pt x="77153" y="977"/>
                  <a:pt x="77915" y="798"/>
                  <a:pt x="78689" y="679"/>
                </a:cubicBezTo>
                <a:lnTo>
                  <a:pt x="78618" y="203"/>
                </a:lnTo>
                <a:close/>
                <a:moveTo>
                  <a:pt x="85809" y="631"/>
                </a:moveTo>
                <a:lnTo>
                  <a:pt x="85678" y="1096"/>
                </a:lnTo>
                <a:cubicBezTo>
                  <a:pt x="86428" y="1310"/>
                  <a:pt x="87167" y="1584"/>
                  <a:pt x="87881" y="1905"/>
                </a:cubicBezTo>
                <a:lnTo>
                  <a:pt x="88071" y="1477"/>
                </a:lnTo>
                <a:cubicBezTo>
                  <a:pt x="87345" y="1143"/>
                  <a:pt x="86583" y="858"/>
                  <a:pt x="85809" y="631"/>
                </a:cubicBezTo>
                <a:close/>
                <a:moveTo>
                  <a:pt x="141673" y="667"/>
                </a:moveTo>
                <a:cubicBezTo>
                  <a:pt x="140899" y="893"/>
                  <a:pt x="140137" y="1179"/>
                  <a:pt x="139411" y="1524"/>
                </a:cubicBezTo>
                <a:lnTo>
                  <a:pt x="139614" y="1953"/>
                </a:lnTo>
                <a:cubicBezTo>
                  <a:pt x="140316" y="1632"/>
                  <a:pt x="141054" y="1346"/>
                  <a:pt x="141804" y="1131"/>
                </a:cubicBezTo>
                <a:lnTo>
                  <a:pt x="141673" y="667"/>
                </a:lnTo>
                <a:close/>
                <a:moveTo>
                  <a:pt x="216635" y="810"/>
                </a:moveTo>
                <a:lnTo>
                  <a:pt x="216480" y="1262"/>
                </a:lnTo>
                <a:cubicBezTo>
                  <a:pt x="217218" y="1512"/>
                  <a:pt x="217957" y="1810"/>
                  <a:pt x="218659" y="2167"/>
                </a:cubicBezTo>
                <a:lnTo>
                  <a:pt x="218873" y="1739"/>
                </a:lnTo>
                <a:cubicBezTo>
                  <a:pt x="218147" y="1370"/>
                  <a:pt x="217397" y="1060"/>
                  <a:pt x="216635" y="810"/>
                </a:cubicBezTo>
                <a:close/>
                <a:moveTo>
                  <a:pt x="10847" y="858"/>
                </a:moveTo>
                <a:cubicBezTo>
                  <a:pt x="10085" y="1108"/>
                  <a:pt x="9335" y="1429"/>
                  <a:pt x="8621" y="1798"/>
                </a:cubicBezTo>
                <a:lnTo>
                  <a:pt x="8835" y="2215"/>
                </a:lnTo>
                <a:cubicBezTo>
                  <a:pt x="9538" y="1858"/>
                  <a:pt x="10264" y="1560"/>
                  <a:pt x="11002" y="1310"/>
                </a:cubicBezTo>
                <a:lnTo>
                  <a:pt x="10847" y="858"/>
                </a:lnTo>
                <a:close/>
                <a:moveTo>
                  <a:pt x="22682" y="1346"/>
                </a:moveTo>
                <a:lnTo>
                  <a:pt x="22492" y="1786"/>
                </a:lnTo>
                <a:cubicBezTo>
                  <a:pt x="23206" y="2096"/>
                  <a:pt x="23909" y="2465"/>
                  <a:pt x="24575" y="2870"/>
                </a:cubicBezTo>
                <a:lnTo>
                  <a:pt x="24825" y="2465"/>
                </a:lnTo>
                <a:cubicBezTo>
                  <a:pt x="24135" y="2048"/>
                  <a:pt x="23420" y="1667"/>
                  <a:pt x="22682" y="1346"/>
                </a:cubicBezTo>
                <a:close/>
                <a:moveTo>
                  <a:pt x="204812" y="1393"/>
                </a:moveTo>
                <a:cubicBezTo>
                  <a:pt x="204074" y="1727"/>
                  <a:pt x="203360" y="2108"/>
                  <a:pt x="202669" y="2536"/>
                </a:cubicBezTo>
                <a:lnTo>
                  <a:pt x="202931" y="2941"/>
                </a:lnTo>
                <a:cubicBezTo>
                  <a:pt x="203586" y="2524"/>
                  <a:pt x="204288" y="2143"/>
                  <a:pt x="205003" y="1834"/>
                </a:cubicBezTo>
                <a:lnTo>
                  <a:pt x="204812" y="1393"/>
                </a:lnTo>
                <a:close/>
                <a:moveTo>
                  <a:pt x="153472" y="1596"/>
                </a:moveTo>
                <a:lnTo>
                  <a:pt x="153270" y="2036"/>
                </a:lnTo>
                <a:cubicBezTo>
                  <a:pt x="153972" y="2370"/>
                  <a:pt x="154663" y="2763"/>
                  <a:pt x="155306" y="3191"/>
                </a:cubicBezTo>
                <a:lnTo>
                  <a:pt x="155580" y="2798"/>
                </a:lnTo>
                <a:cubicBezTo>
                  <a:pt x="154901" y="2346"/>
                  <a:pt x="154199" y="1953"/>
                  <a:pt x="153472" y="1596"/>
                </a:cubicBezTo>
                <a:close/>
                <a:moveTo>
                  <a:pt x="74010" y="1655"/>
                </a:moveTo>
                <a:cubicBezTo>
                  <a:pt x="73296" y="2013"/>
                  <a:pt x="72593" y="2417"/>
                  <a:pt x="71927" y="2870"/>
                </a:cubicBezTo>
                <a:lnTo>
                  <a:pt x="72188" y="3263"/>
                </a:lnTo>
                <a:cubicBezTo>
                  <a:pt x="72843" y="2822"/>
                  <a:pt x="73522" y="2429"/>
                  <a:pt x="74224" y="2084"/>
                </a:cubicBezTo>
                <a:lnTo>
                  <a:pt x="74010" y="1655"/>
                </a:lnTo>
                <a:close/>
                <a:moveTo>
                  <a:pt x="90203" y="2632"/>
                </a:moveTo>
                <a:lnTo>
                  <a:pt x="89941" y="3036"/>
                </a:lnTo>
                <a:cubicBezTo>
                  <a:pt x="90596" y="3453"/>
                  <a:pt x="91227" y="3929"/>
                  <a:pt x="91810" y="4453"/>
                </a:cubicBezTo>
                <a:lnTo>
                  <a:pt x="92131" y="4096"/>
                </a:lnTo>
                <a:cubicBezTo>
                  <a:pt x="91524" y="3560"/>
                  <a:pt x="90869" y="3072"/>
                  <a:pt x="90203" y="2632"/>
                </a:cubicBezTo>
                <a:close/>
                <a:moveTo>
                  <a:pt x="137292" y="2703"/>
                </a:moveTo>
                <a:cubicBezTo>
                  <a:pt x="136625" y="3144"/>
                  <a:pt x="135982" y="3632"/>
                  <a:pt x="135375" y="4168"/>
                </a:cubicBezTo>
                <a:lnTo>
                  <a:pt x="135696" y="4525"/>
                </a:lnTo>
                <a:cubicBezTo>
                  <a:pt x="136280" y="4013"/>
                  <a:pt x="136911" y="3525"/>
                  <a:pt x="137554" y="3096"/>
                </a:cubicBezTo>
                <a:lnTo>
                  <a:pt x="137292" y="2703"/>
                </a:lnTo>
                <a:close/>
                <a:moveTo>
                  <a:pt x="220945" y="2977"/>
                </a:moveTo>
                <a:lnTo>
                  <a:pt x="220671" y="3370"/>
                </a:lnTo>
                <a:cubicBezTo>
                  <a:pt x="221314" y="3810"/>
                  <a:pt x="221921" y="4310"/>
                  <a:pt x="222493" y="4846"/>
                </a:cubicBezTo>
                <a:lnTo>
                  <a:pt x="222826" y="4501"/>
                </a:lnTo>
                <a:cubicBezTo>
                  <a:pt x="222231" y="3953"/>
                  <a:pt x="221600" y="3441"/>
                  <a:pt x="220945" y="2977"/>
                </a:cubicBezTo>
                <a:close/>
                <a:moveTo>
                  <a:pt x="6549" y="3048"/>
                </a:moveTo>
                <a:cubicBezTo>
                  <a:pt x="5894" y="3513"/>
                  <a:pt x="5275" y="4037"/>
                  <a:pt x="4692" y="4596"/>
                </a:cubicBezTo>
                <a:lnTo>
                  <a:pt x="5025" y="4941"/>
                </a:lnTo>
                <a:cubicBezTo>
                  <a:pt x="5585" y="4394"/>
                  <a:pt x="6192" y="3894"/>
                  <a:pt x="6835" y="3441"/>
                </a:cubicBezTo>
                <a:lnTo>
                  <a:pt x="6549" y="3048"/>
                </a:lnTo>
                <a:close/>
                <a:moveTo>
                  <a:pt x="26778" y="3894"/>
                </a:moveTo>
                <a:lnTo>
                  <a:pt x="26468" y="4251"/>
                </a:lnTo>
                <a:cubicBezTo>
                  <a:pt x="27064" y="4763"/>
                  <a:pt x="27635" y="5311"/>
                  <a:pt x="28147" y="5894"/>
                </a:cubicBezTo>
                <a:lnTo>
                  <a:pt x="28504" y="5584"/>
                </a:lnTo>
                <a:cubicBezTo>
                  <a:pt x="27969" y="4977"/>
                  <a:pt x="27397" y="4406"/>
                  <a:pt x="26778" y="3894"/>
                </a:cubicBezTo>
                <a:close/>
                <a:moveTo>
                  <a:pt x="200728" y="3965"/>
                </a:moveTo>
                <a:cubicBezTo>
                  <a:pt x="200121" y="4489"/>
                  <a:pt x="199538" y="5072"/>
                  <a:pt x="199014" y="5680"/>
                </a:cubicBezTo>
                <a:lnTo>
                  <a:pt x="199371" y="5989"/>
                </a:lnTo>
                <a:cubicBezTo>
                  <a:pt x="199883" y="5394"/>
                  <a:pt x="200443" y="4846"/>
                  <a:pt x="201038" y="4334"/>
                </a:cubicBezTo>
                <a:lnTo>
                  <a:pt x="200728" y="3965"/>
                </a:lnTo>
                <a:close/>
                <a:moveTo>
                  <a:pt x="157473" y="4299"/>
                </a:moveTo>
                <a:lnTo>
                  <a:pt x="157151" y="4644"/>
                </a:lnTo>
                <a:cubicBezTo>
                  <a:pt x="157735" y="5180"/>
                  <a:pt x="158283" y="5751"/>
                  <a:pt x="158771" y="6346"/>
                </a:cubicBezTo>
                <a:lnTo>
                  <a:pt x="159140" y="6049"/>
                </a:lnTo>
                <a:cubicBezTo>
                  <a:pt x="158628" y="5430"/>
                  <a:pt x="158068" y="4834"/>
                  <a:pt x="157473" y="4299"/>
                </a:cubicBezTo>
                <a:close/>
                <a:moveTo>
                  <a:pt x="70033" y="4382"/>
                </a:moveTo>
                <a:cubicBezTo>
                  <a:pt x="69438" y="4930"/>
                  <a:pt x="68890" y="5525"/>
                  <a:pt x="68378" y="6144"/>
                </a:cubicBezTo>
                <a:lnTo>
                  <a:pt x="68748" y="6442"/>
                </a:lnTo>
                <a:cubicBezTo>
                  <a:pt x="69248" y="5834"/>
                  <a:pt x="69783" y="5263"/>
                  <a:pt x="70355" y="4727"/>
                </a:cubicBezTo>
                <a:lnTo>
                  <a:pt x="70033" y="4382"/>
                </a:lnTo>
                <a:close/>
                <a:moveTo>
                  <a:pt x="93822" y="5811"/>
                </a:moveTo>
                <a:lnTo>
                  <a:pt x="93465" y="6120"/>
                </a:lnTo>
                <a:cubicBezTo>
                  <a:pt x="93977" y="6715"/>
                  <a:pt x="94441" y="7358"/>
                  <a:pt x="94846" y="8013"/>
                </a:cubicBezTo>
                <a:lnTo>
                  <a:pt x="95251" y="7763"/>
                </a:lnTo>
                <a:cubicBezTo>
                  <a:pt x="94834" y="7085"/>
                  <a:pt x="94346" y="6430"/>
                  <a:pt x="93822" y="5811"/>
                </a:cubicBezTo>
                <a:close/>
                <a:moveTo>
                  <a:pt x="133696" y="5906"/>
                </a:moveTo>
                <a:cubicBezTo>
                  <a:pt x="133172" y="6525"/>
                  <a:pt x="132696" y="7192"/>
                  <a:pt x="132279" y="7870"/>
                </a:cubicBezTo>
                <a:lnTo>
                  <a:pt x="132684" y="8120"/>
                </a:lnTo>
                <a:cubicBezTo>
                  <a:pt x="133101" y="7454"/>
                  <a:pt x="133553" y="6811"/>
                  <a:pt x="134065" y="6215"/>
                </a:cubicBezTo>
                <a:lnTo>
                  <a:pt x="133696" y="5906"/>
                </a:lnTo>
                <a:close/>
                <a:moveTo>
                  <a:pt x="224457" y="6287"/>
                </a:moveTo>
                <a:lnTo>
                  <a:pt x="224076" y="6585"/>
                </a:lnTo>
                <a:cubicBezTo>
                  <a:pt x="224565" y="7204"/>
                  <a:pt x="225005" y="7858"/>
                  <a:pt x="225398" y="8525"/>
                </a:cubicBezTo>
                <a:lnTo>
                  <a:pt x="225803" y="8287"/>
                </a:lnTo>
                <a:cubicBezTo>
                  <a:pt x="225410" y="7597"/>
                  <a:pt x="224946" y="6918"/>
                  <a:pt x="224457" y="6287"/>
                </a:cubicBezTo>
                <a:close/>
                <a:moveTo>
                  <a:pt x="3073" y="6394"/>
                </a:moveTo>
                <a:cubicBezTo>
                  <a:pt x="2573" y="7025"/>
                  <a:pt x="2132" y="7704"/>
                  <a:pt x="1727" y="8406"/>
                </a:cubicBezTo>
                <a:lnTo>
                  <a:pt x="2144" y="8632"/>
                </a:lnTo>
                <a:cubicBezTo>
                  <a:pt x="2525" y="7954"/>
                  <a:pt x="2966" y="7299"/>
                  <a:pt x="3442" y="6680"/>
                </a:cubicBezTo>
                <a:lnTo>
                  <a:pt x="3073" y="6394"/>
                </a:lnTo>
                <a:close/>
                <a:moveTo>
                  <a:pt x="29969" y="7501"/>
                </a:moveTo>
                <a:lnTo>
                  <a:pt x="29576" y="7763"/>
                </a:lnTo>
                <a:cubicBezTo>
                  <a:pt x="30005" y="8418"/>
                  <a:pt x="30386" y="9109"/>
                  <a:pt x="30707" y="9823"/>
                </a:cubicBezTo>
                <a:lnTo>
                  <a:pt x="31136" y="9621"/>
                </a:lnTo>
                <a:cubicBezTo>
                  <a:pt x="30802" y="8894"/>
                  <a:pt x="30409" y="8180"/>
                  <a:pt x="29969" y="7501"/>
                </a:cubicBezTo>
                <a:close/>
                <a:moveTo>
                  <a:pt x="197561" y="7608"/>
                </a:moveTo>
                <a:cubicBezTo>
                  <a:pt x="197121" y="8287"/>
                  <a:pt x="196740" y="9001"/>
                  <a:pt x="196406" y="9740"/>
                </a:cubicBezTo>
                <a:lnTo>
                  <a:pt x="196847" y="9930"/>
                </a:lnTo>
                <a:cubicBezTo>
                  <a:pt x="197168" y="9228"/>
                  <a:pt x="197537" y="8525"/>
                  <a:pt x="197966" y="7870"/>
                </a:cubicBezTo>
                <a:lnTo>
                  <a:pt x="197561" y="7608"/>
                </a:lnTo>
                <a:close/>
                <a:moveTo>
                  <a:pt x="160533" y="8025"/>
                </a:moveTo>
                <a:lnTo>
                  <a:pt x="160128" y="8275"/>
                </a:lnTo>
                <a:cubicBezTo>
                  <a:pt x="160533" y="8942"/>
                  <a:pt x="160878" y="9644"/>
                  <a:pt x="161188" y="10371"/>
                </a:cubicBezTo>
                <a:lnTo>
                  <a:pt x="161628" y="10180"/>
                </a:lnTo>
                <a:cubicBezTo>
                  <a:pt x="161319" y="9442"/>
                  <a:pt x="160950" y="8716"/>
                  <a:pt x="160533" y="8025"/>
                </a:cubicBezTo>
                <a:close/>
                <a:moveTo>
                  <a:pt x="66997" y="8132"/>
                </a:moveTo>
                <a:cubicBezTo>
                  <a:pt x="66593" y="8835"/>
                  <a:pt x="66235" y="9561"/>
                  <a:pt x="65926" y="10299"/>
                </a:cubicBezTo>
                <a:lnTo>
                  <a:pt x="66366" y="10490"/>
                </a:lnTo>
                <a:cubicBezTo>
                  <a:pt x="66664" y="9763"/>
                  <a:pt x="67021" y="9049"/>
                  <a:pt x="67414" y="8382"/>
                </a:cubicBezTo>
                <a:lnTo>
                  <a:pt x="66997" y="8132"/>
                </a:lnTo>
                <a:close/>
                <a:moveTo>
                  <a:pt x="96382" y="9906"/>
                </a:moveTo>
                <a:lnTo>
                  <a:pt x="95953" y="10097"/>
                </a:lnTo>
                <a:cubicBezTo>
                  <a:pt x="96263" y="10811"/>
                  <a:pt x="96525" y="11561"/>
                  <a:pt x="96727" y="12311"/>
                </a:cubicBezTo>
                <a:lnTo>
                  <a:pt x="97192" y="12180"/>
                </a:lnTo>
                <a:cubicBezTo>
                  <a:pt x="96977" y="11407"/>
                  <a:pt x="96703" y="10645"/>
                  <a:pt x="96382" y="9906"/>
                </a:cubicBezTo>
                <a:close/>
                <a:moveTo>
                  <a:pt x="131172" y="10025"/>
                </a:moveTo>
                <a:cubicBezTo>
                  <a:pt x="130851" y="10764"/>
                  <a:pt x="130589" y="11538"/>
                  <a:pt x="130386" y="12311"/>
                </a:cubicBezTo>
                <a:lnTo>
                  <a:pt x="130839" y="12430"/>
                </a:lnTo>
                <a:cubicBezTo>
                  <a:pt x="131041" y="11680"/>
                  <a:pt x="131303" y="10930"/>
                  <a:pt x="131601" y="10204"/>
                </a:cubicBezTo>
                <a:lnTo>
                  <a:pt x="131172" y="10025"/>
                </a:lnTo>
                <a:close/>
                <a:moveTo>
                  <a:pt x="226851" y="10466"/>
                </a:moveTo>
                <a:lnTo>
                  <a:pt x="226410" y="10645"/>
                </a:lnTo>
                <a:cubicBezTo>
                  <a:pt x="226696" y="11371"/>
                  <a:pt x="226934" y="12133"/>
                  <a:pt x="227113" y="12895"/>
                </a:cubicBezTo>
                <a:lnTo>
                  <a:pt x="227577" y="12788"/>
                </a:lnTo>
                <a:cubicBezTo>
                  <a:pt x="227386" y="12002"/>
                  <a:pt x="227148" y="11216"/>
                  <a:pt x="226851" y="10466"/>
                </a:cubicBezTo>
                <a:close/>
                <a:moveTo>
                  <a:pt x="703" y="10597"/>
                </a:moveTo>
                <a:cubicBezTo>
                  <a:pt x="406" y="11347"/>
                  <a:pt x="179" y="12121"/>
                  <a:pt x="1" y="12907"/>
                </a:cubicBezTo>
                <a:lnTo>
                  <a:pt x="465" y="13014"/>
                </a:lnTo>
                <a:cubicBezTo>
                  <a:pt x="632" y="12252"/>
                  <a:pt x="858" y="11490"/>
                  <a:pt x="1144" y="10764"/>
                </a:cubicBezTo>
                <a:lnTo>
                  <a:pt x="703" y="10597"/>
                </a:lnTo>
                <a:close/>
                <a:moveTo>
                  <a:pt x="31981" y="11895"/>
                </a:moveTo>
                <a:lnTo>
                  <a:pt x="31529" y="12026"/>
                </a:lnTo>
                <a:cubicBezTo>
                  <a:pt x="31743" y="12776"/>
                  <a:pt x="31910" y="13550"/>
                  <a:pt x="32017" y="14324"/>
                </a:cubicBezTo>
                <a:lnTo>
                  <a:pt x="32493" y="14252"/>
                </a:lnTo>
                <a:cubicBezTo>
                  <a:pt x="32374" y="13454"/>
                  <a:pt x="32207" y="12657"/>
                  <a:pt x="31981" y="11895"/>
                </a:cubicBezTo>
                <a:close/>
                <a:moveTo>
                  <a:pt x="195585" y="12014"/>
                </a:moveTo>
                <a:cubicBezTo>
                  <a:pt x="195359" y="12788"/>
                  <a:pt x="195204" y="13585"/>
                  <a:pt x="195097" y="14383"/>
                </a:cubicBezTo>
                <a:lnTo>
                  <a:pt x="195573" y="14443"/>
                </a:lnTo>
                <a:cubicBezTo>
                  <a:pt x="195668" y="13669"/>
                  <a:pt x="195823" y="12895"/>
                  <a:pt x="196037" y="12145"/>
                </a:cubicBezTo>
                <a:lnTo>
                  <a:pt x="195585" y="12014"/>
                </a:lnTo>
                <a:close/>
                <a:moveTo>
                  <a:pt x="162378" y="12478"/>
                </a:moveTo>
                <a:lnTo>
                  <a:pt x="161926" y="12597"/>
                </a:lnTo>
                <a:cubicBezTo>
                  <a:pt x="162104" y="13359"/>
                  <a:pt x="162247" y="14133"/>
                  <a:pt x="162319" y="14907"/>
                </a:cubicBezTo>
                <a:lnTo>
                  <a:pt x="162795" y="14871"/>
                </a:lnTo>
                <a:cubicBezTo>
                  <a:pt x="162712" y="14062"/>
                  <a:pt x="162581" y="13264"/>
                  <a:pt x="162378" y="12478"/>
                </a:cubicBezTo>
                <a:close/>
                <a:moveTo>
                  <a:pt x="65188" y="12609"/>
                </a:moveTo>
                <a:cubicBezTo>
                  <a:pt x="64997" y="13395"/>
                  <a:pt x="64866" y="14193"/>
                  <a:pt x="64795" y="14990"/>
                </a:cubicBezTo>
                <a:lnTo>
                  <a:pt x="65271" y="15038"/>
                </a:lnTo>
                <a:cubicBezTo>
                  <a:pt x="65342" y="14264"/>
                  <a:pt x="65473" y="13478"/>
                  <a:pt x="65652" y="12716"/>
                </a:cubicBezTo>
                <a:lnTo>
                  <a:pt x="65188" y="12609"/>
                </a:lnTo>
                <a:close/>
                <a:moveTo>
                  <a:pt x="97644" y="14562"/>
                </a:moveTo>
                <a:lnTo>
                  <a:pt x="97168" y="14621"/>
                </a:lnTo>
                <a:cubicBezTo>
                  <a:pt x="97251" y="15240"/>
                  <a:pt x="97287" y="15883"/>
                  <a:pt x="97287" y="16514"/>
                </a:cubicBezTo>
                <a:cubicBezTo>
                  <a:pt x="97287" y="16669"/>
                  <a:pt x="97287" y="16824"/>
                  <a:pt x="97287" y="16979"/>
                </a:cubicBezTo>
                <a:lnTo>
                  <a:pt x="97763" y="16967"/>
                </a:lnTo>
                <a:cubicBezTo>
                  <a:pt x="97763" y="16812"/>
                  <a:pt x="97763" y="16669"/>
                  <a:pt x="97763" y="16514"/>
                </a:cubicBezTo>
                <a:cubicBezTo>
                  <a:pt x="97763" y="15859"/>
                  <a:pt x="97715" y="15205"/>
                  <a:pt x="97644" y="14562"/>
                </a:cubicBezTo>
                <a:close/>
                <a:moveTo>
                  <a:pt x="129946" y="14693"/>
                </a:moveTo>
                <a:cubicBezTo>
                  <a:pt x="129874" y="15288"/>
                  <a:pt x="129839" y="15907"/>
                  <a:pt x="129839" y="16514"/>
                </a:cubicBezTo>
                <a:cubicBezTo>
                  <a:pt x="129839" y="16717"/>
                  <a:pt x="129839" y="16895"/>
                  <a:pt x="129827" y="17086"/>
                </a:cubicBezTo>
                <a:lnTo>
                  <a:pt x="130303" y="17110"/>
                </a:lnTo>
                <a:cubicBezTo>
                  <a:pt x="130315" y="16907"/>
                  <a:pt x="130315" y="16717"/>
                  <a:pt x="130315" y="16514"/>
                </a:cubicBezTo>
                <a:cubicBezTo>
                  <a:pt x="130315" y="15919"/>
                  <a:pt x="130350" y="15324"/>
                  <a:pt x="130410" y="14740"/>
                </a:cubicBezTo>
                <a:lnTo>
                  <a:pt x="129946" y="14693"/>
                </a:lnTo>
                <a:close/>
                <a:moveTo>
                  <a:pt x="32172" y="16669"/>
                </a:moveTo>
                <a:cubicBezTo>
                  <a:pt x="32172" y="17479"/>
                  <a:pt x="32243" y="18288"/>
                  <a:pt x="32362" y="19074"/>
                </a:cubicBezTo>
                <a:lnTo>
                  <a:pt x="32838" y="19003"/>
                </a:lnTo>
                <a:cubicBezTo>
                  <a:pt x="32719" y="18241"/>
                  <a:pt x="32648" y="17443"/>
                  <a:pt x="32648" y="16669"/>
                </a:cubicBezTo>
                <a:close/>
                <a:moveTo>
                  <a:pt x="194954" y="16788"/>
                </a:moveTo>
                <a:cubicBezTo>
                  <a:pt x="194942" y="17574"/>
                  <a:pt x="194870" y="18360"/>
                  <a:pt x="194751" y="19134"/>
                </a:cubicBezTo>
                <a:lnTo>
                  <a:pt x="195216" y="19205"/>
                </a:lnTo>
                <a:cubicBezTo>
                  <a:pt x="195347" y="18419"/>
                  <a:pt x="195418" y="17610"/>
                  <a:pt x="195430" y="16800"/>
                </a:cubicBezTo>
                <a:lnTo>
                  <a:pt x="194954" y="16788"/>
                </a:lnTo>
                <a:close/>
                <a:moveTo>
                  <a:pt x="162890" y="17264"/>
                </a:moveTo>
                <a:lnTo>
                  <a:pt x="162414" y="17288"/>
                </a:lnTo>
                <a:cubicBezTo>
                  <a:pt x="162462" y="18086"/>
                  <a:pt x="162557" y="18896"/>
                  <a:pt x="162700" y="19681"/>
                </a:cubicBezTo>
                <a:lnTo>
                  <a:pt x="163176" y="19598"/>
                </a:lnTo>
                <a:cubicBezTo>
                  <a:pt x="163021" y="18824"/>
                  <a:pt x="162926" y="18038"/>
                  <a:pt x="162890" y="17264"/>
                </a:cubicBezTo>
                <a:close/>
                <a:moveTo>
                  <a:pt x="64699" y="17383"/>
                </a:moveTo>
                <a:cubicBezTo>
                  <a:pt x="64664" y="18169"/>
                  <a:pt x="64557" y="18955"/>
                  <a:pt x="64402" y="19717"/>
                </a:cubicBezTo>
                <a:lnTo>
                  <a:pt x="64866" y="19812"/>
                </a:lnTo>
                <a:cubicBezTo>
                  <a:pt x="65033" y="19027"/>
                  <a:pt x="65128" y="18217"/>
                  <a:pt x="65176" y="17419"/>
                </a:cubicBezTo>
                <a:lnTo>
                  <a:pt x="64699" y="17383"/>
                </a:lnTo>
                <a:close/>
                <a:moveTo>
                  <a:pt x="98001" y="19300"/>
                </a:moveTo>
                <a:lnTo>
                  <a:pt x="97537" y="19384"/>
                </a:lnTo>
                <a:cubicBezTo>
                  <a:pt x="97668" y="20170"/>
                  <a:pt x="97870" y="20967"/>
                  <a:pt x="98120" y="21729"/>
                </a:cubicBezTo>
                <a:lnTo>
                  <a:pt x="98573" y="21574"/>
                </a:lnTo>
                <a:cubicBezTo>
                  <a:pt x="98323" y="20836"/>
                  <a:pt x="98132" y="20074"/>
                  <a:pt x="98001" y="19300"/>
                </a:cubicBezTo>
                <a:close/>
                <a:moveTo>
                  <a:pt x="129577" y="19419"/>
                </a:moveTo>
                <a:cubicBezTo>
                  <a:pt x="129434" y="20193"/>
                  <a:pt x="129243" y="20955"/>
                  <a:pt x="128981" y="21694"/>
                </a:cubicBezTo>
                <a:lnTo>
                  <a:pt x="129434" y="21848"/>
                </a:lnTo>
                <a:cubicBezTo>
                  <a:pt x="129696" y="21086"/>
                  <a:pt x="129898" y="20300"/>
                  <a:pt x="130053" y="19515"/>
                </a:cubicBezTo>
                <a:lnTo>
                  <a:pt x="129577" y="19419"/>
                </a:lnTo>
                <a:close/>
                <a:moveTo>
                  <a:pt x="33362" y="21289"/>
                </a:moveTo>
                <a:lnTo>
                  <a:pt x="32910" y="21432"/>
                </a:lnTo>
                <a:cubicBezTo>
                  <a:pt x="33148" y="22205"/>
                  <a:pt x="33446" y="22956"/>
                  <a:pt x="33803" y="23682"/>
                </a:cubicBezTo>
                <a:lnTo>
                  <a:pt x="34231" y="23479"/>
                </a:lnTo>
                <a:cubicBezTo>
                  <a:pt x="33886" y="22777"/>
                  <a:pt x="33600" y="22039"/>
                  <a:pt x="33362" y="21289"/>
                </a:cubicBezTo>
                <a:close/>
                <a:moveTo>
                  <a:pt x="194204" y="21408"/>
                </a:moveTo>
                <a:cubicBezTo>
                  <a:pt x="193966" y="22158"/>
                  <a:pt x="193668" y="22884"/>
                  <a:pt x="193323" y="23587"/>
                </a:cubicBezTo>
                <a:lnTo>
                  <a:pt x="193751" y="23801"/>
                </a:lnTo>
                <a:cubicBezTo>
                  <a:pt x="194097" y="23075"/>
                  <a:pt x="194406" y="22325"/>
                  <a:pt x="194656" y="21563"/>
                </a:cubicBezTo>
                <a:lnTo>
                  <a:pt x="194204" y="21408"/>
                </a:lnTo>
                <a:close/>
                <a:moveTo>
                  <a:pt x="163795" y="21860"/>
                </a:moveTo>
                <a:lnTo>
                  <a:pt x="163343" y="22015"/>
                </a:lnTo>
                <a:cubicBezTo>
                  <a:pt x="163605" y="22777"/>
                  <a:pt x="163938" y="23527"/>
                  <a:pt x="164319" y="24241"/>
                </a:cubicBezTo>
                <a:lnTo>
                  <a:pt x="164736" y="24015"/>
                </a:lnTo>
                <a:cubicBezTo>
                  <a:pt x="164367" y="23325"/>
                  <a:pt x="164057" y="22598"/>
                  <a:pt x="163795" y="21860"/>
                </a:cubicBezTo>
                <a:close/>
                <a:moveTo>
                  <a:pt x="63771" y="21979"/>
                </a:moveTo>
                <a:cubicBezTo>
                  <a:pt x="63509" y="22717"/>
                  <a:pt x="63175" y="23432"/>
                  <a:pt x="62806" y="24122"/>
                </a:cubicBezTo>
                <a:lnTo>
                  <a:pt x="63223" y="24349"/>
                </a:lnTo>
                <a:cubicBezTo>
                  <a:pt x="63616" y="23634"/>
                  <a:pt x="63937" y="22896"/>
                  <a:pt x="64211" y="22146"/>
                </a:cubicBezTo>
                <a:lnTo>
                  <a:pt x="63771" y="21979"/>
                </a:lnTo>
                <a:close/>
                <a:moveTo>
                  <a:pt x="99478" y="23741"/>
                </a:moveTo>
                <a:lnTo>
                  <a:pt x="99049" y="23968"/>
                </a:lnTo>
                <a:cubicBezTo>
                  <a:pt x="99418" y="24682"/>
                  <a:pt x="99835" y="25373"/>
                  <a:pt x="100299" y="26039"/>
                </a:cubicBezTo>
                <a:lnTo>
                  <a:pt x="100692" y="25765"/>
                </a:lnTo>
                <a:cubicBezTo>
                  <a:pt x="100240" y="25123"/>
                  <a:pt x="99835" y="24444"/>
                  <a:pt x="99478" y="23741"/>
                </a:cubicBezTo>
                <a:close/>
                <a:moveTo>
                  <a:pt x="128064" y="23860"/>
                </a:moveTo>
                <a:cubicBezTo>
                  <a:pt x="127707" y="24551"/>
                  <a:pt x="127291" y="25230"/>
                  <a:pt x="126838" y="25861"/>
                </a:cubicBezTo>
                <a:lnTo>
                  <a:pt x="127231" y="26135"/>
                </a:lnTo>
                <a:cubicBezTo>
                  <a:pt x="127695" y="25480"/>
                  <a:pt x="128124" y="24789"/>
                  <a:pt x="128493" y="24075"/>
                </a:cubicBezTo>
                <a:lnTo>
                  <a:pt x="128064" y="23860"/>
                </a:lnTo>
                <a:close/>
                <a:moveTo>
                  <a:pt x="35398" y="25515"/>
                </a:moveTo>
                <a:lnTo>
                  <a:pt x="35005" y="25777"/>
                </a:lnTo>
                <a:cubicBezTo>
                  <a:pt x="35458" y="26444"/>
                  <a:pt x="35970" y="27087"/>
                  <a:pt x="36505" y="27682"/>
                </a:cubicBezTo>
                <a:lnTo>
                  <a:pt x="36863" y="27361"/>
                </a:lnTo>
                <a:cubicBezTo>
                  <a:pt x="36339" y="26777"/>
                  <a:pt x="35839" y="26158"/>
                  <a:pt x="35398" y="25515"/>
                </a:cubicBezTo>
                <a:close/>
                <a:moveTo>
                  <a:pt x="192132" y="25611"/>
                </a:moveTo>
                <a:cubicBezTo>
                  <a:pt x="191680" y="26254"/>
                  <a:pt x="191191" y="26873"/>
                  <a:pt x="190656" y="27444"/>
                </a:cubicBezTo>
                <a:lnTo>
                  <a:pt x="191001" y="27766"/>
                </a:lnTo>
                <a:cubicBezTo>
                  <a:pt x="191561" y="27182"/>
                  <a:pt x="192061" y="26551"/>
                  <a:pt x="192525" y="25885"/>
                </a:cubicBezTo>
                <a:lnTo>
                  <a:pt x="192132" y="25611"/>
                </a:lnTo>
                <a:close/>
                <a:moveTo>
                  <a:pt x="165986" y="26004"/>
                </a:moveTo>
                <a:lnTo>
                  <a:pt x="165605" y="26289"/>
                </a:lnTo>
                <a:cubicBezTo>
                  <a:pt x="166081" y="26932"/>
                  <a:pt x="166605" y="27551"/>
                  <a:pt x="167177" y="28123"/>
                </a:cubicBezTo>
                <a:lnTo>
                  <a:pt x="167510" y="27789"/>
                </a:lnTo>
                <a:cubicBezTo>
                  <a:pt x="166962" y="27230"/>
                  <a:pt x="166450" y="26635"/>
                  <a:pt x="165986" y="26004"/>
                </a:cubicBezTo>
                <a:close/>
                <a:moveTo>
                  <a:pt x="61544" y="26099"/>
                </a:moveTo>
                <a:cubicBezTo>
                  <a:pt x="61080" y="26730"/>
                  <a:pt x="60556" y="27325"/>
                  <a:pt x="60008" y="27873"/>
                </a:cubicBezTo>
                <a:lnTo>
                  <a:pt x="60342" y="28218"/>
                </a:lnTo>
                <a:cubicBezTo>
                  <a:pt x="60913" y="27647"/>
                  <a:pt x="61449" y="27028"/>
                  <a:pt x="61925" y="26385"/>
                </a:cubicBezTo>
                <a:lnTo>
                  <a:pt x="61544" y="26099"/>
                </a:lnTo>
                <a:close/>
                <a:moveTo>
                  <a:pt x="102180" y="27575"/>
                </a:moveTo>
                <a:lnTo>
                  <a:pt x="101835" y="27909"/>
                </a:lnTo>
                <a:cubicBezTo>
                  <a:pt x="102395" y="28480"/>
                  <a:pt x="103002" y="29028"/>
                  <a:pt x="103633" y="29528"/>
                </a:cubicBezTo>
                <a:lnTo>
                  <a:pt x="103919" y="29159"/>
                </a:lnTo>
                <a:cubicBezTo>
                  <a:pt x="103311" y="28671"/>
                  <a:pt x="102728" y="28135"/>
                  <a:pt x="102180" y="27575"/>
                </a:cubicBezTo>
                <a:close/>
                <a:moveTo>
                  <a:pt x="125338" y="27659"/>
                </a:moveTo>
                <a:cubicBezTo>
                  <a:pt x="124790" y="28230"/>
                  <a:pt x="124195" y="28754"/>
                  <a:pt x="123576" y="29230"/>
                </a:cubicBezTo>
                <a:lnTo>
                  <a:pt x="123873" y="29611"/>
                </a:lnTo>
                <a:cubicBezTo>
                  <a:pt x="124505" y="29111"/>
                  <a:pt x="125112" y="28575"/>
                  <a:pt x="125671" y="27992"/>
                </a:cubicBezTo>
                <a:lnTo>
                  <a:pt x="125338" y="27659"/>
                </a:lnTo>
                <a:close/>
                <a:moveTo>
                  <a:pt x="38577" y="28968"/>
                </a:moveTo>
                <a:lnTo>
                  <a:pt x="38268" y="29337"/>
                </a:lnTo>
                <a:cubicBezTo>
                  <a:pt x="38899" y="29849"/>
                  <a:pt x="39565" y="30314"/>
                  <a:pt x="40256" y="30718"/>
                </a:cubicBezTo>
                <a:lnTo>
                  <a:pt x="40494" y="30314"/>
                </a:lnTo>
                <a:cubicBezTo>
                  <a:pt x="39827" y="29909"/>
                  <a:pt x="39184" y="29456"/>
                  <a:pt x="38577" y="28968"/>
                </a:cubicBezTo>
                <a:close/>
                <a:moveTo>
                  <a:pt x="188929" y="29040"/>
                </a:moveTo>
                <a:cubicBezTo>
                  <a:pt x="188322" y="29528"/>
                  <a:pt x="187667" y="29980"/>
                  <a:pt x="187000" y="30373"/>
                </a:cubicBezTo>
                <a:lnTo>
                  <a:pt x="187239" y="30790"/>
                </a:lnTo>
                <a:cubicBezTo>
                  <a:pt x="187929" y="30385"/>
                  <a:pt x="188608" y="29921"/>
                  <a:pt x="189227" y="29421"/>
                </a:cubicBezTo>
                <a:lnTo>
                  <a:pt x="188929" y="29040"/>
                </a:lnTo>
                <a:close/>
                <a:moveTo>
                  <a:pt x="169284" y="29337"/>
                </a:moveTo>
                <a:lnTo>
                  <a:pt x="168998" y="29718"/>
                </a:lnTo>
                <a:cubicBezTo>
                  <a:pt x="169641" y="30206"/>
                  <a:pt x="170320" y="30647"/>
                  <a:pt x="171022" y="31028"/>
                </a:cubicBezTo>
                <a:lnTo>
                  <a:pt x="171248" y="30611"/>
                </a:lnTo>
                <a:cubicBezTo>
                  <a:pt x="170570" y="30230"/>
                  <a:pt x="169903" y="29802"/>
                  <a:pt x="169284" y="29337"/>
                </a:cubicBezTo>
                <a:close/>
                <a:moveTo>
                  <a:pt x="58222" y="29409"/>
                </a:moveTo>
                <a:cubicBezTo>
                  <a:pt x="57591" y="29873"/>
                  <a:pt x="56925" y="30302"/>
                  <a:pt x="56246" y="30671"/>
                </a:cubicBezTo>
                <a:lnTo>
                  <a:pt x="56460" y="31088"/>
                </a:lnTo>
                <a:cubicBezTo>
                  <a:pt x="57175" y="30707"/>
                  <a:pt x="57865" y="30266"/>
                  <a:pt x="58508" y="29790"/>
                </a:cubicBezTo>
                <a:lnTo>
                  <a:pt x="58222" y="29409"/>
                </a:lnTo>
                <a:close/>
                <a:moveTo>
                  <a:pt x="105871" y="30456"/>
                </a:moveTo>
                <a:lnTo>
                  <a:pt x="105633" y="30873"/>
                </a:lnTo>
                <a:cubicBezTo>
                  <a:pt x="106336" y="31278"/>
                  <a:pt x="107074" y="31623"/>
                  <a:pt x="107824" y="31909"/>
                </a:cubicBezTo>
                <a:lnTo>
                  <a:pt x="107991" y="31469"/>
                </a:lnTo>
                <a:cubicBezTo>
                  <a:pt x="107264" y="31183"/>
                  <a:pt x="106550" y="30849"/>
                  <a:pt x="105871" y="30456"/>
                </a:cubicBezTo>
                <a:close/>
                <a:moveTo>
                  <a:pt x="121623" y="30528"/>
                </a:moveTo>
                <a:cubicBezTo>
                  <a:pt x="120933" y="30909"/>
                  <a:pt x="120218" y="31242"/>
                  <a:pt x="119492" y="31516"/>
                </a:cubicBezTo>
                <a:lnTo>
                  <a:pt x="119659" y="31957"/>
                </a:lnTo>
                <a:cubicBezTo>
                  <a:pt x="120409" y="31671"/>
                  <a:pt x="121147" y="31338"/>
                  <a:pt x="121849" y="30945"/>
                </a:cubicBezTo>
                <a:lnTo>
                  <a:pt x="121623" y="30528"/>
                </a:lnTo>
                <a:close/>
                <a:moveTo>
                  <a:pt x="42601" y="31361"/>
                </a:moveTo>
                <a:lnTo>
                  <a:pt x="42423" y="31802"/>
                </a:lnTo>
                <a:cubicBezTo>
                  <a:pt x="43161" y="32111"/>
                  <a:pt x="43935" y="32361"/>
                  <a:pt x="44721" y="32552"/>
                </a:cubicBezTo>
                <a:lnTo>
                  <a:pt x="44828" y="32088"/>
                </a:lnTo>
                <a:cubicBezTo>
                  <a:pt x="44078" y="31897"/>
                  <a:pt x="43316" y="31659"/>
                  <a:pt x="42601" y="31361"/>
                </a:cubicBezTo>
                <a:close/>
                <a:moveTo>
                  <a:pt x="184881" y="31409"/>
                </a:moveTo>
                <a:cubicBezTo>
                  <a:pt x="184167" y="31695"/>
                  <a:pt x="183405" y="31933"/>
                  <a:pt x="182643" y="32123"/>
                </a:cubicBezTo>
                <a:lnTo>
                  <a:pt x="182762" y="32576"/>
                </a:lnTo>
                <a:cubicBezTo>
                  <a:pt x="183536" y="32397"/>
                  <a:pt x="184322" y="32147"/>
                  <a:pt x="185060" y="31850"/>
                </a:cubicBezTo>
                <a:lnTo>
                  <a:pt x="184881" y="31409"/>
                </a:lnTo>
                <a:close/>
                <a:moveTo>
                  <a:pt x="173392" y="31576"/>
                </a:moveTo>
                <a:lnTo>
                  <a:pt x="173225" y="32028"/>
                </a:lnTo>
                <a:cubicBezTo>
                  <a:pt x="173987" y="32302"/>
                  <a:pt x="174761" y="32528"/>
                  <a:pt x="175559" y="32683"/>
                </a:cubicBezTo>
                <a:lnTo>
                  <a:pt x="175654" y="32219"/>
                </a:lnTo>
                <a:cubicBezTo>
                  <a:pt x="174880" y="32064"/>
                  <a:pt x="174130" y="31850"/>
                  <a:pt x="173392" y="31576"/>
                </a:cubicBezTo>
                <a:close/>
                <a:moveTo>
                  <a:pt x="54091" y="31623"/>
                </a:moveTo>
                <a:cubicBezTo>
                  <a:pt x="53353" y="31885"/>
                  <a:pt x="52591" y="32088"/>
                  <a:pt x="51829" y="32242"/>
                </a:cubicBezTo>
                <a:lnTo>
                  <a:pt x="51924" y="32719"/>
                </a:lnTo>
                <a:cubicBezTo>
                  <a:pt x="52710" y="32552"/>
                  <a:pt x="53496" y="32338"/>
                  <a:pt x="54258" y="32064"/>
                </a:cubicBezTo>
                <a:lnTo>
                  <a:pt x="54091" y="31623"/>
                </a:lnTo>
                <a:close/>
                <a:moveTo>
                  <a:pt x="110241" y="32159"/>
                </a:moveTo>
                <a:lnTo>
                  <a:pt x="110134" y="32623"/>
                </a:lnTo>
                <a:cubicBezTo>
                  <a:pt x="110919" y="32802"/>
                  <a:pt x="111717" y="32921"/>
                  <a:pt x="112527" y="32981"/>
                </a:cubicBezTo>
                <a:lnTo>
                  <a:pt x="112563" y="32504"/>
                </a:lnTo>
                <a:cubicBezTo>
                  <a:pt x="111777" y="32445"/>
                  <a:pt x="111003" y="32326"/>
                  <a:pt x="110241" y="32159"/>
                </a:cubicBezTo>
                <a:close/>
                <a:moveTo>
                  <a:pt x="117242" y="32183"/>
                </a:moveTo>
                <a:cubicBezTo>
                  <a:pt x="116480" y="32350"/>
                  <a:pt x="115694" y="32469"/>
                  <a:pt x="114908" y="32516"/>
                </a:cubicBezTo>
                <a:lnTo>
                  <a:pt x="114944" y="32993"/>
                </a:lnTo>
                <a:cubicBezTo>
                  <a:pt x="115753" y="32933"/>
                  <a:pt x="116551" y="32826"/>
                  <a:pt x="117337" y="32647"/>
                </a:cubicBezTo>
                <a:lnTo>
                  <a:pt x="117242" y="32183"/>
                </a:lnTo>
                <a:close/>
                <a:moveTo>
                  <a:pt x="47150" y="32481"/>
                </a:moveTo>
                <a:lnTo>
                  <a:pt x="47102" y="32957"/>
                </a:lnTo>
                <a:cubicBezTo>
                  <a:pt x="47626" y="33004"/>
                  <a:pt x="48150" y="33028"/>
                  <a:pt x="48686" y="33028"/>
                </a:cubicBezTo>
                <a:cubicBezTo>
                  <a:pt x="48959" y="33028"/>
                  <a:pt x="49245" y="33028"/>
                  <a:pt x="49519" y="33004"/>
                </a:cubicBezTo>
                <a:lnTo>
                  <a:pt x="49495" y="32528"/>
                </a:lnTo>
                <a:cubicBezTo>
                  <a:pt x="49221" y="32552"/>
                  <a:pt x="48947" y="32552"/>
                  <a:pt x="48686" y="32552"/>
                </a:cubicBezTo>
                <a:cubicBezTo>
                  <a:pt x="48174" y="32552"/>
                  <a:pt x="47650" y="32528"/>
                  <a:pt x="47150" y="32481"/>
                </a:cubicBezTo>
                <a:close/>
                <a:moveTo>
                  <a:pt x="180333" y="32492"/>
                </a:moveTo>
                <a:cubicBezTo>
                  <a:pt x="179857" y="32528"/>
                  <a:pt x="179392" y="32552"/>
                  <a:pt x="178916" y="32552"/>
                </a:cubicBezTo>
                <a:cubicBezTo>
                  <a:pt x="178607" y="32552"/>
                  <a:pt x="178297" y="32540"/>
                  <a:pt x="177975" y="32528"/>
                </a:cubicBezTo>
                <a:lnTo>
                  <a:pt x="177952" y="33004"/>
                </a:lnTo>
                <a:cubicBezTo>
                  <a:pt x="178273" y="33016"/>
                  <a:pt x="178595" y="33028"/>
                  <a:pt x="178916" y="33028"/>
                </a:cubicBezTo>
                <a:cubicBezTo>
                  <a:pt x="179404" y="33028"/>
                  <a:pt x="179892" y="33004"/>
                  <a:pt x="180369" y="32969"/>
                </a:cubicBezTo>
                <a:lnTo>
                  <a:pt x="180333" y="32492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"/>
          <p:cNvSpPr/>
          <p:nvPr/>
        </p:nvSpPr>
        <p:spPr>
          <a:xfrm>
            <a:off x="7543889" y="2549752"/>
            <a:ext cx="13426" cy="31826"/>
          </a:xfrm>
          <a:custGeom>
            <a:rect b="b" l="l" r="r" t="t"/>
            <a:pathLst>
              <a:path extrusionOk="0" h="1216" w="513">
                <a:moveTo>
                  <a:pt x="477" y="1"/>
                </a:moveTo>
                <a:lnTo>
                  <a:pt x="1" y="37"/>
                </a:lnTo>
                <a:cubicBezTo>
                  <a:pt x="24" y="429"/>
                  <a:pt x="36" y="822"/>
                  <a:pt x="36" y="1215"/>
                </a:cubicBezTo>
                <a:lnTo>
                  <a:pt x="513" y="1215"/>
                </a:lnTo>
                <a:cubicBezTo>
                  <a:pt x="513" y="810"/>
                  <a:pt x="501" y="406"/>
                  <a:pt x="477" y="1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" name="Google Shape;254;p18"/>
          <p:cNvGrpSpPr/>
          <p:nvPr/>
        </p:nvGrpSpPr>
        <p:grpSpPr>
          <a:xfrm>
            <a:off x="651888" y="2472490"/>
            <a:ext cx="1884600" cy="1598484"/>
            <a:chOff x="651888" y="2472490"/>
            <a:chExt cx="1884600" cy="1598484"/>
          </a:xfrm>
        </p:grpSpPr>
        <p:sp>
          <p:nvSpPr>
            <p:cNvPr id="255" name="Google Shape;255;p18"/>
            <p:cNvSpPr/>
            <p:nvPr/>
          </p:nvSpPr>
          <p:spPr>
            <a:xfrm>
              <a:off x="1355163" y="2472490"/>
              <a:ext cx="478041" cy="716734"/>
            </a:xfrm>
            <a:custGeom>
              <a:rect b="b" l="l" r="r" t="t"/>
              <a:pathLst>
                <a:path extrusionOk="0" h="27385" w="18265">
                  <a:moveTo>
                    <a:pt x="9133" y="0"/>
                  </a:moveTo>
                  <a:cubicBezTo>
                    <a:pt x="4084" y="0"/>
                    <a:pt x="1" y="4084"/>
                    <a:pt x="1" y="9132"/>
                  </a:cubicBezTo>
                  <a:cubicBezTo>
                    <a:pt x="1" y="14061"/>
                    <a:pt x="3894" y="18074"/>
                    <a:pt x="8775" y="18252"/>
                  </a:cubicBezTo>
                  <a:lnTo>
                    <a:pt x="8775" y="27051"/>
                  </a:lnTo>
                  <a:cubicBezTo>
                    <a:pt x="8775" y="27230"/>
                    <a:pt x="8930" y="27384"/>
                    <a:pt x="9109" y="27384"/>
                  </a:cubicBezTo>
                  <a:lnTo>
                    <a:pt x="9180" y="27384"/>
                  </a:lnTo>
                  <a:cubicBezTo>
                    <a:pt x="9371" y="27384"/>
                    <a:pt x="9526" y="27230"/>
                    <a:pt x="9526" y="27051"/>
                  </a:cubicBezTo>
                  <a:lnTo>
                    <a:pt x="9526" y="18252"/>
                  </a:lnTo>
                  <a:cubicBezTo>
                    <a:pt x="14383" y="18050"/>
                    <a:pt x="18265" y="14049"/>
                    <a:pt x="18265" y="9132"/>
                  </a:cubicBezTo>
                  <a:cubicBezTo>
                    <a:pt x="18265" y="4084"/>
                    <a:pt x="14169" y="0"/>
                    <a:pt x="91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8"/>
            <p:cNvSpPr txBox="1"/>
            <p:nvPr/>
          </p:nvSpPr>
          <p:spPr>
            <a:xfrm>
              <a:off x="651888" y="353607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" name="Google Shape;257;p18"/>
            <p:cNvSpPr txBox="1"/>
            <p:nvPr/>
          </p:nvSpPr>
          <p:spPr>
            <a:xfrm>
              <a:off x="651888" y="31892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258" name="Google Shape;258;p18"/>
            <p:cNvGrpSpPr/>
            <p:nvPr/>
          </p:nvGrpSpPr>
          <p:grpSpPr>
            <a:xfrm>
              <a:off x="1424543" y="2542716"/>
              <a:ext cx="339306" cy="339253"/>
              <a:chOff x="2685825" y="840375"/>
              <a:chExt cx="481900" cy="481825"/>
            </a:xfrm>
          </p:grpSpPr>
          <p:sp>
            <p:nvSpPr>
              <p:cNvPr id="259" name="Google Shape;259;p18"/>
              <p:cNvSpPr/>
              <p:nvPr/>
            </p:nvSpPr>
            <p:spPr>
              <a:xfrm>
                <a:off x="2685825" y="840375"/>
                <a:ext cx="481900" cy="481825"/>
              </a:xfrm>
              <a:custGeom>
                <a:rect b="b" l="l" r="r" t="t"/>
                <a:pathLst>
                  <a:path extrusionOk="0" h="19273" w="19276">
                    <a:moveTo>
                      <a:pt x="9600" y="4592"/>
                    </a:moveTo>
                    <a:cubicBezTo>
                      <a:pt x="12403" y="4592"/>
                      <a:pt x="14683" y="6872"/>
                      <a:pt x="14683" y="9675"/>
                    </a:cubicBezTo>
                    <a:cubicBezTo>
                      <a:pt x="14683" y="12476"/>
                      <a:pt x="12403" y="14755"/>
                      <a:pt x="9600" y="14755"/>
                    </a:cubicBezTo>
                    <a:cubicBezTo>
                      <a:pt x="6799" y="14755"/>
                      <a:pt x="4520" y="12476"/>
                      <a:pt x="4520" y="9675"/>
                    </a:cubicBezTo>
                    <a:cubicBezTo>
                      <a:pt x="4520" y="6872"/>
                      <a:pt x="6799" y="4592"/>
                      <a:pt x="9600" y="4592"/>
                    </a:cubicBezTo>
                    <a:close/>
                    <a:moveTo>
                      <a:pt x="8471" y="0"/>
                    </a:moveTo>
                    <a:cubicBezTo>
                      <a:pt x="8212" y="0"/>
                      <a:pt x="7986" y="175"/>
                      <a:pt x="7923" y="428"/>
                    </a:cubicBezTo>
                    <a:lnTo>
                      <a:pt x="7691" y="1427"/>
                    </a:lnTo>
                    <a:cubicBezTo>
                      <a:pt x="6778" y="1635"/>
                      <a:pt x="5908" y="1993"/>
                      <a:pt x="5116" y="2490"/>
                    </a:cubicBezTo>
                    <a:lnTo>
                      <a:pt x="4300" y="2002"/>
                    </a:lnTo>
                    <a:cubicBezTo>
                      <a:pt x="4210" y="1949"/>
                      <a:pt x="4110" y="1922"/>
                      <a:pt x="4010" y="1922"/>
                    </a:cubicBezTo>
                    <a:cubicBezTo>
                      <a:pt x="3864" y="1922"/>
                      <a:pt x="3719" y="1978"/>
                      <a:pt x="3611" y="2087"/>
                    </a:cubicBezTo>
                    <a:lnTo>
                      <a:pt x="2015" y="3683"/>
                    </a:lnTo>
                    <a:cubicBezTo>
                      <a:pt x="1831" y="3866"/>
                      <a:pt x="1798" y="4153"/>
                      <a:pt x="1930" y="4372"/>
                    </a:cubicBezTo>
                    <a:lnTo>
                      <a:pt x="2418" y="5188"/>
                    </a:lnTo>
                    <a:cubicBezTo>
                      <a:pt x="1921" y="5980"/>
                      <a:pt x="1563" y="6851"/>
                      <a:pt x="1355" y="7766"/>
                    </a:cubicBezTo>
                    <a:lnTo>
                      <a:pt x="431" y="7995"/>
                    </a:lnTo>
                    <a:cubicBezTo>
                      <a:pt x="178" y="8058"/>
                      <a:pt x="0" y="8284"/>
                      <a:pt x="3" y="8546"/>
                    </a:cubicBezTo>
                    <a:lnTo>
                      <a:pt x="3" y="10804"/>
                    </a:lnTo>
                    <a:cubicBezTo>
                      <a:pt x="0" y="11060"/>
                      <a:pt x="178" y="11286"/>
                      <a:pt x="428" y="11349"/>
                    </a:cubicBezTo>
                    <a:lnTo>
                      <a:pt x="1352" y="11581"/>
                    </a:lnTo>
                    <a:cubicBezTo>
                      <a:pt x="1560" y="12494"/>
                      <a:pt x="1921" y="13364"/>
                      <a:pt x="2418" y="14159"/>
                    </a:cubicBezTo>
                    <a:lnTo>
                      <a:pt x="1927" y="14972"/>
                    </a:lnTo>
                    <a:cubicBezTo>
                      <a:pt x="1795" y="15195"/>
                      <a:pt x="1831" y="15478"/>
                      <a:pt x="2012" y="15662"/>
                    </a:cubicBezTo>
                    <a:lnTo>
                      <a:pt x="3611" y="17261"/>
                    </a:lnTo>
                    <a:cubicBezTo>
                      <a:pt x="3720" y="17368"/>
                      <a:pt x="3864" y="17424"/>
                      <a:pt x="4011" y="17424"/>
                    </a:cubicBezTo>
                    <a:cubicBezTo>
                      <a:pt x="4110" y="17424"/>
                      <a:pt x="4210" y="17398"/>
                      <a:pt x="4300" y="17345"/>
                    </a:cubicBezTo>
                    <a:lnTo>
                      <a:pt x="5113" y="16854"/>
                    </a:lnTo>
                    <a:cubicBezTo>
                      <a:pt x="5908" y="17351"/>
                      <a:pt x="6778" y="17712"/>
                      <a:pt x="7691" y="17920"/>
                    </a:cubicBezTo>
                    <a:lnTo>
                      <a:pt x="7923" y="18844"/>
                    </a:lnTo>
                    <a:cubicBezTo>
                      <a:pt x="7983" y="19094"/>
                      <a:pt x="8212" y="19272"/>
                      <a:pt x="8471" y="19272"/>
                    </a:cubicBezTo>
                    <a:lnTo>
                      <a:pt x="10729" y="19272"/>
                    </a:lnTo>
                    <a:cubicBezTo>
                      <a:pt x="10988" y="19272"/>
                      <a:pt x="11214" y="19097"/>
                      <a:pt x="11277" y="18844"/>
                    </a:cubicBezTo>
                    <a:lnTo>
                      <a:pt x="11509" y="17920"/>
                    </a:lnTo>
                    <a:cubicBezTo>
                      <a:pt x="12421" y="17712"/>
                      <a:pt x="13292" y="17354"/>
                      <a:pt x="14084" y="16857"/>
                    </a:cubicBezTo>
                    <a:lnTo>
                      <a:pt x="14900" y="17345"/>
                    </a:lnTo>
                    <a:cubicBezTo>
                      <a:pt x="14989" y="17399"/>
                      <a:pt x="15090" y="17425"/>
                      <a:pt x="15190" y="17425"/>
                    </a:cubicBezTo>
                    <a:cubicBezTo>
                      <a:pt x="15336" y="17425"/>
                      <a:pt x="15480" y="17369"/>
                      <a:pt x="15589" y="17261"/>
                    </a:cubicBezTo>
                    <a:lnTo>
                      <a:pt x="17185" y="15665"/>
                    </a:lnTo>
                    <a:cubicBezTo>
                      <a:pt x="17369" y="15481"/>
                      <a:pt x="17402" y="15195"/>
                      <a:pt x="17270" y="14975"/>
                    </a:cubicBezTo>
                    <a:lnTo>
                      <a:pt x="16782" y="14159"/>
                    </a:lnTo>
                    <a:cubicBezTo>
                      <a:pt x="17279" y="13367"/>
                      <a:pt x="17637" y="12497"/>
                      <a:pt x="17845" y="11584"/>
                    </a:cubicBezTo>
                    <a:lnTo>
                      <a:pt x="18844" y="11352"/>
                    </a:lnTo>
                    <a:cubicBezTo>
                      <a:pt x="19097" y="11289"/>
                      <a:pt x="19275" y="11063"/>
                      <a:pt x="19275" y="10804"/>
                    </a:cubicBezTo>
                    <a:lnTo>
                      <a:pt x="19275" y="8546"/>
                    </a:lnTo>
                    <a:cubicBezTo>
                      <a:pt x="19275" y="8287"/>
                      <a:pt x="19097" y="8061"/>
                      <a:pt x="18847" y="7998"/>
                    </a:cubicBezTo>
                    <a:lnTo>
                      <a:pt x="17848" y="7766"/>
                    </a:lnTo>
                    <a:cubicBezTo>
                      <a:pt x="17640" y="6854"/>
                      <a:pt x="17279" y="5983"/>
                      <a:pt x="16782" y="5188"/>
                    </a:cubicBezTo>
                    <a:lnTo>
                      <a:pt x="17273" y="4375"/>
                    </a:lnTo>
                    <a:cubicBezTo>
                      <a:pt x="17405" y="4153"/>
                      <a:pt x="17369" y="3869"/>
                      <a:pt x="17188" y="3686"/>
                    </a:cubicBezTo>
                    <a:lnTo>
                      <a:pt x="15589" y="2090"/>
                    </a:lnTo>
                    <a:cubicBezTo>
                      <a:pt x="15480" y="1980"/>
                      <a:pt x="15335" y="1923"/>
                      <a:pt x="15188" y="1923"/>
                    </a:cubicBezTo>
                    <a:cubicBezTo>
                      <a:pt x="15089" y="1923"/>
                      <a:pt x="14989" y="1949"/>
                      <a:pt x="14900" y="2002"/>
                    </a:cubicBezTo>
                    <a:lnTo>
                      <a:pt x="14087" y="2493"/>
                    </a:lnTo>
                    <a:cubicBezTo>
                      <a:pt x="13292" y="1996"/>
                      <a:pt x="12421" y="1635"/>
                      <a:pt x="11509" y="1427"/>
                    </a:cubicBezTo>
                    <a:lnTo>
                      <a:pt x="11277" y="428"/>
                    </a:lnTo>
                    <a:cubicBezTo>
                      <a:pt x="11217" y="178"/>
                      <a:pt x="10988" y="0"/>
                      <a:pt x="107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60" name="Google Shape;260;p18"/>
              <p:cNvSpPr/>
              <p:nvPr/>
            </p:nvSpPr>
            <p:spPr>
              <a:xfrm>
                <a:off x="2819200" y="983400"/>
                <a:ext cx="205475" cy="197625"/>
              </a:xfrm>
              <a:custGeom>
                <a:rect b="b" l="l" r="r" t="t"/>
                <a:pathLst>
                  <a:path extrusionOk="0" h="7905" w="8219">
                    <a:moveTo>
                      <a:pt x="4265" y="1129"/>
                    </a:moveTo>
                    <a:cubicBezTo>
                      <a:pt x="4629" y="1129"/>
                      <a:pt x="4996" y="1199"/>
                      <a:pt x="5346" y="1343"/>
                    </a:cubicBezTo>
                    <a:cubicBezTo>
                      <a:pt x="6400" y="1780"/>
                      <a:pt x="7089" y="2810"/>
                      <a:pt x="7089" y="3954"/>
                    </a:cubicBezTo>
                    <a:cubicBezTo>
                      <a:pt x="7086" y="5511"/>
                      <a:pt x="5825" y="6773"/>
                      <a:pt x="4265" y="6776"/>
                    </a:cubicBezTo>
                    <a:cubicBezTo>
                      <a:pt x="3124" y="6776"/>
                      <a:pt x="2094" y="6089"/>
                      <a:pt x="1657" y="5032"/>
                    </a:cubicBezTo>
                    <a:cubicBezTo>
                      <a:pt x="1221" y="3978"/>
                      <a:pt x="1461" y="2765"/>
                      <a:pt x="2268" y="1958"/>
                    </a:cubicBezTo>
                    <a:cubicBezTo>
                      <a:pt x="2808" y="1416"/>
                      <a:pt x="3530" y="1129"/>
                      <a:pt x="4265" y="1129"/>
                    </a:cubicBezTo>
                    <a:close/>
                    <a:moveTo>
                      <a:pt x="4265" y="0"/>
                    </a:moveTo>
                    <a:cubicBezTo>
                      <a:pt x="2666" y="0"/>
                      <a:pt x="1227" y="964"/>
                      <a:pt x="612" y="2440"/>
                    </a:cubicBezTo>
                    <a:cubicBezTo>
                      <a:pt x="1" y="3918"/>
                      <a:pt x="341" y="5616"/>
                      <a:pt x="1470" y="6749"/>
                    </a:cubicBezTo>
                    <a:cubicBezTo>
                      <a:pt x="2226" y="7504"/>
                      <a:pt x="3237" y="7905"/>
                      <a:pt x="4265" y="7905"/>
                    </a:cubicBezTo>
                    <a:cubicBezTo>
                      <a:pt x="4774" y="7905"/>
                      <a:pt x="5288" y="7806"/>
                      <a:pt x="5777" y="7604"/>
                    </a:cubicBezTo>
                    <a:cubicBezTo>
                      <a:pt x="7255" y="6993"/>
                      <a:pt x="8219" y="5550"/>
                      <a:pt x="8219" y="3954"/>
                    </a:cubicBezTo>
                    <a:cubicBezTo>
                      <a:pt x="8216" y="1771"/>
                      <a:pt x="6448" y="3"/>
                      <a:pt x="42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61" name="Google Shape;261;p18"/>
          <p:cNvGrpSpPr/>
          <p:nvPr/>
        </p:nvGrpSpPr>
        <p:grpSpPr>
          <a:xfrm>
            <a:off x="6607513" y="2472490"/>
            <a:ext cx="1884600" cy="1598484"/>
            <a:chOff x="6607513" y="2472490"/>
            <a:chExt cx="1884600" cy="1598484"/>
          </a:xfrm>
        </p:grpSpPr>
        <p:sp>
          <p:nvSpPr>
            <p:cNvPr id="262" name="Google Shape;262;p18"/>
            <p:cNvSpPr/>
            <p:nvPr/>
          </p:nvSpPr>
          <p:spPr>
            <a:xfrm>
              <a:off x="7310795" y="2472490"/>
              <a:ext cx="478041" cy="716734"/>
            </a:xfrm>
            <a:custGeom>
              <a:rect b="b" l="l" r="r" t="t"/>
              <a:pathLst>
                <a:path extrusionOk="0" h="27385" w="18265">
                  <a:moveTo>
                    <a:pt x="9133" y="0"/>
                  </a:moveTo>
                  <a:cubicBezTo>
                    <a:pt x="4085" y="0"/>
                    <a:pt x="1" y="4084"/>
                    <a:pt x="1" y="9132"/>
                  </a:cubicBezTo>
                  <a:cubicBezTo>
                    <a:pt x="1" y="14061"/>
                    <a:pt x="3906" y="18074"/>
                    <a:pt x="8788" y="18252"/>
                  </a:cubicBezTo>
                  <a:lnTo>
                    <a:pt x="8788" y="27051"/>
                  </a:lnTo>
                  <a:cubicBezTo>
                    <a:pt x="8788" y="27230"/>
                    <a:pt x="8930" y="27384"/>
                    <a:pt x="9121" y="27384"/>
                  </a:cubicBezTo>
                  <a:lnTo>
                    <a:pt x="9192" y="27384"/>
                  </a:lnTo>
                  <a:cubicBezTo>
                    <a:pt x="9371" y="27384"/>
                    <a:pt x="9526" y="27230"/>
                    <a:pt x="9526" y="27051"/>
                  </a:cubicBezTo>
                  <a:lnTo>
                    <a:pt x="9526" y="18252"/>
                  </a:lnTo>
                  <a:cubicBezTo>
                    <a:pt x="14384" y="18050"/>
                    <a:pt x="18265" y="14049"/>
                    <a:pt x="18265" y="9132"/>
                  </a:cubicBezTo>
                  <a:cubicBezTo>
                    <a:pt x="18265" y="4084"/>
                    <a:pt x="14181" y="0"/>
                    <a:pt x="9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8"/>
            <p:cNvSpPr txBox="1"/>
            <p:nvPr/>
          </p:nvSpPr>
          <p:spPr>
            <a:xfrm>
              <a:off x="6607513" y="31892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4" name="Google Shape;264;p18"/>
            <p:cNvSpPr txBox="1"/>
            <p:nvPr/>
          </p:nvSpPr>
          <p:spPr>
            <a:xfrm>
              <a:off x="6607513" y="353607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65" name="Google Shape;265;p18"/>
            <p:cNvGrpSpPr/>
            <p:nvPr/>
          </p:nvGrpSpPr>
          <p:grpSpPr>
            <a:xfrm>
              <a:off x="7375404" y="2542412"/>
              <a:ext cx="350431" cy="339887"/>
              <a:chOff x="3270675" y="841800"/>
              <a:chExt cx="497700" cy="482725"/>
            </a:xfrm>
          </p:grpSpPr>
          <p:sp>
            <p:nvSpPr>
              <p:cNvPr id="266" name="Google Shape;266;p18"/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rect b="b" l="l" r="r" t="t"/>
                <a:pathLst>
                  <a:path extrusionOk="0" h="16901" w="17885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67" name="Google Shape;267;p18"/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rect b="b" l="l" r="r" t="t"/>
                <a:pathLst>
                  <a:path extrusionOk="0" h="8837" w="11188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68" name="Google Shape;268;p18"/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rect b="b" l="l" r="r" t="t"/>
                <a:pathLst>
                  <a:path extrusionOk="0" h="10008" w="9531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69" name="Google Shape;269;p18"/>
          <p:cNvGrpSpPr/>
          <p:nvPr/>
        </p:nvGrpSpPr>
        <p:grpSpPr>
          <a:xfrm>
            <a:off x="4520300" y="593575"/>
            <a:ext cx="1884600" cy="1578896"/>
            <a:chOff x="4520300" y="613150"/>
            <a:chExt cx="1884600" cy="1578896"/>
          </a:xfrm>
        </p:grpSpPr>
        <p:sp>
          <p:nvSpPr>
            <p:cNvPr id="270" name="Google Shape;270;p18"/>
            <p:cNvSpPr/>
            <p:nvPr/>
          </p:nvSpPr>
          <p:spPr>
            <a:xfrm>
              <a:off x="5223581" y="1475313"/>
              <a:ext cx="478041" cy="716734"/>
            </a:xfrm>
            <a:custGeom>
              <a:rect b="b" l="l" r="r" t="t"/>
              <a:pathLst>
                <a:path extrusionOk="0" h="27385" w="18265">
                  <a:moveTo>
                    <a:pt x="9049" y="0"/>
                  </a:moveTo>
                  <a:cubicBezTo>
                    <a:pt x="8871" y="0"/>
                    <a:pt x="8764" y="155"/>
                    <a:pt x="8764" y="334"/>
                  </a:cubicBezTo>
                  <a:lnTo>
                    <a:pt x="8764" y="9132"/>
                  </a:lnTo>
                  <a:cubicBezTo>
                    <a:pt x="3846" y="9335"/>
                    <a:pt x="1" y="13335"/>
                    <a:pt x="1" y="18252"/>
                  </a:cubicBezTo>
                  <a:cubicBezTo>
                    <a:pt x="1" y="23301"/>
                    <a:pt x="4073" y="27385"/>
                    <a:pt x="9121" y="27385"/>
                  </a:cubicBezTo>
                  <a:cubicBezTo>
                    <a:pt x="14169" y="27385"/>
                    <a:pt x="18265" y="23301"/>
                    <a:pt x="18265" y="18252"/>
                  </a:cubicBezTo>
                  <a:cubicBezTo>
                    <a:pt x="18265" y="13323"/>
                    <a:pt x="14419" y="9311"/>
                    <a:pt x="9502" y="9132"/>
                  </a:cubicBezTo>
                  <a:lnTo>
                    <a:pt x="9502" y="334"/>
                  </a:lnTo>
                  <a:cubicBezTo>
                    <a:pt x="9502" y="155"/>
                    <a:pt x="9311" y="0"/>
                    <a:pt x="9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8"/>
            <p:cNvSpPr txBox="1"/>
            <p:nvPr/>
          </p:nvSpPr>
          <p:spPr>
            <a:xfrm>
              <a:off x="4520300" y="61315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2" name="Google Shape;272;p18"/>
            <p:cNvSpPr txBox="1"/>
            <p:nvPr/>
          </p:nvSpPr>
          <p:spPr>
            <a:xfrm>
              <a:off x="4520300" y="96000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73" name="Google Shape;273;p18"/>
            <p:cNvGrpSpPr/>
            <p:nvPr/>
          </p:nvGrpSpPr>
          <p:grpSpPr>
            <a:xfrm>
              <a:off x="5292967" y="1776120"/>
              <a:ext cx="339253" cy="339253"/>
              <a:chOff x="3271200" y="1435075"/>
              <a:chExt cx="481825" cy="481825"/>
            </a:xfrm>
          </p:grpSpPr>
          <p:sp>
            <p:nvSpPr>
              <p:cNvPr id="274" name="Google Shape;274;p18"/>
              <p:cNvSpPr/>
              <p:nvPr/>
            </p:nvSpPr>
            <p:spPr>
              <a:xfrm>
                <a:off x="3271200" y="143507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9597" y="2259"/>
                    </a:moveTo>
                    <a:cubicBezTo>
                      <a:pt x="13635" y="2259"/>
                      <a:pt x="17014" y="5545"/>
                      <a:pt x="17014" y="9601"/>
                    </a:cubicBezTo>
                    <a:cubicBezTo>
                      <a:pt x="17014" y="13636"/>
                      <a:pt x="13654" y="17014"/>
                      <a:pt x="9597" y="17014"/>
                    </a:cubicBezTo>
                    <a:cubicBezTo>
                      <a:pt x="5562" y="17014"/>
                      <a:pt x="2259" y="13654"/>
                      <a:pt x="2259" y="9601"/>
                    </a:cubicBezTo>
                    <a:cubicBezTo>
                      <a:pt x="2259" y="5563"/>
                      <a:pt x="5541" y="2259"/>
                      <a:pt x="9597" y="2259"/>
                    </a:cubicBezTo>
                    <a:close/>
                    <a:moveTo>
                      <a:pt x="9597" y="1"/>
                    </a:moveTo>
                    <a:cubicBezTo>
                      <a:pt x="4304" y="1"/>
                      <a:pt x="0" y="4307"/>
                      <a:pt x="0" y="9601"/>
                    </a:cubicBezTo>
                    <a:cubicBezTo>
                      <a:pt x="0" y="14892"/>
                      <a:pt x="4304" y="19273"/>
                      <a:pt x="9597" y="19273"/>
                    </a:cubicBezTo>
                    <a:cubicBezTo>
                      <a:pt x="14891" y="19273"/>
                      <a:pt x="19272" y="14892"/>
                      <a:pt x="19272" y="9601"/>
                    </a:cubicBezTo>
                    <a:cubicBezTo>
                      <a:pt x="19272" y="4307"/>
                      <a:pt x="14891" y="1"/>
                      <a:pt x="95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75" name="Google Shape;275;p18"/>
              <p:cNvSpPr/>
              <p:nvPr/>
            </p:nvSpPr>
            <p:spPr>
              <a:xfrm>
                <a:off x="3356575" y="1520525"/>
                <a:ext cx="311000" cy="311025"/>
              </a:xfrm>
              <a:custGeom>
                <a:rect b="b" l="l" r="r" t="t"/>
                <a:pathLst>
                  <a:path extrusionOk="0" h="12441" w="12440">
                    <a:moveTo>
                      <a:pt x="8516" y="3359"/>
                    </a:moveTo>
                    <a:cubicBezTo>
                      <a:pt x="8661" y="3359"/>
                      <a:pt x="8805" y="3414"/>
                      <a:pt x="8917" y="3524"/>
                    </a:cubicBezTo>
                    <a:cubicBezTo>
                      <a:pt x="9136" y="3744"/>
                      <a:pt x="9136" y="4102"/>
                      <a:pt x="8917" y="4322"/>
                    </a:cubicBezTo>
                    <a:lnTo>
                      <a:pt x="7056" y="6183"/>
                    </a:lnTo>
                    <a:lnTo>
                      <a:pt x="8917" y="8041"/>
                    </a:lnTo>
                    <a:cubicBezTo>
                      <a:pt x="9326" y="8453"/>
                      <a:pt x="8939" y="9009"/>
                      <a:pt x="8502" y="9009"/>
                    </a:cubicBezTo>
                    <a:cubicBezTo>
                      <a:pt x="8371" y="9009"/>
                      <a:pt x="8235" y="8959"/>
                      <a:pt x="8116" y="8839"/>
                    </a:cubicBezTo>
                    <a:lnTo>
                      <a:pt x="5857" y="6580"/>
                    </a:lnTo>
                    <a:cubicBezTo>
                      <a:pt x="5637" y="6360"/>
                      <a:pt x="5637" y="6002"/>
                      <a:pt x="5857" y="5782"/>
                    </a:cubicBezTo>
                    <a:lnTo>
                      <a:pt x="8116" y="3524"/>
                    </a:lnTo>
                    <a:cubicBezTo>
                      <a:pt x="8227" y="3414"/>
                      <a:pt x="8372" y="3359"/>
                      <a:pt x="8516" y="3359"/>
                    </a:cubicBezTo>
                    <a:close/>
                    <a:moveTo>
                      <a:pt x="5619" y="1"/>
                    </a:moveTo>
                    <a:cubicBezTo>
                      <a:pt x="4367" y="112"/>
                      <a:pt x="3177" y="606"/>
                      <a:pt x="2214" y="1413"/>
                    </a:cubicBezTo>
                    <a:lnTo>
                      <a:pt x="2590" y="1789"/>
                    </a:lnTo>
                    <a:cubicBezTo>
                      <a:pt x="3002" y="2199"/>
                      <a:pt x="2615" y="2757"/>
                      <a:pt x="2178" y="2757"/>
                    </a:cubicBezTo>
                    <a:cubicBezTo>
                      <a:pt x="2047" y="2757"/>
                      <a:pt x="1912" y="2707"/>
                      <a:pt x="1792" y="2587"/>
                    </a:cubicBezTo>
                    <a:lnTo>
                      <a:pt x="1416" y="2211"/>
                    </a:lnTo>
                    <a:cubicBezTo>
                      <a:pt x="609" y="3175"/>
                      <a:pt x="118" y="4364"/>
                      <a:pt x="3" y="5617"/>
                    </a:cubicBezTo>
                    <a:lnTo>
                      <a:pt x="536" y="5617"/>
                    </a:lnTo>
                    <a:cubicBezTo>
                      <a:pt x="1280" y="5617"/>
                      <a:pt x="1283" y="6746"/>
                      <a:pt x="536" y="6746"/>
                    </a:cubicBezTo>
                    <a:lnTo>
                      <a:pt x="0" y="6746"/>
                    </a:lnTo>
                    <a:cubicBezTo>
                      <a:pt x="118" y="8035"/>
                      <a:pt x="627" y="9287"/>
                      <a:pt x="1413" y="10227"/>
                    </a:cubicBezTo>
                    <a:lnTo>
                      <a:pt x="1789" y="9850"/>
                    </a:lnTo>
                    <a:cubicBezTo>
                      <a:pt x="1910" y="9730"/>
                      <a:pt x="2045" y="9679"/>
                      <a:pt x="2176" y="9679"/>
                    </a:cubicBezTo>
                    <a:cubicBezTo>
                      <a:pt x="2613" y="9679"/>
                      <a:pt x="2995" y="10244"/>
                      <a:pt x="2587" y="10651"/>
                    </a:cubicBezTo>
                    <a:lnTo>
                      <a:pt x="2211" y="11028"/>
                    </a:lnTo>
                    <a:cubicBezTo>
                      <a:pt x="3174" y="11832"/>
                      <a:pt x="4364" y="12326"/>
                      <a:pt x="5616" y="12440"/>
                    </a:cubicBezTo>
                    <a:lnTo>
                      <a:pt x="5616" y="11904"/>
                    </a:lnTo>
                    <a:cubicBezTo>
                      <a:pt x="5616" y="11530"/>
                      <a:pt x="5899" y="11343"/>
                      <a:pt x="6182" y="11343"/>
                    </a:cubicBezTo>
                    <a:cubicBezTo>
                      <a:pt x="6464" y="11343"/>
                      <a:pt x="6745" y="11530"/>
                      <a:pt x="6745" y="11904"/>
                    </a:cubicBezTo>
                    <a:lnTo>
                      <a:pt x="6745" y="12440"/>
                    </a:lnTo>
                    <a:cubicBezTo>
                      <a:pt x="8034" y="12323"/>
                      <a:pt x="9287" y="11811"/>
                      <a:pt x="10226" y="11028"/>
                    </a:cubicBezTo>
                    <a:lnTo>
                      <a:pt x="9850" y="10651"/>
                    </a:lnTo>
                    <a:cubicBezTo>
                      <a:pt x="9445" y="10246"/>
                      <a:pt x="9822" y="9678"/>
                      <a:pt x="10259" y="9678"/>
                    </a:cubicBezTo>
                    <a:cubicBezTo>
                      <a:pt x="10390" y="9678"/>
                      <a:pt x="10526" y="9729"/>
                      <a:pt x="10648" y="9850"/>
                    </a:cubicBezTo>
                    <a:lnTo>
                      <a:pt x="11024" y="10227"/>
                    </a:lnTo>
                    <a:cubicBezTo>
                      <a:pt x="11810" y="9287"/>
                      <a:pt x="12319" y="8035"/>
                      <a:pt x="12437" y="6746"/>
                    </a:cubicBezTo>
                    <a:lnTo>
                      <a:pt x="11904" y="6746"/>
                    </a:lnTo>
                    <a:cubicBezTo>
                      <a:pt x="11160" y="6746"/>
                      <a:pt x="11157" y="5617"/>
                      <a:pt x="11904" y="5617"/>
                    </a:cubicBezTo>
                    <a:lnTo>
                      <a:pt x="12440" y="5617"/>
                    </a:lnTo>
                    <a:cubicBezTo>
                      <a:pt x="12325" y="4364"/>
                      <a:pt x="11834" y="3175"/>
                      <a:pt x="11027" y="2211"/>
                    </a:cubicBezTo>
                    <a:lnTo>
                      <a:pt x="10651" y="2587"/>
                    </a:lnTo>
                    <a:cubicBezTo>
                      <a:pt x="10529" y="2709"/>
                      <a:pt x="10392" y="2760"/>
                      <a:pt x="10261" y="2760"/>
                    </a:cubicBezTo>
                    <a:cubicBezTo>
                      <a:pt x="9823" y="2760"/>
                      <a:pt x="9443" y="2197"/>
                      <a:pt x="9853" y="1789"/>
                    </a:cubicBezTo>
                    <a:lnTo>
                      <a:pt x="10232" y="1413"/>
                    </a:lnTo>
                    <a:cubicBezTo>
                      <a:pt x="9290" y="627"/>
                      <a:pt x="8037" y="115"/>
                      <a:pt x="6748" y="1"/>
                    </a:cubicBezTo>
                    <a:lnTo>
                      <a:pt x="6748" y="537"/>
                    </a:lnTo>
                    <a:cubicBezTo>
                      <a:pt x="6748" y="909"/>
                      <a:pt x="6466" y="1096"/>
                      <a:pt x="6183" y="1096"/>
                    </a:cubicBezTo>
                    <a:cubicBezTo>
                      <a:pt x="5901" y="1096"/>
                      <a:pt x="5619" y="910"/>
                      <a:pt x="5619" y="537"/>
                    </a:cubicBezTo>
                    <a:lnTo>
                      <a:pt x="56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276" name="Google Shape;276;p18"/>
          <p:cNvGrpSpPr/>
          <p:nvPr/>
        </p:nvGrpSpPr>
        <p:grpSpPr>
          <a:xfrm>
            <a:off x="2786950" y="593575"/>
            <a:ext cx="1884600" cy="1598471"/>
            <a:chOff x="2786950" y="593575"/>
            <a:chExt cx="1884600" cy="1598471"/>
          </a:xfrm>
        </p:grpSpPr>
        <p:sp>
          <p:nvSpPr>
            <p:cNvPr id="277" name="Google Shape;277;p18"/>
            <p:cNvSpPr/>
            <p:nvPr/>
          </p:nvSpPr>
          <p:spPr>
            <a:xfrm>
              <a:off x="3490064" y="1475313"/>
              <a:ext cx="478355" cy="716734"/>
            </a:xfrm>
            <a:custGeom>
              <a:rect b="b" l="l" r="r" t="t"/>
              <a:pathLst>
                <a:path extrusionOk="0" h="27385" w="18277">
                  <a:moveTo>
                    <a:pt x="9061" y="0"/>
                  </a:moveTo>
                  <a:cubicBezTo>
                    <a:pt x="8870" y="0"/>
                    <a:pt x="8763" y="155"/>
                    <a:pt x="8763" y="334"/>
                  </a:cubicBezTo>
                  <a:lnTo>
                    <a:pt x="8763" y="9132"/>
                  </a:lnTo>
                  <a:cubicBezTo>
                    <a:pt x="3858" y="9335"/>
                    <a:pt x="0" y="13335"/>
                    <a:pt x="0" y="18252"/>
                  </a:cubicBezTo>
                  <a:cubicBezTo>
                    <a:pt x="0" y="23301"/>
                    <a:pt x="4084" y="27385"/>
                    <a:pt x="9120" y="27385"/>
                  </a:cubicBezTo>
                  <a:cubicBezTo>
                    <a:pt x="14169" y="27385"/>
                    <a:pt x="18276" y="23301"/>
                    <a:pt x="18276" y="18252"/>
                  </a:cubicBezTo>
                  <a:cubicBezTo>
                    <a:pt x="18276" y="13323"/>
                    <a:pt x="14419" y="9311"/>
                    <a:pt x="9513" y="9132"/>
                  </a:cubicBezTo>
                  <a:lnTo>
                    <a:pt x="9513" y="334"/>
                  </a:lnTo>
                  <a:cubicBezTo>
                    <a:pt x="9513" y="155"/>
                    <a:pt x="9311" y="0"/>
                    <a:pt x="91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8"/>
            <p:cNvSpPr txBox="1"/>
            <p:nvPr/>
          </p:nvSpPr>
          <p:spPr>
            <a:xfrm>
              <a:off x="2786950" y="5935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9" name="Google Shape;279;p18"/>
            <p:cNvSpPr txBox="1"/>
            <p:nvPr/>
          </p:nvSpPr>
          <p:spPr>
            <a:xfrm>
              <a:off x="2786950" y="9404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80" name="Google Shape;280;p18"/>
            <p:cNvGrpSpPr/>
            <p:nvPr/>
          </p:nvGrpSpPr>
          <p:grpSpPr>
            <a:xfrm>
              <a:off x="3559624" y="1776120"/>
              <a:ext cx="339253" cy="339253"/>
              <a:chOff x="4456875" y="1435075"/>
              <a:chExt cx="481825" cy="481825"/>
            </a:xfrm>
          </p:grpSpPr>
          <p:sp>
            <p:nvSpPr>
              <p:cNvPr id="281" name="Google Shape;281;p18"/>
              <p:cNvSpPr/>
              <p:nvPr/>
            </p:nvSpPr>
            <p:spPr>
              <a:xfrm>
                <a:off x="4624975" y="1465275"/>
                <a:ext cx="56650" cy="86000"/>
              </a:xfrm>
              <a:custGeom>
                <a:rect b="b" l="l" r="r" t="t"/>
                <a:pathLst>
                  <a:path extrusionOk="0" h="3440" w="2266">
                    <a:moveTo>
                      <a:pt x="2265" y="0"/>
                    </a:moveTo>
                    <a:cubicBezTo>
                      <a:pt x="1413" y="283"/>
                      <a:pt x="618" y="1196"/>
                      <a:pt x="1" y="2575"/>
                    </a:cubicBezTo>
                    <a:cubicBezTo>
                      <a:pt x="263" y="2801"/>
                      <a:pt x="449" y="3105"/>
                      <a:pt x="534" y="3439"/>
                    </a:cubicBezTo>
                    <a:cubicBezTo>
                      <a:pt x="1106" y="3364"/>
                      <a:pt x="1672" y="3322"/>
                      <a:pt x="2265" y="3304"/>
                    </a:cubicBezTo>
                    <a:lnTo>
                      <a:pt x="2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82" name="Google Shape;282;p18"/>
              <p:cNvSpPr/>
              <p:nvPr/>
            </p:nvSpPr>
            <p:spPr>
              <a:xfrm>
                <a:off x="4615275" y="1797425"/>
                <a:ext cx="66350" cy="89375"/>
              </a:xfrm>
              <a:custGeom>
                <a:rect b="b" l="l" r="r" t="t"/>
                <a:pathLst>
                  <a:path extrusionOk="0" h="3575" w="2654">
                    <a:moveTo>
                      <a:pt x="0" y="0"/>
                    </a:moveTo>
                    <a:lnTo>
                      <a:pt x="0" y="0"/>
                    </a:lnTo>
                    <a:cubicBezTo>
                      <a:pt x="618" y="1882"/>
                      <a:pt x="1563" y="3225"/>
                      <a:pt x="2653" y="3574"/>
                    </a:cubicBezTo>
                    <a:lnTo>
                      <a:pt x="2653" y="1316"/>
                    </a:lnTo>
                    <a:cubicBezTo>
                      <a:pt x="2153" y="1135"/>
                      <a:pt x="1768" y="726"/>
                      <a:pt x="1620" y="217"/>
                    </a:cubicBezTo>
                    <a:cubicBezTo>
                      <a:pt x="1057" y="169"/>
                      <a:pt x="518" y="9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83" name="Google Shape;283;p18"/>
              <p:cNvSpPr/>
              <p:nvPr/>
            </p:nvSpPr>
            <p:spPr>
              <a:xfrm>
                <a:off x="4583125" y="1547250"/>
                <a:ext cx="28250" cy="28250"/>
              </a:xfrm>
              <a:custGeom>
                <a:rect b="b" l="l" r="r" t="t"/>
                <a:pathLst>
                  <a:path extrusionOk="0" h="1130" w="1130">
                    <a:moveTo>
                      <a:pt x="567" y="1"/>
                    </a:moveTo>
                    <a:cubicBezTo>
                      <a:pt x="253" y="1"/>
                      <a:pt x="1" y="254"/>
                      <a:pt x="1" y="567"/>
                    </a:cubicBezTo>
                    <a:cubicBezTo>
                      <a:pt x="1" y="880"/>
                      <a:pt x="253" y="1130"/>
                      <a:pt x="567" y="1130"/>
                    </a:cubicBezTo>
                    <a:cubicBezTo>
                      <a:pt x="880" y="1130"/>
                      <a:pt x="1130" y="880"/>
                      <a:pt x="1130" y="567"/>
                    </a:cubicBezTo>
                    <a:cubicBezTo>
                      <a:pt x="1130" y="254"/>
                      <a:pt x="880" y="1"/>
                      <a:pt x="5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84" name="Google Shape;284;p18"/>
              <p:cNvSpPr/>
              <p:nvPr/>
            </p:nvSpPr>
            <p:spPr>
              <a:xfrm>
                <a:off x="4597950" y="1576075"/>
                <a:ext cx="83675" cy="87525"/>
              </a:xfrm>
              <a:custGeom>
                <a:rect b="b" l="l" r="r" t="t"/>
                <a:pathLst>
                  <a:path extrusionOk="0" h="3501" w="3347">
                    <a:moveTo>
                      <a:pt x="3346" y="1"/>
                    </a:moveTo>
                    <a:cubicBezTo>
                      <a:pt x="2723" y="19"/>
                      <a:pt x="2103" y="73"/>
                      <a:pt x="1485" y="161"/>
                    </a:cubicBezTo>
                    <a:cubicBezTo>
                      <a:pt x="1241" y="654"/>
                      <a:pt x="772" y="998"/>
                      <a:pt x="230" y="1082"/>
                    </a:cubicBezTo>
                    <a:cubicBezTo>
                      <a:pt x="100" y="1817"/>
                      <a:pt x="25" y="2714"/>
                      <a:pt x="1" y="3500"/>
                    </a:cubicBezTo>
                    <a:lnTo>
                      <a:pt x="3346" y="3500"/>
                    </a:lnTo>
                    <a:lnTo>
                      <a:pt x="33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85" name="Google Shape;285;p18"/>
              <p:cNvSpPr/>
              <p:nvPr/>
            </p:nvSpPr>
            <p:spPr>
              <a:xfrm>
                <a:off x="4597650" y="1692175"/>
                <a:ext cx="83975" cy="82450"/>
              </a:xfrm>
              <a:custGeom>
                <a:rect b="b" l="l" r="r" t="t"/>
                <a:pathLst>
                  <a:path extrusionOk="0" h="3298" w="3359">
                    <a:moveTo>
                      <a:pt x="1" y="0"/>
                    </a:moveTo>
                    <a:cubicBezTo>
                      <a:pt x="31" y="1003"/>
                      <a:pt x="154" y="2006"/>
                      <a:pt x="371" y="2987"/>
                    </a:cubicBezTo>
                    <a:cubicBezTo>
                      <a:pt x="1031" y="3135"/>
                      <a:pt x="1699" y="3237"/>
                      <a:pt x="2371" y="3298"/>
                    </a:cubicBezTo>
                    <a:cubicBezTo>
                      <a:pt x="2548" y="2855"/>
                      <a:pt x="2910" y="2509"/>
                      <a:pt x="3358" y="2346"/>
                    </a:cubicBezTo>
                    <a:lnTo>
                      <a:pt x="33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86" name="Google Shape;286;p18"/>
              <p:cNvSpPr/>
              <p:nvPr/>
            </p:nvSpPr>
            <p:spPr>
              <a:xfrm>
                <a:off x="4798050" y="1663575"/>
                <a:ext cx="28475" cy="28250"/>
              </a:xfrm>
              <a:custGeom>
                <a:rect b="b" l="l" r="r" t="t"/>
                <a:pathLst>
                  <a:path extrusionOk="0" h="1130" w="1139">
                    <a:moveTo>
                      <a:pt x="564" y="0"/>
                    </a:moveTo>
                    <a:cubicBezTo>
                      <a:pt x="254" y="0"/>
                      <a:pt x="1" y="253"/>
                      <a:pt x="1" y="566"/>
                    </a:cubicBezTo>
                    <a:cubicBezTo>
                      <a:pt x="4" y="876"/>
                      <a:pt x="257" y="1129"/>
                      <a:pt x="567" y="1129"/>
                    </a:cubicBezTo>
                    <a:lnTo>
                      <a:pt x="573" y="1129"/>
                    </a:lnTo>
                    <a:cubicBezTo>
                      <a:pt x="886" y="1129"/>
                      <a:pt x="1139" y="876"/>
                      <a:pt x="1139" y="563"/>
                    </a:cubicBezTo>
                    <a:cubicBezTo>
                      <a:pt x="1139" y="253"/>
                      <a:pt x="886" y="0"/>
                      <a:pt x="5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87" name="Google Shape;287;p18"/>
              <p:cNvSpPr/>
              <p:nvPr/>
            </p:nvSpPr>
            <p:spPr>
              <a:xfrm>
                <a:off x="4710200" y="1435075"/>
                <a:ext cx="228500" cy="228525"/>
              </a:xfrm>
              <a:custGeom>
                <a:rect b="b" l="l" r="r" t="t"/>
                <a:pathLst>
                  <a:path extrusionOk="0" h="9141" w="9140">
                    <a:moveTo>
                      <a:pt x="1" y="1"/>
                    </a:moveTo>
                    <a:lnTo>
                      <a:pt x="1" y="34"/>
                    </a:lnTo>
                    <a:cubicBezTo>
                      <a:pt x="1729" y="377"/>
                      <a:pt x="3313" y="2283"/>
                      <a:pt x="4075" y="5069"/>
                    </a:cubicBezTo>
                    <a:cubicBezTo>
                      <a:pt x="6833" y="5828"/>
                      <a:pt x="8763" y="7406"/>
                      <a:pt x="9107" y="9140"/>
                    </a:cubicBezTo>
                    <a:lnTo>
                      <a:pt x="9140" y="9140"/>
                    </a:lnTo>
                    <a:cubicBezTo>
                      <a:pt x="8854" y="4298"/>
                      <a:pt x="4843" y="284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88" name="Google Shape;288;p18"/>
              <p:cNvSpPr/>
              <p:nvPr/>
            </p:nvSpPr>
            <p:spPr>
              <a:xfrm>
                <a:off x="4819200" y="1593475"/>
                <a:ext cx="89400" cy="70125"/>
              </a:xfrm>
              <a:custGeom>
                <a:rect b="b" l="l" r="r" t="t"/>
                <a:pathLst>
                  <a:path extrusionOk="0" h="2805" w="3576">
                    <a:moveTo>
                      <a:pt x="1" y="1"/>
                    </a:moveTo>
                    <a:cubicBezTo>
                      <a:pt x="94" y="519"/>
                      <a:pt x="166" y="1061"/>
                      <a:pt x="215" y="1621"/>
                    </a:cubicBezTo>
                    <a:cubicBezTo>
                      <a:pt x="727" y="1777"/>
                      <a:pt x="1136" y="2301"/>
                      <a:pt x="1317" y="2804"/>
                    </a:cubicBezTo>
                    <a:lnTo>
                      <a:pt x="3575" y="2804"/>
                    </a:lnTo>
                    <a:cubicBezTo>
                      <a:pt x="3223" y="1711"/>
                      <a:pt x="1883" y="62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89" name="Google Shape;289;p18"/>
              <p:cNvSpPr/>
              <p:nvPr/>
            </p:nvSpPr>
            <p:spPr>
              <a:xfrm>
                <a:off x="4819200" y="1692175"/>
                <a:ext cx="89475" cy="66275"/>
              </a:xfrm>
              <a:custGeom>
                <a:rect b="b" l="l" r="r" t="t"/>
                <a:pathLst>
                  <a:path extrusionOk="0" h="2651" w="3579">
                    <a:moveTo>
                      <a:pt x="1317" y="0"/>
                    </a:moveTo>
                    <a:cubicBezTo>
                      <a:pt x="1133" y="500"/>
                      <a:pt x="727" y="883"/>
                      <a:pt x="215" y="1033"/>
                    </a:cubicBezTo>
                    <a:cubicBezTo>
                      <a:pt x="166" y="1593"/>
                      <a:pt x="94" y="2132"/>
                      <a:pt x="1" y="2650"/>
                    </a:cubicBezTo>
                    <a:cubicBezTo>
                      <a:pt x="1889" y="2030"/>
                      <a:pt x="3223" y="1078"/>
                      <a:pt x="35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0" name="Google Shape;290;p18"/>
              <p:cNvSpPr/>
              <p:nvPr/>
            </p:nvSpPr>
            <p:spPr>
              <a:xfrm>
                <a:off x="4456875" y="1691800"/>
                <a:ext cx="225125" cy="225100"/>
              </a:xfrm>
              <a:custGeom>
                <a:rect b="b" l="l" r="r" t="t"/>
                <a:pathLst>
                  <a:path extrusionOk="0" h="9004" w="9005">
                    <a:moveTo>
                      <a:pt x="1" y="0"/>
                    </a:moveTo>
                    <a:cubicBezTo>
                      <a:pt x="284" y="4839"/>
                      <a:pt x="4162" y="8721"/>
                      <a:pt x="9004" y="9004"/>
                    </a:cubicBezTo>
                    <a:lnTo>
                      <a:pt x="9004" y="8974"/>
                    </a:lnTo>
                    <a:cubicBezTo>
                      <a:pt x="7273" y="8628"/>
                      <a:pt x="5827" y="6697"/>
                      <a:pt x="5066" y="3942"/>
                    </a:cubicBezTo>
                    <a:cubicBezTo>
                      <a:pt x="2283" y="3180"/>
                      <a:pt x="377" y="1726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1" name="Google Shape;291;p18"/>
              <p:cNvSpPr/>
              <p:nvPr/>
            </p:nvSpPr>
            <p:spPr>
              <a:xfrm>
                <a:off x="4487000" y="1595125"/>
                <a:ext cx="88925" cy="68475"/>
              </a:xfrm>
              <a:custGeom>
                <a:rect b="b" l="l" r="r" t="t"/>
                <a:pathLst>
                  <a:path extrusionOk="0" h="2739" w="3557">
                    <a:moveTo>
                      <a:pt x="3397" y="1"/>
                    </a:moveTo>
                    <a:cubicBezTo>
                      <a:pt x="1569" y="636"/>
                      <a:pt x="337" y="1720"/>
                      <a:pt x="0" y="2738"/>
                    </a:cubicBezTo>
                    <a:lnTo>
                      <a:pt x="3313" y="2738"/>
                    </a:lnTo>
                    <a:cubicBezTo>
                      <a:pt x="3337" y="1880"/>
                      <a:pt x="3418" y="913"/>
                      <a:pt x="3556" y="106"/>
                    </a:cubicBezTo>
                    <a:cubicBezTo>
                      <a:pt x="3502" y="73"/>
                      <a:pt x="3448" y="37"/>
                      <a:pt x="33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2" name="Google Shape;292;p18"/>
              <p:cNvSpPr/>
              <p:nvPr/>
            </p:nvSpPr>
            <p:spPr>
              <a:xfrm>
                <a:off x="4486925" y="1692175"/>
                <a:ext cx="89450" cy="66350"/>
              </a:xfrm>
              <a:custGeom>
                <a:rect b="b" l="l" r="r" t="t"/>
                <a:pathLst>
                  <a:path extrusionOk="0" h="2654" w="3578">
                    <a:moveTo>
                      <a:pt x="0" y="0"/>
                    </a:moveTo>
                    <a:cubicBezTo>
                      <a:pt x="352" y="1078"/>
                      <a:pt x="1689" y="2030"/>
                      <a:pt x="3578" y="2653"/>
                    </a:cubicBezTo>
                    <a:cubicBezTo>
                      <a:pt x="3418" y="1777"/>
                      <a:pt x="3325" y="889"/>
                      <a:pt x="3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3" name="Google Shape;293;p18"/>
              <p:cNvSpPr/>
              <p:nvPr/>
            </p:nvSpPr>
            <p:spPr>
              <a:xfrm>
                <a:off x="4456875" y="1435075"/>
                <a:ext cx="225125" cy="228525"/>
              </a:xfrm>
              <a:custGeom>
                <a:rect b="b" l="l" r="r" t="t"/>
                <a:pathLst>
                  <a:path extrusionOk="0" h="9141" w="9005">
                    <a:moveTo>
                      <a:pt x="9004" y="1"/>
                    </a:moveTo>
                    <a:cubicBezTo>
                      <a:pt x="4162" y="284"/>
                      <a:pt x="284" y="4298"/>
                      <a:pt x="1" y="9140"/>
                    </a:cubicBezTo>
                    <a:lnTo>
                      <a:pt x="37" y="9140"/>
                    </a:lnTo>
                    <a:cubicBezTo>
                      <a:pt x="329" y="7686"/>
                      <a:pt x="1747" y="6267"/>
                      <a:pt x="3969" y="5433"/>
                    </a:cubicBezTo>
                    <a:cubicBezTo>
                      <a:pt x="3715" y="4375"/>
                      <a:pt x="4516" y="3361"/>
                      <a:pt x="5602" y="3361"/>
                    </a:cubicBezTo>
                    <a:cubicBezTo>
                      <a:pt x="5607" y="3361"/>
                      <a:pt x="5612" y="3361"/>
                      <a:pt x="5617" y="3361"/>
                    </a:cubicBezTo>
                    <a:cubicBezTo>
                      <a:pt x="5638" y="3361"/>
                      <a:pt x="5656" y="3364"/>
                      <a:pt x="5677" y="3367"/>
                    </a:cubicBezTo>
                    <a:cubicBezTo>
                      <a:pt x="6511" y="1476"/>
                      <a:pt x="7688" y="293"/>
                      <a:pt x="9004" y="31"/>
                    </a:cubicBezTo>
                    <a:lnTo>
                      <a:pt x="90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4" name="Google Shape;294;p18"/>
              <p:cNvSpPr/>
              <p:nvPr/>
            </p:nvSpPr>
            <p:spPr>
              <a:xfrm>
                <a:off x="4710200" y="1691800"/>
                <a:ext cx="228500" cy="225100"/>
              </a:xfrm>
              <a:custGeom>
                <a:rect b="b" l="l" r="r" t="t"/>
                <a:pathLst>
                  <a:path extrusionOk="0" h="9004" w="9140">
                    <a:moveTo>
                      <a:pt x="9107" y="0"/>
                    </a:moveTo>
                    <a:cubicBezTo>
                      <a:pt x="8760" y="1726"/>
                      <a:pt x="6857" y="3177"/>
                      <a:pt x="4075" y="3942"/>
                    </a:cubicBezTo>
                    <a:cubicBezTo>
                      <a:pt x="3313" y="6721"/>
                      <a:pt x="1729" y="8628"/>
                      <a:pt x="1" y="8971"/>
                    </a:cubicBezTo>
                    <a:lnTo>
                      <a:pt x="1" y="9004"/>
                    </a:lnTo>
                    <a:cubicBezTo>
                      <a:pt x="4843" y="8721"/>
                      <a:pt x="8854" y="4839"/>
                      <a:pt x="91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5" name="Google Shape;295;p18"/>
              <p:cNvSpPr/>
              <p:nvPr/>
            </p:nvSpPr>
            <p:spPr>
              <a:xfrm>
                <a:off x="4710200" y="1465200"/>
                <a:ext cx="70025" cy="89375"/>
              </a:xfrm>
              <a:custGeom>
                <a:rect b="b" l="l" r="r" t="t"/>
                <a:pathLst>
                  <a:path extrusionOk="0" h="3575" w="2801">
                    <a:moveTo>
                      <a:pt x="1" y="0"/>
                    </a:moveTo>
                    <a:lnTo>
                      <a:pt x="1" y="3298"/>
                    </a:lnTo>
                    <a:cubicBezTo>
                      <a:pt x="937" y="3328"/>
                      <a:pt x="1961" y="3421"/>
                      <a:pt x="2801" y="3575"/>
                    </a:cubicBezTo>
                    <a:cubicBezTo>
                      <a:pt x="2181" y="1687"/>
                      <a:pt x="1082" y="35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6" name="Google Shape;296;p18"/>
              <p:cNvSpPr/>
              <p:nvPr/>
            </p:nvSpPr>
            <p:spPr>
              <a:xfrm>
                <a:off x="4710200" y="1575850"/>
                <a:ext cx="86150" cy="87750"/>
              </a:xfrm>
              <a:custGeom>
                <a:rect b="b" l="l" r="r" t="t"/>
                <a:pathLst>
                  <a:path extrusionOk="0" h="3510" w="3446">
                    <a:moveTo>
                      <a:pt x="1" y="1"/>
                    </a:moveTo>
                    <a:lnTo>
                      <a:pt x="1" y="3509"/>
                    </a:lnTo>
                    <a:lnTo>
                      <a:pt x="2494" y="3509"/>
                    </a:lnTo>
                    <a:cubicBezTo>
                      <a:pt x="2656" y="3054"/>
                      <a:pt x="3003" y="2554"/>
                      <a:pt x="3445" y="2374"/>
                    </a:cubicBezTo>
                    <a:cubicBezTo>
                      <a:pt x="3385" y="1702"/>
                      <a:pt x="3283" y="1034"/>
                      <a:pt x="3135" y="374"/>
                    </a:cubicBezTo>
                    <a:cubicBezTo>
                      <a:pt x="2208" y="167"/>
                      <a:pt x="1063" y="37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7" name="Google Shape;297;p18"/>
              <p:cNvSpPr/>
              <p:nvPr/>
            </p:nvSpPr>
            <p:spPr>
              <a:xfrm>
                <a:off x="4710200" y="1797500"/>
                <a:ext cx="70025" cy="89375"/>
              </a:xfrm>
              <a:custGeom>
                <a:rect b="b" l="l" r="r" t="t"/>
                <a:pathLst>
                  <a:path extrusionOk="0" h="3575" w="2801">
                    <a:moveTo>
                      <a:pt x="2801" y="0"/>
                    </a:moveTo>
                    <a:lnTo>
                      <a:pt x="2801" y="0"/>
                    </a:lnTo>
                    <a:cubicBezTo>
                      <a:pt x="2283" y="93"/>
                      <a:pt x="1609" y="166"/>
                      <a:pt x="1048" y="214"/>
                    </a:cubicBezTo>
                    <a:cubicBezTo>
                      <a:pt x="892" y="726"/>
                      <a:pt x="503" y="1135"/>
                      <a:pt x="1" y="1316"/>
                    </a:cubicBezTo>
                    <a:lnTo>
                      <a:pt x="1" y="3574"/>
                    </a:lnTo>
                    <a:cubicBezTo>
                      <a:pt x="1082" y="3222"/>
                      <a:pt x="2181" y="1885"/>
                      <a:pt x="28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8" name="Google Shape;298;p18"/>
              <p:cNvSpPr/>
              <p:nvPr/>
            </p:nvSpPr>
            <p:spPr>
              <a:xfrm>
                <a:off x="4681975" y="1776400"/>
                <a:ext cx="28250" cy="28350"/>
              </a:xfrm>
              <a:custGeom>
                <a:rect b="b" l="l" r="r" t="t"/>
                <a:pathLst>
                  <a:path extrusionOk="0" h="1134" w="1130">
                    <a:moveTo>
                      <a:pt x="566" y="1"/>
                    </a:moveTo>
                    <a:cubicBezTo>
                      <a:pt x="253" y="1"/>
                      <a:pt x="0" y="251"/>
                      <a:pt x="0" y="564"/>
                    </a:cubicBezTo>
                    <a:lnTo>
                      <a:pt x="0" y="567"/>
                    </a:lnTo>
                    <a:cubicBezTo>
                      <a:pt x="0" y="567"/>
                      <a:pt x="0" y="570"/>
                      <a:pt x="0" y="570"/>
                    </a:cubicBezTo>
                    <a:cubicBezTo>
                      <a:pt x="0" y="880"/>
                      <a:pt x="253" y="1133"/>
                      <a:pt x="566" y="1133"/>
                    </a:cubicBezTo>
                    <a:cubicBezTo>
                      <a:pt x="877" y="1133"/>
                      <a:pt x="1130" y="880"/>
                      <a:pt x="1130" y="570"/>
                    </a:cubicBezTo>
                    <a:cubicBezTo>
                      <a:pt x="1130" y="570"/>
                      <a:pt x="1130" y="567"/>
                      <a:pt x="1130" y="567"/>
                    </a:cubicBezTo>
                    <a:lnTo>
                      <a:pt x="1130" y="564"/>
                    </a:lnTo>
                    <a:cubicBezTo>
                      <a:pt x="1130" y="251"/>
                      <a:pt x="877" y="1"/>
                      <a:pt x="5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99" name="Google Shape;299;p18"/>
              <p:cNvSpPr/>
              <p:nvPr/>
            </p:nvSpPr>
            <p:spPr>
              <a:xfrm>
                <a:off x="4710200" y="1692175"/>
                <a:ext cx="86150" cy="82450"/>
              </a:xfrm>
              <a:custGeom>
                <a:rect b="b" l="l" r="r" t="t"/>
                <a:pathLst>
                  <a:path extrusionOk="0" h="3298" w="3446">
                    <a:moveTo>
                      <a:pt x="1" y="0"/>
                    </a:moveTo>
                    <a:lnTo>
                      <a:pt x="1" y="2346"/>
                    </a:lnTo>
                    <a:cubicBezTo>
                      <a:pt x="455" y="2506"/>
                      <a:pt x="820" y="2852"/>
                      <a:pt x="1003" y="3298"/>
                    </a:cubicBezTo>
                    <a:cubicBezTo>
                      <a:pt x="1702" y="3234"/>
                      <a:pt x="2506" y="3129"/>
                      <a:pt x="3135" y="2987"/>
                    </a:cubicBezTo>
                    <a:cubicBezTo>
                      <a:pt x="3283" y="2328"/>
                      <a:pt x="3385" y="1660"/>
                      <a:pt x="3445" y="985"/>
                    </a:cubicBezTo>
                    <a:cubicBezTo>
                      <a:pt x="3003" y="807"/>
                      <a:pt x="2656" y="449"/>
                      <a:pt x="24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300" name="Google Shape;300;p18"/>
          <p:cNvGrpSpPr/>
          <p:nvPr/>
        </p:nvGrpSpPr>
        <p:grpSpPr>
          <a:xfrm>
            <a:off x="3625950" y="2951423"/>
            <a:ext cx="1884600" cy="1598501"/>
            <a:chOff x="3625950" y="2951423"/>
            <a:chExt cx="1884600" cy="1598501"/>
          </a:xfrm>
        </p:grpSpPr>
        <p:sp>
          <p:nvSpPr>
            <p:cNvPr id="301" name="Google Shape;301;p18"/>
            <p:cNvSpPr/>
            <p:nvPr/>
          </p:nvSpPr>
          <p:spPr>
            <a:xfrm>
              <a:off x="4331121" y="2951423"/>
              <a:ext cx="478041" cy="716760"/>
            </a:xfrm>
            <a:custGeom>
              <a:rect b="b" l="l" r="r" t="t"/>
              <a:pathLst>
                <a:path extrusionOk="0" h="27386" w="18265">
                  <a:moveTo>
                    <a:pt x="9132" y="1"/>
                  </a:moveTo>
                  <a:cubicBezTo>
                    <a:pt x="4084" y="1"/>
                    <a:pt x="0" y="4097"/>
                    <a:pt x="0" y="9145"/>
                  </a:cubicBezTo>
                  <a:cubicBezTo>
                    <a:pt x="0" y="14062"/>
                    <a:pt x="3894" y="18075"/>
                    <a:pt x="8775" y="18265"/>
                  </a:cubicBezTo>
                  <a:lnTo>
                    <a:pt x="8775" y="27052"/>
                  </a:lnTo>
                  <a:cubicBezTo>
                    <a:pt x="8775" y="27242"/>
                    <a:pt x="8930" y="27385"/>
                    <a:pt x="9109" y="27385"/>
                  </a:cubicBezTo>
                  <a:lnTo>
                    <a:pt x="9180" y="27385"/>
                  </a:lnTo>
                  <a:cubicBezTo>
                    <a:pt x="9370" y="27385"/>
                    <a:pt x="9525" y="27242"/>
                    <a:pt x="9525" y="27052"/>
                  </a:cubicBezTo>
                  <a:lnTo>
                    <a:pt x="9525" y="18265"/>
                  </a:lnTo>
                  <a:cubicBezTo>
                    <a:pt x="14383" y="18051"/>
                    <a:pt x="18264" y="14050"/>
                    <a:pt x="18264" y="9145"/>
                  </a:cubicBezTo>
                  <a:cubicBezTo>
                    <a:pt x="18264" y="4097"/>
                    <a:pt x="14169" y="1"/>
                    <a:pt x="9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8"/>
            <p:cNvSpPr txBox="1"/>
            <p:nvPr/>
          </p:nvSpPr>
          <p:spPr>
            <a:xfrm>
              <a:off x="3625950" y="36681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3" name="Google Shape;303;p18"/>
            <p:cNvSpPr txBox="1"/>
            <p:nvPr/>
          </p:nvSpPr>
          <p:spPr>
            <a:xfrm>
              <a:off x="3625950" y="4015025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04" name="Google Shape;304;p18"/>
            <p:cNvGrpSpPr/>
            <p:nvPr/>
          </p:nvGrpSpPr>
          <p:grpSpPr>
            <a:xfrm>
              <a:off x="4416059" y="3013795"/>
              <a:ext cx="311899" cy="339253"/>
              <a:chOff x="2104275" y="3806450"/>
              <a:chExt cx="442975" cy="481825"/>
            </a:xfrm>
          </p:grpSpPr>
          <p:sp>
            <p:nvSpPr>
              <p:cNvPr id="305" name="Google Shape;305;p18"/>
              <p:cNvSpPr/>
              <p:nvPr/>
            </p:nvSpPr>
            <p:spPr>
              <a:xfrm>
                <a:off x="2104275" y="3806450"/>
                <a:ext cx="442975" cy="481825"/>
              </a:xfrm>
              <a:custGeom>
                <a:rect b="b" l="l" r="r" t="t"/>
                <a:pathLst>
                  <a:path extrusionOk="0" h="19273" w="17719">
                    <a:moveTo>
                      <a:pt x="8889" y="1130"/>
                    </a:moveTo>
                    <a:cubicBezTo>
                      <a:pt x="9660" y="1130"/>
                      <a:pt x="10482" y="2382"/>
                      <a:pt x="11039" y="4343"/>
                    </a:cubicBezTo>
                    <a:cubicBezTo>
                      <a:pt x="10308" y="4586"/>
                      <a:pt x="9594" y="4870"/>
                      <a:pt x="8895" y="5192"/>
                    </a:cubicBezTo>
                    <a:cubicBezTo>
                      <a:pt x="8194" y="4864"/>
                      <a:pt x="7474" y="4577"/>
                      <a:pt x="6742" y="4331"/>
                    </a:cubicBezTo>
                    <a:cubicBezTo>
                      <a:pt x="7302" y="2379"/>
                      <a:pt x="8121" y="1130"/>
                      <a:pt x="8889" y="1130"/>
                    </a:cubicBezTo>
                    <a:close/>
                    <a:moveTo>
                      <a:pt x="6471" y="5445"/>
                    </a:moveTo>
                    <a:cubicBezTo>
                      <a:pt x="6830" y="5565"/>
                      <a:pt x="7200" y="5704"/>
                      <a:pt x="7570" y="5854"/>
                    </a:cubicBezTo>
                    <a:cubicBezTo>
                      <a:pt x="6571" y="6393"/>
                      <a:pt x="6878" y="6243"/>
                      <a:pt x="6273" y="6616"/>
                    </a:cubicBezTo>
                    <a:cubicBezTo>
                      <a:pt x="6330" y="6210"/>
                      <a:pt x="6396" y="5815"/>
                      <a:pt x="6471" y="5445"/>
                    </a:cubicBezTo>
                    <a:close/>
                    <a:moveTo>
                      <a:pt x="11307" y="5445"/>
                    </a:moveTo>
                    <a:cubicBezTo>
                      <a:pt x="11386" y="5815"/>
                      <a:pt x="11449" y="6210"/>
                      <a:pt x="11506" y="6616"/>
                    </a:cubicBezTo>
                    <a:cubicBezTo>
                      <a:pt x="10895" y="6240"/>
                      <a:pt x="11220" y="6399"/>
                      <a:pt x="10208" y="5854"/>
                    </a:cubicBezTo>
                    <a:cubicBezTo>
                      <a:pt x="10582" y="5704"/>
                      <a:pt x="10949" y="5565"/>
                      <a:pt x="11307" y="5445"/>
                    </a:cubicBezTo>
                    <a:close/>
                    <a:moveTo>
                      <a:pt x="13999" y="4845"/>
                    </a:moveTo>
                    <a:cubicBezTo>
                      <a:pt x="14142" y="5686"/>
                      <a:pt x="14870" y="6249"/>
                      <a:pt x="15661" y="6249"/>
                    </a:cubicBezTo>
                    <a:cubicBezTo>
                      <a:pt x="15873" y="6249"/>
                      <a:pt x="16089" y="6209"/>
                      <a:pt x="16300" y="6122"/>
                    </a:cubicBezTo>
                    <a:lnTo>
                      <a:pt x="16300" y="6122"/>
                    </a:lnTo>
                    <a:cubicBezTo>
                      <a:pt x="16201" y="6676"/>
                      <a:pt x="15821" y="7384"/>
                      <a:pt x="15183" y="8158"/>
                    </a:cubicBezTo>
                    <a:cubicBezTo>
                      <a:pt x="14993" y="8390"/>
                      <a:pt x="14761" y="8625"/>
                      <a:pt x="14535" y="8856"/>
                    </a:cubicBezTo>
                    <a:cubicBezTo>
                      <a:pt x="13963" y="8345"/>
                      <a:pt x="13361" y="7866"/>
                      <a:pt x="12735" y="7423"/>
                    </a:cubicBezTo>
                    <a:cubicBezTo>
                      <a:pt x="12662" y="6652"/>
                      <a:pt x="12551" y="5884"/>
                      <a:pt x="12394" y="5125"/>
                    </a:cubicBezTo>
                    <a:cubicBezTo>
                      <a:pt x="12921" y="4990"/>
                      <a:pt x="13457" y="4897"/>
                      <a:pt x="13999" y="4845"/>
                    </a:cubicBezTo>
                    <a:close/>
                    <a:moveTo>
                      <a:pt x="3779" y="4845"/>
                    </a:moveTo>
                    <a:cubicBezTo>
                      <a:pt x="4321" y="4897"/>
                      <a:pt x="4857" y="4990"/>
                      <a:pt x="5384" y="5129"/>
                    </a:cubicBezTo>
                    <a:cubicBezTo>
                      <a:pt x="5231" y="5887"/>
                      <a:pt x="5116" y="6652"/>
                      <a:pt x="5047" y="7423"/>
                    </a:cubicBezTo>
                    <a:cubicBezTo>
                      <a:pt x="4421" y="7869"/>
                      <a:pt x="3818" y="8348"/>
                      <a:pt x="3246" y="8859"/>
                    </a:cubicBezTo>
                    <a:cubicBezTo>
                      <a:pt x="3020" y="8625"/>
                      <a:pt x="2789" y="8393"/>
                      <a:pt x="2599" y="8161"/>
                    </a:cubicBezTo>
                    <a:cubicBezTo>
                      <a:pt x="1963" y="7387"/>
                      <a:pt x="1584" y="6685"/>
                      <a:pt x="1485" y="6125"/>
                    </a:cubicBezTo>
                    <a:lnTo>
                      <a:pt x="1485" y="6125"/>
                    </a:lnTo>
                    <a:cubicBezTo>
                      <a:pt x="1683" y="6207"/>
                      <a:pt x="1897" y="6249"/>
                      <a:pt x="2114" y="6249"/>
                    </a:cubicBezTo>
                    <a:cubicBezTo>
                      <a:pt x="2936" y="6246"/>
                      <a:pt x="3638" y="5655"/>
                      <a:pt x="3779" y="4845"/>
                    </a:cubicBezTo>
                    <a:close/>
                    <a:moveTo>
                      <a:pt x="4951" y="8893"/>
                    </a:moveTo>
                    <a:lnTo>
                      <a:pt x="4951" y="8893"/>
                    </a:lnTo>
                    <a:cubicBezTo>
                      <a:pt x="4945" y="9143"/>
                      <a:pt x="4939" y="9389"/>
                      <a:pt x="4939" y="9636"/>
                    </a:cubicBezTo>
                    <a:cubicBezTo>
                      <a:pt x="4939" y="9882"/>
                      <a:pt x="4945" y="10128"/>
                      <a:pt x="4951" y="10377"/>
                    </a:cubicBezTo>
                    <a:lnTo>
                      <a:pt x="4951" y="10377"/>
                    </a:lnTo>
                    <a:cubicBezTo>
                      <a:pt x="4637" y="10133"/>
                      <a:pt x="4348" y="9886"/>
                      <a:pt x="4065" y="9636"/>
                    </a:cubicBezTo>
                    <a:cubicBezTo>
                      <a:pt x="4348" y="9386"/>
                      <a:pt x="4637" y="9139"/>
                      <a:pt x="4951" y="8893"/>
                    </a:cubicBezTo>
                    <a:close/>
                    <a:moveTo>
                      <a:pt x="12828" y="8896"/>
                    </a:moveTo>
                    <a:lnTo>
                      <a:pt x="12828" y="8896"/>
                    </a:lnTo>
                    <a:cubicBezTo>
                      <a:pt x="13144" y="9139"/>
                      <a:pt x="13430" y="9386"/>
                      <a:pt x="13713" y="9636"/>
                    </a:cubicBezTo>
                    <a:cubicBezTo>
                      <a:pt x="13433" y="9886"/>
                      <a:pt x="13144" y="10133"/>
                      <a:pt x="12828" y="10380"/>
                    </a:cubicBezTo>
                    <a:cubicBezTo>
                      <a:pt x="12837" y="10130"/>
                      <a:pt x="12843" y="9883"/>
                      <a:pt x="12843" y="9636"/>
                    </a:cubicBezTo>
                    <a:cubicBezTo>
                      <a:pt x="12843" y="9389"/>
                      <a:pt x="12837" y="9143"/>
                      <a:pt x="12828" y="8896"/>
                    </a:cubicBezTo>
                    <a:close/>
                    <a:moveTo>
                      <a:pt x="8889" y="6447"/>
                    </a:moveTo>
                    <a:cubicBezTo>
                      <a:pt x="9850" y="6908"/>
                      <a:pt x="10774" y="7441"/>
                      <a:pt x="11657" y="8040"/>
                    </a:cubicBezTo>
                    <a:cubicBezTo>
                      <a:pt x="11693" y="8555"/>
                      <a:pt x="11714" y="9088"/>
                      <a:pt x="11714" y="9636"/>
                    </a:cubicBezTo>
                    <a:cubicBezTo>
                      <a:pt x="11714" y="10187"/>
                      <a:pt x="11693" y="10717"/>
                      <a:pt x="11657" y="11232"/>
                    </a:cubicBezTo>
                    <a:cubicBezTo>
                      <a:pt x="10774" y="11832"/>
                      <a:pt x="9853" y="12365"/>
                      <a:pt x="8895" y="12828"/>
                    </a:cubicBezTo>
                    <a:cubicBezTo>
                      <a:pt x="7932" y="12368"/>
                      <a:pt x="7007" y="11832"/>
                      <a:pt x="6125" y="11232"/>
                    </a:cubicBezTo>
                    <a:cubicBezTo>
                      <a:pt x="6086" y="10717"/>
                      <a:pt x="6068" y="10187"/>
                      <a:pt x="6068" y="9636"/>
                    </a:cubicBezTo>
                    <a:cubicBezTo>
                      <a:pt x="6068" y="9088"/>
                      <a:pt x="6089" y="8555"/>
                      <a:pt x="6125" y="8040"/>
                    </a:cubicBezTo>
                    <a:cubicBezTo>
                      <a:pt x="7004" y="7441"/>
                      <a:pt x="7929" y="6908"/>
                      <a:pt x="8889" y="6447"/>
                    </a:cubicBezTo>
                    <a:close/>
                    <a:moveTo>
                      <a:pt x="6273" y="12657"/>
                    </a:moveTo>
                    <a:lnTo>
                      <a:pt x="6273" y="12657"/>
                    </a:lnTo>
                    <a:cubicBezTo>
                      <a:pt x="6878" y="13033"/>
                      <a:pt x="6571" y="12879"/>
                      <a:pt x="7570" y="13418"/>
                    </a:cubicBezTo>
                    <a:cubicBezTo>
                      <a:pt x="7194" y="13569"/>
                      <a:pt x="6827" y="13708"/>
                      <a:pt x="6471" y="13828"/>
                    </a:cubicBezTo>
                    <a:cubicBezTo>
                      <a:pt x="6393" y="13455"/>
                      <a:pt x="6330" y="13063"/>
                      <a:pt x="6273" y="12657"/>
                    </a:cubicBezTo>
                    <a:close/>
                    <a:moveTo>
                      <a:pt x="11506" y="12657"/>
                    </a:moveTo>
                    <a:cubicBezTo>
                      <a:pt x="11449" y="13063"/>
                      <a:pt x="11386" y="13458"/>
                      <a:pt x="11307" y="13828"/>
                    </a:cubicBezTo>
                    <a:cubicBezTo>
                      <a:pt x="10949" y="13711"/>
                      <a:pt x="10582" y="13569"/>
                      <a:pt x="10208" y="13418"/>
                    </a:cubicBezTo>
                    <a:cubicBezTo>
                      <a:pt x="11181" y="12898"/>
                      <a:pt x="10937" y="13009"/>
                      <a:pt x="11506" y="12657"/>
                    </a:cubicBezTo>
                    <a:close/>
                    <a:moveTo>
                      <a:pt x="14535" y="10416"/>
                    </a:moveTo>
                    <a:cubicBezTo>
                      <a:pt x="14761" y="10648"/>
                      <a:pt x="14993" y="10883"/>
                      <a:pt x="15183" y="11115"/>
                    </a:cubicBezTo>
                    <a:cubicBezTo>
                      <a:pt x="15818" y="11886"/>
                      <a:pt x="16198" y="12590"/>
                      <a:pt x="16294" y="13147"/>
                    </a:cubicBezTo>
                    <a:cubicBezTo>
                      <a:pt x="16095" y="13066"/>
                      <a:pt x="15881" y="13024"/>
                      <a:pt x="15665" y="13024"/>
                    </a:cubicBezTo>
                    <a:cubicBezTo>
                      <a:pt x="14843" y="13024"/>
                      <a:pt x="14141" y="13617"/>
                      <a:pt x="13999" y="14424"/>
                    </a:cubicBezTo>
                    <a:cubicBezTo>
                      <a:pt x="13457" y="14376"/>
                      <a:pt x="12921" y="14280"/>
                      <a:pt x="12394" y="14144"/>
                    </a:cubicBezTo>
                    <a:cubicBezTo>
                      <a:pt x="12551" y="13385"/>
                      <a:pt x="12662" y="12620"/>
                      <a:pt x="12735" y="11850"/>
                    </a:cubicBezTo>
                    <a:cubicBezTo>
                      <a:pt x="13361" y="11407"/>
                      <a:pt x="13963" y="10928"/>
                      <a:pt x="14535" y="10416"/>
                    </a:cubicBezTo>
                    <a:close/>
                    <a:moveTo>
                      <a:pt x="3243" y="10416"/>
                    </a:moveTo>
                    <a:cubicBezTo>
                      <a:pt x="3815" y="10928"/>
                      <a:pt x="4418" y="11407"/>
                      <a:pt x="5044" y="11850"/>
                    </a:cubicBezTo>
                    <a:cubicBezTo>
                      <a:pt x="5116" y="12620"/>
                      <a:pt x="5228" y="13385"/>
                      <a:pt x="5384" y="14144"/>
                    </a:cubicBezTo>
                    <a:cubicBezTo>
                      <a:pt x="4554" y="14353"/>
                      <a:pt x="3815" y="14456"/>
                      <a:pt x="3207" y="14456"/>
                    </a:cubicBezTo>
                    <a:cubicBezTo>
                      <a:pt x="2366" y="14456"/>
                      <a:pt x="1778" y="14258"/>
                      <a:pt x="1554" y="13870"/>
                    </a:cubicBezTo>
                    <a:cubicBezTo>
                      <a:pt x="1238" y="13322"/>
                      <a:pt x="1626" y="12292"/>
                      <a:pt x="2596" y="11115"/>
                    </a:cubicBezTo>
                    <a:cubicBezTo>
                      <a:pt x="2786" y="10883"/>
                      <a:pt x="3020" y="10648"/>
                      <a:pt x="3243" y="10416"/>
                    </a:cubicBezTo>
                    <a:close/>
                    <a:moveTo>
                      <a:pt x="8889" y="14081"/>
                    </a:moveTo>
                    <a:cubicBezTo>
                      <a:pt x="9588" y="14403"/>
                      <a:pt x="10308" y="14689"/>
                      <a:pt x="11039" y="14933"/>
                    </a:cubicBezTo>
                    <a:cubicBezTo>
                      <a:pt x="10482" y="16890"/>
                      <a:pt x="9660" y="18143"/>
                      <a:pt x="8889" y="18143"/>
                    </a:cubicBezTo>
                    <a:cubicBezTo>
                      <a:pt x="8118" y="18143"/>
                      <a:pt x="7296" y="16887"/>
                      <a:pt x="6739" y="14924"/>
                    </a:cubicBezTo>
                    <a:cubicBezTo>
                      <a:pt x="7471" y="14683"/>
                      <a:pt x="8188" y="14400"/>
                      <a:pt x="8889" y="14081"/>
                    </a:cubicBezTo>
                    <a:close/>
                    <a:moveTo>
                      <a:pt x="8889" y="0"/>
                    </a:moveTo>
                    <a:cubicBezTo>
                      <a:pt x="7396" y="0"/>
                      <a:pt x="6312" y="1708"/>
                      <a:pt x="5658" y="4014"/>
                    </a:cubicBezTo>
                    <a:cubicBezTo>
                      <a:pt x="4902" y="3825"/>
                      <a:pt x="4201" y="3719"/>
                      <a:pt x="3568" y="3698"/>
                    </a:cubicBezTo>
                    <a:cubicBezTo>
                      <a:pt x="3260" y="3171"/>
                      <a:pt x="2700" y="2861"/>
                      <a:pt x="2111" y="2861"/>
                    </a:cubicBezTo>
                    <a:cubicBezTo>
                      <a:pt x="1963" y="2861"/>
                      <a:pt x="1813" y="2881"/>
                      <a:pt x="1665" y="2921"/>
                    </a:cubicBezTo>
                    <a:cubicBezTo>
                      <a:pt x="928" y="3123"/>
                      <a:pt x="419" y="3792"/>
                      <a:pt x="422" y="4556"/>
                    </a:cubicBezTo>
                    <a:cubicBezTo>
                      <a:pt x="422" y="4716"/>
                      <a:pt x="449" y="4876"/>
                      <a:pt x="497" y="5026"/>
                    </a:cubicBezTo>
                    <a:cubicBezTo>
                      <a:pt x="63" y="6017"/>
                      <a:pt x="485" y="7372"/>
                      <a:pt x="1726" y="8878"/>
                    </a:cubicBezTo>
                    <a:cubicBezTo>
                      <a:pt x="1933" y="9130"/>
                      <a:pt x="2183" y="9383"/>
                      <a:pt x="2430" y="9636"/>
                    </a:cubicBezTo>
                    <a:cubicBezTo>
                      <a:pt x="2183" y="9892"/>
                      <a:pt x="1933" y="10145"/>
                      <a:pt x="1726" y="10398"/>
                    </a:cubicBezTo>
                    <a:cubicBezTo>
                      <a:pt x="407" y="12000"/>
                      <a:pt x="0" y="13434"/>
                      <a:pt x="578" y="14436"/>
                    </a:cubicBezTo>
                    <a:cubicBezTo>
                      <a:pt x="1045" y="15246"/>
                      <a:pt x="2003" y="15593"/>
                      <a:pt x="3225" y="15593"/>
                    </a:cubicBezTo>
                    <a:cubicBezTo>
                      <a:pt x="3954" y="15593"/>
                      <a:pt x="4782" y="15460"/>
                      <a:pt x="5652" y="15240"/>
                    </a:cubicBezTo>
                    <a:cubicBezTo>
                      <a:pt x="6306" y="17556"/>
                      <a:pt x="7396" y="19272"/>
                      <a:pt x="8889" y="19272"/>
                    </a:cubicBezTo>
                    <a:cubicBezTo>
                      <a:pt x="10383" y="19272"/>
                      <a:pt x="11473" y="17559"/>
                      <a:pt x="12126" y="15246"/>
                    </a:cubicBezTo>
                    <a:cubicBezTo>
                      <a:pt x="12810" y="15424"/>
                      <a:pt x="13509" y="15532"/>
                      <a:pt x="14210" y="15572"/>
                    </a:cubicBezTo>
                    <a:cubicBezTo>
                      <a:pt x="14519" y="16101"/>
                      <a:pt x="15083" y="16413"/>
                      <a:pt x="15674" y="16413"/>
                    </a:cubicBezTo>
                    <a:cubicBezTo>
                      <a:pt x="15820" y="16413"/>
                      <a:pt x="15968" y="16394"/>
                      <a:pt x="16113" y="16354"/>
                    </a:cubicBezTo>
                    <a:cubicBezTo>
                      <a:pt x="16851" y="16153"/>
                      <a:pt x="17363" y="15484"/>
                      <a:pt x="17360" y="14719"/>
                    </a:cubicBezTo>
                    <a:cubicBezTo>
                      <a:pt x="17357" y="14560"/>
                      <a:pt x="17333" y="14400"/>
                      <a:pt x="17285" y="14247"/>
                    </a:cubicBezTo>
                    <a:cubicBezTo>
                      <a:pt x="17718" y="13256"/>
                      <a:pt x="17297" y="11904"/>
                      <a:pt x="16056" y="10398"/>
                    </a:cubicBezTo>
                    <a:cubicBezTo>
                      <a:pt x="15848" y="10142"/>
                      <a:pt x="15595" y="9889"/>
                      <a:pt x="15351" y="9636"/>
                    </a:cubicBezTo>
                    <a:cubicBezTo>
                      <a:pt x="15595" y="9383"/>
                      <a:pt x="15848" y="9130"/>
                      <a:pt x="16056" y="8878"/>
                    </a:cubicBezTo>
                    <a:cubicBezTo>
                      <a:pt x="17261" y="7414"/>
                      <a:pt x="17694" y="6095"/>
                      <a:pt x="17279" y="5044"/>
                    </a:cubicBezTo>
                    <a:cubicBezTo>
                      <a:pt x="17330" y="4885"/>
                      <a:pt x="17357" y="4722"/>
                      <a:pt x="17360" y="4556"/>
                    </a:cubicBezTo>
                    <a:cubicBezTo>
                      <a:pt x="17363" y="3792"/>
                      <a:pt x="16851" y="3120"/>
                      <a:pt x="16113" y="2918"/>
                    </a:cubicBezTo>
                    <a:cubicBezTo>
                      <a:pt x="15967" y="2879"/>
                      <a:pt x="15819" y="2860"/>
                      <a:pt x="15673" y="2860"/>
                    </a:cubicBezTo>
                    <a:cubicBezTo>
                      <a:pt x="15080" y="2860"/>
                      <a:pt x="14517" y="3173"/>
                      <a:pt x="14210" y="3704"/>
                    </a:cubicBezTo>
                    <a:cubicBezTo>
                      <a:pt x="13506" y="3743"/>
                      <a:pt x="12810" y="3852"/>
                      <a:pt x="12126" y="4029"/>
                    </a:cubicBezTo>
                    <a:cubicBezTo>
                      <a:pt x="11473" y="1714"/>
                      <a:pt x="10383" y="0"/>
                      <a:pt x="88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06" name="Google Shape;306;p18"/>
              <p:cNvSpPr/>
              <p:nvPr/>
            </p:nvSpPr>
            <p:spPr>
              <a:xfrm>
                <a:off x="2284200" y="4005050"/>
                <a:ext cx="84700" cy="84700"/>
              </a:xfrm>
              <a:custGeom>
                <a:rect b="b" l="l" r="r" t="t"/>
                <a:pathLst>
                  <a:path extrusionOk="0" h="3388" w="3388">
                    <a:moveTo>
                      <a:pt x="1692" y="0"/>
                    </a:moveTo>
                    <a:cubicBezTo>
                      <a:pt x="756" y="0"/>
                      <a:pt x="0" y="756"/>
                      <a:pt x="0" y="1692"/>
                    </a:cubicBezTo>
                    <a:cubicBezTo>
                      <a:pt x="0" y="2629"/>
                      <a:pt x="756" y="3388"/>
                      <a:pt x="1692" y="3388"/>
                    </a:cubicBezTo>
                    <a:cubicBezTo>
                      <a:pt x="2629" y="3388"/>
                      <a:pt x="3388" y="2629"/>
                      <a:pt x="3388" y="1692"/>
                    </a:cubicBezTo>
                    <a:cubicBezTo>
                      <a:pt x="3388" y="756"/>
                      <a:pt x="2629" y="0"/>
                      <a:pt x="16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19"/>
          <p:cNvGrpSpPr/>
          <p:nvPr/>
        </p:nvGrpSpPr>
        <p:grpSpPr>
          <a:xfrm>
            <a:off x="1650925" y="2578007"/>
            <a:ext cx="5842149" cy="2565450"/>
            <a:chOff x="1650925" y="2578007"/>
            <a:chExt cx="5842149" cy="2565450"/>
          </a:xfrm>
        </p:grpSpPr>
        <p:sp>
          <p:nvSpPr>
            <p:cNvPr id="312" name="Google Shape;312;p19"/>
            <p:cNvSpPr/>
            <p:nvPr/>
          </p:nvSpPr>
          <p:spPr>
            <a:xfrm>
              <a:off x="1650925" y="2578007"/>
              <a:ext cx="5842149" cy="2565450"/>
            </a:xfrm>
            <a:custGeom>
              <a:rect b="b" l="l" r="r" t="t"/>
              <a:pathLst>
                <a:path extrusionOk="0" h="90524" w="206145">
                  <a:moveTo>
                    <a:pt x="89690" y="1"/>
                  </a:moveTo>
                  <a:lnTo>
                    <a:pt x="0" y="90524"/>
                  </a:lnTo>
                  <a:lnTo>
                    <a:pt x="103073" y="90440"/>
                  </a:lnTo>
                  <a:lnTo>
                    <a:pt x="206145" y="90524"/>
                  </a:lnTo>
                  <a:lnTo>
                    <a:pt x="11645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4805869" y="2578007"/>
              <a:ext cx="2011063" cy="2565450"/>
            </a:xfrm>
            <a:custGeom>
              <a:rect b="b" l="l" r="r" t="t"/>
              <a:pathLst>
                <a:path extrusionOk="0" h="90524" w="70962">
                  <a:moveTo>
                    <a:pt x="1" y="1"/>
                  </a:moveTo>
                  <a:lnTo>
                    <a:pt x="64759" y="90524"/>
                  </a:lnTo>
                  <a:lnTo>
                    <a:pt x="70962" y="9052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2327128" y="2578007"/>
              <a:ext cx="2011063" cy="2565450"/>
            </a:xfrm>
            <a:custGeom>
              <a:rect b="b" l="l" r="r" t="t"/>
              <a:pathLst>
                <a:path extrusionOk="0" h="90524" w="70962">
                  <a:moveTo>
                    <a:pt x="70628" y="1"/>
                  </a:moveTo>
                  <a:lnTo>
                    <a:pt x="0" y="90524"/>
                  </a:lnTo>
                  <a:lnTo>
                    <a:pt x="6204" y="90524"/>
                  </a:lnTo>
                  <a:lnTo>
                    <a:pt x="70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5" name="Google Shape;315;p19"/>
            <p:cNvGrpSpPr/>
            <p:nvPr/>
          </p:nvGrpSpPr>
          <p:grpSpPr>
            <a:xfrm>
              <a:off x="4430982" y="2804419"/>
              <a:ext cx="282125" cy="2336724"/>
              <a:chOff x="4430982" y="2804419"/>
              <a:chExt cx="282125" cy="2336724"/>
            </a:xfrm>
          </p:grpSpPr>
          <p:sp>
            <p:nvSpPr>
              <p:cNvPr id="316" name="Google Shape;316;p19"/>
              <p:cNvSpPr/>
              <p:nvPr/>
            </p:nvSpPr>
            <p:spPr>
              <a:xfrm>
                <a:off x="4520736" y="3227912"/>
                <a:ext cx="128267" cy="354987"/>
              </a:xfrm>
              <a:custGeom>
                <a:rect b="b" l="l" r="r" t="t"/>
                <a:pathLst>
                  <a:path extrusionOk="0" h="12526" w="4526">
                    <a:moveTo>
                      <a:pt x="727" y="0"/>
                    </a:moveTo>
                    <a:lnTo>
                      <a:pt x="1" y="12525"/>
                    </a:lnTo>
                    <a:lnTo>
                      <a:pt x="4525" y="12525"/>
                    </a:lnTo>
                    <a:lnTo>
                      <a:pt x="4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4430982" y="4517550"/>
                <a:ext cx="282125" cy="623593"/>
              </a:xfrm>
              <a:custGeom>
                <a:rect b="b" l="l" r="r" t="t"/>
                <a:pathLst>
                  <a:path extrusionOk="0" h="22004" w="9955">
                    <a:moveTo>
                      <a:pt x="1275" y="1"/>
                    </a:moveTo>
                    <a:lnTo>
                      <a:pt x="1" y="22003"/>
                    </a:lnTo>
                    <a:lnTo>
                      <a:pt x="9955" y="22003"/>
                    </a:lnTo>
                    <a:lnTo>
                      <a:pt x="9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4481598" y="3777918"/>
                <a:ext cx="195404" cy="483197"/>
              </a:xfrm>
              <a:custGeom>
                <a:rect b="b" l="l" r="r" t="t"/>
                <a:pathLst>
                  <a:path extrusionOk="0" h="17050" w="6895">
                    <a:moveTo>
                      <a:pt x="989" y="0"/>
                    </a:moveTo>
                    <a:lnTo>
                      <a:pt x="1" y="17050"/>
                    </a:lnTo>
                    <a:lnTo>
                      <a:pt x="6895" y="17050"/>
                    </a:lnTo>
                    <a:lnTo>
                      <a:pt x="61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4551117" y="2804419"/>
                <a:ext cx="76291" cy="252764"/>
              </a:xfrm>
              <a:custGeom>
                <a:rect b="b" l="l" r="r" t="t"/>
                <a:pathLst>
                  <a:path extrusionOk="0" h="8919" w="2692">
                    <a:moveTo>
                      <a:pt x="512" y="1"/>
                    </a:moveTo>
                    <a:lnTo>
                      <a:pt x="1" y="8918"/>
                    </a:lnTo>
                    <a:lnTo>
                      <a:pt x="2691" y="8918"/>
                    </a:lnTo>
                    <a:lnTo>
                      <a:pt x="23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0" name="Google Shape;320;p19"/>
          <p:cNvGrpSpPr/>
          <p:nvPr/>
        </p:nvGrpSpPr>
        <p:grpSpPr>
          <a:xfrm>
            <a:off x="5089300" y="802825"/>
            <a:ext cx="1884600" cy="2647107"/>
            <a:chOff x="5089300" y="802825"/>
            <a:chExt cx="1884600" cy="2647107"/>
          </a:xfrm>
        </p:grpSpPr>
        <p:sp>
          <p:nvSpPr>
            <p:cNvPr id="321" name="Google Shape;321;p19"/>
            <p:cNvSpPr/>
            <p:nvPr/>
          </p:nvSpPr>
          <p:spPr>
            <a:xfrm>
              <a:off x="5089302" y="1990875"/>
              <a:ext cx="622913" cy="1459057"/>
            </a:xfrm>
            <a:custGeom>
              <a:rect b="b" l="l" r="r" t="t"/>
              <a:pathLst>
                <a:path extrusionOk="0" h="51484" w="21980">
                  <a:moveTo>
                    <a:pt x="10990" y="9431"/>
                  </a:moveTo>
                  <a:cubicBezTo>
                    <a:pt x="16313" y="9431"/>
                    <a:pt x="20646" y="13764"/>
                    <a:pt x="20646" y="19086"/>
                  </a:cubicBezTo>
                  <a:cubicBezTo>
                    <a:pt x="20646" y="24420"/>
                    <a:pt x="16313" y="28754"/>
                    <a:pt x="10990" y="28754"/>
                  </a:cubicBezTo>
                  <a:cubicBezTo>
                    <a:pt x="5668" y="28754"/>
                    <a:pt x="1334" y="24420"/>
                    <a:pt x="1334" y="19086"/>
                  </a:cubicBezTo>
                  <a:cubicBezTo>
                    <a:pt x="1334" y="13764"/>
                    <a:pt x="5668" y="9431"/>
                    <a:pt x="10990" y="9431"/>
                  </a:cubicBezTo>
                  <a:close/>
                  <a:moveTo>
                    <a:pt x="11669" y="47209"/>
                  </a:moveTo>
                  <a:cubicBezTo>
                    <a:pt x="13896" y="47304"/>
                    <a:pt x="15622" y="47959"/>
                    <a:pt x="15622" y="48745"/>
                  </a:cubicBezTo>
                  <a:cubicBezTo>
                    <a:pt x="15622" y="49602"/>
                    <a:pt x="13610" y="50293"/>
                    <a:pt x="11133" y="50293"/>
                  </a:cubicBezTo>
                  <a:cubicBezTo>
                    <a:pt x="8645" y="50293"/>
                    <a:pt x="6633" y="49602"/>
                    <a:pt x="6633" y="48745"/>
                  </a:cubicBezTo>
                  <a:cubicBezTo>
                    <a:pt x="6633" y="47983"/>
                    <a:pt x="8240" y="47352"/>
                    <a:pt x="10324" y="47221"/>
                  </a:cubicBezTo>
                  <a:lnTo>
                    <a:pt x="10324" y="47471"/>
                  </a:lnTo>
                  <a:cubicBezTo>
                    <a:pt x="8990" y="47590"/>
                    <a:pt x="7883" y="48031"/>
                    <a:pt x="7883" y="48542"/>
                  </a:cubicBezTo>
                  <a:cubicBezTo>
                    <a:pt x="7883" y="49162"/>
                    <a:pt x="9335" y="49650"/>
                    <a:pt x="11121" y="49650"/>
                  </a:cubicBezTo>
                  <a:cubicBezTo>
                    <a:pt x="12895" y="49650"/>
                    <a:pt x="14336" y="49162"/>
                    <a:pt x="14336" y="48542"/>
                  </a:cubicBezTo>
                  <a:cubicBezTo>
                    <a:pt x="14336" y="47995"/>
                    <a:pt x="13157" y="47542"/>
                    <a:pt x="11669" y="47459"/>
                  </a:cubicBezTo>
                  <a:lnTo>
                    <a:pt x="11669" y="47209"/>
                  </a:lnTo>
                  <a:close/>
                  <a:moveTo>
                    <a:pt x="10990" y="1"/>
                  </a:moveTo>
                  <a:cubicBezTo>
                    <a:pt x="10050" y="1"/>
                    <a:pt x="9312" y="751"/>
                    <a:pt x="9312" y="1691"/>
                  </a:cubicBezTo>
                  <a:cubicBezTo>
                    <a:pt x="9312" y="2430"/>
                    <a:pt x="9728" y="3049"/>
                    <a:pt x="10467" y="3275"/>
                  </a:cubicBezTo>
                  <a:lnTo>
                    <a:pt x="10467" y="8097"/>
                  </a:lnTo>
                  <a:cubicBezTo>
                    <a:pt x="4513" y="8383"/>
                    <a:pt x="1" y="13193"/>
                    <a:pt x="1" y="19086"/>
                  </a:cubicBezTo>
                  <a:cubicBezTo>
                    <a:pt x="1" y="24944"/>
                    <a:pt x="4513" y="29731"/>
                    <a:pt x="10324" y="30076"/>
                  </a:cubicBezTo>
                  <a:lnTo>
                    <a:pt x="10324" y="46899"/>
                  </a:lnTo>
                  <a:cubicBezTo>
                    <a:pt x="6895" y="47042"/>
                    <a:pt x="4454" y="48007"/>
                    <a:pt x="4454" y="49185"/>
                  </a:cubicBezTo>
                  <a:cubicBezTo>
                    <a:pt x="4454" y="50447"/>
                    <a:pt x="7442" y="51483"/>
                    <a:pt x="11133" y="51483"/>
                  </a:cubicBezTo>
                  <a:cubicBezTo>
                    <a:pt x="14824" y="51483"/>
                    <a:pt x="17813" y="50447"/>
                    <a:pt x="17813" y="49185"/>
                  </a:cubicBezTo>
                  <a:cubicBezTo>
                    <a:pt x="17813" y="47971"/>
                    <a:pt x="15086" y="46983"/>
                    <a:pt x="11669" y="46888"/>
                  </a:cubicBezTo>
                  <a:lnTo>
                    <a:pt x="11669" y="30076"/>
                  </a:lnTo>
                  <a:cubicBezTo>
                    <a:pt x="17467" y="29731"/>
                    <a:pt x="21980" y="24944"/>
                    <a:pt x="21980" y="19086"/>
                  </a:cubicBezTo>
                  <a:cubicBezTo>
                    <a:pt x="21980" y="13193"/>
                    <a:pt x="17325" y="8383"/>
                    <a:pt x="11514" y="8097"/>
                  </a:cubicBezTo>
                  <a:lnTo>
                    <a:pt x="11514" y="3275"/>
                  </a:lnTo>
                  <a:cubicBezTo>
                    <a:pt x="12110" y="3049"/>
                    <a:pt x="12669" y="2430"/>
                    <a:pt x="12669" y="1691"/>
                  </a:cubicBezTo>
                  <a:cubicBezTo>
                    <a:pt x="12669" y="751"/>
                    <a:pt x="11919" y="1"/>
                    <a:pt x="1099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9"/>
            <p:cNvSpPr txBox="1"/>
            <p:nvPr/>
          </p:nvSpPr>
          <p:spPr>
            <a:xfrm>
              <a:off x="5089300" y="8028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3" name="Google Shape;323;p19"/>
            <p:cNvSpPr txBox="1"/>
            <p:nvPr/>
          </p:nvSpPr>
          <p:spPr>
            <a:xfrm>
              <a:off x="5089300" y="114967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24" name="Google Shape;324;p19"/>
            <p:cNvGrpSpPr/>
            <p:nvPr/>
          </p:nvGrpSpPr>
          <p:grpSpPr>
            <a:xfrm>
              <a:off x="5218980" y="2350942"/>
              <a:ext cx="363548" cy="369974"/>
              <a:chOff x="-40372575" y="3604550"/>
              <a:chExt cx="311150" cy="316650"/>
            </a:xfrm>
          </p:grpSpPr>
          <p:sp>
            <p:nvSpPr>
              <p:cNvPr id="325" name="Google Shape;325;p19"/>
              <p:cNvSpPr/>
              <p:nvPr/>
            </p:nvSpPr>
            <p:spPr>
              <a:xfrm>
                <a:off x="-40372575" y="3604550"/>
                <a:ext cx="311150" cy="134475"/>
              </a:xfrm>
              <a:custGeom>
                <a:rect b="b" l="l" r="r" t="t"/>
                <a:pathLst>
                  <a:path extrusionOk="0" h="5379" w="12446">
                    <a:moveTo>
                      <a:pt x="3088" y="0"/>
                    </a:moveTo>
                    <a:cubicBezTo>
                      <a:pt x="1639" y="0"/>
                      <a:pt x="316" y="1008"/>
                      <a:pt x="95" y="2489"/>
                    </a:cubicBezTo>
                    <a:cubicBezTo>
                      <a:pt x="1" y="3214"/>
                      <a:pt x="190" y="3938"/>
                      <a:pt x="568" y="4506"/>
                    </a:cubicBezTo>
                    <a:cubicBezTo>
                      <a:pt x="962" y="5071"/>
                      <a:pt x="1607" y="5366"/>
                      <a:pt x="2240" y="5366"/>
                    </a:cubicBezTo>
                    <a:cubicBezTo>
                      <a:pt x="2772" y="5366"/>
                      <a:pt x="3296" y="5157"/>
                      <a:pt x="3655" y="4726"/>
                    </a:cubicBezTo>
                    <a:cubicBezTo>
                      <a:pt x="4569" y="3655"/>
                      <a:pt x="3844" y="2489"/>
                      <a:pt x="2836" y="2489"/>
                    </a:cubicBezTo>
                    <a:cubicBezTo>
                      <a:pt x="2584" y="2489"/>
                      <a:pt x="2427" y="2678"/>
                      <a:pt x="2427" y="2899"/>
                    </a:cubicBezTo>
                    <a:cubicBezTo>
                      <a:pt x="2427" y="3151"/>
                      <a:pt x="2616" y="3308"/>
                      <a:pt x="2836" y="3340"/>
                    </a:cubicBezTo>
                    <a:cubicBezTo>
                      <a:pt x="3057" y="3340"/>
                      <a:pt x="3214" y="3529"/>
                      <a:pt x="3214" y="3749"/>
                    </a:cubicBezTo>
                    <a:cubicBezTo>
                      <a:pt x="3214" y="3970"/>
                      <a:pt x="3025" y="4127"/>
                      <a:pt x="2836" y="4127"/>
                    </a:cubicBezTo>
                    <a:cubicBezTo>
                      <a:pt x="2049" y="4127"/>
                      <a:pt x="1450" y="3434"/>
                      <a:pt x="1608" y="2584"/>
                    </a:cubicBezTo>
                    <a:cubicBezTo>
                      <a:pt x="1754" y="1999"/>
                      <a:pt x="2279" y="1632"/>
                      <a:pt x="2882" y="1632"/>
                    </a:cubicBezTo>
                    <a:cubicBezTo>
                      <a:pt x="2930" y="1632"/>
                      <a:pt x="2977" y="1634"/>
                      <a:pt x="3025" y="1639"/>
                    </a:cubicBezTo>
                    <a:cubicBezTo>
                      <a:pt x="3624" y="1733"/>
                      <a:pt x="4128" y="2048"/>
                      <a:pt x="4474" y="2489"/>
                    </a:cubicBezTo>
                    <a:lnTo>
                      <a:pt x="7908" y="2489"/>
                    </a:lnTo>
                    <a:cubicBezTo>
                      <a:pt x="8255" y="2017"/>
                      <a:pt x="8759" y="1702"/>
                      <a:pt x="9358" y="1639"/>
                    </a:cubicBezTo>
                    <a:cubicBezTo>
                      <a:pt x="9406" y="1634"/>
                      <a:pt x="9453" y="1632"/>
                      <a:pt x="9501" y="1632"/>
                    </a:cubicBezTo>
                    <a:cubicBezTo>
                      <a:pt x="10104" y="1632"/>
                      <a:pt x="10629" y="1999"/>
                      <a:pt x="10775" y="2584"/>
                    </a:cubicBezTo>
                    <a:cubicBezTo>
                      <a:pt x="10964" y="3434"/>
                      <a:pt x="10334" y="4127"/>
                      <a:pt x="9547" y="4127"/>
                    </a:cubicBezTo>
                    <a:cubicBezTo>
                      <a:pt x="9326" y="4127"/>
                      <a:pt x="9137" y="3938"/>
                      <a:pt x="9137" y="3749"/>
                    </a:cubicBezTo>
                    <a:cubicBezTo>
                      <a:pt x="9137" y="3497"/>
                      <a:pt x="9326" y="3340"/>
                      <a:pt x="9547" y="3340"/>
                    </a:cubicBezTo>
                    <a:cubicBezTo>
                      <a:pt x="9799" y="3340"/>
                      <a:pt x="9956" y="3151"/>
                      <a:pt x="9956" y="2899"/>
                    </a:cubicBezTo>
                    <a:cubicBezTo>
                      <a:pt x="9956" y="2678"/>
                      <a:pt x="9767" y="2521"/>
                      <a:pt x="9547" y="2489"/>
                    </a:cubicBezTo>
                    <a:cubicBezTo>
                      <a:pt x="8539" y="2489"/>
                      <a:pt x="7814" y="3686"/>
                      <a:pt x="8728" y="4726"/>
                    </a:cubicBezTo>
                    <a:cubicBezTo>
                      <a:pt x="9099" y="5169"/>
                      <a:pt x="9626" y="5379"/>
                      <a:pt x="10158" y="5379"/>
                    </a:cubicBezTo>
                    <a:cubicBezTo>
                      <a:pt x="10800" y="5379"/>
                      <a:pt x="11451" y="5074"/>
                      <a:pt x="11847" y="4506"/>
                    </a:cubicBezTo>
                    <a:cubicBezTo>
                      <a:pt x="12225" y="3970"/>
                      <a:pt x="12445" y="3277"/>
                      <a:pt x="12319" y="2489"/>
                    </a:cubicBezTo>
                    <a:cubicBezTo>
                      <a:pt x="12130" y="1008"/>
                      <a:pt x="10775" y="0"/>
                      <a:pt x="93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-40312700" y="3730575"/>
                <a:ext cx="185100" cy="190625"/>
              </a:xfrm>
              <a:custGeom>
                <a:rect b="b" l="l" r="r" t="t"/>
                <a:pathLst>
                  <a:path extrusionOk="0" h="7625" w="7404">
                    <a:moveTo>
                      <a:pt x="2426" y="0"/>
                    </a:moveTo>
                    <a:lnTo>
                      <a:pt x="2426" y="5639"/>
                    </a:lnTo>
                    <a:cubicBezTo>
                      <a:pt x="2426" y="5860"/>
                      <a:pt x="2237" y="6017"/>
                      <a:pt x="2048" y="6017"/>
                    </a:cubicBezTo>
                    <a:cubicBezTo>
                      <a:pt x="1796" y="6017"/>
                      <a:pt x="1638" y="5828"/>
                      <a:pt x="1638" y="5639"/>
                    </a:cubicBezTo>
                    <a:lnTo>
                      <a:pt x="1638" y="473"/>
                    </a:lnTo>
                    <a:cubicBezTo>
                      <a:pt x="1229" y="851"/>
                      <a:pt x="630" y="1103"/>
                      <a:pt x="0" y="1134"/>
                    </a:cubicBezTo>
                    <a:lnTo>
                      <a:pt x="0" y="7246"/>
                    </a:lnTo>
                    <a:cubicBezTo>
                      <a:pt x="0" y="7467"/>
                      <a:pt x="189" y="7624"/>
                      <a:pt x="378" y="7624"/>
                    </a:cubicBezTo>
                    <a:lnTo>
                      <a:pt x="6994" y="7624"/>
                    </a:lnTo>
                    <a:cubicBezTo>
                      <a:pt x="7246" y="7624"/>
                      <a:pt x="7404" y="7435"/>
                      <a:pt x="7404" y="7246"/>
                    </a:cubicBezTo>
                    <a:lnTo>
                      <a:pt x="7404" y="1134"/>
                    </a:lnTo>
                    <a:cubicBezTo>
                      <a:pt x="6774" y="1071"/>
                      <a:pt x="6175" y="788"/>
                      <a:pt x="5734" y="315"/>
                    </a:cubicBezTo>
                    <a:lnTo>
                      <a:pt x="5734" y="5639"/>
                    </a:lnTo>
                    <a:cubicBezTo>
                      <a:pt x="5734" y="5860"/>
                      <a:pt x="5545" y="6017"/>
                      <a:pt x="5324" y="6017"/>
                    </a:cubicBezTo>
                    <a:cubicBezTo>
                      <a:pt x="5072" y="6017"/>
                      <a:pt x="4915" y="5828"/>
                      <a:pt x="4915" y="5639"/>
                    </a:cubicBezTo>
                    <a:lnTo>
                      <a:pt x="4915" y="0"/>
                    </a:lnTo>
                    <a:lnTo>
                      <a:pt x="4096" y="0"/>
                    </a:lnTo>
                    <a:lnTo>
                      <a:pt x="4096" y="5639"/>
                    </a:lnTo>
                    <a:cubicBezTo>
                      <a:pt x="4096" y="5860"/>
                      <a:pt x="3907" y="6017"/>
                      <a:pt x="3686" y="6017"/>
                    </a:cubicBezTo>
                    <a:cubicBezTo>
                      <a:pt x="3466" y="6017"/>
                      <a:pt x="3277" y="5828"/>
                      <a:pt x="3277" y="5639"/>
                    </a:cubicBezTo>
                    <a:lnTo>
                      <a:pt x="32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-40250475" y="3688025"/>
                <a:ext cx="66950" cy="20500"/>
              </a:xfrm>
              <a:custGeom>
                <a:rect b="b" l="l" r="r" t="t"/>
                <a:pathLst>
                  <a:path extrusionOk="0" h="820" w="2678">
                    <a:moveTo>
                      <a:pt x="0" y="1"/>
                    </a:moveTo>
                    <a:cubicBezTo>
                      <a:pt x="32" y="127"/>
                      <a:pt x="32" y="284"/>
                      <a:pt x="32" y="379"/>
                    </a:cubicBezTo>
                    <a:cubicBezTo>
                      <a:pt x="32" y="536"/>
                      <a:pt x="32" y="662"/>
                      <a:pt x="0" y="788"/>
                    </a:cubicBezTo>
                    <a:lnTo>
                      <a:pt x="2666" y="788"/>
                    </a:lnTo>
                    <a:cubicBezTo>
                      <a:pt x="2615" y="649"/>
                      <a:pt x="2615" y="555"/>
                      <a:pt x="2615" y="379"/>
                    </a:cubicBezTo>
                    <a:cubicBezTo>
                      <a:pt x="2615" y="284"/>
                      <a:pt x="2615" y="127"/>
                      <a:pt x="2678" y="1"/>
                    </a:cubicBezTo>
                    <a:close/>
                    <a:moveTo>
                      <a:pt x="2666" y="788"/>
                    </a:moveTo>
                    <a:cubicBezTo>
                      <a:pt x="2670" y="799"/>
                      <a:pt x="2674" y="809"/>
                      <a:pt x="2678" y="820"/>
                    </a:cubicBezTo>
                    <a:lnTo>
                      <a:pt x="2678" y="78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8" name="Google Shape;328;p19"/>
          <p:cNvGrpSpPr/>
          <p:nvPr/>
        </p:nvGrpSpPr>
        <p:grpSpPr>
          <a:xfrm>
            <a:off x="776900" y="2144775"/>
            <a:ext cx="1884600" cy="2647111"/>
            <a:chOff x="776900" y="2144775"/>
            <a:chExt cx="1884600" cy="2647111"/>
          </a:xfrm>
        </p:grpSpPr>
        <p:sp>
          <p:nvSpPr>
            <p:cNvPr id="329" name="Google Shape;329;p19"/>
            <p:cNvSpPr/>
            <p:nvPr/>
          </p:nvSpPr>
          <p:spPr>
            <a:xfrm>
              <a:off x="2038575" y="3332829"/>
              <a:ext cx="622913" cy="1459057"/>
            </a:xfrm>
            <a:custGeom>
              <a:rect b="b" l="l" r="r" t="t"/>
              <a:pathLst>
                <a:path extrusionOk="0" h="51484" w="21980">
                  <a:moveTo>
                    <a:pt x="10919" y="9442"/>
                  </a:moveTo>
                  <a:cubicBezTo>
                    <a:pt x="16241" y="9442"/>
                    <a:pt x="20575" y="13776"/>
                    <a:pt x="20575" y="19098"/>
                  </a:cubicBezTo>
                  <a:cubicBezTo>
                    <a:pt x="20575" y="24421"/>
                    <a:pt x="16241" y="28754"/>
                    <a:pt x="10919" y="28754"/>
                  </a:cubicBezTo>
                  <a:cubicBezTo>
                    <a:pt x="5597" y="28754"/>
                    <a:pt x="1263" y="24421"/>
                    <a:pt x="1263" y="19098"/>
                  </a:cubicBezTo>
                  <a:cubicBezTo>
                    <a:pt x="1263" y="13776"/>
                    <a:pt x="5597" y="9442"/>
                    <a:pt x="10919" y="9442"/>
                  </a:cubicBezTo>
                  <a:close/>
                  <a:moveTo>
                    <a:pt x="11657" y="47221"/>
                  </a:moveTo>
                  <a:cubicBezTo>
                    <a:pt x="13895" y="47304"/>
                    <a:pt x="15574" y="47959"/>
                    <a:pt x="15574" y="48757"/>
                  </a:cubicBezTo>
                  <a:cubicBezTo>
                    <a:pt x="15574" y="49602"/>
                    <a:pt x="13550" y="50293"/>
                    <a:pt x="11074" y="50293"/>
                  </a:cubicBezTo>
                  <a:cubicBezTo>
                    <a:pt x="8585" y="50293"/>
                    <a:pt x="6609" y="49602"/>
                    <a:pt x="6609" y="48757"/>
                  </a:cubicBezTo>
                  <a:cubicBezTo>
                    <a:pt x="6609" y="47995"/>
                    <a:pt x="8228" y="47364"/>
                    <a:pt x="10312" y="47233"/>
                  </a:cubicBezTo>
                  <a:lnTo>
                    <a:pt x="10312" y="47483"/>
                  </a:lnTo>
                  <a:cubicBezTo>
                    <a:pt x="8978" y="47602"/>
                    <a:pt x="7871" y="48042"/>
                    <a:pt x="7871" y="48554"/>
                  </a:cubicBezTo>
                  <a:cubicBezTo>
                    <a:pt x="7871" y="49162"/>
                    <a:pt x="9288" y="49662"/>
                    <a:pt x="11074" y="49662"/>
                  </a:cubicBezTo>
                  <a:cubicBezTo>
                    <a:pt x="12848" y="49662"/>
                    <a:pt x="14324" y="49162"/>
                    <a:pt x="14324" y="48554"/>
                  </a:cubicBezTo>
                  <a:cubicBezTo>
                    <a:pt x="14324" y="48007"/>
                    <a:pt x="13145" y="47542"/>
                    <a:pt x="11657" y="47459"/>
                  </a:cubicBezTo>
                  <a:lnTo>
                    <a:pt x="11657" y="47221"/>
                  </a:lnTo>
                  <a:close/>
                  <a:moveTo>
                    <a:pt x="10931" y="1"/>
                  </a:moveTo>
                  <a:cubicBezTo>
                    <a:pt x="10002" y="1"/>
                    <a:pt x="9288" y="763"/>
                    <a:pt x="9288" y="1692"/>
                  </a:cubicBezTo>
                  <a:cubicBezTo>
                    <a:pt x="9288" y="2430"/>
                    <a:pt x="9728" y="3061"/>
                    <a:pt x="10466" y="3287"/>
                  </a:cubicBezTo>
                  <a:lnTo>
                    <a:pt x="10466" y="8109"/>
                  </a:lnTo>
                  <a:cubicBezTo>
                    <a:pt x="4668" y="8395"/>
                    <a:pt x="1" y="13205"/>
                    <a:pt x="1" y="19098"/>
                  </a:cubicBezTo>
                  <a:cubicBezTo>
                    <a:pt x="1" y="24956"/>
                    <a:pt x="4513" y="29731"/>
                    <a:pt x="10323" y="30088"/>
                  </a:cubicBezTo>
                  <a:lnTo>
                    <a:pt x="10323" y="46911"/>
                  </a:lnTo>
                  <a:cubicBezTo>
                    <a:pt x="7049" y="47042"/>
                    <a:pt x="4406" y="48007"/>
                    <a:pt x="4406" y="49185"/>
                  </a:cubicBezTo>
                  <a:cubicBezTo>
                    <a:pt x="4406" y="50459"/>
                    <a:pt x="7383" y="51483"/>
                    <a:pt x="11074" y="51483"/>
                  </a:cubicBezTo>
                  <a:cubicBezTo>
                    <a:pt x="14764" y="51483"/>
                    <a:pt x="17777" y="50459"/>
                    <a:pt x="17777" y="49185"/>
                  </a:cubicBezTo>
                  <a:cubicBezTo>
                    <a:pt x="17777" y="47983"/>
                    <a:pt x="15086" y="46995"/>
                    <a:pt x="11657" y="46899"/>
                  </a:cubicBezTo>
                  <a:lnTo>
                    <a:pt x="11657" y="30088"/>
                  </a:lnTo>
                  <a:cubicBezTo>
                    <a:pt x="17467" y="29731"/>
                    <a:pt x="21980" y="24956"/>
                    <a:pt x="21980" y="19098"/>
                  </a:cubicBezTo>
                  <a:cubicBezTo>
                    <a:pt x="21980" y="13205"/>
                    <a:pt x="17312" y="8383"/>
                    <a:pt x="11514" y="8109"/>
                  </a:cubicBezTo>
                  <a:lnTo>
                    <a:pt x="11514" y="3287"/>
                  </a:lnTo>
                  <a:cubicBezTo>
                    <a:pt x="12252" y="3061"/>
                    <a:pt x="12621" y="2430"/>
                    <a:pt x="12621" y="1692"/>
                  </a:cubicBezTo>
                  <a:cubicBezTo>
                    <a:pt x="12621" y="763"/>
                    <a:pt x="11859" y="1"/>
                    <a:pt x="10931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9"/>
            <p:cNvSpPr txBox="1"/>
            <p:nvPr/>
          </p:nvSpPr>
          <p:spPr>
            <a:xfrm>
              <a:off x="776900" y="2144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1" name="Google Shape;331;p19"/>
            <p:cNvSpPr txBox="1"/>
            <p:nvPr/>
          </p:nvSpPr>
          <p:spPr>
            <a:xfrm>
              <a:off x="776900" y="249162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32" name="Google Shape;332;p19"/>
            <p:cNvGrpSpPr/>
            <p:nvPr/>
          </p:nvGrpSpPr>
          <p:grpSpPr>
            <a:xfrm>
              <a:off x="2164135" y="3706449"/>
              <a:ext cx="371814" cy="369974"/>
              <a:chOff x="-41893475" y="3584850"/>
              <a:chExt cx="318225" cy="316650"/>
            </a:xfrm>
          </p:grpSpPr>
          <p:sp>
            <p:nvSpPr>
              <p:cNvPr id="333" name="Google Shape;333;p19"/>
              <p:cNvSpPr/>
              <p:nvPr/>
            </p:nvSpPr>
            <p:spPr>
              <a:xfrm>
                <a:off x="-41827300" y="3715600"/>
                <a:ext cx="186675" cy="185900"/>
              </a:xfrm>
              <a:custGeom>
                <a:rect b="b" l="l" r="r" t="t"/>
                <a:pathLst>
                  <a:path extrusionOk="0" h="7436" w="7467">
                    <a:moveTo>
                      <a:pt x="3686" y="1465"/>
                    </a:moveTo>
                    <a:cubicBezTo>
                      <a:pt x="3836" y="1465"/>
                      <a:pt x="3985" y="1544"/>
                      <a:pt x="4064" y="1702"/>
                    </a:cubicBezTo>
                    <a:lnTo>
                      <a:pt x="4537" y="2678"/>
                    </a:lnTo>
                    <a:lnTo>
                      <a:pt x="5608" y="2836"/>
                    </a:lnTo>
                    <a:cubicBezTo>
                      <a:pt x="5955" y="2867"/>
                      <a:pt x="6081" y="3308"/>
                      <a:pt x="5829" y="3561"/>
                    </a:cubicBezTo>
                    <a:lnTo>
                      <a:pt x="5041" y="4285"/>
                    </a:lnTo>
                    <a:lnTo>
                      <a:pt x="5261" y="5356"/>
                    </a:lnTo>
                    <a:cubicBezTo>
                      <a:pt x="5286" y="5630"/>
                      <a:pt x="5075" y="5845"/>
                      <a:pt x="4845" y="5845"/>
                    </a:cubicBezTo>
                    <a:cubicBezTo>
                      <a:pt x="4784" y="5845"/>
                      <a:pt x="4722" y="5830"/>
                      <a:pt x="4663" y="5797"/>
                    </a:cubicBezTo>
                    <a:lnTo>
                      <a:pt x="3686" y="5262"/>
                    </a:lnTo>
                    <a:lnTo>
                      <a:pt x="2678" y="5797"/>
                    </a:lnTo>
                    <a:cubicBezTo>
                      <a:pt x="2616" y="5828"/>
                      <a:pt x="2553" y="5842"/>
                      <a:pt x="2492" y="5842"/>
                    </a:cubicBezTo>
                    <a:cubicBezTo>
                      <a:pt x="2244" y="5842"/>
                      <a:pt x="2035" y="5609"/>
                      <a:pt x="2111" y="5356"/>
                    </a:cubicBezTo>
                    <a:lnTo>
                      <a:pt x="2300" y="4285"/>
                    </a:lnTo>
                    <a:lnTo>
                      <a:pt x="1512" y="3561"/>
                    </a:lnTo>
                    <a:cubicBezTo>
                      <a:pt x="1323" y="3308"/>
                      <a:pt x="1418" y="2867"/>
                      <a:pt x="1796" y="2836"/>
                    </a:cubicBezTo>
                    <a:lnTo>
                      <a:pt x="2836" y="2678"/>
                    </a:lnTo>
                    <a:lnTo>
                      <a:pt x="3308" y="1702"/>
                    </a:lnTo>
                    <a:cubicBezTo>
                      <a:pt x="3387" y="1544"/>
                      <a:pt x="3537" y="1465"/>
                      <a:pt x="3686" y="1465"/>
                    </a:cubicBezTo>
                    <a:close/>
                    <a:moveTo>
                      <a:pt x="3718" y="0"/>
                    </a:moveTo>
                    <a:cubicBezTo>
                      <a:pt x="1670" y="0"/>
                      <a:pt x="32" y="1670"/>
                      <a:pt x="32" y="3750"/>
                    </a:cubicBezTo>
                    <a:cubicBezTo>
                      <a:pt x="0" y="5766"/>
                      <a:pt x="1670" y="7436"/>
                      <a:pt x="3718" y="7436"/>
                    </a:cubicBezTo>
                    <a:cubicBezTo>
                      <a:pt x="5765" y="7436"/>
                      <a:pt x="7404" y="5797"/>
                      <a:pt x="7467" y="3750"/>
                    </a:cubicBezTo>
                    <a:cubicBezTo>
                      <a:pt x="7467" y="1702"/>
                      <a:pt x="5797" y="32"/>
                      <a:pt x="37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-41726500" y="3586725"/>
                <a:ext cx="151250" cy="147800"/>
              </a:xfrm>
              <a:custGeom>
                <a:rect b="b" l="l" r="r" t="t"/>
                <a:pathLst>
                  <a:path extrusionOk="0" h="5912" w="6050">
                    <a:moveTo>
                      <a:pt x="3829" y="0"/>
                    </a:moveTo>
                    <a:cubicBezTo>
                      <a:pt x="3706" y="0"/>
                      <a:pt x="3580" y="47"/>
                      <a:pt x="3498" y="146"/>
                    </a:cubicBezTo>
                    <a:lnTo>
                      <a:pt x="1" y="4336"/>
                    </a:lnTo>
                    <a:cubicBezTo>
                      <a:pt x="1229" y="4399"/>
                      <a:pt x="2332" y="4998"/>
                      <a:pt x="3088" y="5912"/>
                    </a:cubicBezTo>
                    <a:lnTo>
                      <a:pt x="5861" y="2446"/>
                    </a:lnTo>
                    <a:cubicBezTo>
                      <a:pt x="6050" y="2289"/>
                      <a:pt x="6050" y="2037"/>
                      <a:pt x="5924" y="1879"/>
                    </a:cubicBezTo>
                    <a:lnTo>
                      <a:pt x="4128" y="115"/>
                    </a:lnTo>
                    <a:cubicBezTo>
                      <a:pt x="4053" y="40"/>
                      <a:pt x="3942" y="0"/>
                      <a:pt x="38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-41808400" y="3584850"/>
                <a:ext cx="148100" cy="89825"/>
              </a:xfrm>
              <a:custGeom>
                <a:rect b="b" l="l" r="r" t="t"/>
                <a:pathLst>
                  <a:path extrusionOk="0" h="3593" w="5924">
                    <a:moveTo>
                      <a:pt x="0" y="1"/>
                    </a:moveTo>
                    <a:lnTo>
                      <a:pt x="2962" y="3592"/>
                    </a:lnTo>
                    <a:lnTo>
                      <a:pt x="59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-41893475" y="3586725"/>
                <a:ext cx="148875" cy="147025"/>
              </a:xfrm>
              <a:custGeom>
                <a:rect b="b" l="l" r="r" t="t"/>
                <a:pathLst>
                  <a:path extrusionOk="0" h="5881" w="5955">
                    <a:moveTo>
                      <a:pt x="2194" y="0"/>
                    </a:moveTo>
                    <a:cubicBezTo>
                      <a:pt x="2084" y="0"/>
                      <a:pt x="1965" y="40"/>
                      <a:pt x="1859" y="115"/>
                    </a:cubicBezTo>
                    <a:lnTo>
                      <a:pt x="95" y="1879"/>
                    </a:lnTo>
                    <a:cubicBezTo>
                      <a:pt x="1" y="2037"/>
                      <a:pt x="1" y="2289"/>
                      <a:pt x="95" y="2446"/>
                    </a:cubicBezTo>
                    <a:lnTo>
                      <a:pt x="2899" y="5880"/>
                    </a:lnTo>
                    <a:cubicBezTo>
                      <a:pt x="3655" y="4998"/>
                      <a:pt x="4758" y="4399"/>
                      <a:pt x="5955" y="4305"/>
                    </a:cubicBezTo>
                    <a:lnTo>
                      <a:pt x="2490" y="146"/>
                    </a:lnTo>
                    <a:cubicBezTo>
                      <a:pt x="2424" y="47"/>
                      <a:pt x="2315" y="0"/>
                      <a:pt x="21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7" name="Google Shape;337;p19"/>
          <p:cNvGrpSpPr/>
          <p:nvPr/>
        </p:nvGrpSpPr>
        <p:grpSpPr>
          <a:xfrm>
            <a:off x="6453225" y="2144775"/>
            <a:ext cx="1884600" cy="2647111"/>
            <a:chOff x="6453225" y="2144775"/>
            <a:chExt cx="1884600" cy="2647111"/>
          </a:xfrm>
        </p:grpSpPr>
        <p:sp>
          <p:nvSpPr>
            <p:cNvPr id="338" name="Google Shape;338;p19"/>
            <p:cNvSpPr/>
            <p:nvPr/>
          </p:nvSpPr>
          <p:spPr>
            <a:xfrm>
              <a:off x="6453234" y="3332829"/>
              <a:ext cx="622913" cy="1459057"/>
            </a:xfrm>
            <a:custGeom>
              <a:rect b="b" l="l" r="r" t="t"/>
              <a:pathLst>
                <a:path extrusionOk="0" h="51484" w="21980">
                  <a:moveTo>
                    <a:pt x="11002" y="9442"/>
                  </a:moveTo>
                  <a:cubicBezTo>
                    <a:pt x="16324" y="9442"/>
                    <a:pt x="20658" y="13776"/>
                    <a:pt x="20658" y="19098"/>
                  </a:cubicBezTo>
                  <a:cubicBezTo>
                    <a:pt x="20658" y="24421"/>
                    <a:pt x="16324" y="28754"/>
                    <a:pt x="11002" y="28754"/>
                  </a:cubicBezTo>
                  <a:cubicBezTo>
                    <a:pt x="5680" y="28754"/>
                    <a:pt x="1346" y="24421"/>
                    <a:pt x="1346" y="19098"/>
                  </a:cubicBezTo>
                  <a:cubicBezTo>
                    <a:pt x="1346" y="13776"/>
                    <a:pt x="5680" y="9442"/>
                    <a:pt x="11002" y="9442"/>
                  </a:cubicBezTo>
                  <a:close/>
                  <a:moveTo>
                    <a:pt x="11657" y="47221"/>
                  </a:moveTo>
                  <a:cubicBezTo>
                    <a:pt x="13895" y="47304"/>
                    <a:pt x="15622" y="47959"/>
                    <a:pt x="15622" y="48757"/>
                  </a:cubicBezTo>
                  <a:cubicBezTo>
                    <a:pt x="15622" y="49602"/>
                    <a:pt x="13622" y="50293"/>
                    <a:pt x="11133" y="50293"/>
                  </a:cubicBezTo>
                  <a:cubicBezTo>
                    <a:pt x="8657" y="50293"/>
                    <a:pt x="6645" y="49602"/>
                    <a:pt x="6645" y="48757"/>
                  </a:cubicBezTo>
                  <a:cubicBezTo>
                    <a:pt x="6645" y="47995"/>
                    <a:pt x="8240" y="47364"/>
                    <a:pt x="10324" y="47233"/>
                  </a:cubicBezTo>
                  <a:lnTo>
                    <a:pt x="10324" y="47471"/>
                  </a:lnTo>
                  <a:cubicBezTo>
                    <a:pt x="8978" y="47590"/>
                    <a:pt x="7895" y="48031"/>
                    <a:pt x="7895" y="48554"/>
                  </a:cubicBezTo>
                  <a:cubicBezTo>
                    <a:pt x="7895" y="49162"/>
                    <a:pt x="9347" y="49662"/>
                    <a:pt x="11133" y="49662"/>
                  </a:cubicBezTo>
                  <a:cubicBezTo>
                    <a:pt x="12907" y="49662"/>
                    <a:pt x="14336" y="49162"/>
                    <a:pt x="14336" y="48554"/>
                  </a:cubicBezTo>
                  <a:cubicBezTo>
                    <a:pt x="14336" y="48007"/>
                    <a:pt x="13145" y="47554"/>
                    <a:pt x="11657" y="47459"/>
                  </a:cubicBezTo>
                  <a:lnTo>
                    <a:pt x="11657" y="47221"/>
                  </a:lnTo>
                  <a:close/>
                  <a:moveTo>
                    <a:pt x="10990" y="1"/>
                  </a:moveTo>
                  <a:cubicBezTo>
                    <a:pt x="10062" y="1"/>
                    <a:pt x="9312" y="763"/>
                    <a:pt x="9312" y="1692"/>
                  </a:cubicBezTo>
                  <a:cubicBezTo>
                    <a:pt x="9312" y="2430"/>
                    <a:pt x="9728" y="3061"/>
                    <a:pt x="10466" y="3287"/>
                  </a:cubicBezTo>
                  <a:lnTo>
                    <a:pt x="10466" y="8109"/>
                  </a:lnTo>
                  <a:cubicBezTo>
                    <a:pt x="4513" y="8395"/>
                    <a:pt x="1" y="13205"/>
                    <a:pt x="1" y="19098"/>
                  </a:cubicBezTo>
                  <a:cubicBezTo>
                    <a:pt x="1" y="24956"/>
                    <a:pt x="4513" y="29731"/>
                    <a:pt x="10324" y="30088"/>
                  </a:cubicBezTo>
                  <a:lnTo>
                    <a:pt x="10324" y="46911"/>
                  </a:lnTo>
                  <a:cubicBezTo>
                    <a:pt x="6895" y="47042"/>
                    <a:pt x="4454" y="48007"/>
                    <a:pt x="4454" y="49185"/>
                  </a:cubicBezTo>
                  <a:cubicBezTo>
                    <a:pt x="4454" y="50459"/>
                    <a:pt x="7442" y="51483"/>
                    <a:pt x="11133" y="51483"/>
                  </a:cubicBezTo>
                  <a:cubicBezTo>
                    <a:pt x="14824" y="51483"/>
                    <a:pt x="17813" y="50459"/>
                    <a:pt x="17813" y="49185"/>
                  </a:cubicBezTo>
                  <a:cubicBezTo>
                    <a:pt x="17813" y="47983"/>
                    <a:pt x="15086" y="46995"/>
                    <a:pt x="11657" y="46899"/>
                  </a:cubicBezTo>
                  <a:lnTo>
                    <a:pt x="11657" y="30088"/>
                  </a:lnTo>
                  <a:cubicBezTo>
                    <a:pt x="17467" y="29731"/>
                    <a:pt x="21980" y="24956"/>
                    <a:pt x="21980" y="19098"/>
                  </a:cubicBezTo>
                  <a:cubicBezTo>
                    <a:pt x="21980" y="13205"/>
                    <a:pt x="17313" y="8383"/>
                    <a:pt x="11514" y="8109"/>
                  </a:cubicBezTo>
                  <a:lnTo>
                    <a:pt x="11514" y="3287"/>
                  </a:lnTo>
                  <a:cubicBezTo>
                    <a:pt x="12110" y="3061"/>
                    <a:pt x="12669" y="2430"/>
                    <a:pt x="12669" y="1692"/>
                  </a:cubicBezTo>
                  <a:cubicBezTo>
                    <a:pt x="12669" y="763"/>
                    <a:pt x="11919" y="1"/>
                    <a:pt x="10990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9"/>
            <p:cNvSpPr txBox="1"/>
            <p:nvPr/>
          </p:nvSpPr>
          <p:spPr>
            <a:xfrm>
              <a:off x="6453225" y="21447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40" name="Google Shape;340;p19"/>
            <p:cNvSpPr txBox="1"/>
            <p:nvPr/>
          </p:nvSpPr>
          <p:spPr>
            <a:xfrm>
              <a:off x="6453225" y="249162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gas giant is composed mostly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6578783" y="3676087"/>
              <a:ext cx="371814" cy="369302"/>
            </a:xfrm>
            <a:custGeom>
              <a:rect b="b" l="l" r="r" t="t"/>
              <a:pathLst>
                <a:path extrusionOk="0" h="12643" w="12729">
                  <a:moveTo>
                    <a:pt x="6365" y="2395"/>
                  </a:moveTo>
                  <a:cubicBezTo>
                    <a:pt x="7026" y="2395"/>
                    <a:pt x="7562" y="2962"/>
                    <a:pt x="7562" y="3655"/>
                  </a:cubicBezTo>
                  <a:cubicBezTo>
                    <a:pt x="7562" y="4348"/>
                    <a:pt x="7026" y="4884"/>
                    <a:pt x="6365" y="4884"/>
                  </a:cubicBezTo>
                  <a:cubicBezTo>
                    <a:pt x="5672" y="4884"/>
                    <a:pt x="5136" y="4348"/>
                    <a:pt x="5136" y="3655"/>
                  </a:cubicBezTo>
                  <a:cubicBezTo>
                    <a:pt x="5073" y="2962"/>
                    <a:pt x="5672" y="2395"/>
                    <a:pt x="6365" y="2395"/>
                  </a:cubicBezTo>
                  <a:close/>
                  <a:moveTo>
                    <a:pt x="6806" y="5640"/>
                  </a:moveTo>
                  <a:lnTo>
                    <a:pt x="8349" y="8192"/>
                  </a:lnTo>
                  <a:lnTo>
                    <a:pt x="7530" y="8192"/>
                  </a:lnTo>
                  <a:cubicBezTo>
                    <a:pt x="7373" y="7719"/>
                    <a:pt x="6900" y="7373"/>
                    <a:pt x="6333" y="7373"/>
                  </a:cubicBezTo>
                  <a:cubicBezTo>
                    <a:pt x="5798" y="7373"/>
                    <a:pt x="5357" y="7719"/>
                    <a:pt x="5167" y="8192"/>
                  </a:cubicBezTo>
                  <a:lnTo>
                    <a:pt x="4285" y="8192"/>
                  </a:lnTo>
                  <a:lnTo>
                    <a:pt x="5829" y="5640"/>
                  </a:lnTo>
                  <a:cubicBezTo>
                    <a:pt x="5987" y="5671"/>
                    <a:pt x="6144" y="5734"/>
                    <a:pt x="6365" y="5734"/>
                  </a:cubicBezTo>
                  <a:cubicBezTo>
                    <a:pt x="6491" y="5734"/>
                    <a:pt x="6680" y="5671"/>
                    <a:pt x="6806" y="5640"/>
                  </a:cubicBezTo>
                  <a:close/>
                  <a:moveTo>
                    <a:pt x="6365" y="8192"/>
                  </a:moveTo>
                  <a:cubicBezTo>
                    <a:pt x="6585" y="8192"/>
                    <a:pt x="6743" y="8412"/>
                    <a:pt x="6743" y="8633"/>
                  </a:cubicBezTo>
                  <a:cubicBezTo>
                    <a:pt x="6743" y="8822"/>
                    <a:pt x="6585" y="9042"/>
                    <a:pt x="6365" y="9042"/>
                  </a:cubicBezTo>
                  <a:cubicBezTo>
                    <a:pt x="6113" y="9042"/>
                    <a:pt x="5955" y="8822"/>
                    <a:pt x="5955" y="8633"/>
                  </a:cubicBezTo>
                  <a:cubicBezTo>
                    <a:pt x="5955" y="8412"/>
                    <a:pt x="6144" y="8255"/>
                    <a:pt x="6365" y="8192"/>
                  </a:cubicBezTo>
                  <a:close/>
                  <a:moveTo>
                    <a:pt x="6428" y="0"/>
                  </a:moveTo>
                  <a:cubicBezTo>
                    <a:pt x="5766" y="0"/>
                    <a:pt x="5199" y="568"/>
                    <a:pt x="5199" y="1229"/>
                  </a:cubicBezTo>
                  <a:lnTo>
                    <a:pt x="5199" y="2080"/>
                  </a:lnTo>
                  <a:cubicBezTo>
                    <a:pt x="4695" y="2489"/>
                    <a:pt x="4380" y="3025"/>
                    <a:pt x="4380" y="3718"/>
                  </a:cubicBezTo>
                  <a:cubicBezTo>
                    <a:pt x="4380" y="4065"/>
                    <a:pt x="4443" y="4380"/>
                    <a:pt x="4600" y="4695"/>
                  </a:cubicBezTo>
                  <a:lnTo>
                    <a:pt x="2458" y="8286"/>
                  </a:lnTo>
                  <a:lnTo>
                    <a:pt x="505" y="8286"/>
                  </a:lnTo>
                  <a:cubicBezTo>
                    <a:pt x="284" y="8286"/>
                    <a:pt x="95" y="8475"/>
                    <a:pt x="95" y="8664"/>
                  </a:cubicBezTo>
                  <a:cubicBezTo>
                    <a:pt x="1" y="8822"/>
                    <a:pt x="190" y="9042"/>
                    <a:pt x="410" y="9042"/>
                  </a:cubicBezTo>
                  <a:lnTo>
                    <a:pt x="1859" y="9042"/>
                  </a:lnTo>
                  <a:cubicBezTo>
                    <a:pt x="1261" y="9987"/>
                    <a:pt x="631" y="10775"/>
                    <a:pt x="631" y="11437"/>
                  </a:cubicBezTo>
                  <a:cubicBezTo>
                    <a:pt x="631" y="12108"/>
                    <a:pt x="1021" y="12642"/>
                    <a:pt x="1366" y="12642"/>
                  </a:cubicBezTo>
                  <a:cubicBezTo>
                    <a:pt x="1491" y="12642"/>
                    <a:pt x="1610" y="12572"/>
                    <a:pt x="1702" y="12413"/>
                  </a:cubicBezTo>
                  <a:lnTo>
                    <a:pt x="3781" y="9074"/>
                  </a:lnTo>
                  <a:lnTo>
                    <a:pt x="5167" y="9074"/>
                  </a:lnTo>
                  <a:cubicBezTo>
                    <a:pt x="5325" y="9546"/>
                    <a:pt x="5798" y="9893"/>
                    <a:pt x="6333" y="9893"/>
                  </a:cubicBezTo>
                  <a:cubicBezTo>
                    <a:pt x="6900" y="9893"/>
                    <a:pt x="7341" y="9546"/>
                    <a:pt x="7530" y="9074"/>
                  </a:cubicBezTo>
                  <a:lnTo>
                    <a:pt x="8854" y="9074"/>
                  </a:lnTo>
                  <a:lnTo>
                    <a:pt x="10964" y="12413"/>
                  </a:lnTo>
                  <a:cubicBezTo>
                    <a:pt x="11056" y="12572"/>
                    <a:pt x="11173" y="12642"/>
                    <a:pt x="11295" y="12642"/>
                  </a:cubicBezTo>
                  <a:cubicBezTo>
                    <a:pt x="11630" y="12642"/>
                    <a:pt x="12004" y="12108"/>
                    <a:pt x="12004" y="11437"/>
                  </a:cubicBezTo>
                  <a:cubicBezTo>
                    <a:pt x="12004" y="10775"/>
                    <a:pt x="11374" y="9987"/>
                    <a:pt x="10807" y="9042"/>
                  </a:cubicBezTo>
                  <a:lnTo>
                    <a:pt x="12288" y="9042"/>
                  </a:lnTo>
                  <a:cubicBezTo>
                    <a:pt x="12540" y="9042"/>
                    <a:pt x="12729" y="8822"/>
                    <a:pt x="12729" y="8633"/>
                  </a:cubicBezTo>
                  <a:cubicBezTo>
                    <a:pt x="12729" y="8412"/>
                    <a:pt x="12540" y="8255"/>
                    <a:pt x="12288" y="8255"/>
                  </a:cubicBezTo>
                  <a:lnTo>
                    <a:pt x="10334" y="8255"/>
                  </a:lnTo>
                  <a:lnTo>
                    <a:pt x="8192" y="4695"/>
                  </a:lnTo>
                  <a:cubicBezTo>
                    <a:pt x="8349" y="4380"/>
                    <a:pt x="8475" y="4065"/>
                    <a:pt x="8475" y="3718"/>
                  </a:cubicBezTo>
                  <a:cubicBezTo>
                    <a:pt x="8475" y="3056"/>
                    <a:pt x="8160" y="2458"/>
                    <a:pt x="7656" y="2080"/>
                  </a:cubicBezTo>
                  <a:lnTo>
                    <a:pt x="7656" y="1229"/>
                  </a:lnTo>
                  <a:cubicBezTo>
                    <a:pt x="7656" y="568"/>
                    <a:pt x="7089" y="0"/>
                    <a:pt x="6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19"/>
          <p:cNvGrpSpPr/>
          <p:nvPr/>
        </p:nvGrpSpPr>
        <p:grpSpPr>
          <a:xfrm>
            <a:off x="2153300" y="802825"/>
            <a:ext cx="1884600" cy="2647107"/>
            <a:chOff x="2153300" y="802825"/>
            <a:chExt cx="1884600" cy="2647107"/>
          </a:xfrm>
        </p:grpSpPr>
        <p:sp>
          <p:nvSpPr>
            <p:cNvPr id="343" name="Google Shape;343;p19"/>
            <p:cNvSpPr/>
            <p:nvPr/>
          </p:nvSpPr>
          <p:spPr>
            <a:xfrm>
              <a:off x="3415005" y="1990875"/>
              <a:ext cx="622885" cy="1459057"/>
            </a:xfrm>
            <a:custGeom>
              <a:rect b="b" l="l" r="r" t="t"/>
              <a:pathLst>
                <a:path extrusionOk="0" h="51484" w="21979">
                  <a:moveTo>
                    <a:pt x="11037" y="9431"/>
                  </a:moveTo>
                  <a:cubicBezTo>
                    <a:pt x="16359" y="9431"/>
                    <a:pt x="20693" y="13764"/>
                    <a:pt x="20693" y="19086"/>
                  </a:cubicBezTo>
                  <a:cubicBezTo>
                    <a:pt x="20693" y="24420"/>
                    <a:pt x="16359" y="28754"/>
                    <a:pt x="11037" y="28754"/>
                  </a:cubicBezTo>
                  <a:cubicBezTo>
                    <a:pt x="5703" y="28754"/>
                    <a:pt x="1381" y="24420"/>
                    <a:pt x="1381" y="19086"/>
                  </a:cubicBezTo>
                  <a:cubicBezTo>
                    <a:pt x="1381" y="13764"/>
                    <a:pt x="5703" y="9431"/>
                    <a:pt x="11037" y="9431"/>
                  </a:cubicBezTo>
                  <a:close/>
                  <a:moveTo>
                    <a:pt x="11656" y="47209"/>
                  </a:moveTo>
                  <a:cubicBezTo>
                    <a:pt x="13895" y="47304"/>
                    <a:pt x="15633" y="47959"/>
                    <a:pt x="15633" y="48745"/>
                  </a:cubicBezTo>
                  <a:cubicBezTo>
                    <a:pt x="15633" y="49602"/>
                    <a:pt x="13645" y="50293"/>
                    <a:pt x="11156" y="50293"/>
                  </a:cubicBezTo>
                  <a:cubicBezTo>
                    <a:pt x="8680" y="50293"/>
                    <a:pt x="6644" y="49602"/>
                    <a:pt x="6644" y="48745"/>
                  </a:cubicBezTo>
                  <a:cubicBezTo>
                    <a:pt x="6644" y="47983"/>
                    <a:pt x="8239" y="47352"/>
                    <a:pt x="10323" y="47221"/>
                  </a:cubicBezTo>
                  <a:lnTo>
                    <a:pt x="10323" y="47471"/>
                  </a:lnTo>
                  <a:cubicBezTo>
                    <a:pt x="8977" y="47602"/>
                    <a:pt x="7930" y="48031"/>
                    <a:pt x="7930" y="48542"/>
                  </a:cubicBezTo>
                  <a:cubicBezTo>
                    <a:pt x="7930" y="49162"/>
                    <a:pt x="9382" y="49650"/>
                    <a:pt x="11156" y="49650"/>
                  </a:cubicBezTo>
                  <a:cubicBezTo>
                    <a:pt x="12942" y="49650"/>
                    <a:pt x="14359" y="49162"/>
                    <a:pt x="14359" y="48542"/>
                  </a:cubicBezTo>
                  <a:cubicBezTo>
                    <a:pt x="14359" y="47995"/>
                    <a:pt x="13145" y="47542"/>
                    <a:pt x="11656" y="47447"/>
                  </a:cubicBezTo>
                  <a:lnTo>
                    <a:pt x="11656" y="47209"/>
                  </a:lnTo>
                  <a:close/>
                  <a:moveTo>
                    <a:pt x="11013" y="1"/>
                  </a:moveTo>
                  <a:cubicBezTo>
                    <a:pt x="10085" y="1"/>
                    <a:pt x="9323" y="751"/>
                    <a:pt x="9323" y="1680"/>
                  </a:cubicBezTo>
                  <a:cubicBezTo>
                    <a:pt x="9323" y="2430"/>
                    <a:pt x="9716" y="3049"/>
                    <a:pt x="10466" y="3275"/>
                  </a:cubicBezTo>
                  <a:lnTo>
                    <a:pt x="10466" y="8097"/>
                  </a:lnTo>
                  <a:cubicBezTo>
                    <a:pt x="4656" y="8383"/>
                    <a:pt x="0" y="13193"/>
                    <a:pt x="0" y="19086"/>
                  </a:cubicBezTo>
                  <a:cubicBezTo>
                    <a:pt x="0" y="24944"/>
                    <a:pt x="4513" y="29731"/>
                    <a:pt x="10311" y="30076"/>
                  </a:cubicBezTo>
                  <a:lnTo>
                    <a:pt x="10311" y="46899"/>
                  </a:lnTo>
                  <a:cubicBezTo>
                    <a:pt x="7037" y="47042"/>
                    <a:pt x="4465" y="48007"/>
                    <a:pt x="4465" y="49185"/>
                  </a:cubicBezTo>
                  <a:cubicBezTo>
                    <a:pt x="4465" y="50447"/>
                    <a:pt x="7465" y="51483"/>
                    <a:pt x="11156" y="51483"/>
                  </a:cubicBezTo>
                  <a:cubicBezTo>
                    <a:pt x="14847" y="51483"/>
                    <a:pt x="17824" y="50447"/>
                    <a:pt x="17824" y="49185"/>
                  </a:cubicBezTo>
                  <a:cubicBezTo>
                    <a:pt x="17824" y="47971"/>
                    <a:pt x="15073" y="46983"/>
                    <a:pt x="11656" y="46888"/>
                  </a:cubicBezTo>
                  <a:lnTo>
                    <a:pt x="11656" y="30076"/>
                  </a:lnTo>
                  <a:cubicBezTo>
                    <a:pt x="17467" y="29731"/>
                    <a:pt x="21979" y="24944"/>
                    <a:pt x="21979" y="19086"/>
                  </a:cubicBezTo>
                  <a:cubicBezTo>
                    <a:pt x="21979" y="13193"/>
                    <a:pt x="17312" y="8383"/>
                    <a:pt x="11514" y="8097"/>
                  </a:cubicBezTo>
                  <a:lnTo>
                    <a:pt x="11514" y="3275"/>
                  </a:lnTo>
                  <a:cubicBezTo>
                    <a:pt x="12252" y="3049"/>
                    <a:pt x="12680" y="2430"/>
                    <a:pt x="12680" y="1680"/>
                  </a:cubicBezTo>
                  <a:cubicBezTo>
                    <a:pt x="12680" y="751"/>
                    <a:pt x="11942" y="1"/>
                    <a:pt x="1101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9"/>
            <p:cNvSpPr txBox="1"/>
            <p:nvPr/>
          </p:nvSpPr>
          <p:spPr>
            <a:xfrm>
              <a:off x="2153300" y="8028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45" name="Google Shape;345;p19"/>
            <p:cNvSpPr txBox="1"/>
            <p:nvPr/>
          </p:nvSpPr>
          <p:spPr>
            <a:xfrm>
              <a:off x="2153300" y="114967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3545150" y="2349994"/>
              <a:ext cx="362613" cy="371902"/>
            </a:xfrm>
            <a:custGeom>
              <a:rect b="b" l="l" r="r" t="t"/>
              <a:pathLst>
                <a:path extrusionOk="0" h="12732" w="12414">
                  <a:moveTo>
                    <a:pt x="11965" y="0"/>
                  </a:moveTo>
                  <a:cubicBezTo>
                    <a:pt x="11946" y="0"/>
                    <a:pt x="11928" y="1"/>
                    <a:pt x="11910" y="4"/>
                  </a:cubicBezTo>
                  <a:lnTo>
                    <a:pt x="4474" y="1642"/>
                  </a:lnTo>
                  <a:cubicBezTo>
                    <a:pt x="4254" y="1705"/>
                    <a:pt x="4128" y="1862"/>
                    <a:pt x="4128" y="2051"/>
                  </a:cubicBezTo>
                  <a:lnTo>
                    <a:pt x="4128" y="9108"/>
                  </a:lnTo>
                  <a:cubicBezTo>
                    <a:pt x="3718" y="8793"/>
                    <a:pt x="3120" y="8541"/>
                    <a:pt x="2490" y="8541"/>
                  </a:cubicBezTo>
                  <a:cubicBezTo>
                    <a:pt x="1103" y="8541"/>
                    <a:pt x="1" y="9486"/>
                    <a:pt x="1" y="10652"/>
                  </a:cubicBezTo>
                  <a:cubicBezTo>
                    <a:pt x="1" y="11786"/>
                    <a:pt x="1103" y="12731"/>
                    <a:pt x="2490" y="12731"/>
                  </a:cubicBezTo>
                  <a:cubicBezTo>
                    <a:pt x="3876" y="12731"/>
                    <a:pt x="4979" y="11786"/>
                    <a:pt x="4979" y="10652"/>
                  </a:cubicBezTo>
                  <a:lnTo>
                    <a:pt x="4979" y="4887"/>
                  </a:lnTo>
                  <a:lnTo>
                    <a:pt x="11595" y="3438"/>
                  </a:lnTo>
                  <a:lnTo>
                    <a:pt x="11595" y="7502"/>
                  </a:lnTo>
                  <a:cubicBezTo>
                    <a:pt x="11154" y="7187"/>
                    <a:pt x="10555" y="6935"/>
                    <a:pt x="9925" y="6935"/>
                  </a:cubicBezTo>
                  <a:cubicBezTo>
                    <a:pt x="8570" y="6935"/>
                    <a:pt x="7467" y="7880"/>
                    <a:pt x="7467" y="9014"/>
                  </a:cubicBezTo>
                  <a:cubicBezTo>
                    <a:pt x="7467" y="10180"/>
                    <a:pt x="8570" y="11125"/>
                    <a:pt x="9925" y="11125"/>
                  </a:cubicBezTo>
                  <a:cubicBezTo>
                    <a:pt x="11311" y="11125"/>
                    <a:pt x="12414" y="10180"/>
                    <a:pt x="12414" y="9014"/>
                  </a:cubicBezTo>
                  <a:lnTo>
                    <a:pt x="12414" y="445"/>
                  </a:lnTo>
                  <a:cubicBezTo>
                    <a:pt x="12414" y="182"/>
                    <a:pt x="12197" y="0"/>
                    <a:pt x="11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352" name="Google Shape;352;p20"/>
          <p:cNvGrpSpPr/>
          <p:nvPr/>
        </p:nvGrpSpPr>
        <p:grpSpPr>
          <a:xfrm>
            <a:off x="2047588" y="1460825"/>
            <a:ext cx="5048875" cy="1254050"/>
            <a:chOff x="2047588" y="1308425"/>
            <a:chExt cx="5048875" cy="1254050"/>
          </a:xfrm>
        </p:grpSpPr>
        <p:sp>
          <p:nvSpPr>
            <p:cNvPr id="353" name="Google Shape;353;p20"/>
            <p:cNvSpPr/>
            <p:nvPr/>
          </p:nvSpPr>
          <p:spPr>
            <a:xfrm>
              <a:off x="2079138" y="1342050"/>
              <a:ext cx="4988150" cy="1190050"/>
            </a:xfrm>
            <a:custGeom>
              <a:rect b="b" l="l" r="r" t="t"/>
              <a:pathLst>
                <a:path extrusionOk="0" h="47602" w="199526">
                  <a:moveTo>
                    <a:pt x="61782" y="1"/>
                  </a:moveTo>
                  <a:cubicBezTo>
                    <a:pt x="58508" y="1"/>
                    <a:pt x="55365" y="668"/>
                    <a:pt x="52519" y="1870"/>
                  </a:cubicBezTo>
                  <a:cubicBezTo>
                    <a:pt x="48233" y="3680"/>
                    <a:pt x="44613" y="6692"/>
                    <a:pt x="42042" y="10490"/>
                  </a:cubicBezTo>
                  <a:cubicBezTo>
                    <a:pt x="39482" y="14276"/>
                    <a:pt x="37982" y="18884"/>
                    <a:pt x="37982" y="23801"/>
                  </a:cubicBezTo>
                  <a:cubicBezTo>
                    <a:pt x="37982" y="25766"/>
                    <a:pt x="37577" y="27623"/>
                    <a:pt x="36862" y="29314"/>
                  </a:cubicBezTo>
                  <a:cubicBezTo>
                    <a:pt x="35791" y="31850"/>
                    <a:pt x="33993" y="34029"/>
                    <a:pt x="31719" y="35565"/>
                  </a:cubicBezTo>
                  <a:cubicBezTo>
                    <a:pt x="29457" y="37089"/>
                    <a:pt x="26754" y="37982"/>
                    <a:pt x="23801" y="37982"/>
                  </a:cubicBezTo>
                  <a:cubicBezTo>
                    <a:pt x="21825" y="37982"/>
                    <a:pt x="19979" y="37577"/>
                    <a:pt x="18277" y="36863"/>
                  </a:cubicBezTo>
                  <a:cubicBezTo>
                    <a:pt x="15741" y="35791"/>
                    <a:pt x="13562" y="33993"/>
                    <a:pt x="12038" y="31719"/>
                  </a:cubicBezTo>
                  <a:cubicBezTo>
                    <a:pt x="10514" y="29457"/>
                    <a:pt x="9621" y="26754"/>
                    <a:pt x="9621" y="23801"/>
                  </a:cubicBezTo>
                  <a:lnTo>
                    <a:pt x="1" y="23801"/>
                  </a:lnTo>
                  <a:cubicBezTo>
                    <a:pt x="1" y="27076"/>
                    <a:pt x="667" y="30219"/>
                    <a:pt x="1870" y="33064"/>
                  </a:cubicBezTo>
                  <a:cubicBezTo>
                    <a:pt x="3680" y="37339"/>
                    <a:pt x="6692" y="40970"/>
                    <a:pt x="10490" y="43530"/>
                  </a:cubicBezTo>
                  <a:cubicBezTo>
                    <a:pt x="14276" y="46102"/>
                    <a:pt x="18884" y="47602"/>
                    <a:pt x="23801" y="47602"/>
                  </a:cubicBezTo>
                  <a:cubicBezTo>
                    <a:pt x="27076" y="47602"/>
                    <a:pt x="30219" y="46935"/>
                    <a:pt x="33064" y="45721"/>
                  </a:cubicBezTo>
                  <a:cubicBezTo>
                    <a:pt x="37339" y="43911"/>
                    <a:pt x="40970" y="40911"/>
                    <a:pt x="43530" y="37113"/>
                  </a:cubicBezTo>
                  <a:cubicBezTo>
                    <a:pt x="46102" y="33314"/>
                    <a:pt x="47602" y="28707"/>
                    <a:pt x="47602" y="23801"/>
                  </a:cubicBezTo>
                  <a:cubicBezTo>
                    <a:pt x="47602" y="21825"/>
                    <a:pt x="47995" y="19980"/>
                    <a:pt x="48709" y="18277"/>
                  </a:cubicBezTo>
                  <a:cubicBezTo>
                    <a:pt x="49781" y="15741"/>
                    <a:pt x="51591" y="13562"/>
                    <a:pt x="53853" y="12038"/>
                  </a:cubicBezTo>
                  <a:cubicBezTo>
                    <a:pt x="56127" y="10502"/>
                    <a:pt x="58830" y="9621"/>
                    <a:pt x="61782" y="9621"/>
                  </a:cubicBezTo>
                  <a:cubicBezTo>
                    <a:pt x="63747" y="9621"/>
                    <a:pt x="65604" y="10014"/>
                    <a:pt x="67295" y="10728"/>
                  </a:cubicBezTo>
                  <a:cubicBezTo>
                    <a:pt x="69831" y="11800"/>
                    <a:pt x="72010" y="13610"/>
                    <a:pt x="73546" y="15872"/>
                  </a:cubicBezTo>
                  <a:cubicBezTo>
                    <a:pt x="75070" y="18146"/>
                    <a:pt x="75963" y="20849"/>
                    <a:pt x="75963" y="23801"/>
                  </a:cubicBezTo>
                  <a:cubicBezTo>
                    <a:pt x="75963" y="27076"/>
                    <a:pt x="76629" y="30219"/>
                    <a:pt x="77832" y="33064"/>
                  </a:cubicBezTo>
                  <a:cubicBezTo>
                    <a:pt x="79642" y="37339"/>
                    <a:pt x="82654" y="40970"/>
                    <a:pt x="86452" y="43530"/>
                  </a:cubicBezTo>
                  <a:cubicBezTo>
                    <a:pt x="90238" y="46102"/>
                    <a:pt x="94846" y="47602"/>
                    <a:pt x="99763" y="47602"/>
                  </a:cubicBezTo>
                  <a:cubicBezTo>
                    <a:pt x="103037" y="47602"/>
                    <a:pt x="106181" y="46935"/>
                    <a:pt x="109026" y="45721"/>
                  </a:cubicBezTo>
                  <a:cubicBezTo>
                    <a:pt x="113301" y="43911"/>
                    <a:pt x="116932" y="40899"/>
                    <a:pt x="119492" y="37113"/>
                  </a:cubicBezTo>
                  <a:cubicBezTo>
                    <a:pt x="122064" y="33314"/>
                    <a:pt x="123564" y="28707"/>
                    <a:pt x="123564" y="23801"/>
                  </a:cubicBezTo>
                  <a:cubicBezTo>
                    <a:pt x="123564" y="21825"/>
                    <a:pt x="123957" y="19980"/>
                    <a:pt x="124671" y="18277"/>
                  </a:cubicBezTo>
                  <a:cubicBezTo>
                    <a:pt x="125743" y="15741"/>
                    <a:pt x="127552" y="13562"/>
                    <a:pt x="129815" y="12038"/>
                  </a:cubicBezTo>
                  <a:cubicBezTo>
                    <a:pt x="132089" y="10502"/>
                    <a:pt x="134791" y="9621"/>
                    <a:pt x="137744" y="9621"/>
                  </a:cubicBezTo>
                  <a:cubicBezTo>
                    <a:pt x="139709" y="9621"/>
                    <a:pt x="141566" y="10014"/>
                    <a:pt x="143257" y="10728"/>
                  </a:cubicBezTo>
                  <a:cubicBezTo>
                    <a:pt x="145793" y="11800"/>
                    <a:pt x="147972" y="13610"/>
                    <a:pt x="149508" y="15872"/>
                  </a:cubicBezTo>
                  <a:cubicBezTo>
                    <a:pt x="151032" y="18146"/>
                    <a:pt x="151924" y="20849"/>
                    <a:pt x="151924" y="23801"/>
                  </a:cubicBezTo>
                  <a:cubicBezTo>
                    <a:pt x="151924" y="27076"/>
                    <a:pt x="152591" y="30219"/>
                    <a:pt x="153794" y="33064"/>
                  </a:cubicBezTo>
                  <a:cubicBezTo>
                    <a:pt x="155604" y="37339"/>
                    <a:pt x="158616" y="40970"/>
                    <a:pt x="162414" y="43530"/>
                  </a:cubicBezTo>
                  <a:cubicBezTo>
                    <a:pt x="166200" y="46102"/>
                    <a:pt x="170808" y="47602"/>
                    <a:pt x="175725" y="47602"/>
                  </a:cubicBezTo>
                  <a:cubicBezTo>
                    <a:pt x="178999" y="47602"/>
                    <a:pt x="182143" y="46935"/>
                    <a:pt x="184988" y="45721"/>
                  </a:cubicBezTo>
                  <a:cubicBezTo>
                    <a:pt x="189262" y="43911"/>
                    <a:pt x="192894" y="40899"/>
                    <a:pt x="195454" y="37113"/>
                  </a:cubicBezTo>
                  <a:cubicBezTo>
                    <a:pt x="198025" y="33314"/>
                    <a:pt x="199526" y="28707"/>
                    <a:pt x="199526" y="23801"/>
                  </a:cubicBezTo>
                  <a:lnTo>
                    <a:pt x="189905" y="23801"/>
                  </a:lnTo>
                  <a:cubicBezTo>
                    <a:pt x="189905" y="25766"/>
                    <a:pt x="189501" y="27623"/>
                    <a:pt x="188786" y="29314"/>
                  </a:cubicBezTo>
                  <a:cubicBezTo>
                    <a:pt x="187715" y="31850"/>
                    <a:pt x="185917" y="34029"/>
                    <a:pt x="183643" y="35553"/>
                  </a:cubicBezTo>
                  <a:cubicBezTo>
                    <a:pt x="181381" y="37089"/>
                    <a:pt x="178678" y="37970"/>
                    <a:pt x="175725" y="37982"/>
                  </a:cubicBezTo>
                  <a:cubicBezTo>
                    <a:pt x="173749" y="37982"/>
                    <a:pt x="171903" y="37577"/>
                    <a:pt x="170201" y="36863"/>
                  </a:cubicBezTo>
                  <a:cubicBezTo>
                    <a:pt x="167665" y="35791"/>
                    <a:pt x="165486" y="33993"/>
                    <a:pt x="163962" y="31719"/>
                  </a:cubicBezTo>
                  <a:cubicBezTo>
                    <a:pt x="162438" y="29457"/>
                    <a:pt x="161545" y="26754"/>
                    <a:pt x="161545" y="23801"/>
                  </a:cubicBezTo>
                  <a:cubicBezTo>
                    <a:pt x="161545" y="20527"/>
                    <a:pt x="160878" y="17384"/>
                    <a:pt x="159675" y="14526"/>
                  </a:cubicBezTo>
                  <a:cubicBezTo>
                    <a:pt x="157866" y="10252"/>
                    <a:pt x="154853" y="6633"/>
                    <a:pt x="151055" y="4061"/>
                  </a:cubicBezTo>
                  <a:cubicBezTo>
                    <a:pt x="147257" y="1501"/>
                    <a:pt x="142650" y="1"/>
                    <a:pt x="137744" y="1"/>
                  </a:cubicBezTo>
                  <a:cubicBezTo>
                    <a:pt x="134470" y="1"/>
                    <a:pt x="131327" y="668"/>
                    <a:pt x="128481" y="1870"/>
                  </a:cubicBezTo>
                  <a:cubicBezTo>
                    <a:pt x="124195" y="3680"/>
                    <a:pt x="120575" y="6692"/>
                    <a:pt x="118004" y="10490"/>
                  </a:cubicBezTo>
                  <a:cubicBezTo>
                    <a:pt x="115444" y="14276"/>
                    <a:pt x="113944" y="18884"/>
                    <a:pt x="113944" y="23801"/>
                  </a:cubicBezTo>
                  <a:cubicBezTo>
                    <a:pt x="113944" y="25766"/>
                    <a:pt x="113539" y="27623"/>
                    <a:pt x="112824" y="29314"/>
                  </a:cubicBezTo>
                  <a:cubicBezTo>
                    <a:pt x="111753" y="31850"/>
                    <a:pt x="109955" y="34029"/>
                    <a:pt x="107681" y="35565"/>
                  </a:cubicBezTo>
                  <a:cubicBezTo>
                    <a:pt x="105419" y="37089"/>
                    <a:pt x="102716" y="37970"/>
                    <a:pt x="99763" y="37982"/>
                  </a:cubicBezTo>
                  <a:cubicBezTo>
                    <a:pt x="97787" y="37982"/>
                    <a:pt x="95941" y="37577"/>
                    <a:pt x="94239" y="36863"/>
                  </a:cubicBezTo>
                  <a:cubicBezTo>
                    <a:pt x="91703" y="35791"/>
                    <a:pt x="89524" y="33993"/>
                    <a:pt x="88000" y="31719"/>
                  </a:cubicBezTo>
                  <a:cubicBezTo>
                    <a:pt x="86476" y="29457"/>
                    <a:pt x="85583" y="26754"/>
                    <a:pt x="85583" y="23801"/>
                  </a:cubicBezTo>
                  <a:cubicBezTo>
                    <a:pt x="85583" y="20527"/>
                    <a:pt x="84916" y="17384"/>
                    <a:pt x="83714" y="14526"/>
                  </a:cubicBezTo>
                  <a:cubicBezTo>
                    <a:pt x="81892" y="10252"/>
                    <a:pt x="78892" y="6633"/>
                    <a:pt x="75093" y="4061"/>
                  </a:cubicBezTo>
                  <a:cubicBezTo>
                    <a:pt x="71295" y="1501"/>
                    <a:pt x="66688" y="1"/>
                    <a:pt x="617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187788" y="1450800"/>
              <a:ext cx="4770550" cy="972375"/>
            </a:xfrm>
            <a:custGeom>
              <a:rect b="b" l="l" r="r" t="t"/>
              <a:pathLst>
                <a:path extrusionOk="0" h="38895" w="190822">
                  <a:moveTo>
                    <a:pt x="57463" y="1"/>
                  </a:moveTo>
                  <a:cubicBezTo>
                    <a:pt x="56976" y="1"/>
                    <a:pt x="56490" y="19"/>
                    <a:pt x="56008" y="56"/>
                  </a:cubicBezTo>
                  <a:lnTo>
                    <a:pt x="56067" y="961"/>
                  </a:lnTo>
                  <a:cubicBezTo>
                    <a:pt x="56512" y="929"/>
                    <a:pt x="56960" y="913"/>
                    <a:pt x="57409" y="913"/>
                  </a:cubicBezTo>
                  <a:cubicBezTo>
                    <a:pt x="58307" y="913"/>
                    <a:pt x="59206" y="977"/>
                    <a:pt x="60079" y="1104"/>
                  </a:cubicBezTo>
                  <a:lnTo>
                    <a:pt x="60210" y="199"/>
                  </a:lnTo>
                  <a:cubicBezTo>
                    <a:pt x="59307" y="67"/>
                    <a:pt x="58384" y="1"/>
                    <a:pt x="57463" y="1"/>
                  </a:cubicBezTo>
                  <a:close/>
                  <a:moveTo>
                    <a:pt x="132184" y="32"/>
                  </a:moveTo>
                  <a:cubicBezTo>
                    <a:pt x="130767" y="128"/>
                    <a:pt x="129374" y="366"/>
                    <a:pt x="128028" y="747"/>
                  </a:cubicBezTo>
                  <a:lnTo>
                    <a:pt x="128278" y="1628"/>
                  </a:lnTo>
                  <a:cubicBezTo>
                    <a:pt x="129564" y="1259"/>
                    <a:pt x="130898" y="1032"/>
                    <a:pt x="132231" y="949"/>
                  </a:cubicBezTo>
                  <a:lnTo>
                    <a:pt x="132184" y="32"/>
                  </a:lnTo>
                  <a:close/>
                  <a:moveTo>
                    <a:pt x="136387" y="223"/>
                  </a:moveTo>
                  <a:lnTo>
                    <a:pt x="136244" y="1128"/>
                  </a:lnTo>
                  <a:cubicBezTo>
                    <a:pt x="137577" y="1342"/>
                    <a:pt x="138875" y="1687"/>
                    <a:pt x="140125" y="2175"/>
                  </a:cubicBezTo>
                  <a:lnTo>
                    <a:pt x="140459" y="1318"/>
                  </a:lnTo>
                  <a:cubicBezTo>
                    <a:pt x="139149" y="806"/>
                    <a:pt x="137780" y="437"/>
                    <a:pt x="136387" y="223"/>
                  </a:cubicBezTo>
                  <a:close/>
                  <a:moveTo>
                    <a:pt x="51864" y="806"/>
                  </a:moveTo>
                  <a:cubicBezTo>
                    <a:pt x="50507" y="1211"/>
                    <a:pt x="49209" y="1759"/>
                    <a:pt x="47971" y="2449"/>
                  </a:cubicBezTo>
                  <a:lnTo>
                    <a:pt x="48423" y="3247"/>
                  </a:lnTo>
                  <a:cubicBezTo>
                    <a:pt x="49590" y="2592"/>
                    <a:pt x="50840" y="2068"/>
                    <a:pt x="52126" y="1687"/>
                  </a:cubicBezTo>
                  <a:lnTo>
                    <a:pt x="51864" y="806"/>
                  </a:lnTo>
                  <a:close/>
                  <a:moveTo>
                    <a:pt x="64294" y="1247"/>
                  </a:moveTo>
                  <a:lnTo>
                    <a:pt x="63973" y="2104"/>
                  </a:lnTo>
                  <a:cubicBezTo>
                    <a:pt x="65223" y="2568"/>
                    <a:pt x="66425" y="3187"/>
                    <a:pt x="67557" y="3914"/>
                  </a:cubicBezTo>
                  <a:lnTo>
                    <a:pt x="68057" y="3152"/>
                  </a:lnTo>
                  <a:cubicBezTo>
                    <a:pt x="66878" y="2378"/>
                    <a:pt x="65604" y="1735"/>
                    <a:pt x="64294" y="1247"/>
                  </a:cubicBezTo>
                  <a:close/>
                  <a:moveTo>
                    <a:pt x="124123" y="2342"/>
                  </a:moveTo>
                  <a:cubicBezTo>
                    <a:pt x="122897" y="3021"/>
                    <a:pt x="121730" y="3819"/>
                    <a:pt x="120658" y="4747"/>
                  </a:cubicBezTo>
                  <a:lnTo>
                    <a:pt x="121266" y="5438"/>
                  </a:lnTo>
                  <a:cubicBezTo>
                    <a:pt x="122278" y="4557"/>
                    <a:pt x="123385" y="3795"/>
                    <a:pt x="124564" y="3152"/>
                  </a:cubicBezTo>
                  <a:lnTo>
                    <a:pt x="124123" y="2342"/>
                  </a:lnTo>
                  <a:close/>
                  <a:moveTo>
                    <a:pt x="144197" y="3271"/>
                  </a:moveTo>
                  <a:lnTo>
                    <a:pt x="143685" y="4033"/>
                  </a:lnTo>
                  <a:cubicBezTo>
                    <a:pt x="144792" y="4771"/>
                    <a:pt x="145828" y="5640"/>
                    <a:pt x="146757" y="6605"/>
                  </a:cubicBezTo>
                  <a:lnTo>
                    <a:pt x="147424" y="5974"/>
                  </a:lnTo>
                  <a:cubicBezTo>
                    <a:pt x="146447" y="4962"/>
                    <a:pt x="145364" y="4045"/>
                    <a:pt x="144197" y="3271"/>
                  </a:cubicBezTo>
                  <a:close/>
                  <a:moveTo>
                    <a:pt x="44542" y="4890"/>
                  </a:moveTo>
                  <a:cubicBezTo>
                    <a:pt x="43482" y="5819"/>
                    <a:pt x="42530" y="6867"/>
                    <a:pt x="41708" y="8010"/>
                  </a:cubicBezTo>
                  <a:lnTo>
                    <a:pt x="42446" y="8545"/>
                  </a:lnTo>
                  <a:cubicBezTo>
                    <a:pt x="43232" y="7462"/>
                    <a:pt x="44149" y="6462"/>
                    <a:pt x="45149" y="5569"/>
                  </a:cubicBezTo>
                  <a:lnTo>
                    <a:pt x="44542" y="4890"/>
                  </a:lnTo>
                  <a:close/>
                  <a:moveTo>
                    <a:pt x="71307" y="5819"/>
                  </a:moveTo>
                  <a:lnTo>
                    <a:pt x="70652" y="6462"/>
                  </a:lnTo>
                  <a:cubicBezTo>
                    <a:pt x="71593" y="7414"/>
                    <a:pt x="72438" y="8486"/>
                    <a:pt x="73141" y="9617"/>
                  </a:cubicBezTo>
                  <a:lnTo>
                    <a:pt x="73926" y="9129"/>
                  </a:lnTo>
                  <a:cubicBezTo>
                    <a:pt x="73176" y="7938"/>
                    <a:pt x="72295" y="6819"/>
                    <a:pt x="71307" y="5819"/>
                  </a:cubicBezTo>
                  <a:close/>
                  <a:moveTo>
                    <a:pt x="117789" y="7831"/>
                  </a:moveTo>
                  <a:cubicBezTo>
                    <a:pt x="116956" y="8962"/>
                    <a:pt x="116229" y="10176"/>
                    <a:pt x="115658" y="11462"/>
                  </a:cubicBezTo>
                  <a:lnTo>
                    <a:pt x="116491" y="11843"/>
                  </a:lnTo>
                  <a:cubicBezTo>
                    <a:pt x="117039" y="10617"/>
                    <a:pt x="117730" y="9450"/>
                    <a:pt x="118527" y="8379"/>
                  </a:cubicBezTo>
                  <a:lnTo>
                    <a:pt x="117789" y="7831"/>
                  </a:lnTo>
                  <a:close/>
                  <a:moveTo>
                    <a:pt x="149995" y="9307"/>
                  </a:moveTo>
                  <a:lnTo>
                    <a:pt x="149210" y="9784"/>
                  </a:lnTo>
                  <a:cubicBezTo>
                    <a:pt x="149912" y="10938"/>
                    <a:pt x="150496" y="12153"/>
                    <a:pt x="150924" y="13415"/>
                  </a:cubicBezTo>
                  <a:lnTo>
                    <a:pt x="151793" y="13117"/>
                  </a:lnTo>
                  <a:cubicBezTo>
                    <a:pt x="151341" y="11796"/>
                    <a:pt x="150734" y="10510"/>
                    <a:pt x="149995" y="9307"/>
                  </a:cubicBezTo>
                  <a:close/>
                  <a:moveTo>
                    <a:pt x="39613" y="11653"/>
                  </a:moveTo>
                  <a:cubicBezTo>
                    <a:pt x="39041" y="12951"/>
                    <a:pt x="38624" y="14296"/>
                    <a:pt x="38351" y="15677"/>
                  </a:cubicBezTo>
                  <a:lnTo>
                    <a:pt x="39244" y="15856"/>
                  </a:lnTo>
                  <a:cubicBezTo>
                    <a:pt x="39505" y="14546"/>
                    <a:pt x="39910" y="13248"/>
                    <a:pt x="40446" y="12022"/>
                  </a:cubicBezTo>
                  <a:lnTo>
                    <a:pt x="39613" y="11653"/>
                  </a:lnTo>
                  <a:close/>
                  <a:moveTo>
                    <a:pt x="75760" y="12915"/>
                  </a:moveTo>
                  <a:lnTo>
                    <a:pt x="74903" y="13224"/>
                  </a:lnTo>
                  <a:cubicBezTo>
                    <a:pt x="75343" y="14487"/>
                    <a:pt x="75653" y="15808"/>
                    <a:pt x="75820" y="17130"/>
                  </a:cubicBezTo>
                  <a:lnTo>
                    <a:pt x="76736" y="17023"/>
                  </a:lnTo>
                  <a:cubicBezTo>
                    <a:pt x="76558" y="15630"/>
                    <a:pt x="76236" y="14248"/>
                    <a:pt x="75760" y="12915"/>
                  </a:cubicBezTo>
                  <a:close/>
                  <a:moveTo>
                    <a:pt x="114348" y="15463"/>
                  </a:moveTo>
                  <a:cubicBezTo>
                    <a:pt x="114086" y="16772"/>
                    <a:pt x="113943" y="18106"/>
                    <a:pt x="113943" y="19451"/>
                  </a:cubicBezTo>
                  <a:lnTo>
                    <a:pt x="113943" y="19654"/>
                  </a:lnTo>
                  <a:lnTo>
                    <a:pt x="114860" y="19666"/>
                  </a:lnTo>
                  <a:lnTo>
                    <a:pt x="114860" y="19451"/>
                  </a:lnTo>
                  <a:cubicBezTo>
                    <a:pt x="114860" y="18166"/>
                    <a:pt x="114991" y="16892"/>
                    <a:pt x="115253" y="15653"/>
                  </a:cubicBezTo>
                  <a:lnTo>
                    <a:pt x="114348" y="15463"/>
                  </a:lnTo>
                  <a:close/>
                  <a:moveTo>
                    <a:pt x="1" y="19451"/>
                  </a:moveTo>
                  <a:cubicBezTo>
                    <a:pt x="1" y="19975"/>
                    <a:pt x="24" y="20499"/>
                    <a:pt x="72" y="21023"/>
                  </a:cubicBezTo>
                  <a:lnTo>
                    <a:pt x="977" y="20952"/>
                  </a:lnTo>
                  <a:cubicBezTo>
                    <a:pt x="941" y="20452"/>
                    <a:pt x="917" y="19951"/>
                    <a:pt x="917" y="19451"/>
                  </a:cubicBezTo>
                  <a:close/>
                  <a:moveTo>
                    <a:pt x="152722" y="17237"/>
                  </a:moveTo>
                  <a:lnTo>
                    <a:pt x="151805" y="17332"/>
                  </a:lnTo>
                  <a:cubicBezTo>
                    <a:pt x="151889" y="18035"/>
                    <a:pt x="151924" y="18737"/>
                    <a:pt x="151924" y="19451"/>
                  </a:cubicBezTo>
                  <a:cubicBezTo>
                    <a:pt x="151924" y="20118"/>
                    <a:pt x="151960" y="20785"/>
                    <a:pt x="152031" y="21452"/>
                  </a:cubicBezTo>
                  <a:lnTo>
                    <a:pt x="152936" y="21356"/>
                  </a:lnTo>
                  <a:cubicBezTo>
                    <a:pt x="152877" y="20725"/>
                    <a:pt x="152841" y="20082"/>
                    <a:pt x="152841" y="19451"/>
                  </a:cubicBezTo>
                  <a:cubicBezTo>
                    <a:pt x="152841" y="18713"/>
                    <a:pt x="152805" y="17963"/>
                    <a:pt x="152722" y="17237"/>
                  </a:cubicBezTo>
                  <a:close/>
                  <a:moveTo>
                    <a:pt x="189905" y="19451"/>
                  </a:moveTo>
                  <a:cubicBezTo>
                    <a:pt x="189905" y="20797"/>
                    <a:pt x="189762" y="22130"/>
                    <a:pt x="189477" y="23440"/>
                  </a:cubicBezTo>
                  <a:lnTo>
                    <a:pt x="190370" y="23630"/>
                  </a:lnTo>
                  <a:cubicBezTo>
                    <a:pt x="190667" y="22273"/>
                    <a:pt x="190822" y="20856"/>
                    <a:pt x="190822" y="19451"/>
                  </a:cubicBezTo>
                  <a:close/>
                  <a:moveTo>
                    <a:pt x="37981" y="19856"/>
                  </a:moveTo>
                  <a:cubicBezTo>
                    <a:pt x="37946" y="21202"/>
                    <a:pt x="37779" y="22535"/>
                    <a:pt x="37458" y="23833"/>
                  </a:cubicBezTo>
                  <a:lnTo>
                    <a:pt x="38351" y="24059"/>
                  </a:lnTo>
                  <a:cubicBezTo>
                    <a:pt x="38684" y="22690"/>
                    <a:pt x="38863" y="21285"/>
                    <a:pt x="38898" y="19880"/>
                  </a:cubicBezTo>
                  <a:lnTo>
                    <a:pt x="37981" y="19856"/>
                  </a:lnTo>
                  <a:close/>
                  <a:moveTo>
                    <a:pt x="76963" y="21154"/>
                  </a:moveTo>
                  <a:lnTo>
                    <a:pt x="76046" y="21237"/>
                  </a:lnTo>
                  <a:cubicBezTo>
                    <a:pt x="76177" y="22630"/>
                    <a:pt x="76451" y="24023"/>
                    <a:pt x="76879" y="25369"/>
                  </a:cubicBezTo>
                  <a:lnTo>
                    <a:pt x="77760" y="25083"/>
                  </a:lnTo>
                  <a:cubicBezTo>
                    <a:pt x="77344" y="23809"/>
                    <a:pt x="77082" y="22487"/>
                    <a:pt x="76963" y="21154"/>
                  </a:cubicBezTo>
                  <a:close/>
                  <a:moveTo>
                    <a:pt x="113467" y="23642"/>
                  </a:moveTo>
                  <a:cubicBezTo>
                    <a:pt x="113169" y="24940"/>
                    <a:pt x="112729" y="26214"/>
                    <a:pt x="112145" y="27429"/>
                  </a:cubicBezTo>
                  <a:lnTo>
                    <a:pt x="112967" y="27821"/>
                  </a:lnTo>
                  <a:cubicBezTo>
                    <a:pt x="113574" y="26548"/>
                    <a:pt x="114050" y="25214"/>
                    <a:pt x="114360" y="23845"/>
                  </a:cubicBezTo>
                  <a:lnTo>
                    <a:pt x="113467" y="23642"/>
                  </a:lnTo>
                  <a:close/>
                  <a:moveTo>
                    <a:pt x="1727" y="24893"/>
                  </a:moveTo>
                  <a:lnTo>
                    <a:pt x="858" y="25154"/>
                  </a:lnTo>
                  <a:cubicBezTo>
                    <a:pt x="1263" y="26500"/>
                    <a:pt x="1834" y="27798"/>
                    <a:pt x="2525" y="29024"/>
                  </a:cubicBezTo>
                  <a:lnTo>
                    <a:pt x="3322" y="28572"/>
                  </a:lnTo>
                  <a:cubicBezTo>
                    <a:pt x="2656" y="27405"/>
                    <a:pt x="2120" y="26167"/>
                    <a:pt x="1727" y="24893"/>
                  </a:cubicBezTo>
                  <a:close/>
                  <a:moveTo>
                    <a:pt x="153782" y="25274"/>
                  </a:moveTo>
                  <a:lnTo>
                    <a:pt x="152912" y="25571"/>
                  </a:lnTo>
                  <a:cubicBezTo>
                    <a:pt x="153353" y="26905"/>
                    <a:pt x="153936" y="28191"/>
                    <a:pt x="154663" y="29393"/>
                  </a:cubicBezTo>
                  <a:lnTo>
                    <a:pt x="155449" y="28929"/>
                  </a:lnTo>
                  <a:cubicBezTo>
                    <a:pt x="154758" y="27774"/>
                    <a:pt x="154198" y="26548"/>
                    <a:pt x="153782" y="25274"/>
                  </a:cubicBezTo>
                  <a:close/>
                  <a:moveTo>
                    <a:pt x="188191" y="27250"/>
                  </a:moveTo>
                  <a:cubicBezTo>
                    <a:pt x="187631" y="28453"/>
                    <a:pt x="186929" y="29607"/>
                    <a:pt x="186119" y="30679"/>
                  </a:cubicBezTo>
                  <a:lnTo>
                    <a:pt x="186845" y="31239"/>
                  </a:lnTo>
                  <a:cubicBezTo>
                    <a:pt x="187703" y="30119"/>
                    <a:pt x="188429" y="28905"/>
                    <a:pt x="189024" y="27631"/>
                  </a:cubicBezTo>
                  <a:lnTo>
                    <a:pt x="188191" y="27250"/>
                  </a:lnTo>
                  <a:close/>
                  <a:moveTo>
                    <a:pt x="36088" y="27607"/>
                  </a:moveTo>
                  <a:cubicBezTo>
                    <a:pt x="35505" y="28810"/>
                    <a:pt x="34779" y="29953"/>
                    <a:pt x="33945" y="31000"/>
                  </a:cubicBezTo>
                  <a:lnTo>
                    <a:pt x="34660" y="31572"/>
                  </a:lnTo>
                  <a:cubicBezTo>
                    <a:pt x="35541" y="30477"/>
                    <a:pt x="36303" y="29274"/>
                    <a:pt x="36922" y="28012"/>
                  </a:cubicBezTo>
                  <a:lnTo>
                    <a:pt x="36088" y="27607"/>
                  </a:lnTo>
                  <a:close/>
                  <a:moveTo>
                    <a:pt x="79379" y="28750"/>
                  </a:moveTo>
                  <a:lnTo>
                    <a:pt x="78594" y="29215"/>
                  </a:lnTo>
                  <a:cubicBezTo>
                    <a:pt x="79296" y="30429"/>
                    <a:pt x="80141" y="31572"/>
                    <a:pt x="81094" y="32608"/>
                  </a:cubicBezTo>
                  <a:lnTo>
                    <a:pt x="81773" y="31989"/>
                  </a:lnTo>
                  <a:cubicBezTo>
                    <a:pt x="80856" y="31000"/>
                    <a:pt x="80058" y="29905"/>
                    <a:pt x="79379" y="28750"/>
                  </a:cubicBezTo>
                  <a:close/>
                  <a:moveTo>
                    <a:pt x="110026" y="30846"/>
                  </a:moveTo>
                  <a:cubicBezTo>
                    <a:pt x="109205" y="31893"/>
                    <a:pt x="108264" y="32870"/>
                    <a:pt x="107228" y="33727"/>
                  </a:cubicBezTo>
                  <a:lnTo>
                    <a:pt x="107824" y="34429"/>
                  </a:lnTo>
                  <a:cubicBezTo>
                    <a:pt x="108895" y="33536"/>
                    <a:pt x="109883" y="32513"/>
                    <a:pt x="110752" y="31405"/>
                  </a:cubicBezTo>
                  <a:lnTo>
                    <a:pt x="110026" y="30846"/>
                  </a:lnTo>
                  <a:close/>
                  <a:moveTo>
                    <a:pt x="5668" y="31834"/>
                  </a:moveTo>
                  <a:lnTo>
                    <a:pt x="4989" y="32441"/>
                  </a:lnTo>
                  <a:cubicBezTo>
                    <a:pt x="5930" y="33489"/>
                    <a:pt x="6978" y="34441"/>
                    <a:pt x="8121" y="35263"/>
                  </a:cubicBezTo>
                  <a:lnTo>
                    <a:pt x="8656" y="34513"/>
                  </a:lnTo>
                  <a:cubicBezTo>
                    <a:pt x="7573" y="33727"/>
                    <a:pt x="6561" y="32834"/>
                    <a:pt x="5668" y="31834"/>
                  </a:cubicBezTo>
                  <a:close/>
                  <a:moveTo>
                    <a:pt x="157865" y="32132"/>
                  </a:moveTo>
                  <a:lnTo>
                    <a:pt x="157199" y="32763"/>
                  </a:lnTo>
                  <a:cubicBezTo>
                    <a:pt x="158163" y="33786"/>
                    <a:pt x="159235" y="34715"/>
                    <a:pt x="160402" y="35501"/>
                  </a:cubicBezTo>
                  <a:lnTo>
                    <a:pt x="160913" y="34751"/>
                  </a:lnTo>
                  <a:cubicBezTo>
                    <a:pt x="159818" y="33989"/>
                    <a:pt x="158782" y="33108"/>
                    <a:pt x="157865" y="32132"/>
                  </a:cubicBezTo>
                  <a:close/>
                  <a:moveTo>
                    <a:pt x="183357" y="33596"/>
                  </a:moveTo>
                  <a:cubicBezTo>
                    <a:pt x="182333" y="34453"/>
                    <a:pt x="181214" y="35215"/>
                    <a:pt x="180023" y="35846"/>
                  </a:cubicBezTo>
                  <a:lnTo>
                    <a:pt x="180452" y="36656"/>
                  </a:lnTo>
                  <a:cubicBezTo>
                    <a:pt x="181702" y="35989"/>
                    <a:pt x="182869" y="35203"/>
                    <a:pt x="183940" y="34287"/>
                  </a:cubicBezTo>
                  <a:lnTo>
                    <a:pt x="183357" y="33596"/>
                  </a:lnTo>
                  <a:close/>
                  <a:moveTo>
                    <a:pt x="31112" y="33858"/>
                  </a:moveTo>
                  <a:cubicBezTo>
                    <a:pt x="30076" y="34703"/>
                    <a:pt x="28933" y="35430"/>
                    <a:pt x="27742" y="36025"/>
                  </a:cubicBezTo>
                  <a:lnTo>
                    <a:pt x="28147" y="36846"/>
                  </a:lnTo>
                  <a:cubicBezTo>
                    <a:pt x="29409" y="36215"/>
                    <a:pt x="30600" y="35453"/>
                    <a:pt x="31695" y="34560"/>
                  </a:cubicBezTo>
                  <a:lnTo>
                    <a:pt x="31112" y="33858"/>
                  </a:lnTo>
                  <a:close/>
                  <a:moveTo>
                    <a:pt x="84785" y="34632"/>
                  </a:moveTo>
                  <a:lnTo>
                    <a:pt x="84261" y="35382"/>
                  </a:lnTo>
                  <a:cubicBezTo>
                    <a:pt x="85416" y="36192"/>
                    <a:pt x="86654" y="36870"/>
                    <a:pt x="87952" y="37418"/>
                  </a:cubicBezTo>
                  <a:lnTo>
                    <a:pt x="88309" y="36573"/>
                  </a:lnTo>
                  <a:cubicBezTo>
                    <a:pt x="87071" y="36049"/>
                    <a:pt x="85892" y="35406"/>
                    <a:pt x="84785" y="34632"/>
                  </a:cubicBezTo>
                  <a:close/>
                  <a:moveTo>
                    <a:pt x="103883" y="35942"/>
                  </a:moveTo>
                  <a:cubicBezTo>
                    <a:pt x="102692" y="36549"/>
                    <a:pt x="101430" y="37037"/>
                    <a:pt x="100132" y="37370"/>
                  </a:cubicBezTo>
                  <a:lnTo>
                    <a:pt x="100370" y="38263"/>
                  </a:lnTo>
                  <a:cubicBezTo>
                    <a:pt x="101728" y="37906"/>
                    <a:pt x="103049" y="37394"/>
                    <a:pt x="104299" y="36751"/>
                  </a:cubicBezTo>
                  <a:lnTo>
                    <a:pt x="103883" y="35942"/>
                  </a:lnTo>
                  <a:close/>
                  <a:moveTo>
                    <a:pt x="12157" y="36489"/>
                  </a:moveTo>
                  <a:lnTo>
                    <a:pt x="11800" y="37335"/>
                  </a:lnTo>
                  <a:cubicBezTo>
                    <a:pt x="13085" y="37882"/>
                    <a:pt x="14443" y="38299"/>
                    <a:pt x="15824" y="38561"/>
                  </a:cubicBezTo>
                  <a:lnTo>
                    <a:pt x="15991" y="37656"/>
                  </a:lnTo>
                  <a:cubicBezTo>
                    <a:pt x="14681" y="37406"/>
                    <a:pt x="13383" y="37013"/>
                    <a:pt x="12157" y="36489"/>
                  </a:cubicBezTo>
                  <a:close/>
                  <a:moveTo>
                    <a:pt x="164462" y="36644"/>
                  </a:moveTo>
                  <a:lnTo>
                    <a:pt x="164116" y="37489"/>
                  </a:lnTo>
                  <a:cubicBezTo>
                    <a:pt x="165414" y="38025"/>
                    <a:pt x="166783" y="38406"/>
                    <a:pt x="168176" y="38632"/>
                  </a:cubicBezTo>
                  <a:lnTo>
                    <a:pt x="168319" y="37727"/>
                  </a:lnTo>
                  <a:cubicBezTo>
                    <a:pt x="166998" y="37513"/>
                    <a:pt x="165700" y="37144"/>
                    <a:pt x="164462" y="36644"/>
                  </a:cubicBezTo>
                  <a:close/>
                  <a:moveTo>
                    <a:pt x="176296" y="37323"/>
                  </a:moveTo>
                  <a:cubicBezTo>
                    <a:pt x="175010" y="37668"/>
                    <a:pt x="173677" y="37882"/>
                    <a:pt x="172332" y="37954"/>
                  </a:cubicBezTo>
                  <a:lnTo>
                    <a:pt x="172379" y="38870"/>
                  </a:lnTo>
                  <a:cubicBezTo>
                    <a:pt x="173784" y="38799"/>
                    <a:pt x="175189" y="38573"/>
                    <a:pt x="176534" y="38204"/>
                  </a:cubicBezTo>
                  <a:lnTo>
                    <a:pt x="176296" y="37323"/>
                  </a:lnTo>
                  <a:close/>
                  <a:moveTo>
                    <a:pt x="23980" y="37430"/>
                  </a:moveTo>
                  <a:cubicBezTo>
                    <a:pt x="22682" y="37751"/>
                    <a:pt x="21348" y="37930"/>
                    <a:pt x="20003" y="37977"/>
                  </a:cubicBezTo>
                  <a:lnTo>
                    <a:pt x="20027" y="38882"/>
                  </a:lnTo>
                  <a:cubicBezTo>
                    <a:pt x="21432" y="38847"/>
                    <a:pt x="22837" y="38656"/>
                    <a:pt x="24194" y="38311"/>
                  </a:cubicBezTo>
                  <a:lnTo>
                    <a:pt x="23980" y="37430"/>
                  </a:lnTo>
                  <a:close/>
                  <a:moveTo>
                    <a:pt x="92155" y="37692"/>
                  </a:moveTo>
                  <a:lnTo>
                    <a:pt x="92000" y="38597"/>
                  </a:lnTo>
                  <a:cubicBezTo>
                    <a:pt x="93119" y="38799"/>
                    <a:pt x="94274" y="38894"/>
                    <a:pt x="95417" y="38894"/>
                  </a:cubicBezTo>
                  <a:cubicBezTo>
                    <a:pt x="95679" y="38894"/>
                    <a:pt x="95941" y="38894"/>
                    <a:pt x="96203" y="38882"/>
                  </a:cubicBezTo>
                  <a:lnTo>
                    <a:pt x="96167" y="37966"/>
                  </a:lnTo>
                  <a:cubicBezTo>
                    <a:pt x="95929" y="37974"/>
                    <a:pt x="95689" y="37978"/>
                    <a:pt x="95450" y="37978"/>
                  </a:cubicBezTo>
                  <a:cubicBezTo>
                    <a:pt x="94349" y="37978"/>
                    <a:pt x="93240" y="37887"/>
                    <a:pt x="92155" y="3769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079138" y="1476000"/>
              <a:ext cx="240525" cy="461100"/>
            </a:xfrm>
            <a:custGeom>
              <a:rect b="b" l="l" r="r" t="t"/>
              <a:pathLst>
                <a:path extrusionOk="0" h="18444" w="9621">
                  <a:moveTo>
                    <a:pt x="1" y="1"/>
                  </a:moveTo>
                  <a:lnTo>
                    <a:pt x="1" y="18443"/>
                  </a:lnTo>
                  <a:lnTo>
                    <a:pt x="9621" y="18443"/>
                  </a:lnTo>
                  <a:lnTo>
                    <a:pt x="962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6826763" y="1476000"/>
              <a:ext cx="240525" cy="461100"/>
            </a:xfrm>
            <a:custGeom>
              <a:rect b="b" l="l" r="r" t="t"/>
              <a:pathLst>
                <a:path extrusionOk="0" h="18444" w="9621">
                  <a:moveTo>
                    <a:pt x="0" y="1"/>
                  </a:moveTo>
                  <a:lnTo>
                    <a:pt x="0" y="18443"/>
                  </a:lnTo>
                  <a:lnTo>
                    <a:pt x="9621" y="18443"/>
                  </a:lnTo>
                  <a:lnTo>
                    <a:pt x="962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2047588" y="1476000"/>
              <a:ext cx="5048875" cy="1086475"/>
            </a:xfrm>
            <a:custGeom>
              <a:rect b="b" l="l" r="r" t="t"/>
              <a:pathLst>
                <a:path extrusionOk="0" h="43459" w="201955">
                  <a:moveTo>
                    <a:pt x="1" y="1"/>
                  </a:moveTo>
                  <a:lnTo>
                    <a:pt x="1" y="18443"/>
                  </a:lnTo>
                  <a:cubicBezTo>
                    <a:pt x="1" y="21801"/>
                    <a:pt x="715" y="25075"/>
                    <a:pt x="2013" y="28147"/>
                  </a:cubicBezTo>
                  <a:cubicBezTo>
                    <a:pt x="3906" y="32612"/>
                    <a:pt x="7061" y="36434"/>
                    <a:pt x="11073" y="39160"/>
                  </a:cubicBezTo>
                  <a:cubicBezTo>
                    <a:pt x="15205" y="41946"/>
                    <a:pt x="20051" y="43458"/>
                    <a:pt x="25051" y="43458"/>
                  </a:cubicBezTo>
                  <a:lnTo>
                    <a:pt x="25063" y="43458"/>
                  </a:lnTo>
                  <a:cubicBezTo>
                    <a:pt x="28433" y="43458"/>
                    <a:pt x="31695" y="42756"/>
                    <a:pt x="34779" y="41458"/>
                  </a:cubicBezTo>
                  <a:cubicBezTo>
                    <a:pt x="39232" y="39565"/>
                    <a:pt x="43030" y="36434"/>
                    <a:pt x="45744" y="32409"/>
                  </a:cubicBezTo>
                  <a:cubicBezTo>
                    <a:pt x="48531" y="28278"/>
                    <a:pt x="50007" y="23444"/>
                    <a:pt x="50007" y="18443"/>
                  </a:cubicBezTo>
                  <a:cubicBezTo>
                    <a:pt x="50007" y="16681"/>
                    <a:pt x="50352" y="14979"/>
                    <a:pt x="51031" y="13371"/>
                  </a:cubicBezTo>
                  <a:cubicBezTo>
                    <a:pt x="52019" y="11038"/>
                    <a:pt x="53650" y="9049"/>
                    <a:pt x="55758" y="7633"/>
                  </a:cubicBezTo>
                  <a:cubicBezTo>
                    <a:pt x="57913" y="6180"/>
                    <a:pt x="60437" y="5406"/>
                    <a:pt x="63044" y="5406"/>
                  </a:cubicBezTo>
                  <a:cubicBezTo>
                    <a:pt x="64806" y="5406"/>
                    <a:pt x="66509" y="5751"/>
                    <a:pt x="68116" y="6430"/>
                  </a:cubicBezTo>
                  <a:cubicBezTo>
                    <a:pt x="70450" y="7418"/>
                    <a:pt x="72426" y="9049"/>
                    <a:pt x="73855" y="11157"/>
                  </a:cubicBezTo>
                  <a:cubicBezTo>
                    <a:pt x="75308" y="13312"/>
                    <a:pt x="76070" y="15824"/>
                    <a:pt x="76082" y="18443"/>
                  </a:cubicBezTo>
                  <a:cubicBezTo>
                    <a:pt x="76082" y="21801"/>
                    <a:pt x="76736" y="25075"/>
                    <a:pt x="78034" y="28147"/>
                  </a:cubicBezTo>
                  <a:cubicBezTo>
                    <a:pt x="79927" y="32612"/>
                    <a:pt x="83047" y="36410"/>
                    <a:pt x="87071" y="39125"/>
                  </a:cubicBezTo>
                  <a:cubicBezTo>
                    <a:pt x="91191" y="41911"/>
                    <a:pt x="96013" y="43387"/>
                    <a:pt x="101013" y="43387"/>
                  </a:cubicBezTo>
                  <a:lnTo>
                    <a:pt x="101025" y="43387"/>
                  </a:lnTo>
                  <a:cubicBezTo>
                    <a:pt x="104395" y="43387"/>
                    <a:pt x="107657" y="42720"/>
                    <a:pt x="110741" y="41422"/>
                  </a:cubicBezTo>
                  <a:cubicBezTo>
                    <a:pt x="115194" y="39541"/>
                    <a:pt x="118992" y="36410"/>
                    <a:pt x="121706" y="32397"/>
                  </a:cubicBezTo>
                  <a:cubicBezTo>
                    <a:pt x="124492" y="28266"/>
                    <a:pt x="125969" y="23444"/>
                    <a:pt x="125969" y="18443"/>
                  </a:cubicBezTo>
                  <a:cubicBezTo>
                    <a:pt x="125969" y="16681"/>
                    <a:pt x="126314" y="14967"/>
                    <a:pt x="126993" y="13371"/>
                  </a:cubicBezTo>
                  <a:cubicBezTo>
                    <a:pt x="127981" y="11038"/>
                    <a:pt x="129612" y="9049"/>
                    <a:pt x="131720" y="7633"/>
                  </a:cubicBezTo>
                  <a:cubicBezTo>
                    <a:pt x="133875" y="6180"/>
                    <a:pt x="136399" y="5406"/>
                    <a:pt x="139006" y="5406"/>
                  </a:cubicBezTo>
                  <a:cubicBezTo>
                    <a:pt x="140768" y="5406"/>
                    <a:pt x="142471" y="5751"/>
                    <a:pt x="144078" y="6430"/>
                  </a:cubicBezTo>
                  <a:cubicBezTo>
                    <a:pt x="146412" y="7406"/>
                    <a:pt x="148388" y="9049"/>
                    <a:pt x="149817" y="11157"/>
                  </a:cubicBezTo>
                  <a:cubicBezTo>
                    <a:pt x="151270" y="13312"/>
                    <a:pt x="152032" y="15824"/>
                    <a:pt x="152043" y="18443"/>
                  </a:cubicBezTo>
                  <a:cubicBezTo>
                    <a:pt x="152043" y="21801"/>
                    <a:pt x="152698" y="25075"/>
                    <a:pt x="153996" y="28147"/>
                  </a:cubicBezTo>
                  <a:cubicBezTo>
                    <a:pt x="155889" y="32612"/>
                    <a:pt x="159009" y="36410"/>
                    <a:pt x="163033" y="39125"/>
                  </a:cubicBezTo>
                  <a:cubicBezTo>
                    <a:pt x="167153" y="41911"/>
                    <a:pt x="171975" y="43387"/>
                    <a:pt x="176975" y="43387"/>
                  </a:cubicBezTo>
                  <a:lnTo>
                    <a:pt x="176987" y="43387"/>
                  </a:lnTo>
                  <a:cubicBezTo>
                    <a:pt x="180357" y="43387"/>
                    <a:pt x="183619" y="42720"/>
                    <a:pt x="186703" y="41422"/>
                  </a:cubicBezTo>
                  <a:cubicBezTo>
                    <a:pt x="191156" y="39541"/>
                    <a:pt x="194966" y="36410"/>
                    <a:pt x="197680" y="32386"/>
                  </a:cubicBezTo>
                  <a:cubicBezTo>
                    <a:pt x="200466" y="28266"/>
                    <a:pt x="201954" y="23444"/>
                    <a:pt x="201954" y="18443"/>
                  </a:cubicBezTo>
                  <a:lnTo>
                    <a:pt x="201954" y="1"/>
                  </a:lnTo>
                  <a:lnTo>
                    <a:pt x="199430" y="1"/>
                  </a:lnTo>
                  <a:lnTo>
                    <a:pt x="199430" y="18443"/>
                  </a:lnTo>
                  <a:cubicBezTo>
                    <a:pt x="199430" y="22980"/>
                    <a:pt x="198192" y="27361"/>
                    <a:pt x="195656" y="31112"/>
                  </a:cubicBezTo>
                  <a:cubicBezTo>
                    <a:pt x="193191" y="34767"/>
                    <a:pt x="189798" y="37601"/>
                    <a:pt x="185750" y="39315"/>
                  </a:cubicBezTo>
                  <a:cubicBezTo>
                    <a:pt x="182952" y="40494"/>
                    <a:pt x="180023" y="41101"/>
                    <a:pt x="176963" y="41101"/>
                  </a:cubicBezTo>
                  <a:cubicBezTo>
                    <a:pt x="172427" y="41101"/>
                    <a:pt x="168057" y="39756"/>
                    <a:pt x="164307" y="37220"/>
                  </a:cubicBezTo>
                  <a:cubicBezTo>
                    <a:pt x="160652" y="34755"/>
                    <a:pt x="157818" y="31314"/>
                    <a:pt x="156104" y="27254"/>
                  </a:cubicBezTo>
                  <a:cubicBezTo>
                    <a:pt x="154925" y="24468"/>
                    <a:pt x="154329" y="21491"/>
                    <a:pt x="154329" y="18443"/>
                  </a:cubicBezTo>
                  <a:cubicBezTo>
                    <a:pt x="154329" y="15372"/>
                    <a:pt x="153425" y="12407"/>
                    <a:pt x="151710" y="9871"/>
                  </a:cubicBezTo>
                  <a:cubicBezTo>
                    <a:pt x="150043" y="7394"/>
                    <a:pt x="147710" y="5478"/>
                    <a:pt x="144971" y="4323"/>
                  </a:cubicBezTo>
                  <a:cubicBezTo>
                    <a:pt x="143078" y="3525"/>
                    <a:pt x="141078" y="3120"/>
                    <a:pt x="139006" y="3120"/>
                  </a:cubicBezTo>
                  <a:cubicBezTo>
                    <a:pt x="135934" y="3120"/>
                    <a:pt x="132970" y="4025"/>
                    <a:pt x="130434" y="5728"/>
                  </a:cubicBezTo>
                  <a:cubicBezTo>
                    <a:pt x="127957" y="7406"/>
                    <a:pt x="126040" y="9740"/>
                    <a:pt x="124885" y="12478"/>
                  </a:cubicBezTo>
                  <a:cubicBezTo>
                    <a:pt x="124088" y="14360"/>
                    <a:pt x="123683" y="16372"/>
                    <a:pt x="123683" y="18443"/>
                  </a:cubicBezTo>
                  <a:cubicBezTo>
                    <a:pt x="123683" y="22980"/>
                    <a:pt x="122337" y="27361"/>
                    <a:pt x="119801" y="31112"/>
                  </a:cubicBezTo>
                  <a:cubicBezTo>
                    <a:pt x="117337" y="34767"/>
                    <a:pt x="113896" y="37601"/>
                    <a:pt x="109848" y="39315"/>
                  </a:cubicBezTo>
                  <a:cubicBezTo>
                    <a:pt x="107050" y="40494"/>
                    <a:pt x="104085" y="41101"/>
                    <a:pt x="101025" y="41101"/>
                  </a:cubicBezTo>
                  <a:cubicBezTo>
                    <a:pt x="101025" y="41097"/>
                    <a:pt x="101024" y="41096"/>
                    <a:pt x="101022" y="41096"/>
                  </a:cubicBezTo>
                  <a:cubicBezTo>
                    <a:pt x="101019" y="41096"/>
                    <a:pt x="101013" y="41101"/>
                    <a:pt x="101013" y="41101"/>
                  </a:cubicBezTo>
                  <a:cubicBezTo>
                    <a:pt x="96477" y="41101"/>
                    <a:pt x="92096" y="39756"/>
                    <a:pt x="88357" y="37220"/>
                  </a:cubicBezTo>
                  <a:cubicBezTo>
                    <a:pt x="84702" y="34755"/>
                    <a:pt x="81868" y="31314"/>
                    <a:pt x="80154" y="27254"/>
                  </a:cubicBezTo>
                  <a:cubicBezTo>
                    <a:pt x="78963" y="24468"/>
                    <a:pt x="78368" y="21503"/>
                    <a:pt x="78368" y="18443"/>
                  </a:cubicBezTo>
                  <a:cubicBezTo>
                    <a:pt x="78368" y="15372"/>
                    <a:pt x="77463" y="12407"/>
                    <a:pt x="75748" y="9871"/>
                  </a:cubicBezTo>
                  <a:cubicBezTo>
                    <a:pt x="74081" y="7394"/>
                    <a:pt x="71748" y="5478"/>
                    <a:pt x="69009" y="4323"/>
                  </a:cubicBezTo>
                  <a:cubicBezTo>
                    <a:pt x="67116" y="3525"/>
                    <a:pt x="65116" y="3120"/>
                    <a:pt x="63044" y="3120"/>
                  </a:cubicBezTo>
                  <a:cubicBezTo>
                    <a:pt x="59972" y="3120"/>
                    <a:pt x="57008" y="4025"/>
                    <a:pt x="54472" y="5728"/>
                  </a:cubicBezTo>
                  <a:cubicBezTo>
                    <a:pt x="51995" y="7406"/>
                    <a:pt x="50078" y="9740"/>
                    <a:pt x="48923" y="12478"/>
                  </a:cubicBezTo>
                  <a:cubicBezTo>
                    <a:pt x="48126" y="14360"/>
                    <a:pt x="47721" y="16372"/>
                    <a:pt x="47721" y="18443"/>
                  </a:cubicBezTo>
                  <a:cubicBezTo>
                    <a:pt x="47721" y="22980"/>
                    <a:pt x="46376" y="27361"/>
                    <a:pt x="43839" y="31112"/>
                  </a:cubicBezTo>
                  <a:cubicBezTo>
                    <a:pt x="41375" y="34767"/>
                    <a:pt x="37934" y="37601"/>
                    <a:pt x="33886" y="39315"/>
                  </a:cubicBezTo>
                  <a:cubicBezTo>
                    <a:pt x="31088" y="40494"/>
                    <a:pt x="28123" y="41101"/>
                    <a:pt x="25063" y="41101"/>
                  </a:cubicBezTo>
                  <a:lnTo>
                    <a:pt x="25051" y="41101"/>
                  </a:lnTo>
                  <a:cubicBezTo>
                    <a:pt x="20515" y="41101"/>
                    <a:pt x="16134" y="39756"/>
                    <a:pt x="12395" y="37220"/>
                  </a:cubicBezTo>
                  <a:cubicBezTo>
                    <a:pt x="8740" y="34755"/>
                    <a:pt x="5882" y="31314"/>
                    <a:pt x="4168" y="27254"/>
                  </a:cubicBezTo>
                  <a:cubicBezTo>
                    <a:pt x="2989" y="24468"/>
                    <a:pt x="2382" y="21491"/>
                    <a:pt x="2382" y="18443"/>
                  </a:cubicBezTo>
                  <a:lnTo>
                    <a:pt x="238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2289288" y="1313175"/>
              <a:ext cx="4565475" cy="1007000"/>
            </a:xfrm>
            <a:custGeom>
              <a:rect b="b" l="l" r="r" t="t"/>
              <a:pathLst>
                <a:path extrusionOk="0" h="40280" w="182619">
                  <a:moveTo>
                    <a:pt x="53364" y="1"/>
                  </a:moveTo>
                  <a:cubicBezTo>
                    <a:pt x="50007" y="1"/>
                    <a:pt x="46744" y="668"/>
                    <a:pt x="43661" y="1965"/>
                  </a:cubicBezTo>
                  <a:cubicBezTo>
                    <a:pt x="39208" y="3859"/>
                    <a:pt x="35410" y="6978"/>
                    <a:pt x="32695" y="11002"/>
                  </a:cubicBezTo>
                  <a:cubicBezTo>
                    <a:pt x="29897" y="15122"/>
                    <a:pt x="28421" y="19956"/>
                    <a:pt x="28433" y="24956"/>
                  </a:cubicBezTo>
                  <a:cubicBezTo>
                    <a:pt x="28433" y="26719"/>
                    <a:pt x="28087" y="28421"/>
                    <a:pt x="27409" y="30028"/>
                  </a:cubicBezTo>
                  <a:cubicBezTo>
                    <a:pt x="26421" y="32362"/>
                    <a:pt x="24789" y="34339"/>
                    <a:pt x="22682" y="35767"/>
                  </a:cubicBezTo>
                  <a:cubicBezTo>
                    <a:pt x="20527" y="37220"/>
                    <a:pt x="18003" y="37982"/>
                    <a:pt x="15395" y="37982"/>
                  </a:cubicBezTo>
                  <a:cubicBezTo>
                    <a:pt x="13633" y="37982"/>
                    <a:pt x="11931" y="37648"/>
                    <a:pt x="10323" y="36970"/>
                  </a:cubicBezTo>
                  <a:cubicBezTo>
                    <a:pt x="7990" y="35982"/>
                    <a:pt x="6013" y="34350"/>
                    <a:pt x="4596" y="32231"/>
                  </a:cubicBezTo>
                  <a:cubicBezTo>
                    <a:pt x="3144" y="30076"/>
                    <a:pt x="2382" y="27564"/>
                    <a:pt x="2382" y="24956"/>
                  </a:cubicBezTo>
                  <a:lnTo>
                    <a:pt x="2382" y="6514"/>
                  </a:lnTo>
                  <a:lnTo>
                    <a:pt x="1" y="6514"/>
                  </a:lnTo>
                  <a:lnTo>
                    <a:pt x="1" y="24956"/>
                  </a:lnTo>
                  <a:cubicBezTo>
                    <a:pt x="1" y="28016"/>
                    <a:pt x="941" y="30981"/>
                    <a:pt x="2644" y="33517"/>
                  </a:cubicBezTo>
                  <a:cubicBezTo>
                    <a:pt x="4323" y="35993"/>
                    <a:pt x="6692" y="37922"/>
                    <a:pt x="9430" y="39077"/>
                  </a:cubicBezTo>
                  <a:cubicBezTo>
                    <a:pt x="11311" y="39875"/>
                    <a:pt x="13324" y="40280"/>
                    <a:pt x="15395" y="40280"/>
                  </a:cubicBezTo>
                  <a:cubicBezTo>
                    <a:pt x="18467" y="40280"/>
                    <a:pt x="21420" y="39375"/>
                    <a:pt x="23956" y="37660"/>
                  </a:cubicBezTo>
                  <a:cubicBezTo>
                    <a:pt x="26432" y="35993"/>
                    <a:pt x="28361" y="33660"/>
                    <a:pt x="29516" y="30921"/>
                  </a:cubicBezTo>
                  <a:cubicBezTo>
                    <a:pt x="30314" y="29028"/>
                    <a:pt x="30719" y="27028"/>
                    <a:pt x="30719" y="24956"/>
                  </a:cubicBezTo>
                  <a:cubicBezTo>
                    <a:pt x="30719" y="20408"/>
                    <a:pt x="32052" y="16027"/>
                    <a:pt x="34588" y="12288"/>
                  </a:cubicBezTo>
                  <a:cubicBezTo>
                    <a:pt x="37053" y="8633"/>
                    <a:pt x="40506" y="5787"/>
                    <a:pt x="44554" y="4073"/>
                  </a:cubicBezTo>
                  <a:cubicBezTo>
                    <a:pt x="47352" y="2894"/>
                    <a:pt x="50316" y="2299"/>
                    <a:pt x="53364" y="2299"/>
                  </a:cubicBezTo>
                  <a:lnTo>
                    <a:pt x="53388" y="2299"/>
                  </a:lnTo>
                  <a:cubicBezTo>
                    <a:pt x="57924" y="2299"/>
                    <a:pt x="62294" y="3632"/>
                    <a:pt x="66045" y="6168"/>
                  </a:cubicBezTo>
                  <a:cubicBezTo>
                    <a:pt x="69700" y="8633"/>
                    <a:pt x="72533" y="12086"/>
                    <a:pt x="74248" y="16134"/>
                  </a:cubicBezTo>
                  <a:cubicBezTo>
                    <a:pt x="75427" y="18932"/>
                    <a:pt x="76034" y="21896"/>
                    <a:pt x="76034" y="24956"/>
                  </a:cubicBezTo>
                  <a:cubicBezTo>
                    <a:pt x="76034" y="28016"/>
                    <a:pt x="76939" y="30981"/>
                    <a:pt x="78641" y="33517"/>
                  </a:cubicBezTo>
                  <a:cubicBezTo>
                    <a:pt x="80320" y="35993"/>
                    <a:pt x="82654" y="37922"/>
                    <a:pt x="85392" y="39077"/>
                  </a:cubicBezTo>
                  <a:cubicBezTo>
                    <a:pt x="87285" y="39875"/>
                    <a:pt x="89286" y="40280"/>
                    <a:pt x="91357" y="40280"/>
                  </a:cubicBezTo>
                  <a:cubicBezTo>
                    <a:pt x="94429" y="40280"/>
                    <a:pt x="97382" y="39375"/>
                    <a:pt x="99918" y="37660"/>
                  </a:cubicBezTo>
                  <a:cubicBezTo>
                    <a:pt x="102394" y="35993"/>
                    <a:pt x="104323" y="33660"/>
                    <a:pt x="105478" y="30921"/>
                  </a:cubicBezTo>
                  <a:cubicBezTo>
                    <a:pt x="106276" y="29028"/>
                    <a:pt x="106681" y="27028"/>
                    <a:pt x="106681" y="24956"/>
                  </a:cubicBezTo>
                  <a:cubicBezTo>
                    <a:pt x="106681" y="20408"/>
                    <a:pt x="108014" y="16027"/>
                    <a:pt x="110550" y="12288"/>
                  </a:cubicBezTo>
                  <a:cubicBezTo>
                    <a:pt x="113015" y="8633"/>
                    <a:pt x="116467" y="5787"/>
                    <a:pt x="120516" y="4073"/>
                  </a:cubicBezTo>
                  <a:cubicBezTo>
                    <a:pt x="123314" y="2894"/>
                    <a:pt x="126278" y="2299"/>
                    <a:pt x="129326" y="2299"/>
                  </a:cubicBezTo>
                  <a:lnTo>
                    <a:pt x="129350" y="2299"/>
                  </a:lnTo>
                  <a:cubicBezTo>
                    <a:pt x="133886" y="2299"/>
                    <a:pt x="138256" y="3632"/>
                    <a:pt x="142006" y="6168"/>
                  </a:cubicBezTo>
                  <a:cubicBezTo>
                    <a:pt x="145662" y="8633"/>
                    <a:pt x="148495" y="12086"/>
                    <a:pt x="150210" y="16134"/>
                  </a:cubicBezTo>
                  <a:cubicBezTo>
                    <a:pt x="151389" y="18932"/>
                    <a:pt x="151996" y="21896"/>
                    <a:pt x="151996" y="24956"/>
                  </a:cubicBezTo>
                  <a:cubicBezTo>
                    <a:pt x="151996" y="28016"/>
                    <a:pt x="152901" y="30981"/>
                    <a:pt x="154603" y="33517"/>
                  </a:cubicBezTo>
                  <a:cubicBezTo>
                    <a:pt x="156282" y="35993"/>
                    <a:pt x="158616" y="37922"/>
                    <a:pt x="161354" y="39077"/>
                  </a:cubicBezTo>
                  <a:cubicBezTo>
                    <a:pt x="163235" y="39875"/>
                    <a:pt x="165247" y="40280"/>
                    <a:pt x="167319" y="40280"/>
                  </a:cubicBezTo>
                  <a:cubicBezTo>
                    <a:pt x="170391" y="40280"/>
                    <a:pt x="173344" y="39375"/>
                    <a:pt x="175880" y="37660"/>
                  </a:cubicBezTo>
                  <a:cubicBezTo>
                    <a:pt x="178356" y="35993"/>
                    <a:pt x="180261" y="33660"/>
                    <a:pt x="181428" y="30910"/>
                  </a:cubicBezTo>
                  <a:cubicBezTo>
                    <a:pt x="182226" y="29028"/>
                    <a:pt x="182619" y="27016"/>
                    <a:pt x="182619" y="24956"/>
                  </a:cubicBezTo>
                  <a:lnTo>
                    <a:pt x="182619" y="6514"/>
                  </a:lnTo>
                  <a:lnTo>
                    <a:pt x="180237" y="6514"/>
                  </a:lnTo>
                  <a:lnTo>
                    <a:pt x="180237" y="24956"/>
                  </a:lnTo>
                  <a:cubicBezTo>
                    <a:pt x="180237" y="26719"/>
                    <a:pt x="179952" y="28421"/>
                    <a:pt x="179273" y="30028"/>
                  </a:cubicBezTo>
                  <a:cubicBezTo>
                    <a:pt x="178285" y="32350"/>
                    <a:pt x="176677" y="34339"/>
                    <a:pt x="174570" y="35767"/>
                  </a:cubicBezTo>
                  <a:cubicBezTo>
                    <a:pt x="172415" y="37220"/>
                    <a:pt x="169915" y="37982"/>
                    <a:pt x="167307" y="37982"/>
                  </a:cubicBezTo>
                  <a:cubicBezTo>
                    <a:pt x="165545" y="37982"/>
                    <a:pt x="163842" y="37648"/>
                    <a:pt x="162235" y="36970"/>
                  </a:cubicBezTo>
                  <a:cubicBezTo>
                    <a:pt x="159901" y="35982"/>
                    <a:pt x="157925" y="34350"/>
                    <a:pt x="156496" y="32231"/>
                  </a:cubicBezTo>
                  <a:cubicBezTo>
                    <a:pt x="155044" y="30088"/>
                    <a:pt x="154282" y="27564"/>
                    <a:pt x="154282" y="24956"/>
                  </a:cubicBezTo>
                  <a:cubicBezTo>
                    <a:pt x="154282" y="21587"/>
                    <a:pt x="153627" y="18325"/>
                    <a:pt x="152317" y="15241"/>
                  </a:cubicBezTo>
                  <a:cubicBezTo>
                    <a:pt x="150436" y="10776"/>
                    <a:pt x="147305" y="6990"/>
                    <a:pt x="143292" y="4275"/>
                  </a:cubicBezTo>
                  <a:cubicBezTo>
                    <a:pt x="139161" y="1477"/>
                    <a:pt x="134339" y="1"/>
                    <a:pt x="129350" y="1"/>
                  </a:cubicBezTo>
                  <a:lnTo>
                    <a:pt x="129326" y="1"/>
                  </a:lnTo>
                  <a:cubicBezTo>
                    <a:pt x="125969" y="1"/>
                    <a:pt x="122706" y="668"/>
                    <a:pt x="119623" y="1965"/>
                  </a:cubicBezTo>
                  <a:cubicBezTo>
                    <a:pt x="115170" y="3859"/>
                    <a:pt x="111372" y="6978"/>
                    <a:pt x="108657" y="11002"/>
                  </a:cubicBezTo>
                  <a:cubicBezTo>
                    <a:pt x="105859" y="15122"/>
                    <a:pt x="104383" y="19956"/>
                    <a:pt x="104395" y="24956"/>
                  </a:cubicBezTo>
                  <a:cubicBezTo>
                    <a:pt x="104395" y="26719"/>
                    <a:pt x="104049" y="28421"/>
                    <a:pt x="103371" y="30028"/>
                  </a:cubicBezTo>
                  <a:cubicBezTo>
                    <a:pt x="102382" y="32362"/>
                    <a:pt x="100751" y="34339"/>
                    <a:pt x="98644" y="35767"/>
                  </a:cubicBezTo>
                  <a:cubicBezTo>
                    <a:pt x="96489" y="37220"/>
                    <a:pt x="93965" y="37982"/>
                    <a:pt x="91357" y="37982"/>
                  </a:cubicBezTo>
                  <a:cubicBezTo>
                    <a:pt x="89595" y="37982"/>
                    <a:pt x="87892" y="37648"/>
                    <a:pt x="86285" y="36970"/>
                  </a:cubicBezTo>
                  <a:cubicBezTo>
                    <a:pt x="83952" y="35982"/>
                    <a:pt x="81963" y="34350"/>
                    <a:pt x="80546" y="32231"/>
                  </a:cubicBezTo>
                  <a:cubicBezTo>
                    <a:pt x="79094" y="30088"/>
                    <a:pt x="78320" y="27564"/>
                    <a:pt x="78320" y="24956"/>
                  </a:cubicBezTo>
                  <a:cubicBezTo>
                    <a:pt x="78320" y="21587"/>
                    <a:pt x="77665" y="18325"/>
                    <a:pt x="76355" y="15241"/>
                  </a:cubicBezTo>
                  <a:cubicBezTo>
                    <a:pt x="74474" y="10776"/>
                    <a:pt x="71343" y="6990"/>
                    <a:pt x="67330" y="4275"/>
                  </a:cubicBezTo>
                  <a:cubicBezTo>
                    <a:pt x="63199" y="1477"/>
                    <a:pt x="58377" y="1"/>
                    <a:pt x="53388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2050863" y="1394150"/>
              <a:ext cx="296500" cy="54800"/>
            </a:xfrm>
            <a:custGeom>
              <a:rect b="b" l="l" r="r" t="t"/>
              <a:pathLst>
                <a:path extrusionOk="0" h="2192" w="11860">
                  <a:moveTo>
                    <a:pt x="1" y="0"/>
                  </a:moveTo>
                  <a:lnTo>
                    <a:pt x="1" y="2191"/>
                  </a:lnTo>
                  <a:lnTo>
                    <a:pt x="11859" y="2191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050863" y="1308425"/>
              <a:ext cx="296500" cy="54800"/>
            </a:xfrm>
            <a:custGeom>
              <a:rect b="b" l="l" r="r" t="t"/>
              <a:pathLst>
                <a:path extrusionOk="0" h="2192" w="11860">
                  <a:moveTo>
                    <a:pt x="1" y="0"/>
                  </a:moveTo>
                  <a:lnTo>
                    <a:pt x="1" y="2191"/>
                  </a:lnTo>
                  <a:lnTo>
                    <a:pt x="11859" y="2191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6798788" y="1394150"/>
              <a:ext cx="296475" cy="54800"/>
            </a:xfrm>
            <a:custGeom>
              <a:rect b="b" l="l" r="r" t="t"/>
              <a:pathLst>
                <a:path extrusionOk="0" h="2192" w="11859">
                  <a:moveTo>
                    <a:pt x="0" y="0"/>
                  </a:moveTo>
                  <a:lnTo>
                    <a:pt x="0" y="2191"/>
                  </a:lnTo>
                  <a:lnTo>
                    <a:pt x="11859" y="2191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6798788" y="1308425"/>
              <a:ext cx="296475" cy="54800"/>
            </a:xfrm>
            <a:custGeom>
              <a:rect b="b" l="l" r="r" t="t"/>
              <a:pathLst>
                <a:path extrusionOk="0" h="2192" w="11859">
                  <a:moveTo>
                    <a:pt x="0" y="0"/>
                  </a:moveTo>
                  <a:lnTo>
                    <a:pt x="0" y="2191"/>
                  </a:lnTo>
                  <a:lnTo>
                    <a:pt x="11859" y="2191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Google Shape;363;p20"/>
          <p:cNvGrpSpPr/>
          <p:nvPr/>
        </p:nvGrpSpPr>
        <p:grpSpPr>
          <a:xfrm>
            <a:off x="3412938" y="1875450"/>
            <a:ext cx="427750" cy="427775"/>
            <a:chOff x="3412938" y="1723050"/>
            <a:chExt cx="427750" cy="427775"/>
          </a:xfrm>
        </p:grpSpPr>
        <p:sp>
          <p:nvSpPr>
            <p:cNvPr id="364" name="Google Shape;364;p20"/>
            <p:cNvSpPr/>
            <p:nvPr/>
          </p:nvSpPr>
          <p:spPr>
            <a:xfrm>
              <a:off x="3412938" y="1723050"/>
              <a:ext cx="427750" cy="427775"/>
            </a:xfrm>
            <a:custGeom>
              <a:rect b="b" l="l" r="r" t="t"/>
              <a:pathLst>
                <a:path extrusionOk="0" h="17111" w="17110">
                  <a:moveTo>
                    <a:pt x="8549" y="1"/>
                  </a:moveTo>
                  <a:cubicBezTo>
                    <a:pt x="3823" y="1"/>
                    <a:pt x="1" y="3835"/>
                    <a:pt x="1" y="8561"/>
                  </a:cubicBezTo>
                  <a:cubicBezTo>
                    <a:pt x="1" y="13288"/>
                    <a:pt x="3823" y="17110"/>
                    <a:pt x="8549" y="17110"/>
                  </a:cubicBezTo>
                  <a:cubicBezTo>
                    <a:pt x="13276" y="17110"/>
                    <a:pt x="17110" y="13288"/>
                    <a:pt x="17110" y="8561"/>
                  </a:cubicBezTo>
                  <a:cubicBezTo>
                    <a:pt x="17110" y="3835"/>
                    <a:pt x="13276" y="1"/>
                    <a:pt x="85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3478438" y="1840625"/>
              <a:ext cx="290225" cy="192625"/>
            </a:xfrm>
            <a:custGeom>
              <a:rect b="b" l="l" r="r" t="t"/>
              <a:pathLst>
                <a:path extrusionOk="0" h="7705" w="11609">
                  <a:moveTo>
                    <a:pt x="10573" y="1037"/>
                  </a:moveTo>
                  <a:lnTo>
                    <a:pt x="10573" y="6668"/>
                  </a:lnTo>
                  <a:lnTo>
                    <a:pt x="1048" y="6668"/>
                  </a:lnTo>
                  <a:lnTo>
                    <a:pt x="1048" y="1037"/>
                  </a:lnTo>
                  <a:close/>
                  <a:moveTo>
                    <a:pt x="524" y="1"/>
                  </a:moveTo>
                  <a:cubicBezTo>
                    <a:pt x="238" y="1"/>
                    <a:pt x="0" y="239"/>
                    <a:pt x="0" y="525"/>
                  </a:cubicBezTo>
                  <a:lnTo>
                    <a:pt x="0" y="7192"/>
                  </a:lnTo>
                  <a:cubicBezTo>
                    <a:pt x="0" y="7478"/>
                    <a:pt x="238" y="7704"/>
                    <a:pt x="524" y="7704"/>
                  </a:cubicBezTo>
                  <a:lnTo>
                    <a:pt x="11097" y="7704"/>
                  </a:lnTo>
                  <a:cubicBezTo>
                    <a:pt x="11382" y="7704"/>
                    <a:pt x="11609" y="7478"/>
                    <a:pt x="11609" y="7192"/>
                  </a:cubicBezTo>
                  <a:lnTo>
                    <a:pt x="11609" y="525"/>
                  </a:lnTo>
                  <a:cubicBezTo>
                    <a:pt x="11609" y="239"/>
                    <a:pt x="11382" y="1"/>
                    <a:pt x="11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3476938" y="1840775"/>
              <a:ext cx="293525" cy="131150"/>
            </a:xfrm>
            <a:custGeom>
              <a:rect b="b" l="l" r="r" t="t"/>
              <a:pathLst>
                <a:path extrusionOk="0" h="5246" w="11741">
                  <a:moveTo>
                    <a:pt x="582" y="0"/>
                  </a:moveTo>
                  <a:cubicBezTo>
                    <a:pt x="431" y="0"/>
                    <a:pt x="281" y="68"/>
                    <a:pt x="179" y="197"/>
                  </a:cubicBezTo>
                  <a:cubicBezTo>
                    <a:pt x="0" y="412"/>
                    <a:pt x="36" y="745"/>
                    <a:pt x="262" y="923"/>
                  </a:cubicBezTo>
                  <a:lnTo>
                    <a:pt x="5549" y="5138"/>
                  </a:lnTo>
                  <a:cubicBezTo>
                    <a:pt x="5644" y="5210"/>
                    <a:pt x="5751" y="5245"/>
                    <a:pt x="5870" y="5245"/>
                  </a:cubicBezTo>
                  <a:cubicBezTo>
                    <a:pt x="5977" y="5245"/>
                    <a:pt x="6096" y="5210"/>
                    <a:pt x="6192" y="5138"/>
                  </a:cubicBezTo>
                  <a:lnTo>
                    <a:pt x="11478" y="923"/>
                  </a:lnTo>
                  <a:cubicBezTo>
                    <a:pt x="11704" y="745"/>
                    <a:pt x="11740" y="412"/>
                    <a:pt x="11561" y="197"/>
                  </a:cubicBezTo>
                  <a:cubicBezTo>
                    <a:pt x="11459" y="68"/>
                    <a:pt x="11306" y="0"/>
                    <a:pt x="11151" y="0"/>
                  </a:cubicBezTo>
                  <a:cubicBezTo>
                    <a:pt x="11036" y="0"/>
                    <a:pt x="10920" y="38"/>
                    <a:pt x="10823" y="114"/>
                  </a:cubicBezTo>
                  <a:lnTo>
                    <a:pt x="5870" y="4067"/>
                  </a:lnTo>
                  <a:lnTo>
                    <a:pt x="905" y="114"/>
                  </a:lnTo>
                  <a:cubicBezTo>
                    <a:pt x="809" y="38"/>
                    <a:pt x="695" y="0"/>
                    <a:pt x="5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20"/>
          <p:cNvGrpSpPr/>
          <p:nvPr/>
        </p:nvGrpSpPr>
        <p:grpSpPr>
          <a:xfrm>
            <a:off x="5308713" y="1875450"/>
            <a:ext cx="427750" cy="427775"/>
            <a:chOff x="5308713" y="1723050"/>
            <a:chExt cx="427750" cy="427775"/>
          </a:xfrm>
        </p:grpSpPr>
        <p:sp>
          <p:nvSpPr>
            <p:cNvPr id="368" name="Google Shape;368;p20"/>
            <p:cNvSpPr/>
            <p:nvPr/>
          </p:nvSpPr>
          <p:spPr>
            <a:xfrm>
              <a:off x="5308713" y="1723050"/>
              <a:ext cx="427750" cy="427775"/>
            </a:xfrm>
            <a:custGeom>
              <a:rect b="b" l="l" r="r" t="t"/>
              <a:pathLst>
                <a:path extrusionOk="0" h="17111" w="17110">
                  <a:moveTo>
                    <a:pt x="8561" y="1"/>
                  </a:moveTo>
                  <a:cubicBezTo>
                    <a:pt x="3834" y="1"/>
                    <a:pt x="1" y="3835"/>
                    <a:pt x="1" y="8561"/>
                  </a:cubicBezTo>
                  <a:cubicBezTo>
                    <a:pt x="1" y="13288"/>
                    <a:pt x="3834" y="17110"/>
                    <a:pt x="8561" y="17110"/>
                  </a:cubicBezTo>
                  <a:cubicBezTo>
                    <a:pt x="13288" y="17110"/>
                    <a:pt x="17110" y="13288"/>
                    <a:pt x="17110" y="8561"/>
                  </a:cubicBezTo>
                  <a:cubicBezTo>
                    <a:pt x="17110" y="3835"/>
                    <a:pt x="13288" y="1"/>
                    <a:pt x="85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5363188" y="1819200"/>
              <a:ext cx="318800" cy="235475"/>
            </a:xfrm>
            <a:custGeom>
              <a:rect b="b" l="l" r="r" t="t"/>
              <a:pathLst>
                <a:path extrusionOk="0" h="9419" w="12752">
                  <a:moveTo>
                    <a:pt x="5084" y="1"/>
                  </a:moveTo>
                  <a:cubicBezTo>
                    <a:pt x="4989" y="1"/>
                    <a:pt x="4894" y="36"/>
                    <a:pt x="4822" y="108"/>
                  </a:cubicBezTo>
                  <a:lnTo>
                    <a:pt x="2286" y="2644"/>
                  </a:lnTo>
                  <a:lnTo>
                    <a:pt x="524" y="2644"/>
                  </a:lnTo>
                  <a:cubicBezTo>
                    <a:pt x="239" y="2644"/>
                    <a:pt x="0" y="2882"/>
                    <a:pt x="0" y="3168"/>
                  </a:cubicBezTo>
                  <a:cubicBezTo>
                    <a:pt x="0" y="3465"/>
                    <a:pt x="239" y="3691"/>
                    <a:pt x="524" y="3691"/>
                  </a:cubicBezTo>
                  <a:lnTo>
                    <a:pt x="12228" y="3691"/>
                  </a:lnTo>
                  <a:cubicBezTo>
                    <a:pt x="12526" y="3691"/>
                    <a:pt x="12752" y="3465"/>
                    <a:pt x="12752" y="3168"/>
                  </a:cubicBezTo>
                  <a:cubicBezTo>
                    <a:pt x="12752" y="2882"/>
                    <a:pt x="12526" y="2644"/>
                    <a:pt x="12228" y="2644"/>
                  </a:cubicBezTo>
                  <a:lnTo>
                    <a:pt x="10478" y="2644"/>
                  </a:lnTo>
                  <a:lnTo>
                    <a:pt x="7942" y="108"/>
                  </a:lnTo>
                  <a:cubicBezTo>
                    <a:pt x="7864" y="36"/>
                    <a:pt x="7769" y="1"/>
                    <a:pt x="7674" y="1"/>
                  </a:cubicBezTo>
                  <a:cubicBezTo>
                    <a:pt x="7579" y="1"/>
                    <a:pt x="7483" y="36"/>
                    <a:pt x="7406" y="108"/>
                  </a:cubicBezTo>
                  <a:cubicBezTo>
                    <a:pt x="7263" y="251"/>
                    <a:pt x="7263" y="489"/>
                    <a:pt x="7406" y="632"/>
                  </a:cubicBezTo>
                  <a:lnTo>
                    <a:pt x="9430" y="2644"/>
                  </a:lnTo>
                  <a:lnTo>
                    <a:pt x="3334" y="2644"/>
                  </a:lnTo>
                  <a:lnTo>
                    <a:pt x="5346" y="632"/>
                  </a:lnTo>
                  <a:cubicBezTo>
                    <a:pt x="5489" y="489"/>
                    <a:pt x="5489" y="251"/>
                    <a:pt x="5346" y="108"/>
                  </a:cubicBezTo>
                  <a:cubicBezTo>
                    <a:pt x="5275" y="36"/>
                    <a:pt x="5180" y="1"/>
                    <a:pt x="5084" y="1"/>
                  </a:cubicBezTo>
                  <a:close/>
                  <a:moveTo>
                    <a:pt x="3084" y="4692"/>
                  </a:moveTo>
                  <a:cubicBezTo>
                    <a:pt x="3239" y="4692"/>
                    <a:pt x="3358" y="4811"/>
                    <a:pt x="3358" y="4965"/>
                  </a:cubicBezTo>
                  <a:lnTo>
                    <a:pt x="3358" y="8430"/>
                  </a:lnTo>
                  <a:cubicBezTo>
                    <a:pt x="3358" y="8585"/>
                    <a:pt x="3239" y="8704"/>
                    <a:pt x="3084" y="8704"/>
                  </a:cubicBezTo>
                  <a:cubicBezTo>
                    <a:pt x="2941" y="8704"/>
                    <a:pt x="2810" y="8585"/>
                    <a:pt x="2810" y="8430"/>
                  </a:cubicBezTo>
                  <a:lnTo>
                    <a:pt x="2810" y="4965"/>
                  </a:lnTo>
                  <a:cubicBezTo>
                    <a:pt x="2810" y="4811"/>
                    <a:pt x="2941" y="4692"/>
                    <a:pt x="3084" y="4692"/>
                  </a:cubicBezTo>
                  <a:close/>
                  <a:moveTo>
                    <a:pt x="4727" y="4692"/>
                  </a:moveTo>
                  <a:cubicBezTo>
                    <a:pt x="4882" y="4692"/>
                    <a:pt x="5001" y="4811"/>
                    <a:pt x="5001" y="4965"/>
                  </a:cubicBezTo>
                  <a:lnTo>
                    <a:pt x="5001" y="8430"/>
                  </a:lnTo>
                  <a:cubicBezTo>
                    <a:pt x="5001" y="8585"/>
                    <a:pt x="4882" y="8704"/>
                    <a:pt x="4727" y="8704"/>
                  </a:cubicBezTo>
                  <a:cubicBezTo>
                    <a:pt x="4584" y="8704"/>
                    <a:pt x="4465" y="8585"/>
                    <a:pt x="4465" y="8430"/>
                  </a:cubicBezTo>
                  <a:lnTo>
                    <a:pt x="4465" y="4965"/>
                  </a:lnTo>
                  <a:cubicBezTo>
                    <a:pt x="4465" y="4811"/>
                    <a:pt x="4584" y="4692"/>
                    <a:pt x="4727" y="4692"/>
                  </a:cubicBezTo>
                  <a:close/>
                  <a:moveTo>
                    <a:pt x="6382" y="4692"/>
                  </a:moveTo>
                  <a:cubicBezTo>
                    <a:pt x="6525" y="4692"/>
                    <a:pt x="6644" y="4811"/>
                    <a:pt x="6644" y="4965"/>
                  </a:cubicBezTo>
                  <a:lnTo>
                    <a:pt x="6644" y="8430"/>
                  </a:lnTo>
                  <a:cubicBezTo>
                    <a:pt x="6644" y="8585"/>
                    <a:pt x="6525" y="8704"/>
                    <a:pt x="6382" y="8704"/>
                  </a:cubicBezTo>
                  <a:cubicBezTo>
                    <a:pt x="6227" y="8704"/>
                    <a:pt x="6108" y="8585"/>
                    <a:pt x="6108" y="8430"/>
                  </a:cubicBezTo>
                  <a:lnTo>
                    <a:pt x="6108" y="4965"/>
                  </a:lnTo>
                  <a:cubicBezTo>
                    <a:pt x="6108" y="4811"/>
                    <a:pt x="6227" y="4692"/>
                    <a:pt x="6382" y="4692"/>
                  </a:cubicBezTo>
                  <a:close/>
                  <a:moveTo>
                    <a:pt x="8025" y="4692"/>
                  </a:moveTo>
                  <a:cubicBezTo>
                    <a:pt x="8180" y="4692"/>
                    <a:pt x="8299" y="4811"/>
                    <a:pt x="8299" y="4965"/>
                  </a:cubicBezTo>
                  <a:lnTo>
                    <a:pt x="8299" y="8430"/>
                  </a:lnTo>
                  <a:cubicBezTo>
                    <a:pt x="8299" y="8585"/>
                    <a:pt x="8180" y="8704"/>
                    <a:pt x="8025" y="8704"/>
                  </a:cubicBezTo>
                  <a:cubicBezTo>
                    <a:pt x="7882" y="8704"/>
                    <a:pt x="7751" y="8585"/>
                    <a:pt x="7751" y="8430"/>
                  </a:cubicBezTo>
                  <a:lnTo>
                    <a:pt x="7751" y="4965"/>
                  </a:lnTo>
                  <a:cubicBezTo>
                    <a:pt x="7751" y="4811"/>
                    <a:pt x="7882" y="4692"/>
                    <a:pt x="8025" y="4692"/>
                  </a:cubicBezTo>
                  <a:close/>
                  <a:moveTo>
                    <a:pt x="9668" y="4692"/>
                  </a:moveTo>
                  <a:cubicBezTo>
                    <a:pt x="9823" y="4692"/>
                    <a:pt x="9942" y="4811"/>
                    <a:pt x="9942" y="4965"/>
                  </a:cubicBezTo>
                  <a:lnTo>
                    <a:pt x="9942" y="8430"/>
                  </a:lnTo>
                  <a:cubicBezTo>
                    <a:pt x="9942" y="8585"/>
                    <a:pt x="9823" y="8704"/>
                    <a:pt x="9668" y="8704"/>
                  </a:cubicBezTo>
                  <a:cubicBezTo>
                    <a:pt x="9525" y="8704"/>
                    <a:pt x="9406" y="8585"/>
                    <a:pt x="9406" y="8430"/>
                  </a:cubicBezTo>
                  <a:lnTo>
                    <a:pt x="9406" y="4965"/>
                  </a:lnTo>
                  <a:cubicBezTo>
                    <a:pt x="9406" y="4811"/>
                    <a:pt x="9525" y="4692"/>
                    <a:pt x="9668" y="4692"/>
                  </a:cubicBezTo>
                  <a:close/>
                  <a:moveTo>
                    <a:pt x="512" y="4084"/>
                  </a:moveTo>
                  <a:lnTo>
                    <a:pt x="1739" y="9025"/>
                  </a:lnTo>
                  <a:cubicBezTo>
                    <a:pt x="1798" y="9264"/>
                    <a:pt x="2001" y="9418"/>
                    <a:pt x="2239" y="9418"/>
                  </a:cubicBezTo>
                  <a:lnTo>
                    <a:pt x="10514" y="9418"/>
                  </a:lnTo>
                  <a:cubicBezTo>
                    <a:pt x="10752" y="9418"/>
                    <a:pt x="10966" y="9264"/>
                    <a:pt x="11026" y="9025"/>
                  </a:cubicBezTo>
                  <a:lnTo>
                    <a:pt x="12240" y="40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20"/>
          <p:cNvGrpSpPr/>
          <p:nvPr/>
        </p:nvGrpSpPr>
        <p:grpSpPr>
          <a:xfrm>
            <a:off x="1991114" y="1875450"/>
            <a:ext cx="1361400" cy="2700825"/>
            <a:chOff x="1991114" y="1723050"/>
            <a:chExt cx="1361400" cy="2700825"/>
          </a:xfrm>
        </p:grpSpPr>
        <p:sp>
          <p:nvSpPr>
            <p:cNvPr id="371" name="Google Shape;371;p20"/>
            <p:cNvSpPr/>
            <p:nvPr/>
          </p:nvSpPr>
          <p:spPr>
            <a:xfrm>
              <a:off x="2634863" y="2121325"/>
              <a:ext cx="80400" cy="617350"/>
            </a:xfrm>
            <a:custGeom>
              <a:rect b="b" l="l" r="r" t="t"/>
              <a:pathLst>
                <a:path extrusionOk="0" h="24694" w="3216">
                  <a:moveTo>
                    <a:pt x="1" y="0"/>
                  </a:moveTo>
                  <a:lnTo>
                    <a:pt x="1" y="24694"/>
                  </a:lnTo>
                  <a:lnTo>
                    <a:pt x="3215" y="24694"/>
                  </a:lnTo>
                  <a:lnTo>
                    <a:pt x="3215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2461038" y="1723050"/>
              <a:ext cx="428050" cy="427775"/>
            </a:xfrm>
            <a:custGeom>
              <a:rect b="b" l="l" r="r" t="t"/>
              <a:pathLst>
                <a:path extrusionOk="0" h="17111" w="17122">
                  <a:moveTo>
                    <a:pt x="8561" y="1"/>
                  </a:moveTo>
                  <a:cubicBezTo>
                    <a:pt x="3834" y="1"/>
                    <a:pt x="0" y="3835"/>
                    <a:pt x="0" y="8561"/>
                  </a:cubicBezTo>
                  <a:cubicBezTo>
                    <a:pt x="0" y="13288"/>
                    <a:pt x="3834" y="17110"/>
                    <a:pt x="8561" y="17110"/>
                  </a:cubicBezTo>
                  <a:cubicBezTo>
                    <a:pt x="13288" y="17110"/>
                    <a:pt x="17122" y="13288"/>
                    <a:pt x="17122" y="8561"/>
                  </a:cubicBezTo>
                  <a:cubicBezTo>
                    <a:pt x="17122" y="3835"/>
                    <a:pt x="13288" y="1"/>
                    <a:pt x="8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0"/>
            <p:cNvSpPr/>
            <p:nvPr/>
          </p:nvSpPr>
          <p:spPr>
            <a:xfrm>
              <a:off x="2547963" y="1830825"/>
              <a:ext cx="247675" cy="239850"/>
            </a:xfrm>
            <a:custGeom>
              <a:rect b="b" l="l" r="r" t="t"/>
              <a:pathLst>
                <a:path extrusionOk="0" h="9594" w="9907">
                  <a:moveTo>
                    <a:pt x="4136" y="1512"/>
                  </a:moveTo>
                  <a:cubicBezTo>
                    <a:pt x="4736" y="1512"/>
                    <a:pt x="5334" y="1738"/>
                    <a:pt x="5787" y="2191"/>
                  </a:cubicBezTo>
                  <a:cubicBezTo>
                    <a:pt x="6703" y="3107"/>
                    <a:pt x="6703" y="4596"/>
                    <a:pt x="5787" y="5501"/>
                  </a:cubicBezTo>
                  <a:cubicBezTo>
                    <a:pt x="5334" y="5959"/>
                    <a:pt x="4736" y="6188"/>
                    <a:pt x="4136" y="6188"/>
                  </a:cubicBezTo>
                  <a:cubicBezTo>
                    <a:pt x="3536" y="6188"/>
                    <a:pt x="2935" y="5959"/>
                    <a:pt x="2477" y="5501"/>
                  </a:cubicBezTo>
                  <a:cubicBezTo>
                    <a:pt x="1572" y="4596"/>
                    <a:pt x="1572" y="3107"/>
                    <a:pt x="2477" y="2191"/>
                  </a:cubicBezTo>
                  <a:cubicBezTo>
                    <a:pt x="2935" y="1738"/>
                    <a:pt x="3536" y="1512"/>
                    <a:pt x="4136" y="1512"/>
                  </a:cubicBezTo>
                  <a:close/>
                  <a:moveTo>
                    <a:pt x="4128" y="1"/>
                  </a:moveTo>
                  <a:cubicBezTo>
                    <a:pt x="3009" y="1"/>
                    <a:pt x="1891" y="485"/>
                    <a:pt x="1119" y="1452"/>
                  </a:cubicBezTo>
                  <a:cubicBezTo>
                    <a:pt x="0" y="2857"/>
                    <a:pt x="12" y="4905"/>
                    <a:pt x="1155" y="6286"/>
                  </a:cubicBezTo>
                  <a:cubicBezTo>
                    <a:pt x="1930" y="7232"/>
                    <a:pt x="3035" y="7702"/>
                    <a:pt x="4140" y="7702"/>
                  </a:cubicBezTo>
                  <a:cubicBezTo>
                    <a:pt x="4886" y="7702"/>
                    <a:pt x="5632" y="7487"/>
                    <a:pt x="6275" y="7060"/>
                  </a:cubicBezTo>
                  <a:lnTo>
                    <a:pt x="8727" y="9513"/>
                  </a:lnTo>
                  <a:cubicBezTo>
                    <a:pt x="8781" y="9567"/>
                    <a:pt x="8849" y="9593"/>
                    <a:pt x="8918" y="9593"/>
                  </a:cubicBezTo>
                  <a:cubicBezTo>
                    <a:pt x="8986" y="9593"/>
                    <a:pt x="9055" y="9567"/>
                    <a:pt x="9108" y="9513"/>
                  </a:cubicBezTo>
                  <a:lnTo>
                    <a:pt x="9799" y="8822"/>
                  </a:lnTo>
                  <a:cubicBezTo>
                    <a:pt x="9906" y="8727"/>
                    <a:pt x="9906" y="8549"/>
                    <a:pt x="9799" y="8453"/>
                  </a:cubicBezTo>
                  <a:lnTo>
                    <a:pt x="7334" y="5989"/>
                  </a:lnTo>
                  <a:cubicBezTo>
                    <a:pt x="8334" y="4489"/>
                    <a:pt x="8180" y="2441"/>
                    <a:pt x="6858" y="1131"/>
                  </a:cubicBezTo>
                  <a:cubicBezTo>
                    <a:pt x="6105" y="378"/>
                    <a:pt x="5116" y="1"/>
                    <a:pt x="4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4" name="Google Shape;374;p20"/>
            <p:cNvGrpSpPr/>
            <p:nvPr/>
          </p:nvGrpSpPr>
          <p:grpSpPr>
            <a:xfrm>
              <a:off x="2560463" y="4048800"/>
              <a:ext cx="229200" cy="375075"/>
              <a:chOff x="2560463" y="4048800"/>
              <a:chExt cx="229200" cy="375075"/>
            </a:xfrm>
          </p:grpSpPr>
          <p:sp>
            <p:nvSpPr>
              <p:cNvPr id="375" name="Google Shape;375;p20"/>
              <p:cNvSpPr/>
              <p:nvPr/>
            </p:nvSpPr>
            <p:spPr>
              <a:xfrm>
                <a:off x="2560463" y="4048800"/>
                <a:ext cx="229200" cy="375075"/>
              </a:xfrm>
              <a:custGeom>
                <a:rect b="b" l="l" r="r" t="t"/>
                <a:pathLst>
                  <a:path extrusionOk="0" h="15003" w="9168">
                    <a:moveTo>
                      <a:pt x="4584" y="1"/>
                    </a:moveTo>
                    <a:cubicBezTo>
                      <a:pt x="2048" y="1"/>
                      <a:pt x="0" y="2048"/>
                      <a:pt x="0" y="4584"/>
                    </a:cubicBezTo>
                    <a:cubicBezTo>
                      <a:pt x="0" y="7109"/>
                      <a:pt x="4584" y="15002"/>
                      <a:pt x="4584" y="15002"/>
                    </a:cubicBezTo>
                    <a:cubicBezTo>
                      <a:pt x="4584" y="15002"/>
                      <a:pt x="9168" y="7109"/>
                      <a:pt x="9168" y="4584"/>
                    </a:cubicBezTo>
                    <a:cubicBezTo>
                      <a:pt x="9168" y="2048"/>
                      <a:pt x="7108" y="1"/>
                      <a:pt x="45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0"/>
              <p:cNvSpPr/>
              <p:nvPr/>
            </p:nvSpPr>
            <p:spPr>
              <a:xfrm>
                <a:off x="2625338" y="4115200"/>
                <a:ext cx="99450" cy="99425"/>
              </a:xfrm>
              <a:custGeom>
                <a:rect b="b" l="l" r="r" t="t"/>
                <a:pathLst>
                  <a:path extrusionOk="0" h="3977" w="3978">
                    <a:moveTo>
                      <a:pt x="1989" y="0"/>
                    </a:moveTo>
                    <a:cubicBezTo>
                      <a:pt x="894" y="0"/>
                      <a:pt x="1" y="893"/>
                      <a:pt x="1" y="1988"/>
                    </a:cubicBezTo>
                    <a:cubicBezTo>
                      <a:pt x="1" y="3084"/>
                      <a:pt x="894" y="3977"/>
                      <a:pt x="1989" y="3977"/>
                    </a:cubicBezTo>
                    <a:cubicBezTo>
                      <a:pt x="3084" y="3977"/>
                      <a:pt x="3977" y="3084"/>
                      <a:pt x="3977" y="1988"/>
                    </a:cubicBezTo>
                    <a:cubicBezTo>
                      <a:pt x="3977" y="893"/>
                      <a:pt x="3084" y="0"/>
                      <a:pt x="19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7" name="Google Shape;377;p20"/>
            <p:cNvSpPr txBox="1"/>
            <p:nvPr/>
          </p:nvSpPr>
          <p:spPr>
            <a:xfrm>
              <a:off x="1991114" y="3225878"/>
              <a:ext cx="1361400" cy="7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8" name="Google Shape;378;p20"/>
            <p:cNvSpPr txBox="1"/>
            <p:nvPr/>
          </p:nvSpPr>
          <p:spPr>
            <a:xfrm>
              <a:off x="1991114" y="2938450"/>
              <a:ext cx="1361400" cy="29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79" name="Google Shape;379;p20"/>
          <p:cNvGrpSpPr/>
          <p:nvPr/>
        </p:nvGrpSpPr>
        <p:grpSpPr>
          <a:xfrm>
            <a:off x="3892526" y="1875450"/>
            <a:ext cx="1361400" cy="2700825"/>
            <a:chOff x="3892526" y="1723050"/>
            <a:chExt cx="1361400" cy="2700825"/>
          </a:xfrm>
        </p:grpSpPr>
        <p:sp>
          <p:nvSpPr>
            <p:cNvPr id="380" name="Google Shape;380;p20"/>
            <p:cNvSpPr/>
            <p:nvPr/>
          </p:nvSpPr>
          <p:spPr>
            <a:xfrm>
              <a:off x="4533013" y="2087100"/>
              <a:ext cx="80100" cy="651575"/>
            </a:xfrm>
            <a:custGeom>
              <a:rect b="b" l="l" r="r" t="t"/>
              <a:pathLst>
                <a:path extrusionOk="0" h="26063" w="3204">
                  <a:moveTo>
                    <a:pt x="1" y="0"/>
                  </a:moveTo>
                  <a:lnTo>
                    <a:pt x="1" y="26063"/>
                  </a:lnTo>
                  <a:lnTo>
                    <a:pt x="3204" y="26063"/>
                  </a:lnTo>
                  <a:lnTo>
                    <a:pt x="320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4359188" y="1723050"/>
              <a:ext cx="427750" cy="427775"/>
            </a:xfrm>
            <a:custGeom>
              <a:rect b="b" l="l" r="r" t="t"/>
              <a:pathLst>
                <a:path extrusionOk="0" h="17111" w="17110">
                  <a:moveTo>
                    <a:pt x="8561" y="1"/>
                  </a:moveTo>
                  <a:cubicBezTo>
                    <a:pt x="3834" y="1"/>
                    <a:pt x="1" y="3835"/>
                    <a:pt x="1" y="8561"/>
                  </a:cubicBezTo>
                  <a:cubicBezTo>
                    <a:pt x="1" y="13288"/>
                    <a:pt x="3834" y="17110"/>
                    <a:pt x="8561" y="17110"/>
                  </a:cubicBezTo>
                  <a:cubicBezTo>
                    <a:pt x="13288" y="17110"/>
                    <a:pt x="17110" y="13288"/>
                    <a:pt x="17110" y="8561"/>
                  </a:cubicBezTo>
                  <a:cubicBezTo>
                    <a:pt x="17110" y="3835"/>
                    <a:pt x="13288" y="1"/>
                    <a:pt x="85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0"/>
            <p:cNvSpPr/>
            <p:nvPr/>
          </p:nvSpPr>
          <p:spPr>
            <a:xfrm>
              <a:off x="4454738" y="1818600"/>
              <a:ext cx="236650" cy="236675"/>
            </a:xfrm>
            <a:custGeom>
              <a:rect b="b" l="l" r="r" t="t"/>
              <a:pathLst>
                <a:path extrusionOk="0" h="9467" w="9466">
                  <a:moveTo>
                    <a:pt x="4739" y="2227"/>
                  </a:moveTo>
                  <a:cubicBezTo>
                    <a:pt x="4965" y="2227"/>
                    <a:pt x="5192" y="2263"/>
                    <a:pt x="5418" y="2322"/>
                  </a:cubicBezTo>
                  <a:cubicBezTo>
                    <a:pt x="6525" y="2632"/>
                    <a:pt x="7240" y="3644"/>
                    <a:pt x="7240" y="4739"/>
                  </a:cubicBezTo>
                  <a:cubicBezTo>
                    <a:pt x="7240" y="4966"/>
                    <a:pt x="7216" y="5192"/>
                    <a:pt x="7144" y="5418"/>
                  </a:cubicBezTo>
                  <a:cubicBezTo>
                    <a:pt x="6835" y="6525"/>
                    <a:pt x="5835" y="7240"/>
                    <a:pt x="4739" y="7240"/>
                  </a:cubicBezTo>
                  <a:cubicBezTo>
                    <a:pt x="4513" y="7240"/>
                    <a:pt x="4287" y="7216"/>
                    <a:pt x="4049" y="7144"/>
                  </a:cubicBezTo>
                  <a:cubicBezTo>
                    <a:pt x="2953" y="6835"/>
                    <a:pt x="2227" y="5835"/>
                    <a:pt x="2227" y="4739"/>
                  </a:cubicBezTo>
                  <a:cubicBezTo>
                    <a:pt x="2227" y="4513"/>
                    <a:pt x="2263" y="4287"/>
                    <a:pt x="2322" y="4049"/>
                  </a:cubicBezTo>
                  <a:cubicBezTo>
                    <a:pt x="2632" y="2953"/>
                    <a:pt x="3644" y="2227"/>
                    <a:pt x="4739" y="2227"/>
                  </a:cubicBezTo>
                  <a:close/>
                  <a:moveTo>
                    <a:pt x="4739" y="1"/>
                  </a:moveTo>
                  <a:cubicBezTo>
                    <a:pt x="4644" y="1"/>
                    <a:pt x="4549" y="1"/>
                    <a:pt x="4453" y="13"/>
                  </a:cubicBezTo>
                  <a:lnTo>
                    <a:pt x="4489" y="596"/>
                  </a:lnTo>
                  <a:cubicBezTo>
                    <a:pt x="3858" y="632"/>
                    <a:pt x="3263" y="810"/>
                    <a:pt x="2727" y="1108"/>
                  </a:cubicBezTo>
                  <a:lnTo>
                    <a:pt x="2441" y="596"/>
                  </a:lnTo>
                  <a:cubicBezTo>
                    <a:pt x="1977" y="858"/>
                    <a:pt x="1560" y="1191"/>
                    <a:pt x="1203" y="1596"/>
                  </a:cubicBezTo>
                  <a:lnTo>
                    <a:pt x="1644" y="1977"/>
                  </a:lnTo>
                  <a:cubicBezTo>
                    <a:pt x="1239" y="2430"/>
                    <a:pt x="929" y="2977"/>
                    <a:pt x="751" y="3596"/>
                  </a:cubicBezTo>
                  <a:lnTo>
                    <a:pt x="191" y="3442"/>
                  </a:lnTo>
                  <a:lnTo>
                    <a:pt x="179" y="3442"/>
                  </a:lnTo>
                  <a:cubicBezTo>
                    <a:pt x="60" y="3882"/>
                    <a:pt x="1" y="4311"/>
                    <a:pt x="1" y="4739"/>
                  </a:cubicBezTo>
                  <a:cubicBezTo>
                    <a:pt x="1" y="4835"/>
                    <a:pt x="1" y="4918"/>
                    <a:pt x="12" y="5013"/>
                  </a:cubicBezTo>
                  <a:lnTo>
                    <a:pt x="596" y="4978"/>
                  </a:lnTo>
                  <a:cubicBezTo>
                    <a:pt x="632" y="5609"/>
                    <a:pt x="810" y="6204"/>
                    <a:pt x="1108" y="6752"/>
                  </a:cubicBezTo>
                  <a:lnTo>
                    <a:pt x="596" y="7037"/>
                  </a:lnTo>
                  <a:cubicBezTo>
                    <a:pt x="858" y="7490"/>
                    <a:pt x="1191" y="7918"/>
                    <a:pt x="1584" y="8276"/>
                  </a:cubicBezTo>
                  <a:lnTo>
                    <a:pt x="1977" y="7835"/>
                  </a:lnTo>
                  <a:cubicBezTo>
                    <a:pt x="2429" y="8228"/>
                    <a:pt x="2977" y="8549"/>
                    <a:pt x="3596" y="8728"/>
                  </a:cubicBezTo>
                  <a:lnTo>
                    <a:pt x="3430" y="9288"/>
                  </a:lnTo>
                  <a:lnTo>
                    <a:pt x="3453" y="9288"/>
                  </a:lnTo>
                  <a:cubicBezTo>
                    <a:pt x="3882" y="9407"/>
                    <a:pt x="4311" y="9466"/>
                    <a:pt x="4739" y="9466"/>
                  </a:cubicBezTo>
                  <a:cubicBezTo>
                    <a:pt x="4834" y="9466"/>
                    <a:pt x="4930" y="9466"/>
                    <a:pt x="5025" y="9454"/>
                  </a:cubicBezTo>
                  <a:lnTo>
                    <a:pt x="4989" y="8871"/>
                  </a:lnTo>
                  <a:cubicBezTo>
                    <a:pt x="5620" y="8835"/>
                    <a:pt x="6216" y="8657"/>
                    <a:pt x="6751" y="8359"/>
                  </a:cubicBezTo>
                  <a:lnTo>
                    <a:pt x="7049" y="8871"/>
                  </a:lnTo>
                  <a:cubicBezTo>
                    <a:pt x="7501" y="8609"/>
                    <a:pt x="7918" y="8276"/>
                    <a:pt x="8275" y="7871"/>
                  </a:cubicBezTo>
                  <a:lnTo>
                    <a:pt x="7835" y="7490"/>
                  </a:lnTo>
                  <a:cubicBezTo>
                    <a:pt x="8240" y="7037"/>
                    <a:pt x="8549" y="6490"/>
                    <a:pt x="8728" y="5870"/>
                  </a:cubicBezTo>
                  <a:lnTo>
                    <a:pt x="9287" y="6025"/>
                  </a:lnTo>
                  <a:cubicBezTo>
                    <a:pt x="9406" y="5597"/>
                    <a:pt x="9466" y="5156"/>
                    <a:pt x="9466" y="4727"/>
                  </a:cubicBezTo>
                  <a:cubicBezTo>
                    <a:pt x="9466" y="4644"/>
                    <a:pt x="9466" y="4549"/>
                    <a:pt x="9466" y="4454"/>
                  </a:cubicBezTo>
                  <a:lnTo>
                    <a:pt x="8871" y="4489"/>
                  </a:lnTo>
                  <a:cubicBezTo>
                    <a:pt x="8835" y="3858"/>
                    <a:pt x="8656" y="3251"/>
                    <a:pt x="8359" y="2715"/>
                  </a:cubicBezTo>
                  <a:lnTo>
                    <a:pt x="8871" y="2430"/>
                  </a:lnTo>
                  <a:cubicBezTo>
                    <a:pt x="8609" y="1965"/>
                    <a:pt x="8275" y="1549"/>
                    <a:pt x="7882" y="1191"/>
                  </a:cubicBezTo>
                  <a:lnTo>
                    <a:pt x="7490" y="1632"/>
                  </a:lnTo>
                  <a:cubicBezTo>
                    <a:pt x="7037" y="1239"/>
                    <a:pt x="6489" y="929"/>
                    <a:pt x="5870" y="751"/>
                  </a:cubicBezTo>
                  <a:lnTo>
                    <a:pt x="6037" y="179"/>
                  </a:lnTo>
                  <a:lnTo>
                    <a:pt x="6025" y="179"/>
                  </a:lnTo>
                  <a:cubicBezTo>
                    <a:pt x="5596" y="60"/>
                    <a:pt x="5156" y="1"/>
                    <a:pt x="4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3" name="Google Shape;383;p20"/>
            <p:cNvGrpSpPr/>
            <p:nvPr/>
          </p:nvGrpSpPr>
          <p:grpSpPr>
            <a:xfrm>
              <a:off x="4458613" y="4048800"/>
              <a:ext cx="229225" cy="375075"/>
              <a:chOff x="4458613" y="4048800"/>
              <a:chExt cx="229225" cy="375075"/>
            </a:xfrm>
          </p:grpSpPr>
          <p:sp>
            <p:nvSpPr>
              <p:cNvPr id="384" name="Google Shape;384;p20"/>
              <p:cNvSpPr/>
              <p:nvPr/>
            </p:nvSpPr>
            <p:spPr>
              <a:xfrm>
                <a:off x="4458613" y="4048800"/>
                <a:ext cx="229225" cy="375075"/>
              </a:xfrm>
              <a:custGeom>
                <a:rect b="b" l="l" r="r" t="t"/>
                <a:pathLst>
                  <a:path extrusionOk="0" h="15003" w="9169">
                    <a:moveTo>
                      <a:pt x="4584" y="1"/>
                    </a:moveTo>
                    <a:cubicBezTo>
                      <a:pt x="2048" y="1"/>
                      <a:pt x="0" y="2048"/>
                      <a:pt x="0" y="4584"/>
                    </a:cubicBezTo>
                    <a:cubicBezTo>
                      <a:pt x="0" y="7109"/>
                      <a:pt x="4584" y="15002"/>
                      <a:pt x="4584" y="15002"/>
                    </a:cubicBezTo>
                    <a:cubicBezTo>
                      <a:pt x="4584" y="15002"/>
                      <a:pt x="9168" y="7109"/>
                      <a:pt x="9168" y="4584"/>
                    </a:cubicBezTo>
                    <a:cubicBezTo>
                      <a:pt x="9168" y="2048"/>
                      <a:pt x="7108" y="1"/>
                      <a:pt x="45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0"/>
              <p:cNvSpPr/>
              <p:nvPr/>
            </p:nvSpPr>
            <p:spPr>
              <a:xfrm>
                <a:off x="4523488" y="4115200"/>
                <a:ext cx="99450" cy="99425"/>
              </a:xfrm>
              <a:custGeom>
                <a:rect b="b" l="l" r="r" t="t"/>
                <a:pathLst>
                  <a:path extrusionOk="0" h="3977" w="3978">
                    <a:moveTo>
                      <a:pt x="1989" y="0"/>
                    </a:moveTo>
                    <a:cubicBezTo>
                      <a:pt x="894" y="0"/>
                      <a:pt x="1" y="893"/>
                      <a:pt x="1" y="1988"/>
                    </a:cubicBezTo>
                    <a:cubicBezTo>
                      <a:pt x="1" y="3084"/>
                      <a:pt x="894" y="3977"/>
                      <a:pt x="1989" y="3977"/>
                    </a:cubicBezTo>
                    <a:cubicBezTo>
                      <a:pt x="3085" y="3977"/>
                      <a:pt x="3978" y="3084"/>
                      <a:pt x="3978" y="1988"/>
                    </a:cubicBezTo>
                    <a:cubicBezTo>
                      <a:pt x="3978" y="893"/>
                      <a:pt x="3085" y="0"/>
                      <a:pt x="19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6" name="Google Shape;386;p20"/>
            <p:cNvSpPr txBox="1"/>
            <p:nvPr/>
          </p:nvSpPr>
          <p:spPr>
            <a:xfrm>
              <a:off x="3892526" y="3225878"/>
              <a:ext cx="1361400" cy="7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7" name="Google Shape;387;p20"/>
            <p:cNvSpPr txBox="1"/>
            <p:nvPr/>
          </p:nvSpPr>
          <p:spPr>
            <a:xfrm>
              <a:off x="3892526" y="2938450"/>
              <a:ext cx="1361400" cy="29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88" name="Google Shape;388;p20"/>
          <p:cNvGrpSpPr/>
          <p:nvPr/>
        </p:nvGrpSpPr>
        <p:grpSpPr>
          <a:xfrm>
            <a:off x="5793926" y="1875450"/>
            <a:ext cx="1361400" cy="2700825"/>
            <a:chOff x="5793926" y="1723050"/>
            <a:chExt cx="1361400" cy="2700825"/>
          </a:xfrm>
        </p:grpSpPr>
        <p:sp>
          <p:nvSpPr>
            <p:cNvPr id="389" name="Google Shape;389;p20"/>
            <p:cNvSpPr/>
            <p:nvPr/>
          </p:nvSpPr>
          <p:spPr>
            <a:xfrm>
              <a:off x="6432063" y="2087100"/>
              <a:ext cx="80100" cy="651575"/>
            </a:xfrm>
            <a:custGeom>
              <a:rect b="b" l="l" r="r" t="t"/>
              <a:pathLst>
                <a:path extrusionOk="0" h="26063" w="3204">
                  <a:moveTo>
                    <a:pt x="1" y="0"/>
                  </a:moveTo>
                  <a:lnTo>
                    <a:pt x="1" y="26063"/>
                  </a:lnTo>
                  <a:lnTo>
                    <a:pt x="3204" y="26063"/>
                  </a:lnTo>
                  <a:lnTo>
                    <a:pt x="320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6258238" y="1723050"/>
              <a:ext cx="427750" cy="427775"/>
            </a:xfrm>
            <a:custGeom>
              <a:rect b="b" l="l" r="r" t="t"/>
              <a:pathLst>
                <a:path extrusionOk="0" h="17111" w="17110">
                  <a:moveTo>
                    <a:pt x="8561" y="1"/>
                  </a:moveTo>
                  <a:cubicBezTo>
                    <a:pt x="3834" y="1"/>
                    <a:pt x="0" y="3835"/>
                    <a:pt x="0" y="8561"/>
                  </a:cubicBezTo>
                  <a:cubicBezTo>
                    <a:pt x="0" y="13288"/>
                    <a:pt x="3834" y="17110"/>
                    <a:pt x="8561" y="17110"/>
                  </a:cubicBezTo>
                  <a:cubicBezTo>
                    <a:pt x="13288" y="17110"/>
                    <a:pt x="17110" y="13288"/>
                    <a:pt x="17110" y="8561"/>
                  </a:cubicBezTo>
                  <a:cubicBezTo>
                    <a:pt x="17110" y="3835"/>
                    <a:pt x="13288" y="1"/>
                    <a:pt x="85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0"/>
            <p:cNvSpPr/>
            <p:nvPr/>
          </p:nvSpPr>
          <p:spPr>
            <a:xfrm>
              <a:off x="6351988" y="1806100"/>
              <a:ext cx="240250" cy="261975"/>
            </a:xfrm>
            <a:custGeom>
              <a:rect b="b" l="l" r="r" t="t"/>
              <a:pathLst>
                <a:path extrusionOk="0" h="10479" w="9610">
                  <a:moveTo>
                    <a:pt x="4811" y="1"/>
                  </a:moveTo>
                  <a:cubicBezTo>
                    <a:pt x="4677" y="1"/>
                    <a:pt x="4543" y="48"/>
                    <a:pt x="4442" y="144"/>
                  </a:cubicBezTo>
                  <a:lnTo>
                    <a:pt x="180" y="4120"/>
                  </a:lnTo>
                  <a:cubicBezTo>
                    <a:pt x="72" y="4227"/>
                    <a:pt x="1" y="4370"/>
                    <a:pt x="1" y="4525"/>
                  </a:cubicBezTo>
                  <a:lnTo>
                    <a:pt x="1" y="9930"/>
                  </a:lnTo>
                  <a:cubicBezTo>
                    <a:pt x="1" y="10073"/>
                    <a:pt x="60" y="10216"/>
                    <a:pt x="168" y="10311"/>
                  </a:cubicBezTo>
                  <a:cubicBezTo>
                    <a:pt x="263" y="10419"/>
                    <a:pt x="406" y="10478"/>
                    <a:pt x="549" y="10478"/>
                  </a:cubicBezTo>
                  <a:lnTo>
                    <a:pt x="3478" y="10478"/>
                  </a:lnTo>
                  <a:cubicBezTo>
                    <a:pt x="3787" y="10478"/>
                    <a:pt x="4025" y="10228"/>
                    <a:pt x="4025" y="9930"/>
                  </a:cubicBezTo>
                  <a:cubicBezTo>
                    <a:pt x="4025" y="9633"/>
                    <a:pt x="3787" y="9383"/>
                    <a:pt x="3478" y="9383"/>
                  </a:cubicBezTo>
                  <a:lnTo>
                    <a:pt x="1096" y="9383"/>
                  </a:lnTo>
                  <a:lnTo>
                    <a:pt x="1096" y="4751"/>
                  </a:lnTo>
                  <a:lnTo>
                    <a:pt x="4811" y="1287"/>
                  </a:lnTo>
                  <a:lnTo>
                    <a:pt x="8526" y="4751"/>
                  </a:lnTo>
                  <a:lnTo>
                    <a:pt x="8526" y="9383"/>
                  </a:lnTo>
                  <a:lnTo>
                    <a:pt x="6133" y="9383"/>
                  </a:lnTo>
                  <a:cubicBezTo>
                    <a:pt x="5835" y="9383"/>
                    <a:pt x="5597" y="9633"/>
                    <a:pt x="5597" y="9930"/>
                  </a:cubicBezTo>
                  <a:cubicBezTo>
                    <a:pt x="5597" y="10228"/>
                    <a:pt x="5835" y="10478"/>
                    <a:pt x="6133" y="10478"/>
                  </a:cubicBezTo>
                  <a:lnTo>
                    <a:pt x="9074" y="10478"/>
                  </a:lnTo>
                  <a:cubicBezTo>
                    <a:pt x="9216" y="10478"/>
                    <a:pt x="9347" y="10419"/>
                    <a:pt x="9455" y="10311"/>
                  </a:cubicBezTo>
                  <a:cubicBezTo>
                    <a:pt x="9550" y="10216"/>
                    <a:pt x="9609" y="10073"/>
                    <a:pt x="9609" y="9930"/>
                  </a:cubicBezTo>
                  <a:lnTo>
                    <a:pt x="9609" y="4525"/>
                  </a:lnTo>
                  <a:cubicBezTo>
                    <a:pt x="9609" y="4370"/>
                    <a:pt x="9550" y="4227"/>
                    <a:pt x="9443" y="4120"/>
                  </a:cubicBezTo>
                  <a:lnTo>
                    <a:pt x="5180" y="144"/>
                  </a:lnTo>
                  <a:cubicBezTo>
                    <a:pt x="5079" y="48"/>
                    <a:pt x="4945" y="1"/>
                    <a:pt x="4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0"/>
            <p:cNvSpPr/>
            <p:nvPr/>
          </p:nvSpPr>
          <p:spPr>
            <a:xfrm>
              <a:off x="6425513" y="1947200"/>
              <a:ext cx="93500" cy="120875"/>
            </a:xfrm>
            <a:custGeom>
              <a:rect b="b" l="l" r="r" t="t"/>
              <a:pathLst>
                <a:path extrusionOk="0" h="4835" w="3740">
                  <a:moveTo>
                    <a:pt x="537" y="0"/>
                  </a:moveTo>
                  <a:cubicBezTo>
                    <a:pt x="394" y="0"/>
                    <a:pt x="263" y="60"/>
                    <a:pt x="156" y="167"/>
                  </a:cubicBezTo>
                  <a:cubicBezTo>
                    <a:pt x="60" y="262"/>
                    <a:pt x="1" y="405"/>
                    <a:pt x="1" y="548"/>
                  </a:cubicBezTo>
                  <a:lnTo>
                    <a:pt x="1" y="4286"/>
                  </a:lnTo>
                  <a:cubicBezTo>
                    <a:pt x="1" y="4584"/>
                    <a:pt x="239" y="4834"/>
                    <a:pt x="537" y="4834"/>
                  </a:cubicBezTo>
                  <a:cubicBezTo>
                    <a:pt x="846" y="4834"/>
                    <a:pt x="1084" y="4584"/>
                    <a:pt x="1084" y="4286"/>
                  </a:cubicBezTo>
                  <a:lnTo>
                    <a:pt x="1084" y="1084"/>
                  </a:lnTo>
                  <a:lnTo>
                    <a:pt x="2656" y="1084"/>
                  </a:lnTo>
                  <a:lnTo>
                    <a:pt x="2656" y="4286"/>
                  </a:lnTo>
                  <a:cubicBezTo>
                    <a:pt x="2656" y="4584"/>
                    <a:pt x="2894" y="4834"/>
                    <a:pt x="3192" y="4834"/>
                  </a:cubicBezTo>
                  <a:cubicBezTo>
                    <a:pt x="3489" y="4834"/>
                    <a:pt x="3739" y="4584"/>
                    <a:pt x="3739" y="4286"/>
                  </a:cubicBezTo>
                  <a:lnTo>
                    <a:pt x="3739" y="548"/>
                  </a:lnTo>
                  <a:cubicBezTo>
                    <a:pt x="3739" y="405"/>
                    <a:pt x="3680" y="262"/>
                    <a:pt x="3573" y="167"/>
                  </a:cubicBezTo>
                  <a:cubicBezTo>
                    <a:pt x="3477" y="60"/>
                    <a:pt x="3335" y="0"/>
                    <a:pt x="3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3" name="Google Shape;393;p20"/>
            <p:cNvGrpSpPr/>
            <p:nvPr/>
          </p:nvGrpSpPr>
          <p:grpSpPr>
            <a:xfrm>
              <a:off x="6357663" y="4048800"/>
              <a:ext cx="229200" cy="375075"/>
              <a:chOff x="6357663" y="4048800"/>
              <a:chExt cx="229200" cy="375075"/>
            </a:xfrm>
          </p:grpSpPr>
          <p:sp>
            <p:nvSpPr>
              <p:cNvPr id="394" name="Google Shape;394;p20"/>
              <p:cNvSpPr/>
              <p:nvPr/>
            </p:nvSpPr>
            <p:spPr>
              <a:xfrm>
                <a:off x="6357663" y="4048800"/>
                <a:ext cx="229200" cy="375075"/>
              </a:xfrm>
              <a:custGeom>
                <a:rect b="b" l="l" r="r" t="t"/>
                <a:pathLst>
                  <a:path extrusionOk="0" h="15003" w="9168">
                    <a:moveTo>
                      <a:pt x="4584" y="1"/>
                    </a:moveTo>
                    <a:cubicBezTo>
                      <a:pt x="2048" y="1"/>
                      <a:pt x="0" y="2048"/>
                      <a:pt x="0" y="4584"/>
                    </a:cubicBezTo>
                    <a:cubicBezTo>
                      <a:pt x="0" y="7109"/>
                      <a:pt x="4584" y="15002"/>
                      <a:pt x="4584" y="15002"/>
                    </a:cubicBezTo>
                    <a:cubicBezTo>
                      <a:pt x="4584" y="15002"/>
                      <a:pt x="9168" y="7109"/>
                      <a:pt x="9168" y="4584"/>
                    </a:cubicBezTo>
                    <a:cubicBezTo>
                      <a:pt x="9168" y="2048"/>
                      <a:pt x="7108" y="1"/>
                      <a:pt x="45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0"/>
              <p:cNvSpPr/>
              <p:nvPr/>
            </p:nvSpPr>
            <p:spPr>
              <a:xfrm>
                <a:off x="6422538" y="4115200"/>
                <a:ext cx="99450" cy="99425"/>
              </a:xfrm>
              <a:custGeom>
                <a:rect b="b" l="l" r="r" t="t"/>
                <a:pathLst>
                  <a:path extrusionOk="0" h="3977" w="3978">
                    <a:moveTo>
                      <a:pt x="1989" y="0"/>
                    </a:moveTo>
                    <a:cubicBezTo>
                      <a:pt x="894" y="0"/>
                      <a:pt x="1" y="893"/>
                      <a:pt x="1" y="1988"/>
                    </a:cubicBezTo>
                    <a:cubicBezTo>
                      <a:pt x="1" y="3084"/>
                      <a:pt x="894" y="3977"/>
                      <a:pt x="1989" y="3977"/>
                    </a:cubicBezTo>
                    <a:cubicBezTo>
                      <a:pt x="3084" y="3977"/>
                      <a:pt x="3977" y="3084"/>
                      <a:pt x="3977" y="1988"/>
                    </a:cubicBezTo>
                    <a:cubicBezTo>
                      <a:pt x="3977" y="893"/>
                      <a:pt x="3084" y="0"/>
                      <a:pt x="19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6" name="Google Shape;396;p20"/>
            <p:cNvSpPr txBox="1"/>
            <p:nvPr/>
          </p:nvSpPr>
          <p:spPr>
            <a:xfrm>
              <a:off x="5793926" y="3225878"/>
              <a:ext cx="1361400" cy="7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also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7" name="Google Shape;397;p20"/>
            <p:cNvSpPr txBox="1"/>
            <p:nvPr/>
          </p:nvSpPr>
          <p:spPr>
            <a:xfrm>
              <a:off x="5793926" y="2938450"/>
              <a:ext cx="1361400" cy="299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21"/>
          <p:cNvGrpSpPr/>
          <p:nvPr/>
        </p:nvGrpSpPr>
        <p:grpSpPr>
          <a:xfrm>
            <a:off x="792825" y="1711588"/>
            <a:ext cx="7554775" cy="2046875"/>
            <a:chOff x="792825" y="1711588"/>
            <a:chExt cx="7554775" cy="2046875"/>
          </a:xfrm>
        </p:grpSpPr>
        <p:sp>
          <p:nvSpPr>
            <p:cNvPr id="403" name="Google Shape;403;p21"/>
            <p:cNvSpPr/>
            <p:nvPr/>
          </p:nvSpPr>
          <p:spPr>
            <a:xfrm>
              <a:off x="998313" y="1801050"/>
              <a:ext cx="7143775" cy="1882675"/>
            </a:xfrm>
            <a:custGeom>
              <a:rect b="b" l="l" r="r" t="t"/>
              <a:pathLst>
                <a:path extrusionOk="0" h="75307" w="285751">
                  <a:moveTo>
                    <a:pt x="1" y="0"/>
                  </a:moveTo>
                  <a:lnTo>
                    <a:pt x="1" y="15038"/>
                  </a:lnTo>
                  <a:lnTo>
                    <a:pt x="84071" y="15038"/>
                  </a:lnTo>
                  <a:lnTo>
                    <a:pt x="74189" y="34814"/>
                  </a:lnTo>
                  <a:cubicBezTo>
                    <a:pt x="73022" y="37148"/>
                    <a:pt x="73153" y="39910"/>
                    <a:pt x="74522" y="42124"/>
                  </a:cubicBezTo>
                  <a:cubicBezTo>
                    <a:pt x="75891" y="44339"/>
                    <a:pt x="78308" y="45696"/>
                    <a:pt x="80916" y="45696"/>
                  </a:cubicBezTo>
                  <a:lnTo>
                    <a:pt x="135161" y="45696"/>
                  </a:lnTo>
                  <a:cubicBezTo>
                    <a:pt x="138863" y="45696"/>
                    <a:pt x="142019" y="42993"/>
                    <a:pt x="142590" y="39326"/>
                  </a:cubicBezTo>
                  <a:lnTo>
                    <a:pt x="143864" y="31111"/>
                  </a:lnTo>
                  <a:lnTo>
                    <a:pt x="170260" y="31111"/>
                  </a:lnTo>
                  <a:lnTo>
                    <a:pt x="172558" y="40041"/>
                  </a:lnTo>
                  <a:cubicBezTo>
                    <a:pt x="173404" y="43363"/>
                    <a:pt x="176404" y="45696"/>
                    <a:pt x="179833" y="45696"/>
                  </a:cubicBezTo>
                  <a:lnTo>
                    <a:pt x="211015" y="45696"/>
                  </a:lnTo>
                  <a:lnTo>
                    <a:pt x="222945" y="70997"/>
                  </a:lnTo>
                  <a:cubicBezTo>
                    <a:pt x="224184" y="73628"/>
                    <a:pt x="226827" y="75307"/>
                    <a:pt x="229744" y="75307"/>
                  </a:cubicBezTo>
                  <a:lnTo>
                    <a:pt x="285751" y="75307"/>
                  </a:lnTo>
                  <a:lnTo>
                    <a:pt x="285751" y="60281"/>
                  </a:lnTo>
                  <a:lnTo>
                    <a:pt x="234506" y="60281"/>
                  </a:lnTo>
                  <a:lnTo>
                    <a:pt x="222576" y="34969"/>
                  </a:lnTo>
                  <a:cubicBezTo>
                    <a:pt x="221338" y="32337"/>
                    <a:pt x="218695" y="30659"/>
                    <a:pt x="215778" y="30659"/>
                  </a:cubicBezTo>
                  <a:lnTo>
                    <a:pt x="185667" y="30659"/>
                  </a:lnTo>
                  <a:lnTo>
                    <a:pt x="183381" y="21729"/>
                  </a:lnTo>
                  <a:cubicBezTo>
                    <a:pt x="182524" y="18395"/>
                    <a:pt x="179535" y="16073"/>
                    <a:pt x="176094" y="16073"/>
                  </a:cubicBezTo>
                  <a:lnTo>
                    <a:pt x="137423" y="16073"/>
                  </a:lnTo>
                  <a:cubicBezTo>
                    <a:pt x="133708" y="16073"/>
                    <a:pt x="130565" y="18776"/>
                    <a:pt x="129993" y="22443"/>
                  </a:cubicBezTo>
                  <a:lnTo>
                    <a:pt x="128719" y="30659"/>
                  </a:lnTo>
                  <a:lnTo>
                    <a:pt x="93072" y="30659"/>
                  </a:lnTo>
                  <a:lnTo>
                    <a:pt x="102954" y="10870"/>
                  </a:lnTo>
                  <a:cubicBezTo>
                    <a:pt x="104121" y="8549"/>
                    <a:pt x="103990" y="5775"/>
                    <a:pt x="102621" y="3560"/>
                  </a:cubicBezTo>
                  <a:cubicBezTo>
                    <a:pt x="101252" y="1345"/>
                    <a:pt x="98835" y="0"/>
                    <a:pt x="962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998313" y="1834675"/>
              <a:ext cx="7143775" cy="1819300"/>
            </a:xfrm>
            <a:custGeom>
              <a:rect b="b" l="l" r="r" t="t"/>
              <a:pathLst>
                <a:path extrusionOk="0" h="72772" w="285751">
                  <a:moveTo>
                    <a:pt x="1" y="0"/>
                  </a:moveTo>
                  <a:lnTo>
                    <a:pt x="1" y="12502"/>
                  </a:lnTo>
                  <a:lnTo>
                    <a:pt x="86095" y="12502"/>
                  </a:lnTo>
                  <a:lnTo>
                    <a:pt x="75320" y="33945"/>
                  </a:lnTo>
                  <a:cubicBezTo>
                    <a:pt x="74355" y="35886"/>
                    <a:pt x="74451" y="38196"/>
                    <a:pt x="75594" y="40041"/>
                  </a:cubicBezTo>
                  <a:cubicBezTo>
                    <a:pt x="76725" y="41887"/>
                    <a:pt x="78737" y="43006"/>
                    <a:pt x="80916" y="43006"/>
                  </a:cubicBezTo>
                  <a:lnTo>
                    <a:pt x="135161" y="43006"/>
                  </a:lnTo>
                  <a:cubicBezTo>
                    <a:pt x="138244" y="43006"/>
                    <a:pt x="140864" y="40767"/>
                    <a:pt x="141340" y="37719"/>
                  </a:cubicBezTo>
                  <a:lnTo>
                    <a:pt x="142769" y="28575"/>
                  </a:lnTo>
                  <a:lnTo>
                    <a:pt x="171260" y="28575"/>
                  </a:lnTo>
                  <a:lnTo>
                    <a:pt x="173785" y="38327"/>
                  </a:lnTo>
                  <a:cubicBezTo>
                    <a:pt x="174499" y="41077"/>
                    <a:pt x="176987" y="43006"/>
                    <a:pt x="179833" y="43006"/>
                  </a:cubicBezTo>
                  <a:lnTo>
                    <a:pt x="211813" y="43006"/>
                  </a:lnTo>
                  <a:lnTo>
                    <a:pt x="224077" y="69176"/>
                  </a:lnTo>
                  <a:cubicBezTo>
                    <a:pt x="225112" y="71366"/>
                    <a:pt x="227315" y="72771"/>
                    <a:pt x="229744" y="72771"/>
                  </a:cubicBezTo>
                  <a:lnTo>
                    <a:pt x="285751" y="72771"/>
                  </a:lnTo>
                  <a:lnTo>
                    <a:pt x="285751" y="60270"/>
                  </a:lnTo>
                  <a:lnTo>
                    <a:pt x="233709" y="60270"/>
                  </a:lnTo>
                  <a:lnTo>
                    <a:pt x="221445" y="34100"/>
                  </a:lnTo>
                  <a:cubicBezTo>
                    <a:pt x="220409" y="31909"/>
                    <a:pt x="218207" y="30504"/>
                    <a:pt x="215778" y="30504"/>
                  </a:cubicBezTo>
                  <a:lnTo>
                    <a:pt x="184679" y="30504"/>
                  </a:lnTo>
                  <a:lnTo>
                    <a:pt x="182155" y="20753"/>
                  </a:lnTo>
                  <a:cubicBezTo>
                    <a:pt x="181440" y="17991"/>
                    <a:pt x="178952" y="16074"/>
                    <a:pt x="176094" y="16074"/>
                  </a:cubicBezTo>
                  <a:lnTo>
                    <a:pt x="137423" y="16074"/>
                  </a:lnTo>
                  <a:cubicBezTo>
                    <a:pt x="134339" y="16074"/>
                    <a:pt x="131720" y="18312"/>
                    <a:pt x="131243" y="21348"/>
                  </a:cubicBezTo>
                  <a:lnTo>
                    <a:pt x="129815" y="30504"/>
                  </a:lnTo>
                  <a:lnTo>
                    <a:pt x="91048" y="30504"/>
                  </a:lnTo>
                  <a:lnTo>
                    <a:pt x="101811" y="9049"/>
                  </a:lnTo>
                  <a:cubicBezTo>
                    <a:pt x="102788" y="7109"/>
                    <a:pt x="102692" y="4811"/>
                    <a:pt x="101549" y="2965"/>
                  </a:cubicBezTo>
                  <a:cubicBezTo>
                    <a:pt x="100418" y="1120"/>
                    <a:pt x="98394" y="0"/>
                    <a:pt x="96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998313" y="1864450"/>
              <a:ext cx="7143775" cy="1759750"/>
            </a:xfrm>
            <a:custGeom>
              <a:rect b="b" l="l" r="r" t="t"/>
              <a:pathLst>
                <a:path extrusionOk="0" h="70390" w="285751">
                  <a:moveTo>
                    <a:pt x="1" y="0"/>
                  </a:moveTo>
                  <a:lnTo>
                    <a:pt x="1" y="10120"/>
                  </a:lnTo>
                  <a:lnTo>
                    <a:pt x="88024" y="10120"/>
                  </a:lnTo>
                  <a:lnTo>
                    <a:pt x="76391" y="33290"/>
                  </a:lnTo>
                  <a:cubicBezTo>
                    <a:pt x="75606" y="34862"/>
                    <a:pt x="75677" y="36731"/>
                    <a:pt x="76606" y="38219"/>
                  </a:cubicBezTo>
                  <a:cubicBezTo>
                    <a:pt x="77522" y="39719"/>
                    <a:pt x="79154" y="40624"/>
                    <a:pt x="80916" y="40624"/>
                  </a:cubicBezTo>
                  <a:lnTo>
                    <a:pt x="135161" y="40624"/>
                  </a:lnTo>
                  <a:cubicBezTo>
                    <a:pt x="137649" y="40624"/>
                    <a:pt x="139768" y="38814"/>
                    <a:pt x="140161" y="36350"/>
                  </a:cubicBezTo>
                  <a:lnTo>
                    <a:pt x="141745" y="26194"/>
                  </a:lnTo>
                  <a:lnTo>
                    <a:pt x="172177" y="26194"/>
                  </a:lnTo>
                  <a:lnTo>
                    <a:pt x="174939" y="36838"/>
                  </a:lnTo>
                  <a:cubicBezTo>
                    <a:pt x="175511" y="39064"/>
                    <a:pt x="177523" y="40624"/>
                    <a:pt x="179833" y="40624"/>
                  </a:cubicBezTo>
                  <a:lnTo>
                    <a:pt x="212563" y="40624"/>
                  </a:lnTo>
                  <a:lnTo>
                    <a:pt x="225160" y="67473"/>
                  </a:lnTo>
                  <a:cubicBezTo>
                    <a:pt x="225993" y="69259"/>
                    <a:pt x="227779" y="70390"/>
                    <a:pt x="229744" y="70390"/>
                  </a:cubicBezTo>
                  <a:lnTo>
                    <a:pt x="285751" y="70390"/>
                  </a:lnTo>
                  <a:lnTo>
                    <a:pt x="285751" y="60269"/>
                  </a:lnTo>
                  <a:lnTo>
                    <a:pt x="232959" y="60269"/>
                  </a:lnTo>
                  <a:lnTo>
                    <a:pt x="220362" y="33421"/>
                  </a:lnTo>
                  <a:cubicBezTo>
                    <a:pt x="219528" y="31635"/>
                    <a:pt x="217742" y="30504"/>
                    <a:pt x="215778" y="30504"/>
                  </a:cubicBezTo>
                  <a:lnTo>
                    <a:pt x="183750" y="30504"/>
                  </a:lnTo>
                  <a:lnTo>
                    <a:pt x="181000" y="19860"/>
                  </a:lnTo>
                  <a:cubicBezTo>
                    <a:pt x="180416" y="17621"/>
                    <a:pt x="178404" y="16074"/>
                    <a:pt x="176094" y="16074"/>
                  </a:cubicBezTo>
                  <a:lnTo>
                    <a:pt x="137423" y="16074"/>
                  </a:lnTo>
                  <a:cubicBezTo>
                    <a:pt x="134923" y="16074"/>
                    <a:pt x="132803" y="17883"/>
                    <a:pt x="132422" y="20348"/>
                  </a:cubicBezTo>
                  <a:lnTo>
                    <a:pt x="130827" y="30504"/>
                  </a:lnTo>
                  <a:lnTo>
                    <a:pt x="89119" y="30504"/>
                  </a:lnTo>
                  <a:lnTo>
                    <a:pt x="100752" y="7322"/>
                  </a:lnTo>
                  <a:cubicBezTo>
                    <a:pt x="101537" y="5751"/>
                    <a:pt x="101454" y="3893"/>
                    <a:pt x="100537" y="2393"/>
                  </a:cubicBezTo>
                  <a:cubicBezTo>
                    <a:pt x="99620" y="905"/>
                    <a:pt x="97989" y="0"/>
                    <a:pt x="96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985238" y="1968625"/>
              <a:ext cx="126525" cy="25925"/>
            </a:xfrm>
            <a:custGeom>
              <a:rect b="b" l="l" r="r" t="t"/>
              <a:pathLst>
                <a:path extrusionOk="0" h="1037" w="5061">
                  <a:moveTo>
                    <a:pt x="524" y="0"/>
                  </a:moveTo>
                  <a:cubicBezTo>
                    <a:pt x="238" y="0"/>
                    <a:pt x="0" y="227"/>
                    <a:pt x="0" y="512"/>
                  </a:cubicBezTo>
                  <a:cubicBezTo>
                    <a:pt x="0" y="798"/>
                    <a:pt x="238" y="1036"/>
                    <a:pt x="524" y="1036"/>
                  </a:cubicBezTo>
                  <a:lnTo>
                    <a:pt x="4548" y="1036"/>
                  </a:lnTo>
                  <a:cubicBezTo>
                    <a:pt x="4834" y="1036"/>
                    <a:pt x="5060" y="798"/>
                    <a:pt x="5060" y="512"/>
                  </a:cubicBezTo>
                  <a:cubicBezTo>
                    <a:pt x="5060" y="227"/>
                    <a:pt x="4834" y="0"/>
                    <a:pt x="45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1286763" y="1968625"/>
              <a:ext cx="1834175" cy="25925"/>
            </a:xfrm>
            <a:custGeom>
              <a:rect b="b" l="l" r="r" t="t"/>
              <a:pathLst>
                <a:path extrusionOk="0" h="1037" w="73367">
                  <a:moveTo>
                    <a:pt x="524" y="0"/>
                  </a:moveTo>
                  <a:cubicBezTo>
                    <a:pt x="226" y="0"/>
                    <a:pt x="0" y="227"/>
                    <a:pt x="0" y="512"/>
                  </a:cubicBezTo>
                  <a:cubicBezTo>
                    <a:pt x="0" y="798"/>
                    <a:pt x="226" y="1036"/>
                    <a:pt x="524" y="1036"/>
                  </a:cubicBezTo>
                  <a:lnTo>
                    <a:pt x="8561" y="1036"/>
                  </a:lnTo>
                  <a:cubicBezTo>
                    <a:pt x="8846" y="1036"/>
                    <a:pt x="9073" y="798"/>
                    <a:pt x="9073" y="512"/>
                  </a:cubicBezTo>
                  <a:cubicBezTo>
                    <a:pt x="9073" y="227"/>
                    <a:pt x="8846" y="0"/>
                    <a:pt x="8561" y="0"/>
                  </a:cubicBezTo>
                  <a:close/>
                  <a:moveTo>
                    <a:pt x="16597" y="0"/>
                  </a:moveTo>
                  <a:cubicBezTo>
                    <a:pt x="16300" y="0"/>
                    <a:pt x="16073" y="227"/>
                    <a:pt x="16073" y="512"/>
                  </a:cubicBezTo>
                  <a:cubicBezTo>
                    <a:pt x="16073" y="798"/>
                    <a:pt x="16300" y="1036"/>
                    <a:pt x="16597" y="1036"/>
                  </a:cubicBezTo>
                  <a:lnTo>
                    <a:pt x="24634" y="1036"/>
                  </a:lnTo>
                  <a:cubicBezTo>
                    <a:pt x="24920" y="1036"/>
                    <a:pt x="25146" y="798"/>
                    <a:pt x="25146" y="512"/>
                  </a:cubicBezTo>
                  <a:cubicBezTo>
                    <a:pt x="25146" y="227"/>
                    <a:pt x="24920" y="0"/>
                    <a:pt x="24634" y="0"/>
                  </a:cubicBezTo>
                  <a:close/>
                  <a:moveTo>
                    <a:pt x="32671" y="0"/>
                  </a:moveTo>
                  <a:cubicBezTo>
                    <a:pt x="32373" y="0"/>
                    <a:pt x="32147" y="227"/>
                    <a:pt x="32147" y="512"/>
                  </a:cubicBezTo>
                  <a:cubicBezTo>
                    <a:pt x="32147" y="798"/>
                    <a:pt x="32373" y="1036"/>
                    <a:pt x="32671" y="1036"/>
                  </a:cubicBezTo>
                  <a:lnTo>
                    <a:pt x="40708" y="1036"/>
                  </a:lnTo>
                  <a:cubicBezTo>
                    <a:pt x="40993" y="1036"/>
                    <a:pt x="41219" y="798"/>
                    <a:pt x="41219" y="512"/>
                  </a:cubicBezTo>
                  <a:cubicBezTo>
                    <a:pt x="41219" y="227"/>
                    <a:pt x="40993" y="0"/>
                    <a:pt x="40708" y="0"/>
                  </a:cubicBezTo>
                  <a:close/>
                  <a:moveTo>
                    <a:pt x="48744" y="0"/>
                  </a:moveTo>
                  <a:cubicBezTo>
                    <a:pt x="48447" y="0"/>
                    <a:pt x="48220" y="227"/>
                    <a:pt x="48220" y="512"/>
                  </a:cubicBezTo>
                  <a:cubicBezTo>
                    <a:pt x="48220" y="798"/>
                    <a:pt x="48447" y="1036"/>
                    <a:pt x="48744" y="1036"/>
                  </a:cubicBezTo>
                  <a:lnTo>
                    <a:pt x="56781" y="1036"/>
                  </a:lnTo>
                  <a:cubicBezTo>
                    <a:pt x="57067" y="1036"/>
                    <a:pt x="57293" y="798"/>
                    <a:pt x="57293" y="512"/>
                  </a:cubicBezTo>
                  <a:cubicBezTo>
                    <a:pt x="57293" y="227"/>
                    <a:pt x="57067" y="0"/>
                    <a:pt x="56781" y="0"/>
                  </a:cubicBezTo>
                  <a:close/>
                  <a:moveTo>
                    <a:pt x="64818" y="0"/>
                  </a:moveTo>
                  <a:cubicBezTo>
                    <a:pt x="64520" y="0"/>
                    <a:pt x="64294" y="227"/>
                    <a:pt x="64294" y="512"/>
                  </a:cubicBezTo>
                  <a:cubicBezTo>
                    <a:pt x="64294" y="798"/>
                    <a:pt x="64520" y="1036"/>
                    <a:pt x="64818" y="1036"/>
                  </a:cubicBezTo>
                  <a:lnTo>
                    <a:pt x="72854" y="1036"/>
                  </a:lnTo>
                  <a:cubicBezTo>
                    <a:pt x="73140" y="1036"/>
                    <a:pt x="73366" y="798"/>
                    <a:pt x="73366" y="512"/>
                  </a:cubicBezTo>
                  <a:cubicBezTo>
                    <a:pt x="73366" y="227"/>
                    <a:pt x="73140" y="0"/>
                    <a:pt x="72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3292063" y="1968325"/>
              <a:ext cx="125625" cy="116100"/>
            </a:xfrm>
            <a:custGeom>
              <a:rect b="b" l="l" r="r" t="t"/>
              <a:pathLst>
                <a:path extrusionOk="0" h="4644" w="5025">
                  <a:moveTo>
                    <a:pt x="524" y="0"/>
                  </a:moveTo>
                  <a:cubicBezTo>
                    <a:pt x="239" y="0"/>
                    <a:pt x="0" y="239"/>
                    <a:pt x="0" y="524"/>
                  </a:cubicBezTo>
                  <a:cubicBezTo>
                    <a:pt x="0" y="810"/>
                    <a:pt x="239" y="1048"/>
                    <a:pt x="524" y="1048"/>
                  </a:cubicBezTo>
                  <a:lnTo>
                    <a:pt x="3644" y="1048"/>
                  </a:lnTo>
                  <a:lnTo>
                    <a:pt x="2251" y="3894"/>
                  </a:lnTo>
                  <a:cubicBezTo>
                    <a:pt x="2120" y="4156"/>
                    <a:pt x="2227" y="4465"/>
                    <a:pt x="2489" y="4584"/>
                  </a:cubicBezTo>
                  <a:cubicBezTo>
                    <a:pt x="2560" y="4620"/>
                    <a:pt x="2632" y="4644"/>
                    <a:pt x="2715" y="4644"/>
                  </a:cubicBezTo>
                  <a:cubicBezTo>
                    <a:pt x="2906" y="4644"/>
                    <a:pt x="3096" y="4537"/>
                    <a:pt x="3179" y="4346"/>
                  </a:cubicBezTo>
                  <a:lnTo>
                    <a:pt x="4953" y="762"/>
                  </a:lnTo>
                  <a:cubicBezTo>
                    <a:pt x="5025" y="596"/>
                    <a:pt x="5013" y="405"/>
                    <a:pt x="4918" y="250"/>
                  </a:cubicBezTo>
                  <a:cubicBezTo>
                    <a:pt x="4822" y="96"/>
                    <a:pt x="4656" y="0"/>
                    <a:pt x="4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3149488" y="2255775"/>
              <a:ext cx="126225" cy="220675"/>
            </a:xfrm>
            <a:custGeom>
              <a:rect b="b" l="l" r="r" t="t"/>
              <a:pathLst>
                <a:path extrusionOk="0" h="8827" w="5049">
                  <a:moveTo>
                    <a:pt x="4479" y="0"/>
                  </a:moveTo>
                  <a:cubicBezTo>
                    <a:pt x="4295" y="0"/>
                    <a:pt x="4118" y="100"/>
                    <a:pt x="4025" y="278"/>
                  </a:cubicBezTo>
                  <a:lnTo>
                    <a:pt x="119" y="8100"/>
                  </a:lnTo>
                  <a:cubicBezTo>
                    <a:pt x="0" y="8338"/>
                    <a:pt x="96" y="8648"/>
                    <a:pt x="346" y="8767"/>
                  </a:cubicBezTo>
                  <a:cubicBezTo>
                    <a:pt x="417" y="8803"/>
                    <a:pt x="489" y="8826"/>
                    <a:pt x="572" y="8826"/>
                  </a:cubicBezTo>
                  <a:cubicBezTo>
                    <a:pt x="750" y="8826"/>
                    <a:pt x="929" y="8719"/>
                    <a:pt x="1024" y="8541"/>
                  </a:cubicBezTo>
                  <a:lnTo>
                    <a:pt x="4930" y="730"/>
                  </a:lnTo>
                  <a:cubicBezTo>
                    <a:pt x="5049" y="480"/>
                    <a:pt x="4953" y="182"/>
                    <a:pt x="4703" y="51"/>
                  </a:cubicBezTo>
                  <a:cubicBezTo>
                    <a:pt x="4631" y="17"/>
                    <a:pt x="4555" y="0"/>
                    <a:pt x="4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3007513" y="2644975"/>
              <a:ext cx="128300" cy="116025"/>
            </a:xfrm>
            <a:custGeom>
              <a:rect b="b" l="l" r="r" t="t"/>
              <a:pathLst>
                <a:path extrusionOk="0" h="4641" w="5132">
                  <a:moveTo>
                    <a:pt x="2373" y="1"/>
                  </a:moveTo>
                  <a:cubicBezTo>
                    <a:pt x="2181" y="1"/>
                    <a:pt x="1998" y="109"/>
                    <a:pt x="1905" y="295"/>
                  </a:cubicBezTo>
                  <a:lnTo>
                    <a:pt x="83" y="3879"/>
                  </a:lnTo>
                  <a:cubicBezTo>
                    <a:pt x="0" y="4045"/>
                    <a:pt x="0" y="4236"/>
                    <a:pt x="95" y="4391"/>
                  </a:cubicBezTo>
                  <a:cubicBezTo>
                    <a:pt x="191" y="4545"/>
                    <a:pt x="357" y="4641"/>
                    <a:pt x="548" y="4641"/>
                  </a:cubicBezTo>
                  <a:lnTo>
                    <a:pt x="4620" y="4641"/>
                  </a:lnTo>
                  <a:cubicBezTo>
                    <a:pt x="4905" y="4641"/>
                    <a:pt x="5132" y="4403"/>
                    <a:pt x="5132" y="4117"/>
                  </a:cubicBezTo>
                  <a:cubicBezTo>
                    <a:pt x="5132" y="3831"/>
                    <a:pt x="4905" y="3605"/>
                    <a:pt x="4620" y="3605"/>
                  </a:cubicBezTo>
                  <a:lnTo>
                    <a:pt x="1393" y="3605"/>
                  </a:lnTo>
                  <a:lnTo>
                    <a:pt x="2834" y="759"/>
                  </a:lnTo>
                  <a:cubicBezTo>
                    <a:pt x="2965" y="509"/>
                    <a:pt x="2858" y="188"/>
                    <a:pt x="2608" y="57"/>
                  </a:cubicBezTo>
                  <a:cubicBezTo>
                    <a:pt x="2532" y="19"/>
                    <a:pt x="2452" y="1"/>
                    <a:pt x="23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3340588" y="2735075"/>
              <a:ext cx="717975" cy="25925"/>
            </a:xfrm>
            <a:custGeom>
              <a:rect b="b" l="l" r="r" t="t"/>
              <a:pathLst>
                <a:path extrusionOk="0" h="1037" w="28719">
                  <a:moveTo>
                    <a:pt x="524" y="1"/>
                  </a:moveTo>
                  <a:cubicBezTo>
                    <a:pt x="226" y="1"/>
                    <a:pt x="0" y="227"/>
                    <a:pt x="0" y="513"/>
                  </a:cubicBezTo>
                  <a:cubicBezTo>
                    <a:pt x="0" y="799"/>
                    <a:pt x="226" y="1037"/>
                    <a:pt x="524" y="1037"/>
                  </a:cubicBezTo>
                  <a:lnTo>
                    <a:pt x="9751" y="1037"/>
                  </a:lnTo>
                  <a:cubicBezTo>
                    <a:pt x="10037" y="1037"/>
                    <a:pt x="10263" y="799"/>
                    <a:pt x="10263" y="513"/>
                  </a:cubicBezTo>
                  <a:cubicBezTo>
                    <a:pt x="10263" y="227"/>
                    <a:pt x="10037" y="1"/>
                    <a:pt x="9751" y="1"/>
                  </a:cubicBezTo>
                  <a:close/>
                  <a:moveTo>
                    <a:pt x="18979" y="1"/>
                  </a:moveTo>
                  <a:cubicBezTo>
                    <a:pt x="18681" y="1"/>
                    <a:pt x="18455" y="227"/>
                    <a:pt x="18455" y="513"/>
                  </a:cubicBezTo>
                  <a:cubicBezTo>
                    <a:pt x="18455" y="799"/>
                    <a:pt x="18681" y="1037"/>
                    <a:pt x="18979" y="1037"/>
                  </a:cubicBezTo>
                  <a:lnTo>
                    <a:pt x="28206" y="1037"/>
                  </a:lnTo>
                  <a:cubicBezTo>
                    <a:pt x="28492" y="1037"/>
                    <a:pt x="28718" y="799"/>
                    <a:pt x="28718" y="513"/>
                  </a:cubicBezTo>
                  <a:cubicBezTo>
                    <a:pt x="28718" y="227"/>
                    <a:pt x="28492" y="1"/>
                    <a:pt x="282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4263313" y="2635550"/>
              <a:ext cx="143200" cy="125450"/>
            </a:xfrm>
            <a:custGeom>
              <a:rect b="b" l="l" r="r" t="t"/>
              <a:pathLst>
                <a:path extrusionOk="0" h="5018" w="5728">
                  <a:moveTo>
                    <a:pt x="5171" y="1"/>
                  </a:moveTo>
                  <a:cubicBezTo>
                    <a:pt x="4913" y="1"/>
                    <a:pt x="4688" y="183"/>
                    <a:pt x="4644" y="446"/>
                  </a:cubicBezTo>
                  <a:lnTo>
                    <a:pt x="4108" y="3982"/>
                  </a:lnTo>
                  <a:lnTo>
                    <a:pt x="524" y="3982"/>
                  </a:lnTo>
                  <a:cubicBezTo>
                    <a:pt x="227" y="3982"/>
                    <a:pt x="1" y="4208"/>
                    <a:pt x="1" y="4494"/>
                  </a:cubicBezTo>
                  <a:cubicBezTo>
                    <a:pt x="1" y="4780"/>
                    <a:pt x="227" y="5018"/>
                    <a:pt x="524" y="5018"/>
                  </a:cubicBezTo>
                  <a:lnTo>
                    <a:pt x="4561" y="5018"/>
                  </a:lnTo>
                  <a:cubicBezTo>
                    <a:pt x="4823" y="5018"/>
                    <a:pt x="5037" y="4827"/>
                    <a:pt x="5073" y="4577"/>
                  </a:cubicBezTo>
                  <a:lnTo>
                    <a:pt x="5680" y="600"/>
                  </a:lnTo>
                  <a:cubicBezTo>
                    <a:pt x="5727" y="315"/>
                    <a:pt x="5525" y="53"/>
                    <a:pt x="5239" y="5"/>
                  </a:cubicBezTo>
                  <a:cubicBezTo>
                    <a:pt x="5216" y="2"/>
                    <a:pt x="5193" y="1"/>
                    <a:pt x="5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4403813" y="2370450"/>
              <a:ext cx="142300" cy="125350"/>
            </a:xfrm>
            <a:custGeom>
              <a:rect b="b" l="l" r="r" t="t"/>
              <a:pathLst>
                <a:path extrusionOk="0" h="5014" w="5692">
                  <a:moveTo>
                    <a:pt x="1203" y="1"/>
                  </a:moveTo>
                  <a:cubicBezTo>
                    <a:pt x="941" y="1"/>
                    <a:pt x="727" y="179"/>
                    <a:pt x="691" y="429"/>
                  </a:cubicBezTo>
                  <a:lnTo>
                    <a:pt x="48" y="4406"/>
                  </a:lnTo>
                  <a:cubicBezTo>
                    <a:pt x="0" y="4692"/>
                    <a:pt x="191" y="4954"/>
                    <a:pt x="477" y="5001"/>
                  </a:cubicBezTo>
                  <a:cubicBezTo>
                    <a:pt x="500" y="5001"/>
                    <a:pt x="536" y="5013"/>
                    <a:pt x="560" y="5013"/>
                  </a:cubicBezTo>
                  <a:cubicBezTo>
                    <a:pt x="810" y="5013"/>
                    <a:pt x="1036" y="4823"/>
                    <a:pt x="1072" y="4573"/>
                  </a:cubicBezTo>
                  <a:lnTo>
                    <a:pt x="1643" y="1037"/>
                  </a:lnTo>
                  <a:lnTo>
                    <a:pt x="5168" y="1037"/>
                  </a:lnTo>
                  <a:cubicBezTo>
                    <a:pt x="5453" y="1037"/>
                    <a:pt x="5692" y="798"/>
                    <a:pt x="5692" y="513"/>
                  </a:cubicBezTo>
                  <a:cubicBezTo>
                    <a:pt x="5692" y="227"/>
                    <a:pt x="5453" y="1"/>
                    <a:pt x="5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4776763" y="2370450"/>
              <a:ext cx="282800" cy="25925"/>
            </a:xfrm>
            <a:custGeom>
              <a:rect b="b" l="l" r="r" t="t"/>
              <a:pathLst>
                <a:path extrusionOk="0" h="1037" w="11312">
                  <a:moveTo>
                    <a:pt x="525" y="1"/>
                  </a:moveTo>
                  <a:cubicBezTo>
                    <a:pt x="227" y="1"/>
                    <a:pt x="1" y="227"/>
                    <a:pt x="1" y="513"/>
                  </a:cubicBezTo>
                  <a:cubicBezTo>
                    <a:pt x="1" y="798"/>
                    <a:pt x="227" y="1037"/>
                    <a:pt x="525" y="1037"/>
                  </a:cubicBezTo>
                  <a:lnTo>
                    <a:pt x="10788" y="1037"/>
                  </a:lnTo>
                  <a:cubicBezTo>
                    <a:pt x="11074" y="1037"/>
                    <a:pt x="11312" y="798"/>
                    <a:pt x="11312" y="513"/>
                  </a:cubicBezTo>
                  <a:cubicBezTo>
                    <a:pt x="11312" y="227"/>
                    <a:pt x="11074" y="1"/>
                    <a:pt x="107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5286363" y="2370150"/>
              <a:ext cx="153300" cy="123550"/>
            </a:xfrm>
            <a:custGeom>
              <a:rect b="b" l="l" r="r" t="t"/>
              <a:pathLst>
                <a:path extrusionOk="0" h="4942" w="6132">
                  <a:moveTo>
                    <a:pt x="524" y="1"/>
                  </a:moveTo>
                  <a:cubicBezTo>
                    <a:pt x="238" y="1"/>
                    <a:pt x="0" y="239"/>
                    <a:pt x="0" y="525"/>
                  </a:cubicBezTo>
                  <a:cubicBezTo>
                    <a:pt x="0" y="810"/>
                    <a:pt x="238" y="1049"/>
                    <a:pt x="524" y="1049"/>
                  </a:cubicBezTo>
                  <a:lnTo>
                    <a:pt x="4168" y="1049"/>
                  </a:lnTo>
                  <a:lnTo>
                    <a:pt x="5049" y="4549"/>
                  </a:lnTo>
                  <a:cubicBezTo>
                    <a:pt x="5108" y="4787"/>
                    <a:pt x="5322" y="4942"/>
                    <a:pt x="5561" y="4942"/>
                  </a:cubicBezTo>
                  <a:cubicBezTo>
                    <a:pt x="5596" y="4942"/>
                    <a:pt x="5644" y="4942"/>
                    <a:pt x="5680" y="4930"/>
                  </a:cubicBezTo>
                  <a:cubicBezTo>
                    <a:pt x="5965" y="4859"/>
                    <a:pt x="6132" y="4573"/>
                    <a:pt x="6061" y="4287"/>
                  </a:cubicBezTo>
                  <a:lnTo>
                    <a:pt x="5084" y="406"/>
                  </a:lnTo>
                  <a:cubicBezTo>
                    <a:pt x="5025" y="167"/>
                    <a:pt x="4810" y="1"/>
                    <a:pt x="4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5454238" y="2637625"/>
              <a:ext cx="152125" cy="123375"/>
            </a:xfrm>
            <a:custGeom>
              <a:rect b="b" l="l" r="r" t="t"/>
              <a:pathLst>
                <a:path extrusionOk="0" h="4935" w="6085">
                  <a:moveTo>
                    <a:pt x="570" y="1"/>
                  </a:moveTo>
                  <a:cubicBezTo>
                    <a:pt x="527" y="1"/>
                    <a:pt x="484" y="6"/>
                    <a:pt x="441" y="17"/>
                  </a:cubicBezTo>
                  <a:cubicBezTo>
                    <a:pt x="167" y="89"/>
                    <a:pt x="0" y="375"/>
                    <a:pt x="72" y="648"/>
                  </a:cubicBezTo>
                  <a:lnTo>
                    <a:pt x="1096" y="4542"/>
                  </a:lnTo>
                  <a:cubicBezTo>
                    <a:pt x="1155" y="4780"/>
                    <a:pt x="1358" y="4935"/>
                    <a:pt x="1596" y="4935"/>
                  </a:cubicBezTo>
                  <a:lnTo>
                    <a:pt x="5573" y="4935"/>
                  </a:lnTo>
                  <a:cubicBezTo>
                    <a:pt x="5858" y="4935"/>
                    <a:pt x="6085" y="4697"/>
                    <a:pt x="6085" y="4411"/>
                  </a:cubicBezTo>
                  <a:cubicBezTo>
                    <a:pt x="6085" y="4125"/>
                    <a:pt x="5858" y="3899"/>
                    <a:pt x="5573" y="3899"/>
                  </a:cubicBezTo>
                  <a:lnTo>
                    <a:pt x="2001" y="3899"/>
                  </a:lnTo>
                  <a:lnTo>
                    <a:pt x="1084" y="386"/>
                  </a:lnTo>
                  <a:cubicBezTo>
                    <a:pt x="1014" y="156"/>
                    <a:pt x="799" y="1"/>
                    <a:pt x="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5814688" y="2735075"/>
              <a:ext cx="260475" cy="25925"/>
            </a:xfrm>
            <a:custGeom>
              <a:rect b="b" l="l" r="r" t="t"/>
              <a:pathLst>
                <a:path extrusionOk="0" h="1037" w="10419">
                  <a:moveTo>
                    <a:pt x="525" y="1"/>
                  </a:moveTo>
                  <a:cubicBezTo>
                    <a:pt x="239" y="1"/>
                    <a:pt x="1" y="227"/>
                    <a:pt x="1" y="513"/>
                  </a:cubicBezTo>
                  <a:cubicBezTo>
                    <a:pt x="1" y="799"/>
                    <a:pt x="239" y="1037"/>
                    <a:pt x="525" y="1037"/>
                  </a:cubicBezTo>
                  <a:lnTo>
                    <a:pt x="9907" y="1037"/>
                  </a:lnTo>
                  <a:cubicBezTo>
                    <a:pt x="10193" y="1037"/>
                    <a:pt x="10419" y="799"/>
                    <a:pt x="10419" y="513"/>
                  </a:cubicBezTo>
                  <a:cubicBezTo>
                    <a:pt x="10419" y="227"/>
                    <a:pt x="10193" y="1"/>
                    <a:pt x="99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6279938" y="2735075"/>
              <a:ext cx="170875" cy="116725"/>
            </a:xfrm>
            <a:custGeom>
              <a:rect b="b" l="l" r="r" t="t"/>
              <a:pathLst>
                <a:path extrusionOk="0" h="4669" w="6835">
                  <a:moveTo>
                    <a:pt x="524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99"/>
                    <a:pt x="227" y="1037"/>
                    <a:pt x="524" y="1037"/>
                  </a:cubicBezTo>
                  <a:lnTo>
                    <a:pt x="4191" y="1037"/>
                  </a:lnTo>
                  <a:lnTo>
                    <a:pt x="5763" y="4370"/>
                  </a:lnTo>
                  <a:cubicBezTo>
                    <a:pt x="5858" y="4561"/>
                    <a:pt x="6049" y="4668"/>
                    <a:pt x="6239" y="4668"/>
                  </a:cubicBezTo>
                  <a:cubicBezTo>
                    <a:pt x="6311" y="4668"/>
                    <a:pt x="6394" y="4656"/>
                    <a:pt x="6466" y="4620"/>
                  </a:cubicBezTo>
                  <a:cubicBezTo>
                    <a:pt x="6727" y="4501"/>
                    <a:pt x="6835" y="4192"/>
                    <a:pt x="6704" y="3930"/>
                  </a:cubicBezTo>
                  <a:lnTo>
                    <a:pt x="4989" y="298"/>
                  </a:lnTo>
                  <a:cubicBezTo>
                    <a:pt x="4894" y="108"/>
                    <a:pt x="4715" y="1"/>
                    <a:pt x="45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6509138" y="3013675"/>
              <a:ext cx="116400" cy="211675"/>
            </a:xfrm>
            <a:custGeom>
              <a:rect b="b" l="l" r="r" t="t"/>
              <a:pathLst>
                <a:path extrusionOk="0" h="8467" w="4656">
                  <a:moveTo>
                    <a:pt x="572" y="0"/>
                  </a:moveTo>
                  <a:cubicBezTo>
                    <a:pt x="500" y="0"/>
                    <a:pt x="427" y="16"/>
                    <a:pt x="357" y="49"/>
                  </a:cubicBezTo>
                  <a:cubicBezTo>
                    <a:pt x="107" y="168"/>
                    <a:pt x="0" y="465"/>
                    <a:pt x="119" y="715"/>
                  </a:cubicBezTo>
                  <a:lnTo>
                    <a:pt x="3632" y="8181"/>
                  </a:lnTo>
                  <a:cubicBezTo>
                    <a:pt x="3715" y="8359"/>
                    <a:pt x="3894" y="8466"/>
                    <a:pt x="4084" y="8466"/>
                  </a:cubicBezTo>
                  <a:cubicBezTo>
                    <a:pt x="4156" y="8466"/>
                    <a:pt x="4227" y="8443"/>
                    <a:pt x="4298" y="8419"/>
                  </a:cubicBezTo>
                  <a:cubicBezTo>
                    <a:pt x="4548" y="8300"/>
                    <a:pt x="4656" y="8002"/>
                    <a:pt x="4537" y="7752"/>
                  </a:cubicBezTo>
                  <a:lnTo>
                    <a:pt x="1024" y="287"/>
                  </a:lnTo>
                  <a:cubicBezTo>
                    <a:pt x="938" y="106"/>
                    <a:pt x="759" y="0"/>
                    <a:pt x="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6684738" y="3384550"/>
              <a:ext cx="171775" cy="117025"/>
            </a:xfrm>
            <a:custGeom>
              <a:rect b="b" l="l" r="r" t="t"/>
              <a:pathLst>
                <a:path extrusionOk="0" h="4681" w="6871">
                  <a:moveTo>
                    <a:pt x="604" y="0"/>
                  </a:moveTo>
                  <a:cubicBezTo>
                    <a:pt x="530" y="0"/>
                    <a:pt x="454" y="16"/>
                    <a:pt x="382" y="49"/>
                  </a:cubicBezTo>
                  <a:cubicBezTo>
                    <a:pt x="120" y="168"/>
                    <a:pt x="1" y="477"/>
                    <a:pt x="120" y="739"/>
                  </a:cubicBezTo>
                  <a:lnTo>
                    <a:pt x="1811" y="4371"/>
                  </a:lnTo>
                  <a:cubicBezTo>
                    <a:pt x="1894" y="4561"/>
                    <a:pt x="2085" y="4680"/>
                    <a:pt x="2287" y="4680"/>
                  </a:cubicBezTo>
                  <a:lnTo>
                    <a:pt x="6359" y="4680"/>
                  </a:lnTo>
                  <a:cubicBezTo>
                    <a:pt x="6645" y="4680"/>
                    <a:pt x="6871" y="4442"/>
                    <a:pt x="6871" y="4156"/>
                  </a:cubicBezTo>
                  <a:cubicBezTo>
                    <a:pt x="6871" y="3871"/>
                    <a:pt x="6645" y="3633"/>
                    <a:pt x="6359" y="3633"/>
                  </a:cubicBezTo>
                  <a:lnTo>
                    <a:pt x="2620" y="3633"/>
                  </a:lnTo>
                  <a:lnTo>
                    <a:pt x="1072" y="299"/>
                  </a:lnTo>
                  <a:cubicBezTo>
                    <a:pt x="986" y="109"/>
                    <a:pt x="800" y="0"/>
                    <a:pt x="6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7001763" y="3475350"/>
              <a:ext cx="881675" cy="26225"/>
            </a:xfrm>
            <a:custGeom>
              <a:rect b="b" l="l" r="r" t="t"/>
              <a:pathLst>
                <a:path extrusionOk="0" h="1049" w="35267">
                  <a:moveTo>
                    <a:pt x="524" y="1"/>
                  </a:moveTo>
                  <a:cubicBezTo>
                    <a:pt x="226" y="1"/>
                    <a:pt x="0" y="239"/>
                    <a:pt x="0" y="524"/>
                  </a:cubicBezTo>
                  <a:cubicBezTo>
                    <a:pt x="0" y="810"/>
                    <a:pt x="226" y="1048"/>
                    <a:pt x="524" y="1048"/>
                  </a:cubicBezTo>
                  <a:lnTo>
                    <a:pt x="7370" y="1048"/>
                  </a:lnTo>
                  <a:cubicBezTo>
                    <a:pt x="7656" y="1048"/>
                    <a:pt x="7882" y="810"/>
                    <a:pt x="7882" y="524"/>
                  </a:cubicBezTo>
                  <a:cubicBezTo>
                    <a:pt x="7882" y="239"/>
                    <a:pt x="7656" y="1"/>
                    <a:pt x="7370" y="1"/>
                  </a:cubicBezTo>
                  <a:close/>
                  <a:moveTo>
                    <a:pt x="14216" y="1"/>
                  </a:moveTo>
                  <a:cubicBezTo>
                    <a:pt x="13918" y="1"/>
                    <a:pt x="13692" y="239"/>
                    <a:pt x="13692" y="524"/>
                  </a:cubicBezTo>
                  <a:cubicBezTo>
                    <a:pt x="13692" y="810"/>
                    <a:pt x="13918" y="1048"/>
                    <a:pt x="14216" y="1048"/>
                  </a:cubicBezTo>
                  <a:lnTo>
                    <a:pt x="21062" y="1048"/>
                  </a:lnTo>
                  <a:cubicBezTo>
                    <a:pt x="21348" y="1048"/>
                    <a:pt x="21574" y="810"/>
                    <a:pt x="21574" y="524"/>
                  </a:cubicBezTo>
                  <a:cubicBezTo>
                    <a:pt x="21574" y="239"/>
                    <a:pt x="21348" y="1"/>
                    <a:pt x="21062" y="1"/>
                  </a:cubicBezTo>
                  <a:close/>
                  <a:moveTo>
                    <a:pt x="27908" y="1"/>
                  </a:moveTo>
                  <a:cubicBezTo>
                    <a:pt x="27611" y="1"/>
                    <a:pt x="27384" y="239"/>
                    <a:pt x="27384" y="524"/>
                  </a:cubicBezTo>
                  <a:cubicBezTo>
                    <a:pt x="27384" y="810"/>
                    <a:pt x="27611" y="1048"/>
                    <a:pt x="27908" y="1048"/>
                  </a:cubicBezTo>
                  <a:lnTo>
                    <a:pt x="34754" y="1048"/>
                  </a:lnTo>
                  <a:cubicBezTo>
                    <a:pt x="35040" y="1048"/>
                    <a:pt x="35266" y="810"/>
                    <a:pt x="35266" y="524"/>
                  </a:cubicBezTo>
                  <a:cubicBezTo>
                    <a:pt x="35266" y="239"/>
                    <a:pt x="35040" y="1"/>
                    <a:pt x="34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8032238" y="3475350"/>
              <a:ext cx="126525" cy="26225"/>
            </a:xfrm>
            <a:custGeom>
              <a:rect b="b" l="l" r="r" t="t"/>
              <a:pathLst>
                <a:path extrusionOk="0" h="1049" w="5061">
                  <a:moveTo>
                    <a:pt x="524" y="1"/>
                  </a:moveTo>
                  <a:cubicBezTo>
                    <a:pt x="239" y="1"/>
                    <a:pt x="1" y="239"/>
                    <a:pt x="1" y="524"/>
                  </a:cubicBezTo>
                  <a:cubicBezTo>
                    <a:pt x="1" y="810"/>
                    <a:pt x="239" y="1048"/>
                    <a:pt x="524" y="1048"/>
                  </a:cubicBezTo>
                  <a:lnTo>
                    <a:pt x="4549" y="1048"/>
                  </a:lnTo>
                  <a:cubicBezTo>
                    <a:pt x="4834" y="1048"/>
                    <a:pt x="5061" y="810"/>
                    <a:pt x="5061" y="524"/>
                  </a:cubicBezTo>
                  <a:cubicBezTo>
                    <a:pt x="5061" y="239"/>
                    <a:pt x="4834" y="1"/>
                    <a:pt x="4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 rot="-5400000">
              <a:off x="625575" y="1878838"/>
              <a:ext cx="540000" cy="2055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 rot="5400000">
              <a:off x="7974850" y="3385713"/>
              <a:ext cx="540000" cy="2055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2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Roadmap Infographics</a:t>
            </a:r>
            <a:endParaRPr/>
          </a:p>
        </p:txBody>
      </p:sp>
      <p:grpSp>
        <p:nvGrpSpPr>
          <p:cNvPr id="426" name="Google Shape;426;p21"/>
          <p:cNvGrpSpPr/>
          <p:nvPr/>
        </p:nvGrpSpPr>
        <p:grpSpPr>
          <a:xfrm>
            <a:off x="3975875" y="536650"/>
            <a:ext cx="1884600" cy="1786213"/>
            <a:chOff x="3975875" y="536650"/>
            <a:chExt cx="1884600" cy="1786213"/>
          </a:xfrm>
        </p:grpSpPr>
        <p:sp>
          <p:nvSpPr>
            <p:cNvPr id="427" name="Google Shape;427;p21"/>
            <p:cNvSpPr/>
            <p:nvPr/>
          </p:nvSpPr>
          <p:spPr>
            <a:xfrm>
              <a:off x="4684058" y="1640313"/>
              <a:ext cx="468250" cy="682550"/>
            </a:xfrm>
            <a:custGeom>
              <a:rect b="b" l="l" r="r" t="t"/>
              <a:pathLst>
                <a:path extrusionOk="0" h="27302" w="18730">
                  <a:moveTo>
                    <a:pt x="9371" y="2346"/>
                  </a:moveTo>
                  <a:cubicBezTo>
                    <a:pt x="13241" y="2346"/>
                    <a:pt x="16384" y="5489"/>
                    <a:pt x="16384" y="9358"/>
                  </a:cubicBezTo>
                  <a:cubicBezTo>
                    <a:pt x="16384" y="13240"/>
                    <a:pt x="13241" y="16371"/>
                    <a:pt x="9371" y="16371"/>
                  </a:cubicBezTo>
                  <a:cubicBezTo>
                    <a:pt x="5490" y="16371"/>
                    <a:pt x="2346" y="13240"/>
                    <a:pt x="2346" y="9358"/>
                  </a:cubicBezTo>
                  <a:cubicBezTo>
                    <a:pt x="2346" y="5489"/>
                    <a:pt x="5490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192" y="0"/>
                    <a:pt x="1" y="4191"/>
                    <a:pt x="1" y="9358"/>
                  </a:cubicBezTo>
                  <a:cubicBezTo>
                    <a:pt x="1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8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1"/>
            <p:cNvSpPr txBox="1"/>
            <p:nvPr/>
          </p:nvSpPr>
          <p:spPr>
            <a:xfrm>
              <a:off x="3975875" y="53665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9" name="Google Shape;429;p21"/>
            <p:cNvSpPr txBox="1"/>
            <p:nvPr/>
          </p:nvSpPr>
          <p:spPr>
            <a:xfrm>
              <a:off x="3975875" y="883499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0" name="Google Shape;430;p21"/>
          <p:cNvGrpSpPr/>
          <p:nvPr/>
        </p:nvGrpSpPr>
        <p:grpSpPr>
          <a:xfrm>
            <a:off x="6549113" y="1623225"/>
            <a:ext cx="1884600" cy="1794400"/>
            <a:chOff x="6549113" y="1623225"/>
            <a:chExt cx="1884600" cy="1794400"/>
          </a:xfrm>
        </p:grpSpPr>
        <p:sp>
          <p:nvSpPr>
            <p:cNvPr id="431" name="Google Shape;431;p21"/>
            <p:cNvSpPr/>
            <p:nvPr/>
          </p:nvSpPr>
          <p:spPr>
            <a:xfrm>
              <a:off x="7257300" y="2735075"/>
              <a:ext cx="468225" cy="682550"/>
            </a:xfrm>
            <a:custGeom>
              <a:rect b="b" l="l" r="r" t="t"/>
              <a:pathLst>
                <a:path extrusionOk="0" h="27302" w="18729">
                  <a:moveTo>
                    <a:pt x="9371" y="2346"/>
                  </a:moveTo>
                  <a:cubicBezTo>
                    <a:pt x="13240" y="2346"/>
                    <a:pt x="16383" y="5489"/>
                    <a:pt x="16383" y="9359"/>
                  </a:cubicBezTo>
                  <a:cubicBezTo>
                    <a:pt x="16383" y="13240"/>
                    <a:pt x="13240" y="16383"/>
                    <a:pt x="9371" y="16383"/>
                  </a:cubicBezTo>
                  <a:cubicBezTo>
                    <a:pt x="5489" y="16383"/>
                    <a:pt x="2346" y="13240"/>
                    <a:pt x="2346" y="9359"/>
                  </a:cubicBezTo>
                  <a:cubicBezTo>
                    <a:pt x="2346" y="5489"/>
                    <a:pt x="5489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203" y="0"/>
                    <a:pt x="0" y="4191"/>
                    <a:pt x="0" y="9359"/>
                  </a:cubicBezTo>
                  <a:cubicBezTo>
                    <a:pt x="0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9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1"/>
            <p:cNvSpPr txBox="1"/>
            <p:nvPr/>
          </p:nvSpPr>
          <p:spPr>
            <a:xfrm>
              <a:off x="6549113" y="16232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3" name="Google Shape;433;p21"/>
            <p:cNvSpPr txBox="1"/>
            <p:nvPr/>
          </p:nvSpPr>
          <p:spPr>
            <a:xfrm>
              <a:off x="6549113" y="197007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gas giant is composed mostly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4" name="Google Shape;434;p21"/>
          <p:cNvGrpSpPr/>
          <p:nvPr/>
        </p:nvGrpSpPr>
        <p:grpSpPr>
          <a:xfrm>
            <a:off x="710275" y="2084425"/>
            <a:ext cx="1884600" cy="1794699"/>
            <a:chOff x="710275" y="2084425"/>
            <a:chExt cx="1884600" cy="1794699"/>
          </a:xfrm>
        </p:grpSpPr>
        <p:sp>
          <p:nvSpPr>
            <p:cNvPr id="435" name="Google Shape;435;p21"/>
            <p:cNvSpPr/>
            <p:nvPr/>
          </p:nvSpPr>
          <p:spPr>
            <a:xfrm rot="10800000">
              <a:off x="1418600" y="2084425"/>
              <a:ext cx="467925" cy="682850"/>
            </a:xfrm>
            <a:custGeom>
              <a:rect b="b" l="l" r="r" t="t"/>
              <a:pathLst>
                <a:path extrusionOk="0" h="27314" w="18717">
                  <a:moveTo>
                    <a:pt x="9359" y="2346"/>
                  </a:moveTo>
                  <a:cubicBezTo>
                    <a:pt x="13228" y="2346"/>
                    <a:pt x="16371" y="5490"/>
                    <a:pt x="16371" y="9371"/>
                  </a:cubicBezTo>
                  <a:cubicBezTo>
                    <a:pt x="16371" y="13240"/>
                    <a:pt x="13228" y="16384"/>
                    <a:pt x="9359" y="16384"/>
                  </a:cubicBezTo>
                  <a:cubicBezTo>
                    <a:pt x="5489" y="16384"/>
                    <a:pt x="2346" y="13240"/>
                    <a:pt x="2346" y="9371"/>
                  </a:cubicBezTo>
                  <a:cubicBezTo>
                    <a:pt x="2346" y="5490"/>
                    <a:pt x="5489" y="2346"/>
                    <a:pt x="9359" y="2346"/>
                  </a:cubicBezTo>
                  <a:close/>
                  <a:moveTo>
                    <a:pt x="9359" y="1"/>
                  </a:moveTo>
                  <a:cubicBezTo>
                    <a:pt x="4191" y="1"/>
                    <a:pt x="0" y="4192"/>
                    <a:pt x="0" y="9371"/>
                  </a:cubicBezTo>
                  <a:cubicBezTo>
                    <a:pt x="0" y="16634"/>
                    <a:pt x="9359" y="27314"/>
                    <a:pt x="9359" y="27314"/>
                  </a:cubicBezTo>
                  <a:cubicBezTo>
                    <a:pt x="9359" y="27314"/>
                    <a:pt x="18717" y="16812"/>
                    <a:pt x="18717" y="9371"/>
                  </a:cubicBezTo>
                  <a:cubicBezTo>
                    <a:pt x="18717" y="4192"/>
                    <a:pt x="14526" y="1"/>
                    <a:pt x="935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1"/>
            <p:cNvSpPr txBox="1"/>
            <p:nvPr/>
          </p:nvSpPr>
          <p:spPr>
            <a:xfrm>
              <a:off x="710275" y="27672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7" name="Google Shape;437;p21"/>
            <p:cNvSpPr txBox="1"/>
            <p:nvPr/>
          </p:nvSpPr>
          <p:spPr>
            <a:xfrm>
              <a:off x="710275" y="311412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8" name="Google Shape;438;p21"/>
          <p:cNvGrpSpPr/>
          <p:nvPr/>
        </p:nvGrpSpPr>
        <p:grpSpPr>
          <a:xfrm>
            <a:off x="2757275" y="2819025"/>
            <a:ext cx="1884600" cy="1794399"/>
            <a:chOff x="2757275" y="2819025"/>
            <a:chExt cx="1884600" cy="1794399"/>
          </a:xfrm>
        </p:grpSpPr>
        <p:sp>
          <p:nvSpPr>
            <p:cNvPr id="439" name="Google Shape;439;p21"/>
            <p:cNvSpPr/>
            <p:nvPr/>
          </p:nvSpPr>
          <p:spPr>
            <a:xfrm rot="10800000">
              <a:off x="3465454" y="2819025"/>
              <a:ext cx="468250" cy="682550"/>
            </a:xfrm>
            <a:custGeom>
              <a:rect b="b" l="l" r="r" t="t"/>
              <a:pathLst>
                <a:path extrusionOk="0" h="27302" w="18730">
                  <a:moveTo>
                    <a:pt x="9359" y="2346"/>
                  </a:moveTo>
                  <a:cubicBezTo>
                    <a:pt x="13241" y="2346"/>
                    <a:pt x="16372" y="5489"/>
                    <a:pt x="16372" y="9359"/>
                  </a:cubicBezTo>
                  <a:cubicBezTo>
                    <a:pt x="16372" y="13240"/>
                    <a:pt x="13241" y="16383"/>
                    <a:pt x="9359" y="16383"/>
                  </a:cubicBezTo>
                  <a:cubicBezTo>
                    <a:pt x="5490" y="16383"/>
                    <a:pt x="2346" y="13240"/>
                    <a:pt x="2346" y="9359"/>
                  </a:cubicBezTo>
                  <a:cubicBezTo>
                    <a:pt x="2346" y="5489"/>
                    <a:pt x="5490" y="2346"/>
                    <a:pt x="9359" y="2346"/>
                  </a:cubicBezTo>
                  <a:close/>
                  <a:moveTo>
                    <a:pt x="9359" y="0"/>
                  </a:moveTo>
                  <a:cubicBezTo>
                    <a:pt x="4192" y="0"/>
                    <a:pt x="1" y="4191"/>
                    <a:pt x="1" y="9359"/>
                  </a:cubicBezTo>
                  <a:cubicBezTo>
                    <a:pt x="1" y="16621"/>
                    <a:pt x="9359" y="27301"/>
                    <a:pt x="9359" y="27301"/>
                  </a:cubicBezTo>
                  <a:cubicBezTo>
                    <a:pt x="9359" y="27301"/>
                    <a:pt x="18729" y="16800"/>
                    <a:pt x="18729" y="9359"/>
                  </a:cubicBezTo>
                  <a:cubicBezTo>
                    <a:pt x="18729" y="4191"/>
                    <a:pt x="14526" y="0"/>
                    <a:pt x="935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 txBox="1"/>
            <p:nvPr/>
          </p:nvSpPr>
          <p:spPr>
            <a:xfrm>
              <a:off x="2757275" y="350157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1" name="Google Shape;441;p21"/>
            <p:cNvSpPr txBox="1"/>
            <p:nvPr/>
          </p:nvSpPr>
          <p:spPr>
            <a:xfrm>
              <a:off x="2757275" y="384842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2"/>
          <p:cNvSpPr/>
          <p:nvPr/>
        </p:nvSpPr>
        <p:spPr>
          <a:xfrm>
            <a:off x="6465359" y="5106577"/>
            <a:ext cx="25903" cy="36923"/>
          </a:xfrm>
          <a:custGeom>
            <a:rect b="b" l="l" r="r" t="t"/>
            <a:pathLst>
              <a:path extrusionOk="0" h="1156" w="811">
                <a:moveTo>
                  <a:pt x="1" y="0"/>
                </a:moveTo>
                <a:lnTo>
                  <a:pt x="1" y="1155"/>
                </a:lnTo>
                <a:lnTo>
                  <a:pt x="810" y="1155"/>
                </a:lnTo>
                <a:lnTo>
                  <a:pt x="8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7" name="Google Shape;447;p22"/>
          <p:cNvGrpSpPr/>
          <p:nvPr/>
        </p:nvGrpSpPr>
        <p:grpSpPr>
          <a:xfrm>
            <a:off x="6205618" y="0"/>
            <a:ext cx="544992" cy="5143394"/>
            <a:chOff x="6205618" y="0"/>
            <a:chExt cx="544992" cy="5143394"/>
          </a:xfrm>
        </p:grpSpPr>
        <p:sp>
          <p:nvSpPr>
            <p:cNvPr id="448" name="Google Shape;448;p22"/>
            <p:cNvSpPr/>
            <p:nvPr/>
          </p:nvSpPr>
          <p:spPr>
            <a:xfrm>
              <a:off x="6205618" y="0"/>
              <a:ext cx="544992" cy="5143394"/>
            </a:xfrm>
            <a:custGeom>
              <a:rect b="b" l="l" r="r" t="t"/>
              <a:pathLst>
                <a:path extrusionOk="0" h="161033" w="17063">
                  <a:moveTo>
                    <a:pt x="1" y="0"/>
                  </a:moveTo>
                  <a:cubicBezTo>
                    <a:pt x="13" y="191"/>
                    <a:pt x="25" y="381"/>
                    <a:pt x="25" y="572"/>
                  </a:cubicBezTo>
                  <a:lnTo>
                    <a:pt x="25" y="161032"/>
                  </a:lnTo>
                  <a:lnTo>
                    <a:pt x="17063" y="161032"/>
                  </a:lnTo>
                  <a:lnTo>
                    <a:pt x="17063" y="572"/>
                  </a:lnTo>
                  <a:cubicBezTo>
                    <a:pt x="17063" y="381"/>
                    <a:pt x="17051" y="191"/>
                    <a:pt x="17051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6464976" y="125495"/>
              <a:ext cx="26287" cy="4914448"/>
            </a:xfrm>
            <a:custGeom>
              <a:rect b="b" l="l" r="r" t="t"/>
              <a:pathLst>
                <a:path extrusionOk="0" h="153865" w="823">
                  <a:moveTo>
                    <a:pt x="1" y="0"/>
                  </a:moveTo>
                  <a:lnTo>
                    <a:pt x="13" y="2286"/>
                  </a:lnTo>
                  <a:lnTo>
                    <a:pt x="822" y="2286"/>
                  </a:lnTo>
                  <a:lnTo>
                    <a:pt x="811" y="0"/>
                  </a:lnTo>
                  <a:close/>
                  <a:moveTo>
                    <a:pt x="13" y="4453"/>
                  </a:moveTo>
                  <a:lnTo>
                    <a:pt x="13" y="6739"/>
                  </a:lnTo>
                  <a:lnTo>
                    <a:pt x="822" y="6739"/>
                  </a:lnTo>
                  <a:lnTo>
                    <a:pt x="822" y="4453"/>
                  </a:lnTo>
                  <a:close/>
                  <a:moveTo>
                    <a:pt x="13" y="8918"/>
                  </a:moveTo>
                  <a:lnTo>
                    <a:pt x="13" y="11204"/>
                  </a:lnTo>
                  <a:lnTo>
                    <a:pt x="822" y="11204"/>
                  </a:lnTo>
                  <a:lnTo>
                    <a:pt x="822" y="8918"/>
                  </a:lnTo>
                  <a:close/>
                  <a:moveTo>
                    <a:pt x="13" y="13383"/>
                  </a:moveTo>
                  <a:lnTo>
                    <a:pt x="13" y="15669"/>
                  </a:lnTo>
                  <a:lnTo>
                    <a:pt x="822" y="15669"/>
                  </a:lnTo>
                  <a:lnTo>
                    <a:pt x="822" y="13383"/>
                  </a:lnTo>
                  <a:close/>
                  <a:moveTo>
                    <a:pt x="13" y="17836"/>
                  </a:moveTo>
                  <a:lnTo>
                    <a:pt x="13" y="20122"/>
                  </a:lnTo>
                  <a:lnTo>
                    <a:pt x="822" y="20122"/>
                  </a:lnTo>
                  <a:lnTo>
                    <a:pt x="822" y="17836"/>
                  </a:lnTo>
                  <a:close/>
                  <a:moveTo>
                    <a:pt x="13" y="22301"/>
                  </a:moveTo>
                  <a:lnTo>
                    <a:pt x="13" y="24587"/>
                  </a:lnTo>
                  <a:lnTo>
                    <a:pt x="822" y="24587"/>
                  </a:lnTo>
                  <a:lnTo>
                    <a:pt x="822" y="22301"/>
                  </a:lnTo>
                  <a:close/>
                  <a:moveTo>
                    <a:pt x="13" y="26754"/>
                  </a:moveTo>
                  <a:lnTo>
                    <a:pt x="13" y="29040"/>
                  </a:lnTo>
                  <a:lnTo>
                    <a:pt x="822" y="29040"/>
                  </a:lnTo>
                  <a:lnTo>
                    <a:pt x="822" y="26754"/>
                  </a:lnTo>
                  <a:close/>
                  <a:moveTo>
                    <a:pt x="13" y="31219"/>
                  </a:moveTo>
                  <a:lnTo>
                    <a:pt x="13" y="33505"/>
                  </a:lnTo>
                  <a:lnTo>
                    <a:pt x="822" y="33505"/>
                  </a:lnTo>
                  <a:lnTo>
                    <a:pt x="822" y="31219"/>
                  </a:lnTo>
                  <a:close/>
                  <a:moveTo>
                    <a:pt x="13" y="35671"/>
                  </a:moveTo>
                  <a:lnTo>
                    <a:pt x="13" y="37957"/>
                  </a:lnTo>
                  <a:lnTo>
                    <a:pt x="822" y="37957"/>
                  </a:lnTo>
                  <a:lnTo>
                    <a:pt x="822" y="35671"/>
                  </a:lnTo>
                  <a:close/>
                  <a:moveTo>
                    <a:pt x="13" y="40136"/>
                  </a:moveTo>
                  <a:lnTo>
                    <a:pt x="13" y="42422"/>
                  </a:lnTo>
                  <a:lnTo>
                    <a:pt x="822" y="42422"/>
                  </a:lnTo>
                  <a:lnTo>
                    <a:pt x="822" y="40136"/>
                  </a:lnTo>
                  <a:close/>
                  <a:moveTo>
                    <a:pt x="13" y="44589"/>
                  </a:moveTo>
                  <a:lnTo>
                    <a:pt x="13" y="46875"/>
                  </a:lnTo>
                  <a:lnTo>
                    <a:pt x="822" y="46875"/>
                  </a:lnTo>
                  <a:lnTo>
                    <a:pt x="822" y="44589"/>
                  </a:lnTo>
                  <a:close/>
                  <a:moveTo>
                    <a:pt x="13" y="49042"/>
                  </a:moveTo>
                  <a:lnTo>
                    <a:pt x="13" y="51328"/>
                  </a:lnTo>
                  <a:lnTo>
                    <a:pt x="822" y="51328"/>
                  </a:lnTo>
                  <a:lnTo>
                    <a:pt x="822" y="49042"/>
                  </a:lnTo>
                  <a:close/>
                  <a:moveTo>
                    <a:pt x="13" y="53507"/>
                  </a:moveTo>
                  <a:lnTo>
                    <a:pt x="13" y="55793"/>
                  </a:lnTo>
                  <a:lnTo>
                    <a:pt x="822" y="55793"/>
                  </a:lnTo>
                  <a:lnTo>
                    <a:pt x="822" y="53507"/>
                  </a:lnTo>
                  <a:close/>
                  <a:moveTo>
                    <a:pt x="13" y="57960"/>
                  </a:moveTo>
                  <a:lnTo>
                    <a:pt x="13" y="60246"/>
                  </a:lnTo>
                  <a:lnTo>
                    <a:pt x="822" y="60246"/>
                  </a:lnTo>
                  <a:lnTo>
                    <a:pt x="822" y="57960"/>
                  </a:lnTo>
                  <a:close/>
                  <a:moveTo>
                    <a:pt x="13" y="62425"/>
                  </a:moveTo>
                  <a:lnTo>
                    <a:pt x="13" y="64711"/>
                  </a:lnTo>
                  <a:lnTo>
                    <a:pt x="822" y="64711"/>
                  </a:lnTo>
                  <a:lnTo>
                    <a:pt x="822" y="62425"/>
                  </a:lnTo>
                  <a:close/>
                  <a:moveTo>
                    <a:pt x="13" y="66878"/>
                  </a:moveTo>
                  <a:lnTo>
                    <a:pt x="13" y="69152"/>
                  </a:lnTo>
                  <a:lnTo>
                    <a:pt x="822" y="69152"/>
                  </a:lnTo>
                  <a:lnTo>
                    <a:pt x="822" y="66878"/>
                  </a:lnTo>
                  <a:close/>
                  <a:moveTo>
                    <a:pt x="13" y="71319"/>
                  </a:moveTo>
                  <a:lnTo>
                    <a:pt x="13" y="73605"/>
                  </a:lnTo>
                  <a:lnTo>
                    <a:pt x="822" y="73605"/>
                  </a:lnTo>
                  <a:lnTo>
                    <a:pt x="822" y="71319"/>
                  </a:lnTo>
                  <a:close/>
                  <a:moveTo>
                    <a:pt x="13" y="75784"/>
                  </a:moveTo>
                  <a:lnTo>
                    <a:pt x="13" y="78070"/>
                  </a:lnTo>
                  <a:lnTo>
                    <a:pt x="822" y="78070"/>
                  </a:lnTo>
                  <a:lnTo>
                    <a:pt x="822" y="75784"/>
                  </a:lnTo>
                  <a:close/>
                  <a:moveTo>
                    <a:pt x="13" y="80248"/>
                  </a:moveTo>
                  <a:lnTo>
                    <a:pt x="13" y="82546"/>
                  </a:lnTo>
                  <a:lnTo>
                    <a:pt x="822" y="82546"/>
                  </a:lnTo>
                  <a:lnTo>
                    <a:pt x="822" y="80248"/>
                  </a:lnTo>
                  <a:close/>
                  <a:moveTo>
                    <a:pt x="13" y="84713"/>
                  </a:moveTo>
                  <a:lnTo>
                    <a:pt x="13" y="86999"/>
                  </a:lnTo>
                  <a:lnTo>
                    <a:pt x="822" y="86999"/>
                  </a:lnTo>
                  <a:lnTo>
                    <a:pt x="822" y="84713"/>
                  </a:lnTo>
                  <a:close/>
                  <a:moveTo>
                    <a:pt x="13" y="89178"/>
                  </a:moveTo>
                  <a:lnTo>
                    <a:pt x="13" y="91464"/>
                  </a:lnTo>
                  <a:lnTo>
                    <a:pt x="822" y="91464"/>
                  </a:lnTo>
                  <a:lnTo>
                    <a:pt x="822" y="89178"/>
                  </a:lnTo>
                  <a:close/>
                  <a:moveTo>
                    <a:pt x="13" y="93631"/>
                  </a:moveTo>
                  <a:lnTo>
                    <a:pt x="13" y="95917"/>
                  </a:lnTo>
                  <a:lnTo>
                    <a:pt x="822" y="95917"/>
                  </a:lnTo>
                  <a:lnTo>
                    <a:pt x="822" y="93631"/>
                  </a:lnTo>
                  <a:close/>
                  <a:moveTo>
                    <a:pt x="13" y="98096"/>
                  </a:moveTo>
                  <a:lnTo>
                    <a:pt x="13" y="100382"/>
                  </a:lnTo>
                  <a:lnTo>
                    <a:pt x="822" y="100382"/>
                  </a:lnTo>
                  <a:lnTo>
                    <a:pt x="822" y="98096"/>
                  </a:lnTo>
                  <a:close/>
                  <a:moveTo>
                    <a:pt x="13" y="102549"/>
                  </a:moveTo>
                  <a:lnTo>
                    <a:pt x="13" y="104835"/>
                  </a:lnTo>
                  <a:lnTo>
                    <a:pt x="822" y="104835"/>
                  </a:lnTo>
                  <a:lnTo>
                    <a:pt x="822" y="102549"/>
                  </a:lnTo>
                  <a:close/>
                  <a:moveTo>
                    <a:pt x="13" y="107002"/>
                  </a:moveTo>
                  <a:lnTo>
                    <a:pt x="13" y="109300"/>
                  </a:lnTo>
                  <a:lnTo>
                    <a:pt x="822" y="109300"/>
                  </a:lnTo>
                  <a:lnTo>
                    <a:pt x="822" y="107002"/>
                  </a:lnTo>
                  <a:close/>
                  <a:moveTo>
                    <a:pt x="13" y="111466"/>
                  </a:moveTo>
                  <a:lnTo>
                    <a:pt x="13" y="113752"/>
                  </a:lnTo>
                  <a:lnTo>
                    <a:pt x="822" y="113752"/>
                  </a:lnTo>
                  <a:lnTo>
                    <a:pt x="822" y="111466"/>
                  </a:lnTo>
                  <a:close/>
                  <a:moveTo>
                    <a:pt x="13" y="115919"/>
                  </a:moveTo>
                  <a:lnTo>
                    <a:pt x="13" y="118205"/>
                  </a:lnTo>
                  <a:lnTo>
                    <a:pt x="822" y="118205"/>
                  </a:lnTo>
                  <a:lnTo>
                    <a:pt x="822" y="115919"/>
                  </a:lnTo>
                  <a:close/>
                  <a:moveTo>
                    <a:pt x="13" y="120384"/>
                  </a:moveTo>
                  <a:lnTo>
                    <a:pt x="13" y="122670"/>
                  </a:lnTo>
                  <a:lnTo>
                    <a:pt x="822" y="122670"/>
                  </a:lnTo>
                  <a:lnTo>
                    <a:pt x="822" y="120384"/>
                  </a:lnTo>
                  <a:close/>
                  <a:moveTo>
                    <a:pt x="13" y="124837"/>
                  </a:moveTo>
                  <a:lnTo>
                    <a:pt x="13" y="127123"/>
                  </a:lnTo>
                  <a:lnTo>
                    <a:pt x="822" y="127123"/>
                  </a:lnTo>
                  <a:lnTo>
                    <a:pt x="822" y="124837"/>
                  </a:lnTo>
                  <a:close/>
                  <a:moveTo>
                    <a:pt x="13" y="129302"/>
                  </a:moveTo>
                  <a:lnTo>
                    <a:pt x="13" y="131588"/>
                  </a:lnTo>
                  <a:lnTo>
                    <a:pt x="822" y="131588"/>
                  </a:lnTo>
                  <a:lnTo>
                    <a:pt x="822" y="129302"/>
                  </a:lnTo>
                  <a:close/>
                  <a:moveTo>
                    <a:pt x="13" y="133755"/>
                  </a:moveTo>
                  <a:lnTo>
                    <a:pt x="13" y="136041"/>
                  </a:lnTo>
                  <a:lnTo>
                    <a:pt x="822" y="136041"/>
                  </a:lnTo>
                  <a:lnTo>
                    <a:pt x="822" y="133755"/>
                  </a:lnTo>
                  <a:close/>
                  <a:moveTo>
                    <a:pt x="13" y="138220"/>
                  </a:moveTo>
                  <a:lnTo>
                    <a:pt x="13" y="140506"/>
                  </a:lnTo>
                  <a:lnTo>
                    <a:pt x="822" y="140506"/>
                  </a:lnTo>
                  <a:lnTo>
                    <a:pt x="822" y="138220"/>
                  </a:lnTo>
                  <a:close/>
                  <a:moveTo>
                    <a:pt x="13" y="142673"/>
                  </a:moveTo>
                  <a:lnTo>
                    <a:pt x="13" y="144959"/>
                  </a:lnTo>
                  <a:lnTo>
                    <a:pt x="822" y="144959"/>
                  </a:lnTo>
                  <a:lnTo>
                    <a:pt x="822" y="142673"/>
                  </a:lnTo>
                  <a:close/>
                  <a:moveTo>
                    <a:pt x="13" y="147126"/>
                  </a:moveTo>
                  <a:lnTo>
                    <a:pt x="13" y="149412"/>
                  </a:lnTo>
                  <a:lnTo>
                    <a:pt x="822" y="149412"/>
                  </a:lnTo>
                  <a:lnTo>
                    <a:pt x="822" y="147126"/>
                  </a:lnTo>
                  <a:close/>
                  <a:moveTo>
                    <a:pt x="13" y="151579"/>
                  </a:moveTo>
                  <a:lnTo>
                    <a:pt x="13" y="153865"/>
                  </a:lnTo>
                  <a:lnTo>
                    <a:pt x="822" y="153865"/>
                  </a:lnTo>
                  <a:lnTo>
                    <a:pt x="822" y="1515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6707245" y="18621"/>
              <a:ext cx="15619" cy="5124773"/>
            </a:xfrm>
            <a:custGeom>
              <a:rect b="b" l="l" r="r" t="t"/>
              <a:pathLst>
                <a:path extrusionOk="0" h="160450" w="489">
                  <a:moveTo>
                    <a:pt x="0" y="1"/>
                  </a:moveTo>
                  <a:cubicBezTo>
                    <a:pt x="12" y="12633"/>
                    <a:pt x="12" y="36600"/>
                    <a:pt x="12" y="62627"/>
                  </a:cubicBezTo>
                  <a:cubicBezTo>
                    <a:pt x="12" y="99918"/>
                    <a:pt x="12" y="142185"/>
                    <a:pt x="24" y="160449"/>
                  </a:cubicBezTo>
                  <a:lnTo>
                    <a:pt x="488" y="160449"/>
                  </a:lnTo>
                  <a:cubicBezTo>
                    <a:pt x="476" y="142185"/>
                    <a:pt x="476" y="99918"/>
                    <a:pt x="476" y="62627"/>
                  </a:cubicBezTo>
                  <a:cubicBezTo>
                    <a:pt x="476" y="36600"/>
                    <a:pt x="465" y="12633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6234524" y="18621"/>
              <a:ext cx="15619" cy="5124773"/>
            </a:xfrm>
            <a:custGeom>
              <a:rect b="b" l="l" r="r" t="t"/>
              <a:pathLst>
                <a:path extrusionOk="0" h="160450" w="489">
                  <a:moveTo>
                    <a:pt x="25" y="1"/>
                  </a:moveTo>
                  <a:cubicBezTo>
                    <a:pt x="1" y="30731"/>
                    <a:pt x="1" y="129707"/>
                    <a:pt x="25" y="160449"/>
                  </a:cubicBezTo>
                  <a:lnTo>
                    <a:pt x="489" y="160449"/>
                  </a:lnTo>
                  <a:cubicBezTo>
                    <a:pt x="465" y="129707"/>
                    <a:pt x="465" y="30743"/>
                    <a:pt x="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22"/>
          <p:cNvGrpSpPr/>
          <p:nvPr/>
        </p:nvGrpSpPr>
        <p:grpSpPr>
          <a:xfrm>
            <a:off x="0" y="1392996"/>
            <a:ext cx="8529833" cy="3750437"/>
            <a:chOff x="0" y="1392996"/>
            <a:chExt cx="8529833" cy="3750437"/>
          </a:xfrm>
        </p:grpSpPr>
        <p:sp>
          <p:nvSpPr>
            <p:cNvPr id="453" name="Google Shape;453;p22"/>
            <p:cNvSpPr/>
            <p:nvPr/>
          </p:nvSpPr>
          <p:spPr>
            <a:xfrm>
              <a:off x="0" y="1392996"/>
              <a:ext cx="8529833" cy="3750427"/>
            </a:xfrm>
            <a:custGeom>
              <a:rect b="b" l="l" r="r" t="t"/>
              <a:pathLst>
                <a:path extrusionOk="0" h="117421" w="267058">
                  <a:moveTo>
                    <a:pt x="1" y="1"/>
                  </a:moveTo>
                  <a:lnTo>
                    <a:pt x="1" y="17027"/>
                  </a:lnTo>
                  <a:lnTo>
                    <a:pt x="242198" y="17027"/>
                  </a:lnTo>
                  <a:cubicBezTo>
                    <a:pt x="246520" y="17027"/>
                    <a:pt x="250020" y="20539"/>
                    <a:pt x="250020" y="24849"/>
                  </a:cubicBezTo>
                  <a:lnTo>
                    <a:pt x="250020" y="117420"/>
                  </a:lnTo>
                  <a:lnTo>
                    <a:pt x="267058" y="117420"/>
                  </a:lnTo>
                  <a:lnTo>
                    <a:pt x="267058" y="24849"/>
                  </a:lnTo>
                  <a:cubicBezTo>
                    <a:pt x="267058" y="11121"/>
                    <a:pt x="255926" y="1"/>
                    <a:pt x="24219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106873" y="1651971"/>
              <a:ext cx="8163992" cy="3384203"/>
            </a:xfrm>
            <a:custGeom>
              <a:rect b="b" l="l" r="r" t="t"/>
              <a:pathLst>
                <a:path extrusionOk="0" h="105955" w="255604">
                  <a:moveTo>
                    <a:pt x="0" y="1"/>
                  </a:moveTo>
                  <a:lnTo>
                    <a:pt x="0" y="811"/>
                  </a:lnTo>
                  <a:lnTo>
                    <a:pt x="2310" y="811"/>
                  </a:lnTo>
                  <a:lnTo>
                    <a:pt x="2310" y="1"/>
                  </a:lnTo>
                  <a:close/>
                  <a:moveTo>
                    <a:pt x="4513" y="1"/>
                  </a:moveTo>
                  <a:lnTo>
                    <a:pt x="4513" y="811"/>
                  </a:lnTo>
                  <a:lnTo>
                    <a:pt x="6811" y="811"/>
                  </a:lnTo>
                  <a:lnTo>
                    <a:pt x="6811" y="1"/>
                  </a:lnTo>
                  <a:close/>
                  <a:moveTo>
                    <a:pt x="9013" y="1"/>
                  </a:moveTo>
                  <a:lnTo>
                    <a:pt x="9013" y="811"/>
                  </a:lnTo>
                  <a:lnTo>
                    <a:pt x="11323" y="811"/>
                  </a:lnTo>
                  <a:lnTo>
                    <a:pt x="11323" y="1"/>
                  </a:lnTo>
                  <a:close/>
                  <a:moveTo>
                    <a:pt x="13514" y="1"/>
                  </a:moveTo>
                  <a:lnTo>
                    <a:pt x="13514" y="811"/>
                  </a:lnTo>
                  <a:lnTo>
                    <a:pt x="15824" y="811"/>
                  </a:lnTo>
                  <a:lnTo>
                    <a:pt x="15824" y="1"/>
                  </a:lnTo>
                  <a:close/>
                  <a:moveTo>
                    <a:pt x="18015" y="1"/>
                  </a:moveTo>
                  <a:lnTo>
                    <a:pt x="18015" y="811"/>
                  </a:lnTo>
                  <a:lnTo>
                    <a:pt x="20324" y="811"/>
                  </a:lnTo>
                  <a:lnTo>
                    <a:pt x="20324" y="1"/>
                  </a:lnTo>
                  <a:close/>
                  <a:moveTo>
                    <a:pt x="22515" y="1"/>
                  </a:moveTo>
                  <a:lnTo>
                    <a:pt x="22515" y="811"/>
                  </a:lnTo>
                  <a:lnTo>
                    <a:pt x="24825" y="811"/>
                  </a:lnTo>
                  <a:lnTo>
                    <a:pt x="24825" y="1"/>
                  </a:lnTo>
                  <a:close/>
                  <a:moveTo>
                    <a:pt x="27016" y="1"/>
                  </a:moveTo>
                  <a:lnTo>
                    <a:pt x="27016" y="811"/>
                  </a:lnTo>
                  <a:lnTo>
                    <a:pt x="29325" y="811"/>
                  </a:lnTo>
                  <a:lnTo>
                    <a:pt x="29325" y="1"/>
                  </a:lnTo>
                  <a:close/>
                  <a:moveTo>
                    <a:pt x="31516" y="1"/>
                  </a:moveTo>
                  <a:lnTo>
                    <a:pt x="31516" y="811"/>
                  </a:lnTo>
                  <a:lnTo>
                    <a:pt x="33826" y="811"/>
                  </a:lnTo>
                  <a:lnTo>
                    <a:pt x="33826" y="1"/>
                  </a:lnTo>
                  <a:close/>
                  <a:moveTo>
                    <a:pt x="36017" y="1"/>
                  </a:moveTo>
                  <a:lnTo>
                    <a:pt x="36017" y="811"/>
                  </a:lnTo>
                  <a:lnTo>
                    <a:pt x="38327" y="811"/>
                  </a:lnTo>
                  <a:lnTo>
                    <a:pt x="38327" y="1"/>
                  </a:lnTo>
                  <a:close/>
                  <a:moveTo>
                    <a:pt x="40517" y="1"/>
                  </a:moveTo>
                  <a:lnTo>
                    <a:pt x="40517" y="811"/>
                  </a:lnTo>
                  <a:lnTo>
                    <a:pt x="42827" y="811"/>
                  </a:lnTo>
                  <a:lnTo>
                    <a:pt x="42827" y="1"/>
                  </a:lnTo>
                  <a:close/>
                  <a:moveTo>
                    <a:pt x="45030" y="1"/>
                  </a:moveTo>
                  <a:lnTo>
                    <a:pt x="45030" y="811"/>
                  </a:lnTo>
                  <a:lnTo>
                    <a:pt x="47328" y="811"/>
                  </a:lnTo>
                  <a:lnTo>
                    <a:pt x="47328" y="1"/>
                  </a:lnTo>
                  <a:close/>
                  <a:moveTo>
                    <a:pt x="49530" y="1"/>
                  </a:moveTo>
                  <a:lnTo>
                    <a:pt x="49530" y="811"/>
                  </a:lnTo>
                  <a:lnTo>
                    <a:pt x="51840" y="811"/>
                  </a:lnTo>
                  <a:lnTo>
                    <a:pt x="51840" y="1"/>
                  </a:lnTo>
                  <a:close/>
                  <a:moveTo>
                    <a:pt x="54031" y="1"/>
                  </a:moveTo>
                  <a:lnTo>
                    <a:pt x="54031" y="811"/>
                  </a:lnTo>
                  <a:lnTo>
                    <a:pt x="56341" y="811"/>
                  </a:lnTo>
                  <a:lnTo>
                    <a:pt x="56341" y="1"/>
                  </a:lnTo>
                  <a:close/>
                  <a:moveTo>
                    <a:pt x="58531" y="1"/>
                  </a:moveTo>
                  <a:lnTo>
                    <a:pt x="58531" y="811"/>
                  </a:lnTo>
                  <a:lnTo>
                    <a:pt x="60841" y="811"/>
                  </a:lnTo>
                  <a:lnTo>
                    <a:pt x="60841" y="1"/>
                  </a:lnTo>
                  <a:close/>
                  <a:moveTo>
                    <a:pt x="63032" y="1"/>
                  </a:moveTo>
                  <a:lnTo>
                    <a:pt x="63032" y="811"/>
                  </a:lnTo>
                  <a:lnTo>
                    <a:pt x="65342" y="811"/>
                  </a:lnTo>
                  <a:lnTo>
                    <a:pt x="65342" y="1"/>
                  </a:lnTo>
                  <a:close/>
                  <a:moveTo>
                    <a:pt x="67533" y="1"/>
                  </a:moveTo>
                  <a:lnTo>
                    <a:pt x="67533" y="811"/>
                  </a:lnTo>
                  <a:lnTo>
                    <a:pt x="69842" y="811"/>
                  </a:lnTo>
                  <a:lnTo>
                    <a:pt x="69842" y="1"/>
                  </a:lnTo>
                  <a:close/>
                  <a:moveTo>
                    <a:pt x="72033" y="1"/>
                  </a:moveTo>
                  <a:lnTo>
                    <a:pt x="72033" y="811"/>
                  </a:lnTo>
                  <a:lnTo>
                    <a:pt x="74343" y="811"/>
                  </a:lnTo>
                  <a:lnTo>
                    <a:pt x="74343" y="1"/>
                  </a:lnTo>
                  <a:close/>
                  <a:moveTo>
                    <a:pt x="76534" y="1"/>
                  </a:moveTo>
                  <a:lnTo>
                    <a:pt x="76534" y="811"/>
                  </a:lnTo>
                  <a:lnTo>
                    <a:pt x="78844" y="811"/>
                  </a:lnTo>
                  <a:lnTo>
                    <a:pt x="78844" y="1"/>
                  </a:lnTo>
                  <a:close/>
                  <a:moveTo>
                    <a:pt x="81034" y="1"/>
                  </a:moveTo>
                  <a:lnTo>
                    <a:pt x="81034" y="811"/>
                  </a:lnTo>
                  <a:lnTo>
                    <a:pt x="83344" y="811"/>
                  </a:lnTo>
                  <a:lnTo>
                    <a:pt x="83344" y="1"/>
                  </a:lnTo>
                  <a:close/>
                  <a:moveTo>
                    <a:pt x="85535" y="1"/>
                  </a:moveTo>
                  <a:lnTo>
                    <a:pt x="85535" y="811"/>
                  </a:lnTo>
                  <a:lnTo>
                    <a:pt x="87845" y="811"/>
                  </a:lnTo>
                  <a:lnTo>
                    <a:pt x="87845" y="1"/>
                  </a:lnTo>
                  <a:close/>
                  <a:moveTo>
                    <a:pt x="90047" y="1"/>
                  </a:moveTo>
                  <a:lnTo>
                    <a:pt x="90047" y="811"/>
                  </a:lnTo>
                  <a:lnTo>
                    <a:pt x="92357" y="811"/>
                  </a:lnTo>
                  <a:lnTo>
                    <a:pt x="92357" y="1"/>
                  </a:lnTo>
                  <a:close/>
                  <a:moveTo>
                    <a:pt x="94548" y="1"/>
                  </a:moveTo>
                  <a:lnTo>
                    <a:pt x="94548" y="811"/>
                  </a:lnTo>
                  <a:lnTo>
                    <a:pt x="96858" y="811"/>
                  </a:lnTo>
                  <a:lnTo>
                    <a:pt x="96858" y="1"/>
                  </a:lnTo>
                  <a:close/>
                  <a:moveTo>
                    <a:pt x="99048" y="1"/>
                  </a:moveTo>
                  <a:lnTo>
                    <a:pt x="99048" y="811"/>
                  </a:lnTo>
                  <a:lnTo>
                    <a:pt x="101358" y="811"/>
                  </a:lnTo>
                  <a:lnTo>
                    <a:pt x="101358" y="1"/>
                  </a:lnTo>
                  <a:close/>
                  <a:moveTo>
                    <a:pt x="103549" y="1"/>
                  </a:moveTo>
                  <a:lnTo>
                    <a:pt x="103549" y="811"/>
                  </a:lnTo>
                  <a:lnTo>
                    <a:pt x="105859" y="811"/>
                  </a:lnTo>
                  <a:lnTo>
                    <a:pt x="105859" y="1"/>
                  </a:lnTo>
                  <a:close/>
                  <a:moveTo>
                    <a:pt x="108050" y="1"/>
                  </a:moveTo>
                  <a:lnTo>
                    <a:pt x="108050" y="811"/>
                  </a:lnTo>
                  <a:lnTo>
                    <a:pt x="110359" y="811"/>
                  </a:lnTo>
                  <a:lnTo>
                    <a:pt x="110359" y="1"/>
                  </a:lnTo>
                  <a:close/>
                  <a:moveTo>
                    <a:pt x="112550" y="1"/>
                  </a:moveTo>
                  <a:lnTo>
                    <a:pt x="112550" y="811"/>
                  </a:lnTo>
                  <a:lnTo>
                    <a:pt x="114860" y="811"/>
                  </a:lnTo>
                  <a:lnTo>
                    <a:pt x="114860" y="1"/>
                  </a:lnTo>
                  <a:close/>
                  <a:moveTo>
                    <a:pt x="117051" y="1"/>
                  </a:moveTo>
                  <a:lnTo>
                    <a:pt x="117051" y="811"/>
                  </a:lnTo>
                  <a:lnTo>
                    <a:pt x="119361" y="811"/>
                  </a:lnTo>
                  <a:lnTo>
                    <a:pt x="119361" y="1"/>
                  </a:lnTo>
                  <a:close/>
                  <a:moveTo>
                    <a:pt x="121551" y="1"/>
                  </a:moveTo>
                  <a:lnTo>
                    <a:pt x="121551" y="811"/>
                  </a:lnTo>
                  <a:lnTo>
                    <a:pt x="123861" y="811"/>
                  </a:lnTo>
                  <a:lnTo>
                    <a:pt x="123861" y="1"/>
                  </a:lnTo>
                  <a:close/>
                  <a:moveTo>
                    <a:pt x="126052" y="1"/>
                  </a:moveTo>
                  <a:lnTo>
                    <a:pt x="126052" y="811"/>
                  </a:lnTo>
                  <a:lnTo>
                    <a:pt x="128362" y="811"/>
                  </a:lnTo>
                  <a:lnTo>
                    <a:pt x="128362" y="1"/>
                  </a:lnTo>
                  <a:close/>
                  <a:moveTo>
                    <a:pt x="130564" y="1"/>
                  </a:moveTo>
                  <a:lnTo>
                    <a:pt x="130564" y="811"/>
                  </a:lnTo>
                  <a:lnTo>
                    <a:pt x="132862" y="811"/>
                  </a:lnTo>
                  <a:lnTo>
                    <a:pt x="132862" y="1"/>
                  </a:lnTo>
                  <a:close/>
                  <a:moveTo>
                    <a:pt x="135065" y="1"/>
                  </a:moveTo>
                  <a:lnTo>
                    <a:pt x="135065" y="811"/>
                  </a:lnTo>
                  <a:lnTo>
                    <a:pt x="137375" y="811"/>
                  </a:lnTo>
                  <a:lnTo>
                    <a:pt x="137375" y="1"/>
                  </a:lnTo>
                  <a:close/>
                  <a:moveTo>
                    <a:pt x="139565" y="1"/>
                  </a:moveTo>
                  <a:lnTo>
                    <a:pt x="139565" y="811"/>
                  </a:lnTo>
                  <a:lnTo>
                    <a:pt x="141875" y="811"/>
                  </a:lnTo>
                  <a:lnTo>
                    <a:pt x="141875" y="1"/>
                  </a:lnTo>
                  <a:close/>
                  <a:moveTo>
                    <a:pt x="144066" y="1"/>
                  </a:moveTo>
                  <a:lnTo>
                    <a:pt x="144066" y="811"/>
                  </a:lnTo>
                  <a:lnTo>
                    <a:pt x="146376" y="811"/>
                  </a:lnTo>
                  <a:lnTo>
                    <a:pt x="146376" y="1"/>
                  </a:lnTo>
                  <a:close/>
                  <a:moveTo>
                    <a:pt x="148567" y="1"/>
                  </a:moveTo>
                  <a:lnTo>
                    <a:pt x="148567" y="811"/>
                  </a:lnTo>
                  <a:lnTo>
                    <a:pt x="150876" y="811"/>
                  </a:lnTo>
                  <a:lnTo>
                    <a:pt x="150876" y="1"/>
                  </a:lnTo>
                  <a:close/>
                  <a:moveTo>
                    <a:pt x="153067" y="1"/>
                  </a:moveTo>
                  <a:lnTo>
                    <a:pt x="153067" y="811"/>
                  </a:lnTo>
                  <a:lnTo>
                    <a:pt x="155377" y="811"/>
                  </a:lnTo>
                  <a:lnTo>
                    <a:pt x="155377" y="1"/>
                  </a:lnTo>
                  <a:close/>
                  <a:moveTo>
                    <a:pt x="157568" y="1"/>
                  </a:moveTo>
                  <a:lnTo>
                    <a:pt x="157568" y="811"/>
                  </a:lnTo>
                  <a:lnTo>
                    <a:pt x="159877" y="811"/>
                  </a:lnTo>
                  <a:lnTo>
                    <a:pt x="159877" y="1"/>
                  </a:lnTo>
                  <a:close/>
                  <a:moveTo>
                    <a:pt x="162068" y="1"/>
                  </a:moveTo>
                  <a:lnTo>
                    <a:pt x="162068" y="811"/>
                  </a:lnTo>
                  <a:lnTo>
                    <a:pt x="164378" y="811"/>
                  </a:lnTo>
                  <a:lnTo>
                    <a:pt x="164378" y="1"/>
                  </a:lnTo>
                  <a:close/>
                  <a:moveTo>
                    <a:pt x="166569" y="1"/>
                  </a:moveTo>
                  <a:lnTo>
                    <a:pt x="166569" y="811"/>
                  </a:lnTo>
                  <a:lnTo>
                    <a:pt x="168879" y="811"/>
                  </a:lnTo>
                  <a:lnTo>
                    <a:pt x="168879" y="1"/>
                  </a:lnTo>
                  <a:close/>
                  <a:moveTo>
                    <a:pt x="171081" y="1"/>
                  </a:moveTo>
                  <a:lnTo>
                    <a:pt x="171081" y="811"/>
                  </a:lnTo>
                  <a:lnTo>
                    <a:pt x="173379" y="811"/>
                  </a:lnTo>
                  <a:lnTo>
                    <a:pt x="173379" y="1"/>
                  </a:lnTo>
                  <a:close/>
                  <a:moveTo>
                    <a:pt x="175582" y="1"/>
                  </a:moveTo>
                  <a:lnTo>
                    <a:pt x="175582" y="811"/>
                  </a:lnTo>
                  <a:lnTo>
                    <a:pt x="177892" y="811"/>
                  </a:lnTo>
                  <a:lnTo>
                    <a:pt x="177892" y="1"/>
                  </a:lnTo>
                  <a:close/>
                  <a:moveTo>
                    <a:pt x="180082" y="1"/>
                  </a:moveTo>
                  <a:lnTo>
                    <a:pt x="180082" y="811"/>
                  </a:lnTo>
                  <a:lnTo>
                    <a:pt x="182392" y="811"/>
                  </a:lnTo>
                  <a:lnTo>
                    <a:pt x="182392" y="1"/>
                  </a:lnTo>
                  <a:close/>
                  <a:moveTo>
                    <a:pt x="184583" y="1"/>
                  </a:moveTo>
                  <a:lnTo>
                    <a:pt x="184583" y="811"/>
                  </a:lnTo>
                  <a:lnTo>
                    <a:pt x="186893" y="811"/>
                  </a:lnTo>
                  <a:lnTo>
                    <a:pt x="186893" y="1"/>
                  </a:lnTo>
                  <a:close/>
                  <a:moveTo>
                    <a:pt x="189084" y="1"/>
                  </a:moveTo>
                  <a:lnTo>
                    <a:pt x="189084" y="811"/>
                  </a:lnTo>
                  <a:lnTo>
                    <a:pt x="191393" y="811"/>
                  </a:lnTo>
                  <a:lnTo>
                    <a:pt x="191393" y="1"/>
                  </a:lnTo>
                  <a:close/>
                  <a:moveTo>
                    <a:pt x="193584" y="1"/>
                  </a:moveTo>
                  <a:lnTo>
                    <a:pt x="193584" y="811"/>
                  </a:lnTo>
                  <a:lnTo>
                    <a:pt x="195894" y="811"/>
                  </a:lnTo>
                  <a:lnTo>
                    <a:pt x="195894" y="1"/>
                  </a:lnTo>
                  <a:close/>
                  <a:moveTo>
                    <a:pt x="198085" y="1"/>
                  </a:moveTo>
                  <a:lnTo>
                    <a:pt x="198085" y="811"/>
                  </a:lnTo>
                  <a:lnTo>
                    <a:pt x="200394" y="811"/>
                  </a:lnTo>
                  <a:lnTo>
                    <a:pt x="200394" y="1"/>
                  </a:lnTo>
                  <a:close/>
                  <a:moveTo>
                    <a:pt x="202585" y="1"/>
                  </a:moveTo>
                  <a:lnTo>
                    <a:pt x="202585" y="811"/>
                  </a:lnTo>
                  <a:lnTo>
                    <a:pt x="204895" y="811"/>
                  </a:lnTo>
                  <a:lnTo>
                    <a:pt x="204895" y="1"/>
                  </a:lnTo>
                  <a:close/>
                  <a:moveTo>
                    <a:pt x="207086" y="1"/>
                  </a:moveTo>
                  <a:lnTo>
                    <a:pt x="207086" y="811"/>
                  </a:lnTo>
                  <a:lnTo>
                    <a:pt x="209396" y="811"/>
                  </a:lnTo>
                  <a:lnTo>
                    <a:pt x="209396" y="1"/>
                  </a:lnTo>
                  <a:close/>
                  <a:moveTo>
                    <a:pt x="211598" y="1"/>
                  </a:moveTo>
                  <a:lnTo>
                    <a:pt x="211598" y="811"/>
                  </a:lnTo>
                  <a:lnTo>
                    <a:pt x="213896" y="811"/>
                  </a:lnTo>
                  <a:lnTo>
                    <a:pt x="213896" y="1"/>
                  </a:lnTo>
                  <a:close/>
                  <a:moveTo>
                    <a:pt x="216099" y="1"/>
                  </a:moveTo>
                  <a:lnTo>
                    <a:pt x="216099" y="811"/>
                  </a:lnTo>
                  <a:lnTo>
                    <a:pt x="218409" y="811"/>
                  </a:lnTo>
                  <a:lnTo>
                    <a:pt x="218409" y="1"/>
                  </a:lnTo>
                  <a:close/>
                  <a:moveTo>
                    <a:pt x="220599" y="1"/>
                  </a:moveTo>
                  <a:lnTo>
                    <a:pt x="220599" y="811"/>
                  </a:lnTo>
                  <a:lnTo>
                    <a:pt x="222909" y="811"/>
                  </a:lnTo>
                  <a:lnTo>
                    <a:pt x="222909" y="1"/>
                  </a:lnTo>
                  <a:close/>
                  <a:moveTo>
                    <a:pt x="225100" y="1"/>
                  </a:moveTo>
                  <a:lnTo>
                    <a:pt x="225100" y="811"/>
                  </a:lnTo>
                  <a:lnTo>
                    <a:pt x="227410" y="811"/>
                  </a:lnTo>
                  <a:lnTo>
                    <a:pt x="227410" y="1"/>
                  </a:lnTo>
                  <a:close/>
                  <a:moveTo>
                    <a:pt x="229600" y="1"/>
                  </a:moveTo>
                  <a:lnTo>
                    <a:pt x="229600" y="811"/>
                  </a:lnTo>
                  <a:lnTo>
                    <a:pt x="231910" y="811"/>
                  </a:lnTo>
                  <a:lnTo>
                    <a:pt x="231910" y="1"/>
                  </a:lnTo>
                  <a:close/>
                  <a:moveTo>
                    <a:pt x="234101" y="1"/>
                  </a:moveTo>
                  <a:lnTo>
                    <a:pt x="234101" y="811"/>
                  </a:lnTo>
                  <a:lnTo>
                    <a:pt x="236411" y="811"/>
                  </a:lnTo>
                  <a:lnTo>
                    <a:pt x="236411" y="1"/>
                  </a:lnTo>
                  <a:close/>
                  <a:moveTo>
                    <a:pt x="238614" y="1"/>
                  </a:moveTo>
                  <a:lnTo>
                    <a:pt x="238590" y="811"/>
                  </a:lnTo>
                  <a:cubicBezTo>
                    <a:pt x="239340" y="834"/>
                    <a:pt x="240102" y="906"/>
                    <a:pt x="240840" y="1013"/>
                  </a:cubicBezTo>
                  <a:lnTo>
                    <a:pt x="240959" y="215"/>
                  </a:lnTo>
                  <a:cubicBezTo>
                    <a:pt x="240197" y="96"/>
                    <a:pt x="239399" y="25"/>
                    <a:pt x="238614" y="1"/>
                  </a:cubicBezTo>
                  <a:close/>
                  <a:moveTo>
                    <a:pt x="243150" y="715"/>
                  </a:moveTo>
                  <a:lnTo>
                    <a:pt x="242924" y="1489"/>
                  </a:lnTo>
                  <a:cubicBezTo>
                    <a:pt x="243638" y="1704"/>
                    <a:pt x="244352" y="1966"/>
                    <a:pt x="245031" y="2275"/>
                  </a:cubicBezTo>
                  <a:lnTo>
                    <a:pt x="245364" y="1537"/>
                  </a:lnTo>
                  <a:cubicBezTo>
                    <a:pt x="244650" y="1215"/>
                    <a:pt x="243900" y="942"/>
                    <a:pt x="243150" y="715"/>
                  </a:cubicBezTo>
                  <a:close/>
                  <a:moveTo>
                    <a:pt x="247353" y="2597"/>
                  </a:moveTo>
                  <a:lnTo>
                    <a:pt x="246924" y="3287"/>
                  </a:lnTo>
                  <a:cubicBezTo>
                    <a:pt x="247555" y="3680"/>
                    <a:pt x="248174" y="4121"/>
                    <a:pt x="248758" y="4597"/>
                  </a:cubicBezTo>
                  <a:lnTo>
                    <a:pt x="249270" y="3966"/>
                  </a:lnTo>
                  <a:cubicBezTo>
                    <a:pt x="248662" y="3466"/>
                    <a:pt x="248019" y="3013"/>
                    <a:pt x="247353" y="2597"/>
                  </a:cubicBezTo>
                  <a:close/>
                  <a:moveTo>
                    <a:pt x="250901" y="5502"/>
                  </a:moveTo>
                  <a:lnTo>
                    <a:pt x="250317" y="6061"/>
                  </a:lnTo>
                  <a:cubicBezTo>
                    <a:pt x="250829" y="6609"/>
                    <a:pt x="251306" y="7192"/>
                    <a:pt x="251734" y="7800"/>
                  </a:cubicBezTo>
                  <a:lnTo>
                    <a:pt x="252401" y="7335"/>
                  </a:lnTo>
                  <a:cubicBezTo>
                    <a:pt x="251937" y="6692"/>
                    <a:pt x="251437" y="6085"/>
                    <a:pt x="250901" y="5502"/>
                  </a:cubicBezTo>
                  <a:close/>
                  <a:moveTo>
                    <a:pt x="253580" y="9240"/>
                  </a:moveTo>
                  <a:lnTo>
                    <a:pt x="252853" y="9621"/>
                  </a:lnTo>
                  <a:cubicBezTo>
                    <a:pt x="253211" y="10288"/>
                    <a:pt x="253520" y="10979"/>
                    <a:pt x="253782" y="11681"/>
                  </a:cubicBezTo>
                  <a:lnTo>
                    <a:pt x="254532" y="11395"/>
                  </a:lnTo>
                  <a:cubicBezTo>
                    <a:pt x="254270" y="10657"/>
                    <a:pt x="253949" y="9931"/>
                    <a:pt x="253580" y="9240"/>
                  </a:cubicBezTo>
                  <a:close/>
                  <a:moveTo>
                    <a:pt x="255175" y="13550"/>
                  </a:moveTo>
                  <a:lnTo>
                    <a:pt x="254377" y="13729"/>
                  </a:lnTo>
                  <a:cubicBezTo>
                    <a:pt x="254544" y="14455"/>
                    <a:pt x="254663" y="15205"/>
                    <a:pt x="254723" y="15955"/>
                  </a:cubicBezTo>
                  <a:lnTo>
                    <a:pt x="255532" y="15884"/>
                  </a:lnTo>
                  <a:cubicBezTo>
                    <a:pt x="255473" y="15098"/>
                    <a:pt x="255342" y="14312"/>
                    <a:pt x="255175" y="13550"/>
                  </a:cubicBezTo>
                  <a:close/>
                  <a:moveTo>
                    <a:pt x="254794" y="18110"/>
                  </a:moveTo>
                  <a:lnTo>
                    <a:pt x="254794" y="20420"/>
                  </a:lnTo>
                  <a:lnTo>
                    <a:pt x="255604" y="20420"/>
                  </a:lnTo>
                  <a:lnTo>
                    <a:pt x="255604" y="18110"/>
                  </a:lnTo>
                  <a:close/>
                  <a:moveTo>
                    <a:pt x="254794" y="22611"/>
                  </a:moveTo>
                  <a:lnTo>
                    <a:pt x="254794" y="24921"/>
                  </a:lnTo>
                  <a:lnTo>
                    <a:pt x="255604" y="24921"/>
                  </a:lnTo>
                  <a:lnTo>
                    <a:pt x="255604" y="22611"/>
                  </a:lnTo>
                  <a:close/>
                  <a:moveTo>
                    <a:pt x="254794" y="27111"/>
                  </a:moveTo>
                  <a:lnTo>
                    <a:pt x="254794" y="29421"/>
                  </a:lnTo>
                  <a:lnTo>
                    <a:pt x="255604" y="29421"/>
                  </a:lnTo>
                  <a:lnTo>
                    <a:pt x="255604" y="27111"/>
                  </a:lnTo>
                  <a:close/>
                  <a:moveTo>
                    <a:pt x="254794" y="31612"/>
                  </a:moveTo>
                  <a:lnTo>
                    <a:pt x="254794" y="33922"/>
                  </a:lnTo>
                  <a:lnTo>
                    <a:pt x="255604" y="33922"/>
                  </a:lnTo>
                  <a:lnTo>
                    <a:pt x="255604" y="31612"/>
                  </a:lnTo>
                  <a:close/>
                  <a:moveTo>
                    <a:pt x="254794" y="36113"/>
                  </a:moveTo>
                  <a:lnTo>
                    <a:pt x="254794" y="38422"/>
                  </a:lnTo>
                  <a:lnTo>
                    <a:pt x="255604" y="38422"/>
                  </a:lnTo>
                  <a:lnTo>
                    <a:pt x="255604" y="36113"/>
                  </a:lnTo>
                  <a:close/>
                  <a:moveTo>
                    <a:pt x="254794" y="40613"/>
                  </a:moveTo>
                  <a:lnTo>
                    <a:pt x="254794" y="42923"/>
                  </a:lnTo>
                  <a:lnTo>
                    <a:pt x="255604" y="42923"/>
                  </a:lnTo>
                  <a:lnTo>
                    <a:pt x="255604" y="40613"/>
                  </a:lnTo>
                  <a:close/>
                  <a:moveTo>
                    <a:pt x="254794" y="45126"/>
                  </a:moveTo>
                  <a:lnTo>
                    <a:pt x="254794" y="47423"/>
                  </a:lnTo>
                  <a:lnTo>
                    <a:pt x="255604" y="47423"/>
                  </a:lnTo>
                  <a:lnTo>
                    <a:pt x="255604" y="45126"/>
                  </a:lnTo>
                  <a:close/>
                  <a:moveTo>
                    <a:pt x="254794" y="49626"/>
                  </a:moveTo>
                  <a:lnTo>
                    <a:pt x="254794" y="51936"/>
                  </a:lnTo>
                  <a:lnTo>
                    <a:pt x="255604" y="51936"/>
                  </a:lnTo>
                  <a:lnTo>
                    <a:pt x="255604" y="49626"/>
                  </a:lnTo>
                  <a:close/>
                  <a:moveTo>
                    <a:pt x="254794" y="54127"/>
                  </a:moveTo>
                  <a:lnTo>
                    <a:pt x="254794" y="56436"/>
                  </a:lnTo>
                  <a:lnTo>
                    <a:pt x="255604" y="56436"/>
                  </a:lnTo>
                  <a:lnTo>
                    <a:pt x="255604" y="54127"/>
                  </a:lnTo>
                  <a:close/>
                  <a:moveTo>
                    <a:pt x="254794" y="58627"/>
                  </a:moveTo>
                  <a:lnTo>
                    <a:pt x="254794" y="60937"/>
                  </a:lnTo>
                  <a:lnTo>
                    <a:pt x="255604" y="60937"/>
                  </a:lnTo>
                  <a:lnTo>
                    <a:pt x="255604" y="58627"/>
                  </a:lnTo>
                  <a:close/>
                  <a:moveTo>
                    <a:pt x="254794" y="63128"/>
                  </a:moveTo>
                  <a:lnTo>
                    <a:pt x="254794" y="65438"/>
                  </a:lnTo>
                  <a:lnTo>
                    <a:pt x="255604" y="65438"/>
                  </a:lnTo>
                  <a:lnTo>
                    <a:pt x="255604" y="63128"/>
                  </a:lnTo>
                  <a:close/>
                  <a:moveTo>
                    <a:pt x="254794" y="67628"/>
                  </a:moveTo>
                  <a:lnTo>
                    <a:pt x="254794" y="69938"/>
                  </a:lnTo>
                  <a:lnTo>
                    <a:pt x="255604" y="69938"/>
                  </a:lnTo>
                  <a:lnTo>
                    <a:pt x="255604" y="67628"/>
                  </a:lnTo>
                  <a:close/>
                  <a:moveTo>
                    <a:pt x="254794" y="72129"/>
                  </a:moveTo>
                  <a:lnTo>
                    <a:pt x="254794" y="74439"/>
                  </a:lnTo>
                  <a:lnTo>
                    <a:pt x="255604" y="74439"/>
                  </a:lnTo>
                  <a:lnTo>
                    <a:pt x="255604" y="72129"/>
                  </a:lnTo>
                  <a:close/>
                  <a:moveTo>
                    <a:pt x="254794" y="76629"/>
                  </a:moveTo>
                  <a:lnTo>
                    <a:pt x="254794" y="78939"/>
                  </a:lnTo>
                  <a:lnTo>
                    <a:pt x="255604" y="78939"/>
                  </a:lnTo>
                  <a:lnTo>
                    <a:pt x="255604" y="76629"/>
                  </a:lnTo>
                  <a:close/>
                  <a:moveTo>
                    <a:pt x="254794" y="81130"/>
                  </a:moveTo>
                  <a:lnTo>
                    <a:pt x="254794" y="83440"/>
                  </a:lnTo>
                  <a:lnTo>
                    <a:pt x="255604" y="83440"/>
                  </a:lnTo>
                  <a:lnTo>
                    <a:pt x="255604" y="81130"/>
                  </a:lnTo>
                  <a:close/>
                  <a:moveTo>
                    <a:pt x="254794" y="85642"/>
                  </a:moveTo>
                  <a:lnTo>
                    <a:pt x="254794" y="87940"/>
                  </a:lnTo>
                  <a:lnTo>
                    <a:pt x="255604" y="87940"/>
                  </a:lnTo>
                  <a:lnTo>
                    <a:pt x="255604" y="85642"/>
                  </a:lnTo>
                  <a:close/>
                  <a:moveTo>
                    <a:pt x="254794" y="90143"/>
                  </a:moveTo>
                  <a:lnTo>
                    <a:pt x="254794" y="92453"/>
                  </a:lnTo>
                  <a:lnTo>
                    <a:pt x="255604" y="92453"/>
                  </a:lnTo>
                  <a:lnTo>
                    <a:pt x="255604" y="90143"/>
                  </a:lnTo>
                  <a:close/>
                  <a:moveTo>
                    <a:pt x="254794" y="94644"/>
                  </a:moveTo>
                  <a:lnTo>
                    <a:pt x="254794" y="96953"/>
                  </a:lnTo>
                  <a:lnTo>
                    <a:pt x="255604" y="96953"/>
                  </a:lnTo>
                  <a:lnTo>
                    <a:pt x="255604" y="94644"/>
                  </a:lnTo>
                  <a:close/>
                  <a:moveTo>
                    <a:pt x="254794" y="99144"/>
                  </a:moveTo>
                  <a:lnTo>
                    <a:pt x="254794" y="101454"/>
                  </a:lnTo>
                  <a:lnTo>
                    <a:pt x="255604" y="101454"/>
                  </a:lnTo>
                  <a:lnTo>
                    <a:pt x="255604" y="99144"/>
                  </a:lnTo>
                  <a:close/>
                  <a:moveTo>
                    <a:pt x="254794" y="103645"/>
                  </a:moveTo>
                  <a:lnTo>
                    <a:pt x="254794" y="105954"/>
                  </a:lnTo>
                  <a:lnTo>
                    <a:pt x="255604" y="105954"/>
                  </a:lnTo>
                  <a:lnTo>
                    <a:pt x="255604" y="1036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0" y="1420785"/>
              <a:ext cx="8502077" cy="3722639"/>
            </a:xfrm>
            <a:custGeom>
              <a:rect b="b" l="l" r="r" t="t"/>
              <a:pathLst>
                <a:path extrusionOk="0" h="116551" w="266189">
                  <a:moveTo>
                    <a:pt x="1" y="0"/>
                  </a:moveTo>
                  <a:lnTo>
                    <a:pt x="1" y="452"/>
                  </a:lnTo>
                  <a:lnTo>
                    <a:pt x="241174" y="452"/>
                  </a:lnTo>
                  <a:cubicBezTo>
                    <a:pt x="254711" y="452"/>
                    <a:pt x="265724" y="11478"/>
                    <a:pt x="265724" y="25015"/>
                  </a:cubicBezTo>
                  <a:lnTo>
                    <a:pt x="265724" y="116550"/>
                  </a:lnTo>
                  <a:lnTo>
                    <a:pt x="266189" y="116550"/>
                  </a:lnTo>
                  <a:lnTo>
                    <a:pt x="266189" y="25015"/>
                  </a:lnTo>
                  <a:cubicBezTo>
                    <a:pt x="266189" y="11216"/>
                    <a:pt x="254961" y="0"/>
                    <a:pt x="2411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0" y="1893474"/>
              <a:ext cx="8029397" cy="3249959"/>
            </a:xfrm>
            <a:custGeom>
              <a:rect b="b" l="l" r="r" t="t"/>
              <a:pathLst>
                <a:path extrusionOk="0" h="101752" w="251390">
                  <a:moveTo>
                    <a:pt x="1" y="0"/>
                  </a:moveTo>
                  <a:lnTo>
                    <a:pt x="1" y="453"/>
                  </a:lnTo>
                  <a:lnTo>
                    <a:pt x="242483" y="453"/>
                  </a:lnTo>
                  <a:cubicBezTo>
                    <a:pt x="247139" y="453"/>
                    <a:pt x="250925" y="4251"/>
                    <a:pt x="250925" y="8906"/>
                  </a:cubicBezTo>
                  <a:lnTo>
                    <a:pt x="250925" y="101751"/>
                  </a:lnTo>
                  <a:lnTo>
                    <a:pt x="251389" y="101751"/>
                  </a:lnTo>
                  <a:lnTo>
                    <a:pt x="251389" y="8906"/>
                  </a:lnTo>
                  <a:cubicBezTo>
                    <a:pt x="251389" y="3989"/>
                    <a:pt x="247389" y="0"/>
                    <a:pt x="242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22"/>
          <p:cNvGrpSpPr/>
          <p:nvPr/>
        </p:nvGrpSpPr>
        <p:grpSpPr>
          <a:xfrm>
            <a:off x="0" y="9518"/>
            <a:ext cx="5455224" cy="4663464"/>
            <a:chOff x="0" y="9518"/>
            <a:chExt cx="5455224" cy="4663464"/>
          </a:xfrm>
        </p:grpSpPr>
        <p:sp>
          <p:nvSpPr>
            <p:cNvPr id="458" name="Google Shape;458;p22"/>
            <p:cNvSpPr/>
            <p:nvPr/>
          </p:nvSpPr>
          <p:spPr>
            <a:xfrm>
              <a:off x="0" y="9518"/>
              <a:ext cx="5455224" cy="4663464"/>
            </a:xfrm>
            <a:custGeom>
              <a:rect b="b" l="l" r="r" t="t"/>
              <a:pathLst>
                <a:path extrusionOk="0" h="146007" w="170796">
                  <a:moveTo>
                    <a:pt x="153758" y="0"/>
                  </a:moveTo>
                  <a:lnTo>
                    <a:pt x="153758" y="121158"/>
                  </a:lnTo>
                  <a:cubicBezTo>
                    <a:pt x="153758" y="125468"/>
                    <a:pt x="150258" y="128980"/>
                    <a:pt x="145936" y="128980"/>
                  </a:cubicBezTo>
                  <a:lnTo>
                    <a:pt x="1" y="128980"/>
                  </a:lnTo>
                  <a:lnTo>
                    <a:pt x="1" y="146006"/>
                  </a:lnTo>
                  <a:lnTo>
                    <a:pt x="145936" y="146006"/>
                  </a:lnTo>
                  <a:cubicBezTo>
                    <a:pt x="159664" y="146006"/>
                    <a:pt x="170796" y="134886"/>
                    <a:pt x="170796" y="121158"/>
                  </a:cubicBezTo>
                  <a:lnTo>
                    <a:pt x="17079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107257" y="116360"/>
              <a:ext cx="5088617" cy="4297623"/>
            </a:xfrm>
            <a:custGeom>
              <a:rect b="b" l="l" r="r" t="t"/>
              <a:pathLst>
                <a:path extrusionOk="0" h="134553" w="159318">
                  <a:moveTo>
                    <a:pt x="158508" y="1"/>
                  </a:moveTo>
                  <a:lnTo>
                    <a:pt x="158508" y="2310"/>
                  </a:lnTo>
                  <a:lnTo>
                    <a:pt x="159318" y="2310"/>
                  </a:lnTo>
                  <a:lnTo>
                    <a:pt x="159318" y="1"/>
                  </a:lnTo>
                  <a:close/>
                  <a:moveTo>
                    <a:pt x="158508" y="4501"/>
                  </a:moveTo>
                  <a:lnTo>
                    <a:pt x="158508" y="6811"/>
                  </a:lnTo>
                  <a:lnTo>
                    <a:pt x="159318" y="6811"/>
                  </a:lnTo>
                  <a:lnTo>
                    <a:pt x="159318" y="4501"/>
                  </a:lnTo>
                  <a:close/>
                  <a:moveTo>
                    <a:pt x="158508" y="9002"/>
                  </a:moveTo>
                  <a:lnTo>
                    <a:pt x="158508" y="11312"/>
                  </a:lnTo>
                  <a:lnTo>
                    <a:pt x="159318" y="11312"/>
                  </a:lnTo>
                  <a:lnTo>
                    <a:pt x="159318" y="9002"/>
                  </a:lnTo>
                  <a:close/>
                  <a:moveTo>
                    <a:pt x="158508" y="13502"/>
                  </a:moveTo>
                  <a:lnTo>
                    <a:pt x="158508" y="15812"/>
                  </a:lnTo>
                  <a:lnTo>
                    <a:pt x="159318" y="15812"/>
                  </a:lnTo>
                  <a:lnTo>
                    <a:pt x="159318" y="13502"/>
                  </a:lnTo>
                  <a:close/>
                  <a:moveTo>
                    <a:pt x="158508" y="18003"/>
                  </a:moveTo>
                  <a:lnTo>
                    <a:pt x="158508" y="20313"/>
                  </a:lnTo>
                  <a:lnTo>
                    <a:pt x="159318" y="20313"/>
                  </a:lnTo>
                  <a:lnTo>
                    <a:pt x="159318" y="18003"/>
                  </a:lnTo>
                  <a:close/>
                  <a:moveTo>
                    <a:pt x="158508" y="22503"/>
                  </a:moveTo>
                  <a:lnTo>
                    <a:pt x="158508" y="24813"/>
                  </a:lnTo>
                  <a:lnTo>
                    <a:pt x="159318" y="24813"/>
                  </a:lnTo>
                  <a:lnTo>
                    <a:pt x="159318" y="22503"/>
                  </a:lnTo>
                  <a:close/>
                  <a:moveTo>
                    <a:pt x="158508" y="27004"/>
                  </a:moveTo>
                  <a:lnTo>
                    <a:pt x="158508" y="29314"/>
                  </a:lnTo>
                  <a:lnTo>
                    <a:pt x="159318" y="29314"/>
                  </a:lnTo>
                  <a:lnTo>
                    <a:pt x="159318" y="27004"/>
                  </a:lnTo>
                  <a:close/>
                  <a:moveTo>
                    <a:pt x="158508" y="31505"/>
                  </a:moveTo>
                  <a:lnTo>
                    <a:pt x="158508" y="33802"/>
                  </a:lnTo>
                  <a:lnTo>
                    <a:pt x="159318" y="33802"/>
                  </a:lnTo>
                  <a:lnTo>
                    <a:pt x="159318" y="31505"/>
                  </a:lnTo>
                  <a:close/>
                  <a:moveTo>
                    <a:pt x="158508" y="36005"/>
                  </a:moveTo>
                  <a:lnTo>
                    <a:pt x="158508" y="38303"/>
                  </a:lnTo>
                  <a:lnTo>
                    <a:pt x="159318" y="38303"/>
                  </a:lnTo>
                  <a:lnTo>
                    <a:pt x="159318" y="36005"/>
                  </a:lnTo>
                  <a:close/>
                  <a:moveTo>
                    <a:pt x="158508" y="40506"/>
                  </a:moveTo>
                  <a:lnTo>
                    <a:pt x="158508" y="42804"/>
                  </a:lnTo>
                  <a:lnTo>
                    <a:pt x="159318" y="42804"/>
                  </a:lnTo>
                  <a:lnTo>
                    <a:pt x="159318" y="40506"/>
                  </a:lnTo>
                  <a:close/>
                  <a:moveTo>
                    <a:pt x="158508" y="44994"/>
                  </a:moveTo>
                  <a:lnTo>
                    <a:pt x="158508" y="47304"/>
                  </a:lnTo>
                  <a:lnTo>
                    <a:pt x="159318" y="47304"/>
                  </a:lnTo>
                  <a:lnTo>
                    <a:pt x="159318" y="44994"/>
                  </a:lnTo>
                  <a:close/>
                  <a:moveTo>
                    <a:pt x="158508" y="49495"/>
                  </a:moveTo>
                  <a:lnTo>
                    <a:pt x="158508" y="51805"/>
                  </a:lnTo>
                  <a:lnTo>
                    <a:pt x="159318" y="51805"/>
                  </a:lnTo>
                  <a:lnTo>
                    <a:pt x="159318" y="49495"/>
                  </a:lnTo>
                  <a:close/>
                  <a:moveTo>
                    <a:pt x="158508" y="53995"/>
                  </a:moveTo>
                  <a:lnTo>
                    <a:pt x="158508" y="56305"/>
                  </a:lnTo>
                  <a:lnTo>
                    <a:pt x="159318" y="56305"/>
                  </a:lnTo>
                  <a:lnTo>
                    <a:pt x="159318" y="53995"/>
                  </a:lnTo>
                  <a:close/>
                  <a:moveTo>
                    <a:pt x="158508" y="58496"/>
                  </a:moveTo>
                  <a:lnTo>
                    <a:pt x="158508" y="60806"/>
                  </a:lnTo>
                  <a:lnTo>
                    <a:pt x="159318" y="60806"/>
                  </a:lnTo>
                  <a:lnTo>
                    <a:pt x="159318" y="58496"/>
                  </a:lnTo>
                  <a:close/>
                  <a:moveTo>
                    <a:pt x="158508" y="62996"/>
                  </a:moveTo>
                  <a:lnTo>
                    <a:pt x="158508" y="65306"/>
                  </a:lnTo>
                  <a:lnTo>
                    <a:pt x="159318" y="65306"/>
                  </a:lnTo>
                  <a:lnTo>
                    <a:pt x="159318" y="62996"/>
                  </a:lnTo>
                  <a:close/>
                  <a:moveTo>
                    <a:pt x="158508" y="67497"/>
                  </a:moveTo>
                  <a:lnTo>
                    <a:pt x="158508" y="69807"/>
                  </a:lnTo>
                  <a:lnTo>
                    <a:pt x="159318" y="69807"/>
                  </a:lnTo>
                  <a:lnTo>
                    <a:pt x="159318" y="67497"/>
                  </a:lnTo>
                  <a:close/>
                  <a:moveTo>
                    <a:pt x="158508" y="71998"/>
                  </a:moveTo>
                  <a:lnTo>
                    <a:pt x="158508" y="74307"/>
                  </a:lnTo>
                  <a:lnTo>
                    <a:pt x="159318" y="74307"/>
                  </a:lnTo>
                  <a:lnTo>
                    <a:pt x="159318" y="71998"/>
                  </a:lnTo>
                  <a:close/>
                  <a:moveTo>
                    <a:pt x="158508" y="76498"/>
                  </a:moveTo>
                  <a:lnTo>
                    <a:pt x="158508" y="78808"/>
                  </a:lnTo>
                  <a:lnTo>
                    <a:pt x="159318" y="78808"/>
                  </a:lnTo>
                  <a:lnTo>
                    <a:pt x="159318" y="76498"/>
                  </a:lnTo>
                  <a:close/>
                  <a:moveTo>
                    <a:pt x="158508" y="80999"/>
                  </a:moveTo>
                  <a:lnTo>
                    <a:pt x="158508" y="83309"/>
                  </a:lnTo>
                  <a:lnTo>
                    <a:pt x="159318" y="83309"/>
                  </a:lnTo>
                  <a:lnTo>
                    <a:pt x="159318" y="80999"/>
                  </a:lnTo>
                  <a:close/>
                  <a:moveTo>
                    <a:pt x="158508" y="85499"/>
                  </a:moveTo>
                  <a:lnTo>
                    <a:pt x="158508" y="87797"/>
                  </a:lnTo>
                  <a:lnTo>
                    <a:pt x="159318" y="87797"/>
                  </a:lnTo>
                  <a:lnTo>
                    <a:pt x="159318" y="85499"/>
                  </a:lnTo>
                  <a:close/>
                  <a:moveTo>
                    <a:pt x="158508" y="90000"/>
                  </a:moveTo>
                  <a:lnTo>
                    <a:pt x="158508" y="92298"/>
                  </a:lnTo>
                  <a:lnTo>
                    <a:pt x="159318" y="92298"/>
                  </a:lnTo>
                  <a:lnTo>
                    <a:pt x="159318" y="90000"/>
                  </a:lnTo>
                  <a:close/>
                  <a:moveTo>
                    <a:pt x="158508" y="94488"/>
                  </a:moveTo>
                  <a:lnTo>
                    <a:pt x="158508" y="96798"/>
                  </a:lnTo>
                  <a:lnTo>
                    <a:pt x="159318" y="96798"/>
                  </a:lnTo>
                  <a:lnTo>
                    <a:pt x="159318" y="94488"/>
                  </a:lnTo>
                  <a:close/>
                  <a:moveTo>
                    <a:pt x="158508" y="98989"/>
                  </a:moveTo>
                  <a:lnTo>
                    <a:pt x="158508" y="101299"/>
                  </a:lnTo>
                  <a:lnTo>
                    <a:pt x="159318" y="101299"/>
                  </a:lnTo>
                  <a:lnTo>
                    <a:pt x="159318" y="98989"/>
                  </a:lnTo>
                  <a:close/>
                  <a:moveTo>
                    <a:pt x="158508" y="103490"/>
                  </a:moveTo>
                  <a:lnTo>
                    <a:pt x="158508" y="105799"/>
                  </a:lnTo>
                  <a:lnTo>
                    <a:pt x="159318" y="105799"/>
                  </a:lnTo>
                  <a:lnTo>
                    <a:pt x="159318" y="103490"/>
                  </a:lnTo>
                  <a:close/>
                  <a:moveTo>
                    <a:pt x="158508" y="107990"/>
                  </a:moveTo>
                  <a:lnTo>
                    <a:pt x="158508" y="110300"/>
                  </a:lnTo>
                  <a:lnTo>
                    <a:pt x="159318" y="110300"/>
                  </a:lnTo>
                  <a:lnTo>
                    <a:pt x="159318" y="107990"/>
                  </a:lnTo>
                  <a:close/>
                  <a:moveTo>
                    <a:pt x="158508" y="112491"/>
                  </a:moveTo>
                  <a:lnTo>
                    <a:pt x="158508" y="114800"/>
                  </a:lnTo>
                  <a:lnTo>
                    <a:pt x="159318" y="114800"/>
                  </a:lnTo>
                  <a:lnTo>
                    <a:pt x="159318" y="112491"/>
                  </a:lnTo>
                  <a:close/>
                  <a:moveTo>
                    <a:pt x="158508" y="116991"/>
                  </a:moveTo>
                  <a:lnTo>
                    <a:pt x="158508" y="117158"/>
                  </a:lnTo>
                  <a:cubicBezTo>
                    <a:pt x="158508" y="117860"/>
                    <a:pt x="158472" y="118551"/>
                    <a:pt x="158377" y="119241"/>
                  </a:cubicBezTo>
                  <a:lnTo>
                    <a:pt x="159187" y="119349"/>
                  </a:lnTo>
                  <a:cubicBezTo>
                    <a:pt x="159270" y="118622"/>
                    <a:pt x="159318" y="117896"/>
                    <a:pt x="159318" y="117158"/>
                  </a:cubicBezTo>
                  <a:lnTo>
                    <a:pt x="159318" y="116991"/>
                  </a:lnTo>
                  <a:close/>
                  <a:moveTo>
                    <a:pt x="157984" y="121337"/>
                  </a:moveTo>
                  <a:cubicBezTo>
                    <a:pt x="157794" y="122063"/>
                    <a:pt x="157556" y="122790"/>
                    <a:pt x="157270" y="123480"/>
                  </a:cubicBezTo>
                  <a:lnTo>
                    <a:pt x="158008" y="123790"/>
                  </a:lnTo>
                  <a:cubicBezTo>
                    <a:pt x="158318" y="123063"/>
                    <a:pt x="158568" y="122301"/>
                    <a:pt x="158758" y="121539"/>
                  </a:cubicBezTo>
                  <a:lnTo>
                    <a:pt x="157984" y="121337"/>
                  </a:lnTo>
                  <a:close/>
                  <a:moveTo>
                    <a:pt x="156329" y="125397"/>
                  </a:moveTo>
                  <a:cubicBezTo>
                    <a:pt x="155948" y="126040"/>
                    <a:pt x="155532" y="126671"/>
                    <a:pt x="155079" y="127266"/>
                  </a:cubicBezTo>
                  <a:lnTo>
                    <a:pt x="155710" y="127766"/>
                  </a:lnTo>
                  <a:cubicBezTo>
                    <a:pt x="156198" y="127135"/>
                    <a:pt x="156639" y="126480"/>
                    <a:pt x="157032" y="125802"/>
                  </a:cubicBezTo>
                  <a:lnTo>
                    <a:pt x="156329" y="125397"/>
                  </a:lnTo>
                  <a:close/>
                  <a:moveTo>
                    <a:pt x="153662" y="128874"/>
                  </a:moveTo>
                  <a:cubicBezTo>
                    <a:pt x="153138" y="129409"/>
                    <a:pt x="152567" y="129909"/>
                    <a:pt x="151972" y="130362"/>
                  </a:cubicBezTo>
                  <a:lnTo>
                    <a:pt x="152460" y="131005"/>
                  </a:lnTo>
                  <a:cubicBezTo>
                    <a:pt x="153091" y="130529"/>
                    <a:pt x="153686" y="130005"/>
                    <a:pt x="154234" y="129445"/>
                  </a:cubicBezTo>
                  <a:lnTo>
                    <a:pt x="153662" y="128874"/>
                  </a:lnTo>
                  <a:close/>
                  <a:moveTo>
                    <a:pt x="150186" y="131541"/>
                  </a:moveTo>
                  <a:cubicBezTo>
                    <a:pt x="149543" y="131910"/>
                    <a:pt x="148864" y="132243"/>
                    <a:pt x="148174" y="132529"/>
                  </a:cubicBezTo>
                  <a:lnTo>
                    <a:pt x="148471" y="133279"/>
                  </a:lnTo>
                  <a:cubicBezTo>
                    <a:pt x="149197" y="132981"/>
                    <a:pt x="149912" y="132636"/>
                    <a:pt x="150591" y="132243"/>
                  </a:cubicBezTo>
                  <a:lnTo>
                    <a:pt x="150186" y="131541"/>
                  </a:lnTo>
                  <a:close/>
                  <a:moveTo>
                    <a:pt x="146138" y="133207"/>
                  </a:moveTo>
                  <a:cubicBezTo>
                    <a:pt x="145423" y="133386"/>
                    <a:pt x="144673" y="133529"/>
                    <a:pt x="143935" y="133624"/>
                  </a:cubicBezTo>
                  <a:lnTo>
                    <a:pt x="144030" y="134422"/>
                  </a:lnTo>
                  <a:cubicBezTo>
                    <a:pt x="144804" y="134339"/>
                    <a:pt x="145590" y="134184"/>
                    <a:pt x="146352" y="133981"/>
                  </a:cubicBezTo>
                  <a:lnTo>
                    <a:pt x="146138" y="133207"/>
                  </a:lnTo>
                  <a:close/>
                  <a:moveTo>
                    <a:pt x="0" y="133743"/>
                  </a:moveTo>
                  <a:lnTo>
                    <a:pt x="0" y="134553"/>
                  </a:lnTo>
                  <a:lnTo>
                    <a:pt x="2310" y="134553"/>
                  </a:lnTo>
                  <a:lnTo>
                    <a:pt x="2310" y="133743"/>
                  </a:lnTo>
                  <a:close/>
                  <a:moveTo>
                    <a:pt x="4501" y="133743"/>
                  </a:moveTo>
                  <a:lnTo>
                    <a:pt x="4501" y="134553"/>
                  </a:lnTo>
                  <a:lnTo>
                    <a:pt x="6811" y="134553"/>
                  </a:lnTo>
                  <a:lnTo>
                    <a:pt x="6811" y="133743"/>
                  </a:lnTo>
                  <a:close/>
                  <a:moveTo>
                    <a:pt x="9001" y="133743"/>
                  </a:moveTo>
                  <a:lnTo>
                    <a:pt x="9001" y="134553"/>
                  </a:lnTo>
                  <a:lnTo>
                    <a:pt x="11311" y="134553"/>
                  </a:lnTo>
                  <a:lnTo>
                    <a:pt x="11311" y="133743"/>
                  </a:lnTo>
                  <a:close/>
                  <a:moveTo>
                    <a:pt x="13502" y="133743"/>
                  </a:moveTo>
                  <a:lnTo>
                    <a:pt x="13502" y="134553"/>
                  </a:lnTo>
                  <a:lnTo>
                    <a:pt x="15812" y="134553"/>
                  </a:lnTo>
                  <a:lnTo>
                    <a:pt x="15812" y="133743"/>
                  </a:lnTo>
                  <a:close/>
                  <a:moveTo>
                    <a:pt x="18003" y="133743"/>
                  </a:moveTo>
                  <a:lnTo>
                    <a:pt x="18003" y="134553"/>
                  </a:lnTo>
                  <a:lnTo>
                    <a:pt x="20312" y="134553"/>
                  </a:lnTo>
                  <a:lnTo>
                    <a:pt x="20312" y="133743"/>
                  </a:lnTo>
                  <a:close/>
                  <a:moveTo>
                    <a:pt x="22503" y="133743"/>
                  </a:moveTo>
                  <a:lnTo>
                    <a:pt x="22503" y="134553"/>
                  </a:lnTo>
                  <a:lnTo>
                    <a:pt x="24801" y="134553"/>
                  </a:lnTo>
                  <a:lnTo>
                    <a:pt x="24801" y="133743"/>
                  </a:lnTo>
                  <a:close/>
                  <a:moveTo>
                    <a:pt x="27004" y="133743"/>
                  </a:moveTo>
                  <a:lnTo>
                    <a:pt x="27004" y="134553"/>
                  </a:lnTo>
                  <a:lnTo>
                    <a:pt x="29302" y="134553"/>
                  </a:lnTo>
                  <a:lnTo>
                    <a:pt x="29302" y="133743"/>
                  </a:lnTo>
                  <a:close/>
                  <a:moveTo>
                    <a:pt x="31492" y="133743"/>
                  </a:moveTo>
                  <a:lnTo>
                    <a:pt x="31492" y="134553"/>
                  </a:lnTo>
                  <a:lnTo>
                    <a:pt x="33802" y="134553"/>
                  </a:lnTo>
                  <a:lnTo>
                    <a:pt x="33802" y="133743"/>
                  </a:lnTo>
                  <a:close/>
                  <a:moveTo>
                    <a:pt x="35993" y="133743"/>
                  </a:moveTo>
                  <a:lnTo>
                    <a:pt x="35993" y="134553"/>
                  </a:lnTo>
                  <a:lnTo>
                    <a:pt x="38303" y="134553"/>
                  </a:lnTo>
                  <a:lnTo>
                    <a:pt x="38303" y="133743"/>
                  </a:lnTo>
                  <a:close/>
                  <a:moveTo>
                    <a:pt x="40493" y="133743"/>
                  </a:moveTo>
                  <a:lnTo>
                    <a:pt x="40493" y="134553"/>
                  </a:lnTo>
                  <a:lnTo>
                    <a:pt x="42803" y="134553"/>
                  </a:lnTo>
                  <a:lnTo>
                    <a:pt x="42803" y="133743"/>
                  </a:lnTo>
                  <a:close/>
                  <a:moveTo>
                    <a:pt x="44994" y="133743"/>
                  </a:moveTo>
                  <a:lnTo>
                    <a:pt x="44994" y="134553"/>
                  </a:lnTo>
                  <a:lnTo>
                    <a:pt x="47304" y="134553"/>
                  </a:lnTo>
                  <a:lnTo>
                    <a:pt x="47304" y="133743"/>
                  </a:lnTo>
                  <a:close/>
                  <a:moveTo>
                    <a:pt x="49495" y="133743"/>
                  </a:moveTo>
                  <a:lnTo>
                    <a:pt x="49495" y="134553"/>
                  </a:lnTo>
                  <a:lnTo>
                    <a:pt x="51804" y="134553"/>
                  </a:lnTo>
                  <a:lnTo>
                    <a:pt x="51804" y="133743"/>
                  </a:lnTo>
                  <a:close/>
                  <a:moveTo>
                    <a:pt x="53995" y="133743"/>
                  </a:moveTo>
                  <a:lnTo>
                    <a:pt x="53995" y="134553"/>
                  </a:lnTo>
                  <a:lnTo>
                    <a:pt x="56305" y="134553"/>
                  </a:lnTo>
                  <a:lnTo>
                    <a:pt x="56305" y="133743"/>
                  </a:lnTo>
                  <a:close/>
                  <a:moveTo>
                    <a:pt x="58496" y="133743"/>
                  </a:moveTo>
                  <a:lnTo>
                    <a:pt x="58496" y="134553"/>
                  </a:lnTo>
                  <a:lnTo>
                    <a:pt x="60805" y="134553"/>
                  </a:lnTo>
                  <a:lnTo>
                    <a:pt x="60805" y="133743"/>
                  </a:lnTo>
                  <a:close/>
                  <a:moveTo>
                    <a:pt x="62996" y="133743"/>
                  </a:moveTo>
                  <a:lnTo>
                    <a:pt x="62996" y="134553"/>
                  </a:lnTo>
                  <a:lnTo>
                    <a:pt x="65306" y="134553"/>
                  </a:lnTo>
                  <a:lnTo>
                    <a:pt x="65306" y="133743"/>
                  </a:lnTo>
                  <a:close/>
                  <a:moveTo>
                    <a:pt x="67497" y="133743"/>
                  </a:moveTo>
                  <a:lnTo>
                    <a:pt x="67497" y="134553"/>
                  </a:lnTo>
                  <a:lnTo>
                    <a:pt x="69807" y="134553"/>
                  </a:lnTo>
                  <a:lnTo>
                    <a:pt x="69807" y="133743"/>
                  </a:lnTo>
                  <a:close/>
                  <a:moveTo>
                    <a:pt x="71997" y="133743"/>
                  </a:moveTo>
                  <a:lnTo>
                    <a:pt x="71997" y="134553"/>
                  </a:lnTo>
                  <a:lnTo>
                    <a:pt x="74307" y="134553"/>
                  </a:lnTo>
                  <a:lnTo>
                    <a:pt x="74307" y="133743"/>
                  </a:lnTo>
                  <a:close/>
                  <a:moveTo>
                    <a:pt x="76498" y="133743"/>
                  </a:moveTo>
                  <a:lnTo>
                    <a:pt x="76498" y="134553"/>
                  </a:lnTo>
                  <a:lnTo>
                    <a:pt x="78796" y="134553"/>
                  </a:lnTo>
                  <a:lnTo>
                    <a:pt x="78796" y="133743"/>
                  </a:lnTo>
                  <a:close/>
                  <a:moveTo>
                    <a:pt x="80998" y="133743"/>
                  </a:moveTo>
                  <a:lnTo>
                    <a:pt x="80998" y="134553"/>
                  </a:lnTo>
                  <a:lnTo>
                    <a:pt x="83296" y="134553"/>
                  </a:lnTo>
                  <a:lnTo>
                    <a:pt x="83296" y="133743"/>
                  </a:lnTo>
                  <a:close/>
                  <a:moveTo>
                    <a:pt x="85487" y="133743"/>
                  </a:moveTo>
                  <a:lnTo>
                    <a:pt x="85487" y="134553"/>
                  </a:lnTo>
                  <a:lnTo>
                    <a:pt x="87797" y="134553"/>
                  </a:lnTo>
                  <a:lnTo>
                    <a:pt x="87797" y="133743"/>
                  </a:lnTo>
                  <a:close/>
                  <a:moveTo>
                    <a:pt x="89988" y="133743"/>
                  </a:moveTo>
                  <a:lnTo>
                    <a:pt x="89988" y="134553"/>
                  </a:lnTo>
                  <a:lnTo>
                    <a:pt x="92298" y="134553"/>
                  </a:lnTo>
                  <a:lnTo>
                    <a:pt x="92298" y="133743"/>
                  </a:lnTo>
                  <a:close/>
                  <a:moveTo>
                    <a:pt x="94488" y="133743"/>
                  </a:moveTo>
                  <a:lnTo>
                    <a:pt x="94488" y="134553"/>
                  </a:lnTo>
                  <a:lnTo>
                    <a:pt x="96798" y="134553"/>
                  </a:lnTo>
                  <a:lnTo>
                    <a:pt x="96798" y="133743"/>
                  </a:lnTo>
                  <a:close/>
                  <a:moveTo>
                    <a:pt x="98989" y="133743"/>
                  </a:moveTo>
                  <a:lnTo>
                    <a:pt x="98989" y="134553"/>
                  </a:lnTo>
                  <a:lnTo>
                    <a:pt x="101299" y="134553"/>
                  </a:lnTo>
                  <a:lnTo>
                    <a:pt x="101299" y="133743"/>
                  </a:lnTo>
                  <a:close/>
                  <a:moveTo>
                    <a:pt x="103489" y="133743"/>
                  </a:moveTo>
                  <a:lnTo>
                    <a:pt x="103489" y="134553"/>
                  </a:lnTo>
                  <a:lnTo>
                    <a:pt x="105799" y="134553"/>
                  </a:lnTo>
                  <a:lnTo>
                    <a:pt x="105799" y="133743"/>
                  </a:lnTo>
                  <a:close/>
                  <a:moveTo>
                    <a:pt x="107990" y="133743"/>
                  </a:moveTo>
                  <a:lnTo>
                    <a:pt x="107990" y="134553"/>
                  </a:lnTo>
                  <a:lnTo>
                    <a:pt x="110300" y="134553"/>
                  </a:lnTo>
                  <a:lnTo>
                    <a:pt x="110300" y="133743"/>
                  </a:lnTo>
                  <a:close/>
                  <a:moveTo>
                    <a:pt x="112491" y="133743"/>
                  </a:moveTo>
                  <a:lnTo>
                    <a:pt x="112491" y="134553"/>
                  </a:lnTo>
                  <a:lnTo>
                    <a:pt x="114800" y="134553"/>
                  </a:lnTo>
                  <a:lnTo>
                    <a:pt x="114800" y="133743"/>
                  </a:lnTo>
                  <a:close/>
                  <a:moveTo>
                    <a:pt x="116991" y="133743"/>
                  </a:moveTo>
                  <a:lnTo>
                    <a:pt x="116991" y="134553"/>
                  </a:lnTo>
                  <a:lnTo>
                    <a:pt x="119301" y="134553"/>
                  </a:lnTo>
                  <a:lnTo>
                    <a:pt x="119301" y="133743"/>
                  </a:lnTo>
                  <a:close/>
                  <a:moveTo>
                    <a:pt x="121492" y="133743"/>
                  </a:moveTo>
                  <a:lnTo>
                    <a:pt x="121492" y="134553"/>
                  </a:lnTo>
                  <a:lnTo>
                    <a:pt x="123801" y="134553"/>
                  </a:lnTo>
                  <a:lnTo>
                    <a:pt x="123801" y="133743"/>
                  </a:lnTo>
                  <a:close/>
                  <a:moveTo>
                    <a:pt x="125992" y="133743"/>
                  </a:moveTo>
                  <a:lnTo>
                    <a:pt x="125992" y="134553"/>
                  </a:lnTo>
                  <a:lnTo>
                    <a:pt x="128290" y="134553"/>
                  </a:lnTo>
                  <a:lnTo>
                    <a:pt x="128290" y="133743"/>
                  </a:lnTo>
                  <a:close/>
                  <a:moveTo>
                    <a:pt x="130493" y="133743"/>
                  </a:moveTo>
                  <a:lnTo>
                    <a:pt x="130493" y="134553"/>
                  </a:lnTo>
                  <a:lnTo>
                    <a:pt x="132791" y="134553"/>
                  </a:lnTo>
                  <a:lnTo>
                    <a:pt x="132791" y="133743"/>
                  </a:lnTo>
                  <a:close/>
                  <a:moveTo>
                    <a:pt x="134981" y="133743"/>
                  </a:moveTo>
                  <a:lnTo>
                    <a:pt x="134981" y="134553"/>
                  </a:lnTo>
                  <a:lnTo>
                    <a:pt x="137291" y="134553"/>
                  </a:lnTo>
                  <a:lnTo>
                    <a:pt x="137291" y="133743"/>
                  </a:lnTo>
                  <a:close/>
                  <a:moveTo>
                    <a:pt x="139482" y="133743"/>
                  </a:moveTo>
                  <a:lnTo>
                    <a:pt x="139482" y="134553"/>
                  </a:lnTo>
                  <a:lnTo>
                    <a:pt x="141792" y="134553"/>
                  </a:lnTo>
                  <a:lnTo>
                    <a:pt x="141792" y="1337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0" y="9518"/>
              <a:ext cx="5427468" cy="4635676"/>
            </a:xfrm>
            <a:custGeom>
              <a:rect b="b" l="l" r="r" t="t"/>
              <a:pathLst>
                <a:path extrusionOk="0" h="145137" w="169927">
                  <a:moveTo>
                    <a:pt x="169462" y="0"/>
                  </a:moveTo>
                  <a:lnTo>
                    <a:pt x="169462" y="120122"/>
                  </a:lnTo>
                  <a:cubicBezTo>
                    <a:pt x="169462" y="133659"/>
                    <a:pt x="158449" y="144684"/>
                    <a:pt x="144900" y="144684"/>
                  </a:cubicBezTo>
                  <a:lnTo>
                    <a:pt x="1" y="144684"/>
                  </a:lnTo>
                  <a:lnTo>
                    <a:pt x="1" y="145137"/>
                  </a:lnTo>
                  <a:lnTo>
                    <a:pt x="144900" y="145137"/>
                  </a:lnTo>
                  <a:cubicBezTo>
                    <a:pt x="158699" y="145137"/>
                    <a:pt x="169927" y="133921"/>
                    <a:pt x="169927" y="120122"/>
                  </a:cubicBezTo>
                  <a:lnTo>
                    <a:pt x="1699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0" y="9518"/>
              <a:ext cx="4954788" cy="4162996"/>
            </a:xfrm>
            <a:custGeom>
              <a:rect b="b" l="l" r="r" t="t"/>
              <a:pathLst>
                <a:path extrusionOk="0" h="130338" w="155128">
                  <a:moveTo>
                    <a:pt x="154663" y="0"/>
                  </a:moveTo>
                  <a:lnTo>
                    <a:pt x="154663" y="121432"/>
                  </a:lnTo>
                  <a:cubicBezTo>
                    <a:pt x="154663" y="126087"/>
                    <a:pt x="150877" y="129885"/>
                    <a:pt x="146209" y="129885"/>
                  </a:cubicBezTo>
                  <a:lnTo>
                    <a:pt x="1" y="129885"/>
                  </a:lnTo>
                  <a:lnTo>
                    <a:pt x="1" y="130337"/>
                  </a:lnTo>
                  <a:lnTo>
                    <a:pt x="146209" y="130337"/>
                  </a:lnTo>
                  <a:cubicBezTo>
                    <a:pt x="151127" y="130337"/>
                    <a:pt x="155127" y="126349"/>
                    <a:pt x="155127" y="121432"/>
                  </a:cubicBezTo>
                  <a:lnTo>
                    <a:pt x="155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22"/>
          <p:cNvGrpSpPr/>
          <p:nvPr/>
        </p:nvGrpSpPr>
        <p:grpSpPr>
          <a:xfrm>
            <a:off x="6568775" y="681175"/>
            <a:ext cx="1884600" cy="797412"/>
            <a:chOff x="6568775" y="681175"/>
            <a:chExt cx="1884600" cy="797412"/>
          </a:xfrm>
        </p:grpSpPr>
        <p:grpSp>
          <p:nvGrpSpPr>
            <p:cNvPr id="463" name="Google Shape;463;p22"/>
            <p:cNvGrpSpPr/>
            <p:nvPr/>
          </p:nvGrpSpPr>
          <p:grpSpPr>
            <a:xfrm>
              <a:off x="7355049" y="997385"/>
              <a:ext cx="312046" cy="481202"/>
              <a:chOff x="6952134" y="623290"/>
              <a:chExt cx="410748" cy="633411"/>
            </a:xfrm>
          </p:grpSpPr>
          <p:sp>
            <p:nvSpPr>
              <p:cNvPr id="464" name="Google Shape;464;p22"/>
              <p:cNvSpPr/>
              <p:nvPr/>
            </p:nvSpPr>
            <p:spPr>
              <a:xfrm>
                <a:off x="7024767" y="1039701"/>
                <a:ext cx="265102" cy="217000"/>
              </a:xfrm>
              <a:custGeom>
                <a:rect b="b" l="l" r="r" t="t"/>
                <a:pathLst>
                  <a:path extrusionOk="0" h="6794" w="8300">
                    <a:moveTo>
                      <a:pt x="1" y="1"/>
                    </a:moveTo>
                    <a:lnTo>
                      <a:pt x="3811" y="6597"/>
                    </a:lnTo>
                    <a:cubicBezTo>
                      <a:pt x="3888" y="6728"/>
                      <a:pt x="4022" y="6793"/>
                      <a:pt x="4155" y="6793"/>
                    </a:cubicBezTo>
                    <a:cubicBezTo>
                      <a:pt x="4287" y="6793"/>
                      <a:pt x="4418" y="6728"/>
                      <a:pt x="4490" y="6597"/>
                    </a:cubicBezTo>
                    <a:lnTo>
                      <a:pt x="8300" y="1"/>
                    </a:lnTo>
                    <a:lnTo>
                      <a:pt x="8300" y="1"/>
                    </a:lnTo>
                    <a:cubicBezTo>
                      <a:pt x="7097" y="763"/>
                      <a:pt x="5680" y="1203"/>
                      <a:pt x="4156" y="1203"/>
                    </a:cubicBezTo>
                    <a:cubicBezTo>
                      <a:pt x="2632" y="1203"/>
                      <a:pt x="1203" y="763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2"/>
              <p:cNvSpPr/>
              <p:nvPr/>
            </p:nvSpPr>
            <p:spPr>
              <a:xfrm>
                <a:off x="6952134" y="623290"/>
                <a:ext cx="410748" cy="410748"/>
              </a:xfrm>
              <a:custGeom>
                <a:rect b="b" l="l" r="r" t="t"/>
                <a:pathLst>
                  <a:path extrusionOk="0" h="12860" w="12860">
                    <a:moveTo>
                      <a:pt x="6430" y="2430"/>
                    </a:moveTo>
                    <a:cubicBezTo>
                      <a:pt x="8633" y="2430"/>
                      <a:pt x="10419" y="4227"/>
                      <a:pt x="10419" y="6430"/>
                    </a:cubicBezTo>
                    <a:cubicBezTo>
                      <a:pt x="10419" y="8633"/>
                      <a:pt x="8633" y="10419"/>
                      <a:pt x="6430" y="10419"/>
                    </a:cubicBezTo>
                    <a:cubicBezTo>
                      <a:pt x="4228" y="10419"/>
                      <a:pt x="2430" y="8633"/>
                      <a:pt x="2430" y="6430"/>
                    </a:cubicBezTo>
                    <a:cubicBezTo>
                      <a:pt x="2430" y="4227"/>
                      <a:pt x="4228" y="2430"/>
                      <a:pt x="6430" y="2430"/>
                    </a:cubicBezTo>
                    <a:close/>
                    <a:moveTo>
                      <a:pt x="6430" y="1"/>
                    </a:moveTo>
                    <a:cubicBezTo>
                      <a:pt x="2882" y="1"/>
                      <a:pt x="1" y="2882"/>
                      <a:pt x="1" y="6430"/>
                    </a:cubicBezTo>
                    <a:cubicBezTo>
                      <a:pt x="1" y="9978"/>
                      <a:pt x="2882" y="12859"/>
                      <a:pt x="6430" y="12859"/>
                    </a:cubicBezTo>
                    <a:cubicBezTo>
                      <a:pt x="9966" y="12859"/>
                      <a:pt x="12860" y="9978"/>
                      <a:pt x="12860" y="6430"/>
                    </a:cubicBezTo>
                    <a:cubicBezTo>
                      <a:pt x="12860" y="2882"/>
                      <a:pt x="9966" y="1"/>
                      <a:pt x="64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6" name="Google Shape;466;p22"/>
            <p:cNvSpPr txBox="1"/>
            <p:nvPr/>
          </p:nvSpPr>
          <p:spPr>
            <a:xfrm>
              <a:off x="6568775" y="681175"/>
              <a:ext cx="1884600" cy="3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r>
                <a:rPr lang="en" sz="2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0%</a:t>
              </a:r>
              <a:endParaRPr sz="20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67" name="Google Shape;467;p22"/>
          <p:cNvGrpSpPr/>
          <p:nvPr/>
        </p:nvGrpSpPr>
        <p:grpSpPr>
          <a:xfrm>
            <a:off x="980900" y="3449975"/>
            <a:ext cx="1226400" cy="797412"/>
            <a:chOff x="980900" y="3449975"/>
            <a:chExt cx="1226400" cy="797412"/>
          </a:xfrm>
        </p:grpSpPr>
        <p:grpSp>
          <p:nvGrpSpPr>
            <p:cNvPr id="468" name="Google Shape;468;p22"/>
            <p:cNvGrpSpPr/>
            <p:nvPr/>
          </p:nvGrpSpPr>
          <p:grpSpPr>
            <a:xfrm>
              <a:off x="1438074" y="3766185"/>
              <a:ext cx="312046" cy="481202"/>
              <a:chOff x="6952134" y="623290"/>
              <a:chExt cx="410748" cy="633411"/>
            </a:xfrm>
          </p:grpSpPr>
          <p:sp>
            <p:nvSpPr>
              <p:cNvPr id="469" name="Google Shape;469;p22"/>
              <p:cNvSpPr/>
              <p:nvPr/>
            </p:nvSpPr>
            <p:spPr>
              <a:xfrm>
                <a:off x="7024767" y="1039701"/>
                <a:ext cx="265102" cy="217000"/>
              </a:xfrm>
              <a:custGeom>
                <a:rect b="b" l="l" r="r" t="t"/>
                <a:pathLst>
                  <a:path extrusionOk="0" h="6794" w="8300">
                    <a:moveTo>
                      <a:pt x="1" y="1"/>
                    </a:moveTo>
                    <a:lnTo>
                      <a:pt x="3811" y="6597"/>
                    </a:lnTo>
                    <a:cubicBezTo>
                      <a:pt x="3888" y="6728"/>
                      <a:pt x="4022" y="6793"/>
                      <a:pt x="4155" y="6793"/>
                    </a:cubicBezTo>
                    <a:cubicBezTo>
                      <a:pt x="4287" y="6793"/>
                      <a:pt x="4418" y="6728"/>
                      <a:pt x="4490" y="6597"/>
                    </a:cubicBezTo>
                    <a:lnTo>
                      <a:pt x="8300" y="1"/>
                    </a:lnTo>
                    <a:lnTo>
                      <a:pt x="8300" y="1"/>
                    </a:lnTo>
                    <a:cubicBezTo>
                      <a:pt x="7097" y="763"/>
                      <a:pt x="5680" y="1203"/>
                      <a:pt x="4156" y="1203"/>
                    </a:cubicBezTo>
                    <a:cubicBezTo>
                      <a:pt x="2632" y="1203"/>
                      <a:pt x="1203" y="763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2"/>
              <p:cNvSpPr/>
              <p:nvPr/>
            </p:nvSpPr>
            <p:spPr>
              <a:xfrm>
                <a:off x="6952134" y="623290"/>
                <a:ext cx="410748" cy="410748"/>
              </a:xfrm>
              <a:custGeom>
                <a:rect b="b" l="l" r="r" t="t"/>
                <a:pathLst>
                  <a:path extrusionOk="0" h="12860" w="12860">
                    <a:moveTo>
                      <a:pt x="6430" y="2430"/>
                    </a:moveTo>
                    <a:cubicBezTo>
                      <a:pt x="8633" y="2430"/>
                      <a:pt x="10419" y="4227"/>
                      <a:pt x="10419" y="6430"/>
                    </a:cubicBezTo>
                    <a:cubicBezTo>
                      <a:pt x="10419" y="8633"/>
                      <a:pt x="8633" y="10419"/>
                      <a:pt x="6430" y="10419"/>
                    </a:cubicBezTo>
                    <a:cubicBezTo>
                      <a:pt x="4228" y="10419"/>
                      <a:pt x="2430" y="8633"/>
                      <a:pt x="2430" y="6430"/>
                    </a:cubicBezTo>
                    <a:cubicBezTo>
                      <a:pt x="2430" y="4227"/>
                      <a:pt x="4228" y="2430"/>
                      <a:pt x="6430" y="2430"/>
                    </a:cubicBezTo>
                    <a:close/>
                    <a:moveTo>
                      <a:pt x="6430" y="1"/>
                    </a:moveTo>
                    <a:cubicBezTo>
                      <a:pt x="2882" y="1"/>
                      <a:pt x="1" y="2882"/>
                      <a:pt x="1" y="6430"/>
                    </a:cubicBezTo>
                    <a:cubicBezTo>
                      <a:pt x="1" y="9978"/>
                      <a:pt x="2882" y="12859"/>
                      <a:pt x="6430" y="12859"/>
                    </a:cubicBezTo>
                    <a:cubicBezTo>
                      <a:pt x="9966" y="12859"/>
                      <a:pt x="12860" y="9978"/>
                      <a:pt x="12860" y="6430"/>
                    </a:cubicBezTo>
                    <a:cubicBezTo>
                      <a:pt x="12860" y="2882"/>
                      <a:pt x="9966" y="1"/>
                      <a:pt x="64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1" name="Google Shape;471;p22"/>
            <p:cNvSpPr txBox="1"/>
            <p:nvPr/>
          </p:nvSpPr>
          <p:spPr>
            <a:xfrm>
              <a:off x="980900" y="3449975"/>
              <a:ext cx="1226400" cy="3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74</a:t>
              </a: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2" name="Google Shape;472;p22"/>
          <p:cNvGrpSpPr/>
          <p:nvPr/>
        </p:nvGrpSpPr>
        <p:grpSpPr>
          <a:xfrm>
            <a:off x="3150900" y="3449975"/>
            <a:ext cx="1226400" cy="797412"/>
            <a:chOff x="3150900" y="3449975"/>
            <a:chExt cx="1226400" cy="797412"/>
          </a:xfrm>
        </p:grpSpPr>
        <p:grpSp>
          <p:nvGrpSpPr>
            <p:cNvPr id="473" name="Google Shape;473;p22"/>
            <p:cNvGrpSpPr/>
            <p:nvPr/>
          </p:nvGrpSpPr>
          <p:grpSpPr>
            <a:xfrm>
              <a:off x="3608074" y="3766185"/>
              <a:ext cx="312046" cy="481202"/>
              <a:chOff x="6952134" y="623290"/>
              <a:chExt cx="410748" cy="633411"/>
            </a:xfrm>
          </p:grpSpPr>
          <p:sp>
            <p:nvSpPr>
              <p:cNvPr id="474" name="Google Shape;474;p22"/>
              <p:cNvSpPr/>
              <p:nvPr/>
            </p:nvSpPr>
            <p:spPr>
              <a:xfrm>
                <a:off x="7024767" y="1039701"/>
                <a:ext cx="265102" cy="217000"/>
              </a:xfrm>
              <a:custGeom>
                <a:rect b="b" l="l" r="r" t="t"/>
                <a:pathLst>
                  <a:path extrusionOk="0" h="6794" w="8300">
                    <a:moveTo>
                      <a:pt x="1" y="1"/>
                    </a:moveTo>
                    <a:lnTo>
                      <a:pt x="3811" y="6597"/>
                    </a:lnTo>
                    <a:cubicBezTo>
                      <a:pt x="3888" y="6728"/>
                      <a:pt x="4022" y="6793"/>
                      <a:pt x="4155" y="6793"/>
                    </a:cubicBezTo>
                    <a:cubicBezTo>
                      <a:pt x="4287" y="6793"/>
                      <a:pt x="4418" y="6728"/>
                      <a:pt x="4490" y="6597"/>
                    </a:cubicBezTo>
                    <a:lnTo>
                      <a:pt x="8300" y="1"/>
                    </a:lnTo>
                    <a:lnTo>
                      <a:pt x="8300" y="1"/>
                    </a:lnTo>
                    <a:cubicBezTo>
                      <a:pt x="7097" y="763"/>
                      <a:pt x="5680" y="1203"/>
                      <a:pt x="4156" y="1203"/>
                    </a:cubicBezTo>
                    <a:cubicBezTo>
                      <a:pt x="2632" y="1203"/>
                      <a:pt x="1203" y="763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2"/>
              <p:cNvSpPr/>
              <p:nvPr/>
            </p:nvSpPr>
            <p:spPr>
              <a:xfrm>
                <a:off x="6952134" y="623290"/>
                <a:ext cx="410748" cy="410748"/>
              </a:xfrm>
              <a:custGeom>
                <a:rect b="b" l="l" r="r" t="t"/>
                <a:pathLst>
                  <a:path extrusionOk="0" h="12860" w="12860">
                    <a:moveTo>
                      <a:pt x="6430" y="2430"/>
                    </a:moveTo>
                    <a:cubicBezTo>
                      <a:pt x="8633" y="2430"/>
                      <a:pt x="10419" y="4227"/>
                      <a:pt x="10419" y="6430"/>
                    </a:cubicBezTo>
                    <a:cubicBezTo>
                      <a:pt x="10419" y="8633"/>
                      <a:pt x="8633" y="10419"/>
                      <a:pt x="6430" y="10419"/>
                    </a:cubicBezTo>
                    <a:cubicBezTo>
                      <a:pt x="4228" y="10419"/>
                      <a:pt x="2430" y="8633"/>
                      <a:pt x="2430" y="6430"/>
                    </a:cubicBezTo>
                    <a:cubicBezTo>
                      <a:pt x="2430" y="4227"/>
                      <a:pt x="4228" y="2430"/>
                      <a:pt x="6430" y="2430"/>
                    </a:cubicBezTo>
                    <a:close/>
                    <a:moveTo>
                      <a:pt x="6430" y="1"/>
                    </a:moveTo>
                    <a:cubicBezTo>
                      <a:pt x="2882" y="1"/>
                      <a:pt x="1" y="2882"/>
                      <a:pt x="1" y="6430"/>
                    </a:cubicBezTo>
                    <a:cubicBezTo>
                      <a:pt x="1" y="9978"/>
                      <a:pt x="2882" y="12859"/>
                      <a:pt x="6430" y="12859"/>
                    </a:cubicBezTo>
                    <a:cubicBezTo>
                      <a:pt x="9966" y="12859"/>
                      <a:pt x="12860" y="9978"/>
                      <a:pt x="12860" y="6430"/>
                    </a:cubicBezTo>
                    <a:cubicBezTo>
                      <a:pt x="12860" y="2882"/>
                      <a:pt x="9966" y="1"/>
                      <a:pt x="64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6" name="Google Shape;476;p22"/>
            <p:cNvSpPr txBox="1"/>
            <p:nvPr/>
          </p:nvSpPr>
          <p:spPr>
            <a:xfrm>
              <a:off x="3150900" y="3449975"/>
              <a:ext cx="1226400" cy="3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23</a:t>
              </a: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477" name="Google Shape;477;p22"/>
          <p:cNvSpPr txBox="1"/>
          <p:nvPr/>
        </p:nvSpPr>
        <p:spPr>
          <a:xfrm>
            <a:off x="710275" y="2130800"/>
            <a:ext cx="1548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78" name="Google Shape;478;p22"/>
          <p:cNvSpPr txBox="1"/>
          <p:nvPr/>
        </p:nvSpPr>
        <p:spPr>
          <a:xfrm>
            <a:off x="710275" y="2477650"/>
            <a:ext cx="38616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79" name="Google Shape;479;p22"/>
          <p:cNvGrpSpPr/>
          <p:nvPr/>
        </p:nvGrpSpPr>
        <p:grpSpPr>
          <a:xfrm>
            <a:off x="980900" y="681175"/>
            <a:ext cx="1226400" cy="797412"/>
            <a:chOff x="980900" y="681175"/>
            <a:chExt cx="1226400" cy="797412"/>
          </a:xfrm>
        </p:grpSpPr>
        <p:grpSp>
          <p:nvGrpSpPr>
            <p:cNvPr id="480" name="Google Shape;480;p22"/>
            <p:cNvGrpSpPr/>
            <p:nvPr/>
          </p:nvGrpSpPr>
          <p:grpSpPr>
            <a:xfrm>
              <a:off x="1438074" y="997385"/>
              <a:ext cx="312046" cy="481202"/>
              <a:chOff x="6952134" y="623290"/>
              <a:chExt cx="410748" cy="633411"/>
            </a:xfrm>
          </p:grpSpPr>
          <p:sp>
            <p:nvSpPr>
              <p:cNvPr id="481" name="Google Shape;481;p22"/>
              <p:cNvSpPr/>
              <p:nvPr/>
            </p:nvSpPr>
            <p:spPr>
              <a:xfrm>
                <a:off x="7024767" y="1039701"/>
                <a:ext cx="265102" cy="217000"/>
              </a:xfrm>
              <a:custGeom>
                <a:rect b="b" l="l" r="r" t="t"/>
                <a:pathLst>
                  <a:path extrusionOk="0" h="6794" w="8300">
                    <a:moveTo>
                      <a:pt x="1" y="1"/>
                    </a:moveTo>
                    <a:lnTo>
                      <a:pt x="3811" y="6597"/>
                    </a:lnTo>
                    <a:cubicBezTo>
                      <a:pt x="3888" y="6728"/>
                      <a:pt x="4022" y="6793"/>
                      <a:pt x="4155" y="6793"/>
                    </a:cubicBezTo>
                    <a:cubicBezTo>
                      <a:pt x="4287" y="6793"/>
                      <a:pt x="4418" y="6728"/>
                      <a:pt x="4490" y="6597"/>
                    </a:cubicBezTo>
                    <a:lnTo>
                      <a:pt x="8300" y="1"/>
                    </a:lnTo>
                    <a:lnTo>
                      <a:pt x="8300" y="1"/>
                    </a:lnTo>
                    <a:cubicBezTo>
                      <a:pt x="7097" y="763"/>
                      <a:pt x="5680" y="1203"/>
                      <a:pt x="4156" y="1203"/>
                    </a:cubicBezTo>
                    <a:cubicBezTo>
                      <a:pt x="2632" y="1203"/>
                      <a:pt x="1203" y="763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3"/>
                  </a:solidFill>
                </a:endParaRPr>
              </a:p>
            </p:txBody>
          </p:sp>
          <p:sp>
            <p:nvSpPr>
              <p:cNvPr id="482" name="Google Shape;482;p22"/>
              <p:cNvSpPr/>
              <p:nvPr/>
            </p:nvSpPr>
            <p:spPr>
              <a:xfrm>
                <a:off x="6952134" y="623290"/>
                <a:ext cx="410748" cy="410748"/>
              </a:xfrm>
              <a:custGeom>
                <a:rect b="b" l="l" r="r" t="t"/>
                <a:pathLst>
                  <a:path extrusionOk="0" h="12860" w="12860">
                    <a:moveTo>
                      <a:pt x="6430" y="2430"/>
                    </a:moveTo>
                    <a:cubicBezTo>
                      <a:pt x="8633" y="2430"/>
                      <a:pt x="10419" y="4227"/>
                      <a:pt x="10419" y="6430"/>
                    </a:cubicBezTo>
                    <a:cubicBezTo>
                      <a:pt x="10419" y="8633"/>
                      <a:pt x="8633" y="10419"/>
                      <a:pt x="6430" y="10419"/>
                    </a:cubicBezTo>
                    <a:cubicBezTo>
                      <a:pt x="4228" y="10419"/>
                      <a:pt x="2430" y="8633"/>
                      <a:pt x="2430" y="6430"/>
                    </a:cubicBezTo>
                    <a:cubicBezTo>
                      <a:pt x="2430" y="4227"/>
                      <a:pt x="4228" y="2430"/>
                      <a:pt x="6430" y="2430"/>
                    </a:cubicBezTo>
                    <a:close/>
                    <a:moveTo>
                      <a:pt x="6430" y="1"/>
                    </a:moveTo>
                    <a:cubicBezTo>
                      <a:pt x="2882" y="1"/>
                      <a:pt x="1" y="2882"/>
                      <a:pt x="1" y="6430"/>
                    </a:cubicBezTo>
                    <a:cubicBezTo>
                      <a:pt x="1" y="9978"/>
                      <a:pt x="2882" y="12859"/>
                      <a:pt x="6430" y="12859"/>
                    </a:cubicBezTo>
                    <a:cubicBezTo>
                      <a:pt x="9966" y="12859"/>
                      <a:pt x="12860" y="9978"/>
                      <a:pt x="12860" y="6430"/>
                    </a:cubicBezTo>
                    <a:cubicBezTo>
                      <a:pt x="12860" y="2882"/>
                      <a:pt x="9966" y="1"/>
                      <a:pt x="64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483" name="Google Shape;483;p22"/>
            <p:cNvSpPr txBox="1"/>
            <p:nvPr/>
          </p:nvSpPr>
          <p:spPr>
            <a:xfrm>
              <a:off x="980900" y="681175"/>
              <a:ext cx="1226400" cy="3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39</a:t>
              </a: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84" name="Google Shape;484;p22"/>
          <p:cNvGrpSpPr/>
          <p:nvPr/>
        </p:nvGrpSpPr>
        <p:grpSpPr>
          <a:xfrm>
            <a:off x="3150900" y="681175"/>
            <a:ext cx="1226400" cy="797412"/>
            <a:chOff x="3150900" y="681175"/>
            <a:chExt cx="1226400" cy="797412"/>
          </a:xfrm>
        </p:grpSpPr>
        <p:grpSp>
          <p:nvGrpSpPr>
            <p:cNvPr id="485" name="Google Shape;485;p22"/>
            <p:cNvGrpSpPr/>
            <p:nvPr/>
          </p:nvGrpSpPr>
          <p:grpSpPr>
            <a:xfrm>
              <a:off x="3608074" y="997385"/>
              <a:ext cx="312046" cy="481202"/>
              <a:chOff x="6952134" y="623290"/>
              <a:chExt cx="410748" cy="633411"/>
            </a:xfrm>
          </p:grpSpPr>
          <p:sp>
            <p:nvSpPr>
              <p:cNvPr id="486" name="Google Shape;486;p22"/>
              <p:cNvSpPr/>
              <p:nvPr/>
            </p:nvSpPr>
            <p:spPr>
              <a:xfrm>
                <a:off x="7024767" y="1039701"/>
                <a:ext cx="265102" cy="217000"/>
              </a:xfrm>
              <a:custGeom>
                <a:rect b="b" l="l" r="r" t="t"/>
                <a:pathLst>
                  <a:path extrusionOk="0" h="6794" w="8300">
                    <a:moveTo>
                      <a:pt x="1" y="1"/>
                    </a:moveTo>
                    <a:lnTo>
                      <a:pt x="3811" y="6597"/>
                    </a:lnTo>
                    <a:cubicBezTo>
                      <a:pt x="3888" y="6728"/>
                      <a:pt x="4022" y="6793"/>
                      <a:pt x="4155" y="6793"/>
                    </a:cubicBezTo>
                    <a:cubicBezTo>
                      <a:pt x="4287" y="6793"/>
                      <a:pt x="4418" y="6728"/>
                      <a:pt x="4490" y="6597"/>
                    </a:cubicBezTo>
                    <a:lnTo>
                      <a:pt x="8300" y="1"/>
                    </a:lnTo>
                    <a:lnTo>
                      <a:pt x="8300" y="1"/>
                    </a:lnTo>
                    <a:cubicBezTo>
                      <a:pt x="7097" y="763"/>
                      <a:pt x="5680" y="1203"/>
                      <a:pt x="4156" y="1203"/>
                    </a:cubicBezTo>
                    <a:cubicBezTo>
                      <a:pt x="2632" y="1203"/>
                      <a:pt x="1203" y="763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2"/>
              <p:cNvSpPr/>
              <p:nvPr/>
            </p:nvSpPr>
            <p:spPr>
              <a:xfrm>
                <a:off x="6952134" y="623290"/>
                <a:ext cx="410748" cy="410748"/>
              </a:xfrm>
              <a:custGeom>
                <a:rect b="b" l="l" r="r" t="t"/>
                <a:pathLst>
                  <a:path extrusionOk="0" h="12860" w="12860">
                    <a:moveTo>
                      <a:pt x="6430" y="2430"/>
                    </a:moveTo>
                    <a:cubicBezTo>
                      <a:pt x="8633" y="2430"/>
                      <a:pt x="10419" y="4227"/>
                      <a:pt x="10419" y="6430"/>
                    </a:cubicBezTo>
                    <a:cubicBezTo>
                      <a:pt x="10419" y="8633"/>
                      <a:pt x="8633" y="10419"/>
                      <a:pt x="6430" y="10419"/>
                    </a:cubicBezTo>
                    <a:cubicBezTo>
                      <a:pt x="4228" y="10419"/>
                      <a:pt x="2430" y="8633"/>
                      <a:pt x="2430" y="6430"/>
                    </a:cubicBezTo>
                    <a:cubicBezTo>
                      <a:pt x="2430" y="4227"/>
                      <a:pt x="4228" y="2430"/>
                      <a:pt x="6430" y="2430"/>
                    </a:cubicBezTo>
                    <a:close/>
                    <a:moveTo>
                      <a:pt x="6430" y="1"/>
                    </a:moveTo>
                    <a:cubicBezTo>
                      <a:pt x="2882" y="1"/>
                      <a:pt x="1" y="2882"/>
                      <a:pt x="1" y="6430"/>
                    </a:cubicBezTo>
                    <a:cubicBezTo>
                      <a:pt x="1" y="9978"/>
                      <a:pt x="2882" y="12859"/>
                      <a:pt x="6430" y="12859"/>
                    </a:cubicBezTo>
                    <a:cubicBezTo>
                      <a:pt x="9966" y="12859"/>
                      <a:pt x="12860" y="9978"/>
                      <a:pt x="12860" y="6430"/>
                    </a:cubicBezTo>
                    <a:cubicBezTo>
                      <a:pt x="12860" y="2882"/>
                      <a:pt x="9966" y="1"/>
                      <a:pt x="64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8" name="Google Shape;488;p22"/>
            <p:cNvSpPr txBox="1"/>
            <p:nvPr/>
          </p:nvSpPr>
          <p:spPr>
            <a:xfrm>
              <a:off x="3150900" y="681175"/>
              <a:ext cx="1226400" cy="3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</a:t>
              </a: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Roadmap Infographics</a:t>
            </a:r>
            <a:endParaRPr/>
          </a:p>
        </p:txBody>
      </p:sp>
      <p:sp>
        <p:nvSpPr>
          <p:cNvPr id="494" name="Google Shape;494;p23"/>
          <p:cNvSpPr/>
          <p:nvPr/>
        </p:nvSpPr>
        <p:spPr>
          <a:xfrm>
            <a:off x="3216945" y="1789298"/>
            <a:ext cx="2715835" cy="3405380"/>
          </a:xfrm>
          <a:custGeom>
            <a:rect b="b" l="l" r="r" t="t"/>
            <a:pathLst>
              <a:path extrusionOk="0" h="123361" w="98382">
                <a:moveTo>
                  <a:pt x="45804" y="0"/>
                </a:moveTo>
                <a:cubicBezTo>
                  <a:pt x="10180" y="16252"/>
                  <a:pt x="60198" y="14526"/>
                  <a:pt x="54102" y="27301"/>
                </a:cubicBezTo>
                <a:cubicBezTo>
                  <a:pt x="48602" y="38827"/>
                  <a:pt x="31314" y="43541"/>
                  <a:pt x="30790" y="57436"/>
                </a:cubicBezTo>
                <a:cubicBezTo>
                  <a:pt x="30349" y="68949"/>
                  <a:pt x="42839" y="80748"/>
                  <a:pt x="17431" y="104847"/>
                </a:cubicBezTo>
                <a:cubicBezTo>
                  <a:pt x="4513" y="117098"/>
                  <a:pt x="0" y="121551"/>
                  <a:pt x="0" y="121551"/>
                </a:cubicBezTo>
                <a:lnTo>
                  <a:pt x="58555" y="121622"/>
                </a:lnTo>
                <a:cubicBezTo>
                  <a:pt x="72450" y="120360"/>
                  <a:pt x="98382" y="123361"/>
                  <a:pt x="98382" y="104847"/>
                </a:cubicBezTo>
                <a:cubicBezTo>
                  <a:pt x="98382" y="83106"/>
                  <a:pt x="53293" y="70759"/>
                  <a:pt x="53055" y="57960"/>
                </a:cubicBezTo>
                <a:cubicBezTo>
                  <a:pt x="52793" y="43887"/>
                  <a:pt x="76546" y="32433"/>
                  <a:pt x="69033" y="19705"/>
                </a:cubicBezTo>
                <a:cubicBezTo>
                  <a:pt x="63413" y="10180"/>
                  <a:pt x="23456" y="15740"/>
                  <a:pt x="48078" y="846"/>
                </a:cubicBezTo>
                <a:cubicBezTo>
                  <a:pt x="47006" y="834"/>
                  <a:pt x="46101" y="0"/>
                  <a:pt x="45804" y="0"/>
                </a:cubicBezTo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Google Shape;495;p23"/>
          <p:cNvGrpSpPr/>
          <p:nvPr/>
        </p:nvGrpSpPr>
        <p:grpSpPr>
          <a:xfrm>
            <a:off x="830013" y="1129101"/>
            <a:ext cx="3723660" cy="1039598"/>
            <a:chOff x="830013" y="1129101"/>
            <a:chExt cx="3723660" cy="1039598"/>
          </a:xfrm>
        </p:grpSpPr>
        <p:sp>
          <p:nvSpPr>
            <p:cNvPr id="496" name="Google Shape;496;p23"/>
            <p:cNvSpPr/>
            <p:nvPr/>
          </p:nvSpPr>
          <p:spPr>
            <a:xfrm>
              <a:off x="3019415" y="1623981"/>
              <a:ext cx="1534258" cy="324414"/>
            </a:xfrm>
            <a:custGeom>
              <a:rect b="b" l="l" r="r" t="t"/>
              <a:pathLst>
                <a:path extrusionOk="0" h="11752" w="55579">
                  <a:moveTo>
                    <a:pt x="4311" y="1"/>
                  </a:moveTo>
                  <a:lnTo>
                    <a:pt x="4311" y="1929"/>
                  </a:lnTo>
                  <a:lnTo>
                    <a:pt x="2525" y="1929"/>
                  </a:lnTo>
                  <a:lnTo>
                    <a:pt x="2525" y="3275"/>
                  </a:lnTo>
                  <a:lnTo>
                    <a:pt x="1" y="3275"/>
                  </a:lnTo>
                  <a:lnTo>
                    <a:pt x="1156" y="6061"/>
                  </a:lnTo>
                  <a:lnTo>
                    <a:pt x="1" y="8775"/>
                  </a:lnTo>
                  <a:lnTo>
                    <a:pt x="2525" y="8775"/>
                  </a:lnTo>
                  <a:lnTo>
                    <a:pt x="2525" y="9966"/>
                  </a:lnTo>
                  <a:lnTo>
                    <a:pt x="4311" y="9966"/>
                  </a:lnTo>
                  <a:lnTo>
                    <a:pt x="4311" y="11752"/>
                  </a:lnTo>
                  <a:lnTo>
                    <a:pt x="30647" y="11752"/>
                  </a:lnTo>
                  <a:lnTo>
                    <a:pt x="30647" y="9966"/>
                  </a:lnTo>
                  <a:lnTo>
                    <a:pt x="32433" y="9966"/>
                  </a:lnTo>
                  <a:lnTo>
                    <a:pt x="32433" y="8775"/>
                  </a:lnTo>
                  <a:lnTo>
                    <a:pt x="34910" y="8775"/>
                  </a:lnTo>
                  <a:lnTo>
                    <a:pt x="34041" y="6394"/>
                  </a:lnTo>
                  <a:lnTo>
                    <a:pt x="50721" y="6394"/>
                  </a:lnTo>
                  <a:cubicBezTo>
                    <a:pt x="50888" y="7585"/>
                    <a:pt x="51912" y="8525"/>
                    <a:pt x="53138" y="8525"/>
                  </a:cubicBezTo>
                  <a:cubicBezTo>
                    <a:pt x="54484" y="8525"/>
                    <a:pt x="55579" y="7430"/>
                    <a:pt x="55579" y="6085"/>
                  </a:cubicBezTo>
                  <a:cubicBezTo>
                    <a:pt x="55579" y="4727"/>
                    <a:pt x="54484" y="3644"/>
                    <a:pt x="53138" y="3644"/>
                  </a:cubicBezTo>
                  <a:cubicBezTo>
                    <a:pt x="51983" y="3644"/>
                    <a:pt x="51007" y="4465"/>
                    <a:pt x="50757" y="5501"/>
                  </a:cubicBezTo>
                  <a:lnTo>
                    <a:pt x="34029" y="5501"/>
                  </a:lnTo>
                  <a:lnTo>
                    <a:pt x="34910" y="3275"/>
                  </a:lnTo>
                  <a:lnTo>
                    <a:pt x="32433" y="3275"/>
                  </a:lnTo>
                  <a:lnTo>
                    <a:pt x="32433" y="1929"/>
                  </a:lnTo>
                  <a:lnTo>
                    <a:pt x="30647" y="1929"/>
                  </a:lnTo>
                  <a:lnTo>
                    <a:pt x="306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3309428" y="1129101"/>
              <a:ext cx="383651" cy="383615"/>
            </a:xfrm>
            <a:custGeom>
              <a:rect b="b" l="l" r="r" t="t"/>
              <a:pathLst>
                <a:path extrusionOk="0" h="10573" w="10574">
                  <a:moveTo>
                    <a:pt x="5287" y="0"/>
                  </a:moveTo>
                  <a:cubicBezTo>
                    <a:pt x="2370" y="0"/>
                    <a:pt x="1" y="2357"/>
                    <a:pt x="1" y="5286"/>
                  </a:cubicBezTo>
                  <a:cubicBezTo>
                    <a:pt x="1" y="8203"/>
                    <a:pt x="2370" y="10573"/>
                    <a:pt x="5287" y="10573"/>
                  </a:cubicBezTo>
                  <a:cubicBezTo>
                    <a:pt x="8204" y="10573"/>
                    <a:pt x="10574" y="8203"/>
                    <a:pt x="10574" y="5286"/>
                  </a:cubicBezTo>
                  <a:cubicBezTo>
                    <a:pt x="10574" y="2357"/>
                    <a:pt x="8204" y="0"/>
                    <a:pt x="5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8" name="Google Shape;498;p23"/>
            <p:cNvSpPr txBox="1"/>
            <p:nvPr/>
          </p:nvSpPr>
          <p:spPr>
            <a:xfrm>
              <a:off x="3155500" y="1646088"/>
              <a:ext cx="6915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9" name="Google Shape;499;p23"/>
            <p:cNvSpPr txBox="1"/>
            <p:nvPr/>
          </p:nvSpPr>
          <p:spPr>
            <a:xfrm>
              <a:off x="830013" y="1403699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0" name="Google Shape;500;p23"/>
          <p:cNvGrpSpPr/>
          <p:nvPr/>
        </p:nvGrpSpPr>
        <p:grpSpPr>
          <a:xfrm>
            <a:off x="830013" y="2766826"/>
            <a:ext cx="3723660" cy="1039598"/>
            <a:chOff x="830013" y="2766826"/>
            <a:chExt cx="3723660" cy="1039598"/>
          </a:xfrm>
        </p:grpSpPr>
        <p:sp>
          <p:nvSpPr>
            <p:cNvPr id="501" name="Google Shape;501;p23"/>
            <p:cNvSpPr/>
            <p:nvPr/>
          </p:nvSpPr>
          <p:spPr>
            <a:xfrm>
              <a:off x="3019415" y="3261706"/>
              <a:ext cx="1534258" cy="324414"/>
            </a:xfrm>
            <a:custGeom>
              <a:rect b="b" l="l" r="r" t="t"/>
              <a:pathLst>
                <a:path extrusionOk="0" h="11752" w="55579">
                  <a:moveTo>
                    <a:pt x="4311" y="1"/>
                  </a:moveTo>
                  <a:lnTo>
                    <a:pt x="4311" y="1929"/>
                  </a:lnTo>
                  <a:lnTo>
                    <a:pt x="2525" y="1929"/>
                  </a:lnTo>
                  <a:lnTo>
                    <a:pt x="2525" y="3275"/>
                  </a:lnTo>
                  <a:lnTo>
                    <a:pt x="1" y="3275"/>
                  </a:lnTo>
                  <a:lnTo>
                    <a:pt x="1156" y="6061"/>
                  </a:lnTo>
                  <a:lnTo>
                    <a:pt x="1" y="8775"/>
                  </a:lnTo>
                  <a:lnTo>
                    <a:pt x="2525" y="8775"/>
                  </a:lnTo>
                  <a:lnTo>
                    <a:pt x="2525" y="9966"/>
                  </a:lnTo>
                  <a:lnTo>
                    <a:pt x="4311" y="9966"/>
                  </a:lnTo>
                  <a:lnTo>
                    <a:pt x="4311" y="11752"/>
                  </a:lnTo>
                  <a:lnTo>
                    <a:pt x="30647" y="11752"/>
                  </a:lnTo>
                  <a:lnTo>
                    <a:pt x="30647" y="9966"/>
                  </a:lnTo>
                  <a:lnTo>
                    <a:pt x="32433" y="9966"/>
                  </a:lnTo>
                  <a:lnTo>
                    <a:pt x="32433" y="8775"/>
                  </a:lnTo>
                  <a:lnTo>
                    <a:pt x="34910" y="8775"/>
                  </a:lnTo>
                  <a:lnTo>
                    <a:pt x="34041" y="6394"/>
                  </a:lnTo>
                  <a:lnTo>
                    <a:pt x="50721" y="6394"/>
                  </a:lnTo>
                  <a:cubicBezTo>
                    <a:pt x="50888" y="7585"/>
                    <a:pt x="51912" y="8525"/>
                    <a:pt x="53138" y="8525"/>
                  </a:cubicBezTo>
                  <a:cubicBezTo>
                    <a:pt x="54484" y="8525"/>
                    <a:pt x="55579" y="7430"/>
                    <a:pt x="55579" y="6085"/>
                  </a:cubicBezTo>
                  <a:cubicBezTo>
                    <a:pt x="55579" y="4727"/>
                    <a:pt x="54484" y="3644"/>
                    <a:pt x="53138" y="3644"/>
                  </a:cubicBezTo>
                  <a:cubicBezTo>
                    <a:pt x="51983" y="3644"/>
                    <a:pt x="51007" y="4465"/>
                    <a:pt x="50757" y="5501"/>
                  </a:cubicBezTo>
                  <a:lnTo>
                    <a:pt x="34029" y="5501"/>
                  </a:lnTo>
                  <a:lnTo>
                    <a:pt x="34910" y="3275"/>
                  </a:lnTo>
                  <a:lnTo>
                    <a:pt x="32433" y="3275"/>
                  </a:lnTo>
                  <a:lnTo>
                    <a:pt x="32433" y="1929"/>
                  </a:lnTo>
                  <a:lnTo>
                    <a:pt x="30647" y="1929"/>
                  </a:lnTo>
                  <a:lnTo>
                    <a:pt x="306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3309428" y="2766826"/>
              <a:ext cx="383651" cy="383615"/>
            </a:xfrm>
            <a:custGeom>
              <a:rect b="b" l="l" r="r" t="t"/>
              <a:pathLst>
                <a:path extrusionOk="0" h="10573" w="10574">
                  <a:moveTo>
                    <a:pt x="5287" y="0"/>
                  </a:moveTo>
                  <a:cubicBezTo>
                    <a:pt x="2370" y="0"/>
                    <a:pt x="1" y="2357"/>
                    <a:pt x="1" y="5286"/>
                  </a:cubicBezTo>
                  <a:cubicBezTo>
                    <a:pt x="1" y="8203"/>
                    <a:pt x="2370" y="10573"/>
                    <a:pt x="5287" y="10573"/>
                  </a:cubicBezTo>
                  <a:cubicBezTo>
                    <a:pt x="8204" y="10573"/>
                    <a:pt x="10574" y="8203"/>
                    <a:pt x="10574" y="5286"/>
                  </a:cubicBezTo>
                  <a:cubicBezTo>
                    <a:pt x="10574" y="2357"/>
                    <a:pt x="8204" y="0"/>
                    <a:pt x="52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3" name="Google Shape;503;p23"/>
            <p:cNvSpPr txBox="1"/>
            <p:nvPr/>
          </p:nvSpPr>
          <p:spPr>
            <a:xfrm>
              <a:off x="3155500" y="3283813"/>
              <a:ext cx="6915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4" name="Google Shape;504;p23"/>
            <p:cNvSpPr txBox="1"/>
            <p:nvPr/>
          </p:nvSpPr>
          <p:spPr>
            <a:xfrm>
              <a:off x="830013" y="304142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This gas giant is composed mostly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5" name="Google Shape;505;p23"/>
          <p:cNvGrpSpPr/>
          <p:nvPr/>
        </p:nvGrpSpPr>
        <p:grpSpPr>
          <a:xfrm>
            <a:off x="4754965" y="2059651"/>
            <a:ext cx="3564723" cy="1039585"/>
            <a:chOff x="4754965" y="2059651"/>
            <a:chExt cx="3564723" cy="1039585"/>
          </a:xfrm>
        </p:grpSpPr>
        <p:sp>
          <p:nvSpPr>
            <p:cNvPr id="506" name="Google Shape;506;p23"/>
            <p:cNvSpPr/>
            <p:nvPr/>
          </p:nvSpPr>
          <p:spPr>
            <a:xfrm flipH="1">
              <a:off x="4754965" y="2554531"/>
              <a:ext cx="1534258" cy="324414"/>
            </a:xfrm>
            <a:custGeom>
              <a:rect b="b" l="l" r="r" t="t"/>
              <a:pathLst>
                <a:path extrusionOk="0" h="11752" w="55579">
                  <a:moveTo>
                    <a:pt x="4311" y="1"/>
                  </a:moveTo>
                  <a:lnTo>
                    <a:pt x="4311" y="1929"/>
                  </a:lnTo>
                  <a:lnTo>
                    <a:pt x="2525" y="1929"/>
                  </a:lnTo>
                  <a:lnTo>
                    <a:pt x="2525" y="3275"/>
                  </a:lnTo>
                  <a:lnTo>
                    <a:pt x="1" y="3275"/>
                  </a:lnTo>
                  <a:lnTo>
                    <a:pt x="1156" y="6061"/>
                  </a:lnTo>
                  <a:lnTo>
                    <a:pt x="1" y="8775"/>
                  </a:lnTo>
                  <a:lnTo>
                    <a:pt x="2525" y="8775"/>
                  </a:lnTo>
                  <a:lnTo>
                    <a:pt x="2525" y="9966"/>
                  </a:lnTo>
                  <a:lnTo>
                    <a:pt x="4311" y="9966"/>
                  </a:lnTo>
                  <a:lnTo>
                    <a:pt x="4311" y="11752"/>
                  </a:lnTo>
                  <a:lnTo>
                    <a:pt x="30647" y="11752"/>
                  </a:lnTo>
                  <a:lnTo>
                    <a:pt x="30647" y="9966"/>
                  </a:lnTo>
                  <a:lnTo>
                    <a:pt x="32433" y="9966"/>
                  </a:lnTo>
                  <a:lnTo>
                    <a:pt x="32433" y="8775"/>
                  </a:lnTo>
                  <a:lnTo>
                    <a:pt x="34910" y="8775"/>
                  </a:lnTo>
                  <a:lnTo>
                    <a:pt x="34041" y="6394"/>
                  </a:lnTo>
                  <a:lnTo>
                    <a:pt x="50721" y="6394"/>
                  </a:lnTo>
                  <a:cubicBezTo>
                    <a:pt x="50888" y="7585"/>
                    <a:pt x="51912" y="8525"/>
                    <a:pt x="53138" y="8525"/>
                  </a:cubicBezTo>
                  <a:cubicBezTo>
                    <a:pt x="54484" y="8525"/>
                    <a:pt x="55579" y="7430"/>
                    <a:pt x="55579" y="6085"/>
                  </a:cubicBezTo>
                  <a:cubicBezTo>
                    <a:pt x="55579" y="4727"/>
                    <a:pt x="54484" y="3644"/>
                    <a:pt x="53138" y="3644"/>
                  </a:cubicBezTo>
                  <a:cubicBezTo>
                    <a:pt x="51983" y="3644"/>
                    <a:pt x="51007" y="4465"/>
                    <a:pt x="50757" y="5501"/>
                  </a:cubicBezTo>
                  <a:lnTo>
                    <a:pt x="34029" y="5501"/>
                  </a:lnTo>
                  <a:lnTo>
                    <a:pt x="34910" y="3275"/>
                  </a:lnTo>
                  <a:lnTo>
                    <a:pt x="32433" y="3275"/>
                  </a:lnTo>
                  <a:lnTo>
                    <a:pt x="32433" y="1929"/>
                  </a:lnTo>
                  <a:lnTo>
                    <a:pt x="30647" y="1929"/>
                  </a:lnTo>
                  <a:lnTo>
                    <a:pt x="306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>
              <a:off x="5610503" y="2059651"/>
              <a:ext cx="383651" cy="383615"/>
            </a:xfrm>
            <a:custGeom>
              <a:rect b="b" l="l" r="r" t="t"/>
              <a:pathLst>
                <a:path extrusionOk="0" h="10573" w="10574">
                  <a:moveTo>
                    <a:pt x="5287" y="0"/>
                  </a:moveTo>
                  <a:cubicBezTo>
                    <a:pt x="2370" y="0"/>
                    <a:pt x="1" y="2357"/>
                    <a:pt x="1" y="5286"/>
                  </a:cubicBezTo>
                  <a:cubicBezTo>
                    <a:pt x="1" y="8203"/>
                    <a:pt x="2370" y="10573"/>
                    <a:pt x="5287" y="10573"/>
                  </a:cubicBezTo>
                  <a:cubicBezTo>
                    <a:pt x="8204" y="10573"/>
                    <a:pt x="10574" y="8203"/>
                    <a:pt x="10574" y="5286"/>
                  </a:cubicBezTo>
                  <a:cubicBezTo>
                    <a:pt x="10574" y="2357"/>
                    <a:pt x="8204" y="0"/>
                    <a:pt x="5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8" name="Google Shape;508;p23"/>
            <p:cNvSpPr txBox="1"/>
            <p:nvPr/>
          </p:nvSpPr>
          <p:spPr>
            <a:xfrm>
              <a:off x="6435088" y="2334237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9" name="Google Shape;509;p23"/>
            <p:cNvSpPr txBox="1"/>
            <p:nvPr/>
          </p:nvSpPr>
          <p:spPr>
            <a:xfrm>
              <a:off x="5456575" y="2576613"/>
              <a:ext cx="6915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10" name="Google Shape;510;p23"/>
          <p:cNvGrpSpPr/>
          <p:nvPr/>
        </p:nvGrpSpPr>
        <p:grpSpPr>
          <a:xfrm>
            <a:off x="4754965" y="3564026"/>
            <a:ext cx="3564723" cy="1039585"/>
            <a:chOff x="4754965" y="3564026"/>
            <a:chExt cx="3564723" cy="1039585"/>
          </a:xfrm>
        </p:grpSpPr>
        <p:sp>
          <p:nvSpPr>
            <p:cNvPr id="511" name="Google Shape;511;p23"/>
            <p:cNvSpPr/>
            <p:nvPr/>
          </p:nvSpPr>
          <p:spPr>
            <a:xfrm flipH="1">
              <a:off x="4754965" y="4058906"/>
              <a:ext cx="1534258" cy="324414"/>
            </a:xfrm>
            <a:custGeom>
              <a:rect b="b" l="l" r="r" t="t"/>
              <a:pathLst>
                <a:path extrusionOk="0" h="11752" w="55579">
                  <a:moveTo>
                    <a:pt x="4311" y="1"/>
                  </a:moveTo>
                  <a:lnTo>
                    <a:pt x="4311" y="1929"/>
                  </a:lnTo>
                  <a:lnTo>
                    <a:pt x="2525" y="1929"/>
                  </a:lnTo>
                  <a:lnTo>
                    <a:pt x="2525" y="3275"/>
                  </a:lnTo>
                  <a:lnTo>
                    <a:pt x="1" y="3275"/>
                  </a:lnTo>
                  <a:lnTo>
                    <a:pt x="1156" y="6061"/>
                  </a:lnTo>
                  <a:lnTo>
                    <a:pt x="1" y="8775"/>
                  </a:lnTo>
                  <a:lnTo>
                    <a:pt x="2525" y="8775"/>
                  </a:lnTo>
                  <a:lnTo>
                    <a:pt x="2525" y="9966"/>
                  </a:lnTo>
                  <a:lnTo>
                    <a:pt x="4311" y="9966"/>
                  </a:lnTo>
                  <a:lnTo>
                    <a:pt x="4311" y="11752"/>
                  </a:lnTo>
                  <a:lnTo>
                    <a:pt x="30647" y="11752"/>
                  </a:lnTo>
                  <a:lnTo>
                    <a:pt x="30647" y="9966"/>
                  </a:lnTo>
                  <a:lnTo>
                    <a:pt x="32433" y="9966"/>
                  </a:lnTo>
                  <a:lnTo>
                    <a:pt x="32433" y="8775"/>
                  </a:lnTo>
                  <a:lnTo>
                    <a:pt x="34910" y="8775"/>
                  </a:lnTo>
                  <a:lnTo>
                    <a:pt x="34041" y="6394"/>
                  </a:lnTo>
                  <a:lnTo>
                    <a:pt x="50721" y="6394"/>
                  </a:lnTo>
                  <a:cubicBezTo>
                    <a:pt x="50888" y="7585"/>
                    <a:pt x="51912" y="8525"/>
                    <a:pt x="53138" y="8525"/>
                  </a:cubicBezTo>
                  <a:cubicBezTo>
                    <a:pt x="54484" y="8525"/>
                    <a:pt x="55579" y="7430"/>
                    <a:pt x="55579" y="6085"/>
                  </a:cubicBezTo>
                  <a:cubicBezTo>
                    <a:pt x="55579" y="4727"/>
                    <a:pt x="54484" y="3644"/>
                    <a:pt x="53138" y="3644"/>
                  </a:cubicBezTo>
                  <a:cubicBezTo>
                    <a:pt x="51983" y="3644"/>
                    <a:pt x="51007" y="4465"/>
                    <a:pt x="50757" y="5501"/>
                  </a:cubicBezTo>
                  <a:lnTo>
                    <a:pt x="34029" y="5501"/>
                  </a:lnTo>
                  <a:lnTo>
                    <a:pt x="34910" y="3275"/>
                  </a:lnTo>
                  <a:lnTo>
                    <a:pt x="32433" y="3275"/>
                  </a:lnTo>
                  <a:lnTo>
                    <a:pt x="32433" y="1929"/>
                  </a:lnTo>
                  <a:lnTo>
                    <a:pt x="30647" y="1929"/>
                  </a:lnTo>
                  <a:lnTo>
                    <a:pt x="306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5610503" y="3564026"/>
              <a:ext cx="383651" cy="383615"/>
            </a:xfrm>
            <a:custGeom>
              <a:rect b="b" l="l" r="r" t="t"/>
              <a:pathLst>
                <a:path extrusionOk="0" h="10573" w="10574">
                  <a:moveTo>
                    <a:pt x="5287" y="0"/>
                  </a:moveTo>
                  <a:cubicBezTo>
                    <a:pt x="2370" y="0"/>
                    <a:pt x="1" y="2357"/>
                    <a:pt x="1" y="5286"/>
                  </a:cubicBezTo>
                  <a:cubicBezTo>
                    <a:pt x="1" y="8203"/>
                    <a:pt x="2370" y="10573"/>
                    <a:pt x="5287" y="10573"/>
                  </a:cubicBezTo>
                  <a:cubicBezTo>
                    <a:pt x="8204" y="10573"/>
                    <a:pt x="10574" y="8203"/>
                    <a:pt x="10574" y="5286"/>
                  </a:cubicBezTo>
                  <a:cubicBezTo>
                    <a:pt x="10574" y="2357"/>
                    <a:pt x="8204" y="0"/>
                    <a:pt x="52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3" name="Google Shape;513;p23"/>
            <p:cNvSpPr txBox="1"/>
            <p:nvPr/>
          </p:nvSpPr>
          <p:spPr>
            <a:xfrm>
              <a:off x="6435088" y="383861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4" name="Google Shape;514;p23"/>
            <p:cNvSpPr txBox="1"/>
            <p:nvPr/>
          </p:nvSpPr>
          <p:spPr>
            <a:xfrm>
              <a:off x="5456575" y="4081000"/>
              <a:ext cx="6915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admap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