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NAME: SETTS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 Title: </a:t>
            </a:r>
            <a:r>
              <a:rPr lang="en-US" sz="4400" dirty="0" err="1" smtClean="0"/>
              <a:t>Quizzly</a:t>
            </a:r>
            <a:r>
              <a:rPr lang="en-US" sz="4400" dirty="0" smtClean="0"/>
              <a:t> App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074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 Members Matric Numbers and Names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285109" cy="3777622"/>
          </a:xfrm>
        </p:spPr>
        <p:txBody>
          <a:bodyPr/>
          <a:lstStyle/>
          <a:p>
            <a:r>
              <a:rPr lang="en-US" b="1" dirty="0"/>
              <a:t>BHU/23/04/08/0001 </a:t>
            </a:r>
            <a:r>
              <a:rPr lang="en-US" b="1" dirty="0" smtClean="0"/>
              <a:t>  Obafaye Tolulope Benita </a:t>
            </a:r>
            <a:r>
              <a:rPr lang="en-US" b="1" dirty="0" smtClean="0"/>
              <a:t>(CYBER SECURITY)</a:t>
            </a:r>
          </a:p>
          <a:p>
            <a:r>
              <a:rPr lang="en-US" b="1" dirty="0" smtClean="0"/>
              <a:t> BHU/23/04/10/0006  Shaneil </a:t>
            </a:r>
            <a:r>
              <a:rPr lang="en-US" b="1" dirty="0"/>
              <a:t>Alabegbe </a:t>
            </a:r>
            <a:r>
              <a:rPr lang="en-US" b="1" dirty="0" smtClean="0"/>
              <a:t>Esohe (INFORMATION TECHNOLOGY)</a:t>
            </a:r>
          </a:p>
          <a:p>
            <a:r>
              <a:rPr lang="en-US" b="1" dirty="0" smtClean="0"/>
              <a:t> BHU/23/04/09/0074   </a:t>
            </a:r>
            <a:r>
              <a:rPr lang="en-US" b="1" dirty="0" smtClean="0"/>
              <a:t>Stephanie </a:t>
            </a:r>
            <a:r>
              <a:rPr lang="en-US" b="1" dirty="0"/>
              <a:t>Bitram </a:t>
            </a:r>
            <a:r>
              <a:rPr lang="en-US" b="1" dirty="0" smtClean="0"/>
              <a:t>Boyi (CYBER </a:t>
            </a:r>
            <a:r>
              <a:rPr lang="en-US" b="1" dirty="0"/>
              <a:t>SECURITY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</a:t>
            </a:r>
            <a:r>
              <a:rPr lang="en-US" b="1" dirty="0"/>
              <a:t>BHU/23/01/07/0044</a:t>
            </a:r>
            <a:r>
              <a:rPr lang="en-US" b="1" dirty="0" smtClean="0"/>
              <a:t>   Esther </a:t>
            </a:r>
            <a:r>
              <a:rPr lang="en-US" b="1" dirty="0"/>
              <a:t>Peculiar </a:t>
            </a:r>
            <a:r>
              <a:rPr lang="en-US" b="1" dirty="0" smtClean="0"/>
              <a:t>Elias (COMPUTER SCIENCE)</a:t>
            </a:r>
          </a:p>
          <a:p>
            <a:r>
              <a:rPr lang="en-US" b="1" dirty="0" smtClean="0"/>
              <a:t>BHU/23/04/09/0041    Timileyin </a:t>
            </a:r>
            <a:r>
              <a:rPr lang="en-US" b="1" dirty="0"/>
              <a:t>Adeola </a:t>
            </a:r>
            <a:r>
              <a:rPr lang="en-US" b="1" dirty="0" smtClean="0"/>
              <a:t>Tobe (CYBER SECURITY)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020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9" y="1635617"/>
            <a:ext cx="10461423" cy="4945487"/>
          </a:xfrm>
        </p:spPr>
        <p:txBody>
          <a:bodyPr>
            <a:noAutofit/>
          </a:bodyPr>
          <a:lstStyle/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</a:t>
            </a:r>
            <a:r>
              <a:rPr lang="en-US" sz="18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is </a:t>
            </a:r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and engaging mobile application designed to provide users with an enjoyable and educational quiz experience. The app offers a wide range of quiz categories, interactive features, and a user-friendly interface to ensure a fun and informative experience for all ages. Whether users are looking to test their knowledge, learn new facts, or challenge friends, Quiz Master has something for </a:t>
            </a:r>
            <a:r>
              <a:rPr lang="en-US" sz="18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consists of the following files and directories: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index.html: The main entry point of the application, responsible for rendering the home page.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quiz.html: The page where users can take quizzes.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results.html: The page where users can view their quiz results.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dashboard.html: The page where administrators can manage quizzes and users.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styles.css: The </a:t>
            </a:r>
            <a:r>
              <a:rPr lang="en-US" sz="186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sz="18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application, responsible for layout and design.</a:t>
            </a:r>
          </a:p>
          <a:p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script.js: The JavaScript file responsible for handling user interactions and updating the UI.</a:t>
            </a:r>
          </a:p>
          <a:p>
            <a:r>
              <a:rPr lang="en-US" sz="18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data.json</a:t>
            </a:r>
            <a:r>
              <a:rPr lang="en-US" sz="1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JSON file containing quiz questions and answers.</a:t>
            </a:r>
          </a:p>
        </p:txBody>
      </p:sp>
    </p:spTree>
    <p:extLst>
      <p:ext uri="{BB962C8B-B14F-4D97-AF65-F5344CB8AC3E}">
        <p14:creationId xmlns:p14="http://schemas.microsoft.com/office/powerpoint/2010/main" val="156420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Obafaye Tolulope Benita</a:t>
            </a:r>
            <a:br>
              <a:rPr lang="en-US" dirty="0" smtClean="0"/>
            </a:br>
            <a:r>
              <a:rPr lang="en-US" dirty="0" smtClean="0"/>
              <a:t>BHU/23/04/09/0001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91" y="1905000"/>
            <a:ext cx="6229103" cy="4676104"/>
          </a:xfrm>
        </p:spPr>
      </p:pic>
    </p:spTree>
    <p:extLst>
      <p:ext uri="{BB962C8B-B14F-4D97-AF65-F5344CB8AC3E}">
        <p14:creationId xmlns:p14="http://schemas.microsoft.com/office/powerpoint/2010/main" val="23163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Stephanie Bitram Boyi</a:t>
            </a:r>
            <a:br>
              <a:rPr lang="en-US" dirty="0" smtClean="0"/>
            </a:br>
            <a:r>
              <a:rPr lang="en-US" dirty="0" smtClean="0"/>
              <a:t>BHU/23/04/09/0074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69" y="2070848"/>
            <a:ext cx="6716888" cy="3867897"/>
          </a:xfrm>
        </p:spPr>
      </p:pic>
    </p:spTree>
    <p:extLst>
      <p:ext uri="{BB962C8B-B14F-4D97-AF65-F5344CB8AC3E}">
        <p14:creationId xmlns:p14="http://schemas.microsoft.com/office/powerpoint/2010/main" val="32418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Esther Peculiar Elias </a:t>
            </a:r>
            <a:br>
              <a:rPr lang="en-US" dirty="0" smtClean="0"/>
            </a:br>
            <a:r>
              <a:rPr lang="en-US" dirty="0"/>
              <a:t> BHU/23/01/07/0044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905000"/>
            <a:ext cx="6248904" cy="4006850"/>
          </a:xfrm>
        </p:spPr>
      </p:pic>
    </p:spTree>
    <p:extLst>
      <p:ext uri="{BB962C8B-B14F-4D97-AF65-F5344CB8AC3E}">
        <p14:creationId xmlns:p14="http://schemas.microsoft.com/office/powerpoint/2010/main" val="95013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Shaneil </a:t>
            </a:r>
            <a:r>
              <a:rPr lang="en-US" dirty="0"/>
              <a:t>Alabegbe Esohe</a:t>
            </a:r>
            <a:br>
              <a:rPr lang="en-US" dirty="0"/>
            </a:br>
            <a:r>
              <a:rPr lang="en-US" dirty="0"/>
              <a:t>BHU/23/04/10/0006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6776" y="1795836"/>
            <a:ext cx="8915400" cy="42572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76" y="1905000"/>
            <a:ext cx="7432720" cy="4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7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Contribution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15" y="1783976"/>
            <a:ext cx="6976532" cy="3778250"/>
          </a:xfrm>
        </p:spPr>
      </p:pic>
    </p:spTree>
    <p:extLst>
      <p:ext uri="{BB962C8B-B14F-4D97-AF65-F5344CB8AC3E}">
        <p14:creationId xmlns:p14="http://schemas.microsoft.com/office/powerpoint/2010/main" val="2700222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</TotalTime>
  <Words>245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GROUP NAME: SETTS </vt:lpstr>
      <vt:lpstr> Group Members Matric Numbers and Names </vt:lpstr>
      <vt:lpstr>PROJECT DESCRIPTION </vt:lpstr>
      <vt:lpstr>Obafaye Tolulope Benita BHU/23/04/09/0001</vt:lpstr>
      <vt:lpstr>Stephanie Bitram Boyi BHU/23/04/09/0074</vt:lpstr>
      <vt:lpstr>Esther Peculiar Elias   BHU/23/01/07/0044 </vt:lpstr>
      <vt:lpstr>Shaneil Alabegbe Esohe BHU/23/04/10/0006</vt:lpstr>
      <vt:lpstr>The Github Contribution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NAME: SETTS</dc:title>
  <dc:creator>HP</dc:creator>
  <cp:lastModifiedBy>HP</cp:lastModifiedBy>
  <cp:revision>22</cp:revision>
  <dcterms:created xsi:type="dcterms:W3CDTF">2024-08-03T21:14:59Z</dcterms:created>
  <dcterms:modified xsi:type="dcterms:W3CDTF">2024-08-04T19:31:54Z</dcterms:modified>
</cp:coreProperties>
</file>