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2/6/2023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2/6/2023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2/6/2023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How a website works</a:t>
            </a:r>
            <a:br>
              <a:rPr lang="en-US" b="1" dirty="0"/>
            </a:br>
            <a:endParaRPr lang="en-US" dirty="0"/>
          </a:p>
        </p:txBody>
      </p:sp>
      <p:sp>
        <p:nvSpPr>
          <p:cNvPr id="3" name="Subtitle 2"/>
          <p:cNvSpPr>
            <a:spLocks noGrp="1"/>
          </p:cNvSpPr>
          <p:nvPr>
            <p:ph type="subTitle" idx="1"/>
          </p:nvPr>
        </p:nvSpPr>
        <p:spPr/>
        <p:txBody>
          <a:bodyPr/>
          <a:lstStyle/>
          <a:p>
            <a:r>
              <a:rPr lang="en-US" dirty="0" smtClean="0"/>
              <a:t>WEB DEVELOPMENT</a:t>
            </a:r>
          </a:p>
          <a:p>
            <a:endParaRPr lang="en-US" dirty="0"/>
          </a:p>
        </p:txBody>
      </p:sp>
    </p:spTree>
    <p:extLst>
      <p:ext uri="{BB962C8B-B14F-4D97-AF65-F5344CB8AC3E}">
        <p14:creationId xmlns:p14="http://schemas.microsoft.com/office/powerpoint/2010/main" val="1014334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a:t>
            </a:r>
            <a:r>
              <a:rPr lang="en-US" b="1" dirty="0" smtClean="0"/>
              <a:t>website?</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A web page is a way to display information on the internet. It’s made up of elements like text, images, links, videos, or buttons.</a:t>
            </a:r>
          </a:p>
          <a:p>
            <a:r>
              <a:rPr lang="en-US" dirty="0"/>
              <a:t>Based on the information those pages contain, they are organized </a:t>
            </a:r>
            <a:r>
              <a:rPr lang="en-US" dirty="0" smtClean="0"/>
              <a:t>into different sections, this </a:t>
            </a:r>
            <a:r>
              <a:rPr lang="en-US" dirty="0"/>
              <a:t>allows navigation from one page to another. The overall collection of those related web pages is a website.</a:t>
            </a:r>
          </a:p>
          <a:p>
            <a:r>
              <a:rPr lang="en-US" dirty="0"/>
              <a:t>A website isn’t an application. It’s not a search engine. (Though a website might contain those things.) A website, at its heart, is just a way to publicly collect and display information. No matter how complicated a website gets, it all boils down to that basic purpose.</a:t>
            </a:r>
          </a:p>
          <a:p>
            <a:endParaRPr lang="en-US" dirty="0"/>
          </a:p>
        </p:txBody>
      </p:sp>
    </p:spTree>
    <p:extLst>
      <p:ext uri="{BB962C8B-B14F-4D97-AF65-F5344CB8AC3E}">
        <p14:creationId xmlns:p14="http://schemas.microsoft.com/office/powerpoint/2010/main" val="2852586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What is a website made of?</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 A website </a:t>
            </a:r>
            <a:r>
              <a:rPr lang="en-US" dirty="0" smtClean="0"/>
              <a:t>is made </a:t>
            </a:r>
            <a:r>
              <a:rPr lang="en-US" dirty="0"/>
              <a:t>of code. HTML code is a programming language that allows a web developer to plan out a web page. All of </a:t>
            </a:r>
            <a:r>
              <a:rPr lang="en-US" dirty="0" smtClean="0"/>
              <a:t>those page element like text, visual elements, </a:t>
            </a:r>
            <a:r>
              <a:rPr lang="en-US" dirty="0" err="1" smtClean="0"/>
              <a:t>etc</a:t>
            </a:r>
            <a:r>
              <a:rPr lang="en-US" dirty="0" smtClean="0"/>
              <a:t> are </a:t>
            </a:r>
            <a:r>
              <a:rPr lang="en-US" dirty="0"/>
              <a:t>all written out in code.</a:t>
            </a:r>
          </a:p>
          <a:p>
            <a:r>
              <a:rPr lang="en-US" dirty="0"/>
              <a:t>When you access a website, your computer is using a browser. There are several different kinds of web </a:t>
            </a:r>
            <a:r>
              <a:rPr lang="en-US" dirty="0" smtClean="0"/>
              <a:t>browsers </a:t>
            </a:r>
            <a:r>
              <a:rPr lang="en-US" dirty="0" err="1" smtClean="0"/>
              <a:t>eg</a:t>
            </a:r>
            <a:r>
              <a:rPr lang="en-US" dirty="0" smtClean="0"/>
              <a:t> </a:t>
            </a:r>
            <a:r>
              <a:rPr lang="en-US" dirty="0"/>
              <a:t>Safari, Firefox</a:t>
            </a:r>
            <a:r>
              <a:rPr lang="en-US" dirty="0" smtClean="0"/>
              <a:t>, Chrome, </a:t>
            </a:r>
            <a:r>
              <a:rPr lang="en-US" dirty="0" err="1" smtClean="0"/>
              <a:t>etc</a:t>
            </a:r>
            <a:endParaRPr lang="en-US" dirty="0"/>
          </a:p>
          <a:p>
            <a:r>
              <a:rPr lang="en-US" dirty="0"/>
              <a:t>Regardless of which browser you use, the </a:t>
            </a:r>
            <a:r>
              <a:rPr lang="en-US" dirty="0" smtClean="0"/>
              <a:t>browser </a:t>
            </a:r>
            <a:r>
              <a:rPr lang="en-US" dirty="0"/>
              <a:t>takes the code that the web developer has written out and decodes it into what you see when you type in a web address.</a:t>
            </a:r>
          </a:p>
          <a:p>
            <a:endParaRPr lang="en-US" dirty="0"/>
          </a:p>
        </p:txBody>
      </p:sp>
    </p:spTree>
    <p:extLst>
      <p:ext uri="{BB962C8B-B14F-4D97-AF65-F5344CB8AC3E}">
        <p14:creationId xmlns:p14="http://schemas.microsoft.com/office/powerpoint/2010/main" val="3101739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1" y="855334"/>
            <a:ext cx="8761413" cy="706964"/>
          </a:xfrm>
        </p:spPr>
        <p:txBody>
          <a:bodyPr/>
          <a:lstStyle/>
          <a:p>
            <a:r>
              <a:rPr lang="en-US" sz="3200" b="1" dirty="0" smtClean="0"/>
              <a:t>WHAT YOU NEED TO BECOME A WEB DEVELOPER</a:t>
            </a:r>
            <a:endParaRPr lang="en-US" sz="3200" b="1" dirty="0"/>
          </a:p>
        </p:txBody>
      </p:sp>
      <p:sp>
        <p:nvSpPr>
          <p:cNvPr id="3" name="Content Placeholder 2"/>
          <p:cNvSpPr>
            <a:spLocks noGrp="1"/>
          </p:cNvSpPr>
          <p:nvPr>
            <p:ph idx="1"/>
          </p:nvPr>
        </p:nvSpPr>
        <p:spPr>
          <a:xfrm>
            <a:off x="731520" y="2431377"/>
            <a:ext cx="9163031" cy="4120029"/>
          </a:xfrm>
        </p:spPr>
        <p:txBody>
          <a:bodyPr>
            <a:normAutofit/>
          </a:bodyPr>
          <a:lstStyle/>
          <a:p>
            <a:r>
              <a:rPr lang="en-US" sz="1400" b="1" dirty="0"/>
              <a:t>Choose a Development </a:t>
            </a:r>
            <a:r>
              <a:rPr lang="en-US" sz="1400" b="1" dirty="0" smtClean="0"/>
              <a:t>Specialization: </a:t>
            </a:r>
            <a:r>
              <a:rPr lang="en-US" sz="1200" dirty="0" smtClean="0"/>
              <a:t>Each </a:t>
            </a:r>
            <a:r>
              <a:rPr lang="en-US" sz="1200" dirty="0"/>
              <a:t>element of a website is linked to something else, and it's a complex job to build a website successfully. Depending on their specific jobs, web developers will be proficient in using various software programs (e.g. JavaScript frameworks, version control, CSS), and will have not only the specialized knowledge that characterizes their roles, but also an understanding of the process as a whole</a:t>
            </a:r>
          </a:p>
          <a:p>
            <a:r>
              <a:rPr lang="en-US" sz="1400" b="1" dirty="0"/>
              <a:t>Get an </a:t>
            </a:r>
            <a:r>
              <a:rPr lang="en-US" sz="1400" b="1" dirty="0" smtClean="0"/>
              <a:t>Education: </a:t>
            </a:r>
            <a:r>
              <a:rPr lang="en-US" sz="1200" dirty="0" smtClean="0"/>
              <a:t>It's </a:t>
            </a:r>
            <a:r>
              <a:rPr lang="en-US" sz="1200" dirty="0"/>
              <a:t>possible to become a web developer with or without a formal </a:t>
            </a:r>
            <a:r>
              <a:rPr lang="en-US" sz="1200" dirty="0" smtClean="0"/>
              <a:t>education, but having specific </a:t>
            </a:r>
            <a:r>
              <a:rPr lang="en-US" sz="1200" dirty="0"/>
              <a:t>degree or educational </a:t>
            </a:r>
            <a:r>
              <a:rPr lang="en-US" sz="1200" dirty="0" smtClean="0"/>
              <a:t>background gives you an edge.</a:t>
            </a:r>
          </a:p>
          <a:p>
            <a:r>
              <a:rPr lang="en-US" dirty="0" smtClean="0"/>
              <a:t> </a:t>
            </a:r>
            <a:r>
              <a:rPr lang="en-US" sz="1400" b="1" dirty="0"/>
              <a:t>Develop Technical </a:t>
            </a:r>
            <a:r>
              <a:rPr lang="en-US" sz="1400" b="1" dirty="0" smtClean="0"/>
              <a:t>Skills: </a:t>
            </a:r>
            <a:r>
              <a:rPr lang="en-US" sz="1200" dirty="0" smtClean="0"/>
              <a:t>Web </a:t>
            </a:r>
            <a:r>
              <a:rPr lang="en-US" sz="1200" dirty="0"/>
              <a:t>development </a:t>
            </a:r>
            <a:r>
              <a:rPr lang="en-US" sz="1200" dirty="0" smtClean="0"/>
              <a:t>is a </a:t>
            </a:r>
            <a:r>
              <a:rPr lang="en-US" sz="1200" dirty="0"/>
              <a:t>field in which concrete skills can trump education when it comes to employment opportunities. Companies want employees who can </a:t>
            </a:r>
            <a:r>
              <a:rPr lang="en-US" sz="1200" dirty="0" smtClean="0"/>
              <a:t>produce</a:t>
            </a:r>
            <a:r>
              <a:rPr lang="en-US" sz="1200" dirty="0"/>
              <a:t> </a:t>
            </a:r>
            <a:r>
              <a:rPr lang="en-US" sz="1200" dirty="0" smtClean="0"/>
              <a:t>at a good rate/speed. </a:t>
            </a:r>
            <a:r>
              <a:rPr lang="en-US" sz="1200" dirty="0"/>
              <a:t>Prospective web developers should have expertise in the three core programming components: HTML, CSS, and JavaScript. They should also learn about CSS and CSS frameworks such as Backbone, Bootstrap, and </a:t>
            </a:r>
            <a:r>
              <a:rPr lang="en-US" sz="1200" dirty="0" smtClean="0"/>
              <a:t>Foundation</a:t>
            </a:r>
          </a:p>
          <a:p>
            <a:r>
              <a:rPr lang="en-US" sz="1400" b="1" dirty="0"/>
              <a:t>Practice Your Coding </a:t>
            </a:r>
            <a:r>
              <a:rPr lang="en-US" sz="1400" b="1" dirty="0" smtClean="0"/>
              <a:t>Skills: </a:t>
            </a:r>
            <a:r>
              <a:rPr lang="en-US" sz="1300" dirty="0" smtClean="0"/>
              <a:t>Web </a:t>
            </a:r>
            <a:r>
              <a:rPr lang="en-US" sz="1300" dirty="0"/>
              <a:t>developers learn by </a:t>
            </a:r>
            <a:r>
              <a:rPr lang="en-US" sz="1300" dirty="0" smtClean="0"/>
              <a:t>doing. </a:t>
            </a:r>
            <a:r>
              <a:rPr lang="en-US" sz="1300" dirty="0"/>
              <a:t>Practicing coding and getting used to using </a:t>
            </a:r>
            <a:r>
              <a:rPr lang="en-US" sz="1300" dirty="0" err="1"/>
              <a:t>Git</a:t>
            </a:r>
            <a:r>
              <a:rPr lang="en-US" sz="1300" dirty="0"/>
              <a:t> prepares developers to work as part of a team, as well as manage complicated site and application builds</a:t>
            </a:r>
            <a:r>
              <a:rPr lang="en-US" sz="1300" dirty="0" smtClean="0"/>
              <a:t>.</a:t>
            </a:r>
          </a:p>
          <a:p>
            <a:r>
              <a:rPr lang="en-US" sz="1400" b="1" dirty="0"/>
              <a:t>Launch an Online </a:t>
            </a:r>
            <a:r>
              <a:rPr lang="en-US" sz="1400" b="1" dirty="0" smtClean="0"/>
              <a:t>Portfolio: </a:t>
            </a:r>
            <a:r>
              <a:rPr lang="en-US" sz="1200" dirty="0" smtClean="0"/>
              <a:t>Employers </a:t>
            </a:r>
            <a:r>
              <a:rPr lang="en-US" sz="1200" dirty="0"/>
              <a:t>want to see results, such as current examples of successful site and application builds. With a portfolio, developers can test new technologies and tools, as well as demonstrate their coding talent and technical capabilities.</a:t>
            </a:r>
          </a:p>
          <a:p>
            <a:endParaRPr lang="en-US" sz="1300" dirty="0"/>
          </a:p>
          <a:p>
            <a:endParaRPr lang="en-US" sz="1200" dirty="0"/>
          </a:p>
          <a:p>
            <a:endParaRPr lang="en-US" dirty="0"/>
          </a:p>
          <a:p>
            <a:endParaRPr lang="en-US" dirty="0"/>
          </a:p>
        </p:txBody>
      </p:sp>
    </p:spTree>
    <p:extLst>
      <p:ext uri="{BB962C8B-B14F-4D97-AF65-F5344CB8AC3E}">
        <p14:creationId xmlns:p14="http://schemas.microsoft.com/office/powerpoint/2010/main" val="147168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Why did you choose to learn web development?</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Just so I can be able to bring my imagination to life in any and every way through coding </a:t>
            </a:r>
            <a:endParaRPr lang="en-US" dirty="0"/>
          </a:p>
        </p:txBody>
      </p:sp>
    </p:spTree>
    <p:extLst>
      <p:ext uri="{BB962C8B-B14F-4D97-AF65-F5344CB8AC3E}">
        <p14:creationId xmlns:p14="http://schemas.microsoft.com/office/powerpoint/2010/main" val="23761562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103</TotalTime>
  <Words>357</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How a website works </vt:lpstr>
      <vt:lpstr>What is a website? </vt:lpstr>
      <vt:lpstr>What is a website made of? </vt:lpstr>
      <vt:lpstr>WHAT YOU NEED TO BECOME A WEB DEVELOPER</vt:lpstr>
      <vt:lpstr>Why did you choose to learn web development?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a website works</dc:title>
  <dc:creator>Microsoft account</dc:creator>
  <cp:lastModifiedBy>Microsoft account</cp:lastModifiedBy>
  <cp:revision>6</cp:revision>
  <dcterms:created xsi:type="dcterms:W3CDTF">2023-02-06T10:51:48Z</dcterms:created>
  <dcterms:modified xsi:type="dcterms:W3CDTF">2023-02-06T12:35:14Z</dcterms:modified>
</cp:coreProperties>
</file>