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69" r:id="rId4"/>
    <p:sldId id="259" r:id="rId5"/>
    <p:sldId id="262" r:id="rId6"/>
    <p:sldId id="265" r:id="rId7"/>
    <p:sldId id="266" r:id="rId8"/>
    <p:sldId id="272" r:id="rId9"/>
    <p:sldId id="267" r:id="rId10"/>
    <p:sldId id="268" r:id="rId11"/>
    <p:sldId id="270" r:id="rId12"/>
    <p:sldId id="260" r:id="rId13"/>
    <p:sldId id="273" r:id="rId14"/>
    <p:sldId id="263" r:id="rId15"/>
    <p:sldId id="264"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52" autoAdjust="0"/>
  </p:normalViewPr>
  <p:slideViewPr>
    <p:cSldViewPr>
      <p:cViewPr varScale="1">
        <p:scale>
          <a:sx n="72" d="100"/>
          <a:sy n="72" d="100"/>
        </p:scale>
        <p:origin x="116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2" csCatId="accent2" phldr="1"/>
      <dgm:spPr/>
    </dgm:pt>
    <dgm:pt modelId="{82960BD1-5F50-4249-BCDB-E7F0E8BE251B}">
      <dgm:prSet phldrT="[טקסט]"/>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Motivation &amp; Agenda</a:t>
          </a:r>
          <a:endParaRPr lang="en-US" b="1" dirty="0">
            <a:effectLst>
              <a:outerShdw blurRad="38100" dist="38100" dir="2700000" algn="tl">
                <a:srgbClr val="000000">
                  <a:alpha val="43137"/>
                </a:srgbClr>
              </a:outerShdw>
            </a:effectLst>
          </a:endParaRPr>
        </a:p>
      </dgm:t>
    </dgm:pt>
    <dgm:pt modelId="{ADDD0AB7-83BF-450C-8999-81EB60F4F14D}" type="parTrans" cxnId="{AC0EEF69-7A0D-478C-A4E5-F64BC293586E}">
      <dgm:prSet/>
      <dgm:spPr/>
      <dgm:t>
        <a:bodyPr/>
        <a:lstStyle/>
        <a:p>
          <a:endParaRPr lang="en-US"/>
        </a:p>
      </dgm:t>
    </dgm:pt>
    <dgm:pt modelId="{7822666E-A4A3-4FED-B0FC-D4E4315F4861}" type="sibTrans" cxnId="{AC0EEF69-7A0D-478C-A4E5-F64BC293586E}">
      <dgm:prSet/>
      <dgm:spPr/>
      <dgm:t>
        <a:bodyPr/>
        <a:lstStyle/>
        <a:p>
          <a:endParaRPr lang="en-US"/>
        </a:p>
      </dgm:t>
    </dgm:pt>
    <dgm:pt modelId="{C3064192-1F51-4B61-BE1D-41850F27601B}">
      <dgm:prSet/>
      <dgm:spPr/>
      <dgm:t>
        <a:bodyPr/>
        <a:lstStyle/>
        <a:p>
          <a:r>
            <a:rPr lang="en-US" dirty="0" smtClean="0">
              <a:latin typeface="Garamond" pitchFamily="18" charset="0"/>
            </a:rPr>
            <a:t>Functional MRI</a:t>
          </a:r>
        </a:p>
      </dgm:t>
    </dgm:pt>
    <dgm:pt modelId="{C48C6372-EA99-4458-A602-9A51403F95B7}" type="parTrans" cxnId="{D10EB6CC-E515-40E5-A29E-00781ABCF86D}">
      <dgm:prSet/>
      <dgm:spPr/>
      <dgm:t>
        <a:bodyPr/>
        <a:lstStyle/>
        <a:p>
          <a:endParaRPr lang="en-US"/>
        </a:p>
      </dgm:t>
    </dgm:pt>
    <dgm:pt modelId="{2F0FF46E-214B-4CEB-BE00-714AA410AF04}" type="sibTrans" cxnId="{D10EB6CC-E515-40E5-A29E-00781ABCF86D}">
      <dgm:prSet/>
      <dgm:spPr/>
      <dgm:t>
        <a:bodyPr/>
        <a:lstStyle/>
        <a:p>
          <a:endParaRPr lang="en-US"/>
        </a:p>
      </dgm:t>
    </dgm:pt>
    <dgm:pt modelId="{B8533575-0C6F-4794-A7E3-74653E134679}">
      <dgm:prSet/>
      <dgm:spPr/>
      <dgm:t>
        <a:bodyPr/>
        <a:lstStyle/>
        <a:p>
          <a:r>
            <a:rPr lang="en-US" dirty="0" smtClean="0">
              <a:latin typeface="Garamond" pitchFamily="18" charset="0"/>
            </a:rPr>
            <a:t>fMRI Data</a:t>
          </a:r>
        </a:p>
      </dgm:t>
    </dgm:pt>
    <dgm:pt modelId="{C668D28D-0409-468B-ADA9-4D9698F93ACE}" type="parTrans" cxnId="{6CE8C31E-75AC-4C18-9EA3-3DC3D6A7569B}">
      <dgm:prSet/>
      <dgm:spPr/>
      <dgm:t>
        <a:bodyPr/>
        <a:lstStyle/>
        <a:p>
          <a:endParaRPr lang="en-US"/>
        </a:p>
      </dgm:t>
    </dgm:pt>
    <dgm:pt modelId="{11CD8B0B-D395-46F0-A0F7-55FC1915001B}" type="sibTrans" cxnId="{6CE8C31E-75AC-4C18-9EA3-3DC3D6A7569B}">
      <dgm:prSet/>
      <dgm:spPr/>
      <dgm:t>
        <a:bodyPr/>
        <a:lstStyle/>
        <a:p>
          <a:endParaRPr lang="en-US"/>
        </a:p>
      </dgm:t>
    </dgm:pt>
    <dgm:pt modelId="{B1533210-0AD2-4606-93D8-FFC6B93BB36A}">
      <dgm:prSet/>
      <dgm:spPr/>
      <dgm:t>
        <a:bodyPr/>
        <a:lstStyle/>
        <a:p>
          <a:r>
            <a:rPr lang="en-US" dirty="0" smtClean="0">
              <a:latin typeface="Garamond" pitchFamily="18" charset="0"/>
            </a:rPr>
            <a:t>ICA</a:t>
          </a:r>
        </a:p>
      </dgm:t>
    </dgm:pt>
    <dgm:pt modelId="{658D111F-DC54-4DC6-909E-6CA88FF6F29B}" type="parTrans" cxnId="{798A65B1-99D9-481F-A662-06999EA2DF50}">
      <dgm:prSet/>
      <dgm:spPr/>
      <dgm:t>
        <a:bodyPr/>
        <a:lstStyle/>
        <a:p>
          <a:endParaRPr lang="en-US"/>
        </a:p>
      </dgm:t>
    </dgm:pt>
    <dgm:pt modelId="{87977C1A-C1A9-48E5-81DA-67E2D255CA84}" type="sibTrans" cxnId="{798A65B1-99D9-481F-A662-06999EA2DF50}">
      <dgm:prSet/>
      <dgm:spPr/>
      <dgm:t>
        <a:bodyPr/>
        <a:lstStyle/>
        <a:p>
          <a:endParaRPr lang="en-US"/>
        </a:p>
      </dgm:t>
    </dgm:pt>
    <dgm:pt modelId="{1E88963E-D8DE-4FC5-96F1-0AA2D1B77E74}">
      <dgm:prSet/>
      <dgm:spPr/>
      <dgm:t>
        <a:bodyPr/>
        <a:lstStyle/>
        <a:p>
          <a:r>
            <a:rPr lang="en-US" dirty="0" smtClean="0">
              <a:latin typeface="Garamond" pitchFamily="18" charset="0"/>
            </a:rPr>
            <a:t>Baseline </a:t>
          </a:r>
        </a:p>
      </dgm:t>
    </dgm:pt>
    <dgm:pt modelId="{23CDA60A-9185-4C7B-B849-9DCC9EFFFCB0}" type="parTrans" cxnId="{EC1B7ED1-E383-43FC-B118-4DD67ADC0442}">
      <dgm:prSet/>
      <dgm:spPr/>
      <dgm:t>
        <a:bodyPr/>
        <a:lstStyle/>
        <a:p>
          <a:endParaRPr lang="en-US"/>
        </a:p>
      </dgm:t>
    </dgm:pt>
    <dgm:pt modelId="{0A2D09C8-D692-41C9-8CB2-CC9A07F24E13}" type="sibTrans" cxnId="{EC1B7ED1-E383-43FC-B118-4DD67ADC0442}">
      <dgm:prSet/>
      <dgm:spPr/>
      <dgm:t>
        <a:bodyPr/>
        <a:lstStyle/>
        <a:p>
          <a:endParaRPr lang="en-US"/>
        </a:p>
      </dgm:t>
    </dgm:pt>
    <dgm:pt modelId="{7084FFAB-846D-40EF-8ED1-F8C35EFA443F}">
      <dgm:prSet/>
      <dgm:spPr/>
      <dgm:t>
        <a:bodyPr/>
        <a:lstStyle/>
        <a:p>
          <a:r>
            <a:rPr lang="en-US" dirty="0" smtClean="0">
              <a:latin typeface="Garamond" pitchFamily="18" charset="0"/>
            </a:rPr>
            <a:t>Next</a:t>
          </a:r>
        </a:p>
      </dgm:t>
    </dgm:pt>
    <dgm:pt modelId="{DA755C2E-A64C-435B-AE86-81DD659C0079}" type="parTrans" cxnId="{09C8FFF1-9508-4880-8596-B486CB9A41CE}">
      <dgm:prSet/>
      <dgm:spPr/>
      <dgm:t>
        <a:bodyPr/>
        <a:lstStyle/>
        <a:p>
          <a:endParaRPr lang="en-US"/>
        </a:p>
      </dgm:t>
    </dgm:pt>
    <dgm:pt modelId="{AEE721BB-0248-4262-87BA-5407C526B6CE}" type="sibTrans" cxnId="{09C8FFF1-9508-4880-8596-B486CB9A41CE}">
      <dgm:prSet/>
      <dgm:spPr/>
      <dgm:t>
        <a:bodyPr/>
        <a:lstStyle/>
        <a:p>
          <a:endParaRPr lang="en-US"/>
        </a:p>
      </dgm:t>
    </dgm:pt>
    <dgm:pt modelId="{903FEA4A-6E05-4590-9586-65BC4D29ACBE}">
      <dgm:prSet/>
      <dgm:spPr/>
      <dgm:t>
        <a:bodyPr/>
        <a:lstStyle/>
        <a:p>
          <a:r>
            <a:rPr lang="en-US" dirty="0" smtClean="0">
              <a:latin typeface="Garamond" pitchFamily="18" charset="0"/>
            </a:rPr>
            <a:t>Discussion </a:t>
          </a:r>
        </a:p>
      </dgm:t>
    </dgm:pt>
    <dgm:pt modelId="{07485954-B1C8-4C9F-A94E-D40DA9C87570}" type="parTrans" cxnId="{52821942-6EA8-47AF-B33D-903B2E16BC3D}">
      <dgm:prSet/>
      <dgm:spPr/>
      <dgm:t>
        <a:bodyPr/>
        <a:lstStyle/>
        <a:p>
          <a:endParaRPr lang="en-US"/>
        </a:p>
      </dgm:t>
    </dgm:pt>
    <dgm:pt modelId="{93DCFBEC-C274-45DC-AB18-BA18A4BA6968}" type="sibTrans" cxnId="{52821942-6EA8-47AF-B33D-903B2E16BC3D}">
      <dgm:prSet/>
      <dgm:spPr/>
      <dgm:t>
        <a:bodyPr/>
        <a:lstStyle/>
        <a:p>
          <a:endParaRPr lang="en-US"/>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55AE5AEF-AB2B-40B6-A342-09DC737DEE27}" type="presOf" srcId="{40A01A08-D026-482D-A46F-BB0140D962C8}" destId="{ECF9AF0D-2962-4757-9958-2F5EE295A5D0}" srcOrd="0" destOrd="0" presId="urn:microsoft.com/office/officeart/2005/8/layout/chevron1"/>
    <dgm:cxn modelId="{76E94842-4C8B-4BA4-922B-669C5D03D23C}" type="presOf" srcId="{C3064192-1F51-4B61-BE1D-41850F27601B}" destId="{5348B4E3-DCB3-4ECE-9413-E86133897229}"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0FFFD389-43AF-4ECF-9A3B-BBED0B85A6E3}" type="presOf" srcId="{82960BD1-5F50-4249-BCDB-E7F0E8BE251B}" destId="{0FC2371B-8F53-4502-A18D-4BFF1F394E6B}" srcOrd="0" destOrd="0" presId="urn:microsoft.com/office/officeart/2005/8/layout/chevron1"/>
    <dgm:cxn modelId="{80BB1F77-12B3-43FA-AAC3-78CE91E599DC}" type="presOf" srcId="{1E88963E-D8DE-4FC5-96F1-0AA2D1B77E74}" destId="{D21971C2-50EE-4E1D-A3B5-64CEC4AE3908}" srcOrd="0" destOrd="0" presId="urn:microsoft.com/office/officeart/2005/8/layout/chevron1"/>
    <dgm:cxn modelId="{F0DEC4E8-A549-46E6-8D1B-C91DCD79C3E3}" type="presOf" srcId="{B8533575-0C6F-4794-A7E3-74653E134679}" destId="{47B1BCCF-20FA-4A40-80CD-170C9D7EE2AC}" srcOrd="0" destOrd="0" presId="urn:microsoft.com/office/officeart/2005/8/layout/chevron1"/>
    <dgm:cxn modelId="{2D1D7817-480E-4C5D-A858-6BD890BB8A9D}" type="presOf" srcId="{B1533210-0AD2-4606-93D8-FFC6B93BB36A}" destId="{16110557-1F73-4AB7-90E9-3A398ED30111}"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D10EB6CC-E515-40E5-A29E-00781ABCF86D}" srcId="{40A01A08-D026-482D-A46F-BB0140D962C8}" destId="{C3064192-1F51-4B61-BE1D-41850F27601B}" srcOrd="1" destOrd="0" parTransId="{C48C6372-EA99-4458-A602-9A51403F95B7}" sibTransId="{2F0FF46E-214B-4CEB-BE00-714AA410AF04}"/>
    <dgm:cxn modelId="{EC1B7ED1-E383-43FC-B118-4DD67ADC0442}" srcId="{40A01A08-D026-482D-A46F-BB0140D962C8}" destId="{1E88963E-D8DE-4FC5-96F1-0AA2D1B77E74}" srcOrd="4" destOrd="0" parTransId="{23CDA60A-9185-4C7B-B849-9DCC9EFFFCB0}" sibTransId="{0A2D09C8-D692-41C9-8CB2-CC9A07F24E13}"/>
    <dgm:cxn modelId="{798A65B1-99D9-481F-A662-06999EA2DF50}" srcId="{40A01A08-D026-482D-A46F-BB0140D962C8}" destId="{B1533210-0AD2-4606-93D8-FFC6B93BB36A}" srcOrd="3" destOrd="0" parTransId="{658D111F-DC54-4DC6-909E-6CA88FF6F29B}" sibTransId="{87977C1A-C1A9-48E5-81DA-67E2D255CA84}"/>
    <dgm:cxn modelId="{52821942-6EA8-47AF-B33D-903B2E16BC3D}" srcId="{40A01A08-D026-482D-A46F-BB0140D962C8}" destId="{903FEA4A-6E05-4590-9586-65BC4D29ACBE}" srcOrd="6" destOrd="0" parTransId="{07485954-B1C8-4C9F-A94E-D40DA9C87570}" sibTransId="{93DCFBEC-C274-45DC-AB18-BA18A4BA6968}"/>
    <dgm:cxn modelId="{CDD241C1-6025-4711-A35A-7F0B9D9D1B0F}" type="presOf" srcId="{903FEA4A-6E05-4590-9586-65BC4D29ACBE}" destId="{7D0F3F15-8B07-4B73-A0B0-47D2C98E8E9C}" srcOrd="0" destOrd="0" presId="urn:microsoft.com/office/officeart/2005/8/layout/chevron1"/>
    <dgm:cxn modelId="{AC0EEF69-7A0D-478C-A4E5-F64BC293586E}" srcId="{40A01A08-D026-482D-A46F-BB0140D962C8}" destId="{82960BD1-5F50-4249-BCDB-E7F0E8BE251B}" srcOrd="0" destOrd="0" parTransId="{ADDD0AB7-83BF-450C-8999-81EB60F4F14D}" sibTransId="{7822666E-A4A3-4FED-B0FC-D4E4315F4861}"/>
    <dgm:cxn modelId="{FB455264-763C-4B82-8928-A0C50A7F6C41}" type="presOf" srcId="{7084FFAB-846D-40EF-8ED1-F8C35EFA443F}" destId="{1F53B7B5-53F5-4518-B578-C6035D66BB00}" srcOrd="0" destOrd="0" presId="urn:microsoft.com/office/officeart/2005/8/layout/chevron1"/>
    <dgm:cxn modelId="{5B7C0CA0-E929-4CA1-A9B0-9CFA51F0854F}" type="presParOf" srcId="{ECF9AF0D-2962-4757-9958-2F5EE295A5D0}" destId="{0FC2371B-8F53-4502-A18D-4BFF1F394E6B}" srcOrd="0" destOrd="0" presId="urn:microsoft.com/office/officeart/2005/8/layout/chevron1"/>
    <dgm:cxn modelId="{1201F410-6FD6-4351-8546-6907A3A9B7C6}" type="presParOf" srcId="{ECF9AF0D-2962-4757-9958-2F5EE295A5D0}" destId="{E35A3E1E-8FF5-40FA-8849-0FB9B32AE3BA}" srcOrd="1" destOrd="0" presId="urn:microsoft.com/office/officeart/2005/8/layout/chevron1"/>
    <dgm:cxn modelId="{8EE00D34-D61F-44DE-9AE7-C5D02D5ACA16}" type="presParOf" srcId="{ECF9AF0D-2962-4757-9958-2F5EE295A5D0}" destId="{5348B4E3-DCB3-4ECE-9413-E86133897229}" srcOrd="2" destOrd="0" presId="urn:microsoft.com/office/officeart/2005/8/layout/chevron1"/>
    <dgm:cxn modelId="{2EDBA022-D7E3-4F3D-804E-DD2DEA33A522}" type="presParOf" srcId="{ECF9AF0D-2962-4757-9958-2F5EE295A5D0}" destId="{2F2772C8-1A6F-4D06-BFB9-8E51F6900D9A}" srcOrd="3" destOrd="0" presId="urn:microsoft.com/office/officeart/2005/8/layout/chevron1"/>
    <dgm:cxn modelId="{B11B8855-A9DE-4FDB-B308-78F46756605D}" type="presParOf" srcId="{ECF9AF0D-2962-4757-9958-2F5EE295A5D0}" destId="{47B1BCCF-20FA-4A40-80CD-170C9D7EE2AC}" srcOrd="4" destOrd="0" presId="urn:microsoft.com/office/officeart/2005/8/layout/chevron1"/>
    <dgm:cxn modelId="{704AC9DB-3773-47EA-B161-498803497347}" type="presParOf" srcId="{ECF9AF0D-2962-4757-9958-2F5EE295A5D0}" destId="{4A5DCE69-FA35-4BC4-9B11-8C9037C331AE}" srcOrd="5" destOrd="0" presId="urn:microsoft.com/office/officeart/2005/8/layout/chevron1"/>
    <dgm:cxn modelId="{EFEE8A74-7B83-4DDC-AEAB-50B8A1F6A3A2}" type="presParOf" srcId="{ECF9AF0D-2962-4757-9958-2F5EE295A5D0}" destId="{16110557-1F73-4AB7-90E9-3A398ED30111}" srcOrd="6" destOrd="0" presId="urn:microsoft.com/office/officeart/2005/8/layout/chevron1"/>
    <dgm:cxn modelId="{DC992DFC-A110-4157-99CE-F842B6D81786}" type="presParOf" srcId="{ECF9AF0D-2962-4757-9958-2F5EE295A5D0}" destId="{73C8DF33-4B50-40F9-B25F-7BA226B44AEC}" srcOrd="7" destOrd="0" presId="urn:microsoft.com/office/officeart/2005/8/layout/chevron1"/>
    <dgm:cxn modelId="{707E94F1-B617-4BF6-83EB-6E7FD2DCB860}" type="presParOf" srcId="{ECF9AF0D-2962-4757-9958-2F5EE295A5D0}" destId="{D21971C2-50EE-4E1D-A3B5-64CEC4AE3908}" srcOrd="8" destOrd="0" presId="urn:microsoft.com/office/officeart/2005/8/layout/chevron1"/>
    <dgm:cxn modelId="{9BA202BD-AB92-4F62-BF6C-97570A2CFC57}" type="presParOf" srcId="{ECF9AF0D-2962-4757-9958-2F5EE295A5D0}" destId="{05ABE5DE-12E0-48DF-9D88-EB56CBF0419E}" srcOrd="9" destOrd="0" presId="urn:microsoft.com/office/officeart/2005/8/layout/chevron1"/>
    <dgm:cxn modelId="{C6C9463D-67C6-4CAB-BEF4-91DF4564D55A}" type="presParOf" srcId="{ECF9AF0D-2962-4757-9958-2F5EE295A5D0}" destId="{1F53B7B5-53F5-4518-B578-C6035D66BB00}" srcOrd="10" destOrd="0" presId="urn:microsoft.com/office/officeart/2005/8/layout/chevron1"/>
    <dgm:cxn modelId="{62218A67-58BA-4C6E-93DD-4781DE08CB73}" type="presParOf" srcId="{ECF9AF0D-2962-4757-9958-2F5EE295A5D0}" destId="{0DE70050-B08C-4EA8-9BFA-66900648D797}" srcOrd="11" destOrd="0" presId="urn:microsoft.com/office/officeart/2005/8/layout/chevron1"/>
    <dgm:cxn modelId="{AE55D5E7-B636-4ED0-81A6-A4087A5AD440}"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DDF96E1-93A8-4DC1-9E15-4FD7E4B34A21}" type="doc">
      <dgm:prSet loTypeId="urn:microsoft.com/office/officeart/2005/8/layout/chevron2" loCatId="process" qsTypeId="urn:microsoft.com/office/officeart/2005/8/quickstyle/simple1" qsCatId="simple" csTypeId="urn:microsoft.com/office/officeart/2005/8/colors/accent2_1" csCatId="accent2" phldr="1"/>
      <dgm:spPr/>
      <dgm:t>
        <a:bodyPr/>
        <a:lstStyle/>
        <a:p>
          <a:endParaRPr lang="en-US"/>
        </a:p>
      </dgm:t>
    </dgm:pt>
    <dgm:pt modelId="{F7F89385-876A-4E94-95D0-5E325DE65BCE}">
      <dgm:prSet phldrT="[טקסט]" custT="1"/>
      <dgm:spPr/>
      <dgm:t>
        <a:bodyPr/>
        <a:lstStyle/>
        <a:p>
          <a:r>
            <a:rPr lang="en-US" sz="1200" b="1" dirty="0" smtClean="0">
              <a:effectLst>
                <a:outerShdw blurRad="38100" dist="38100" dir="2700000" algn="tl">
                  <a:srgbClr val="000000">
                    <a:alpha val="43137"/>
                  </a:srgbClr>
                </a:outerShdw>
              </a:effectLst>
              <a:latin typeface="Garamond" pitchFamily="18" charset="0"/>
            </a:rPr>
            <a:t>SPM</a:t>
          </a:r>
          <a:endParaRPr lang="en-US" sz="1200" b="1" dirty="0">
            <a:effectLst>
              <a:outerShdw blurRad="38100" dist="38100" dir="2700000" algn="tl">
                <a:srgbClr val="000000">
                  <a:alpha val="43137"/>
                </a:srgbClr>
              </a:outerShdw>
            </a:effectLst>
            <a:latin typeface="Garamond" pitchFamily="18" charset="0"/>
          </a:endParaRPr>
        </a:p>
      </dgm:t>
    </dgm:pt>
    <dgm:pt modelId="{5724E391-8547-4797-942F-877DF9756E6B}" type="parTrans" cxnId="{90F9D1B3-348D-477B-A70D-855C716DAEF2}">
      <dgm:prSet/>
      <dgm:spPr/>
      <dgm:t>
        <a:bodyPr/>
        <a:lstStyle/>
        <a:p>
          <a:endParaRPr lang="en-US" sz="1800">
            <a:latin typeface="Garamond" pitchFamily="18" charset="0"/>
          </a:endParaRPr>
        </a:p>
      </dgm:t>
    </dgm:pt>
    <dgm:pt modelId="{192F0511-2092-4B96-893D-0BB06D0349FF}" type="sibTrans" cxnId="{90F9D1B3-348D-477B-A70D-855C716DAEF2}">
      <dgm:prSet/>
      <dgm:spPr/>
      <dgm:t>
        <a:bodyPr/>
        <a:lstStyle/>
        <a:p>
          <a:endParaRPr lang="en-US" sz="1800">
            <a:latin typeface="Garamond" pitchFamily="18" charset="0"/>
          </a:endParaRPr>
        </a:p>
      </dgm:t>
    </dgm:pt>
    <dgm:pt modelId="{5363A942-1842-4B29-8596-BC7C18D57308}">
      <dgm:prSet phldrT="[טקסט]" custT="1"/>
      <dgm:spPr/>
      <dgm:t>
        <a:bodyPr/>
        <a:lstStyle/>
        <a:p>
          <a:r>
            <a:rPr kumimoji="0" lang="en-US" sz="1800" kern="1200" smtClean="0">
              <a:latin typeface="Garamond" pitchFamily="18" charset="0"/>
              <a:ea typeface="+mn-ea"/>
              <a:cs typeface="+mn-cs"/>
            </a:rPr>
            <a:t>Motion Correction</a:t>
          </a:r>
          <a:endParaRPr kumimoji="0" lang="en-US" sz="1800" kern="1200" dirty="0" smtClean="0">
            <a:latin typeface="Garamond" pitchFamily="18" charset="0"/>
            <a:ea typeface="+mn-ea"/>
            <a:cs typeface="+mn-cs"/>
          </a:endParaRPr>
        </a:p>
      </dgm:t>
    </dgm:pt>
    <dgm:pt modelId="{09DA5FB5-99B5-4450-AFE1-5958EE155CA6}" type="parTrans" cxnId="{B8692B3F-F635-4552-9390-3BAE166B161A}">
      <dgm:prSet/>
      <dgm:spPr/>
      <dgm:t>
        <a:bodyPr/>
        <a:lstStyle/>
        <a:p>
          <a:endParaRPr lang="en-US" sz="1800">
            <a:latin typeface="Garamond" pitchFamily="18" charset="0"/>
          </a:endParaRPr>
        </a:p>
      </dgm:t>
    </dgm:pt>
    <dgm:pt modelId="{EEEE9B85-2A34-409A-9F57-C73FA4F0D21F}" type="sibTrans" cxnId="{B8692B3F-F635-4552-9390-3BAE166B161A}">
      <dgm:prSet/>
      <dgm:spPr/>
      <dgm:t>
        <a:bodyPr/>
        <a:lstStyle/>
        <a:p>
          <a:endParaRPr lang="en-US" sz="1800">
            <a:latin typeface="Garamond" pitchFamily="18" charset="0"/>
          </a:endParaRPr>
        </a:p>
      </dgm:t>
    </dgm:pt>
    <dgm:pt modelId="{EC0F4462-7F24-4AD4-BF07-2330BBE23911}">
      <dgm:prSet phldrT="[טקסט]" custT="1"/>
      <dgm:spPr/>
      <dgm:t>
        <a:bodyPr/>
        <a:lstStyle/>
        <a:p>
          <a:r>
            <a:rPr kumimoji="0" lang="en-US" sz="1800" kern="1200" dirty="0" smtClean="0">
              <a:latin typeface="Garamond" pitchFamily="18" charset="0"/>
              <a:ea typeface="+mn-ea"/>
              <a:cs typeface="+mn-cs"/>
            </a:rPr>
            <a:t>Registration to </a:t>
          </a:r>
          <a:r>
            <a:rPr kumimoji="0" lang="en-US" sz="1800" kern="1200" dirty="0" smtClean="0">
              <a:latin typeface="Garamond" pitchFamily="18" charset="0"/>
              <a:ea typeface="+mn-ea"/>
              <a:cs typeface="+mn-cs"/>
            </a:rPr>
            <a:t>Standard</a:t>
          </a:r>
          <a:endParaRPr kumimoji="0" lang="en-US" sz="1800" b="1" u="sng" kern="1200" dirty="0" smtClean="0">
            <a:latin typeface="Garamond" pitchFamily="18" charset="0"/>
            <a:ea typeface="+mn-ea"/>
            <a:cs typeface="+mn-cs"/>
          </a:endParaRPr>
        </a:p>
      </dgm:t>
    </dgm:pt>
    <dgm:pt modelId="{047DA7A0-BCFE-4EC5-A5CC-16B5D2F732F8}" type="parTrans" cxnId="{11A0F0DA-6CBA-4027-A25B-EEE43AA3301E}">
      <dgm:prSet/>
      <dgm:spPr/>
      <dgm:t>
        <a:bodyPr/>
        <a:lstStyle/>
        <a:p>
          <a:endParaRPr lang="en-US" sz="1800">
            <a:latin typeface="Garamond" pitchFamily="18" charset="0"/>
          </a:endParaRPr>
        </a:p>
      </dgm:t>
    </dgm:pt>
    <dgm:pt modelId="{EAE26429-04F0-4FC5-A98A-12E39E46B3CE}" type="sibTrans" cxnId="{11A0F0DA-6CBA-4027-A25B-EEE43AA3301E}">
      <dgm:prSet/>
      <dgm:spPr/>
      <dgm:t>
        <a:bodyPr/>
        <a:lstStyle/>
        <a:p>
          <a:endParaRPr lang="en-US" sz="1800">
            <a:latin typeface="Garamond" pitchFamily="18" charset="0"/>
          </a:endParaRPr>
        </a:p>
      </dgm:t>
    </dgm:pt>
    <dgm:pt modelId="{86F3DFE8-9D96-45D1-95EF-1D9CEE80C11A}">
      <dgm:prSet phldrT="[טקסט]" custT="1"/>
      <dgm:spPr/>
      <dgm:t>
        <a:bodyPr/>
        <a:lstStyle/>
        <a:p>
          <a:r>
            <a:rPr lang="en-US" sz="1200" b="1" dirty="0" smtClean="0">
              <a:effectLst>
                <a:outerShdw blurRad="38100" dist="38100" dir="2700000" algn="tl">
                  <a:srgbClr val="000000">
                    <a:alpha val="43137"/>
                  </a:srgbClr>
                </a:outerShdw>
              </a:effectLst>
              <a:latin typeface="Garamond" pitchFamily="18" charset="0"/>
            </a:rPr>
            <a:t>GIFT</a:t>
          </a:r>
        </a:p>
      </dgm:t>
    </dgm:pt>
    <dgm:pt modelId="{E4D6F8E8-F0EB-4631-973A-290ADB9C46BE}" type="parTrans" cxnId="{77D09E59-9960-4A6F-AB65-F8EA6FF12C08}">
      <dgm:prSet/>
      <dgm:spPr/>
      <dgm:t>
        <a:bodyPr/>
        <a:lstStyle/>
        <a:p>
          <a:endParaRPr lang="en-US" sz="1800">
            <a:latin typeface="Garamond" pitchFamily="18" charset="0"/>
          </a:endParaRPr>
        </a:p>
      </dgm:t>
    </dgm:pt>
    <dgm:pt modelId="{1E6E5544-0E6A-4BD0-BE21-7F5E32617733}" type="sibTrans" cxnId="{77D09E59-9960-4A6F-AB65-F8EA6FF12C08}">
      <dgm:prSet/>
      <dgm:spPr/>
      <dgm:t>
        <a:bodyPr/>
        <a:lstStyle/>
        <a:p>
          <a:endParaRPr lang="en-US" sz="1800">
            <a:latin typeface="Garamond" pitchFamily="18" charset="0"/>
          </a:endParaRPr>
        </a:p>
      </dgm:t>
    </dgm:pt>
    <dgm:pt modelId="{185AB684-4081-4153-9A16-2DBF54682133}">
      <dgm:prSet phldrT="[טקסט]" custT="1"/>
      <dgm:spPr/>
      <dgm:t>
        <a:bodyPr/>
        <a:lstStyle/>
        <a:p>
          <a:r>
            <a:rPr kumimoji="0" lang="en-US" sz="1800" b="1" kern="1200" dirty="0" smtClean="0">
              <a:latin typeface="Garamond" pitchFamily="18" charset="0"/>
              <a:ea typeface="+mn-ea"/>
              <a:cs typeface="+mn-cs"/>
            </a:rPr>
            <a:t>PCA</a:t>
          </a:r>
          <a:r>
            <a:rPr kumimoji="0" lang="en-US" sz="1800" kern="1200" dirty="0" smtClean="0">
              <a:latin typeface="Garamond" pitchFamily="18" charset="0"/>
              <a:ea typeface="+mn-ea"/>
              <a:cs typeface="+mn-cs"/>
            </a:rPr>
            <a:t> – dimension reduction</a:t>
          </a:r>
        </a:p>
      </dgm:t>
    </dgm:pt>
    <dgm:pt modelId="{A03AF026-7887-4514-B142-864BB97E0858}" type="parTrans" cxnId="{136A96BE-002D-4B50-83B1-022D532626D4}">
      <dgm:prSet/>
      <dgm:spPr/>
      <dgm:t>
        <a:bodyPr/>
        <a:lstStyle/>
        <a:p>
          <a:endParaRPr lang="en-US" sz="1800">
            <a:latin typeface="Garamond" pitchFamily="18" charset="0"/>
          </a:endParaRPr>
        </a:p>
      </dgm:t>
    </dgm:pt>
    <dgm:pt modelId="{0502B9E9-5BF2-41BA-992A-86FA51175606}" type="sibTrans" cxnId="{136A96BE-002D-4B50-83B1-022D532626D4}">
      <dgm:prSet/>
      <dgm:spPr/>
      <dgm:t>
        <a:bodyPr/>
        <a:lstStyle/>
        <a:p>
          <a:endParaRPr lang="en-US" sz="1800">
            <a:latin typeface="Garamond" pitchFamily="18" charset="0"/>
          </a:endParaRPr>
        </a:p>
      </dgm:t>
    </dgm:pt>
    <dgm:pt modelId="{9C756905-6FF9-4DF8-AACA-44B53090FBB9}">
      <dgm:prSet phldrT="[טקסט]" custT="1"/>
      <dgm:spPr/>
      <dgm:t>
        <a:bodyPr/>
        <a:lstStyle/>
        <a:p>
          <a:r>
            <a:rPr lang="en-US" sz="1200" b="1" dirty="0" smtClean="0">
              <a:effectLst>
                <a:outerShdw blurRad="38100" dist="38100" dir="2700000" algn="tl">
                  <a:srgbClr val="000000">
                    <a:alpha val="43137"/>
                  </a:srgbClr>
                </a:outerShdw>
              </a:effectLst>
              <a:latin typeface="Garamond" pitchFamily="18" charset="0"/>
            </a:rPr>
            <a:t>GIFT</a:t>
          </a:r>
          <a:endParaRPr lang="en-US" sz="1200" dirty="0">
            <a:latin typeface="Garamond" pitchFamily="18" charset="0"/>
          </a:endParaRPr>
        </a:p>
      </dgm:t>
    </dgm:pt>
    <dgm:pt modelId="{820ED439-DE31-432B-A380-DE8D4ED790B0}" type="parTrans" cxnId="{6A6E7F5D-71D9-49B3-B0C7-A8909CA36C55}">
      <dgm:prSet/>
      <dgm:spPr/>
      <dgm:t>
        <a:bodyPr/>
        <a:lstStyle/>
        <a:p>
          <a:endParaRPr lang="en-US" sz="1800">
            <a:latin typeface="Garamond" pitchFamily="18" charset="0"/>
          </a:endParaRPr>
        </a:p>
      </dgm:t>
    </dgm:pt>
    <dgm:pt modelId="{706FBDD7-9AC0-4B8F-BFFF-0D35ABB4932A}" type="sibTrans" cxnId="{6A6E7F5D-71D9-49B3-B0C7-A8909CA36C55}">
      <dgm:prSet/>
      <dgm:spPr/>
      <dgm:t>
        <a:bodyPr/>
        <a:lstStyle/>
        <a:p>
          <a:endParaRPr lang="en-US" sz="1800">
            <a:latin typeface="Garamond" pitchFamily="18" charset="0"/>
          </a:endParaRPr>
        </a:p>
      </dgm:t>
    </dgm:pt>
    <dgm:pt modelId="{61147352-29D7-4CA4-BD2C-D8F9DB9630EC}">
      <dgm:prSet custT="1"/>
      <dgm:spPr/>
      <dgm:t>
        <a:bodyPr/>
        <a:lstStyle/>
        <a:p>
          <a:r>
            <a:rPr lang="en-US" sz="1200" b="0" dirty="0" smtClean="0">
              <a:effectLst>
                <a:outerShdw blurRad="38100" dist="38100" dir="2700000" algn="tl">
                  <a:srgbClr val="000000">
                    <a:alpha val="43137"/>
                  </a:srgbClr>
                </a:outerShdw>
              </a:effectLst>
            </a:rPr>
            <a:t>Matlab</a:t>
          </a:r>
          <a:endParaRPr lang="en-US" sz="1200" b="0" dirty="0">
            <a:effectLst>
              <a:outerShdw blurRad="38100" dist="38100" dir="2700000" algn="tl">
                <a:srgbClr val="000000">
                  <a:alpha val="43137"/>
                </a:srgbClr>
              </a:outerShdw>
            </a:effectLst>
          </a:endParaRPr>
        </a:p>
      </dgm:t>
    </dgm:pt>
    <dgm:pt modelId="{283756B5-BD02-4073-BBD3-E2BAB912E4BB}" type="parTrans" cxnId="{FC5CD765-6EDF-4644-BD8F-E247653191DE}">
      <dgm:prSet/>
      <dgm:spPr/>
      <dgm:t>
        <a:bodyPr/>
        <a:lstStyle/>
        <a:p>
          <a:endParaRPr lang="en-US" sz="1800"/>
        </a:p>
      </dgm:t>
    </dgm:pt>
    <dgm:pt modelId="{7000C8E0-8383-448A-948E-55715039958F}" type="sibTrans" cxnId="{FC5CD765-6EDF-4644-BD8F-E247653191DE}">
      <dgm:prSet/>
      <dgm:spPr/>
      <dgm:t>
        <a:bodyPr/>
        <a:lstStyle/>
        <a:p>
          <a:endParaRPr lang="en-US" sz="1800"/>
        </a:p>
      </dgm:t>
    </dgm:pt>
    <dgm:pt modelId="{C5AB4FD0-8F95-44F9-B95E-98F8BBF9CF8C}">
      <dgm:prSet custT="1"/>
      <dgm:spPr/>
      <dgm:t>
        <a:bodyPr/>
        <a:lstStyle/>
        <a:p>
          <a:r>
            <a:rPr kumimoji="0" lang="en-US" sz="1800" kern="1200" dirty="0" smtClean="0">
              <a:latin typeface="Garamond" pitchFamily="18" charset="0"/>
              <a:ea typeface="+mn-ea"/>
              <a:cs typeface="+mn-cs"/>
            </a:rPr>
            <a:t>Single-subject post processing</a:t>
          </a:r>
        </a:p>
      </dgm:t>
    </dgm:pt>
    <dgm:pt modelId="{DB998BB2-C633-4C55-A833-8EE999A6C86C}" type="parTrans" cxnId="{5FB77B00-8404-45C6-841C-6F90E4335629}">
      <dgm:prSet/>
      <dgm:spPr/>
      <dgm:t>
        <a:bodyPr/>
        <a:lstStyle/>
        <a:p>
          <a:endParaRPr lang="en-US" sz="1800"/>
        </a:p>
      </dgm:t>
    </dgm:pt>
    <dgm:pt modelId="{4AE80A62-C28F-4A99-B221-8E4710D2F550}" type="sibTrans" cxnId="{5FB77B00-8404-45C6-841C-6F90E4335629}">
      <dgm:prSet/>
      <dgm:spPr/>
      <dgm:t>
        <a:bodyPr/>
        <a:lstStyle/>
        <a:p>
          <a:endParaRPr lang="en-US" sz="1800"/>
        </a:p>
      </dgm:t>
    </dgm:pt>
    <dgm:pt modelId="{FBDA882E-84EA-493F-84AD-86512F80C5CA}">
      <dgm:prSet phldrT="[טקסט]" custT="1"/>
      <dgm:spPr/>
      <dgm:t>
        <a:bodyPr/>
        <a:lstStyle/>
        <a:p>
          <a:r>
            <a:rPr kumimoji="0" lang="en-US" sz="1800" kern="1200" smtClean="0">
              <a:latin typeface="Garamond" pitchFamily="18" charset="0"/>
              <a:ea typeface="+mn-ea"/>
              <a:cs typeface="+mn-cs"/>
            </a:rPr>
            <a:t>Temporal Concatenation Group </a:t>
          </a:r>
          <a:r>
            <a:rPr kumimoji="0" lang="en-US" sz="1800" b="1" kern="1200" smtClean="0">
              <a:latin typeface="Garamond" pitchFamily="18" charset="0"/>
              <a:ea typeface="+mn-ea"/>
              <a:cs typeface="+mn-cs"/>
            </a:rPr>
            <a:t>ICA</a:t>
          </a:r>
          <a:endParaRPr kumimoji="0" lang="en-US" sz="1800" b="1" kern="1200" dirty="0" smtClean="0">
            <a:latin typeface="Garamond" pitchFamily="18" charset="0"/>
            <a:ea typeface="+mn-ea"/>
            <a:cs typeface="+mn-cs"/>
          </a:endParaRPr>
        </a:p>
      </dgm:t>
    </dgm:pt>
    <dgm:pt modelId="{D95FE67E-CC51-46E2-86BD-AC761A90010E}" type="parTrans" cxnId="{21C5F2BC-B3D3-49BA-BA22-C9CFB3417EA2}">
      <dgm:prSet/>
      <dgm:spPr/>
      <dgm:t>
        <a:bodyPr/>
        <a:lstStyle/>
        <a:p>
          <a:endParaRPr lang="en-US" sz="1800"/>
        </a:p>
      </dgm:t>
    </dgm:pt>
    <dgm:pt modelId="{51A565F4-816D-4372-970E-DE78A1656275}" type="sibTrans" cxnId="{21C5F2BC-B3D3-49BA-BA22-C9CFB3417EA2}">
      <dgm:prSet/>
      <dgm:spPr/>
      <dgm:t>
        <a:bodyPr/>
        <a:lstStyle/>
        <a:p>
          <a:endParaRPr lang="en-US" sz="1800"/>
        </a:p>
      </dgm:t>
    </dgm:pt>
    <dgm:pt modelId="{269D23A8-40E3-45CF-AAC2-082CAFC03765}">
      <dgm:prSet phldrT="[טקסט]" custT="1"/>
      <dgm:spPr/>
      <dgm:t>
        <a:bodyPr/>
        <a:lstStyle/>
        <a:p>
          <a:r>
            <a:rPr lang="en-US" sz="1200" b="1" dirty="0" smtClean="0">
              <a:effectLst>
                <a:outerShdw blurRad="38100" dist="38100" dir="2700000" algn="tl">
                  <a:srgbClr val="000000">
                    <a:alpha val="43137"/>
                  </a:srgbClr>
                </a:outerShdw>
              </a:effectLst>
              <a:latin typeface="Garamond" pitchFamily="18" charset="0"/>
            </a:rPr>
            <a:t>GIFT</a:t>
          </a:r>
          <a:endParaRPr lang="en-US" sz="1200" b="1" dirty="0">
            <a:latin typeface="Garamond" pitchFamily="18" charset="0"/>
          </a:endParaRPr>
        </a:p>
      </dgm:t>
    </dgm:pt>
    <dgm:pt modelId="{3CCFE1B0-A1DC-48AC-8E88-17BF94CD202B}" type="parTrans" cxnId="{7A3858C0-9CBA-41E2-B044-2F81B4566EE4}">
      <dgm:prSet/>
      <dgm:spPr/>
      <dgm:t>
        <a:bodyPr/>
        <a:lstStyle/>
        <a:p>
          <a:endParaRPr lang="en-US" sz="1800"/>
        </a:p>
      </dgm:t>
    </dgm:pt>
    <dgm:pt modelId="{D3FED5DE-2A6D-4EF9-B588-57231FDB0D6E}" type="sibTrans" cxnId="{7A3858C0-9CBA-41E2-B044-2F81B4566EE4}">
      <dgm:prSet/>
      <dgm:spPr/>
      <dgm:t>
        <a:bodyPr/>
        <a:lstStyle/>
        <a:p>
          <a:endParaRPr lang="en-US" sz="1800"/>
        </a:p>
      </dgm:t>
    </dgm:pt>
    <dgm:pt modelId="{DA02C96D-6D49-4F98-8816-AE90E8EE4DAA}">
      <dgm:prSet phldrT="[טקסט]" custT="1"/>
      <dgm:spPr/>
      <dgm:t>
        <a:bodyPr/>
        <a:lstStyle/>
        <a:p>
          <a:r>
            <a:rPr kumimoji="0" lang="en-US" sz="1800" kern="1200" smtClean="0">
              <a:latin typeface="Garamond" pitchFamily="18" charset="0"/>
              <a:ea typeface="+mn-ea"/>
              <a:cs typeface="+mn-cs"/>
            </a:rPr>
            <a:t>Backprojection </a:t>
          </a:r>
          <a:endParaRPr kumimoji="0" lang="en-US" sz="1800" kern="1200" dirty="0" smtClean="0">
            <a:latin typeface="Garamond" pitchFamily="18" charset="0"/>
            <a:ea typeface="+mn-ea"/>
            <a:cs typeface="+mn-cs"/>
          </a:endParaRPr>
        </a:p>
      </dgm:t>
    </dgm:pt>
    <dgm:pt modelId="{A7993DFC-8CD5-4048-995A-014D946807D3}" type="parTrans" cxnId="{05F83598-ED2E-4ADD-8916-8BEF6AD0AB71}">
      <dgm:prSet/>
      <dgm:spPr/>
      <dgm:t>
        <a:bodyPr/>
        <a:lstStyle/>
        <a:p>
          <a:endParaRPr lang="en-US" sz="1800"/>
        </a:p>
      </dgm:t>
    </dgm:pt>
    <dgm:pt modelId="{7EED5376-A3B7-4066-8FFA-D8F720470E54}" type="sibTrans" cxnId="{05F83598-ED2E-4ADD-8916-8BEF6AD0AB71}">
      <dgm:prSet/>
      <dgm:spPr/>
      <dgm:t>
        <a:bodyPr/>
        <a:lstStyle/>
        <a:p>
          <a:endParaRPr lang="en-US" sz="1800"/>
        </a:p>
      </dgm:t>
    </dgm:pt>
    <dgm:pt modelId="{00210D93-F79A-4373-BC7A-5A1057441F9A}" type="pres">
      <dgm:prSet presAssocID="{2DDF96E1-93A8-4DC1-9E15-4FD7E4B34A21}" presName="linearFlow" presStyleCnt="0">
        <dgm:presLayoutVars>
          <dgm:dir/>
          <dgm:animLvl val="lvl"/>
          <dgm:resizeHandles val="exact"/>
        </dgm:presLayoutVars>
      </dgm:prSet>
      <dgm:spPr/>
      <dgm:t>
        <a:bodyPr/>
        <a:lstStyle/>
        <a:p>
          <a:endParaRPr lang="en-US"/>
        </a:p>
      </dgm:t>
    </dgm:pt>
    <dgm:pt modelId="{B56E51E4-86E6-4CD4-A350-7AD90E108CB8}" type="pres">
      <dgm:prSet presAssocID="{F7F89385-876A-4E94-95D0-5E325DE65BCE}" presName="composite" presStyleCnt="0"/>
      <dgm:spPr/>
    </dgm:pt>
    <dgm:pt modelId="{A23264E6-0F4B-4665-B4F3-5D22CEC0251C}" type="pres">
      <dgm:prSet presAssocID="{F7F89385-876A-4E94-95D0-5E325DE65BCE}" presName="parentText" presStyleLbl="alignNode1" presStyleIdx="0" presStyleCnt="5">
        <dgm:presLayoutVars>
          <dgm:chMax val="1"/>
          <dgm:bulletEnabled val="1"/>
        </dgm:presLayoutVars>
      </dgm:prSet>
      <dgm:spPr/>
      <dgm:t>
        <a:bodyPr/>
        <a:lstStyle/>
        <a:p>
          <a:endParaRPr lang="en-US"/>
        </a:p>
      </dgm:t>
    </dgm:pt>
    <dgm:pt modelId="{27A1269F-CD8A-4EB8-809B-55A331C2DEC8}" type="pres">
      <dgm:prSet presAssocID="{F7F89385-876A-4E94-95D0-5E325DE65BCE}" presName="descendantText" presStyleLbl="alignAcc1" presStyleIdx="0" presStyleCnt="5" custLinFactNeighborX="-425" custLinFactNeighborY="-9560">
        <dgm:presLayoutVars>
          <dgm:bulletEnabled val="1"/>
        </dgm:presLayoutVars>
      </dgm:prSet>
      <dgm:spPr/>
      <dgm:t>
        <a:bodyPr/>
        <a:lstStyle/>
        <a:p>
          <a:endParaRPr lang="en-US"/>
        </a:p>
      </dgm:t>
    </dgm:pt>
    <dgm:pt modelId="{1FDEA5CE-61EB-457A-8E2C-0BE48A7F6161}" type="pres">
      <dgm:prSet presAssocID="{192F0511-2092-4B96-893D-0BB06D0349FF}" presName="sp" presStyleCnt="0"/>
      <dgm:spPr/>
    </dgm:pt>
    <dgm:pt modelId="{32E52DCA-9FE3-4E06-9906-6EA17B7ADEBE}" type="pres">
      <dgm:prSet presAssocID="{86F3DFE8-9D96-45D1-95EF-1D9CEE80C11A}" presName="composite" presStyleCnt="0"/>
      <dgm:spPr/>
    </dgm:pt>
    <dgm:pt modelId="{73E518CB-DE22-49B4-8ED3-B94DBF01E04A}" type="pres">
      <dgm:prSet presAssocID="{86F3DFE8-9D96-45D1-95EF-1D9CEE80C11A}" presName="parentText" presStyleLbl="alignNode1" presStyleIdx="1" presStyleCnt="5">
        <dgm:presLayoutVars>
          <dgm:chMax val="1"/>
          <dgm:bulletEnabled val="1"/>
        </dgm:presLayoutVars>
      </dgm:prSet>
      <dgm:spPr/>
      <dgm:t>
        <a:bodyPr/>
        <a:lstStyle/>
        <a:p>
          <a:endParaRPr lang="en-US"/>
        </a:p>
      </dgm:t>
    </dgm:pt>
    <dgm:pt modelId="{DA880DC0-131A-47C3-8A11-637A1F379921}" type="pres">
      <dgm:prSet presAssocID="{86F3DFE8-9D96-45D1-95EF-1D9CEE80C11A}" presName="descendantText" presStyleLbl="alignAcc1" presStyleIdx="1" presStyleCnt="5">
        <dgm:presLayoutVars>
          <dgm:bulletEnabled val="1"/>
        </dgm:presLayoutVars>
      </dgm:prSet>
      <dgm:spPr/>
      <dgm:t>
        <a:bodyPr/>
        <a:lstStyle/>
        <a:p>
          <a:endParaRPr lang="en-US"/>
        </a:p>
      </dgm:t>
    </dgm:pt>
    <dgm:pt modelId="{6777C627-7A90-4667-9EA6-5B15DAFE61A6}" type="pres">
      <dgm:prSet presAssocID="{1E6E5544-0E6A-4BD0-BE21-7F5E32617733}" presName="sp" presStyleCnt="0"/>
      <dgm:spPr/>
    </dgm:pt>
    <dgm:pt modelId="{6EF76F7D-996E-48B3-9B7D-5C6FEA2A115A}" type="pres">
      <dgm:prSet presAssocID="{9C756905-6FF9-4DF8-AACA-44B53090FBB9}" presName="composite" presStyleCnt="0"/>
      <dgm:spPr/>
    </dgm:pt>
    <dgm:pt modelId="{2CB98B8C-A90B-48FF-B2FF-F0134AC2B35B}" type="pres">
      <dgm:prSet presAssocID="{9C756905-6FF9-4DF8-AACA-44B53090FBB9}" presName="parentText" presStyleLbl="alignNode1" presStyleIdx="2" presStyleCnt="5">
        <dgm:presLayoutVars>
          <dgm:chMax val="1"/>
          <dgm:bulletEnabled val="1"/>
        </dgm:presLayoutVars>
      </dgm:prSet>
      <dgm:spPr/>
      <dgm:t>
        <a:bodyPr/>
        <a:lstStyle/>
        <a:p>
          <a:endParaRPr lang="en-US"/>
        </a:p>
      </dgm:t>
    </dgm:pt>
    <dgm:pt modelId="{B932586F-33FA-498F-8624-CA9490E355AC}" type="pres">
      <dgm:prSet presAssocID="{9C756905-6FF9-4DF8-AACA-44B53090FBB9}" presName="descendantText" presStyleLbl="alignAcc1" presStyleIdx="2" presStyleCnt="5">
        <dgm:presLayoutVars>
          <dgm:bulletEnabled val="1"/>
        </dgm:presLayoutVars>
      </dgm:prSet>
      <dgm:spPr/>
      <dgm:t>
        <a:bodyPr/>
        <a:lstStyle/>
        <a:p>
          <a:endParaRPr lang="en-US"/>
        </a:p>
      </dgm:t>
    </dgm:pt>
    <dgm:pt modelId="{68FBC1C7-94F2-4FB6-801E-75AE09F7B9AD}" type="pres">
      <dgm:prSet presAssocID="{706FBDD7-9AC0-4B8F-BFFF-0D35ABB4932A}" presName="sp" presStyleCnt="0"/>
      <dgm:spPr/>
    </dgm:pt>
    <dgm:pt modelId="{AF872D9C-97DD-4A0B-8425-04E451469726}" type="pres">
      <dgm:prSet presAssocID="{269D23A8-40E3-45CF-AAC2-082CAFC03765}" presName="composite" presStyleCnt="0"/>
      <dgm:spPr/>
    </dgm:pt>
    <dgm:pt modelId="{DE62B464-11DA-405C-A013-CBAB9FF76EED}" type="pres">
      <dgm:prSet presAssocID="{269D23A8-40E3-45CF-AAC2-082CAFC03765}" presName="parentText" presStyleLbl="alignNode1" presStyleIdx="3" presStyleCnt="5">
        <dgm:presLayoutVars>
          <dgm:chMax val="1"/>
          <dgm:bulletEnabled val="1"/>
        </dgm:presLayoutVars>
      </dgm:prSet>
      <dgm:spPr/>
      <dgm:t>
        <a:bodyPr/>
        <a:lstStyle/>
        <a:p>
          <a:endParaRPr lang="en-US"/>
        </a:p>
      </dgm:t>
    </dgm:pt>
    <dgm:pt modelId="{CB3208BC-A0C1-4519-AF55-A205B1497A9A}" type="pres">
      <dgm:prSet presAssocID="{269D23A8-40E3-45CF-AAC2-082CAFC03765}" presName="descendantText" presStyleLbl="alignAcc1" presStyleIdx="3" presStyleCnt="5">
        <dgm:presLayoutVars>
          <dgm:bulletEnabled val="1"/>
        </dgm:presLayoutVars>
      </dgm:prSet>
      <dgm:spPr/>
      <dgm:t>
        <a:bodyPr/>
        <a:lstStyle/>
        <a:p>
          <a:endParaRPr lang="en-US"/>
        </a:p>
      </dgm:t>
    </dgm:pt>
    <dgm:pt modelId="{2A852381-A853-479E-878E-10A4E16182B3}" type="pres">
      <dgm:prSet presAssocID="{D3FED5DE-2A6D-4EF9-B588-57231FDB0D6E}" presName="sp" presStyleCnt="0"/>
      <dgm:spPr/>
    </dgm:pt>
    <dgm:pt modelId="{7FB94467-44A7-4166-88A3-96A3203012F7}" type="pres">
      <dgm:prSet presAssocID="{61147352-29D7-4CA4-BD2C-D8F9DB9630EC}" presName="composite" presStyleCnt="0"/>
      <dgm:spPr/>
    </dgm:pt>
    <dgm:pt modelId="{E8431D42-4D1B-45C1-8E3D-F5B20E6CEEF1}" type="pres">
      <dgm:prSet presAssocID="{61147352-29D7-4CA4-BD2C-D8F9DB9630EC}" presName="parentText" presStyleLbl="alignNode1" presStyleIdx="4" presStyleCnt="5">
        <dgm:presLayoutVars>
          <dgm:chMax val="1"/>
          <dgm:bulletEnabled val="1"/>
        </dgm:presLayoutVars>
      </dgm:prSet>
      <dgm:spPr/>
      <dgm:t>
        <a:bodyPr/>
        <a:lstStyle/>
        <a:p>
          <a:endParaRPr lang="en-US"/>
        </a:p>
      </dgm:t>
    </dgm:pt>
    <dgm:pt modelId="{7D8BC950-0C53-4EF7-BF6A-2057D9BAE763}" type="pres">
      <dgm:prSet presAssocID="{61147352-29D7-4CA4-BD2C-D8F9DB9630EC}" presName="descendantText" presStyleLbl="alignAcc1" presStyleIdx="4" presStyleCnt="5">
        <dgm:presLayoutVars>
          <dgm:bulletEnabled val="1"/>
        </dgm:presLayoutVars>
      </dgm:prSet>
      <dgm:spPr/>
      <dgm:t>
        <a:bodyPr/>
        <a:lstStyle/>
        <a:p>
          <a:endParaRPr lang="en-US"/>
        </a:p>
      </dgm:t>
    </dgm:pt>
  </dgm:ptLst>
  <dgm:cxnLst>
    <dgm:cxn modelId="{11A0F0DA-6CBA-4027-A25B-EEE43AA3301E}" srcId="{F7F89385-876A-4E94-95D0-5E325DE65BCE}" destId="{EC0F4462-7F24-4AD4-BF07-2330BBE23911}" srcOrd="1" destOrd="0" parTransId="{047DA7A0-BCFE-4EC5-A5CC-16B5D2F732F8}" sibTransId="{EAE26429-04F0-4FC5-A98A-12E39E46B3CE}"/>
    <dgm:cxn modelId="{5FB77B00-8404-45C6-841C-6F90E4335629}" srcId="{61147352-29D7-4CA4-BD2C-D8F9DB9630EC}" destId="{C5AB4FD0-8F95-44F9-B95E-98F8BBF9CF8C}" srcOrd="0" destOrd="0" parTransId="{DB998BB2-C633-4C55-A833-8EE999A6C86C}" sibTransId="{4AE80A62-C28F-4A99-B221-8E4710D2F550}"/>
    <dgm:cxn modelId="{05F83598-ED2E-4ADD-8916-8BEF6AD0AB71}" srcId="{269D23A8-40E3-45CF-AAC2-082CAFC03765}" destId="{DA02C96D-6D49-4F98-8816-AE90E8EE4DAA}" srcOrd="0" destOrd="0" parTransId="{A7993DFC-8CD5-4048-995A-014D946807D3}" sibTransId="{7EED5376-A3B7-4066-8FFA-D8F720470E54}"/>
    <dgm:cxn modelId="{7A3858C0-9CBA-41E2-B044-2F81B4566EE4}" srcId="{2DDF96E1-93A8-4DC1-9E15-4FD7E4B34A21}" destId="{269D23A8-40E3-45CF-AAC2-082CAFC03765}" srcOrd="3" destOrd="0" parTransId="{3CCFE1B0-A1DC-48AC-8E88-17BF94CD202B}" sibTransId="{D3FED5DE-2A6D-4EF9-B588-57231FDB0D6E}"/>
    <dgm:cxn modelId="{6F7C598E-D7D9-410B-8EAE-5EC4BBFDB8FA}" type="presOf" srcId="{185AB684-4081-4153-9A16-2DBF54682133}" destId="{DA880DC0-131A-47C3-8A11-637A1F379921}" srcOrd="0" destOrd="0" presId="urn:microsoft.com/office/officeart/2005/8/layout/chevron2"/>
    <dgm:cxn modelId="{6A6E7F5D-71D9-49B3-B0C7-A8909CA36C55}" srcId="{2DDF96E1-93A8-4DC1-9E15-4FD7E4B34A21}" destId="{9C756905-6FF9-4DF8-AACA-44B53090FBB9}" srcOrd="2" destOrd="0" parTransId="{820ED439-DE31-432B-A380-DE8D4ED790B0}" sibTransId="{706FBDD7-9AC0-4B8F-BFFF-0D35ABB4932A}"/>
    <dgm:cxn modelId="{57317DE9-597F-43F0-80ED-3FAC79D22573}" type="presOf" srcId="{86F3DFE8-9D96-45D1-95EF-1D9CEE80C11A}" destId="{73E518CB-DE22-49B4-8ED3-B94DBF01E04A}" srcOrd="0" destOrd="0" presId="urn:microsoft.com/office/officeart/2005/8/layout/chevron2"/>
    <dgm:cxn modelId="{B8692B3F-F635-4552-9390-3BAE166B161A}" srcId="{F7F89385-876A-4E94-95D0-5E325DE65BCE}" destId="{5363A942-1842-4B29-8596-BC7C18D57308}" srcOrd="0" destOrd="0" parTransId="{09DA5FB5-99B5-4450-AFE1-5958EE155CA6}" sibTransId="{EEEE9B85-2A34-409A-9F57-C73FA4F0D21F}"/>
    <dgm:cxn modelId="{A2B75C5D-E8D2-407C-95D6-1B60A5BD28C5}" type="presOf" srcId="{2DDF96E1-93A8-4DC1-9E15-4FD7E4B34A21}" destId="{00210D93-F79A-4373-BC7A-5A1057441F9A}" srcOrd="0" destOrd="0" presId="urn:microsoft.com/office/officeart/2005/8/layout/chevron2"/>
    <dgm:cxn modelId="{AE6C9117-761B-4BA5-8544-7B1454087857}" type="presOf" srcId="{EC0F4462-7F24-4AD4-BF07-2330BBE23911}" destId="{27A1269F-CD8A-4EB8-809B-55A331C2DEC8}" srcOrd="0" destOrd="1" presId="urn:microsoft.com/office/officeart/2005/8/layout/chevron2"/>
    <dgm:cxn modelId="{021AFA2C-D048-4F0B-AB99-00EB5014A0A0}" type="presOf" srcId="{5363A942-1842-4B29-8596-BC7C18D57308}" destId="{27A1269F-CD8A-4EB8-809B-55A331C2DEC8}" srcOrd="0" destOrd="0" presId="urn:microsoft.com/office/officeart/2005/8/layout/chevron2"/>
    <dgm:cxn modelId="{83512B69-9EBA-4D30-860A-74A2B8F3DD7C}" type="presOf" srcId="{269D23A8-40E3-45CF-AAC2-082CAFC03765}" destId="{DE62B464-11DA-405C-A013-CBAB9FF76EED}" srcOrd="0" destOrd="0" presId="urn:microsoft.com/office/officeart/2005/8/layout/chevron2"/>
    <dgm:cxn modelId="{4298B87E-8F73-4A67-B4C7-16170145FCB6}" type="presOf" srcId="{61147352-29D7-4CA4-BD2C-D8F9DB9630EC}" destId="{E8431D42-4D1B-45C1-8E3D-F5B20E6CEEF1}" srcOrd="0" destOrd="0" presId="urn:microsoft.com/office/officeart/2005/8/layout/chevron2"/>
    <dgm:cxn modelId="{21C5F2BC-B3D3-49BA-BA22-C9CFB3417EA2}" srcId="{9C756905-6FF9-4DF8-AACA-44B53090FBB9}" destId="{FBDA882E-84EA-493F-84AD-86512F80C5CA}" srcOrd="0" destOrd="0" parTransId="{D95FE67E-CC51-46E2-86BD-AC761A90010E}" sibTransId="{51A565F4-816D-4372-970E-DE78A1656275}"/>
    <dgm:cxn modelId="{1C420E47-152F-4925-915F-B255EC8EE600}" type="presOf" srcId="{9C756905-6FF9-4DF8-AACA-44B53090FBB9}" destId="{2CB98B8C-A90B-48FF-B2FF-F0134AC2B35B}" srcOrd="0" destOrd="0" presId="urn:microsoft.com/office/officeart/2005/8/layout/chevron2"/>
    <dgm:cxn modelId="{90F9D1B3-348D-477B-A70D-855C716DAEF2}" srcId="{2DDF96E1-93A8-4DC1-9E15-4FD7E4B34A21}" destId="{F7F89385-876A-4E94-95D0-5E325DE65BCE}" srcOrd="0" destOrd="0" parTransId="{5724E391-8547-4797-942F-877DF9756E6B}" sibTransId="{192F0511-2092-4B96-893D-0BB06D0349FF}"/>
    <dgm:cxn modelId="{E7FE6F5D-38D7-4BD2-8ADB-CE908AAD8852}" type="presOf" srcId="{C5AB4FD0-8F95-44F9-B95E-98F8BBF9CF8C}" destId="{7D8BC950-0C53-4EF7-BF6A-2057D9BAE763}" srcOrd="0" destOrd="0" presId="urn:microsoft.com/office/officeart/2005/8/layout/chevron2"/>
    <dgm:cxn modelId="{136A96BE-002D-4B50-83B1-022D532626D4}" srcId="{86F3DFE8-9D96-45D1-95EF-1D9CEE80C11A}" destId="{185AB684-4081-4153-9A16-2DBF54682133}" srcOrd="0" destOrd="0" parTransId="{A03AF026-7887-4514-B142-864BB97E0858}" sibTransId="{0502B9E9-5BF2-41BA-992A-86FA51175606}"/>
    <dgm:cxn modelId="{BBDBC737-5C6F-44D1-861D-4C1E3018592A}" type="presOf" srcId="{FBDA882E-84EA-493F-84AD-86512F80C5CA}" destId="{B932586F-33FA-498F-8624-CA9490E355AC}" srcOrd="0" destOrd="0" presId="urn:microsoft.com/office/officeart/2005/8/layout/chevron2"/>
    <dgm:cxn modelId="{FC5CD765-6EDF-4644-BD8F-E247653191DE}" srcId="{2DDF96E1-93A8-4DC1-9E15-4FD7E4B34A21}" destId="{61147352-29D7-4CA4-BD2C-D8F9DB9630EC}" srcOrd="4" destOrd="0" parTransId="{283756B5-BD02-4073-BBD3-E2BAB912E4BB}" sibTransId="{7000C8E0-8383-448A-948E-55715039958F}"/>
    <dgm:cxn modelId="{1ED0500C-B28D-4D54-86F9-F55661760A3C}" type="presOf" srcId="{F7F89385-876A-4E94-95D0-5E325DE65BCE}" destId="{A23264E6-0F4B-4665-B4F3-5D22CEC0251C}" srcOrd="0" destOrd="0" presId="urn:microsoft.com/office/officeart/2005/8/layout/chevron2"/>
    <dgm:cxn modelId="{77D09E59-9960-4A6F-AB65-F8EA6FF12C08}" srcId="{2DDF96E1-93A8-4DC1-9E15-4FD7E4B34A21}" destId="{86F3DFE8-9D96-45D1-95EF-1D9CEE80C11A}" srcOrd="1" destOrd="0" parTransId="{E4D6F8E8-F0EB-4631-973A-290ADB9C46BE}" sibTransId="{1E6E5544-0E6A-4BD0-BE21-7F5E32617733}"/>
    <dgm:cxn modelId="{048D7A40-029C-42B4-8E27-12A635A42C22}" type="presOf" srcId="{DA02C96D-6D49-4F98-8816-AE90E8EE4DAA}" destId="{CB3208BC-A0C1-4519-AF55-A205B1497A9A}" srcOrd="0" destOrd="0" presId="urn:microsoft.com/office/officeart/2005/8/layout/chevron2"/>
    <dgm:cxn modelId="{300C86FE-66FA-4038-9557-9171E0742D1A}" type="presParOf" srcId="{00210D93-F79A-4373-BC7A-5A1057441F9A}" destId="{B56E51E4-86E6-4CD4-A350-7AD90E108CB8}" srcOrd="0" destOrd="0" presId="urn:microsoft.com/office/officeart/2005/8/layout/chevron2"/>
    <dgm:cxn modelId="{CB65CCDD-D67D-4F7A-8933-7D443D974C67}" type="presParOf" srcId="{B56E51E4-86E6-4CD4-A350-7AD90E108CB8}" destId="{A23264E6-0F4B-4665-B4F3-5D22CEC0251C}" srcOrd="0" destOrd="0" presId="urn:microsoft.com/office/officeart/2005/8/layout/chevron2"/>
    <dgm:cxn modelId="{66372C0A-2D71-457B-AF0E-57C2D73164AE}" type="presParOf" srcId="{B56E51E4-86E6-4CD4-A350-7AD90E108CB8}" destId="{27A1269F-CD8A-4EB8-809B-55A331C2DEC8}" srcOrd="1" destOrd="0" presId="urn:microsoft.com/office/officeart/2005/8/layout/chevron2"/>
    <dgm:cxn modelId="{696E2E77-A605-49AF-90F1-76D1A6F6E70B}" type="presParOf" srcId="{00210D93-F79A-4373-BC7A-5A1057441F9A}" destId="{1FDEA5CE-61EB-457A-8E2C-0BE48A7F6161}" srcOrd="1" destOrd="0" presId="urn:microsoft.com/office/officeart/2005/8/layout/chevron2"/>
    <dgm:cxn modelId="{C47C8A07-2090-4BB7-A3AB-BBC81699310C}" type="presParOf" srcId="{00210D93-F79A-4373-BC7A-5A1057441F9A}" destId="{32E52DCA-9FE3-4E06-9906-6EA17B7ADEBE}" srcOrd="2" destOrd="0" presId="urn:microsoft.com/office/officeart/2005/8/layout/chevron2"/>
    <dgm:cxn modelId="{0205D261-50FB-43B3-9D94-FCB107BF22C5}" type="presParOf" srcId="{32E52DCA-9FE3-4E06-9906-6EA17B7ADEBE}" destId="{73E518CB-DE22-49B4-8ED3-B94DBF01E04A}" srcOrd="0" destOrd="0" presId="urn:microsoft.com/office/officeart/2005/8/layout/chevron2"/>
    <dgm:cxn modelId="{3E36339D-B719-4FB2-A7E2-E6214BFE4CFF}" type="presParOf" srcId="{32E52DCA-9FE3-4E06-9906-6EA17B7ADEBE}" destId="{DA880DC0-131A-47C3-8A11-637A1F379921}" srcOrd="1" destOrd="0" presId="urn:microsoft.com/office/officeart/2005/8/layout/chevron2"/>
    <dgm:cxn modelId="{B787FA26-844E-4152-80C4-6A450CC643B8}" type="presParOf" srcId="{00210D93-F79A-4373-BC7A-5A1057441F9A}" destId="{6777C627-7A90-4667-9EA6-5B15DAFE61A6}" srcOrd="3" destOrd="0" presId="urn:microsoft.com/office/officeart/2005/8/layout/chevron2"/>
    <dgm:cxn modelId="{1F81EFBD-3330-4574-82A1-BA011663D6BB}" type="presParOf" srcId="{00210D93-F79A-4373-BC7A-5A1057441F9A}" destId="{6EF76F7D-996E-48B3-9B7D-5C6FEA2A115A}" srcOrd="4" destOrd="0" presId="urn:microsoft.com/office/officeart/2005/8/layout/chevron2"/>
    <dgm:cxn modelId="{FA971492-2F45-40AC-A545-9C682BD6DC89}" type="presParOf" srcId="{6EF76F7D-996E-48B3-9B7D-5C6FEA2A115A}" destId="{2CB98B8C-A90B-48FF-B2FF-F0134AC2B35B}" srcOrd="0" destOrd="0" presId="urn:microsoft.com/office/officeart/2005/8/layout/chevron2"/>
    <dgm:cxn modelId="{8DA65E67-384E-4A18-B9AC-8568D0AC475F}" type="presParOf" srcId="{6EF76F7D-996E-48B3-9B7D-5C6FEA2A115A}" destId="{B932586F-33FA-498F-8624-CA9490E355AC}" srcOrd="1" destOrd="0" presId="urn:microsoft.com/office/officeart/2005/8/layout/chevron2"/>
    <dgm:cxn modelId="{7475CD2A-4AE0-44A9-A523-75F0DCE6D16A}" type="presParOf" srcId="{00210D93-F79A-4373-BC7A-5A1057441F9A}" destId="{68FBC1C7-94F2-4FB6-801E-75AE09F7B9AD}" srcOrd="5" destOrd="0" presId="urn:microsoft.com/office/officeart/2005/8/layout/chevron2"/>
    <dgm:cxn modelId="{DDFC145C-C721-408F-88D6-D290CA2223B6}" type="presParOf" srcId="{00210D93-F79A-4373-BC7A-5A1057441F9A}" destId="{AF872D9C-97DD-4A0B-8425-04E451469726}" srcOrd="6" destOrd="0" presId="urn:microsoft.com/office/officeart/2005/8/layout/chevron2"/>
    <dgm:cxn modelId="{0F6B0F1E-D07D-4DCA-8040-671B025DC431}" type="presParOf" srcId="{AF872D9C-97DD-4A0B-8425-04E451469726}" destId="{DE62B464-11DA-405C-A013-CBAB9FF76EED}" srcOrd="0" destOrd="0" presId="urn:microsoft.com/office/officeart/2005/8/layout/chevron2"/>
    <dgm:cxn modelId="{00490BDC-8741-474E-AC35-215BA1813B6C}" type="presParOf" srcId="{AF872D9C-97DD-4A0B-8425-04E451469726}" destId="{CB3208BC-A0C1-4519-AF55-A205B1497A9A}" srcOrd="1" destOrd="0" presId="urn:microsoft.com/office/officeart/2005/8/layout/chevron2"/>
    <dgm:cxn modelId="{4C42C39C-AE4F-46F5-923C-3DC04EE65FA6}" type="presParOf" srcId="{00210D93-F79A-4373-BC7A-5A1057441F9A}" destId="{2A852381-A853-479E-878E-10A4E16182B3}" srcOrd="7" destOrd="0" presId="urn:microsoft.com/office/officeart/2005/8/layout/chevron2"/>
    <dgm:cxn modelId="{79335AD5-5B0E-43D3-BA68-DED8D9FBF252}" type="presParOf" srcId="{00210D93-F79A-4373-BC7A-5A1057441F9A}" destId="{7FB94467-44A7-4166-88A3-96A3203012F7}" srcOrd="8" destOrd="0" presId="urn:microsoft.com/office/officeart/2005/8/layout/chevron2"/>
    <dgm:cxn modelId="{978CD650-DA97-422A-AE16-04B2E5CF0A38}" type="presParOf" srcId="{7FB94467-44A7-4166-88A3-96A3203012F7}" destId="{E8431D42-4D1B-45C1-8E3D-F5B20E6CEEF1}" srcOrd="0" destOrd="0" presId="urn:microsoft.com/office/officeart/2005/8/layout/chevron2"/>
    <dgm:cxn modelId="{F9531279-6368-4A87-B268-3D73FED17B9F}" type="presParOf" srcId="{7FB94467-44A7-4166-88A3-96A3203012F7}" destId="{7D8BC950-0C53-4EF7-BF6A-2057D9BAE76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dgm:t>
        <a:bodyPr/>
        <a:lstStyle/>
        <a:p>
          <a:r>
            <a:rPr lang="en-US" b="0" dirty="0" smtClean="0">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C93FBD10-4807-4B9B-9433-D27028A58272}" type="presOf" srcId="{903FEA4A-6E05-4590-9586-65BC4D29ACBE}" destId="{7D0F3F15-8B07-4B73-A0B0-47D2C98E8E9C}" srcOrd="0" destOrd="0" presId="urn:microsoft.com/office/officeart/2005/8/layout/chevron1"/>
    <dgm:cxn modelId="{61D40D82-33D5-48F1-8205-261FAB92AB89}" type="presOf" srcId="{82960BD1-5F50-4249-BCDB-E7F0E8BE251B}" destId="{0FC2371B-8F53-4502-A18D-4BFF1F394E6B}"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52821942-6EA8-47AF-B33D-903B2E16BC3D}" srcId="{40A01A08-D026-482D-A46F-BB0140D962C8}" destId="{903FEA4A-6E05-4590-9586-65BC4D29ACBE}" srcOrd="6" destOrd="0" parTransId="{07485954-B1C8-4C9F-A94E-D40DA9C87570}" sibTransId="{93DCFBEC-C274-45DC-AB18-BA18A4BA6968}"/>
    <dgm:cxn modelId="{29FC9944-84B0-4D20-B3BE-5E469692363E}" type="presOf" srcId="{C3064192-1F51-4B61-BE1D-41850F27601B}" destId="{5348B4E3-DCB3-4ECE-9413-E86133897229}" srcOrd="0" destOrd="0" presId="urn:microsoft.com/office/officeart/2005/8/layout/chevron1"/>
    <dgm:cxn modelId="{E22E64CF-5450-4D14-8364-AD9338AB983E}" type="presOf" srcId="{1E88963E-D8DE-4FC5-96F1-0AA2D1B77E74}" destId="{D21971C2-50EE-4E1D-A3B5-64CEC4AE3908}" srcOrd="0" destOrd="0" presId="urn:microsoft.com/office/officeart/2005/8/layout/chevron1"/>
    <dgm:cxn modelId="{73AC3059-C479-4202-A7F0-E4F1343B70AB}" type="presOf" srcId="{B1533210-0AD2-4606-93D8-FFC6B93BB36A}" destId="{16110557-1F73-4AB7-90E9-3A398ED30111}" srcOrd="0" destOrd="0" presId="urn:microsoft.com/office/officeart/2005/8/layout/chevron1"/>
    <dgm:cxn modelId="{744ABDDA-4D29-4B1D-8989-99CA9656EF27}" type="presOf" srcId="{7084FFAB-846D-40EF-8ED1-F8C35EFA443F}" destId="{1F53B7B5-53F5-4518-B578-C6035D66BB00}"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7932F220-A828-4AB4-97C4-262500F7D078}" type="presOf" srcId="{B8533575-0C6F-4794-A7E3-74653E134679}" destId="{47B1BCCF-20FA-4A40-80CD-170C9D7EE2AC}"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0200AA5E-CF00-4370-B5A2-AF7F09D68E88}" type="presOf" srcId="{40A01A08-D026-482D-A46F-BB0140D962C8}" destId="{ECF9AF0D-2962-4757-9958-2F5EE295A5D0}" srcOrd="0" destOrd="0" presId="urn:microsoft.com/office/officeart/2005/8/layout/chevron1"/>
    <dgm:cxn modelId="{F85D6AC8-5AC7-4665-A61F-18BE0B24B9D3}" type="presParOf" srcId="{ECF9AF0D-2962-4757-9958-2F5EE295A5D0}" destId="{0FC2371B-8F53-4502-A18D-4BFF1F394E6B}" srcOrd="0" destOrd="0" presId="urn:microsoft.com/office/officeart/2005/8/layout/chevron1"/>
    <dgm:cxn modelId="{1D192A39-6E38-40FF-AFE2-F51A7128C632}" type="presParOf" srcId="{ECF9AF0D-2962-4757-9958-2F5EE295A5D0}" destId="{E35A3E1E-8FF5-40FA-8849-0FB9B32AE3BA}" srcOrd="1" destOrd="0" presId="urn:microsoft.com/office/officeart/2005/8/layout/chevron1"/>
    <dgm:cxn modelId="{BF9ECFDE-EC20-4774-8E5D-187F2D3B2FDD}" type="presParOf" srcId="{ECF9AF0D-2962-4757-9958-2F5EE295A5D0}" destId="{5348B4E3-DCB3-4ECE-9413-E86133897229}" srcOrd="2" destOrd="0" presId="urn:microsoft.com/office/officeart/2005/8/layout/chevron1"/>
    <dgm:cxn modelId="{3D8F72B0-19DD-4879-A04D-397371582182}" type="presParOf" srcId="{ECF9AF0D-2962-4757-9958-2F5EE295A5D0}" destId="{2F2772C8-1A6F-4D06-BFB9-8E51F6900D9A}" srcOrd="3" destOrd="0" presId="urn:microsoft.com/office/officeart/2005/8/layout/chevron1"/>
    <dgm:cxn modelId="{152CD709-07C0-4E39-9EFE-D4CF659EF946}" type="presParOf" srcId="{ECF9AF0D-2962-4757-9958-2F5EE295A5D0}" destId="{47B1BCCF-20FA-4A40-80CD-170C9D7EE2AC}" srcOrd="4" destOrd="0" presId="urn:microsoft.com/office/officeart/2005/8/layout/chevron1"/>
    <dgm:cxn modelId="{79E2571C-2AA0-4A6D-B7DB-D0187A5F4AD4}" type="presParOf" srcId="{ECF9AF0D-2962-4757-9958-2F5EE295A5D0}" destId="{4A5DCE69-FA35-4BC4-9B11-8C9037C331AE}" srcOrd="5" destOrd="0" presId="urn:microsoft.com/office/officeart/2005/8/layout/chevron1"/>
    <dgm:cxn modelId="{A0A5CCD0-128B-416A-95BA-390E28D3B805}" type="presParOf" srcId="{ECF9AF0D-2962-4757-9958-2F5EE295A5D0}" destId="{16110557-1F73-4AB7-90E9-3A398ED30111}" srcOrd="6" destOrd="0" presId="urn:microsoft.com/office/officeart/2005/8/layout/chevron1"/>
    <dgm:cxn modelId="{18B3BA30-5799-4CFE-99A3-D0780633A4F7}" type="presParOf" srcId="{ECF9AF0D-2962-4757-9958-2F5EE295A5D0}" destId="{73C8DF33-4B50-40F9-B25F-7BA226B44AEC}" srcOrd="7" destOrd="0" presId="urn:microsoft.com/office/officeart/2005/8/layout/chevron1"/>
    <dgm:cxn modelId="{3F8982D9-7D96-4F37-8DBD-917E1ADEC56D}" type="presParOf" srcId="{ECF9AF0D-2962-4757-9958-2F5EE295A5D0}" destId="{D21971C2-50EE-4E1D-A3B5-64CEC4AE3908}" srcOrd="8" destOrd="0" presId="urn:microsoft.com/office/officeart/2005/8/layout/chevron1"/>
    <dgm:cxn modelId="{50371273-DA62-4654-812D-03F71D7196E5}" type="presParOf" srcId="{ECF9AF0D-2962-4757-9958-2F5EE295A5D0}" destId="{05ABE5DE-12E0-48DF-9D88-EB56CBF0419E}" srcOrd="9" destOrd="0" presId="urn:microsoft.com/office/officeart/2005/8/layout/chevron1"/>
    <dgm:cxn modelId="{EEBF140D-8357-4ECB-B06C-9ECF441B2423}" type="presParOf" srcId="{ECF9AF0D-2962-4757-9958-2F5EE295A5D0}" destId="{1F53B7B5-53F5-4518-B578-C6035D66BB00}" srcOrd="10" destOrd="0" presId="urn:microsoft.com/office/officeart/2005/8/layout/chevron1"/>
    <dgm:cxn modelId="{073E67DF-1DCE-45E9-B455-760497F442FF}" type="presParOf" srcId="{ECF9AF0D-2962-4757-9958-2F5EE295A5D0}" destId="{0DE70050-B08C-4EA8-9BFA-66900648D797}" srcOrd="11" destOrd="0" presId="urn:microsoft.com/office/officeart/2005/8/layout/chevron1"/>
    <dgm:cxn modelId="{040CD494-34DD-4913-92F9-E1562E851E3A}"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dgm:t>
        <a:bodyPr/>
        <a:lstStyle/>
        <a:p>
          <a:r>
            <a:rPr lang="en-US" b="0" dirty="0" smtClean="0">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6CE8C31E-75AC-4C18-9EA3-3DC3D6A7569B}" srcId="{40A01A08-D026-482D-A46F-BB0140D962C8}" destId="{B8533575-0C6F-4794-A7E3-74653E134679}" srcOrd="2" destOrd="0" parTransId="{C668D28D-0409-468B-ADA9-4D9698F93ACE}" sibTransId="{11CD8B0B-D395-46F0-A0F7-55FC1915001B}"/>
    <dgm:cxn modelId="{B8F21D60-46E2-458D-B2EF-3B2D286FF5C4}" type="presOf" srcId="{B8533575-0C6F-4794-A7E3-74653E134679}" destId="{47B1BCCF-20FA-4A40-80CD-170C9D7EE2AC}" srcOrd="0" destOrd="0" presId="urn:microsoft.com/office/officeart/2005/8/layout/chevron1"/>
    <dgm:cxn modelId="{52821942-6EA8-47AF-B33D-903B2E16BC3D}" srcId="{40A01A08-D026-482D-A46F-BB0140D962C8}" destId="{903FEA4A-6E05-4590-9586-65BC4D29ACBE}" srcOrd="6" destOrd="0" parTransId="{07485954-B1C8-4C9F-A94E-D40DA9C87570}" sibTransId="{93DCFBEC-C274-45DC-AB18-BA18A4BA6968}"/>
    <dgm:cxn modelId="{D91847F8-F81E-4410-9EF4-BCEBDD396B8E}" type="presOf" srcId="{B1533210-0AD2-4606-93D8-FFC6B93BB36A}" destId="{16110557-1F73-4AB7-90E9-3A398ED30111}" srcOrd="0" destOrd="0" presId="urn:microsoft.com/office/officeart/2005/8/layout/chevron1"/>
    <dgm:cxn modelId="{FF7C5AC0-CEE4-469A-834A-4D3298C95DE7}" type="presOf" srcId="{1E88963E-D8DE-4FC5-96F1-0AA2D1B77E74}" destId="{D21971C2-50EE-4E1D-A3B5-64CEC4AE3908}"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8E7C3B63-5A80-4049-9E00-BE6954488F58}" type="presOf" srcId="{82960BD1-5F50-4249-BCDB-E7F0E8BE251B}" destId="{0FC2371B-8F53-4502-A18D-4BFF1F394E6B}"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9C2A2038-B548-4137-816E-B151FF9A5792}" type="presOf" srcId="{C3064192-1F51-4B61-BE1D-41850F27601B}" destId="{5348B4E3-DCB3-4ECE-9413-E86133897229}" srcOrd="0" destOrd="0" presId="urn:microsoft.com/office/officeart/2005/8/layout/chevron1"/>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5A0061DA-9C1E-4934-962F-B40E737A508F}" type="presOf" srcId="{7084FFAB-846D-40EF-8ED1-F8C35EFA443F}" destId="{1F53B7B5-53F5-4518-B578-C6035D66BB00}" srcOrd="0" destOrd="0" presId="urn:microsoft.com/office/officeart/2005/8/layout/chevron1"/>
    <dgm:cxn modelId="{869AB6A9-87A9-4EA1-A78A-0A3A5BA9BFDC}" type="presOf" srcId="{903FEA4A-6E05-4590-9586-65BC4D29ACBE}" destId="{7D0F3F15-8B07-4B73-A0B0-47D2C98E8E9C}" srcOrd="0" destOrd="0" presId="urn:microsoft.com/office/officeart/2005/8/layout/chevron1"/>
    <dgm:cxn modelId="{B15A2ABF-8A06-44CC-9061-ECEAE02C87E0}" type="presOf" srcId="{40A01A08-D026-482D-A46F-BB0140D962C8}" destId="{ECF9AF0D-2962-4757-9958-2F5EE295A5D0}" srcOrd="0" destOrd="0" presId="urn:microsoft.com/office/officeart/2005/8/layout/chevron1"/>
    <dgm:cxn modelId="{42EA6E19-DCE2-400E-B392-010755C93182}" type="presParOf" srcId="{ECF9AF0D-2962-4757-9958-2F5EE295A5D0}" destId="{0FC2371B-8F53-4502-A18D-4BFF1F394E6B}" srcOrd="0" destOrd="0" presId="urn:microsoft.com/office/officeart/2005/8/layout/chevron1"/>
    <dgm:cxn modelId="{BA3ECA64-D00B-4251-993B-E751BF1E7EB4}" type="presParOf" srcId="{ECF9AF0D-2962-4757-9958-2F5EE295A5D0}" destId="{E35A3E1E-8FF5-40FA-8849-0FB9B32AE3BA}" srcOrd="1" destOrd="0" presId="urn:microsoft.com/office/officeart/2005/8/layout/chevron1"/>
    <dgm:cxn modelId="{E2F83E66-126E-495C-B28A-61C96A81DCA9}" type="presParOf" srcId="{ECF9AF0D-2962-4757-9958-2F5EE295A5D0}" destId="{5348B4E3-DCB3-4ECE-9413-E86133897229}" srcOrd="2" destOrd="0" presId="urn:microsoft.com/office/officeart/2005/8/layout/chevron1"/>
    <dgm:cxn modelId="{1C4F5F8E-C11F-4BBA-B4FB-D8FF24AF9039}" type="presParOf" srcId="{ECF9AF0D-2962-4757-9958-2F5EE295A5D0}" destId="{2F2772C8-1A6F-4D06-BFB9-8E51F6900D9A}" srcOrd="3" destOrd="0" presId="urn:microsoft.com/office/officeart/2005/8/layout/chevron1"/>
    <dgm:cxn modelId="{F92D52E3-A855-4C6B-8DC5-C309E69A0D03}" type="presParOf" srcId="{ECF9AF0D-2962-4757-9958-2F5EE295A5D0}" destId="{47B1BCCF-20FA-4A40-80CD-170C9D7EE2AC}" srcOrd="4" destOrd="0" presId="urn:microsoft.com/office/officeart/2005/8/layout/chevron1"/>
    <dgm:cxn modelId="{C4A6C968-8921-4C8A-9AB1-DA6DBB3BA6DE}" type="presParOf" srcId="{ECF9AF0D-2962-4757-9958-2F5EE295A5D0}" destId="{4A5DCE69-FA35-4BC4-9B11-8C9037C331AE}" srcOrd="5" destOrd="0" presId="urn:microsoft.com/office/officeart/2005/8/layout/chevron1"/>
    <dgm:cxn modelId="{05C45FB1-640C-4C5F-AB9F-837461FD526E}" type="presParOf" srcId="{ECF9AF0D-2962-4757-9958-2F5EE295A5D0}" destId="{16110557-1F73-4AB7-90E9-3A398ED30111}" srcOrd="6" destOrd="0" presId="urn:microsoft.com/office/officeart/2005/8/layout/chevron1"/>
    <dgm:cxn modelId="{46F046DC-AF70-420E-A33B-AD9C0362E5DC}" type="presParOf" srcId="{ECF9AF0D-2962-4757-9958-2F5EE295A5D0}" destId="{73C8DF33-4B50-40F9-B25F-7BA226B44AEC}" srcOrd="7" destOrd="0" presId="urn:microsoft.com/office/officeart/2005/8/layout/chevron1"/>
    <dgm:cxn modelId="{475BD43C-A0CB-412F-A810-7C77022A3E38}" type="presParOf" srcId="{ECF9AF0D-2962-4757-9958-2F5EE295A5D0}" destId="{D21971C2-50EE-4E1D-A3B5-64CEC4AE3908}" srcOrd="8" destOrd="0" presId="urn:microsoft.com/office/officeart/2005/8/layout/chevron1"/>
    <dgm:cxn modelId="{2922AAC0-2D67-465F-9203-3C635EDA17D4}" type="presParOf" srcId="{ECF9AF0D-2962-4757-9958-2F5EE295A5D0}" destId="{05ABE5DE-12E0-48DF-9D88-EB56CBF0419E}" srcOrd="9" destOrd="0" presId="urn:microsoft.com/office/officeart/2005/8/layout/chevron1"/>
    <dgm:cxn modelId="{BB0818BF-9265-4E6B-8B97-CA3B6BE3681E}" type="presParOf" srcId="{ECF9AF0D-2962-4757-9958-2F5EE295A5D0}" destId="{1F53B7B5-53F5-4518-B578-C6035D66BB00}" srcOrd="10" destOrd="0" presId="urn:microsoft.com/office/officeart/2005/8/layout/chevron1"/>
    <dgm:cxn modelId="{1DB43299-1BDD-4C44-8F17-C4A5F7152946}" type="presParOf" srcId="{ECF9AF0D-2962-4757-9958-2F5EE295A5D0}" destId="{0DE70050-B08C-4EA8-9BFA-66900648D797}" srcOrd="11" destOrd="0" presId="urn:microsoft.com/office/officeart/2005/8/layout/chevron1"/>
    <dgm:cxn modelId="{ADD52F9B-1509-4D82-8334-23C98721FAA2}"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dgm:t>
        <a:bodyPr/>
        <a:lstStyle/>
        <a:p>
          <a:r>
            <a:rPr lang="en-US" b="0" dirty="0" smtClean="0">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55C4FA70-C2AB-477C-BFC2-AE656735F3BB}" type="presOf" srcId="{1E88963E-D8DE-4FC5-96F1-0AA2D1B77E74}" destId="{D21971C2-50EE-4E1D-A3B5-64CEC4AE3908}"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288762FC-CCB3-43CB-85E8-7B2F8485661E}" type="presOf" srcId="{903FEA4A-6E05-4590-9586-65BC4D29ACBE}" destId="{7D0F3F15-8B07-4B73-A0B0-47D2C98E8E9C}" srcOrd="0" destOrd="0" presId="urn:microsoft.com/office/officeart/2005/8/layout/chevron1"/>
    <dgm:cxn modelId="{443A40A0-6EAD-4488-B75A-AFB0607D67F7}" type="presOf" srcId="{82960BD1-5F50-4249-BCDB-E7F0E8BE251B}" destId="{0FC2371B-8F53-4502-A18D-4BFF1F394E6B}"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48000738-F2CC-4DDE-9BD3-A094D5D7B7EC}" type="presOf" srcId="{7084FFAB-846D-40EF-8ED1-F8C35EFA443F}" destId="{1F53B7B5-53F5-4518-B578-C6035D66BB00}" srcOrd="0" destOrd="0" presId="urn:microsoft.com/office/officeart/2005/8/layout/chevron1"/>
    <dgm:cxn modelId="{60827CE8-3F3A-4EF6-B959-51B97A30312F}" type="presOf" srcId="{B8533575-0C6F-4794-A7E3-74653E134679}" destId="{47B1BCCF-20FA-4A40-80CD-170C9D7EE2AC}" srcOrd="0" destOrd="0" presId="urn:microsoft.com/office/officeart/2005/8/layout/chevron1"/>
    <dgm:cxn modelId="{D10EB6CC-E515-40E5-A29E-00781ABCF86D}" srcId="{40A01A08-D026-482D-A46F-BB0140D962C8}" destId="{C3064192-1F51-4B61-BE1D-41850F27601B}" srcOrd="1" destOrd="0" parTransId="{C48C6372-EA99-4458-A602-9A51403F95B7}" sibTransId="{2F0FF46E-214B-4CEB-BE00-714AA410AF04}"/>
    <dgm:cxn modelId="{7FBE7713-4D95-496C-9445-2B16DE548BB3}" type="presOf" srcId="{C3064192-1F51-4B61-BE1D-41850F27601B}" destId="{5348B4E3-DCB3-4ECE-9413-E86133897229}"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F79ABBF2-FC65-4DD1-9CAE-357F5FACDC5E}" type="presOf" srcId="{B1533210-0AD2-4606-93D8-FFC6B93BB36A}" destId="{16110557-1F73-4AB7-90E9-3A398ED30111}" srcOrd="0" destOrd="0" presId="urn:microsoft.com/office/officeart/2005/8/layout/chevron1"/>
    <dgm:cxn modelId="{798A65B1-99D9-481F-A662-06999EA2DF50}" srcId="{40A01A08-D026-482D-A46F-BB0140D962C8}" destId="{B1533210-0AD2-4606-93D8-FFC6B93BB36A}" srcOrd="3" destOrd="0" parTransId="{658D111F-DC54-4DC6-909E-6CA88FF6F29B}" sibTransId="{87977C1A-C1A9-48E5-81DA-67E2D255CA84}"/>
    <dgm:cxn modelId="{52821942-6EA8-47AF-B33D-903B2E16BC3D}" srcId="{40A01A08-D026-482D-A46F-BB0140D962C8}" destId="{903FEA4A-6E05-4590-9586-65BC4D29ACBE}" srcOrd="6" destOrd="0" parTransId="{07485954-B1C8-4C9F-A94E-D40DA9C87570}" sibTransId="{93DCFBEC-C274-45DC-AB18-BA18A4BA6968}"/>
    <dgm:cxn modelId="{AC0EEF69-7A0D-478C-A4E5-F64BC293586E}" srcId="{40A01A08-D026-482D-A46F-BB0140D962C8}" destId="{82960BD1-5F50-4249-BCDB-E7F0E8BE251B}" srcOrd="0" destOrd="0" parTransId="{ADDD0AB7-83BF-450C-8999-81EB60F4F14D}" sibTransId="{7822666E-A4A3-4FED-B0FC-D4E4315F4861}"/>
    <dgm:cxn modelId="{D8C50F4E-D856-4D94-BD4D-9D3FFC2CACBA}" type="presOf" srcId="{40A01A08-D026-482D-A46F-BB0140D962C8}" destId="{ECF9AF0D-2962-4757-9958-2F5EE295A5D0}" srcOrd="0" destOrd="0" presId="urn:microsoft.com/office/officeart/2005/8/layout/chevron1"/>
    <dgm:cxn modelId="{F569B465-399E-4ADD-8C6D-0F0990F98A45}" type="presParOf" srcId="{ECF9AF0D-2962-4757-9958-2F5EE295A5D0}" destId="{0FC2371B-8F53-4502-A18D-4BFF1F394E6B}" srcOrd="0" destOrd="0" presId="urn:microsoft.com/office/officeart/2005/8/layout/chevron1"/>
    <dgm:cxn modelId="{89423411-1F01-4846-80ED-05B5D180BC41}" type="presParOf" srcId="{ECF9AF0D-2962-4757-9958-2F5EE295A5D0}" destId="{E35A3E1E-8FF5-40FA-8849-0FB9B32AE3BA}" srcOrd="1" destOrd="0" presId="urn:microsoft.com/office/officeart/2005/8/layout/chevron1"/>
    <dgm:cxn modelId="{5AC02587-2181-4A0C-A1B9-63E67A5CEA71}" type="presParOf" srcId="{ECF9AF0D-2962-4757-9958-2F5EE295A5D0}" destId="{5348B4E3-DCB3-4ECE-9413-E86133897229}" srcOrd="2" destOrd="0" presId="urn:microsoft.com/office/officeart/2005/8/layout/chevron1"/>
    <dgm:cxn modelId="{36D3B2DD-96A5-44D7-A3EF-679800A4AE30}" type="presParOf" srcId="{ECF9AF0D-2962-4757-9958-2F5EE295A5D0}" destId="{2F2772C8-1A6F-4D06-BFB9-8E51F6900D9A}" srcOrd="3" destOrd="0" presId="urn:microsoft.com/office/officeart/2005/8/layout/chevron1"/>
    <dgm:cxn modelId="{7D440F92-98D8-4A8D-9EE4-2CA6F1F7EFD8}" type="presParOf" srcId="{ECF9AF0D-2962-4757-9958-2F5EE295A5D0}" destId="{47B1BCCF-20FA-4A40-80CD-170C9D7EE2AC}" srcOrd="4" destOrd="0" presId="urn:microsoft.com/office/officeart/2005/8/layout/chevron1"/>
    <dgm:cxn modelId="{338AC61C-9AB4-40BC-8027-8AED84EB4141}" type="presParOf" srcId="{ECF9AF0D-2962-4757-9958-2F5EE295A5D0}" destId="{4A5DCE69-FA35-4BC4-9B11-8C9037C331AE}" srcOrd="5" destOrd="0" presId="urn:microsoft.com/office/officeart/2005/8/layout/chevron1"/>
    <dgm:cxn modelId="{A42BB4AA-0B2C-4691-9D4D-9A624255BBAE}" type="presParOf" srcId="{ECF9AF0D-2962-4757-9958-2F5EE295A5D0}" destId="{16110557-1F73-4AB7-90E9-3A398ED30111}" srcOrd="6" destOrd="0" presId="urn:microsoft.com/office/officeart/2005/8/layout/chevron1"/>
    <dgm:cxn modelId="{C6FBE332-2F12-4B78-BEA5-2154BB4CDEE0}" type="presParOf" srcId="{ECF9AF0D-2962-4757-9958-2F5EE295A5D0}" destId="{73C8DF33-4B50-40F9-B25F-7BA226B44AEC}" srcOrd="7" destOrd="0" presId="urn:microsoft.com/office/officeart/2005/8/layout/chevron1"/>
    <dgm:cxn modelId="{045910C0-6F4E-475B-9B56-03630CB1A205}" type="presParOf" srcId="{ECF9AF0D-2962-4757-9958-2F5EE295A5D0}" destId="{D21971C2-50EE-4E1D-A3B5-64CEC4AE3908}" srcOrd="8" destOrd="0" presId="urn:microsoft.com/office/officeart/2005/8/layout/chevron1"/>
    <dgm:cxn modelId="{B6ECDE51-C96E-4C96-B296-C455FB42DCD9}" type="presParOf" srcId="{ECF9AF0D-2962-4757-9958-2F5EE295A5D0}" destId="{05ABE5DE-12E0-48DF-9D88-EB56CBF0419E}" srcOrd="9" destOrd="0" presId="urn:microsoft.com/office/officeart/2005/8/layout/chevron1"/>
    <dgm:cxn modelId="{2458737E-C07A-446F-9803-649451F05BC9}" type="presParOf" srcId="{ECF9AF0D-2962-4757-9958-2F5EE295A5D0}" destId="{1F53B7B5-53F5-4518-B578-C6035D66BB00}" srcOrd="10" destOrd="0" presId="urn:microsoft.com/office/officeart/2005/8/layout/chevron1"/>
    <dgm:cxn modelId="{19BF28FB-2C8D-4A6A-840D-6D3BC855A5AE}" type="presParOf" srcId="{ECF9AF0D-2962-4757-9958-2F5EE295A5D0}" destId="{0DE70050-B08C-4EA8-9BFA-66900648D797}" srcOrd="11" destOrd="0" presId="urn:microsoft.com/office/officeart/2005/8/layout/chevron1"/>
    <dgm:cxn modelId="{A186ECFE-24BD-4A04-9507-6593C646A236}"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dgm:t>
        <a:bodyPr/>
        <a:lstStyle/>
        <a:p>
          <a:r>
            <a:rPr lang="en-US" b="0" dirty="0" smtClean="0">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a:solidFill>
          <a:schemeClr val="accent3">
            <a:lumMod val="50000"/>
          </a:schemeClr>
        </a:solidFill>
      </dgm:spPr>
      <dgm:t>
        <a:bodyPr/>
        <a:lstStyle/>
        <a:p>
          <a:r>
            <a:rPr lang="en-US" b="1" dirty="0" smtClean="0">
              <a:effectLst>
                <a:outerShdw blurRad="38100" dist="38100" dir="2700000" algn="tl">
                  <a:srgbClr val="000000">
                    <a:alpha val="43137"/>
                  </a:srgbClr>
                </a:outerShdw>
              </a:effectLst>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DA4360F9-AC13-4BAF-A57D-B86A6A27DCF7}" type="presOf" srcId="{B8533575-0C6F-4794-A7E3-74653E134679}" destId="{47B1BCCF-20FA-4A40-80CD-170C9D7EE2AC}"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D463F5FA-725B-45DE-8D15-6F3D7B6D5A14}" type="presOf" srcId="{B1533210-0AD2-4606-93D8-FFC6B93BB36A}" destId="{16110557-1F73-4AB7-90E9-3A398ED30111}" srcOrd="0" destOrd="0" presId="urn:microsoft.com/office/officeart/2005/8/layout/chevron1"/>
    <dgm:cxn modelId="{52821942-6EA8-47AF-B33D-903B2E16BC3D}" srcId="{40A01A08-D026-482D-A46F-BB0140D962C8}" destId="{903FEA4A-6E05-4590-9586-65BC4D29ACBE}" srcOrd="6" destOrd="0" parTransId="{07485954-B1C8-4C9F-A94E-D40DA9C87570}" sibTransId="{93DCFBEC-C274-45DC-AB18-BA18A4BA6968}"/>
    <dgm:cxn modelId="{42231ECC-FF39-4798-A9F7-DC2EE3C18C0C}" type="presOf" srcId="{40A01A08-D026-482D-A46F-BB0140D962C8}" destId="{ECF9AF0D-2962-4757-9958-2F5EE295A5D0}" srcOrd="0" destOrd="0" presId="urn:microsoft.com/office/officeart/2005/8/layout/chevron1"/>
    <dgm:cxn modelId="{6D40EB19-C474-44F4-B329-C7D8B0BBFF03}" type="presOf" srcId="{1E88963E-D8DE-4FC5-96F1-0AA2D1B77E74}" destId="{D21971C2-50EE-4E1D-A3B5-64CEC4AE3908}" srcOrd="0" destOrd="0" presId="urn:microsoft.com/office/officeart/2005/8/layout/chevron1"/>
    <dgm:cxn modelId="{F3E41C9E-490E-46A7-9DEB-03B113134A47}" type="presOf" srcId="{C3064192-1F51-4B61-BE1D-41850F27601B}" destId="{5348B4E3-DCB3-4ECE-9413-E86133897229}" srcOrd="0" destOrd="0" presId="urn:microsoft.com/office/officeart/2005/8/layout/chevron1"/>
    <dgm:cxn modelId="{01B69CAE-E3BF-4156-9A7E-122E15C60093}" type="presOf" srcId="{82960BD1-5F50-4249-BCDB-E7F0E8BE251B}" destId="{0FC2371B-8F53-4502-A18D-4BFF1F394E6B}"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09C8FFF1-9508-4880-8596-B486CB9A41CE}" srcId="{40A01A08-D026-482D-A46F-BB0140D962C8}" destId="{7084FFAB-846D-40EF-8ED1-F8C35EFA443F}" srcOrd="5" destOrd="0" parTransId="{DA755C2E-A64C-435B-AE86-81DD659C0079}" sibTransId="{AEE721BB-0248-4262-87BA-5407C526B6CE}"/>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6D25F481-C5F8-4A6D-B108-35BE02771374}" type="presOf" srcId="{7084FFAB-846D-40EF-8ED1-F8C35EFA443F}" destId="{1F53B7B5-53F5-4518-B578-C6035D66BB00}" srcOrd="0" destOrd="0" presId="urn:microsoft.com/office/officeart/2005/8/layout/chevron1"/>
    <dgm:cxn modelId="{12A72C4C-C32F-4133-9333-6B0E5FF58C71}" type="presOf" srcId="{903FEA4A-6E05-4590-9586-65BC4D29ACBE}" destId="{7D0F3F15-8B07-4B73-A0B0-47D2C98E8E9C}" srcOrd="0" destOrd="0" presId="urn:microsoft.com/office/officeart/2005/8/layout/chevron1"/>
    <dgm:cxn modelId="{D4AD0BF9-1DDF-4C60-AA3A-E759A31DC723}" type="presParOf" srcId="{ECF9AF0D-2962-4757-9958-2F5EE295A5D0}" destId="{0FC2371B-8F53-4502-A18D-4BFF1F394E6B}" srcOrd="0" destOrd="0" presId="urn:microsoft.com/office/officeart/2005/8/layout/chevron1"/>
    <dgm:cxn modelId="{34507950-0D8C-4570-8847-EC2D4519C942}" type="presParOf" srcId="{ECF9AF0D-2962-4757-9958-2F5EE295A5D0}" destId="{E35A3E1E-8FF5-40FA-8849-0FB9B32AE3BA}" srcOrd="1" destOrd="0" presId="urn:microsoft.com/office/officeart/2005/8/layout/chevron1"/>
    <dgm:cxn modelId="{1CCB4B54-F53B-4538-93CC-FB48296B019C}" type="presParOf" srcId="{ECF9AF0D-2962-4757-9958-2F5EE295A5D0}" destId="{5348B4E3-DCB3-4ECE-9413-E86133897229}" srcOrd="2" destOrd="0" presId="urn:microsoft.com/office/officeart/2005/8/layout/chevron1"/>
    <dgm:cxn modelId="{7FFDB44A-FDBB-4344-BEB6-3743876ACAD5}" type="presParOf" srcId="{ECF9AF0D-2962-4757-9958-2F5EE295A5D0}" destId="{2F2772C8-1A6F-4D06-BFB9-8E51F6900D9A}" srcOrd="3" destOrd="0" presId="urn:microsoft.com/office/officeart/2005/8/layout/chevron1"/>
    <dgm:cxn modelId="{914770A7-B359-47B1-BDF7-19E6475F0EA5}" type="presParOf" srcId="{ECF9AF0D-2962-4757-9958-2F5EE295A5D0}" destId="{47B1BCCF-20FA-4A40-80CD-170C9D7EE2AC}" srcOrd="4" destOrd="0" presId="urn:microsoft.com/office/officeart/2005/8/layout/chevron1"/>
    <dgm:cxn modelId="{40F0E353-6FD7-4119-9C14-04DD6980B63F}" type="presParOf" srcId="{ECF9AF0D-2962-4757-9958-2F5EE295A5D0}" destId="{4A5DCE69-FA35-4BC4-9B11-8C9037C331AE}" srcOrd="5" destOrd="0" presId="urn:microsoft.com/office/officeart/2005/8/layout/chevron1"/>
    <dgm:cxn modelId="{9C3F8F79-0405-4242-A98D-0F63991AD8DD}" type="presParOf" srcId="{ECF9AF0D-2962-4757-9958-2F5EE295A5D0}" destId="{16110557-1F73-4AB7-90E9-3A398ED30111}" srcOrd="6" destOrd="0" presId="urn:microsoft.com/office/officeart/2005/8/layout/chevron1"/>
    <dgm:cxn modelId="{5696B510-972A-4B2D-BE86-C3572E3B75F0}" type="presParOf" srcId="{ECF9AF0D-2962-4757-9958-2F5EE295A5D0}" destId="{73C8DF33-4B50-40F9-B25F-7BA226B44AEC}" srcOrd="7" destOrd="0" presId="urn:microsoft.com/office/officeart/2005/8/layout/chevron1"/>
    <dgm:cxn modelId="{493F7386-1F4F-4921-BC91-2A010E24FFE9}" type="presParOf" srcId="{ECF9AF0D-2962-4757-9958-2F5EE295A5D0}" destId="{D21971C2-50EE-4E1D-A3B5-64CEC4AE3908}" srcOrd="8" destOrd="0" presId="urn:microsoft.com/office/officeart/2005/8/layout/chevron1"/>
    <dgm:cxn modelId="{1CCE4D6F-59F7-4CDA-9F45-33E4772DE0B6}" type="presParOf" srcId="{ECF9AF0D-2962-4757-9958-2F5EE295A5D0}" destId="{05ABE5DE-12E0-48DF-9D88-EB56CBF0419E}" srcOrd="9" destOrd="0" presId="urn:microsoft.com/office/officeart/2005/8/layout/chevron1"/>
    <dgm:cxn modelId="{28D27C45-6E0D-43C1-AC65-E90D1839E263}" type="presParOf" srcId="{ECF9AF0D-2962-4757-9958-2F5EE295A5D0}" destId="{1F53B7B5-53F5-4518-B578-C6035D66BB00}" srcOrd="10" destOrd="0" presId="urn:microsoft.com/office/officeart/2005/8/layout/chevron1"/>
    <dgm:cxn modelId="{7A5ADF29-EACA-453A-9644-FF6856DA4AB1}" type="presParOf" srcId="{ECF9AF0D-2962-4757-9958-2F5EE295A5D0}" destId="{0DE70050-B08C-4EA8-9BFA-66900648D797}" srcOrd="11" destOrd="0" presId="urn:microsoft.com/office/officeart/2005/8/layout/chevron1"/>
    <dgm:cxn modelId="{F033FD95-025D-4924-A63B-FA279E6BE1F0}"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dgm:t>
        <a:bodyPr/>
        <a:lstStyle/>
        <a:p>
          <a:r>
            <a:rPr lang="en-US" b="0" dirty="0" smtClean="0">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09C8FFF1-9508-4880-8596-B486CB9A41CE}" srcId="{40A01A08-D026-482D-A46F-BB0140D962C8}" destId="{7084FFAB-846D-40EF-8ED1-F8C35EFA443F}" srcOrd="5" destOrd="0" parTransId="{DA755C2E-A64C-435B-AE86-81DD659C0079}" sibTransId="{AEE721BB-0248-4262-87BA-5407C526B6CE}"/>
    <dgm:cxn modelId="{3C62B1C4-F548-45C1-982E-A49DA51A27A8}" type="presOf" srcId="{B1533210-0AD2-4606-93D8-FFC6B93BB36A}" destId="{16110557-1F73-4AB7-90E9-3A398ED30111}" srcOrd="0" destOrd="0" presId="urn:microsoft.com/office/officeart/2005/8/layout/chevron1"/>
    <dgm:cxn modelId="{7CE81919-1C6C-40BF-9302-89F164F4DCAD}" type="presOf" srcId="{1E88963E-D8DE-4FC5-96F1-0AA2D1B77E74}" destId="{D21971C2-50EE-4E1D-A3B5-64CEC4AE3908}" srcOrd="0" destOrd="0" presId="urn:microsoft.com/office/officeart/2005/8/layout/chevron1"/>
    <dgm:cxn modelId="{C0CA4AA6-4750-48A7-A14F-6E21D7B53F19}" type="presOf" srcId="{82960BD1-5F50-4249-BCDB-E7F0E8BE251B}" destId="{0FC2371B-8F53-4502-A18D-4BFF1F394E6B}" srcOrd="0" destOrd="0" presId="urn:microsoft.com/office/officeart/2005/8/layout/chevron1"/>
    <dgm:cxn modelId="{A85B1698-CBCB-4694-A917-141BB148DE80}" type="presOf" srcId="{40A01A08-D026-482D-A46F-BB0140D962C8}" destId="{ECF9AF0D-2962-4757-9958-2F5EE295A5D0}" srcOrd="0" destOrd="0" presId="urn:microsoft.com/office/officeart/2005/8/layout/chevron1"/>
    <dgm:cxn modelId="{5C5986F5-B0E0-4D1B-A7F5-4E082AEB3A63}" type="presOf" srcId="{C3064192-1F51-4B61-BE1D-41850F27601B}" destId="{5348B4E3-DCB3-4ECE-9413-E86133897229}"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28E383D7-BA1F-4C04-B22A-483F170B2E68}" type="presOf" srcId="{B8533575-0C6F-4794-A7E3-74653E134679}" destId="{47B1BCCF-20FA-4A40-80CD-170C9D7EE2AC}" srcOrd="0" destOrd="0" presId="urn:microsoft.com/office/officeart/2005/8/layout/chevron1"/>
    <dgm:cxn modelId="{D10EB6CC-E515-40E5-A29E-00781ABCF86D}" srcId="{40A01A08-D026-482D-A46F-BB0140D962C8}" destId="{C3064192-1F51-4B61-BE1D-41850F27601B}" srcOrd="1" destOrd="0" parTransId="{C48C6372-EA99-4458-A602-9A51403F95B7}" sibTransId="{2F0FF46E-214B-4CEB-BE00-714AA410AF04}"/>
    <dgm:cxn modelId="{5BECD1DA-B7CD-4376-B7E6-787FA83AAA9C}" type="presOf" srcId="{7084FFAB-846D-40EF-8ED1-F8C35EFA443F}" destId="{1F53B7B5-53F5-4518-B578-C6035D66BB00}" srcOrd="0" destOrd="0" presId="urn:microsoft.com/office/officeart/2005/8/layout/chevron1"/>
    <dgm:cxn modelId="{E1EEE79F-73AF-4BB9-AD7A-151B3FFBB7C5}" type="presOf" srcId="{903FEA4A-6E05-4590-9586-65BC4D29ACBE}" destId="{7D0F3F15-8B07-4B73-A0B0-47D2C98E8E9C}"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798A65B1-99D9-481F-A662-06999EA2DF50}" srcId="{40A01A08-D026-482D-A46F-BB0140D962C8}" destId="{B1533210-0AD2-4606-93D8-FFC6B93BB36A}" srcOrd="3" destOrd="0" parTransId="{658D111F-DC54-4DC6-909E-6CA88FF6F29B}" sibTransId="{87977C1A-C1A9-48E5-81DA-67E2D255CA84}"/>
    <dgm:cxn modelId="{52821942-6EA8-47AF-B33D-903B2E16BC3D}" srcId="{40A01A08-D026-482D-A46F-BB0140D962C8}" destId="{903FEA4A-6E05-4590-9586-65BC4D29ACBE}" srcOrd="6" destOrd="0" parTransId="{07485954-B1C8-4C9F-A94E-D40DA9C87570}" sibTransId="{93DCFBEC-C274-45DC-AB18-BA18A4BA6968}"/>
    <dgm:cxn modelId="{AC0EEF69-7A0D-478C-A4E5-F64BC293586E}" srcId="{40A01A08-D026-482D-A46F-BB0140D962C8}" destId="{82960BD1-5F50-4249-BCDB-E7F0E8BE251B}" srcOrd="0" destOrd="0" parTransId="{ADDD0AB7-83BF-450C-8999-81EB60F4F14D}" sibTransId="{7822666E-A4A3-4FED-B0FC-D4E4315F4861}"/>
    <dgm:cxn modelId="{2D8406A7-D609-40E9-9212-65962F08A841}" type="presParOf" srcId="{ECF9AF0D-2962-4757-9958-2F5EE295A5D0}" destId="{0FC2371B-8F53-4502-A18D-4BFF1F394E6B}" srcOrd="0" destOrd="0" presId="urn:microsoft.com/office/officeart/2005/8/layout/chevron1"/>
    <dgm:cxn modelId="{0232F74E-0C99-4D34-A4E0-703CCC3DA272}" type="presParOf" srcId="{ECF9AF0D-2962-4757-9958-2F5EE295A5D0}" destId="{E35A3E1E-8FF5-40FA-8849-0FB9B32AE3BA}" srcOrd="1" destOrd="0" presId="urn:microsoft.com/office/officeart/2005/8/layout/chevron1"/>
    <dgm:cxn modelId="{26F4C190-3293-4100-B0A2-15369C066A7A}" type="presParOf" srcId="{ECF9AF0D-2962-4757-9958-2F5EE295A5D0}" destId="{5348B4E3-DCB3-4ECE-9413-E86133897229}" srcOrd="2" destOrd="0" presId="urn:microsoft.com/office/officeart/2005/8/layout/chevron1"/>
    <dgm:cxn modelId="{C6FA95AC-C445-4D0B-BAB1-657ED742FC78}" type="presParOf" srcId="{ECF9AF0D-2962-4757-9958-2F5EE295A5D0}" destId="{2F2772C8-1A6F-4D06-BFB9-8E51F6900D9A}" srcOrd="3" destOrd="0" presId="urn:microsoft.com/office/officeart/2005/8/layout/chevron1"/>
    <dgm:cxn modelId="{C561FE88-C71D-4095-8AF0-1DBC31FF5F32}" type="presParOf" srcId="{ECF9AF0D-2962-4757-9958-2F5EE295A5D0}" destId="{47B1BCCF-20FA-4A40-80CD-170C9D7EE2AC}" srcOrd="4" destOrd="0" presId="urn:microsoft.com/office/officeart/2005/8/layout/chevron1"/>
    <dgm:cxn modelId="{18EBBB89-4F96-4C4A-90BF-A345E00E636D}" type="presParOf" srcId="{ECF9AF0D-2962-4757-9958-2F5EE295A5D0}" destId="{4A5DCE69-FA35-4BC4-9B11-8C9037C331AE}" srcOrd="5" destOrd="0" presId="urn:microsoft.com/office/officeart/2005/8/layout/chevron1"/>
    <dgm:cxn modelId="{3AD505FF-32C7-444E-AA9B-45D11F2C9CA6}" type="presParOf" srcId="{ECF9AF0D-2962-4757-9958-2F5EE295A5D0}" destId="{16110557-1F73-4AB7-90E9-3A398ED30111}" srcOrd="6" destOrd="0" presId="urn:microsoft.com/office/officeart/2005/8/layout/chevron1"/>
    <dgm:cxn modelId="{DB8FFB23-501C-486E-8CA2-C7DF7DF5648B}" type="presParOf" srcId="{ECF9AF0D-2962-4757-9958-2F5EE295A5D0}" destId="{73C8DF33-4B50-40F9-B25F-7BA226B44AEC}" srcOrd="7" destOrd="0" presId="urn:microsoft.com/office/officeart/2005/8/layout/chevron1"/>
    <dgm:cxn modelId="{38078065-B43F-496C-9803-EF9DDC21005C}" type="presParOf" srcId="{ECF9AF0D-2962-4757-9958-2F5EE295A5D0}" destId="{D21971C2-50EE-4E1D-A3B5-64CEC4AE3908}" srcOrd="8" destOrd="0" presId="urn:microsoft.com/office/officeart/2005/8/layout/chevron1"/>
    <dgm:cxn modelId="{6F501F7B-A95F-4F26-94EC-7AFA8715E607}" type="presParOf" srcId="{ECF9AF0D-2962-4757-9958-2F5EE295A5D0}" destId="{05ABE5DE-12E0-48DF-9D88-EB56CBF0419E}" srcOrd="9" destOrd="0" presId="urn:microsoft.com/office/officeart/2005/8/layout/chevron1"/>
    <dgm:cxn modelId="{FD59C53D-640C-4140-9A0A-04EDF181B173}" type="presParOf" srcId="{ECF9AF0D-2962-4757-9958-2F5EE295A5D0}" destId="{1F53B7B5-53F5-4518-B578-C6035D66BB00}" srcOrd="10" destOrd="0" presId="urn:microsoft.com/office/officeart/2005/8/layout/chevron1"/>
    <dgm:cxn modelId="{FF94DC45-D2FA-4E99-A3C5-134F5509D860}" type="presParOf" srcId="{ECF9AF0D-2962-4757-9958-2F5EE295A5D0}" destId="{0DE70050-B08C-4EA8-9BFA-66900648D797}" srcOrd="11" destOrd="0" presId="urn:microsoft.com/office/officeart/2005/8/layout/chevron1"/>
    <dgm:cxn modelId="{DB51EFF8-93C8-4826-875C-2DAE844A9FF8}"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716203A5-B63B-48A7-87C8-75B48D0D0C90}" type="presOf" srcId="{82960BD1-5F50-4249-BCDB-E7F0E8BE251B}" destId="{0FC2371B-8F53-4502-A18D-4BFF1F394E6B}"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C23A4D34-2092-4434-AEBA-CE69C103939D}" type="presOf" srcId="{B8533575-0C6F-4794-A7E3-74653E134679}" destId="{47B1BCCF-20FA-4A40-80CD-170C9D7EE2AC}" srcOrd="0" destOrd="0" presId="urn:microsoft.com/office/officeart/2005/8/layout/chevron1"/>
    <dgm:cxn modelId="{57FFEC15-233A-4252-8DFC-C35DE11439E9}" type="presOf" srcId="{7084FFAB-846D-40EF-8ED1-F8C35EFA443F}" destId="{1F53B7B5-53F5-4518-B578-C6035D66BB00}" srcOrd="0" destOrd="0" presId="urn:microsoft.com/office/officeart/2005/8/layout/chevron1"/>
    <dgm:cxn modelId="{976E31C0-4199-4026-ABC8-671574C11A87}" type="presOf" srcId="{903FEA4A-6E05-4590-9586-65BC4D29ACBE}" destId="{7D0F3F15-8B07-4B73-A0B0-47D2C98E8E9C}"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D10EB6CC-E515-40E5-A29E-00781ABCF86D}" srcId="{40A01A08-D026-482D-A46F-BB0140D962C8}" destId="{C3064192-1F51-4B61-BE1D-41850F27601B}" srcOrd="1" destOrd="0" parTransId="{C48C6372-EA99-4458-A602-9A51403F95B7}" sibTransId="{2F0FF46E-214B-4CEB-BE00-714AA410AF04}"/>
    <dgm:cxn modelId="{EC1B7ED1-E383-43FC-B118-4DD67ADC0442}" srcId="{40A01A08-D026-482D-A46F-BB0140D962C8}" destId="{1E88963E-D8DE-4FC5-96F1-0AA2D1B77E74}" srcOrd="4" destOrd="0" parTransId="{23CDA60A-9185-4C7B-B849-9DCC9EFFFCB0}" sibTransId="{0A2D09C8-D692-41C9-8CB2-CC9A07F24E13}"/>
    <dgm:cxn modelId="{798A65B1-99D9-481F-A662-06999EA2DF50}" srcId="{40A01A08-D026-482D-A46F-BB0140D962C8}" destId="{B1533210-0AD2-4606-93D8-FFC6B93BB36A}" srcOrd="3" destOrd="0" parTransId="{658D111F-DC54-4DC6-909E-6CA88FF6F29B}" sibTransId="{87977C1A-C1A9-48E5-81DA-67E2D255CA84}"/>
    <dgm:cxn modelId="{52821942-6EA8-47AF-B33D-903B2E16BC3D}" srcId="{40A01A08-D026-482D-A46F-BB0140D962C8}" destId="{903FEA4A-6E05-4590-9586-65BC4D29ACBE}" srcOrd="6" destOrd="0" parTransId="{07485954-B1C8-4C9F-A94E-D40DA9C87570}" sibTransId="{93DCFBEC-C274-45DC-AB18-BA18A4BA6968}"/>
    <dgm:cxn modelId="{BB1DE447-FFEC-4C07-8096-952C4C0D9CE8}" type="presOf" srcId="{40A01A08-D026-482D-A46F-BB0140D962C8}" destId="{ECF9AF0D-2962-4757-9958-2F5EE295A5D0}" srcOrd="0" destOrd="0" presId="urn:microsoft.com/office/officeart/2005/8/layout/chevron1"/>
    <dgm:cxn modelId="{5F395F1C-A2B5-474B-AD4F-FCCB9CC86781}" type="presOf" srcId="{1E88963E-D8DE-4FC5-96F1-0AA2D1B77E74}" destId="{D21971C2-50EE-4E1D-A3B5-64CEC4AE3908}" srcOrd="0" destOrd="0" presId="urn:microsoft.com/office/officeart/2005/8/layout/chevron1"/>
    <dgm:cxn modelId="{1134CC2F-A80D-43EC-8414-7CBB83EC7558}" type="presOf" srcId="{B1533210-0AD2-4606-93D8-FFC6B93BB36A}" destId="{16110557-1F73-4AB7-90E9-3A398ED30111}" srcOrd="0" destOrd="0" presId="urn:microsoft.com/office/officeart/2005/8/layout/chevron1"/>
    <dgm:cxn modelId="{CD4CAD62-98D2-416B-8046-A02A161C17DA}" type="presOf" srcId="{C3064192-1F51-4B61-BE1D-41850F27601B}" destId="{5348B4E3-DCB3-4ECE-9413-E86133897229}" srcOrd="0" destOrd="0" presId="urn:microsoft.com/office/officeart/2005/8/layout/chevron1"/>
    <dgm:cxn modelId="{AC0EEF69-7A0D-478C-A4E5-F64BC293586E}" srcId="{40A01A08-D026-482D-A46F-BB0140D962C8}" destId="{82960BD1-5F50-4249-BCDB-E7F0E8BE251B}" srcOrd="0" destOrd="0" parTransId="{ADDD0AB7-83BF-450C-8999-81EB60F4F14D}" sibTransId="{7822666E-A4A3-4FED-B0FC-D4E4315F4861}"/>
    <dgm:cxn modelId="{EBEBA30D-D54D-408D-B84C-0D3FB6D523EF}" type="presParOf" srcId="{ECF9AF0D-2962-4757-9958-2F5EE295A5D0}" destId="{0FC2371B-8F53-4502-A18D-4BFF1F394E6B}" srcOrd="0" destOrd="0" presId="urn:microsoft.com/office/officeart/2005/8/layout/chevron1"/>
    <dgm:cxn modelId="{9A3C79E0-F587-490B-822B-88BE99C3406D}" type="presParOf" srcId="{ECF9AF0D-2962-4757-9958-2F5EE295A5D0}" destId="{E35A3E1E-8FF5-40FA-8849-0FB9B32AE3BA}" srcOrd="1" destOrd="0" presId="urn:microsoft.com/office/officeart/2005/8/layout/chevron1"/>
    <dgm:cxn modelId="{4917888F-84C2-4268-AB9A-8AD0EAD1D2FC}" type="presParOf" srcId="{ECF9AF0D-2962-4757-9958-2F5EE295A5D0}" destId="{5348B4E3-DCB3-4ECE-9413-E86133897229}" srcOrd="2" destOrd="0" presId="urn:microsoft.com/office/officeart/2005/8/layout/chevron1"/>
    <dgm:cxn modelId="{160B27FB-0AE8-4CE7-8507-C6EB5AC65449}" type="presParOf" srcId="{ECF9AF0D-2962-4757-9958-2F5EE295A5D0}" destId="{2F2772C8-1A6F-4D06-BFB9-8E51F6900D9A}" srcOrd="3" destOrd="0" presId="urn:microsoft.com/office/officeart/2005/8/layout/chevron1"/>
    <dgm:cxn modelId="{5976E035-DEEB-45EF-BBEF-3A5CA5496617}" type="presParOf" srcId="{ECF9AF0D-2962-4757-9958-2F5EE295A5D0}" destId="{47B1BCCF-20FA-4A40-80CD-170C9D7EE2AC}" srcOrd="4" destOrd="0" presId="urn:microsoft.com/office/officeart/2005/8/layout/chevron1"/>
    <dgm:cxn modelId="{A39059C0-F040-4940-B8F1-1286141E9C1E}" type="presParOf" srcId="{ECF9AF0D-2962-4757-9958-2F5EE295A5D0}" destId="{4A5DCE69-FA35-4BC4-9B11-8C9037C331AE}" srcOrd="5" destOrd="0" presId="urn:microsoft.com/office/officeart/2005/8/layout/chevron1"/>
    <dgm:cxn modelId="{735F2964-280F-4C83-B782-6CB83F0B8E04}" type="presParOf" srcId="{ECF9AF0D-2962-4757-9958-2F5EE295A5D0}" destId="{16110557-1F73-4AB7-90E9-3A398ED30111}" srcOrd="6" destOrd="0" presId="urn:microsoft.com/office/officeart/2005/8/layout/chevron1"/>
    <dgm:cxn modelId="{EBEE0014-0EDE-4D5F-BCF4-331FD35EC65B}" type="presParOf" srcId="{ECF9AF0D-2962-4757-9958-2F5EE295A5D0}" destId="{73C8DF33-4B50-40F9-B25F-7BA226B44AEC}" srcOrd="7" destOrd="0" presId="urn:microsoft.com/office/officeart/2005/8/layout/chevron1"/>
    <dgm:cxn modelId="{3FB6DDF0-1993-4E5D-9276-23CF88AE1EAA}" type="presParOf" srcId="{ECF9AF0D-2962-4757-9958-2F5EE295A5D0}" destId="{D21971C2-50EE-4E1D-A3B5-64CEC4AE3908}" srcOrd="8" destOrd="0" presId="urn:microsoft.com/office/officeart/2005/8/layout/chevron1"/>
    <dgm:cxn modelId="{37EC0EA0-AD32-49E6-BC18-1E753A216ED4}" type="presParOf" srcId="{ECF9AF0D-2962-4757-9958-2F5EE295A5D0}" destId="{05ABE5DE-12E0-48DF-9D88-EB56CBF0419E}" srcOrd="9" destOrd="0" presId="urn:microsoft.com/office/officeart/2005/8/layout/chevron1"/>
    <dgm:cxn modelId="{28EDEA9E-5BF4-4E17-A648-5A74C9830EDA}" type="presParOf" srcId="{ECF9AF0D-2962-4757-9958-2F5EE295A5D0}" destId="{1F53B7B5-53F5-4518-B578-C6035D66BB00}" srcOrd="10" destOrd="0" presId="urn:microsoft.com/office/officeart/2005/8/layout/chevron1"/>
    <dgm:cxn modelId="{7E31E4ED-C3E7-462F-9356-C264B64F75AE}" type="presParOf" srcId="{ECF9AF0D-2962-4757-9958-2F5EE295A5D0}" destId="{0DE70050-B08C-4EA8-9BFA-66900648D797}" srcOrd="11" destOrd="0" presId="urn:microsoft.com/office/officeart/2005/8/layout/chevron1"/>
    <dgm:cxn modelId="{5A33E7F0-567C-440E-91C4-A5B32A637E9D}"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fMRI</a:t>
          </a:r>
          <a:r>
            <a:rPr lang="en-US" b="0" dirty="0" smtClean="0">
              <a:latin typeface="Garamond" pitchFamily="18" charset="0"/>
            </a:rPr>
            <a:t> </a:t>
          </a:r>
          <a:r>
            <a:rPr lang="en-US" b="1" dirty="0" smtClean="0">
              <a:effectLst>
                <a:outerShdw blurRad="38100" dist="38100" dir="2700000" algn="tl">
                  <a:srgbClr val="000000">
                    <a:alpha val="43137"/>
                  </a:srgbClr>
                </a:outerShdw>
              </a:effectLst>
              <a:latin typeface="Garamond" pitchFamily="18" charset="0"/>
            </a:rPr>
            <a:t>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CF5AD07A-C579-4147-91D3-7E5690D5AB40}" type="presOf" srcId="{40A01A08-D026-482D-A46F-BB0140D962C8}" destId="{ECF9AF0D-2962-4757-9958-2F5EE295A5D0}" srcOrd="0" destOrd="0" presId="urn:microsoft.com/office/officeart/2005/8/layout/chevron1"/>
    <dgm:cxn modelId="{D3203476-95D1-4EB6-A07D-F216FE7184A2}" type="presOf" srcId="{7084FFAB-846D-40EF-8ED1-F8C35EFA443F}" destId="{1F53B7B5-53F5-4518-B578-C6035D66BB00}" srcOrd="0" destOrd="0" presId="urn:microsoft.com/office/officeart/2005/8/layout/chevron1"/>
    <dgm:cxn modelId="{C0EC8C91-44EA-41A3-8FEA-4298ED87FEF0}" type="presOf" srcId="{1E88963E-D8DE-4FC5-96F1-0AA2D1B77E74}" destId="{D21971C2-50EE-4E1D-A3B5-64CEC4AE3908}"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0F012670-50DE-4FA7-8470-B38830FD9F37}" type="presOf" srcId="{903FEA4A-6E05-4590-9586-65BC4D29ACBE}" destId="{7D0F3F15-8B07-4B73-A0B0-47D2C98E8E9C}" srcOrd="0" destOrd="0" presId="urn:microsoft.com/office/officeart/2005/8/layout/chevron1"/>
    <dgm:cxn modelId="{52821942-6EA8-47AF-B33D-903B2E16BC3D}" srcId="{40A01A08-D026-482D-A46F-BB0140D962C8}" destId="{903FEA4A-6E05-4590-9586-65BC4D29ACBE}" srcOrd="6" destOrd="0" parTransId="{07485954-B1C8-4C9F-A94E-D40DA9C87570}" sibTransId="{93DCFBEC-C274-45DC-AB18-BA18A4BA6968}"/>
    <dgm:cxn modelId="{A5F7BC1F-1187-46D5-8868-366D16736614}" type="presOf" srcId="{C3064192-1F51-4B61-BE1D-41850F27601B}" destId="{5348B4E3-DCB3-4ECE-9413-E86133897229}" srcOrd="0" destOrd="0" presId="urn:microsoft.com/office/officeart/2005/8/layout/chevron1"/>
    <dgm:cxn modelId="{EA7E3B52-6BE0-4103-93FB-70B4C7CE763C}" type="presOf" srcId="{82960BD1-5F50-4249-BCDB-E7F0E8BE251B}" destId="{0FC2371B-8F53-4502-A18D-4BFF1F394E6B}"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77115052-0699-48F5-9935-6DC6796B9184}" type="presOf" srcId="{B8533575-0C6F-4794-A7E3-74653E134679}" destId="{47B1BCCF-20FA-4A40-80CD-170C9D7EE2AC}" srcOrd="0" destOrd="0" presId="urn:microsoft.com/office/officeart/2005/8/layout/chevron1"/>
    <dgm:cxn modelId="{F0CF6FE0-C968-40E6-B13E-689357FCC6B0}" type="presOf" srcId="{B1533210-0AD2-4606-93D8-FFC6B93BB36A}" destId="{16110557-1F73-4AB7-90E9-3A398ED30111}"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4C0C3C3D-0E9D-4769-9804-BC3CE2D4FC59}" type="presParOf" srcId="{ECF9AF0D-2962-4757-9958-2F5EE295A5D0}" destId="{0FC2371B-8F53-4502-A18D-4BFF1F394E6B}" srcOrd="0" destOrd="0" presId="urn:microsoft.com/office/officeart/2005/8/layout/chevron1"/>
    <dgm:cxn modelId="{8E989DFB-8756-4A8A-AE70-415E42D05BC4}" type="presParOf" srcId="{ECF9AF0D-2962-4757-9958-2F5EE295A5D0}" destId="{E35A3E1E-8FF5-40FA-8849-0FB9B32AE3BA}" srcOrd="1" destOrd="0" presId="urn:microsoft.com/office/officeart/2005/8/layout/chevron1"/>
    <dgm:cxn modelId="{0EBBCA81-317C-47EA-A241-E86DBE7B579A}" type="presParOf" srcId="{ECF9AF0D-2962-4757-9958-2F5EE295A5D0}" destId="{5348B4E3-DCB3-4ECE-9413-E86133897229}" srcOrd="2" destOrd="0" presId="urn:microsoft.com/office/officeart/2005/8/layout/chevron1"/>
    <dgm:cxn modelId="{A8F7F7D9-7CE2-46FF-A55D-A52343C7308C}" type="presParOf" srcId="{ECF9AF0D-2962-4757-9958-2F5EE295A5D0}" destId="{2F2772C8-1A6F-4D06-BFB9-8E51F6900D9A}" srcOrd="3" destOrd="0" presId="urn:microsoft.com/office/officeart/2005/8/layout/chevron1"/>
    <dgm:cxn modelId="{B0334298-5981-4C28-A9B9-1042AD93716B}" type="presParOf" srcId="{ECF9AF0D-2962-4757-9958-2F5EE295A5D0}" destId="{47B1BCCF-20FA-4A40-80CD-170C9D7EE2AC}" srcOrd="4" destOrd="0" presId="urn:microsoft.com/office/officeart/2005/8/layout/chevron1"/>
    <dgm:cxn modelId="{6C9766F4-5EEC-46A0-99CA-203D8E32DDC3}" type="presParOf" srcId="{ECF9AF0D-2962-4757-9958-2F5EE295A5D0}" destId="{4A5DCE69-FA35-4BC4-9B11-8C9037C331AE}" srcOrd="5" destOrd="0" presId="urn:microsoft.com/office/officeart/2005/8/layout/chevron1"/>
    <dgm:cxn modelId="{15359AF3-17D8-4164-A487-48633E9456CA}" type="presParOf" srcId="{ECF9AF0D-2962-4757-9958-2F5EE295A5D0}" destId="{16110557-1F73-4AB7-90E9-3A398ED30111}" srcOrd="6" destOrd="0" presId="urn:microsoft.com/office/officeart/2005/8/layout/chevron1"/>
    <dgm:cxn modelId="{C2DC2F00-7D5A-4007-99EF-3999D01CF028}" type="presParOf" srcId="{ECF9AF0D-2962-4757-9958-2F5EE295A5D0}" destId="{73C8DF33-4B50-40F9-B25F-7BA226B44AEC}" srcOrd="7" destOrd="0" presId="urn:microsoft.com/office/officeart/2005/8/layout/chevron1"/>
    <dgm:cxn modelId="{1B1DB7FB-C9F8-42C3-AF37-743E135828C4}" type="presParOf" srcId="{ECF9AF0D-2962-4757-9958-2F5EE295A5D0}" destId="{D21971C2-50EE-4E1D-A3B5-64CEC4AE3908}" srcOrd="8" destOrd="0" presId="urn:microsoft.com/office/officeart/2005/8/layout/chevron1"/>
    <dgm:cxn modelId="{6EE1467E-D3FD-473A-A539-26038C87029E}" type="presParOf" srcId="{ECF9AF0D-2962-4757-9958-2F5EE295A5D0}" destId="{05ABE5DE-12E0-48DF-9D88-EB56CBF0419E}" srcOrd="9" destOrd="0" presId="urn:microsoft.com/office/officeart/2005/8/layout/chevron1"/>
    <dgm:cxn modelId="{B8591ADC-D7DA-4F8C-AE5D-5830D212480A}" type="presParOf" srcId="{ECF9AF0D-2962-4757-9958-2F5EE295A5D0}" destId="{1F53B7B5-53F5-4518-B578-C6035D66BB00}" srcOrd="10" destOrd="0" presId="urn:microsoft.com/office/officeart/2005/8/layout/chevron1"/>
    <dgm:cxn modelId="{472A4E66-36CB-40A7-8E6A-35BF9568EC2E}" type="presParOf" srcId="{ECF9AF0D-2962-4757-9958-2F5EE295A5D0}" destId="{0DE70050-B08C-4EA8-9BFA-66900648D797}" srcOrd="11" destOrd="0" presId="urn:microsoft.com/office/officeart/2005/8/layout/chevron1"/>
    <dgm:cxn modelId="{069B843A-0E0E-4FCB-8023-71CF9E32361F}"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fMRI</a:t>
          </a:r>
          <a:r>
            <a:rPr lang="en-US" b="0" dirty="0" smtClean="0">
              <a:latin typeface="Garamond" pitchFamily="18" charset="0"/>
            </a:rPr>
            <a:t> </a:t>
          </a:r>
          <a:r>
            <a:rPr lang="en-US" b="1" strike="noStrike" dirty="0" smtClean="0">
              <a:effectLst>
                <a:outerShdw blurRad="38100" dist="38100" dir="2700000" algn="tl">
                  <a:srgbClr val="000000">
                    <a:alpha val="43137"/>
                  </a:srgbClr>
                </a:outerShdw>
              </a:effectLst>
              <a:latin typeface="Garamond" pitchFamily="18" charset="0"/>
            </a:rPr>
            <a:t>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EC4C9AD8-D78D-4B36-A4E6-68B2CD06D4EA}" type="presOf" srcId="{82960BD1-5F50-4249-BCDB-E7F0E8BE251B}" destId="{0FC2371B-8F53-4502-A18D-4BFF1F394E6B}"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52821942-6EA8-47AF-B33D-903B2E16BC3D}" srcId="{40A01A08-D026-482D-A46F-BB0140D962C8}" destId="{903FEA4A-6E05-4590-9586-65BC4D29ACBE}" srcOrd="6" destOrd="0" parTransId="{07485954-B1C8-4C9F-A94E-D40DA9C87570}" sibTransId="{93DCFBEC-C274-45DC-AB18-BA18A4BA6968}"/>
    <dgm:cxn modelId="{5194268D-64F1-4535-B1B5-849C7AE8918F}" type="presOf" srcId="{B8533575-0C6F-4794-A7E3-74653E134679}" destId="{47B1BCCF-20FA-4A40-80CD-170C9D7EE2AC}" srcOrd="0" destOrd="0" presId="urn:microsoft.com/office/officeart/2005/8/layout/chevron1"/>
    <dgm:cxn modelId="{F0ADC37F-1496-4CBA-AB65-A4DDB3EB9144}" type="presOf" srcId="{903FEA4A-6E05-4590-9586-65BC4D29ACBE}" destId="{7D0F3F15-8B07-4B73-A0B0-47D2C98E8E9C}" srcOrd="0" destOrd="0" presId="urn:microsoft.com/office/officeart/2005/8/layout/chevron1"/>
    <dgm:cxn modelId="{28981471-B67D-4317-A27F-5DC89A6F7865}" type="presOf" srcId="{1E88963E-D8DE-4FC5-96F1-0AA2D1B77E74}" destId="{D21971C2-50EE-4E1D-A3B5-64CEC4AE3908}" srcOrd="0" destOrd="0" presId="urn:microsoft.com/office/officeart/2005/8/layout/chevron1"/>
    <dgm:cxn modelId="{31587CDF-31F6-4CC0-AE12-95B4D5DF9A46}" type="presOf" srcId="{40A01A08-D026-482D-A46F-BB0140D962C8}" destId="{ECF9AF0D-2962-4757-9958-2F5EE295A5D0}" srcOrd="0" destOrd="0" presId="urn:microsoft.com/office/officeart/2005/8/layout/chevron1"/>
    <dgm:cxn modelId="{AAE961AB-0741-483F-B60F-4D90ADEFFB32}" type="presOf" srcId="{B1533210-0AD2-4606-93D8-FFC6B93BB36A}" destId="{16110557-1F73-4AB7-90E9-3A398ED30111}"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F61F4373-F2A1-452F-A737-AB39AB3B2AD5}" type="presOf" srcId="{C3064192-1F51-4B61-BE1D-41850F27601B}" destId="{5348B4E3-DCB3-4ECE-9413-E86133897229}"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7DFCA287-A09A-425E-A236-62792394EFD9}" type="presOf" srcId="{7084FFAB-846D-40EF-8ED1-F8C35EFA443F}" destId="{1F53B7B5-53F5-4518-B578-C6035D66BB00}" srcOrd="0" destOrd="0" presId="urn:microsoft.com/office/officeart/2005/8/layout/chevron1"/>
    <dgm:cxn modelId="{50F4CA5C-A938-4BF3-B3A3-4FCD3036639E}" type="presParOf" srcId="{ECF9AF0D-2962-4757-9958-2F5EE295A5D0}" destId="{0FC2371B-8F53-4502-A18D-4BFF1F394E6B}" srcOrd="0" destOrd="0" presId="urn:microsoft.com/office/officeart/2005/8/layout/chevron1"/>
    <dgm:cxn modelId="{66A95DE7-6196-441D-939D-904C2887D22D}" type="presParOf" srcId="{ECF9AF0D-2962-4757-9958-2F5EE295A5D0}" destId="{E35A3E1E-8FF5-40FA-8849-0FB9B32AE3BA}" srcOrd="1" destOrd="0" presId="urn:microsoft.com/office/officeart/2005/8/layout/chevron1"/>
    <dgm:cxn modelId="{DB3AD110-2E62-4C8F-8C77-B39AAE38CF80}" type="presParOf" srcId="{ECF9AF0D-2962-4757-9958-2F5EE295A5D0}" destId="{5348B4E3-DCB3-4ECE-9413-E86133897229}" srcOrd="2" destOrd="0" presId="urn:microsoft.com/office/officeart/2005/8/layout/chevron1"/>
    <dgm:cxn modelId="{12FA659C-1C78-499D-8343-41879D62E12C}" type="presParOf" srcId="{ECF9AF0D-2962-4757-9958-2F5EE295A5D0}" destId="{2F2772C8-1A6F-4D06-BFB9-8E51F6900D9A}" srcOrd="3" destOrd="0" presId="urn:microsoft.com/office/officeart/2005/8/layout/chevron1"/>
    <dgm:cxn modelId="{1105DAB9-28A4-4587-BFC1-DA0D25B3F6D2}" type="presParOf" srcId="{ECF9AF0D-2962-4757-9958-2F5EE295A5D0}" destId="{47B1BCCF-20FA-4A40-80CD-170C9D7EE2AC}" srcOrd="4" destOrd="0" presId="urn:microsoft.com/office/officeart/2005/8/layout/chevron1"/>
    <dgm:cxn modelId="{7F62E630-6BCA-4E15-8D52-5EEF8451EB52}" type="presParOf" srcId="{ECF9AF0D-2962-4757-9958-2F5EE295A5D0}" destId="{4A5DCE69-FA35-4BC4-9B11-8C9037C331AE}" srcOrd="5" destOrd="0" presId="urn:microsoft.com/office/officeart/2005/8/layout/chevron1"/>
    <dgm:cxn modelId="{711B9225-3996-4532-BF0E-AC6260470F6C}" type="presParOf" srcId="{ECF9AF0D-2962-4757-9958-2F5EE295A5D0}" destId="{16110557-1F73-4AB7-90E9-3A398ED30111}" srcOrd="6" destOrd="0" presId="urn:microsoft.com/office/officeart/2005/8/layout/chevron1"/>
    <dgm:cxn modelId="{5AF63603-08C9-403A-BCF4-C90A2FA18BE7}" type="presParOf" srcId="{ECF9AF0D-2962-4757-9958-2F5EE295A5D0}" destId="{73C8DF33-4B50-40F9-B25F-7BA226B44AEC}" srcOrd="7" destOrd="0" presId="urn:microsoft.com/office/officeart/2005/8/layout/chevron1"/>
    <dgm:cxn modelId="{BA1E1599-EB3D-4BB3-B95D-4AE14E28DBFA}" type="presParOf" srcId="{ECF9AF0D-2962-4757-9958-2F5EE295A5D0}" destId="{D21971C2-50EE-4E1D-A3B5-64CEC4AE3908}" srcOrd="8" destOrd="0" presId="urn:microsoft.com/office/officeart/2005/8/layout/chevron1"/>
    <dgm:cxn modelId="{EFE07024-F2FE-420D-BA65-7D41580B5433}" type="presParOf" srcId="{ECF9AF0D-2962-4757-9958-2F5EE295A5D0}" destId="{05ABE5DE-12E0-48DF-9D88-EB56CBF0419E}" srcOrd="9" destOrd="0" presId="urn:microsoft.com/office/officeart/2005/8/layout/chevron1"/>
    <dgm:cxn modelId="{FDC27060-4201-4F0F-9B5C-F0FD78F061A4}" type="presParOf" srcId="{ECF9AF0D-2962-4757-9958-2F5EE295A5D0}" destId="{1F53B7B5-53F5-4518-B578-C6035D66BB00}" srcOrd="10" destOrd="0" presId="urn:microsoft.com/office/officeart/2005/8/layout/chevron1"/>
    <dgm:cxn modelId="{DC458FB3-6172-4EE0-A713-B2387800E163}" type="presParOf" srcId="{ECF9AF0D-2962-4757-9958-2F5EE295A5D0}" destId="{0DE70050-B08C-4EA8-9BFA-66900648D797}" srcOrd="11" destOrd="0" presId="urn:microsoft.com/office/officeart/2005/8/layout/chevron1"/>
    <dgm:cxn modelId="{FA36F898-305F-4BC1-9BEF-68EAC3B08646}"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fMRI</a:t>
          </a:r>
          <a:r>
            <a:rPr lang="en-US" b="0" dirty="0" smtClean="0">
              <a:latin typeface="Garamond" pitchFamily="18" charset="0"/>
            </a:rPr>
            <a:t> </a:t>
          </a:r>
          <a:r>
            <a:rPr lang="en-US" b="1" dirty="0" smtClean="0">
              <a:effectLst>
                <a:outerShdw blurRad="38100" dist="38100" dir="2700000" algn="tl">
                  <a:srgbClr val="000000">
                    <a:alpha val="43137"/>
                  </a:srgbClr>
                </a:outerShdw>
              </a:effectLst>
              <a:latin typeface="Garamond" pitchFamily="18" charset="0"/>
            </a:rPr>
            <a:t>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dgm:t>
        <a:bodyPr/>
        <a:lstStyle/>
        <a:p>
          <a:r>
            <a:rPr lang="en-US" b="0" dirty="0" smtClean="0">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46FDF6FF-C10C-469A-83EA-BC3579612359}" type="presOf" srcId="{40A01A08-D026-482D-A46F-BB0140D962C8}" destId="{ECF9AF0D-2962-4757-9958-2F5EE295A5D0}"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CBC99B6B-2A8F-4992-9FEA-9F87F142187B}" type="presOf" srcId="{C3064192-1F51-4B61-BE1D-41850F27601B}" destId="{5348B4E3-DCB3-4ECE-9413-E86133897229}" srcOrd="0" destOrd="0" presId="urn:microsoft.com/office/officeart/2005/8/layout/chevron1"/>
    <dgm:cxn modelId="{52821942-6EA8-47AF-B33D-903B2E16BC3D}" srcId="{40A01A08-D026-482D-A46F-BB0140D962C8}" destId="{903FEA4A-6E05-4590-9586-65BC4D29ACBE}" srcOrd="6" destOrd="0" parTransId="{07485954-B1C8-4C9F-A94E-D40DA9C87570}" sibTransId="{93DCFBEC-C274-45DC-AB18-BA18A4BA6968}"/>
    <dgm:cxn modelId="{390FF7AE-8346-4E26-BC94-BE3438280913}" type="presOf" srcId="{1E88963E-D8DE-4FC5-96F1-0AA2D1B77E74}" destId="{D21971C2-50EE-4E1D-A3B5-64CEC4AE3908}" srcOrd="0" destOrd="0" presId="urn:microsoft.com/office/officeart/2005/8/layout/chevron1"/>
    <dgm:cxn modelId="{27BC98E0-D4CC-490B-ABE7-C7AF6D51499E}" type="presOf" srcId="{B1533210-0AD2-4606-93D8-FFC6B93BB36A}" destId="{16110557-1F73-4AB7-90E9-3A398ED30111}" srcOrd="0" destOrd="0" presId="urn:microsoft.com/office/officeart/2005/8/layout/chevron1"/>
    <dgm:cxn modelId="{8B4FA573-91F3-4C41-8BD2-93C637501682}" type="presOf" srcId="{B8533575-0C6F-4794-A7E3-74653E134679}" destId="{47B1BCCF-20FA-4A40-80CD-170C9D7EE2AC}" srcOrd="0" destOrd="0" presId="urn:microsoft.com/office/officeart/2005/8/layout/chevron1"/>
    <dgm:cxn modelId="{9AEBD306-6F6C-4C09-B104-03E77629C22A}" type="presOf" srcId="{7084FFAB-846D-40EF-8ED1-F8C35EFA443F}" destId="{1F53B7B5-53F5-4518-B578-C6035D66BB00}"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70A5C563-E4BB-4264-87D2-D7315E029CE6}" type="presOf" srcId="{903FEA4A-6E05-4590-9586-65BC4D29ACBE}" destId="{7D0F3F15-8B07-4B73-A0B0-47D2C98E8E9C}"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9BF4C763-0863-49AE-AF64-16FF7B4ECF78}" type="presOf" srcId="{82960BD1-5F50-4249-BCDB-E7F0E8BE251B}" destId="{0FC2371B-8F53-4502-A18D-4BFF1F394E6B}" srcOrd="0" destOrd="0" presId="urn:microsoft.com/office/officeart/2005/8/layout/chevron1"/>
    <dgm:cxn modelId="{ED58B630-2766-4B26-B354-ACB10C70E958}" type="presParOf" srcId="{ECF9AF0D-2962-4757-9958-2F5EE295A5D0}" destId="{0FC2371B-8F53-4502-A18D-4BFF1F394E6B}" srcOrd="0" destOrd="0" presId="urn:microsoft.com/office/officeart/2005/8/layout/chevron1"/>
    <dgm:cxn modelId="{CD1F0769-CC7C-45EF-947F-E85388F9E662}" type="presParOf" srcId="{ECF9AF0D-2962-4757-9958-2F5EE295A5D0}" destId="{E35A3E1E-8FF5-40FA-8849-0FB9B32AE3BA}" srcOrd="1" destOrd="0" presId="urn:microsoft.com/office/officeart/2005/8/layout/chevron1"/>
    <dgm:cxn modelId="{E4177E5A-F138-44E7-ADD5-01C808D29415}" type="presParOf" srcId="{ECF9AF0D-2962-4757-9958-2F5EE295A5D0}" destId="{5348B4E3-DCB3-4ECE-9413-E86133897229}" srcOrd="2" destOrd="0" presId="urn:microsoft.com/office/officeart/2005/8/layout/chevron1"/>
    <dgm:cxn modelId="{D2065104-2211-41D6-A157-C1C0C58ECEDF}" type="presParOf" srcId="{ECF9AF0D-2962-4757-9958-2F5EE295A5D0}" destId="{2F2772C8-1A6F-4D06-BFB9-8E51F6900D9A}" srcOrd="3" destOrd="0" presId="urn:microsoft.com/office/officeart/2005/8/layout/chevron1"/>
    <dgm:cxn modelId="{4F0479B2-5D0D-4E46-B792-69F7BC2A4587}" type="presParOf" srcId="{ECF9AF0D-2962-4757-9958-2F5EE295A5D0}" destId="{47B1BCCF-20FA-4A40-80CD-170C9D7EE2AC}" srcOrd="4" destOrd="0" presId="urn:microsoft.com/office/officeart/2005/8/layout/chevron1"/>
    <dgm:cxn modelId="{4C2E61E1-94C6-4165-A5F8-895D335C3C7C}" type="presParOf" srcId="{ECF9AF0D-2962-4757-9958-2F5EE295A5D0}" destId="{4A5DCE69-FA35-4BC4-9B11-8C9037C331AE}" srcOrd="5" destOrd="0" presId="urn:microsoft.com/office/officeart/2005/8/layout/chevron1"/>
    <dgm:cxn modelId="{F2231570-FCE2-456E-8E1F-01585A4400B2}" type="presParOf" srcId="{ECF9AF0D-2962-4757-9958-2F5EE295A5D0}" destId="{16110557-1F73-4AB7-90E9-3A398ED30111}" srcOrd="6" destOrd="0" presId="urn:microsoft.com/office/officeart/2005/8/layout/chevron1"/>
    <dgm:cxn modelId="{87E87C40-3895-4CC5-91B7-53F338ECD4A1}" type="presParOf" srcId="{ECF9AF0D-2962-4757-9958-2F5EE295A5D0}" destId="{73C8DF33-4B50-40F9-B25F-7BA226B44AEC}" srcOrd="7" destOrd="0" presId="urn:microsoft.com/office/officeart/2005/8/layout/chevron1"/>
    <dgm:cxn modelId="{A20A7984-1A0F-4534-BC8D-3CFC67B7D9F4}" type="presParOf" srcId="{ECF9AF0D-2962-4757-9958-2F5EE295A5D0}" destId="{D21971C2-50EE-4E1D-A3B5-64CEC4AE3908}" srcOrd="8" destOrd="0" presId="urn:microsoft.com/office/officeart/2005/8/layout/chevron1"/>
    <dgm:cxn modelId="{D0DBACBA-C9F8-4F2C-82E8-E3F5A1D7BC6D}" type="presParOf" srcId="{ECF9AF0D-2962-4757-9958-2F5EE295A5D0}" destId="{05ABE5DE-12E0-48DF-9D88-EB56CBF0419E}" srcOrd="9" destOrd="0" presId="urn:microsoft.com/office/officeart/2005/8/layout/chevron1"/>
    <dgm:cxn modelId="{48065B6F-83F8-4016-8027-9DE7B85AD7CD}" type="presParOf" srcId="{ECF9AF0D-2962-4757-9958-2F5EE295A5D0}" destId="{1F53B7B5-53F5-4518-B578-C6035D66BB00}" srcOrd="10" destOrd="0" presId="urn:microsoft.com/office/officeart/2005/8/layout/chevron1"/>
    <dgm:cxn modelId="{1DD9262B-0C63-4801-BE6A-3CF0C3A2EA2A}" type="presParOf" srcId="{ECF9AF0D-2962-4757-9958-2F5EE295A5D0}" destId="{0DE70050-B08C-4EA8-9BFA-66900648D797}" srcOrd="11" destOrd="0" presId="urn:microsoft.com/office/officeart/2005/8/layout/chevron1"/>
    <dgm:cxn modelId="{629E5F8E-46B4-4A06-8D0F-1335EB93FBD4}"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dgm:t>
        <a:bodyPr/>
        <a:lstStyle/>
        <a:p>
          <a:r>
            <a:rPr lang="en-US" b="0" dirty="0" smtClean="0">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6CE8C31E-75AC-4C18-9EA3-3DC3D6A7569B}" srcId="{40A01A08-D026-482D-A46F-BB0140D962C8}" destId="{B8533575-0C6F-4794-A7E3-74653E134679}" srcOrd="2" destOrd="0" parTransId="{C668D28D-0409-468B-ADA9-4D9698F93ACE}" sibTransId="{11CD8B0B-D395-46F0-A0F7-55FC1915001B}"/>
    <dgm:cxn modelId="{52821942-6EA8-47AF-B33D-903B2E16BC3D}" srcId="{40A01A08-D026-482D-A46F-BB0140D962C8}" destId="{903FEA4A-6E05-4590-9586-65BC4D29ACBE}" srcOrd="6" destOrd="0" parTransId="{07485954-B1C8-4C9F-A94E-D40DA9C87570}" sibTransId="{93DCFBEC-C274-45DC-AB18-BA18A4BA6968}"/>
    <dgm:cxn modelId="{EC8B6553-A56A-413E-ADE0-27E22DDF1FE4}" type="presOf" srcId="{C3064192-1F51-4B61-BE1D-41850F27601B}" destId="{5348B4E3-DCB3-4ECE-9413-E86133897229}" srcOrd="0" destOrd="0" presId="urn:microsoft.com/office/officeart/2005/8/layout/chevron1"/>
    <dgm:cxn modelId="{1077A2F9-AF20-442C-BDE9-17013E30F0FA}" type="presOf" srcId="{1E88963E-D8DE-4FC5-96F1-0AA2D1B77E74}" destId="{D21971C2-50EE-4E1D-A3B5-64CEC4AE3908}"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14266699-4520-42AC-9FDC-B36A5392D659}" type="presOf" srcId="{B8533575-0C6F-4794-A7E3-74653E134679}" destId="{47B1BCCF-20FA-4A40-80CD-170C9D7EE2AC}" srcOrd="0" destOrd="0" presId="urn:microsoft.com/office/officeart/2005/8/layout/chevron1"/>
    <dgm:cxn modelId="{2C886B08-EF70-4E2F-8277-5FBBFC333E45}" type="presOf" srcId="{82960BD1-5F50-4249-BCDB-E7F0E8BE251B}" destId="{0FC2371B-8F53-4502-A18D-4BFF1F394E6B}"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A4661F60-8499-47C0-9A5E-53DFFF26C201}" type="presOf" srcId="{7084FFAB-846D-40EF-8ED1-F8C35EFA443F}" destId="{1F53B7B5-53F5-4518-B578-C6035D66BB00}" srcOrd="0" destOrd="0" presId="urn:microsoft.com/office/officeart/2005/8/layout/chevron1"/>
    <dgm:cxn modelId="{D7F502B0-C8CD-4173-A936-0F1574CE943F}" type="presOf" srcId="{B1533210-0AD2-4606-93D8-FFC6B93BB36A}" destId="{16110557-1F73-4AB7-90E9-3A398ED30111}" srcOrd="0" destOrd="0" presId="urn:microsoft.com/office/officeart/2005/8/layout/chevron1"/>
    <dgm:cxn modelId="{8EA7034F-A8B1-47D5-B6BB-18F101C5F694}" type="presOf" srcId="{40A01A08-D026-482D-A46F-BB0140D962C8}" destId="{ECF9AF0D-2962-4757-9958-2F5EE295A5D0}" srcOrd="0" destOrd="0" presId="urn:microsoft.com/office/officeart/2005/8/layout/chevron1"/>
    <dgm:cxn modelId="{8B93D8B4-9299-453A-8AA1-7B8A27AA92AF}" type="presOf" srcId="{903FEA4A-6E05-4590-9586-65BC4D29ACBE}" destId="{7D0F3F15-8B07-4B73-A0B0-47D2C98E8E9C}" srcOrd="0" destOrd="0" presId="urn:microsoft.com/office/officeart/2005/8/layout/chevron1"/>
    <dgm:cxn modelId="{ECF31A79-2ED4-4ACF-9274-A3F5EE18611D}" type="presParOf" srcId="{ECF9AF0D-2962-4757-9958-2F5EE295A5D0}" destId="{0FC2371B-8F53-4502-A18D-4BFF1F394E6B}" srcOrd="0" destOrd="0" presId="urn:microsoft.com/office/officeart/2005/8/layout/chevron1"/>
    <dgm:cxn modelId="{0CD01A98-82A1-43D2-80A8-7E853D7AC374}" type="presParOf" srcId="{ECF9AF0D-2962-4757-9958-2F5EE295A5D0}" destId="{E35A3E1E-8FF5-40FA-8849-0FB9B32AE3BA}" srcOrd="1" destOrd="0" presId="urn:microsoft.com/office/officeart/2005/8/layout/chevron1"/>
    <dgm:cxn modelId="{470BE00A-5C0B-4E97-A2E5-5406614BA818}" type="presParOf" srcId="{ECF9AF0D-2962-4757-9958-2F5EE295A5D0}" destId="{5348B4E3-DCB3-4ECE-9413-E86133897229}" srcOrd="2" destOrd="0" presId="urn:microsoft.com/office/officeart/2005/8/layout/chevron1"/>
    <dgm:cxn modelId="{FD9AD536-3A3E-4B32-B36D-56C7457031FB}" type="presParOf" srcId="{ECF9AF0D-2962-4757-9958-2F5EE295A5D0}" destId="{2F2772C8-1A6F-4D06-BFB9-8E51F6900D9A}" srcOrd="3" destOrd="0" presId="urn:microsoft.com/office/officeart/2005/8/layout/chevron1"/>
    <dgm:cxn modelId="{0CCE0BC8-0389-457A-B052-D3F675DD8A97}" type="presParOf" srcId="{ECF9AF0D-2962-4757-9958-2F5EE295A5D0}" destId="{47B1BCCF-20FA-4A40-80CD-170C9D7EE2AC}" srcOrd="4" destOrd="0" presId="urn:microsoft.com/office/officeart/2005/8/layout/chevron1"/>
    <dgm:cxn modelId="{D022EAFF-655A-4942-8F64-7FAD14937863}" type="presParOf" srcId="{ECF9AF0D-2962-4757-9958-2F5EE295A5D0}" destId="{4A5DCE69-FA35-4BC4-9B11-8C9037C331AE}" srcOrd="5" destOrd="0" presId="urn:microsoft.com/office/officeart/2005/8/layout/chevron1"/>
    <dgm:cxn modelId="{8FD2DAC2-4AAE-41CB-AF02-E2D1015D6F88}" type="presParOf" srcId="{ECF9AF0D-2962-4757-9958-2F5EE295A5D0}" destId="{16110557-1F73-4AB7-90E9-3A398ED30111}" srcOrd="6" destOrd="0" presId="urn:microsoft.com/office/officeart/2005/8/layout/chevron1"/>
    <dgm:cxn modelId="{872094BA-270D-4F35-8929-4BD1B8268E12}" type="presParOf" srcId="{ECF9AF0D-2962-4757-9958-2F5EE295A5D0}" destId="{73C8DF33-4B50-40F9-B25F-7BA226B44AEC}" srcOrd="7" destOrd="0" presId="urn:microsoft.com/office/officeart/2005/8/layout/chevron1"/>
    <dgm:cxn modelId="{95968DE4-BFBE-4696-8DB8-FDD7F0DA785D}" type="presParOf" srcId="{ECF9AF0D-2962-4757-9958-2F5EE295A5D0}" destId="{D21971C2-50EE-4E1D-A3B5-64CEC4AE3908}" srcOrd="8" destOrd="0" presId="urn:microsoft.com/office/officeart/2005/8/layout/chevron1"/>
    <dgm:cxn modelId="{48B94004-0669-4CF2-A6FE-5F0E43CAF7CE}" type="presParOf" srcId="{ECF9AF0D-2962-4757-9958-2F5EE295A5D0}" destId="{05ABE5DE-12E0-48DF-9D88-EB56CBF0419E}" srcOrd="9" destOrd="0" presId="urn:microsoft.com/office/officeart/2005/8/layout/chevron1"/>
    <dgm:cxn modelId="{7AE05A15-9DF7-4820-BAC6-661E5C767185}" type="presParOf" srcId="{ECF9AF0D-2962-4757-9958-2F5EE295A5D0}" destId="{1F53B7B5-53F5-4518-B578-C6035D66BB00}" srcOrd="10" destOrd="0" presId="urn:microsoft.com/office/officeart/2005/8/layout/chevron1"/>
    <dgm:cxn modelId="{CC06AD29-DC9E-4A0B-B76A-46884A210A77}" type="presParOf" srcId="{ECF9AF0D-2962-4757-9958-2F5EE295A5D0}" destId="{0DE70050-B08C-4EA8-9BFA-66900648D797}" srcOrd="11" destOrd="0" presId="urn:microsoft.com/office/officeart/2005/8/layout/chevron1"/>
    <dgm:cxn modelId="{DA883166-ED1C-430A-BD25-E13AA09FE153}"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dgm:t>
        <a:bodyPr/>
        <a:lstStyle/>
        <a:p>
          <a:r>
            <a:rPr lang="en-US" b="0" dirty="0" smtClean="0">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752E7681-50BD-402B-B460-5750A4913757}" type="presOf" srcId="{C3064192-1F51-4B61-BE1D-41850F27601B}" destId="{5348B4E3-DCB3-4ECE-9413-E86133897229}" srcOrd="0" destOrd="0" presId="urn:microsoft.com/office/officeart/2005/8/layout/chevron1"/>
    <dgm:cxn modelId="{6CE8C31E-75AC-4C18-9EA3-3DC3D6A7569B}" srcId="{40A01A08-D026-482D-A46F-BB0140D962C8}" destId="{B8533575-0C6F-4794-A7E3-74653E134679}" srcOrd="2" destOrd="0" parTransId="{C668D28D-0409-468B-ADA9-4D9698F93ACE}" sibTransId="{11CD8B0B-D395-46F0-A0F7-55FC1915001B}"/>
    <dgm:cxn modelId="{52821942-6EA8-47AF-B33D-903B2E16BC3D}" srcId="{40A01A08-D026-482D-A46F-BB0140D962C8}" destId="{903FEA4A-6E05-4590-9586-65BC4D29ACBE}" srcOrd="6" destOrd="0" parTransId="{07485954-B1C8-4C9F-A94E-D40DA9C87570}" sibTransId="{93DCFBEC-C274-45DC-AB18-BA18A4BA6968}"/>
    <dgm:cxn modelId="{0421FAF0-2EBB-4279-B3AE-2DEF817FFBAC}" type="presOf" srcId="{B8533575-0C6F-4794-A7E3-74653E134679}" destId="{47B1BCCF-20FA-4A40-80CD-170C9D7EE2AC}" srcOrd="0" destOrd="0" presId="urn:microsoft.com/office/officeart/2005/8/layout/chevron1"/>
    <dgm:cxn modelId="{8A17AE2A-B708-4C45-8C09-F122A2B95D5B}" type="presOf" srcId="{903FEA4A-6E05-4590-9586-65BC4D29ACBE}" destId="{7D0F3F15-8B07-4B73-A0B0-47D2C98E8E9C}" srcOrd="0" destOrd="0" presId="urn:microsoft.com/office/officeart/2005/8/layout/chevron1"/>
    <dgm:cxn modelId="{0B4071CC-A8AA-4239-A8E1-72124B88A82D}" type="presOf" srcId="{40A01A08-D026-482D-A46F-BB0140D962C8}" destId="{ECF9AF0D-2962-4757-9958-2F5EE295A5D0}" srcOrd="0" destOrd="0" presId="urn:microsoft.com/office/officeart/2005/8/layout/chevron1"/>
    <dgm:cxn modelId="{95D0D6D0-6B93-41FB-8A27-DF6627AC677F}" type="presOf" srcId="{7084FFAB-846D-40EF-8ED1-F8C35EFA443F}" destId="{1F53B7B5-53F5-4518-B578-C6035D66BB00}" srcOrd="0" destOrd="0" presId="urn:microsoft.com/office/officeart/2005/8/layout/chevron1"/>
    <dgm:cxn modelId="{D61188DB-6495-464B-8A6E-58E65475D854}" type="presOf" srcId="{B1533210-0AD2-4606-93D8-FFC6B93BB36A}" destId="{16110557-1F73-4AB7-90E9-3A398ED30111}"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6DFB8522-3A5C-4275-B051-7E90BF518436}" type="presOf" srcId="{1E88963E-D8DE-4FC5-96F1-0AA2D1B77E74}" destId="{D21971C2-50EE-4E1D-A3B5-64CEC4AE3908}"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EF5C179E-65FE-4E13-BB42-45714BC1E07F}" type="presOf" srcId="{82960BD1-5F50-4249-BCDB-E7F0E8BE251B}" destId="{0FC2371B-8F53-4502-A18D-4BFF1F394E6B}" srcOrd="0" destOrd="0" presId="urn:microsoft.com/office/officeart/2005/8/layout/chevron1"/>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BCCFCF9B-EDAF-4849-BCB8-B0FE4B60F2BA}" type="presParOf" srcId="{ECF9AF0D-2962-4757-9958-2F5EE295A5D0}" destId="{0FC2371B-8F53-4502-A18D-4BFF1F394E6B}" srcOrd="0" destOrd="0" presId="urn:microsoft.com/office/officeart/2005/8/layout/chevron1"/>
    <dgm:cxn modelId="{F56B3CDC-1E28-4B83-9D11-AC109BB129AC}" type="presParOf" srcId="{ECF9AF0D-2962-4757-9958-2F5EE295A5D0}" destId="{E35A3E1E-8FF5-40FA-8849-0FB9B32AE3BA}" srcOrd="1" destOrd="0" presId="urn:microsoft.com/office/officeart/2005/8/layout/chevron1"/>
    <dgm:cxn modelId="{6E430B90-9407-4760-BC81-1035A063F6F8}" type="presParOf" srcId="{ECF9AF0D-2962-4757-9958-2F5EE295A5D0}" destId="{5348B4E3-DCB3-4ECE-9413-E86133897229}" srcOrd="2" destOrd="0" presId="urn:microsoft.com/office/officeart/2005/8/layout/chevron1"/>
    <dgm:cxn modelId="{5B51BA40-29F1-46BC-A997-BACF07C6E897}" type="presParOf" srcId="{ECF9AF0D-2962-4757-9958-2F5EE295A5D0}" destId="{2F2772C8-1A6F-4D06-BFB9-8E51F6900D9A}" srcOrd="3" destOrd="0" presId="urn:microsoft.com/office/officeart/2005/8/layout/chevron1"/>
    <dgm:cxn modelId="{C06EBB4C-7249-4313-B2F5-B9DEE0022531}" type="presParOf" srcId="{ECF9AF0D-2962-4757-9958-2F5EE295A5D0}" destId="{47B1BCCF-20FA-4A40-80CD-170C9D7EE2AC}" srcOrd="4" destOrd="0" presId="urn:microsoft.com/office/officeart/2005/8/layout/chevron1"/>
    <dgm:cxn modelId="{DFABF794-58BC-4DA1-BC8A-AEFE6ED3344F}" type="presParOf" srcId="{ECF9AF0D-2962-4757-9958-2F5EE295A5D0}" destId="{4A5DCE69-FA35-4BC4-9B11-8C9037C331AE}" srcOrd="5" destOrd="0" presId="urn:microsoft.com/office/officeart/2005/8/layout/chevron1"/>
    <dgm:cxn modelId="{DFA7F9C8-AF2D-42DA-9831-569637E8B8C4}" type="presParOf" srcId="{ECF9AF0D-2962-4757-9958-2F5EE295A5D0}" destId="{16110557-1F73-4AB7-90E9-3A398ED30111}" srcOrd="6" destOrd="0" presId="urn:microsoft.com/office/officeart/2005/8/layout/chevron1"/>
    <dgm:cxn modelId="{D29ECC7B-6667-4197-B2E1-2E6B9DEC5F01}" type="presParOf" srcId="{ECF9AF0D-2962-4757-9958-2F5EE295A5D0}" destId="{73C8DF33-4B50-40F9-B25F-7BA226B44AEC}" srcOrd="7" destOrd="0" presId="urn:microsoft.com/office/officeart/2005/8/layout/chevron1"/>
    <dgm:cxn modelId="{B7E77DE7-F9A2-43AD-BCDF-791CF7EAF80F}" type="presParOf" srcId="{ECF9AF0D-2962-4757-9958-2F5EE295A5D0}" destId="{D21971C2-50EE-4E1D-A3B5-64CEC4AE3908}" srcOrd="8" destOrd="0" presId="urn:microsoft.com/office/officeart/2005/8/layout/chevron1"/>
    <dgm:cxn modelId="{27832451-0BBD-43D1-B373-19CC7EE6FC05}" type="presParOf" srcId="{ECF9AF0D-2962-4757-9958-2F5EE295A5D0}" destId="{05ABE5DE-12E0-48DF-9D88-EB56CBF0419E}" srcOrd="9" destOrd="0" presId="urn:microsoft.com/office/officeart/2005/8/layout/chevron1"/>
    <dgm:cxn modelId="{EAA56C34-444B-4204-8373-F4F270F43564}" type="presParOf" srcId="{ECF9AF0D-2962-4757-9958-2F5EE295A5D0}" destId="{1F53B7B5-53F5-4518-B578-C6035D66BB00}" srcOrd="10" destOrd="0" presId="urn:microsoft.com/office/officeart/2005/8/layout/chevron1"/>
    <dgm:cxn modelId="{A610EBF6-8838-4877-BA3A-2F7FE357A807}" type="presParOf" srcId="{ECF9AF0D-2962-4757-9958-2F5EE295A5D0}" destId="{0DE70050-B08C-4EA8-9BFA-66900648D797}" srcOrd="11" destOrd="0" presId="urn:microsoft.com/office/officeart/2005/8/layout/chevron1"/>
    <dgm:cxn modelId="{AD7C4CEB-E2C1-4875-BD71-C29611365820}"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A01A08-D026-482D-A46F-BB0140D962C8}" type="doc">
      <dgm:prSet loTypeId="urn:microsoft.com/office/officeart/2005/8/layout/chevron1" loCatId="process" qsTypeId="urn:microsoft.com/office/officeart/2005/8/quickstyle/simple3" qsCatId="simple" csTypeId="urn:microsoft.com/office/officeart/2005/8/colors/accent2_3" csCatId="accent2" phldr="1"/>
      <dgm:spPr/>
    </dgm:pt>
    <dgm:pt modelId="{82960BD1-5F50-4249-BCDB-E7F0E8BE251B}">
      <dgm:prSet phldrT="[טקסט]"/>
      <dgm:spPr/>
      <dgm:t>
        <a:bodyPr/>
        <a:lstStyle/>
        <a:p>
          <a:r>
            <a:rPr lang="en-US" b="0" dirty="0" smtClean="0">
              <a:latin typeface="Garamond" pitchFamily="18" charset="0"/>
            </a:rPr>
            <a:t>Motivation &amp; Agenda</a:t>
          </a:r>
          <a:endParaRPr lang="en-US" b="0" dirty="0">
            <a:latin typeface="Garamond" pitchFamily="18" charset="0"/>
          </a:endParaRPr>
        </a:p>
      </dgm:t>
    </dgm:pt>
    <dgm:pt modelId="{ADDD0AB7-83BF-450C-8999-81EB60F4F14D}" type="parTrans" cxnId="{AC0EEF69-7A0D-478C-A4E5-F64BC293586E}">
      <dgm:prSet/>
      <dgm:spPr/>
      <dgm:t>
        <a:bodyPr/>
        <a:lstStyle/>
        <a:p>
          <a:endParaRPr lang="en-US" b="0">
            <a:latin typeface="Garamond" pitchFamily="18" charset="0"/>
          </a:endParaRPr>
        </a:p>
      </dgm:t>
    </dgm:pt>
    <dgm:pt modelId="{7822666E-A4A3-4FED-B0FC-D4E4315F4861}" type="sibTrans" cxnId="{AC0EEF69-7A0D-478C-A4E5-F64BC293586E}">
      <dgm:prSet/>
      <dgm:spPr/>
      <dgm:t>
        <a:bodyPr/>
        <a:lstStyle/>
        <a:p>
          <a:endParaRPr lang="en-US" b="0">
            <a:latin typeface="Garamond" pitchFamily="18" charset="0"/>
          </a:endParaRPr>
        </a:p>
      </dgm:t>
    </dgm:pt>
    <dgm:pt modelId="{C3064192-1F51-4B61-BE1D-41850F27601B}">
      <dgm:prSet/>
      <dgm:spPr/>
      <dgm:t>
        <a:bodyPr/>
        <a:lstStyle/>
        <a:p>
          <a:r>
            <a:rPr lang="en-US" b="0" dirty="0" smtClean="0">
              <a:latin typeface="Garamond" pitchFamily="18" charset="0"/>
            </a:rPr>
            <a:t>Functional MRI</a:t>
          </a:r>
        </a:p>
      </dgm:t>
    </dgm:pt>
    <dgm:pt modelId="{C48C6372-EA99-4458-A602-9A51403F95B7}" type="parTrans" cxnId="{D10EB6CC-E515-40E5-A29E-00781ABCF86D}">
      <dgm:prSet/>
      <dgm:spPr/>
      <dgm:t>
        <a:bodyPr/>
        <a:lstStyle/>
        <a:p>
          <a:endParaRPr lang="en-US" b="0">
            <a:latin typeface="Garamond" pitchFamily="18" charset="0"/>
          </a:endParaRPr>
        </a:p>
      </dgm:t>
    </dgm:pt>
    <dgm:pt modelId="{2F0FF46E-214B-4CEB-BE00-714AA410AF04}" type="sibTrans" cxnId="{D10EB6CC-E515-40E5-A29E-00781ABCF86D}">
      <dgm:prSet/>
      <dgm:spPr/>
      <dgm:t>
        <a:bodyPr/>
        <a:lstStyle/>
        <a:p>
          <a:endParaRPr lang="en-US" b="0">
            <a:latin typeface="Garamond" pitchFamily="18" charset="0"/>
          </a:endParaRPr>
        </a:p>
      </dgm:t>
    </dgm:pt>
    <dgm:pt modelId="{B8533575-0C6F-4794-A7E3-74653E134679}">
      <dgm:prSet/>
      <dgm:spPr/>
      <dgm:t>
        <a:bodyPr/>
        <a:lstStyle/>
        <a:p>
          <a:r>
            <a:rPr lang="en-US" b="0" dirty="0" smtClean="0">
              <a:latin typeface="Garamond" pitchFamily="18" charset="0"/>
            </a:rPr>
            <a:t>fMRI Data</a:t>
          </a:r>
        </a:p>
      </dgm:t>
    </dgm:pt>
    <dgm:pt modelId="{C668D28D-0409-468B-ADA9-4D9698F93ACE}" type="parTrans" cxnId="{6CE8C31E-75AC-4C18-9EA3-3DC3D6A7569B}">
      <dgm:prSet/>
      <dgm:spPr/>
      <dgm:t>
        <a:bodyPr/>
        <a:lstStyle/>
        <a:p>
          <a:endParaRPr lang="en-US" b="0">
            <a:latin typeface="Garamond" pitchFamily="18" charset="0"/>
          </a:endParaRPr>
        </a:p>
      </dgm:t>
    </dgm:pt>
    <dgm:pt modelId="{11CD8B0B-D395-46F0-A0F7-55FC1915001B}" type="sibTrans" cxnId="{6CE8C31E-75AC-4C18-9EA3-3DC3D6A7569B}">
      <dgm:prSet/>
      <dgm:spPr/>
      <dgm:t>
        <a:bodyPr/>
        <a:lstStyle/>
        <a:p>
          <a:endParaRPr lang="en-US" b="0">
            <a:latin typeface="Garamond" pitchFamily="18" charset="0"/>
          </a:endParaRPr>
        </a:p>
      </dgm:t>
    </dgm:pt>
    <dgm:pt modelId="{B1533210-0AD2-4606-93D8-FFC6B93BB36A}">
      <dgm:prSet/>
      <dgm:spPr>
        <a:solidFill>
          <a:schemeClr val="accent2"/>
        </a:solidFill>
      </dgm:spPr>
      <dgm:t>
        <a:bodyPr/>
        <a:lstStyle/>
        <a:p>
          <a:r>
            <a:rPr lang="en-US" b="1" dirty="0" smtClean="0">
              <a:effectLst>
                <a:outerShdw blurRad="38100" dist="38100" dir="2700000" algn="tl">
                  <a:srgbClr val="000000">
                    <a:alpha val="43137"/>
                  </a:srgbClr>
                </a:outerShdw>
              </a:effectLst>
              <a:latin typeface="Garamond" pitchFamily="18" charset="0"/>
            </a:rPr>
            <a:t>ICA</a:t>
          </a:r>
        </a:p>
      </dgm:t>
    </dgm:pt>
    <dgm:pt modelId="{658D111F-DC54-4DC6-909E-6CA88FF6F29B}" type="parTrans" cxnId="{798A65B1-99D9-481F-A662-06999EA2DF50}">
      <dgm:prSet/>
      <dgm:spPr/>
      <dgm:t>
        <a:bodyPr/>
        <a:lstStyle/>
        <a:p>
          <a:endParaRPr lang="en-US" b="0">
            <a:latin typeface="Garamond" pitchFamily="18" charset="0"/>
          </a:endParaRPr>
        </a:p>
      </dgm:t>
    </dgm:pt>
    <dgm:pt modelId="{87977C1A-C1A9-48E5-81DA-67E2D255CA84}" type="sibTrans" cxnId="{798A65B1-99D9-481F-A662-06999EA2DF50}">
      <dgm:prSet/>
      <dgm:spPr/>
      <dgm:t>
        <a:bodyPr/>
        <a:lstStyle/>
        <a:p>
          <a:endParaRPr lang="en-US" b="0">
            <a:latin typeface="Garamond" pitchFamily="18" charset="0"/>
          </a:endParaRPr>
        </a:p>
      </dgm:t>
    </dgm:pt>
    <dgm:pt modelId="{1E88963E-D8DE-4FC5-96F1-0AA2D1B77E74}">
      <dgm:prSet/>
      <dgm:spPr/>
      <dgm:t>
        <a:bodyPr/>
        <a:lstStyle/>
        <a:p>
          <a:r>
            <a:rPr lang="en-US" b="0" dirty="0" smtClean="0">
              <a:latin typeface="Garamond" pitchFamily="18" charset="0"/>
            </a:rPr>
            <a:t>Baseline </a:t>
          </a:r>
        </a:p>
      </dgm:t>
    </dgm:pt>
    <dgm:pt modelId="{23CDA60A-9185-4C7B-B849-9DCC9EFFFCB0}" type="parTrans" cxnId="{EC1B7ED1-E383-43FC-B118-4DD67ADC0442}">
      <dgm:prSet/>
      <dgm:spPr/>
      <dgm:t>
        <a:bodyPr/>
        <a:lstStyle/>
        <a:p>
          <a:endParaRPr lang="en-US" b="0">
            <a:latin typeface="Garamond" pitchFamily="18" charset="0"/>
          </a:endParaRPr>
        </a:p>
      </dgm:t>
    </dgm:pt>
    <dgm:pt modelId="{0A2D09C8-D692-41C9-8CB2-CC9A07F24E13}" type="sibTrans" cxnId="{EC1B7ED1-E383-43FC-B118-4DD67ADC0442}">
      <dgm:prSet/>
      <dgm:spPr/>
      <dgm:t>
        <a:bodyPr/>
        <a:lstStyle/>
        <a:p>
          <a:endParaRPr lang="en-US" b="0">
            <a:latin typeface="Garamond" pitchFamily="18" charset="0"/>
          </a:endParaRPr>
        </a:p>
      </dgm:t>
    </dgm:pt>
    <dgm:pt modelId="{7084FFAB-846D-40EF-8ED1-F8C35EFA443F}">
      <dgm:prSet/>
      <dgm:spPr/>
      <dgm:t>
        <a:bodyPr/>
        <a:lstStyle/>
        <a:p>
          <a:r>
            <a:rPr lang="en-US" b="0" dirty="0" smtClean="0">
              <a:latin typeface="Garamond" pitchFamily="18" charset="0"/>
            </a:rPr>
            <a:t>Next</a:t>
          </a:r>
        </a:p>
      </dgm:t>
    </dgm:pt>
    <dgm:pt modelId="{DA755C2E-A64C-435B-AE86-81DD659C0079}" type="parTrans" cxnId="{09C8FFF1-9508-4880-8596-B486CB9A41CE}">
      <dgm:prSet/>
      <dgm:spPr/>
      <dgm:t>
        <a:bodyPr/>
        <a:lstStyle/>
        <a:p>
          <a:endParaRPr lang="en-US" b="0">
            <a:latin typeface="Garamond" pitchFamily="18" charset="0"/>
          </a:endParaRPr>
        </a:p>
      </dgm:t>
    </dgm:pt>
    <dgm:pt modelId="{AEE721BB-0248-4262-87BA-5407C526B6CE}" type="sibTrans" cxnId="{09C8FFF1-9508-4880-8596-B486CB9A41CE}">
      <dgm:prSet/>
      <dgm:spPr/>
      <dgm:t>
        <a:bodyPr/>
        <a:lstStyle/>
        <a:p>
          <a:endParaRPr lang="en-US" b="0">
            <a:latin typeface="Garamond" pitchFamily="18" charset="0"/>
          </a:endParaRPr>
        </a:p>
      </dgm:t>
    </dgm:pt>
    <dgm:pt modelId="{903FEA4A-6E05-4590-9586-65BC4D29ACBE}">
      <dgm:prSet/>
      <dgm:spPr/>
      <dgm:t>
        <a:bodyPr/>
        <a:lstStyle/>
        <a:p>
          <a:r>
            <a:rPr lang="en-US" b="0" dirty="0" smtClean="0">
              <a:latin typeface="Garamond" pitchFamily="18" charset="0"/>
            </a:rPr>
            <a:t>Discussion </a:t>
          </a:r>
        </a:p>
      </dgm:t>
    </dgm:pt>
    <dgm:pt modelId="{07485954-B1C8-4C9F-A94E-D40DA9C87570}" type="parTrans" cxnId="{52821942-6EA8-47AF-B33D-903B2E16BC3D}">
      <dgm:prSet/>
      <dgm:spPr/>
      <dgm:t>
        <a:bodyPr/>
        <a:lstStyle/>
        <a:p>
          <a:endParaRPr lang="en-US" b="0">
            <a:latin typeface="Garamond" pitchFamily="18" charset="0"/>
          </a:endParaRPr>
        </a:p>
      </dgm:t>
    </dgm:pt>
    <dgm:pt modelId="{93DCFBEC-C274-45DC-AB18-BA18A4BA6968}" type="sibTrans" cxnId="{52821942-6EA8-47AF-B33D-903B2E16BC3D}">
      <dgm:prSet/>
      <dgm:spPr/>
      <dgm:t>
        <a:bodyPr/>
        <a:lstStyle/>
        <a:p>
          <a:endParaRPr lang="en-US" b="0">
            <a:latin typeface="Garamond" pitchFamily="18" charset="0"/>
          </a:endParaRPr>
        </a:p>
      </dgm:t>
    </dgm:pt>
    <dgm:pt modelId="{ECF9AF0D-2962-4757-9958-2F5EE295A5D0}" type="pres">
      <dgm:prSet presAssocID="{40A01A08-D026-482D-A46F-BB0140D962C8}" presName="Name0" presStyleCnt="0">
        <dgm:presLayoutVars>
          <dgm:dir/>
          <dgm:animLvl val="lvl"/>
          <dgm:resizeHandles val="exact"/>
        </dgm:presLayoutVars>
      </dgm:prSet>
      <dgm:spPr/>
    </dgm:pt>
    <dgm:pt modelId="{0FC2371B-8F53-4502-A18D-4BFF1F394E6B}" type="pres">
      <dgm:prSet presAssocID="{82960BD1-5F50-4249-BCDB-E7F0E8BE251B}" presName="parTxOnly" presStyleLbl="node1" presStyleIdx="0" presStyleCnt="7">
        <dgm:presLayoutVars>
          <dgm:chMax val="0"/>
          <dgm:chPref val="0"/>
          <dgm:bulletEnabled val="1"/>
        </dgm:presLayoutVars>
      </dgm:prSet>
      <dgm:spPr/>
      <dgm:t>
        <a:bodyPr/>
        <a:lstStyle/>
        <a:p>
          <a:endParaRPr lang="en-US"/>
        </a:p>
      </dgm:t>
    </dgm:pt>
    <dgm:pt modelId="{E35A3E1E-8FF5-40FA-8849-0FB9B32AE3BA}" type="pres">
      <dgm:prSet presAssocID="{7822666E-A4A3-4FED-B0FC-D4E4315F4861}" presName="parTxOnlySpace" presStyleCnt="0"/>
      <dgm:spPr/>
    </dgm:pt>
    <dgm:pt modelId="{5348B4E3-DCB3-4ECE-9413-E86133897229}" type="pres">
      <dgm:prSet presAssocID="{C3064192-1F51-4B61-BE1D-41850F27601B}" presName="parTxOnly" presStyleLbl="node1" presStyleIdx="1" presStyleCnt="7">
        <dgm:presLayoutVars>
          <dgm:chMax val="0"/>
          <dgm:chPref val="0"/>
          <dgm:bulletEnabled val="1"/>
        </dgm:presLayoutVars>
      </dgm:prSet>
      <dgm:spPr/>
      <dgm:t>
        <a:bodyPr/>
        <a:lstStyle/>
        <a:p>
          <a:endParaRPr lang="en-US"/>
        </a:p>
      </dgm:t>
    </dgm:pt>
    <dgm:pt modelId="{2F2772C8-1A6F-4D06-BFB9-8E51F6900D9A}" type="pres">
      <dgm:prSet presAssocID="{2F0FF46E-214B-4CEB-BE00-714AA410AF04}" presName="parTxOnlySpace" presStyleCnt="0"/>
      <dgm:spPr/>
    </dgm:pt>
    <dgm:pt modelId="{47B1BCCF-20FA-4A40-80CD-170C9D7EE2AC}" type="pres">
      <dgm:prSet presAssocID="{B8533575-0C6F-4794-A7E3-74653E134679}" presName="parTxOnly" presStyleLbl="node1" presStyleIdx="2" presStyleCnt="7">
        <dgm:presLayoutVars>
          <dgm:chMax val="0"/>
          <dgm:chPref val="0"/>
          <dgm:bulletEnabled val="1"/>
        </dgm:presLayoutVars>
      </dgm:prSet>
      <dgm:spPr/>
      <dgm:t>
        <a:bodyPr/>
        <a:lstStyle/>
        <a:p>
          <a:endParaRPr lang="en-US"/>
        </a:p>
      </dgm:t>
    </dgm:pt>
    <dgm:pt modelId="{4A5DCE69-FA35-4BC4-9B11-8C9037C331AE}" type="pres">
      <dgm:prSet presAssocID="{11CD8B0B-D395-46F0-A0F7-55FC1915001B}" presName="parTxOnlySpace" presStyleCnt="0"/>
      <dgm:spPr/>
    </dgm:pt>
    <dgm:pt modelId="{16110557-1F73-4AB7-90E9-3A398ED30111}" type="pres">
      <dgm:prSet presAssocID="{B1533210-0AD2-4606-93D8-FFC6B93BB36A}" presName="parTxOnly" presStyleLbl="node1" presStyleIdx="3" presStyleCnt="7">
        <dgm:presLayoutVars>
          <dgm:chMax val="0"/>
          <dgm:chPref val="0"/>
          <dgm:bulletEnabled val="1"/>
        </dgm:presLayoutVars>
      </dgm:prSet>
      <dgm:spPr/>
      <dgm:t>
        <a:bodyPr/>
        <a:lstStyle/>
        <a:p>
          <a:endParaRPr lang="en-US"/>
        </a:p>
      </dgm:t>
    </dgm:pt>
    <dgm:pt modelId="{73C8DF33-4B50-40F9-B25F-7BA226B44AEC}" type="pres">
      <dgm:prSet presAssocID="{87977C1A-C1A9-48E5-81DA-67E2D255CA84}" presName="parTxOnlySpace" presStyleCnt="0"/>
      <dgm:spPr/>
    </dgm:pt>
    <dgm:pt modelId="{D21971C2-50EE-4E1D-A3B5-64CEC4AE3908}" type="pres">
      <dgm:prSet presAssocID="{1E88963E-D8DE-4FC5-96F1-0AA2D1B77E74}" presName="parTxOnly" presStyleLbl="node1" presStyleIdx="4" presStyleCnt="7">
        <dgm:presLayoutVars>
          <dgm:chMax val="0"/>
          <dgm:chPref val="0"/>
          <dgm:bulletEnabled val="1"/>
        </dgm:presLayoutVars>
      </dgm:prSet>
      <dgm:spPr/>
      <dgm:t>
        <a:bodyPr/>
        <a:lstStyle/>
        <a:p>
          <a:endParaRPr lang="en-US"/>
        </a:p>
      </dgm:t>
    </dgm:pt>
    <dgm:pt modelId="{05ABE5DE-12E0-48DF-9D88-EB56CBF0419E}" type="pres">
      <dgm:prSet presAssocID="{0A2D09C8-D692-41C9-8CB2-CC9A07F24E13}" presName="parTxOnlySpace" presStyleCnt="0"/>
      <dgm:spPr/>
    </dgm:pt>
    <dgm:pt modelId="{1F53B7B5-53F5-4518-B578-C6035D66BB00}" type="pres">
      <dgm:prSet presAssocID="{7084FFAB-846D-40EF-8ED1-F8C35EFA443F}" presName="parTxOnly" presStyleLbl="node1" presStyleIdx="5" presStyleCnt="7">
        <dgm:presLayoutVars>
          <dgm:chMax val="0"/>
          <dgm:chPref val="0"/>
          <dgm:bulletEnabled val="1"/>
        </dgm:presLayoutVars>
      </dgm:prSet>
      <dgm:spPr/>
      <dgm:t>
        <a:bodyPr/>
        <a:lstStyle/>
        <a:p>
          <a:endParaRPr lang="en-US"/>
        </a:p>
      </dgm:t>
    </dgm:pt>
    <dgm:pt modelId="{0DE70050-B08C-4EA8-9BFA-66900648D797}" type="pres">
      <dgm:prSet presAssocID="{AEE721BB-0248-4262-87BA-5407C526B6CE}" presName="parTxOnlySpace" presStyleCnt="0"/>
      <dgm:spPr/>
    </dgm:pt>
    <dgm:pt modelId="{7D0F3F15-8B07-4B73-A0B0-47D2C98E8E9C}" type="pres">
      <dgm:prSet presAssocID="{903FEA4A-6E05-4590-9586-65BC4D29ACBE}" presName="parTxOnly" presStyleLbl="node1" presStyleIdx="6" presStyleCnt="7">
        <dgm:presLayoutVars>
          <dgm:chMax val="0"/>
          <dgm:chPref val="0"/>
          <dgm:bulletEnabled val="1"/>
        </dgm:presLayoutVars>
      </dgm:prSet>
      <dgm:spPr/>
      <dgm:t>
        <a:bodyPr/>
        <a:lstStyle/>
        <a:p>
          <a:endParaRPr lang="en-US"/>
        </a:p>
      </dgm:t>
    </dgm:pt>
  </dgm:ptLst>
  <dgm:cxnLst>
    <dgm:cxn modelId="{6CE8C31E-75AC-4C18-9EA3-3DC3D6A7569B}" srcId="{40A01A08-D026-482D-A46F-BB0140D962C8}" destId="{B8533575-0C6F-4794-A7E3-74653E134679}" srcOrd="2" destOrd="0" parTransId="{C668D28D-0409-468B-ADA9-4D9698F93ACE}" sibTransId="{11CD8B0B-D395-46F0-A0F7-55FC1915001B}"/>
    <dgm:cxn modelId="{52821942-6EA8-47AF-B33D-903B2E16BC3D}" srcId="{40A01A08-D026-482D-A46F-BB0140D962C8}" destId="{903FEA4A-6E05-4590-9586-65BC4D29ACBE}" srcOrd="6" destOrd="0" parTransId="{07485954-B1C8-4C9F-A94E-D40DA9C87570}" sibTransId="{93DCFBEC-C274-45DC-AB18-BA18A4BA6968}"/>
    <dgm:cxn modelId="{A8D3E61B-0386-465D-A979-1434A942A544}" type="presOf" srcId="{7084FFAB-846D-40EF-8ED1-F8C35EFA443F}" destId="{1F53B7B5-53F5-4518-B578-C6035D66BB00}" srcOrd="0" destOrd="0" presId="urn:microsoft.com/office/officeart/2005/8/layout/chevron1"/>
    <dgm:cxn modelId="{C0BB7D6A-40F4-4CF8-8EBF-000B5F9809F7}" type="presOf" srcId="{B1533210-0AD2-4606-93D8-FFC6B93BB36A}" destId="{16110557-1F73-4AB7-90E9-3A398ED30111}" srcOrd="0" destOrd="0" presId="urn:microsoft.com/office/officeart/2005/8/layout/chevron1"/>
    <dgm:cxn modelId="{EA2D07DE-0175-4019-87C9-5630A455B214}" type="presOf" srcId="{1E88963E-D8DE-4FC5-96F1-0AA2D1B77E74}" destId="{D21971C2-50EE-4E1D-A3B5-64CEC4AE3908}" srcOrd="0" destOrd="0" presId="urn:microsoft.com/office/officeart/2005/8/layout/chevron1"/>
    <dgm:cxn modelId="{EC1B7ED1-E383-43FC-B118-4DD67ADC0442}" srcId="{40A01A08-D026-482D-A46F-BB0140D962C8}" destId="{1E88963E-D8DE-4FC5-96F1-0AA2D1B77E74}" srcOrd="4" destOrd="0" parTransId="{23CDA60A-9185-4C7B-B849-9DCC9EFFFCB0}" sibTransId="{0A2D09C8-D692-41C9-8CB2-CC9A07F24E13}"/>
    <dgm:cxn modelId="{AC0EEF69-7A0D-478C-A4E5-F64BC293586E}" srcId="{40A01A08-D026-482D-A46F-BB0140D962C8}" destId="{82960BD1-5F50-4249-BCDB-E7F0E8BE251B}" srcOrd="0" destOrd="0" parTransId="{ADDD0AB7-83BF-450C-8999-81EB60F4F14D}" sibTransId="{7822666E-A4A3-4FED-B0FC-D4E4315F4861}"/>
    <dgm:cxn modelId="{54A1377C-54BA-41DC-B468-148CD16A79BE}" type="presOf" srcId="{C3064192-1F51-4B61-BE1D-41850F27601B}" destId="{5348B4E3-DCB3-4ECE-9413-E86133897229}" srcOrd="0" destOrd="0" presId="urn:microsoft.com/office/officeart/2005/8/layout/chevron1"/>
    <dgm:cxn modelId="{09C8FFF1-9508-4880-8596-B486CB9A41CE}" srcId="{40A01A08-D026-482D-A46F-BB0140D962C8}" destId="{7084FFAB-846D-40EF-8ED1-F8C35EFA443F}" srcOrd="5" destOrd="0" parTransId="{DA755C2E-A64C-435B-AE86-81DD659C0079}" sibTransId="{AEE721BB-0248-4262-87BA-5407C526B6CE}"/>
    <dgm:cxn modelId="{D10EB6CC-E515-40E5-A29E-00781ABCF86D}" srcId="{40A01A08-D026-482D-A46F-BB0140D962C8}" destId="{C3064192-1F51-4B61-BE1D-41850F27601B}" srcOrd="1" destOrd="0" parTransId="{C48C6372-EA99-4458-A602-9A51403F95B7}" sibTransId="{2F0FF46E-214B-4CEB-BE00-714AA410AF04}"/>
    <dgm:cxn modelId="{798A65B1-99D9-481F-A662-06999EA2DF50}" srcId="{40A01A08-D026-482D-A46F-BB0140D962C8}" destId="{B1533210-0AD2-4606-93D8-FFC6B93BB36A}" srcOrd="3" destOrd="0" parTransId="{658D111F-DC54-4DC6-909E-6CA88FF6F29B}" sibTransId="{87977C1A-C1A9-48E5-81DA-67E2D255CA84}"/>
    <dgm:cxn modelId="{09C910EB-9141-46D5-BBC8-EE22092E01CB}" type="presOf" srcId="{82960BD1-5F50-4249-BCDB-E7F0E8BE251B}" destId="{0FC2371B-8F53-4502-A18D-4BFF1F394E6B}" srcOrd="0" destOrd="0" presId="urn:microsoft.com/office/officeart/2005/8/layout/chevron1"/>
    <dgm:cxn modelId="{1EA75EE1-6516-4BEE-AE15-AA028C94E22A}" type="presOf" srcId="{40A01A08-D026-482D-A46F-BB0140D962C8}" destId="{ECF9AF0D-2962-4757-9958-2F5EE295A5D0}" srcOrd="0" destOrd="0" presId="urn:microsoft.com/office/officeart/2005/8/layout/chevron1"/>
    <dgm:cxn modelId="{1769F16D-582E-4397-BF75-2F196C31B13F}" type="presOf" srcId="{903FEA4A-6E05-4590-9586-65BC4D29ACBE}" destId="{7D0F3F15-8B07-4B73-A0B0-47D2C98E8E9C}" srcOrd="0" destOrd="0" presId="urn:microsoft.com/office/officeart/2005/8/layout/chevron1"/>
    <dgm:cxn modelId="{13F4FF99-27FF-4E8D-B9EF-BB5A1DC02454}" type="presOf" srcId="{B8533575-0C6F-4794-A7E3-74653E134679}" destId="{47B1BCCF-20FA-4A40-80CD-170C9D7EE2AC}" srcOrd="0" destOrd="0" presId="urn:microsoft.com/office/officeart/2005/8/layout/chevron1"/>
    <dgm:cxn modelId="{7596B92F-12F2-46DB-86C7-02EBCC3685C1}" type="presParOf" srcId="{ECF9AF0D-2962-4757-9958-2F5EE295A5D0}" destId="{0FC2371B-8F53-4502-A18D-4BFF1F394E6B}" srcOrd="0" destOrd="0" presId="urn:microsoft.com/office/officeart/2005/8/layout/chevron1"/>
    <dgm:cxn modelId="{36AEB2DB-BCFF-4255-BB95-98E704557B34}" type="presParOf" srcId="{ECF9AF0D-2962-4757-9958-2F5EE295A5D0}" destId="{E35A3E1E-8FF5-40FA-8849-0FB9B32AE3BA}" srcOrd="1" destOrd="0" presId="urn:microsoft.com/office/officeart/2005/8/layout/chevron1"/>
    <dgm:cxn modelId="{7F01F3FA-5834-48E3-9ED9-694F2EA63F1A}" type="presParOf" srcId="{ECF9AF0D-2962-4757-9958-2F5EE295A5D0}" destId="{5348B4E3-DCB3-4ECE-9413-E86133897229}" srcOrd="2" destOrd="0" presId="urn:microsoft.com/office/officeart/2005/8/layout/chevron1"/>
    <dgm:cxn modelId="{096E922F-8E82-4E0B-A9ED-E3764FF4F4BB}" type="presParOf" srcId="{ECF9AF0D-2962-4757-9958-2F5EE295A5D0}" destId="{2F2772C8-1A6F-4D06-BFB9-8E51F6900D9A}" srcOrd="3" destOrd="0" presId="urn:microsoft.com/office/officeart/2005/8/layout/chevron1"/>
    <dgm:cxn modelId="{65BE3F51-49BD-402F-8919-92D63515F9B7}" type="presParOf" srcId="{ECF9AF0D-2962-4757-9958-2F5EE295A5D0}" destId="{47B1BCCF-20FA-4A40-80CD-170C9D7EE2AC}" srcOrd="4" destOrd="0" presId="urn:microsoft.com/office/officeart/2005/8/layout/chevron1"/>
    <dgm:cxn modelId="{E29EB50E-27E8-4D05-A2F0-21BAF5EEF663}" type="presParOf" srcId="{ECF9AF0D-2962-4757-9958-2F5EE295A5D0}" destId="{4A5DCE69-FA35-4BC4-9B11-8C9037C331AE}" srcOrd="5" destOrd="0" presId="urn:microsoft.com/office/officeart/2005/8/layout/chevron1"/>
    <dgm:cxn modelId="{057BEF11-A1AB-48DB-AF8C-251E25CAAC24}" type="presParOf" srcId="{ECF9AF0D-2962-4757-9958-2F5EE295A5D0}" destId="{16110557-1F73-4AB7-90E9-3A398ED30111}" srcOrd="6" destOrd="0" presId="urn:microsoft.com/office/officeart/2005/8/layout/chevron1"/>
    <dgm:cxn modelId="{AF712DE3-07A8-481D-B893-6E983A5D8B17}" type="presParOf" srcId="{ECF9AF0D-2962-4757-9958-2F5EE295A5D0}" destId="{73C8DF33-4B50-40F9-B25F-7BA226B44AEC}" srcOrd="7" destOrd="0" presId="urn:microsoft.com/office/officeart/2005/8/layout/chevron1"/>
    <dgm:cxn modelId="{3780C388-C748-47B1-9D65-3BF2B69665C6}" type="presParOf" srcId="{ECF9AF0D-2962-4757-9958-2F5EE295A5D0}" destId="{D21971C2-50EE-4E1D-A3B5-64CEC4AE3908}" srcOrd="8" destOrd="0" presId="urn:microsoft.com/office/officeart/2005/8/layout/chevron1"/>
    <dgm:cxn modelId="{63E1B074-9B58-459C-9604-10BDD445E896}" type="presParOf" srcId="{ECF9AF0D-2962-4757-9958-2F5EE295A5D0}" destId="{05ABE5DE-12E0-48DF-9D88-EB56CBF0419E}" srcOrd="9" destOrd="0" presId="urn:microsoft.com/office/officeart/2005/8/layout/chevron1"/>
    <dgm:cxn modelId="{C8D726CA-4376-4538-8CFE-476F7BC78A6F}" type="presParOf" srcId="{ECF9AF0D-2962-4757-9958-2F5EE295A5D0}" destId="{1F53B7B5-53F5-4518-B578-C6035D66BB00}" srcOrd="10" destOrd="0" presId="urn:microsoft.com/office/officeart/2005/8/layout/chevron1"/>
    <dgm:cxn modelId="{D7D6D1DB-0B3C-419E-8883-BCFB1C8518F0}" type="presParOf" srcId="{ECF9AF0D-2962-4757-9958-2F5EE295A5D0}" destId="{0DE70050-B08C-4EA8-9BFA-66900648D797}" srcOrd="11" destOrd="0" presId="urn:microsoft.com/office/officeart/2005/8/layout/chevron1"/>
    <dgm:cxn modelId="{FE9B8A32-4031-41D2-A490-151FC20A1873}" type="presParOf" srcId="{ECF9AF0D-2962-4757-9958-2F5EE295A5D0}" destId="{7D0F3F15-8B07-4B73-A0B0-47D2C98E8E9C}"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264E6-0F4B-4665-B4F3-5D22CEC0251C}">
      <dsp:nvSpPr>
        <dsp:cNvPr id="0" name=""/>
        <dsp:cNvSpPr/>
      </dsp:nvSpPr>
      <dsp:spPr>
        <a:xfrm rot="5400000">
          <a:off x="-128734" y="132298"/>
          <a:ext cx="858229" cy="60076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latin typeface="Garamond" pitchFamily="18" charset="0"/>
            </a:rPr>
            <a:t>SPM</a:t>
          </a:r>
          <a:endParaRPr lang="en-US" sz="1200" b="1" kern="1200" dirty="0">
            <a:effectLst>
              <a:outerShdw blurRad="38100" dist="38100" dir="2700000" algn="tl">
                <a:srgbClr val="000000">
                  <a:alpha val="43137"/>
                </a:srgbClr>
              </a:outerShdw>
            </a:effectLst>
            <a:latin typeface="Garamond" pitchFamily="18" charset="0"/>
          </a:endParaRPr>
        </a:p>
      </dsp:txBody>
      <dsp:txXfrm rot="-5400000">
        <a:off x="1" y="303943"/>
        <a:ext cx="600760" cy="257469"/>
      </dsp:txXfrm>
    </dsp:sp>
    <dsp:sp modelId="{27A1269F-CD8A-4EB8-809B-55A331C2DEC8}">
      <dsp:nvSpPr>
        <dsp:cNvPr id="0" name=""/>
        <dsp:cNvSpPr/>
      </dsp:nvSpPr>
      <dsp:spPr>
        <a:xfrm rot="5400000">
          <a:off x="3201127" y="-2625051"/>
          <a:ext cx="557848" cy="5807951"/>
        </a:xfrm>
        <a:prstGeom prst="round2SameRect">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0" lang="en-US" sz="1800" kern="1200" smtClean="0">
              <a:latin typeface="Garamond" pitchFamily="18" charset="0"/>
              <a:ea typeface="+mn-ea"/>
              <a:cs typeface="+mn-cs"/>
            </a:rPr>
            <a:t>Motion Correction</a:t>
          </a:r>
          <a:endParaRPr kumimoji="0" lang="en-US" sz="1800" kern="1200" dirty="0" smtClean="0">
            <a:latin typeface="Garamond" pitchFamily="18" charset="0"/>
            <a:ea typeface="+mn-ea"/>
            <a:cs typeface="+mn-cs"/>
          </a:endParaRPr>
        </a:p>
        <a:p>
          <a:pPr marL="171450" lvl="1" indent="-171450" algn="l" defTabSz="800100">
            <a:lnSpc>
              <a:spcPct val="90000"/>
            </a:lnSpc>
            <a:spcBef>
              <a:spcPct val="0"/>
            </a:spcBef>
            <a:spcAft>
              <a:spcPct val="15000"/>
            </a:spcAft>
            <a:buChar char="••"/>
          </a:pPr>
          <a:r>
            <a:rPr kumimoji="0" lang="en-US" sz="1800" kern="1200" dirty="0" smtClean="0">
              <a:latin typeface="Garamond" pitchFamily="18" charset="0"/>
              <a:ea typeface="+mn-ea"/>
              <a:cs typeface="+mn-cs"/>
            </a:rPr>
            <a:t>Registration to </a:t>
          </a:r>
          <a:r>
            <a:rPr kumimoji="0" lang="en-US" sz="1800" kern="1200" dirty="0" smtClean="0">
              <a:latin typeface="Garamond" pitchFamily="18" charset="0"/>
              <a:ea typeface="+mn-ea"/>
              <a:cs typeface="+mn-cs"/>
            </a:rPr>
            <a:t>Standard</a:t>
          </a:r>
          <a:endParaRPr kumimoji="0" lang="en-US" sz="1800" b="1" u="sng" kern="1200" dirty="0" smtClean="0">
            <a:latin typeface="Garamond" pitchFamily="18" charset="0"/>
            <a:ea typeface="+mn-ea"/>
            <a:cs typeface="+mn-cs"/>
          </a:endParaRPr>
        </a:p>
      </dsp:txBody>
      <dsp:txXfrm rot="-5400000">
        <a:off x="576076" y="27232"/>
        <a:ext cx="5780719" cy="503384"/>
      </dsp:txXfrm>
    </dsp:sp>
    <dsp:sp modelId="{73E518CB-DE22-49B4-8ED3-B94DBF01E04A}">
      <dsp:nvSpPr>
        <dsp:cNvPr id="0" name=""/>
        <dsp:cNvSpPr/>
      </dsp:nvSpPr>
      <dsp:spPr>
        <a:xfrm rot="5400000">
          <a:off x="-128734" y="870065"/>
          <a:ext cx="858229" cy="60076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latin typeface="Garamond" pitchFamily="18" charset="0"/>
            </a:rPr>
            <a:t>GIFT</a:t>
          </a:r>
        </a:p>
      </dsp:txBody>
      <dsp:txXfrm rot="-5400000">
        <a:off x="1" y="1041710"/>
        <a:ext cx="600760" cy="257469"/>
      </dsp:txXfrm>
    </dsp:sp>
    <dsp:sp modelId="{DA880DC0-131A-47C3-8A11-637A1F379921}">
      <dsp:nvSpPr>
        <dsp:cNvPr id="0" name=""/>
        <dsp:cNvSpPr/>
      </dsp:nvSpPr>
      <dsp:spPr>
        <a:xfrm rot="5400000">
          <a:off x="3225811" y="-1883720"/>
          <a:ext cx="557848" cy="5807951"/>
        </a:xfrm>
        <a:prstGeom prst="round2SameRect">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0" lang="en-US" sz="1800" b="1" kern="1200" dirty="0" smtClean="0">
              <a:latin typeface="Garamond" pitchFamily="18" charset="0"/>
              <a:ea typeface="+mn-ea"/>
              <a:cs typeface="+mn-cs"/>
            </a:rPr>
            <a:t>PCA</a:t>
          </a:r>
          <a:r>
            <a:rPr kumimoji="0" lang="en-US" sz="1800" kern="1200" dirty="0" smtClean="0">
              <a:latin typeface="Garamond" pitchFamily="18" charset="0"/>
              <a:ea typeface="+mn-ea"/>
              <a:cs typeface="+mn-cs"/>
            </a:rPr>
            <a:t> – dimension reduction</a:t>
          </a:r>
        </a:p>
      </dsp:txBody>
      <dsp:txXfrm rot="-5400000">
        <a:off x="600760" y="768563"/>
        <a:ext cx="5780719" cy="503384"/>
      </dsp:txXfrm>
    </dsp:sp>
    <dsp:sp modelId="{2CB98B8C-A90B-48FF-B2FF-F0134AC2B35B}">
      <dsp:nvSpPr>
        <dsp:cNvPr id="0" name=""/>
        <dsp:cNvSpPr/>
      </dsp:nvSpPr>
      <dsp:spPr>
        <a:xfrm rot="5400000">
          <a:off x="-128734" y="1607831"/>
          <a:ext cx="858229" cy="60076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latin typeface="Garamond" pitchFamily="18" charset="0"/>
            </a:rPr>
            <a:t>GIFT</a:t>
          </a:r>
          <a:endParaRPr lang="en-US" sz="1200" kern="1200" dirty="0">
            <a:latin typeface="Garamond" pitchFamily="18" charset="0"/>
          </a:endParaRPr>
        </a:p>
      </dsp:txBody>
      <dsp:txXfrm rot="-5400000">
        <a:off x="1" y="1779476"/>
        <a:ext cx="600760" cy="257469"/>
      </dsp:txXfrm>
    </dsp:sp>
    <dsp:sp modelId="{B932586F-33FA-498F-8624-CA9490E355AC}">
      <dsp:nvSpPr>
        <dsp:cNvPr id="0" name=""/>
        <dsp:cNvSpPr/>
      </dsp:nvSpPr>
      <dsp:spPr>
        <a:xfrm rot="5400000">
          <a:off x="3225811" y="-1145953"/>
          <a:ext cx="557848" cy="5807951"/>
        </a:xfrm>
        <a:prstGeom prst="round2SameRect">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0" lang="en-US" sz="1800" kern="1200" smtClean="0">
              <a:latin typeface="Garamond" pitchFamily="18" charset="0"/>
              <a:ea typeface="+mn-ea"/>
              <a:cs typeface="+mn-cs"/>
            </a:rPr>
            <a:t>Temporal Concatenation Group </a:t>
          </a:r>
          <a:r>
            <a:rPr kumimoji="0" lang="en-US" sz="1800" b="1" kern="1200" smtClean="0">
              <a:latin typeface="Garamond" pitchFamily="18" charset="0"/>
              <a:ea typeface="+mn-ea"/>
              <a:cs typeface="+mn-cs"/>
            </a:rPr>
            <a:t>ICA</a:t>
          </a:r>
          <a:endParaRPr kumimoji="0" lang="en-US" sz="1800" b="1" kern="1200" dirty="0" smtClean="0">
            <a:latin typeface="Garamond" pitchFamily="18" charset="0"/>
            <a:ea typeface="+mn-ea"/>
            <a:cs typeface="+mn-cs"/>
          </a:endParaRPr>
        </a:p>
      </dsp:txBody>
      <dsp:txXfrm rot="-5400000">
        <a:off x="600760" y="1506330"/>
        <a:ext cx="5780719" cy="503384"/>
      </dsp:txXfrm>
    </dsp:sp>
    <dsp:sp modelId="{DE62B464-11DA-405C-A013-CBAB9FF76EED}">
      <dsp:nvSpPr>
        <dsp:cNvPr id="0" name=""/>
        <dsp:cNvSpPr/>
      </dsp:nvSpPr>
      <dsp:spPr>
        <a:xfrm rot="5400000">
          <a:off x="-128734" y="2345598"/>
          <a:ext cx="858229" cy="60076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latin typeface="Garamond" pitchFamily="18" charset="0"/>
            </a:rPr>
            <a:t>GIFT</a:t>
          </a:r>
          <a:endParaRPr lang="en-US" sz="1200" b="1" kern="1200" dirty="0">
            <a:latin typeface="Garamond" pitchFamily="18" charset="0"/>
          </a:endParaRPr>
        </a:p>
      </dsp:txBody>
      <dsp:txXfrm rot="-5400000">
        <a:off x="1" y="2517243"/>
        <a:ext cx="600760" cy="257469"/>
      </dsp:txXfrm>
    </dsp:sp>
    <dsp:sp modelId="{CB3208BC-A0C1-4519-AF55-A205B1497A9A}">
      <dsp:nvSpPr>
        <dsp:cNvPr id="0" name=""/>
        <dsp:cNvSpPr/>
      </dsp:nvSpPr>
      <dsp:spPr>
        <a:xfrm rot="5400000">
          <a:off x="3225811" y="-408187"/>
          <a:ext cx="557848" cy="5807951"/>
        </a:xfrm>
        <a:prstGeom prst="round2SameRect">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0" lang="en-US" sz="1800" kern="1200" smtClean="0">
              <a:latin typeface="Garamond" pitchFamily="18" charset="0"/>
              <a:ea typeface="+mn-ea"/>
              <a:cs typeface="+mn-cs"/>
            </a:rPr>
            <a:t>Backprojection </a:t>
          </a:r>
          <a:endParaRPr kumimoji="0" lang="en-US" sz="1800" kern="1200" dirty="0" smtClean="0">
            <a:latin typeface="Garamond" pitchFamily="18" charset="0"/>
            <a:ea typeface="+mn-ea"/>
            <a:cs typeface="+mn-cs"/>
          </a:endParaRPr>
        </a:p>
      </dsp:txBody>
      <dsp:txXfrm rot="-5400000">
        <a:off x="600760" y="2244096"/>
        <a:ext cx="5780719" cy="503384"/>
      </dsp:txXfrm>
    </dsp:sp>
    <dsp:sp modelId="{E8431D42-4D1B-45C1-8E3D-F5B20E6CEEF1}">
      <dsp:nvSpPr>
        <dsp:cNvPr id="0" name=""/>
        <dsp:cNvSpPr/>
      </dsp:nvSpPr>
      <dsp:spPr>
        <a:xfrm rot="5400000">
          <a:off x="-128734" y="3083365"/>
          <a:ext cx="858229" cy="60076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0" kern="1200" dirty="0" smtClean="0">
              <a:effectLst>
                <a:outerShdw blurRad="38100" dist="38100" dir="2700000" algn="tl">
                  <a:srgbClr val="000000">
                    <a:alpha val="43137"/>
                  </a:srgbClr>
                </a:outerShdw>
              </a:effectLst>
            </a:rPr>
            <a:t>Matlab</a:t>
          </a:r>
          <a:endParaRPr lang="en-US" sz="1200" b="0" kern="1200" dirty="0">
            <a:effectLst>
              <a:outerShdw blurRad="38100" dist="38100" dir="2700000" algn="tl">
                <a:srgbClr val="000000">
                  <a:alpha val="43137"/>
                </a:srgbClr>
              </a:outerShdw>
            </a:effectLst>
          </a:endParaRPr>
        </a:p>
      </dsp:txBody>
      <dsp:txXfrm rot="-5400000">
        <a:off x="1" y="3255010"/>
        <a:ext cx="600760" cy="257469"/>
      </dsp:txXfrm>
    </dsp:sp>
    <dsp:sp modelId="{7D8BC950-0C53-4EF7-BF6A-2057D9BAE763}">
      <dsp:nvSpPr>
        <dsp:cNvPr id="0" name=""/>
        <dsp:cNvSpPr/>
      </dsp:nvSpPr>
      <dsp:spPr>
        <a:xfrm rot="5400000">
          <a:off x="3225811" y="329579"/>
          <a:ext cx="557848" cy="5807951"/>
        </a:xfrm>
        <a:prstGeom prst="round2SameRect">
          <a:avLst/>
        </a:prstGeom>
        <a:solidFill>
          <a:schemeClr val="accent2">
            <a:alpha val="90000"/>
            <a:tint val="40000"/>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0" lang="en-US" sz="1800" kern="1200" dirty="0" smtClean="0">
              <a:latin typeface="Garamond" pitchFamily="18" charset="0"/>
              <a:ea typeface="+mn-ea"/>
              <a:cs typeface="+mn-cs"/>
            </a:rPr>
            <a:t>Single-subject post processing</a:t>
          </a:r>
        </a:p>
      </dsp:txBody>
      <dsp:txXfrm rot="-5400000">
        <a:off x="600760" y="2981862"/>
        <a:ext cx="5780719" cy="50338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2371B-8F53-4502-A18D-4BFF1F394E6B}">
      <dsp:nvSpPr>
        <dsp:cNvPr id="0" name=""/>
        <dsp:cNvSpPr/>
      </dsp:nvSpPr>
      <dsp:spPr>
        <a:xfrm>
          <a:off x="0" y="118153"/>
          <a:ext cx="1389449" cy="555779"/>
        </a:xfrm>
        <a:prstGeom prst="chevron">
          <a:avLst/>
        </a:prstGeom>
        <a:gradFill rotWithShape="0">
          <a:gsLst>
            <a:gs pos="0">
              <a:schemeClr val="accent2">
                <a:shade val="80000"/>
                <a:hueOff val="0"/>
                <a:satOff val="0"/>
                <a:lumOff val="0"/>
                <a:alphaOff val="0"/>
                <a:tint val="1000"/>
                <a:satMod val="255000"/>
              </a:schemeClr>
            </a:gs>
            <a:gs pos="55000">
              <a:schemeClr val="accent2">
                <a:shade val="80000"/>
                <a:hueOff val="0"/>
                <a:satOff val="0"/>
                <a:lumOff val="0"/>
                <a:alphaOff val="0"/>
                <a:tint val="12000"/>
                <a:satMod val="255000"/>
              </a:schemeClr>
            </a:gs>
            <a:gs pos="100000">
              <a:schemeClr val="accent2">
                <a:shade val="80000"/>
                <a:hueOff val="0"/>
                <a:satOff val="0"/>
                <a:lumOff val="0"/>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0" kern="1200" dirty="0" smtClean="0">
              <a:latin typeface="Garamond" pitchFamily="18" charset="0"/>
            </a:rPr>
            <a:t>Motivation &amp; Agenda</a:t>
          </a:r>
          <a:endParaRPr lang="en-US" sz="1400" b="0" kern="1200" dirty="0">
            <a:latin typeface="Garamond" pitchFamily="18" charset="0"/>
          </a:endParaRPr>
        </a:p>
      </dsp:txBody>
      <dsp:txXfrm>
        <a:off x="277890" y="118153"/>
        <a:ext cx="833670" cy="555779"/>
      </dsp:txXfrm>
    </dsp:sp>
    <dsp:sp modelId="{5348B4E3-DCB3-4ECE-9413-E86133897229}">
      <dsp:nvSpPr>
        <dsp:cNvPr id="0" name=""/>
        <dsp:cNvSpPr/>
      </dsp:nvSpPr>
      <dsp:spPr>
        <a:xfrm>
          <a:off x="1250504" y="118153"/>
          <a:ext cx="1389449" cy="555779"/>
        </a:xfrm>
        <a:prstGeom prst="chevron">
          <a:avLst/>
        </a:prstGeom>
        <a:gradFill rotWithShape="0">
          <a:gsLst>
            <a:gs pos="0">
              <a:schemeClr val="accent2">
                <a:shade val="80000"/>
                <a:hueOff val="15523"/>
                <a:satOff val="197"/>
                <a:lumOff val="3489"/>
                <a:alphaOff val="0"/>
                <a:tint val="1000"/>
                <a:satMod val="255000"/>
              </a:schemeClr>
            </a:gs>
            <a:gs pos="55000">
              <a:schemeClr val="accent2">
                <a:shade val="80000"/>
                <a:hueOff val="15523"/>
                <a:satOff val="197"/>
                <a:lumOff val="3489"/>
                <a:alphaOff val="0"/>
                <a:tint val="12000"/>
                <a:satMod val="255000"/>
              </a:schemeClr>
            </a:gs>
            <a:gs pos="100000">
              <a:schemeClr val="accent2">
                <a:shade val="80000"/>
                <a:hueOff val="15523"/>
                <a:satOff val="197"/>
                <a:lumOff val="3489"/>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0" kern="1200" dirty="0" smtClean="0">
              <a:latin typeface="Garamond" pitchFamily="18" charset="0"/>
            </a:rPr>
            <a:t>Functional MRI</a:t>
          </a:r>
        </a:p>
      </dsp:txBody>
      <dsp:txXfrm>
        <a:off x="1528394" y="118153"/>
        <a:ext cx="833670" cy="555779"/>
      </dsp:txXfrm>
    </dsp:sp>
    <dsp:sp modelId="{47B1BCCF-20FA-4A40-80CD-170C9D7EE2AC}">
      <dsp:nvSpPr>
        <dsp:cNvPr id="0" name=""/>
        <dsp:cNvSpPr/>
      </dsp:nvSpPr>
      <dsp:spPr>
        <a:xfrm>
          <a:off x="2501009" y="118153"/>
          <a:ext cx="1389449" cy="555779"/>
        </a:xfrm>
        <a:prstGeom prst="chevron">
          <a:avLst/>
        </a:prstGeom>
        <a:gradFill rotWithShape="0">
          <a:gsLst>
            <a:gs pos="0">
              <a:schemeClr val="accent2">
                <a:shade val="80000"/>
                <a:hueOff val="31046"/>
                <a:satOff val="394"/>
                <a:lumOff val="6977"/>
                <a:alphaOff val="0"/>
                <a:tint val="1000"/>
                <a:satMod val="255000"/>
              </a:schemeClr>
            </a:gs>
            <a:gs pos="55000">
              <a:schemeClr val="accent2">
                <a:shade val="80000"/>
                <a:hueOff val="31046"/>
                <a:satOff val="394"/>
                <a:lumOff val="6977"/>
                <a:alphaOff val="0"/>
                <a:tint val="12000"/>
                <a:satMod val="255000"/>
              </a:schemeClr>
            </a:gs>
            <a:gs pos="100000">
              <a:schemeClr val="accent2">
                <a:shade val="80000"/>
                <a:hueOff val="31046"/>
                <a:satOff val="394"/>
                <a:lumOff val="6977"/>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0" kern="1200" dirty="0" smtClean="0">
              <a:latin typeface="Garamond" pitchFamily="18" charset="0"/>
            </a:rPr>
            <a:t>fMRI Data</a:t>
          </a:r>
        </a:p>
      </dsp:txBody>
      <dsp:txXfrm>
        <a:off x="2778899" y="118153"/>
        <a:ext cx="833670" cy="555779"/>
      </dsp:txXfrm>
    </dsp:sp>
    <dsp:sp modelId="{16110557-1F73-4AB7-90E9-3A398ED30111}">
      <dsp:nvSpPr>
        <dsp:cNvPr id="0" name=""/>
        <dsp:cNvSpPr/>
      </dsp:nvSpPr>
      <dsp:spPr>
        <a:xfrm>
          <a:off x="3751515" y="118153"/>
          <a:ext cx="1389449" cy="555779"/>
        </a:xfrm>
        <a:prstGeom prst="chevron">
          <a:avLst/>
        </a:prstGeom>
        <a:gradFill rotWithShape="0">
          <a:gsLst>
            <a:gs pos="0">
              <a:schemeClr val="accent2">
                <a:shade val="80000"/>
                <a:hueOff val="46569"/>
                <a:satOff val="591"/>
                <a:lumOff val="10465"/>
                <a:alphaOff val="0"/>
                <a:tint val="1000"/>
                <a:satMod val="255000"/>
              </a:schemeClr>
            </a:gs>
            <a:gs pos="55000">
              <a:schemeClr val="accent2">
                <a:shade val="80000"/>
                <a:hueOff val="46569"/>
                <a:satOff val="591"/>
                <a:lumOff val="10465"/>
                <a:alphaOff val="0"/>
                <a:tint val="12000"/>
                <a:satMod val="255000"/>
              </a:schemeClr>
            </a:gs>
            <a:gs pos="100000">
              <a:schemeClr val="accent2">
                <a:shade val="80000"/>
                <a:hueOff val="46569"/>
                <a:satOff val="591"/>
                <a:lumOff val="10465"/>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0" kern="1200" dirty="0" smtClean="0">
              <a:latin typeface="Garamond" pitchFamily="18" charset="0"/>
            </a:rPr>
            <a:t>ICA</a:t>
          </a:r>
        </a:p>
      </dsp:txBody>
      <dsp:txXfrm>
        <a:off x="4029405" y="118153"/>
        <a:ext cx="833670" cy="555779"/>
      </dsp:txXfrm>
    </dsp:sp>
    <dsp:sp modelId="{D21971C2-50EE-4E1D-A3B5-64CEC4AE3908}">
      <dsp:nvSpPr>
        <dsp:cNvPr id="0" name=""/>
        <dsp:cNvSpPr/>
      </dsp:nvSpPr>
      <dsp:spPr>
        <a:xfrm>
          <a:off x="5002019" y="118153"/>
          <a:ext cx="1389449" cy="555779"/>
        </a:xfrm>
        <a:prstGeom prst="chevron">
          <a:avLst/>
        </a:prstGeom>
        <a:solidFill>
          <a:schemeClr val="accent2"/>
        </a:soli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1" kern="1200" dirty="0" smtClean="0">
              <a:effectLst>
                <a:outerShdw blurRad="38100" dist="38100" dir="2700000" algn="tl">
                  <a:srgbClr val="000000">
                    <a:alpha val="43137"/>
                  </a:srgbClr>
                </a:outerShdw>
              </a:effectLst>
              <a:latin typeface="Garamond" pitchFamily="18" charset="0"/>
            </a:rPr>
            <a:t>Baseline </a:t>
          </a:r>
        </a:p>
      </dsp:txBody>
      <dsp:txXfrm>
        <a:off x="5279909" y="118153"/>
        <a:ext cx="833670" cy="555779"/>
      </dsp:txXfrm>
    </dsp:sp>
    <dsp:sp modelId="{1F53B7B5-53F5-4518-B578-C6035D66BB00}">
      <dsp:nvSpPr>
        <dsp:cNvPr id="0" name=""/>
        <dsp:cNvSpPr/>
      </dsp:nvSpPr>
      <dsp:spPr>
        <a:xfrm>
          <a:off x="6252524" y="118153"/>
          <a:ext cx="1389449" cy="555779"/>
        </a:xfrm>
        <a:prstGeom prst="chevron">
          <a:avLst/>
        </a:prstGeom>
        <a:gradFill rotWithShape="0">
          <a:gsLst>
            <a:gs pos="0">
              <a:schemeClr val="accent2">
                <a:shade val="80000"/>
                <a:hueOff val="77615"/>
                <a:satOff val="985"/>
                <a:lumOff val="17442"/>
                <a:alphaOff val="0"/>
                <a:tint val="1000"/>
                <a:satMod val="255000"/>
              </a:schemeClr>
            </a:gs>
            <a:gs pos="55000">
              <a:schemeClr val="accent2">
                <a:shade val="80000"/>
                <a:hueOff val="77615"/>
                <a:satOff val="985"/>
                <a:lumOff val="17442"/>
                <a:alphaOff val="0"/>
                <a:tint val="12000"/>
                <a:satMod val="255000"/>
              </a:schemeClr>
            </a:gs>
            <a:gs pos="100000">
              <a:schemeClr val="accent2">
                <a:shade val="80000"/>
                <a:hueOff val="77615"/>
                <a:satOff val="985"/>
                <a:lumOff val="17442"/>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0" kern="1200" dirty="0" smtClean="0">
              <a:latin typeface="Garamond" pitchFamily="18" charset="0"/>
            </a:rPr>
            <a:t>Next</a:t>
          </a:r>
        </a:p>
      </dsp:txBody>
      <dsp:txXfrm>
        <a:off x="6530414" y="118153"/>
        <a:ext cx="833670" cy="555779"/>
      </dsp:txXfrm>
    </dsp:sp>
    <dsp:sp modelId="{7D0F3F15-8B07-4B73-A0B0-47D2C98E8E9C}">
      <dsp:nvSpPr>
        <dsp:cNvPr id="0" name=""/>
        <dsp:cNvSpPr/>
      </dsp:nvSpPr>
      <dsp:spPr>
        <a:xfrm>
          <a:off x="7503030" y="118153"/>
          <a:ext cx="1389449" cy="555779"/>
        </a:xfrm>
        <a:prstGeom prst="chevron">
          <a:avLst/>
        </a:prstGeom>
        <a:gradFill rotWithShape="0">
          <a:gsLst>
            <a:gs pos="0">
              <a:schemeClr val="accent2">
                <a:shade val="80000"/>
                <a:hueOff val="93138"/>
                <a:satOff val="1182"/>
                <a:lumOff val="20931"/>
                <a:alphaOff val="0"/>
                <a:tint val="1000"/>
                <a:satMod val="255000"/>
              </a:schemeClr>
            </a:gs>
            <a:gs pos="55000">
              <a:schemeClr val="accent2">
                <a:shade val="80000"/>
                <a:hueOff val="93138"/>
                <a:satOff val="1182"/>
                <a:lumOff val="20931"/>
                <a:alphaOff val="0"/>
                <a:tint val="12000"/>
                <a:satMod val="255000"/>
              </a:schemeClr>
            </a:gs>
            <a:gs pos="100000">
              <a:schemeClr val="accent2">
                <a:shade val="80000"/>
                <a:hueOff val="93138"/>
                <a:satOff val="1182"/>
                <a:lumOff val="20931"/>
                <a:alphaOff val="0"/>
                <a:tint val="45000"/>
                <a:satMod val="250000"/>
              </a:schemeClr>
            </a:gs>
          </a:gsLst>
          <a:path path="circle">
            <a:fillToRect l="-40000" t="-90000" r="140000" b="190000"/>
          </a:path>
        </a:gradFill>
        <a:ln>
          <a:noFill/>
        </a:ln>
        <a:effectLst>
          <a:outerShdw blurRad="515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US" sz="1400" b="0" kern="1200" dirty="0" smtClean="0">
              <a:latin typeface="Garamond" pitchFamily="18" charset="0"/>
            </a:rPr>
            <a:t>Discussion </a:t>
          </a:r>
        </a:p>
      </dsp:txBody>
      <dsp:txXfrm>
        <a:off x="7780920" y="118153"/>
        <a:ext cx="833670" cy="5557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DA0E41CF-7B24-44D7-9B77-F461CDCCD284}" type="datetimeFigureOut">
              <a:rPr lang="he-IL" smtClean="0"/>
              <a:pPr/>
              <a:t>כ"ד/אייר/תשע"ו</a:t>
            </a:fld>
            <a:endParaRPr lang="he-I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EA8BD61-D36B-4A08-88CD-802073B5C885}" type="slidenum">
              <a:rPr lang="he-IL" smtClean="0"/>
              <a:pPr/>
              <a:t>‹#›</a:t>
            </a:fld>
            <a:endParaRPr lang="he-IL"/>
          </a:p>
        </p:txBody>
      </p:sp>
    </p:spTree>
    <p:extLst>
      <p:ext uri="{BB962C8B-B14F-4D97-AF65-F5344CB8AC3E}">
        <p14:creationId xmlns:p14="http://schemas.microsoft.com/office/powerpoint/2010/main" val="138387094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Currently, the diagnosis of dyslexia lacks objective criteria, which can decrease treatment efficacy. Diagnosis relies on a discrepancy between reading ability and intelligence, a measure which can be unreliable/ The current diagnosis for dyslexia focuses on lower accuracy and slower reading pace as compared to the expected level for the age, education, and intellectual abilities of the individual according to standardized norms. This definition relies on a discrepancy between intelligence and reading ability in individuals with dyslexia, even though the discrepancy model has been criticized for its poor validity. To date, there is still an ongoing controversy and variability in the definition of dyslexia, which has led to significant diversity in the presentation and diagnosis of this disorder. Furthermore, the multifaceted mechanisms involved in reading deficits challenge clinicians and researchers to provide accurate diagnoses for individuals with reading difficulty. </a:t>
            </a:r>
          </a:p>
          <a:p>
            <a:endParaRPr lang="he-IL" dirty="0"/>
          </a:p>
        </p:txBody>
      </p:sp>
      <p:sp>
        <p:nvSpPr>
          <p:cNvPr id="4" name="Slide Number Placeholder 3"/>
          <p:cNvSpPr>
            <a:spLocks noGrp="1"/>
          </p:cNvSpPr>
          <p:nvPr>
            <p:ph type="sldNum" sz="quarter" idx="10"/>
          </p:nvPr>
        </p:nvSpPr>
        <p:spPr/>
        <p:txBody>
          <a:bodyPr/>
          <a:lstStyle/>
          <a:p>
            <a:fld id="{7EA8BD61-D36B-4A08-88CD-802073B5C885}" type="slidenum">
              <a:rPr lang="he-IL" smtClean="0"/>
              <a:pPr/>
              <a:t>3</a:t>
            </a:fld>
            <a:endParaRPr lang="he-IL"/>
          </a:p>
        </p:txBody>
      </p:sp>
    </p:spTree>
    <p:extLst>
      <p:ext uri="{BB962C8B-B14F-4D97-AF65-F5344CB8AC3E}">
        <p14:creationId xmlns:p14="http://schemas.microsoft.com/office/powerpoint/2010/main" val="289581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Functional connectivity is defined as the temporal dependency</a:t>
            </a:r>
            <a:r>
              <a:rPr lang="en-US" baseline="0" dirty="0" smtClean="0"/>
              <a:t> </a:t>
            </a:r>
            <a:r>
              <a:rPr lang="en-US" dirty="0" smtClean="0"/>
              <a:t>of neuronal activation patterns of anatomically separated brain regions and in the past years an increasing body of neuroimaging studies has started to explore functional connectivity by measuring the level of co-activation of resting-state fMRI time-series   between brain regions.</a:t>
            </a:r>
            <a:endParaRPr lang="he-IL" dirty="0"/>
          </a:p>
        </p:txBody>
      </p:sp>
      <p:sp>
        <p:nvSpPr>
          <p:cNvPr id="4" name="Slide Number Placeholder 3"/>
          <p:cNvSpPr>
            <a:spLocks noGrp="1"/>
          </p:cNvSpPr>
          <p:nvPr>
            <p:ph type="sldNum" sz="quarter" idx="10"/>
          </p:nvPr>
        </p:nvSpPr>
        <p:spPr/>
        <p:txBody>
          <a:bodyPr/>
          <a:lstStyle/>
          <a:p>
            <a:fld id="{7EA8BD61-D36B-4A08-88CD-802073B5C885}" type="slidenum">
              <a:rPr lang="he-IL" smtClean="0"/>
              <a:pPr/>
              <a:t>4</a:t>
            </a:fld>
            <a:endParaRPr lang="he-IL"/>
          </a:p>
        </p:txBody>
      </p:sp>
    </p:spTree>
    <p:extLst>
      <p:ext uri="{BB962C8B-B14F-4D97-AF65-F5344CB8AC3E}">
        <p14:creationId xmlns:p14="http://schemas.microsoft.com/office/powerpoint/2010/main" val="363115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a statistical technique whose aim is to recover hidden underlying source signals from an observed mixture of these sources.</a:t>
            </a:r>
            <a:endParaRPr lang="he-IL" dirty="0"/>
          </a:p>
        </p:txBody>
      </p:sp>
      <p:sp>
        <p:nvSpPr>
          <p:cNvPr id="4" name="Slide Number Placeholder 3"/>
          <p:cNvSpPr>
            <a:spLocks noGrp="1"/>
          </p:cNvSpPr>
          <p:nvPr>
            <p:ph type="sldNum" sz="quarter" idx="10"/>
          </p:nvPr>
        </p:nvSpPr>
        <p:spPr/>
        <p:txBody>
          <a:bodyPr/>
          <a:lstStyle/>
          <a:p>
            <a:fld id="{7EA8BD61-D36B-4A08-88CD-802073B5C885}" type="slidenum">
              <a:rPr lang="he-IL" smtClean="0"/>
              <a:pPr/>
              <a:t>9</a:t>
            </a:fld>
            <a:endParaRPr lang="he-IL"/>
          </a:p>
        </p:txBody>
      </p:sp>
    </p:spTree>
    <p:extLst>
      <p:ext uri="{BB962C8B-B14F-4D97-AF65-F5344CB8AC3E}">
        <p14:creationId xmlns:p14="http://schemas.microsoft.com/office/powerpoint/2010/main" val="327864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נקודה 2: להסביר</a:t>
            </a:r>
            <a:r>
              <a:rPr lang="he-IL" baseline="0" dirty="0" smtClean="0"/>
              <a:t> שאחד נותן רכיבים </a:t>
            </a:r>
            <a:r>
              <a:rPr lang="he-IL" baseline="0" dirty="0" err="1" smtClean="0"/>
              <a:t>ב"ת</a:t>
            </a:r>
            <a:r>
              <a:rPr lang="he-IL" baseline="0" dirty="0" smtClean="0"/>
              <a:t> בזמן, ואחד במקום</a:t>
            </a:r>
          </a:p>
          <a:p>
            <a:pPr>
              <a:buFont typeface="Arial" charset="0"/>
              <a:buChar char="•"/>
            </a:pPr>
            <a:r>
              <a:rPr lang="he-IL" baseline="0" dirty="0" smtClean="0"/>
              <a:t>לדעת להסביר את </a:t>
            </a:r>
            <a:r>
              <a:rPr lang="he-IL" baseline="0" dirty="0" err="1" smtClean="0"/>
              <a:t>הדיאגרמות</a:t>
            </a:r>
            <a:r>
              <a:rPr lang="he-IL" baseline="0" dirty="0" smtClean="0"/>
              <a:t> (להסביר שבאחד מחפשים </a:t>
            </a:r>
            <a:r>
              <a:rPr lang="en-US" baseline="0" dirty="0" smtClean="0"/>
              <a:t>temporal </a:t>
            </a:r>
            <a:r>
              <a:rPr lang="en-US" baseline="0" dirty="0" err="1" smtClean="0"/>
              <a:t>Ics</a:t>
            </a:r>
            <a:r>
              <a:rPr lang="he-IL" baseline="0" dirty="0" smtClean="0"/>
              <a:t> ובשני </a:t>
            </a:r>
            <a:r>
              <a:rPr lang="en-US" baseline="0" dirty="0" smtClean="0"/>
              <a:t>spatial </a:t>
            </a:r>
            <a:r>
              <a:rPr lang="en-US" baseline="0" dirty="0" err="1" smtClean="0"/>
              <a:t>Ics</a:t>
            </a:r>
            <a:r>
              <a:rPr lang="he-IL" baseline="0" dirty="0" smtClean="0"/>
              <a:t>)</a:t>
            </a:r>
          </a:p>
          <a:p>
            <a:pPr>
              <a:buFont typeface="Arial" charset="0"/>
              <a:buChar char="•"/>
            </a:pPr>
            <a:endParaRPr lang="he-IL" dirty="0" smtClean="0"/>
          </a:p>
        </p:txBody>
      </p:sp>
      <p:sp>
        <p:nvSpPr>
          <p:cNvPr id="4" name="Slide Number Placeholder 3"/>
          <p:cNvSpPr>
            <a:spLocks noGrp="1"/>
          </p:cNvSpPr>
          <p:nvPr>
            <p:ph type="sldNum" sz="quarter" idx="10"/>
          </p:nvPr>
        </p:nvSpPr>
        <p:spPr/>
        <p:txBody>
          <a:bodyPr/>
          <a:lstStyle/>
          <a:p>
            <a:fld id="{7EA8BD61-D36B-4A08-88CD-802073B5C885}" type="slidenum">
              <a:rPr lang="he-IL" smtClean="0"/>
              <a:pPr/>
              <a:t>10</a:t>
            </a:fld>
            <a:endParaRPr lang="he-IL"/>
          </a:p>
        </p:txBody>
      </p:sp>
    </p:spTree>
    <p:extLst>
      <p:ext uri="{BB962C8B-B14F-4D97-AF65-F5344CB8AC3E}">
        <p14:creationId xmlns:p14="http://schemas.microsoft.com/office/powerpoint/2010/main" val="39127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smtClean="0"/>
              <a:t>- נקודה 1: ולכן</a:t>
            </a:r>
            <a:r>
              <a:rPr lang="he-IL" baseline="0" dirty="0" smtClean="0"/>
              <a:t> אולי חשוב להסתכל ולחקור את שניהם</a:t>
            </a:r>
            <a:endParaRPr lang="he-IL" dirty="0" smtClean="0"/>
          </a:p>
          <a:p>
            <a:r>
              <a:rPr lang="en-US" dirty="0" smtClean="0"/>
              <a:t>http://ieeexplore.ieee.org.ezlibrary.technion.ac.il/stamp/stamp.jsp?tp=&amp;arnumber=6098493</a:t>
            </a:r>
          </a:p>
          <a:p>
            <a:r>
              <a:rPr lang="en-US" dirty="0" smtClean="0"/>
              <a:t>http://research.ics.aalto.fi/events/ica2000/proceedings/0543.pdf</a:t>
            </a:r>
          </a:p>
          <a:p>
            <a:r>
              <a:rPr lang="en-US" dirty="0" smtClean="0"/>
              <a:t>https://arxiv.org/pdf/1012.0269.pdf</a:t>
            </a:r>
          </a:p>
          <a:p>
            <a:r>
              <a:rPr lang="en-US" dirty="0" smtClean="0"/>
              <a:t>http://onlinelibrary.wiley.com.ezlibrary.technion.ac.il/doi/10.1002/hbm.1024/epdf</a:t>
            </a:r>
            <a:endParaRPr lang="he-IL" dirty="0"/>
          </a:p>
        </p:txBody>
      </p:sp>
      <p:sp>
        <p:nvSpPr>
          <p:cNvPr id="4" name="Slide Number Placeholder 3"/>
          <p:cNvSpPr>
            <a:spLocks noGrp="1"/>
          </p:cNvSpPr>
          <p:nvPr>
            <p:ph type="sldNum" sz="quarter" idx="10"/>
          </p:nvPr>
        </p:nvSpPr>
        <p:spPr/>
        <p:txBody>
          <a:bodyPr/>
          <a:lstStyle/>
          <a:p>
            <a:fld id="{7EA8BD61-D36B-4A08-88CD-802073B5C885}" type="slidenum">
              <a:rPr lang="he-IL" smtClean="0"/>
              <a:pPr/>
              <a:t>11</a:t>
            </a:fld>
            <a:endParaRPr lang="he-IL"/>
          </a:p>
        </p:txBody>
      </p:sp>
    </p:spTree>
    <p:extLst>
      <p:ext uri="{BB962C8B-B14F-4D97-AF65-F5344CB8AC3E}">
        <p14:creationId xmlns:p14="http://schemas.microsoft.com/office/powerpoint/2010/main" val="320124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dirty="0"/>
          </a:p>
        </p:txBody>
      </p:sp>
      <p:sp>
        <p:nvSpPr>
          <p:cNvPr id="4" name="מציין מיקום של מספר שקופית 3"/>
          <p:cNvSpPr>
            <a:spLocks noGrp="1"/>
          </p:cNvSpPr>
          <p:nvPr>
            <p:ph type="sldNum" sz="quarter" idx="10"/>
          </p:nvPr>
        </p:nvSpPr>
        <p:spPr/>
        <p:txBody>
          <a:bodyPr/>
          <a:lstStyle/>
          <a:p>
            <a:fld id="{7EA8BD61-D36B-4A08-88CD-802073B5C885}" type="slidenum">
              <a:rPr lang="he-IL" smtClean="0"/>
              <a:pPr/>
              <a:t>14</a:t>
            </a:fld>
            <a:endParaRPr lang="he-IL"/>
          </a:p>
        </p:txBody>
      </p:sp>
    </p:spTree>
    <p:extLst>
      <p:ext uri="{BB962C8B-B14F-4D97-AF65-F5344CB8AC3E}">
        <p14:creationId xmlns:p14="http://schemas.microsoft.com/office/powerpoint/2010/main" val="273934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dirty="0"/>
          </a:p>
        </p:txBody>
      </p:sp>
      <p:sp>
        <p:nvSpPr>
          <p:cNvPr id="4" name="מציין מיקום של מספר שקופית 3"/>
          <p:cNvSpPr>
            <a:spLocks noGrp="1"/>
          </p:cNvSpPr>
          <p:nvPr>
            <p:ph type="sldNum" sz="quarter" idx="10"/>
          </p:nvPr>
        </p:nvSpPr>
        <p:spPr/>
        <p:txBody>
          <a:bodyPr/>
          <a:lstStyle/>
          <a:p>
            <a:fld id="{7EA8BD61-D36B-4A08-88CD-802073B5C885}" type="slidenum">
              <a:rPr lang="he-IL" smtClean="0"/>
              <a:pPr/>
              <a:t>16</a:t>
            </a:fld>
            <a:endParaRPr lang="he-IL"/>
          </a:p>
        </p:txBody>
      </p:sp>
    </p:spTree>
    <p:extLst>
      <p:ext uri="{BB962C8B-B14F-4D97-AF65-F5344CB8AC3E}">
        <p14:creationId xmlns:p14="http://schemas.microsoft.com/office/powerpoint/2010/main" val="52939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3" name="מלבן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מלבן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מלבן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מלבן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מלבן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מלבן מעוגל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מלבן מעוגל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מלבן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מלבן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מלבן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מלבן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כותרת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28" name="מציין מיקום של תאריך 27"/>
          <p:cNvSpPr>
            <a:spLocks noGrp="1"/>
          </p:cNvSpPr>
          <p:nvPr>
            <p:ph type="dt" sz="half" idx="10"/>
          </p:nvPr>
        </p:nvSpPr>
        <p:spPr>
          <a:xfrm>
            <a:off x="6705600" y="4206240"/>
            <a:ext cx="960120" cy="457200"/>
          </a:xfrm>
        </p:spPr>
        <p:txBody>
          <a:bodyPr/>
          <a:lstStyle/>
          <a:p>
            <a:fld id="{62C58C8F-A96C-4A54-AADD-8477CD6ABF88}" type="datetimeFigureOut">
              <a:rPr lang="en-US" smtClean="0"/>
              <a:pPr/>
              <a:t>6/1/2016</a:t>
            </a:fld>
            <a:endParaRPr lang="en-US"/>
          </a:p>
        </p:txBody>
      </p:sp>
      <p:sp>
        <p:nvSpPr>
          <p:cNvPr id="17" name="מציין מיקום של כותרת תחתונה 16"/>
          <p:cNvSpPr>
            <a:spLocks noGrp="1"/>
          </p:cNvSpPr>
          <p:nvPr>
            <p:ph type="ftr" sz="quarter" idx="11"/>
          </p:nvPr>
        </p:nvSpPr>
        <p:spPr>
          <a:xfrm>
            <a:off x="5410200" y="4205288"/>
            <a:ext cx="1295400" cy="457200"/>
          </a:xfrm>
        </p:spPr>
        <p:txBody>
          <a:bodyPr/>
          <a:lstStyle/>
          <a:p>
            <a:endParaRPr lang="en-US"/>
          </a:p>
        </p:txBody>
      </p:sp>
      <p:sp>
        <p:nvSpPr>
          <p:cNvPr id="29" name="מציין מיקום של מספר שקופית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3B04A27-F440-4AC9-BB49-F47EFB61C3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62C58C8F-A96C-4A54-AADD-8477CD6ABF88}" type="datetimeFigureOut">
              <a:rPr lang="en-US" smtClean="0"/>
              <a:pPr/>
              <a:t>6/1/2016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83B04A27-F440-4AC9-BB49-F47EFB61C3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781800" y="1143000"/>
            <a:ext cx="1905000" cy="5486400"/>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1143000"/>
            <a:ext cx="6248400" cy="5486400"/>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62C58C8F-A96C-4A54-AADD-8477CD6ABF88}" type="datetimeFigureOut">
              <a:rPr lang="en-US" smtClean="0"/>
              <a:pPr/>
              <a:t>6/1/2016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83B04A27-F440-4AC9-BB49-F47EFB61C3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62C58C8F-A96C-4A54-AADD-8477CD6ABF88}" type="datetimeFigureOut">
              <a:rPr lang="en-US" smtClean="0"/>
              <a:pPr/>
              <a:t>6/1/2016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83B04A27-F440-4AC9-BB49-F47EFB61C3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62C58C8F-A96C-4A54-AADD-8477CD6ABF88}" type="datetimeFigureOut">
              <a:rPr lang="en-US" smtClean="0"/>
              <a:pPr/>
              <a:t>6/1/2016</a:t>
            </a:fld>
            <a:endParaRPr lang="en-US"/>
          </a:p>
        </p:txBody>
      </p:sp>
      <p:sp>
        <p:nvSpPr>
          <p:cNvPr id="5" name="מציין מיקום של כותרת תחתונה 4"/>
          <p:cNvSpPr>
            <a:spLocks noGrp="1"/>
          </p:cNvSpPr>
          <p:nvPr>
            <p:ph type="ftr" sz="quarter" idx="11"/>
          </p:nvPr>
        </p:nvSpPr>
        <p:spPr/>
        <p:txBody>
          <a:bodyPr/>
          <a:lstStyle/>
          <a:p>
            <a:endParaRPr lang="en-US"/>
          </a:p>
        </p:txBody>
      </p:sp>
      <p:sp>
        <p:nvSpPr>
          <p:cNvPr id="6" name="מציין מיקום של מספר שקופית 5"/>
          <p:cNvSpPr>
            <a:spLocks noGrp="1"/>
          </p:cNvSpPr>
          <p:nvPr>
            <p:ph type="sldNum" sz="quarter" idx="12"/>
          </p:nvPr>
        </p:nvSpPr>
        <p:spPr/>
        <p:txBody>
          <a:bodyPr/>
          <a:lstStyle/>
          <a:p>
            <a:fld id="{83B04A27-F440-4AC9-BB49-F47EFB61C3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תוכן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תוכן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62C58C8F-A96C-4A54-AADD-8477CD6ABF88}" type="datetimeFigureOut">
              <a:rPr lang="en-US" smtClean="0"/>
              <a:pPr/>
              <a:t>6/1/2016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83B04A27-F440-4AC9-BB49-F47EFB61C3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381000" y="1143000"/>
            <a:ext cx="8382000" cy="1069848"/>
          </a:xfrm>
        </p:spPr>
        <p:txBody>
          <a:bodyPr anchor="ctr"/>
          <a:lstStyle>
            <a:lvl1pPr>
              <a:defRPr sz="4000" b="0" i="0" cap="none" baseline="0"/>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טקסט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5" name="מציין מיקום תוכן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6" name="מציין מיקום תוכן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6" name="מציין מיקום של תאריך 25"/>
          <p:cNvSpPr>
            <a:spLocks noGrp="1"/>
          </p:cNvSpPr>
          <p:nvPr>
            <p:ph type="dt" sz="half" idx="10"/>
          </p:nvPr>
        </p:nvSpPr>
        <p:spPr/>
        <p:txBody>
          <a:bodyPr rtlCol="0"/>
          <a:lstStyle/>
          <a:p>
            <a:fld id="{62C58C8F-A96C-4A54-AADD-8477CD6ABF88}" type="datetimeFigureOut">
              <a:rPr lang="en-US" smtClean="0"/>
              <a:pPr/>
              <a:t>6/1/2016</a:t>
            </a:fld>
            <a:endParaRPr lang="en-US"/>
          </a:p>
        </p:txBody>
      </p:sp>
      <p:sp>
        <p:nvSpPr>
          <p:cNvPr id="27" name="מציין מיקום של מספר שקופית 26"/>
          <p:cNvSpPr>
            <a:spLocks noGrp="1"/>
          </p:cNvSpPr>
          <p:nvPr>
            <p:ph type="sldNum" sz="quarter" idx="11"/>
          </p:nvPr>
        </p:nvSpPr>
        <p:spPr/>
        <p:txBody>
          <a:bodyPr rtlCol="0"/>
          <a:lstStyle/>
          <a:p>
            <a:fld id="{83B04A27-F440-4AC9-BB49-F47EFB61C387}" type="slidenum">
              <a:rPr lang="en-US" smtClean="0"/>
              <a:pPr/>
              <a:t>‹#›</a:t>
            </a:fld>
            <a:endParaRPr lang="en-US"/>
          </a:p>
        </p:txBody>
      </p:sp>
      <p:sp>
        <p:nvSpPr>
          <p:cNvPr id="28" name="מציין מיקום של כותרת תחתונה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he-IL" smtClean="0"/>
              <a:t>לחץ כדי לערוך סגנון כותרת של תבנית בסיס</a:t>
            </a:r>
            <a:endParaRPr kumimoji="0" lang="en-US"/>
          </a:p>
        </p:txBody>
      </p:sp>
      <p:sp>
        <p:nvSpPr>
          <p:cNvPr id="3" name="מציין מיקום של תאריך 2"/>
          <p:cNvSpPr>
            <a:spLocks noGrp="1"/>
          </p:cNvSpPr>
          <p:nvPr>
            <p:ph type="dt" sz="half" idx="10"/>
          </p:nvPr>
        </p:nvSpPr>
        <p:spPr>
          <a:xfrm>
            <a:off x="6583680" y="612648"/>
            <a:ext cx="957264" cy="457200"/>
          </a:xfrm>
        </p:spPr>
        <p:txBody>
          <a:bodyPr/>
          <a:lstStyle/>
          <a:p>
            <a:fld id="{62C58C8F-A96C-4A54-AADD-8477CD6ABF88}" type="datetimeFigureOut">
              <a:rPr lang="en-US" smtClean="0"/>
              <a:pPr/>
              <a:t>6/1/2016</a:t>
            </a:fld>
            <a:endParaRPr lang="en-US"/>
          </a:p>
        </p:txBody>
      </p:sp>
      <p:sp>
        <p:nvSpPr>
          <p:cNvPr id="4" name="מציין מיקום של כותרת תחתונה 3"/>
          <p:cNvSpPr>
            <a:spLocks noGrp="1"/>
          </p:cNvSpPr>
          <p:nvPr>
            <p:ph type="ftr" sz="quarter" idx="11"/>
          </p:nvPr>
        </p:nvSpPr>
        <p:spPr>
          <a:xfrm>
            <a:off x="5257800" y="612648"/>
            <a:ext cx="1325880" cy="457200"/>
          </a:xfrm>
        </p:spPr>
        <p:txBody>
          <a:bodyPr/>
          <a:lstStyle/>
          <a:p>
            <a:endParaRPr lang="en-US"/>
          </a:p>
        </p:txBody>
      </p:sp>
      <p:sp>
        <p:nvSpPr>
          <p:cNvPr id="5" name="מציין מיקום של מספר שקופית 4"/>
          <p:cNvSpPr>
            <a:spLocks noGrp="1"/>
          </p:cNvSpPr>
          <p:nvPr>
            <p:ph type="sldNum" sz="quarter" idx="12"/>
          </p:nvPr>
        </p:nvSpPr>
        <p:spPr>
          <a:xfrm>
            <a:off x="8174736" y="2272"/>
            <a:ext cx="762000" cy="365760"/>
          </a:xfrm>
        </p:spPr>
        <p:txBody>
          <a:bodyPr/>
          <a:lstStyle/>
          <a:p>
            <a:fld id="{83B04A27-F440-4AC9-BB49-F47EFB61C3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62C58C8F-A96C-4A54-AADD-8477CD6ABF88}" type="datetimeFigureOut">
              <a:rPr lang="en-US" smtClean="0"/>
              <a:pPr/>
              <a:t>6/1/2016</a:t>
            </a:fld>
            <a:endParaRPr lang="en-US"/>
          </a:p>
        </p:txBody>
      </p:sp>
      <p:sp>
        <p:nvSpPr>
          <p:cNvPr id="3" name="מציין מיקום של כותרת תחתונה 2"/>
          <p:cNvSpPr>
            <a:spLocks noGrp="1"/>
          </p:cNvSpPr>
          <p:nvPr>
            <p:ph type="ftr" sz="quarter" idx="11"/>
          </p:nvPr>
        </p:nvSpPr>
        <p:spPr/>
        <p:txBody>
          <a:bodyPr/>
          <a:lstStyle/>
          <a:p>
            <a:endParaRPr lang="en-US"/>
          </a:p>
        </p:txBody>
      </p:sp>
      <p:sp>
        <p:nvSpPr>
          <p:cNvPr id="4" name="מציין מיקום של מספר שקופית 3"/>
          <p:cNvSpPr>
            <a:spLocks noGrp="1"/>
          </p:cNvSpPr>
          <p:nvPr>
            <p:ph type="sldNum" sz="quarter" idx="12"/>
          </p:nvPr>
        </p:nvSpPr>
        <p:spPr/>
        <p:txBody>
          <a:bodyPr/>
          <a:lstStyle/>
          <a:p>
            <a:fld id="{83B04A27-F440-4AC9-BB49-F47EFB61C3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5353496" y="1101970"/>
            <a:ext cx="3383280" cy="877824"/>
          </a:xfrm>
        </p:spPr>
        <p:txBody>
          <a:bodyPr anchor="b"/>
          <a:lstStyle>
            <a:lvl1pPr algn="l">
              <a:buNone/>
              <a:defRPr sz="1800" b="1"/>
            </a:lvl1pPr>
          </a:lstStyle>
          <a:p>
            <a:r>
              <a:rPr kumimoji="0" lang="he-IL" smtClean="0"/>
              <a:t>לחץ כדי לערוך סגנון כותרת של תבנית בסיס</a:t>
            </a:r>
            <a:endParaRPr kumimoji="0" lang="en-US"/>
          </a:p>
        </p:txBody>
      </p:sp>
      <p:sp>
        <p:nvSpPr>
          <p:cNvPr id="3" name="מציין מיקום טקסט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5" name="מציין מיקום של תאריך 4"/>
          <p:cNvSpPr>
            <a:spLocks noGrp="1"/>
          </p:cNvSpPr>
          <p:nvPr>
            <p:ph type="dt" sz="half" idx="10"/>
          </p:nvPr>
        </p:nvSpPr>
        <p:spPr/>
        <p:txBody>
          <a:bodyPr/>
          <a:lstStyle/>
          <a:p>
            <a:fld id="{62C58C8F-A96C-4A54-AADD-8477CD6ABF88}" type="datetimeFigureOut">
              <a:rPr lang="en-US" smtClean="0"/>
              <a:pPr/>
              <a:t>6/1/2016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83B04A27-F440-4AC9-BB49-F47EFB61C3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he-IL" smtClean="0"/>
              <a:t>לחץ כדי לערוך סגנון כותרת של תבנית בסיס</a:t>
            </a:r>
            <a:endParaRPr kumimoji="0" lang="en-US"/>
          </a:p>
        </p:txBody>
      </p:sp>
      <p:sp>
        <p:nvSpPr>
          <p:cNvPr id="3" name="מציין מיקום של תמונה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he-IL" smtClean="0"/>
              <a:t>לחץ על הסמל כדי להוסיף תמונה</a:t>
            </a:r>
            <a:endParaRPr kumimoji="0" lang="en-US" dirty="0"/>
          </a:p>
        </p:txBody>
      </p:sp>
      <p:sp>
        <p:nvSpPr>
          <p:cNvPr id="4" name="מציין מיקום טקסט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2C58C8F-A96C-4A54-AADD-8477CD6ABF88}" type="datetimeFigureOut">
              <a:rPr lang="en-US" smtClean="0"/>
              <a:pPr/>
              <a:t>6/1/2016</a:t>
            </a:fld>
            <a:endParaRPr lang="en-US"/>
          </a:p>
        </p:txBody>
      </p:sp>
      <p:sp>
        <p:nvSpPr>
          <p:cNvPr id="6" name="מציין מיקום של כותרת תחתונה 5"/>
          <p:cNvSpPr>
            <a:spLocks noGrp="1"/>
          </p:cNvSpPr>
          <p:nvPr>
            <p:ph type="ftr" sz="quarter" idx="11"/>
          </p:nvPr>
        </p:nvSpPr>
        <p:spPr/>
        <p:txBody>
          <a:bodyPr/>
          <a:lstStyle/>
          <a:p>
            <a:endParaRPr lang="en-US"/>
          </a:p>
        </p:txBody>
      </p:sp>
      <p:sp>
        <p:nvSpPr>
          <p:cNvPr id="7" name="מציין מיקום של מספר שקופית 6"/>
          <p:cNvSpPr>
            <a:spLocks noGrp="1"/>
          </p:cNvSpPr>
          <p:nvPr>
            <p:ph type="sldNum" sz="quarter" idx="12"/>
          </p:nvPr>
        </p:nvSpPr>
        <p:spPr/>
        <p:txBody>
          <a:bodyPr/>
          <a:lstStyle/>
          <a:p>
            <a:fld id="{83B04A27-F440-4AC9-BB49-F47EFB61C3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מלבן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מלבן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מלבן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מלבן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מלבן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מלבן מעוגל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מלבן מעוגל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מלבן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מלבן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מלבן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מלבן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מלבן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מלבן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מציין מיקום של כותרת 21"/>
          <p:cNvSpPr>
            <a:spLocks noGrp="1"/>
          </p:cNvSpPr>
          <p:nvPr>
            <p:ph type="title"/>
          </p:nvPr>
        </p:nvSpPr>
        <p:spPr>
          <a:xfrm>
            <a:off x="457200" y="1143000"/>
            <a:ext cx="8229600" cy="1066800"/>
          </a:xfrm>
          <a:prstGeom prst="rect">
            <a:avLst/>
          </a:prstGeom>
        </p:spPr>
        <p:txBody>
          <a:bodyPr vert="horz" anchor="ctr">
            <a:normAutofit/>
          </a:body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4" name="מציין מיקום של תאריך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2C58C8F-A96C-4A54-AADD-8477CD6ABF88}" type="datetimeFigureOut">
              <a:rPr lang="en-US" smtClean="0"/>
              <a:pPr/>
              <a:t>6/1/2016</a:t>
            </a:fld>
            <a:endParaRPr lang="en-US"/>
          </a:p>
        </p:txBody>
      </p:sp>
      <p:sp>
        <p:nvSpPr>
          <p:cNvPr id="3" name="מציין מיקום של כותרת תחתונה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מציין מיקום של מספר שקופית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3B04A27-F440-4AC9-BB49-F47EFB61C3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diagramLayout" Target="../diagrams/layout12.xml"/><Relationship Id="rId7" Type="http://schemas.openxmlformats.org/officeDocument/2006/relationships/image" Target="../media/image14.emf"/><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slide" Target="slide16.xml"/><Relationship Id="rId7" Type="http://schemas.openxmlformats.org/officeDocument/2006/relationships/diagramColors" Target="../diagrams/colors1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7.emf"/><Relationship Id="rId7" Type="http://schemas.openxmlformats.org/officeDocument/2006/relationships/diagramLayout" Target="../diagrams/layout6.xml"/><Relationship Id="rId2" Type="http://schemas.openxmlformats.org/officeDocument/2006/relationships/image" Target="../media/image6.emf"/><Relationship Id="rId1" Type="http://schemas.openxmlformats.org/officeDocument/2006/relationships/slideLayout" Target="../slideLayouts/slideLayout2.xml"/><Relationship Id="rId6" Type="http://schemas.openxmlformats.org/officeDocument/2006/relationships/diagramData" Target="../diagrams/data6.xml"/><Relationship Id="rId5" Type="http://schemas.openxmlformats.org/officeDocument/2006/relationships/image" Target="../media/image9.emf"/><Relationship Id="rId10" Type="http://schemas.microsoft.com/office/2007/relationships/diagramDrawing" Target="../diagrams/drawing6.xml"/><Relationship Id="rId4" Type="http://schemas.openxmlformats.org/officeDocument/2006/relationships/image" Target="../media/image8.emf"/><Relationship Id="rId9" Type="http://schemas.openxmlformats.org/officeDocument/2006/relationships/diagramColors" Target="../diagrams/colors6.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179512" y="2132856"/>
            <a:ext cx="8458200" cy="1470025"/>
          </a:xfrm>
        </p:spPr>
        <p:txBody>
          <a:bodyPr>
            <a:normAutofit/>
          </a:bodyPr>
          <a:lstStyle/>
          <a:p>
            <a:r>
              <a:rPr lang="en-US" b="1" dirty="0" smtClean="0">
                <a:effectLst>
                  <a:outerShdw blurRad="38100" dist="38100" dir="2700000" algn="tl">
                    <a:srgbClr val="000000">
                      <a:alpha val="43137"/>
                    </a:srgbClr>
                  </a:outerShdw>
                </a:effectLst>
                <a:latin typeface="Garamond" panose="02020404030301010803" pitchFamily="18" charset="0"/>
              </a:rPr>
              <a:t>Predicting the Existence of Dyslexia in Children Using fMRI</a:t>
            </a:r>
            <a:endParaRPr lang="en-US" b="1" dirty="0">
              <a:effectLst>
                <a:outerShdw blurRad="38100" dist="38100" dir="2700000" algn="tl">
                  <a:srgbClr val="000000">
                    <a:alpha val="43137"/>
                  </a:srgbClr>
                </a:outerShdw>
              </a:effectLst>
              <a:latin typeface="Garamond" panose="02020404030301010803" pitchFamily="18" charset="0"/>
            </a:endParaRPr>
          </a:p>
        </p:txBody>
      </p:sp>
      <p:sp>
        <p:nvSpPr>
          <p:cNvPr id="3" name="כותרת משנה 2"/>
          <p:cNvSpPr>
            <a:spLocks noGrp="1"/>
          </p:cNvSpPr>
          <p:nvPr>
            <p:ph type="subTitle" idx="1"/>
          </p:nvPr>
        </p:nvSpPr>
        <p:spPr>
          <a:xfrm>
            <a:off x="0" y="3899938"/>
            <a:ext cx="9144000" cy="2958062"/>
          </a:xfrm>
        </p:spPr>
        <p:txBody>
          <a:bodyPr>
            <a:noAutofit/>
          </a:bodyPr>
          <a:lstStyle/>
          <a:p>
            <a:r>
              <a:rPr lang="en-US" b="1" dirty="0" smtClean="0">
                <a:latin typeface="Garamond" panose="02020404030301010803" pitchFamily="18" charset="0"/>
                <a:cs typeface="Aparajita" pitchFamily="34" charset="0"/>
              </a:rPr>
              <a:t>Presented by</a:t>
            </a:r>
            <a:r>
              <a:rPr lang="en-US" dirty="0" smtClean="0">
                <a:latin typeface="Garamond" panose="02020404030301010803" pitchFamily="18" charset="0"/>
                <a:cs typeface="Aparajita" pitchFamily="34" charset="0"/>
              </a:rPr>
              <a:t>: Chen Cohen and Tom Beer</a:t>
            </a:r>
          </a:p>
          <a:p>
            <a:r>
              <a:rPr lang="en-US" b="1" dirty="0" smtClean="0">
                <a:latin typeface="Garamond" panose="02020404030301010803" pitchFamily="18" charset="0"/>
                <a:cs typeface="Aparajita" pitchFamily="34" charset="0"/>
              </a:rPr>
              <a:t>Supervised by</a:t>
            </a:r>
            <a:r>
              <a:rPr lang="en-US" dirty="0" smtClean="0">
                <a:latin typeface="Garamond" panose="02020404030301010803" pitchFamily="18" charset="0"/>
                <a:cs typeface="Aparajita" pitchFamily="34" charset="0"/>
              </a:rPr>
              <a:t>: </a:t>
            </a:r>
            <a:r>
              <a:rPr lang="en-US" dirty="0" err="1" smtClean="0">
                <a:latin typeface="Garamond" panose="02020404030301010803" pitchFamily="18" charset="0"/>
                <a:cs typeface="Aparajita" pitchFamily="34" charset="0"/>
              </a:rPr>
              <a:t>Yochai</a:t>
            </a:r>
            <a:r>
              <a:rPr lang="en-US" dirty="0" smtClean="0">
                <a:latin typeface="Garamond" panose="02020404030301010803" pitchFamily="18" charset="0"/>
                <a:cs typeface="Aparajita" pitchFamily="34" charset="0"/>
              </a:rPr>
              <a:t> </a:t>
            </a:r>
            <a:r>
              <a:rPr lang="en-US" dirty="0" err="1" smtClean="0">
                <a:latin typeface="Garamond" panose="02020404030301010803" pitchFamily="18" charset="0"/>
                <a:cs typeface="Aparajita" pitchFamily="34" charset="0"/>
              </a:rPr>
              <a:t>Blau</a:t>
            </a:r>
            <a:endParaRPr lang="en-US" dirty="0" smtClean="0">
              <a:latin typeface="Garamond" panose="02020404030301010803" pitchFamily="18" charset="0"/>
              <a:cs typeface="Aparajita" pitchFamily="34" charset="0"/>
            </a:endParaRPr>
          </a:p>
          <a:p>
            <a:r>
              <a:rPr lang="en-US" b="1" dirty="0" smtClean="0">
                <a:latin typeface="Garamond" panose="02020404030301010803" pitchFamily="18" charset="0"/>
                <a:cs typeface="Aparajita" pitchFamily="34" charset="0"/>
              </a:rPr>
              <a:t>Clinical expert: </a:t>
            </a:r>
            <a:r>
              <a:rPr lang="en-US" dirty="0" err="1" smtClean="0">
                <a:latin typeface="Garamond" panose="02020404030301010803" pitchFamily="18" charset="0"/>
                <a:cs typeface="Aparajita" pitchFamily="34" charset="0"/>
              </a:rPr>
              <a:t>Tzipi</a:t>
            </a:r>
            <a:r>
              <a:rPr lang="en-US" dirty="0" smtClean="0">
                <a:latin typeface="Garamond" panose="02020404030301010803" pitchFamily="18" charset="0"/>
                <a:cs typeface="Aparajita" pitchFamily="34" charset="0"/>
              </a:rPr>
              <a:t>  Horowitz-Kraus</a:t>
            </a:r>
          </a:p>
          <a:p>
            <a:endParaRPr lang="en-US" sz="2000" dirty="0">
              <a:latin typeface="Garamond" panose="02020404030301010803" pitchFamily="18" charset="0"/>
              <a:cs typeface="Aparajita" pitchFamily="34" charset="0"/>
            </a:endParaRPr>
          </a:p>
          <a:p>
            <a:endParaRPr lang="en-US" sz="2000" dirty="0" smtClean="0">
              <a:latin typeface="Garamond" panose="02020404030301010803" pitchFamily="18" charset="0"/>
              <a:cs typeface="Aparajita" pitchFamily="34" charset="0"/>
            </a:endParaRPr>
          </a:p>
          <a:p>
            <a:pPr algn="r"/>
            <a:r>
              <a:rPr lang="en-US" sz="2000" dirty="0" smtClean="0">
                <a:latin typeface="Garamond" panose="02020404030301010803" pitchFamily="18" charset="0"/>
                <a:cs typeface="Aparajita" pitchFamily="34" charset="0"/>
              </a:rPr>
              <a:t>Signal </a:t>
            </a:r>
            <a:r>
              <a:rPr lang="en-US" sz="2000" dirty="0">
                <a:latin typeface="Garamond" panose="02020404030301010803" pitchFamily="18" charset="0"/>
                <a:cs typeface="Aparajita" pitchFamily="34" charset="0"/>
              </a:rPr>
              <a:t>and Image Processing </a:t>
            </a:r>
            <a:r>
              <a:rPr lang="en-US" sz="2000" dirty="0" smtClean="0">
                <a:latin typeface="Garamond" panose="02020404030301010803" pitchFamily="18" charset="0"/>
                <a:cs typeface="Aparajita" pitchFamily="34" charset="0"/>
              </a:rPr>
              <a:t>Lab</a:t>
            </a:r>
            <a:endParaRPr lang="en-US" sz="2000" dirty="0">
              <a:latin typeface="Garamond" panose="02020404030301010803" pitchFamily="18" charset="0"/>
              <a:cs typeface="Aparajita" pitchFamily="34" charset="0"/>
            </a:endParaRPr>
          </a:p>
          <a:p>
            <a:pPr algn="r"/>
            <a:r>
              <a:rPr lang="en-US" sz="2000" dirty="0" smtClean="0">
                <a:latin typeface="Garamond" panose="02020404030301010803" pitchFamily="18" charset="0"/>
                <a:cs typeface="Aparajita" pitchFamily="34" charset="0"/>
              </a:rPr>
              <a:t>June 2016</a:t>
            </a:r>
            <a:endParaRPr lang="en-US" sz="2000" dirty="0">
              <a:latin typeface="Garamond" panose="02020404030301010803" pitchFamily="18" charset="0"/>
              <a:cs typeface="Aparajit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620688"/>
            <a:ext cx="8229600" cy="1066800"/>
          </a:xfrm>
        </p:spPr>
        <p:txBody>
          <a:bodyPr>
            <a:normAutofit fontScale="90000"/>
          </a:bodyPr>
          <a:lstStyle/>
          <a:p>
            <a:r>
              <a:rPr lang="en-US" b="1" dirty="0" smtClean="0">
                <a:effectLst>
                  <a:outerShdw blurRad="38100" dist="38100" dir="2700000" algn="tl">
                    <a:srgbClr val="000000">
                      <a:alpha val="43137"/>
                    </a:srgbClr>
                  </a:outerShdw>
                </a:effectLst>
                <a:latin typeface="Garamond" pitchFamily="18" charset="0"/>
              </a:rPr>
              <a:t>ICA of fMRI data – Spatial </a:t>
            </a:r>
            <a:r>
              <a:rPr lang="en-US" sz="3600" b="1" dirty="0" smtClean="0">
                <a:effectLst>
                  <a:outerShdw blurRad="38100" dist="38100" dir="2700000" algn="tl">
                    <a:srgbClr val="000000">
                      <a:alpha val="43137"/>
                    </a:srgbClr>
                  </a:outerShdw>
                </a:effectLst>
                <a:latin typeface="Garamond" pitchFamily="18" charset="0"/>
              </a:rPr>
              <a:t>vs.</a:t>
            </a:r>
            <a:r>
              <a:rPr lang="en-US" b="1" dirty="0" smtClean="0">
                <a:effectLst>
                  <a:outerShdw blurRad="38100" dist="38100" dir="2700000" algn="tl">
                    <a:srgbClr val="000000">
                      <a:alpha val="43137"/>
                    </a:srgbClr>
                  </a:outerShdw>
                </a:effectLst>
                <a:latin typeface="Garamond" pitchFamily="18" charset="0"/>
              </a:rPr>
              <a:t> Temporal</a:t>
            </a:r>
            <a:endParaRPr lang="en-US" b="1" dirty="0">
              <a:effectLst>
                <a:outerShdw blurRad="38100" dist="38100" dir="2700000" algn="tl">
                  <a:srgbClr val="000000">
                    <a:alpha val="43137"/>
                  </a:srgbClr>
                </a:outerShdw>
              </a:effectLst>
              <a:latin typeface="Garamond" pitchFamily="18" charset="0"/>
            </a:endParaRPr>
          </a:p>
        </p:txBody>
      </p:sp>
      <p:sp>
        <p:nvSpPr>
          <p:cNvPr id="4" name="מציין מיקום תוכן 3"/>
          <p:cNvSpPr>
            <a:spLocks noGrp="1"/>
          </p:cNvSpPr>
          <p:nvPr>
            <p:ph idx="1"/>
          </p:nvPr>
        </p:nvSpPr>
        <p:spPr>
          <a:xfrm>
            <a:off x="467544" y="1484784"/>
            <a:ext cx="4320480" cy="3888432"/>
          </a:xfrm>
        </p:spPr>
        <p:txBody>
          <a:bodyPr>
            <a:normAutofit fontScale="92500"/>
          </a:bodyPr>
          <a:lstStyle/>
          <a:p>
            <a:pPr lvl="0">
              <a:buClr>
                <a:schemeClr val="accent2">
                  <a:lumMod val="50000"/>
                </a:schemeClr>
              </a:buClr>
            </a:pPr>
            <a:r>
              <a:rPr lang="en-US" dirty="0" smtClean="0">
                <a:solidFill>
                  <a:schemeClr val="tx2">
                    <a:lumMod val="50000"/>
                  </a:schemeClr>
                </a:solidFill>
                <a:latin typeface="Garamond" panose="02020404030301010803" pitchFamily="18" charset="0"/>
              </a:rPr>
              <a:t>In our case, the </a:t>
            </a:r>
            <a:r>
              <a:rPr lang="en-US" smtClean="0">
                <a:solidFill>
                  <a:schemeClr val="tx2">
                    <a:lumMod val="50000"/>
                  </a:schemeClr>
                </a:solidFill>
                <a:latin typeface="Garamond" panose="02020404030301010803" pitchFamily="18" charset="0"/>
              </a:rPr>
              <a:t>independent components </a:t>
            </a:r>
            <a:r>
              <a:rPr lang="en-US" dirty="0" smtClean="0">
                <a:solidFill>
                  <a:schemeClr val="tx2">
                    <a:lumMod val="50000"/>
                  </a:schemeClr>
                </a:solidFill>
                <a:latin typeface="Garamond" panose="02020404030301010803" pitchFamily="18" charset="0"/>
              </a:rPr>
              <a:t>are brain networks (visual, auditory, default mode, etc.)</a:t>
            </a:r>
          </a:p>
          <a:p>
            <a:pPr lvl="0">
              <a:buClr>
                <a:schemeClr val="accent2">
                  <a:lumMod val="50000"/>
                </a:schemeClr>
              </a:buClr>
            </a:pPr>
            <a:endParaRPr lang="en-US" dirty="0" smtClean="0">
              <a:solidFill>
                <a:schemeClr val="tx2">
                  <a:lumMod val="50000"/>
                </a:schemeClr>
              </a:solidFill>
              <a:latin typeface="Garamond" panose="02020404030301010803" pitchFamily="18" charset="0"/>
            </a:endParaRPr>
          </a:p>
          <a:p>
            <a:pPr lvl="0">
              <a:buClr>
                <a:schemeClr val="accent2">
                  <a:lumMod val="50000"/>
                </a:schemeClr>
              </a:buClr>
            </a:pPr>
            <a:r>
              <a:rPr lang="en-US" dirty="0" smtClean="0">
                <a:solidFill>
                  <a:schemeClr val="tx2">
                    <a:lumMod val="50000"/>
                  </a:schemeClr>
                </a:solidFill>
                <a:latin typeface="Garamond" panose="02020404030301010803" pitchFamily="18" charset="0"/>
              </a:rPr>
              <a:t>Two ways to organize the data lead to two distinct approaches: spatial ICA and temporal ICA</a:t>
            </a:r>
          </a:p>
          <a:p>
            <a:endParaRPr lang="en-US" dirty="0">
              <a:solidFill>
                <a:schemeClr val="tx2">
                  <a:lumMod val="50000"/>
                </a:schemeClr>
              </a:solidFill>
              <a:latin typeface="Garamond" panose="02020404030301010803" pitchFamily="18" charset="0"/>
            </a:endParaRPr>
          </a:p>
        </p:txBody>
      </p:sp>
      <p:graphicFrame>
        <p:nvGraphicFramePr>
          <p:cNvPr id="14" name="דיאגרמה 13"/>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קבוצה 23"/>
          <p:cNvGrpSpPr/>
          <p:nvPr/>
        </p:nvGrpSpPr>
        <p:grpSpPr>
          <a:xfrm>
            <a:off x="4716016" y="1844824"/>
            <a:ext cx="4104456" cy="2664296"/>
            <a:chOff x="4716016" y="1844824"/>
            <a:chExt cx="4104456" cy="2664296"/>
          </a:xfrm>
        </p:grpSpPr>
        <p:grpSp>
          <p:nvGrpSpPr>
            <p:cNvPr id="17" name="קבוצה 16"/>
            <p:cNvGrpSpPr/>
            <p:nvPr/>
          </p:nvGrpSpPr>
          <p:grpSpPr>
            <a:xfrm>
              <a:off x="4973513" y="1921604"/>
              <a:ext cx="3846959" cy="2587516"/>
              <a:chOff x="4932040" y="1619508"/>
              <a:chExt cx="3846959" cy="2587516"/>
            </a:xfrm>
          </p:grpSpPr>
          <p:grpSp>
            <p:nvGrpSpPr>
              <p:cNvPr id="5" name="Group 3"/>
              <p:cNvGrpSpPr>
                <a:grpSpLocks/>
              </p:cNvGrpSpPr>
              <p:nvPr/>
            </p:nvGrpSpPr>
            <p:grpSpPr bwMode="auto">
              <a:xfrm>
                <a:off x="4932040" y="1844824"/>
                <a:ext cx="3846959" cy="2362200"/>
                <a:chOff x="6286500" y="1275022"/>
                <a:chExt cx="3990975" cy="2362200"/>
              </a:xfrm>
            </p:grpSpPr>
            <p:pic>
              <p:nvPicPr>
                <p:cNvPr id="6" name="Picture 4"/>
                <p:cNvPicPr>
                  <a:picLocks noChangeAspect="1"/>
                </p:cNvPicPr>
                <p:nvPr/>
              </p:nvPicPr>
              <p:blipFill>
                <a:blip r:embed="rId8" cstate="print">
                  <a:duotone>
                    <a:schemeClr val="accent2">
                      <a:shade val="45000"/>
                      <a:satMod val="135000"/>
                    </a:schemeClr>
                    <a:prstClr val="white"/>
                  </a:duotone>
                </a:blip>
                <a:srcRect/>
                <a:stretch>
                  <a:fillRect/>
                </a:stretch>
              </p:blipFill>
              <p:spPr bwMode="auto">
                <a:xfrm>
                  <a:off x="6286500" y="1275022"/>
                  <a:ext cx="3990975" cy="2362200"/>
                </a:xfrm>
                <a:prstGeom prst="rect">
                  <a:avLst/>
                </a:prstGeom>
                <a:noFill/>
                <a:ln w="9525">
                  <a:noFill/>
                  <a:miter lim="800000"/>
                  <a:headEnd/>
                  <a:tailEnd/>
                </a:ln>
              </p:spPr>
            </p:pic>
            <p:sp>
              <p:nvSpPr>
                <p:cNvPr id="7" name="TextBox 6"/>
                <p:cNvSpPr txBox="1"/>
                <p:nvPr/>
              </p:nvSpPr>
              <p:spPr>
                <a:xfrm>
                  <a:off x="10007244" y="1695710"/>
                  <a:ext cx="104775" cy="254000"/>
                </a:xfrm>
                <a:prstGeom prst="rect">
                  <a:avLst/>
                </a:prstGeom>
                <a:noFill/>
              </p:spPr>
              <p:txBody>
                <a:bodyPr rtlCol="1">
                  <a:spAutoFit/>
                </a:bodyPr>
                <a:lstStyle/>
                <a:p>
                  <a:pPr eaLnBrk="1" fontAlgn="auto" hangingPunct="1">
                    <a:spcBef>
                      <a:spcPts val="0"/>
                    </a:spcBef>
                    <a:spcAft>
                      <a:spcPts val="0"/>
                    </a:spcAft>
                    <a:defRPr/>
                  </a:pPr>
                  <a:r>
                    <a:rPr lang="en-US" sz="1050" b="1" dirty="0">
                      <a:solidFill>
                        <a:schemeClr val="accent2">
                          <a:lumMod val="50000"/>
                        </a:schemeClr>
                      </a:solidFill>
                      <a:latin typeface="+mn-lt"/>
                    </a:rPr>
                    <a:t>S</a:t>
                  </a:r>
                  <a:endParaRPr lang="he-IL" sz="700" b="1" dirty="0">
                    <a:solidFill>
                      <a:schemeClr val="accent2">
                        <a:lumMod val="50000"/>
                      </a:schemeClr>
                    </a:solidFill>
                    <a:latin typeface="+mn-lt"/>
                  </a:endParaRPr>
                </a:p>
              </p:txBody>
            </p:sp>
            <p:sp>
              <p:nvSpPr>
                <p:cNvPr id="8" name="TextBox 6"/>
                <p:cNvSpPr txBox="1">
                  <a:spLocks noChangeArrowheads="1"/>
                </p:cNvSpPr>
                <p:nvPr/>
              </p:nvSpPr>
              <p:spPr bwMode="auto">
                <a:xfrm>
                  <a:off x="7242082" y="2190998"/>
                  <a:ext cx="104775" cy="338554"/>
                </a:xfrm>
                <a:prstGeom prst="rect">
                  <a:avLst/>
                </a:prstGeom>
                <a:noFill/>
                <a:ln w="9525">
                  <a:noFill/>
                  <a:miter lim="800000"/>
                  <a:headEnd/>
                  <a:tailEnd/>
                </a:ln>
              </p:spPr>
              <p:txBody>
                <a:bodyPr>
                  <a:spAutoFit/>
                </a:bodyPr>
                <a:lstStyle/>
                <a:p>
                  <a:pPr eaLnBrk="1" hangingPunct="1"/>
                  <a:r>
                    <a:rPr lang="en-US" sz="1600" b="1" dirty="0">
                      <a:solidFill>
                        <a:schemeClr val="accent2">
                          <a:lumMod val="50000"/>
                        </a:schemeClr>
                      </a:solidFill>
                    </a:rPr>
                    <a:t>X</a:t>
                  </a:r>
                  <a:endParaRPr lang="he-IL" sz="600" b="1" dirty="0">
                    <a:solidFill>
                      <a:schemeClr val="accent2">
                        <a:lumMod val="50000"/>
                      </a:schemeClr>
                    </a:solidFill>
                  </a:endParaRPr>
                </a:p>
              </p:txBody>
            </p:sp>
            <p:sp>
              <p:nvSpPr>
                <p:cNvPr id="9" name="TextBox 7"/>
                <p:cNvSpPr txBox="1">
                  <a:spLocks noChangeArrowheads="1"/>
                </p:cNvSpPr>
                <p:nvPr/>
              </p:nvSpPr>
              <p:spPr bwMode="auto">
                <a:xfrm>
                  <a:off x="8399607" y="1905247"/>
                  <a:ext cx="138127" cy="400110"/>
                </a:xfrm>
                <a:prstGeom prst="rect">
                  <a:avLst/>
                </a:prstGeom>
                <a:noFill/>
                <a:ln w="9525">
                  <a:noFill/>
                  <a:miter lim="800000"/>
                  <a:headEnd/>
                  <a:tailEnd/>
                </a:ln>
              </p:spPr>
              <p:txBody>
                <a:bodyPr>
                  <a:spAutoFit/>
                </a:bodyPr>
                <a:lstStyle/>
                <a:p>
                  <a:pPr eaLnBrk="1" hangingPunct="1"/>
                  <a:r>
                    <a:rPr lang="en-US" sz="2000" b="1" dirty="0">
                      <a:solidFill>
                        <a:schemeClr val="accent2">
                          <a:lumMod val="50000"/>
                        </a:schemeClr>
                      </a:solidFill>
                    </a:rPr>
                    <a:t>A</a:t>
                  </a:r>
                  <a:endParaRPr lang="he-IL" sz="800" b="1" dirty="0">
                    <a:solidFill>
                      <a:schemeClr val="accent2">
                        <a:lumMod val="50000"/>
                      </a:schemeClr>
                    </a:solidFill>
                  </a:endParaRPr>
                </a:p>
              </p:txBody>
            </p:sp>
          </p:grpSp>
          <p:sp>
            <p:nvSpPr>
              <p:cNvPr id="15" name="מלבן 14"/>
              <p:cNvSpPr/>
              <p:nvPr/>
            </p:nvSpPr>
            <p:spPr>
              <a:xfrm>
                <a:off x="6541048" y="1619508"/>
                <a:ext cx="1127296" cy="369332"/>
              </a:xfrm>
              <a:prstGeom prst="rect">
                <a:avLst/>
              </a:prstGeom>
            </p:spPr>
            <p:txBody>
              <a:bodyPr wrap="none">
                <a:spAutoFit/>
              </a:bodyPr>
              <a:lstStyle/>
              <a:p>
                <a:r>
                  <a:rPr lang="en-US" b="1" u="sng" dirty="0" smtClean="0">
                    <a:solidFill>
                      <a:schemeClr val="tx1">
                        <a:lumMod val="95000"/>
                        <a:lumOff val="5000"/>
                      </a:schemeClr>
                    </a:solidFill>
                    <a:latin typeface="Garamond" pitchFamily="18" charset="0"/>
                  </a:rPr>
                  <a:t>Temporal</a:t>
                </a:r>
                <a:endParaRPr lang="en-US" u="sng" dirty="0">
                  <a:solidFill>
                    <a:schemeClr val="tx1">
                      <a:lumMod val="95000"/>
                      <a:lumOff val="5000"/>
                    </a:schemeClr>
                  </a:solidFill>
                </a:endParaRPr>
              </a:p>
            </p:txBody>
          </p:sp>
        </p:grpSp>
        <p:sp>
          <p:nvSpPr>
            <p:cNvPr id="19" name="מלבן 18"/>
            <p:cNvSpPr/>
            <p:nvPr/>
          </p:nvSpPr>
          <p:spPr>
            <a:xfrm>
              <a:off x="5508104" y="1844824"/>
              <a:ext cx="439544" cy="307777"/>
            </a:xfrm>
            <a:prstGeom prst="rect">
              <a:avLst/>
            </a:prstGeom>
          </p:spPr>
          <p:txBody>
            <a:bodyPr wrap="none">
              <a:spAutoFit/>
            </a:bodyPr>
            <a:lstStyle/>
            <a:p>
              <a:r>
                <a:rPr lang="en-US" sz="1400" b="1" dirty="0" smtClean="0">
                  <a:solidFill>
                    <a:schemeClr val="accent1">
                      <a:lumMod val="75000"/>
                    </a:schemeClr>
                  </a:solidFill>
                  <a:latin typeface="Garamond" pitchFamily="18" charset="0"/>
                </a:rPr>
                <a:t>180</a:t>
              </a:r>
              <a:endParaRPr lang="en-US" b="1" dirty="0">
                <a:solidFill>
                  <a:schemeClr val="accent1">
                    <a:lumMod val="75000"/>
                  </a:schemeClr>
                </a:solidFill>
              </a:endParaRPr>
            </a:p>
          </p:txBody>
        </p:sp>
        <p:sp>
          <p:nvSpPr>
            <p:cNvPr id="21" name="מלבן 20"/>
            <p:cNvSpPr/>
            <p:nvPr/>
          </p:nvSpPr>
          <p:spPr>
            <a:xfrm rot="16200000">
              <a:off x="4596432" y="3044528"/>
              <a:ext cx="546945" cy="307777"/>
            </a:xfrm>
            <a:prstGeom prst="rect">
              <a:avLst/>
            </a:prstGeom>
          </p:spPr>
          <p:txBody>
            <a:bodyPr wrap="none">
              <a:spAutoFit/>
            </a:bodyPr>
            <a:lstStyle/>
            <a:p>
              <a:r>
                <a:rPr lang="en-US" sz="1400" b="1" dirty="0" smtClean="0">
                  <a:solidFill>
                    <a:schemeClr val="accent1">
                      <a:lumMod val="75000"/>
                    </a:schemeClr>
                  </a:solidFill>
                  <a:latin typeface="Garamond" pitchFamily="18" charset="0"/>
                </a:rPr>
                <a:t>150K</a:t>
              </a:r>
              <a:endParaRPr lang="en-US" b="1" dirty="0">
                <a:solidFill>
                  <a:schemeClr val="accent1">
                    <a:lumMod val="75000"/>
                  </a:schemeClr>
                </a:solidFill>
              </a:endParaRPr>
            </a:p>
          </p:txBody>
        </p:sp>
      </p:grpSp>
      <p:grpSp>
        <p:nvGrpSpPr>
          <p:cNvPr id="25" name="קבוצה 24"/>
          <p:cNvGrpSpPr/>
          <p:nvPr/>
        </p:nvGrpSpPr>
        <p:grpSpPr>
          <a:xfrm>
            <a:off x="3059832" y="4581128"/>
            <a:ext cx="5796136" cy="1439987"/>
            <a:chOff x="3059832" y="4581128"/>
            <a:chExt cx="5796136" cy="1439987"/>
          </a:xfrm>
        </p:grpSpPr>
        <p:grpSp>
          <p:nvGrpSpPr>
            <p:cNvPr id="18" name="קבוצה 17"/>
            <p:cNvGrpSpPr/>
            <p:nvPr/>
          </p:nvGrpSpPr>
          <p:grpSpPr>
            <a:xfrm>
              <a:off x="3275856" y="4581128"/>
              <a:ext cx="5580112" cy="1439987"/>
              <a:chOff x="3275856" y="4581128"/>
              <a:chExt cx="5580112" cy="1439987"/>
            </a:xfrm>
          </p:grpSpPr>
          <p:grpSp>
            <p:nvGrpSpPr>
              <p:cNvPr id="10" name="Group 8"/>
              <p:cNvGrpSpPr>
                <a:grpSpLocks/>
              </p:cNvGrpSpPr>
              <p:nvPr/>
            </p:nvGrpSpPr>
            <p:grpSpPr bwMode="auto">
              <a:xfrm>
                <a:off x="3275856" y="4797152"/>
                <a:ext cx="5580112" cy="1223963"/>
                <a:chOff x="3086100" y="2700337"/>
                <a:chExt cx="6019800" cy="1457325"/>
              </a:xfrm>
            </p:grpSpPr>
            <p:pic>
              <p:nvPicPr>
                <p:cNvPr id="11" name="Picture 9"/>
                <p:cNvPicPr>
                  <a:picLocks noChangeAspect="1"/>
                </p:cNvPicPr>
                <p:nvPr/>
              </p:nvPicPr>
              <p:blipFill>
                <a:blip r:embed="rId9" cstate="print">
                  <a:duotone>
                    <a:schemeClr val="accent2">
                      <a:shade val="45000"/>
                      <a:satMod val="135000"/>
                    </a:schemeClr>
                    <a:prstClr val="white"/>
                  </a:duotone>
                </a:blip>
                <a:srcRect/>
                <a:stretch>
                  <a:fillRect/>
                </a:stretch>
              </p:blipFill>
              <p:spPr bwMode="auto">
                <a:xfrm>
                  <a:off x="3086100" y="2700337"/>
                  <a:ext cx="6019800" cy="1457325"/>
                </a:xfrm>
                <a:prstGeom prst="rect">
                  <a:avLst/>
                </a:prstGeom>
                <a:noFill/>
                <a:ln w="9525">
                  <a:noFill/>
                  <a:miter lim="800000"/>
                  <a:headEnd/>
                  <a:tailEnd/>
                </a:ln>
              </p:spPr>
            </p:pic>
            <p:sp>
              <p:nvSpPr>
                <p:cNvPr id="12" name="TextBox 10"/>
                <p:cNvSpPr txBox="1">
                  <a:spLocks noChangeArrowheads="1"/>
                </p:cNvSpPr>
                <p:nvPr/>
              </p:nvSpPr>
              <p:spPr bwMode="auto">
                <a:xfrm>
                  <a:off x="6255674" y="3318567"/>
                  <a:ext cx="138127" cy="476395"/>
                </a:xfrm>
                <a:prstGeom prst="rect">
                  <a:avLst/>
                </a:prstGeom>
                <a:noFill/>
                <a:ln w="9525">
                  <a:noFill/>
                  <a:miter lim="800000"/>
                  <a:headEnd/>
                  <a:tailEnd/>
                </a:ln>
              </p:spPr>
              <p:txBody>
                <a:bodyPr>
                  <a:spAutoFit/>
                </a:bodyPr>
                <a:lstStyle/>
                <a:p>
                  <a:pPr eaLnBrk="1" hangingPunct="1"/>
                  <a:r>
                    <a:rPr lang="en-US" sz="2000" b="1" dirty="0">
                      <a:solidFill>
                        <a:schemeClr val="accent2">
                          <a:lumMod val="50000"/>
                        </a:schemeClr>
                      </a:solidFill>
                    </a:rPr>
                    <a:t>A</a:t>
                  </a:r>
                  <a:endParaRPr lang="he-IL" sz="800" b="1" dirty="0">
                    <a:solidFill>
                      <a:schemeClr val="accent2">
                        <a:lumMod val="50000"/>
                      </a:schemeClr>
                    </a:solidFill>
                  </a:endParaRPr>
                </a:p>
              </p:txBody>
            </p:sp>
            <p:sp>
              <p:nvSpPr>
                <p:cNvPr id="13" name="TextBox 11"/>
                <p:cNvSpPr txBox="1">
                  <a:spLocks noChangeArrowheads="1"/>
                </p:cNvSpPr>
                <p:nvPr/>
              </p:nvSpPr>
              <p:spPr bwMode="auto">
                <a:xfrm>
                  <a:off x="8589199" y="3300497"/>
                  <a:ext cx="104775" cy="366458"/>
                </a:xfrm>
                <a:prstGeom prst="rect">
                  <a:avLst/>
                </a:prstGeom>
                <a:noFill/>
                <a:ln w="9525">
                  <a:noFill/>
                  <a:miter lim="800000"/>
                  <a:headEnd/>
                  <a:tailEnd/>
                </a:ln>
              </p:spPr>
              <p:txBody>
                <a:bodyPr>
                  <a:spAutoFit/>
                </a:bodyPr>
                <a:lstStyle/>
                <a:p>
                  <a:pPr eaLnBrk="1" hangingPunct="1"/>
                  <a:r>
                    <a:rPr lang="en-US" sz="1400" b="1" dirty="0">
                      <a:solidFill>
                        <a:schemeClr val="accent2">
                          <a:lumMod val="50000"/>
                        </a:schemeClr>
                      </a:solidFill>
                    </a:rPr>
                    <a:t>S</a:t>
                  </a:r>
                  <a:endParaRPr lang="he-IL" sz="1000" b="1" dirty="0">
                    <a:solidFill>
                      <a:schemeClr val="accent2">
                        <a:lumMod val="50000"/>
                      </a:schemeClr>
                    </a:solidFill>
                  </a:endParaRPr>
                </a:p>
              </p:txBody>
            </p:sp>
          </p:grpSp>
          <p:sp>
            <p:nvSpPr>
              <p:cNvPr id="16" name="מלבן 15"/>
              <p:cNvSpPr/>
              <p:nvPr/>
            </p:nvSpPr>
            <p:spPr>
              <a:xfrm>
                <a:off x="5796136" y="4581128"/>
                <a:ext cx="906017" cy="369332"/>
              </a:xfrm>
              <a:prstGeom prst="rect">
                <a:avLst/>
              </a:prstGeom>
            </p:spPr>
            <p:txBody>
              <a:bodyPr wrap="none">
                <a:spAutoFit/>
              </a:bodyPr>
              <a:lstStyle/>
              <a:p>
                <a:r>
                  <a:rPr lang="en-US" b="1" u="sng" dirty="0" smtClean="0">
                    <a:solidFill>
                      <a:schemeClr val="tx1">
                        <a:lumMod val="95000"/>
                        <a:lumOff val="5000"/>
                      </a:schemeClr>
                    </a:solidFill>
                    <a:latin typeface="Garamond" pitchFamily="18" charset="0"/>
                  </a:rPr>
                  <a:t>Spatial </a:t>
                </a:r>
                <a:endParaRPr lang="en-US" u="sng" dirty="0">
                  <a:solidFill>
                    <a:schemeClr val="tx1">
                      <a:lumMod val="95000"/>
                      <a:lumOff val="5000"/>
                    </a:schemeClr>
                  </a:solidFill>
                </a:endParaRPr>
              </a:p>
            </p:txBody>
          </p:sp>
        </p:grpSp>
        <p:sp>
          <p:nvSpPr>
            <p:cNvPr id="22" name="מלבן 21"/>
            <p:cNvSpPr/>
            <p:nvPr/>
          </p:nvSpPr>
          <p:spPr>
            <a:xfrm rot="16200000">
              <a:off x="2993949" y="5295083"/>
              <a:ext cx="439544" cy="307777"/>
            </a:xfrm>
            <a:prstGeom prst="rect">
              <a:avLst/>
            </a:prstGeom>
          </p:spPr>
          <p:txBody>
            <a:bodyPr wrap="none">
              <a:spAutoFit/>
            </a:bodyPr>
            <a:lstStyle/>
            <a:p>
              <a:r>
                <a:rPr lang="en-US" sz="1400" b="1" dirty="0" smtClean="0">
                  <a:solidFill>
                    <a:schemeClr val="accent1">
                      <a:lumMod val="75000"/>
                    </a:schemeClr>
                  </a:solidFill>
                  <a:latin typeface="Garamond" pitchFamily="18" charset="0"/>
                </a:rPr>
                <a:t>180</a:t>
              </a:r>
              <a:endParaRPr lang="en-US" b="1" dirty="0">
                <a:solidFill>
                  <a:schemeClr val="accent1">
                    <a:lumMod val="75000"/>
                  </a:schemeClr>
                </a:solidFill>
              </a:endParaRPr>
            </a:p>
          </p:txBody>
        </p:sp>
        <p:sp>
          <p:nvSpPr>
            <p:cNvPr id="23" name="מלבן 22"/>
            <p:cNvSpPr/>
            <p:nvPr/>
          </p:nvSpPr>
          <p:spPr>
            <a:xfrm>
              <a:off x="4355976" y="4725144"/>
              <a:ext cx="546945" cy="307777"/>
            </a:xfrm>
            <a:prstGeom prst="rect">
              <a:avLst/>
            </a:prstGeom>
          </p:spPr>
          <p:txBody>
            <a:bodyPr wrap="none">
              <a:spAutoFit/>
            </a:bodyPr>
            <a:lstStyle/>
            <a:p>
              <a:r>
                <a:rPr lang="en-US" sz="1400" b="1" dirty="0" smtClean="0">
                  <a:solidFill>
                    <a:schemeClr val="accent1">
                      <a:lumMod val="75000"/>
                    </a:schemeClr>
                  </a:solidFill>
                  <a:latin typeface="Garamond" pitchFamily="18" charset="0"/>
                </a:rPr>
                <a:t>150K</a:t>
              </a:r>
              <a:endParaRPr lang="en-US" b="1" dirty="0">
                <a:solidFill>
                  <a:schemeClr val="accent1">
                    <a:lumMod val="75000"/>
                  </a:schemeClr>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620688"/>
            <a:ext cx="8229600" cy="1066800"/>
          </a:xfrm>
        </p:spPr>
        <p:txBody>
          <a:bodyPr>
            <a:normAutofit fontScale="90000"/>
          </a:bodyPr>
          <a:lstStyle/>
          <a:p>
            <a:r>
              <a:rPr lang="en-US" b="1" dirty="0" smtClean="0">
                <a:effectLst>
                  <a:outerShdw blurRad="38100" dist="38100" dir="2700000" algn="tl">
                    <a:srgbClr val="000000">
                      <a:alpha val="43137"/>
                    </a:srgbClr>
                  </a:outerShdw>
                </a:effectLst>
                <a:latin typeface="Garamond" pitchFamily="18" charset="0"/>
              </a:rPr>
              <a:t>ICA of fMRI data – Spatial </a:t>
            </a:r>
            <a:r>
              <a:rPr lang="en-US" sz="3600" b="1" dirty="0" smtClean="0">
                <a:effectLst>
                  <a:outerShdw blurRad="38100" dist="38100" dir="2700000" algn="tl">
                    <a:srgbClr val="000000">
                      <a:alpha val="43137"/>
                    </a:srgbClr>
                  </a:outerShdw>
                </a:effectLst>
                <a:latin typeface="Garamond" pitchFamily="18" charset="0"/>
              </a:rPr>
              <a:t>vs.</a:t>
            </a:r>
            <a:r>
              <a:rPr lang="en-US" b="1" dirty="0" smtClean="0">
                <a:effectLst>
                  <a:outerShdw blurRad="38100" dist="38100" dir="2700000" algn="tl">
                    <a:srgbClr val="000000">
                      <a:alpha val="43137"/>
                    </a:srgbClr>
                  </a:outerShdw>
                </a:effectLst>
                <a:latin typeface="Garamond" pitchFamily="18" charset="0"/>
              </a:rPr>
              <a:t> Temporal</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457200" y="1700808"/>
            <a:ext cx="8229600" cy="4873728"/>
          </a:xfrm>
        </p:spPr>
        <p:txBody>
          <a:bodyPr>
            <a:noAutofit/>
          </a:bodyPr>
          <a:lstStyle/>
          <a:p>
            <a:pPr>
              <a:buClr>
                <a:schemeClr val="accent2">
                  <a:lumMod val="50000"/>
                </a:schemeClr>
              </a:buClr>
            </a:pPr>
            <a:r>
              <a:rPr lang="en-US" sz="2400" dirty="0" err="1">
                <a:solidFill>
                  <a:schemeClr val="tx2">
                    <a:lumMod val="50000"/>
                  </a:schemeClr>
                </a:solidFill>
                <a:latin typeface="Garamond" panose="02020404030301010803" pitchFamily="18" charset="0"/>
              </a:rPr>
              <a:t>sICA</a:t>
            </a:r>
            <a:r>
              <a:rPr lang="en-US" sz="2400" dirty="0">
                <a:solidFill>
                  <a:schemeClr val="tx2">
                    <a:lumMod val="50000"/>
                  </a:schemeClr>
                </a:solidFill>
                <a:latin typeface="Garamond" panose="02020404030301010803" pitchFamily="18" charset="0"/>
              </a:rPr>
              <a:t> and </a:t>
            </a:r>
            <a:r>
              <a:rPr lang="en-US" sz="2400" dirty="0" err="1">
                <a:solidFill>
                  <a:schemeClr val="tx2">
                    <a:lumMod val="50000"/>
                  </a:schemeClr>
                </a:solidFill>
                <a:latin typeface="Garamond" panose="02020404030301010803" pitchFamily="18" charset="0"/>
              </a:rPr>
              <a:t>tICA</a:t>
            </a:r>
            <a:r>
              <a:rPr lang="en-US" sz="2400" dirty="0">
                <a:solidFill>
                  <a:schemeClr val="tx2">
                    <a:lumMod val="50000"/>
                  </a:schemeClr>
                </a:solidFill>
                <a:latin typeface="Garamond" panose="02020404030301010803" pitchFamily="18" charset="0"/>
              </a:rPr>
              <a:t> may produce similar results in some instances, and diverging results in others. In any case, neither of them is a priori superior over the </a:t>
            </a:r>
            <a:r>
              <a:rPr lang="en-US" sz="2400" dirty="0" smtClean="0">
                <a:solidFill>
                  <a:schemeClr val="tx2">
                    <a:lumMod val="50000"/>
                  </a:schemeClr>
                </a:solidFill>
                <a:latin typeface="Garamond" panose="02020404030301010803" pitchFamily="18" charset="0"/>
              </a:rPr>
              <a:t>other [Calhoun et al., 2001].</a:t>
            </a:r>
          </a:p>
          <a:p>
            <a:pPr>
              <a:buClr>
                <a:schemeClr val="accent2">
                  <a:lumMod val="50000"/>
                </a:schemeClr>
              </a:buClr>
            </a:pPr>
            <a:endParaRPr lang="en-US" sz="2400" dirty="0">
              <a:solidFill>
                <a:schemeClr val="tx2">
                  <a:lumMod val="50000"/>
                </a:schemeClr>
              </a:solidFill>
              <a:latin typeface="Garamond" panose="02020404030301010803" pitchFamily="18" charset="0"/>
            </a:endParaRPr>
          </a:p>
          <a:p>
            <a:pPr>
              <a:buClr>
                <a:schemeClr val="accent2">
                  <a:lumMod val="50000"/>
                </a:schemeClr>
              </a:buClr>
            </a:pPr>
            <a:r>
              <a:rPr lang="en-US" sz="2400" dirty="0">
                <a:solidFill>
                  <a:schemeClr val="tx2">
                    <a:lumMod val="50000"/>
                  </a:schemeClr>
                </a:solidFill>
                <a:latin typeface="Garamond" panose="02020404030301010803" pitchFamily="18" charset="0"/>
              </a:rPr>
              <a:t>Due to the much higher number of voxels than time points in a typical fMRI scan, </a:t>
            </a:r>
            <a:r>
              <a:rPr lang="en-US" sz="2400" dirty="0" err="1">
                <a:solidFill>
                  <a:schemeClr val="tx2">
                    <a:lumMod val="50000"/>
                  </a:schemeClr>
                </a:solidFill>
                <a:latin typeface="Garamond" panose="02020404030301010803" pitchFamily="18" charset="0"/>
              </a:rPr>
              <a:t>tICA</a:t>
            </a:r>
            <a:r>
              <a:rPr lang="en-US" sz="2400" dirty="0">
                <a:solidFill>
                  <a:schemeClr val="tx2">
                    <a:lumMod val="50000"/>
                  </a:schemeClr>
                </a:solidFill>
                <a:latin typeface="Garamond" panose="02020404030301010803" pitchFamily="18" charset="0"/>
              </a:rPr>
              <a:t> is more computationally demanding and </a:t>
            </a:r>
            <a:r>
              <a:rPr lang="en-US" sz="2400" dirty="0" smtClean="0">
                <a:solidFill>
                  <a:schemeClr val="tx2">
                    <a:lumMod val="50000"/>
                  </a:schemeClr>
                </a:solidFill>
                <a:latin typeface="Garamond" panose="02020404030301010803" pitchFamily="18" charset="0"/>
              </a:rPr>
              <a:t>can </a:t>
            </a:r>
            <a:r>
              <a:rPr lang="en-US" sz="2400" dirty="0">
                <a:solidFill>
                  <a:schemeClr val="tx2">
                    <a:lumMod val="50000"/>
                  </a:schemeClr>
                </a:solidFill>
                <a:latin typeface="Garamond" panose="02020404030301010803" pitchFamily="18" charset="0"/>
              </a:rPr>
              <a:t>easily lose practical feasibility</a:t>
            </a:r>
            <a:r>
              <a:rPr lang="en-US" sz="2400" dirty="0" smtClean="0">
                <a:solidFill>
                  <a:schemeClr val="tx2">
                    <a:lumMod val="50000"/>
                  </a:schemeClr>
                </a:solidFill>
                <a:latin typeface="Garamond" panose="02020404030301010803" pitchFamily="18" charset="0"/>
              </a:rPr>
              <a:t>.</a:t>
            </a:r>
          </a:p>
          <a:p>
            <a:pPr>
              <a:buClr>
                <a:schemeClr val="accent2">
                  <a:lumMod val="50000"/>
                </a:schemeClr>
              </a:buClr>
            </a:pPr>
            <a:endParaRPr lang="en-US" sz="2400" dirty="0">
              <a:solidFill>
                <a:schemeClr val="tx2">
                  <a:lumMod val="50000"/>
                </a:schemeClr>
              </a:solidFill>
              <a:latin typeface="Garamond" panose="02020404030301010803" pitchFamily="18" charset="0"/>
            </a:endParaRPr>
          </a:p>
          <a:p>
            <a:pPr>
              <a:buClr>
                <a:schemeClr val="accent2">
                  <a:lumMod val="50000"/>
                </a:schemeClr>
              </a:buClr>
            </a:pPr>
            <a:r>
              <a:rPr lang="en-US" sz="2400" dirty="0">
                <a:solidFill>
                  <a:schemeClr val="tx2">
                    <a:lumMod val="50000"/>
                  </a:schemeClr>
                </a:solidFill>
                <a:latin typeface="Garamond" panose="02020404030301010803" pitchFamily="18" charset="0"/>
              </a:rPr>
              <a:t>Remedies could be found to </a:t>
            </a:r>
            <a:r>
              <a:rPr lang="en-US" sz="2400" dirty="0" smtClean="0">
                <a:solidFill>
                  <a:schemeClr val="tx2">
                    <a:lumMod val="50000"/>
                  </a:schemeClr>
                </a:solidFill>
                <a:latin typeface="Garamond" panose="02020404030301010803" pitchFamily="18" charset="0"/>
              </a:rPr>
              <a:t>overcome this obstacle (e.g</a:t>
            </a:r>
            <a:r>
              <a:rPr lang="en-US" sz="2400" dirty="0">
                <a:solidFill>
                  <a:schemeClr val="tx2">
                    <a:lumMod val="50000"/>
                  </a:schemeClr>
                </a:solidFill>
                <a:latin typeface="Garamond" panose="02020404030301010803" pitchFamily="18" charset="0"/>
              </a:rPr>
              <a:t>. </a:t>
            </a:r>
            <a:r>
              <a:rPr lang="en-US" sz="2400" dirty="0" err="1">
                <a:solidFill>
                  <a:schemeClr val="tx2">
                    <a:lumMod val="50000"/>
                  </a:schemeClr>
                </a:solidFill>
                <a:latin typeface="Garamond" panose="02020404030301010803" pitchFamily="18" charset="0"/>
              </a:rPr>
              <a:t>sparsification</a:t>
            </a:r>
            <a:r>
              <a:rPr lang="en-US" sz="2400" dirty="0" smtClean="0">
                <a:solidFill>
                  <a:schemeClr val="tx2">
                    <a:lumMod val="50000"/>
                  </a:schemeClr>
                </a:solidFill>
                <a:latin typeface="Garamond" panose="02020404030301010803" pitchFamily="18" charset="0"/>
              </a:rPr>
              <a:t>).</a:t>
            </a:r>
            <a:endParaRPr lang="en-US" sz="2400" dirty="0">
              <a:solidFill>
                <a:schemeClr val="tx2">
                  <a:lumMod val="50000"/>
                </a:schemeClr>
              </a:solidFill>
              <a:latin typeface="Garamond" panose="02020404030301010803" pitchFamily="18" charset="0"/>
            </a:endParaRPr>
          </a:p>
          <a:p>
            <a:pPr>
              <a:buClr>
                <a:schemeClr val="accent2">
                  <a:lumMod val="50000"/>
                </a:schemeClr>
              </a:buClr>
            </a:pPr>
            <a:endParaRPr lang="en-US" sz="2000" dirty="0" smtClean="0">
              <a:solidFill>
                <a:schemeClr val="tx2">
                  <a:lumMod val="50000"/>
                </a:schemeClr>
              </a:solidFill>
              <a:latin typeface="Calibri" pitchFamily="34" charset="0"/>
            </a:endParaRPr>
          </a:p>
        </p:txBody>
      </p:sp>
      <p:graphicFrame>
        <p:nvGraphicFramePr>
          <p:cNvPr id="4" name="דיאגרמה 3"/>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131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548680"/>
            <a:ext cx="8229600" cy="720080"/>
          </a:xfrm>
        </p:spPr>
        <p:txBody>
          <a:bodyPr/>
          <a:lstStyle/>
          <a:p>
            <a:r>
              <a:rPr lang="en-US" b="1" dirty="0" smtClean="0">
                <a:effectLst>
                  <a:outerShdw blurRad="38100" dist="38100" dir="2700000" algn="tl">
                    <a:srgbClr val="000000">
                      <a:alpha val="43137"/>
                    </a:srgbClr>
                  </a:outerShdw>
                </a:effectLst>
                <a:latin typeface="Garamond" pitchFamily="18" charset="0"/>
              </a:rPr>
              <a:t>Baseline</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323528" y="1268760"/>
            <a:ext cx="8229600" cy="432048"/>
          </a:xfrm>
        </p:spPr>
        <p:txBody>
          <a:bodyPr>
            <a:noAutofit/>
          </a:bodyPr>
          <a:lstStyle/>
          <a:p>
            <a:pPr>
              <a:buClr>
                <a:schemeClr val="accent2">
                  <a:lumMod val="50000"/>
                </a:schemeClr>
              </a:buClr>
              <a:buNone/>
            </a:pPr>
            <a:r>
              <a:rPr lang="en-US" sz="2000" dirty="0" smtClean="0">
                <a:solidFill>
                  <a:schemeClr val="tx2">
                    <a:lumMod val="50000"/>
                  </a:schemeClr>
                </a:solidFill>
                <a:latin typeface="Garamond" pitchFamily="18" charset="0"/>
              </a:rPr>
              <a:t>Processing workflow, based on </a:t>
            </a:r>
            <a:r>
              <a:rPr lang="en-US" sz="2000" dirty="0" err="1" smtClean="0">
                <a:solidFill>
                  <a:schemeClr val="tx2">
                    <a:lumMod val="50000"/>
                  </a:schemeClr>
                </a:solidFill>
                <a:latin typeface="Garamond" pitchFamily="18" charset="0"/>
              </a:rPr>
              <a:t>Tzipi’s</a:t>
            </a:r>
            <a:r>
              <a:rPr lang="en-US" sz="2000" dirty="0" smtClean="0">
                <a:solidFill>
                  <a:schemeClr val="tx2">
                    <a:lumMod val="50000"/>
                  </a:schemeClr>
                </a:solidFill>
                <a:latin typeface="Garamond" pitchFamily="18" charset="0"/>
              </a:rPr>
              <a:t> research:</a:t>
            </a:r>
          </a:p>
        </p:txBody>
      </p:sp>
      <p:graphicFrame>
        <p:nvGraphicFramePr>
          <p:cNvPr id="4" name="דיאגרמה 3"/>
          <p:cNvGraphicFramePr/>
          <p:nvPr>
            <p:extLst>
              <p:ext uri="{D42A27DB-BD31-4B8C-83A1-F6EECF244321}">
                <p14:modId xmlns:p14="http://schemas.microsoft.com/office/powerpoint/2010/main" val="535389388"/>
              </p:ext>
            </p:extLst>
          </p:nvPr>
        </p:nvGraphicFramePr>
        <p:xfrm>
          <a:off x="1259632" y="2060848"/>
          <a:ext cx="6408712" cy="3816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דיאגרמה 4"/>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p:cNvSpPr txBox="1">
            <a:spLocks/>
          </p:cNvSpPr>
          <p:nvPr/>
        </p:nvSpPr>
        <p:spPr>
          <a:xfrm>
            <a:off x="251520" y="620688"/>
            <a:ext cx="8229600" cy="72008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2"/>
                </a:solidFill>
                <a:effectLst>
                  <a:outerShdw blurRad="38100" dist="38100" dir="2700000" algn="tl">
                    <a:srgbClr val="000000">
                      <a:alpha val="43137"/>
                    </a:srgbClr>
                  </a:outerShdw>
                </a:effectLst>
                <a:uLnTx/>
                <a:uFillTx/>
                <a:latin typeface="Garamond" pitchFamily="18" charset="0"/>
                <a:ea typeface="+mj-ea"/>
                <a:cs typeface="+mj-cs"/>
              </a:rPr>
              <a:t>Baseline</a:t>
            </a:r>
            <a:endParaRPr kumimoji="0" lang="en-US" sz="40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Garamond" pitchFamily="18" charset="0"/>
              <a:ea typeface="+mj-ea"/>
              <a:cs typeface="+mj-cs"/>
            </a:endParaRPr>
          </a:p>
        </p:txBody>
      </p:sp>
      <p:graphicFrame>
        <p:nvGraphicFramePr>
          <p:cNvPr id="5" name="דיאגרמה 4"/>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cstate="print"/>
          <a:srcRect l="3473" t="27785" r="24748" b="1594"/>
          <a:stretch>
            <a:fillRect/>
          </a:stretch>
        </p:blipFill>
        <p:spPr bwMode="auto">
          <a:xfrm>
            <a:off x="323528" y="2348880"/>
            <a:ext cx="3816424" cy="3754869"/>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cstate="print"/>
          <a:srcRect l="9127" t="4631" r="9832" b="73205"/>
          <a:stretch>
            <a:fillRect/>
          </a:stretch>
        </p:blipFill>
        <p:spPr bwMode="auto">
          <a:xfrm>
            <a:off x="251520" y="1340768"/>
            <a:ext cx="3995936" cy="10928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8" cstate="print"/>
          <a:srcRect l="4849" t="29110" r="25688"/>
          <a:stretch>
            <a:fillRect/>
          </a:stretch>
        </p:blipFill>
        <p:spPr bwMode="auto">
          <a:xfrm>
            <a:off x="5004048" y="2420888"/>
            <a:ext cx="3672408" cy="3747847"/>
          </a:xfrm>
          <a:prstGeom prst="rect">
            <a:avLst/>
          </a:prstGeom>
          <a:noFill/>
          <a:ln w="9525">
            <a:noFill/>
            <a:miter lim="800000"/>
            <a:headEnd/>
            <a:tailEnd/>
          </a:ln>
          <a:effectLst/>
        </p:spPr>
      </p:pic>
      <p:pic>
        <p:nvPicPr>
          <p:cNvPr id="2053" name="Picture 5"/>
          <p:cNvPicPr>
            <a:picLocks noChangeAspect="1" noChangeArrowheads="1"/>
          </p:cNvPicPr>
          <p:nvPr/>
        </p:nvPicPr>
        <p:blipFill>
          <a:blip r:embed="rId8" cstate="print"/>
          <a:srcRect l="9480" t="4798" r="9480" b="73205"/>
          <a:stretch>
            <a:fillRect/>
          </a:stretch>
        </p:blipFill>
        <p:spPr bwMode="auto">
          <a:xfrm>
            <a:off x="4788024" y="1340768"/>
            <a:ext cx="4067944" cy="1104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345976"/>
            <a:ext cx="8229600" cy="1066800"/>
          </a:xfrm>
        </p:spPr>
        <p:txBody>
          <a:bodyPr/>
          <a:lstStyle/>
          <a:p>
            <a:r>
              <a:rPr lang="en-US" b="1" dirty="0" smtClean="0">
                <a:effectLst>
                  <a:outerShdw blurRad="38100" dist="38100" dir="2700000" algn="tl">
                    <a:srgbClr val="000000">
                      <a:alpha val="43137"/>
                    </a:srgbClr>
                  </a:outerShdw>
                </a:effectLst>
                <a:latin typeface="Garamond" pitchFamily="18" charset="0"/>
              </a:rPr>
              <a:t>Next</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189248" y="1196752"/>
            <a:ext cx="8532440" cy="4896544"/>
          </a:xfrm>
        </p:spPr>
        <p:txBody>
          <a:bodyPr>
            <a:noAutofit/>
          </a:bodyPr>
          <a:lstStyle/>
          <a:p>
            <a:pPr marL="109728" indent="0">
              <a:buClr>
                <a:schemeClr val="accent2">
                  <a:lumMod val="50000"/>
                </a:schemeClr>
              </a:buClr>
              <a:buNone/>
            </a:pPr>
            <a:r>
              <a:rPr lang="en-US" sz="2400" b="1" dirty="0" smtClean="0">
                <a:solidFill>
                  <a:schemeClr val="tx2">
                    <a:lumMod val="50000"/>
                  </a:schemeClr>
                </a:solidFill>
                <a:latin typeface="Garamond" pitchFamily="18" charset="0"/>
              </a:rPr>
              <a:t>Soon:</a:t>
            </a:r>
          </a:p>
          <a:p>
            <a:pPr lvl="1">
              <a:buClr>
                <a:schemeClr val="accent2">
                  <a:lumMod val="50000"/>
                </a:schemeClr>
              </a:buClr>
              <a:buFont typeface="Arial" pitchFamily="34" charset="0"/>
              <a:buChar char="•"/>
            </a:pPr>
            <a:r>
              <a:rPr lang="en-US" sz="2400" dirty="0" smtClean="0">
                <a:solidFill>
                  <a:schemeClr val="tx2">
                    <a:lumMod val="50000"/>
                  </a:schemeClr>
                </a:solidFill>
                <a:latin typeface="Garamond" pitchFamily="18" charset="0"/>
              </a:rPr>
              <a:t>Implement a </a:t>
            </a:r>
            <a:r>
              <a:rPr lang="en-US" sz="2400" dirty="0" smtClean="0">
                <a:solidFill>
                  <a:schemeClr val="tx2">
                    <a:lumMod val="50000"/>
                  </a:schemeClr>
                </a:solidFill>
                <a:latin typeface="Garamond" pitchFamily="18" charset="0"/>
                <a:hlinkClick r:id="rId3" action="ppaction://hlinksldjump"/>
              </a:rPr>
              <a:t>non-linear dimension reduction</a:t>
            </a:r>
            <a:r>
              <a:rPr lang="en-US" sz="2400" dirty="0" smtClean="0">
                <a:solidFill>
                  <a:schemeClr val="tx2">
                    <a:lumMod val="50000"/>
                  </a:schemeClr>
                </a:solidFill>
                <a:latin typeface="Garamond" pitchFamily="18" charset="0"/>
              </a:rPr>
              <a:t> as a pre-processing step for ICA</a:t>
            </a:r>
          </a:p>
          <a:p>
            <a:pPr lvl="1">
              <a:buClr>
                <a:schemeClr val="accent2">
                  <a:lumMod val="50000"/>
                </a:schemeClr>
              </a:buClr>
              <a:buFont typeface="Arial" pitchFamily="34" charset="0"/>
              <a:buChar char="•"/>
            </a:pPr>
            <a:r>
              <a:rPr lang="en-US" sz="2400" dirty="0" smtClean="0">
                <a:solidFill>
                  <a:schemeClr val="tx2">
                    <a:lumMod val="50000"/>
                  </a:schemeClr>
                </a:solidFill>
                <a:latin typeface="Garamond" pitchFamily="18" charset="0"/>
              </a:rPr>
              <a:t>Implement a </a:t>
            </a:r>
            <a:r>
              <a:rPr lang="en-US" sz="2400" dirty="0" smtClean="0">
                <a:solidFill>
                  <a:schemeClr val="tx2">
                    <a:lumMod val="50000"/>
                  </a:schemeClr>
                </a:solidFill>
                <a:latin typeface="Garamond" pitchFamily="18" charset="0"/>
                <a:hlinkClick r:id="rId3" action="ppaction://hlinksldjump"/>
              </a:rPr>
              <a:t>non-linear dimension reduction</a:t>
            </a:r>
            <a:r>
              <a:rPr lang="en-US" sz="2400" dirty="0" smtClean="0">
                <a:solidFill>
                  <a:schemeClr val="tx2">
                    <a:lumMod val="50000"/>
                  </a:schemeClr>
                </a:solidFill>
                <a:latin typeface="Garamond" pitchFamily="18" charset="0"/>
              </a:rPr>
              <a:t> as a connectivity finding algorithm</a:t>
            </a:r>
          </a:p>
          <a:p>
            <a:pPr lvl="1">
              <a:buClr>
                <a:schemeClr val="accent2">
                  <a:lumMod val="50000"/>
                </a:schemeClr>
              </a:buClr>
              <a:buFont typeface="Arial" pitchFamily="34" charset="0"/>
              <a:buChar char="•"/>
            </a:pPr>
            <a:r>
              <a:rPr lang="en-US" sz="2400" dirty="0" smtClean="0">
                <a:solidFill>
                  <a:schemeClr val="tx2">
                    <a:lumMod val="50000"/>
                  </a:schemeClr>
                </a:solidFill>
                <a:latin typeface="Garamond" pitchFamily="18" charset="0"/>
              </a:rPr>
              <a:t>Compare above methods to the Baseline results</a:t>
            </a:r>
          </a:p>
          <a:p>
            <a:pPr marL="109728" indent="0">
              <a:buClr>
                <a:schemeClr val="accent2">
                  <a:lumMod val="50000"/>
                </a:schemeClr>
              </a:buClr>
              <a:buNone/>
            </a:pPr>
            <a:endParaRPr lang="en-US" sz="1400" dirty="0" smtClean="0">
              <a:solidFill>
                <a:schemeClr val="tx2">
                  <a:lumMod val="50000"/>
                </a:schemeClr>
              </a:solidFill>
              <a:latin typeface="Garamond" pitchFamily="18" charset="0"/>
            </a:endParaRPr>
          </a:p>
          <a:p>
            <a:pPr marL="109728" indent="0">
              <a:buClr>
                <a:schemeClr val="accent2">
                  <a:lumMod val="50000"/>
                </a:schemeClr>
              </a:buClr>
              <a:buNone/>
            </a:pPr>
            <a:r>
              <a:rPr lang="en-US" sz="2400" b="1" dirty="0" smtClean="0">
                <a:solidFill>
                  <a:schemeClr val="tx2">
                    <a:lumMod val="50000"/>
                  </a:schemeClr>
                </a:solidFill>
                <a:latin typeface="Garamond" pitchFamily="18" charset="0"/>
              </a:rPr>
              <a:t>Later on:</a:t>
            </a:r>
          </a:p>
          <a:p>
            <a:pPr marL="745236" lvl="1" indent="-342900">
              <a:buClr>
                <a:schemeClr val="accent2">
                  <a:lumMod val="50000"/>
                </a:schemeClr>
              </a:buClr>
              <a:buFont typeface="Arial" pitchFamily="34" charset="0"/>
              <a:buChar char="•"/>
            </a:pPr>
            <a:r>
              <a:rPr lang="en-US" sz="2400" dirty="0" smtClean="0">
                <a:solidFill>
                  <a:schemeClr val="tx2">
                    <a:lumMod val="50000"/>
                  </a:schemeClr>
                </a:solidFill>
                <a:latin typeface="Garamond" pitchFamily="18" charset="0"/>
              </a:rPr>
              <a:t>Detect Dyslexia using machine learning analysis</a:t>
            </a:r>
          </a:p>
          <a:p>
            <a:pPr>
              <a:buClr>
                <a:schemeClr val="accent2">
                  <a:lumMod val="50000"/>
                </a:schemeClr>
              </a:buClr>
              <a:buNone/>
            </a:pPr>
            <a:endParaRPr lang="en-US" sz="1600" dirty="0" smtClean="0">
              <a:solidFill>
                <a:schemeClr val="tx2">
                  <a:lumMod val="50000"/>
                </a:schemeClr>
              </a:solidFill>
              <a:latin typeface="Garamond" pitchFamily="18" charset="0"/>
            </a:endParaRPr>
          </a:p>
          <a:p>
            <a:pPr>
              <a:buClr>
                <a:schemeClr val="accent2">
                  <a:lumMod val="50000"/>
                </a:schemeClr>
              </a:buClr>
              <a:buNone/>
            </a:pPr>
            <a:r>
              <a:rPr lang="en-US" sz="2400" b="1" dirty="0" smtClean="0">
                <a:solidFill>
                  <a:schemeClr val="tx2">
                    <a:lumMod val="50000"/>
                  </a:schemeClr>
                </a:solidFill>
                <a:latin typeface="Garamond" pitchFamily="18" charset="0"/>
              </a:rPr>
              <a:t>Finally:  </a:t>
            </a:r>
          </a:p>
          <a:p>
            <a:pPr marL="745236" lvl="1" indent="-342900">
              <a:buClr>
                <a:schemeClr val="accent2">
                  <a:lumMod val="50000"/>
                </a:schemeClr>
              </a:buClr>
              <a:buFont typeface="Arial" pitchFamily="34" charset="0"/>
              <a:buChar char="•"/>
            </a:pPr>
            <a:r>
              <a:rPr lang="en-US" sz="2400" dirty="0" smtClean="0">
                <a:solidFill>
                  <a:schemeClr val="tx2">
                    <a:lumMod val="50000"/>
                  </a:schemeClr>
                </a:solidFill>
                <a:latin typeface="Garamond" pitchFamily="18" charset="0"/>
              </a:rPr>
              <a:t>Conclude with </a:t>
            </a:r>
            <a:r>
              <a:rPr lang="en-US" sz="2400" dirty="0" err="1" smtClean="0">
                <a:solidFill>
                  <a:schemeClr val="tx2">
                    <a:lumMod val="50000"/>
                  </a:schemeClr>
                </a:solidFill>
                <a:latin typeface="Garamond" pitchFamily="18" charset="0"/>
              </a:rPr>
              <a:t>Tzipi’s</a:t>
            </a:r>
            <a:r>
              <a:rPr lang="en-US" sz="2400" dirty="0" smtClean="0">
                <a:solidFill>
                  <a:schemeClr val="tx2">
                    <a:lumMod val="50000"/>
                  </a:schemeClr>
                </a:solidFill>
                <a:latin typeface="Garamond" pitchFamily="18" charset="0"/>
              </a:rPr>
              <a:t> expertise if we gained improvement</a:t>
            </a:r>
            <a:endParaRPr lang="en-US" sz="2400" dirty="0">
              <a:solidFill>
                <a:schemeClr val="tx2">
                  <a:lumMod val="50000"/>
                </a:schemeClr>
              </a:solidFill>
              <a:latin typeface="Garamond" pitchFamily="18" charset="0"/>
            </a:endParaRPr>
          </a:p>
          <a:p>
            <a:pPr>
              <a:buClr>
                <a:schemeClr val="accent2">
                  <a:lumMod val="50000"/>
                </a:schemeClr>
              </a:buClr>
              <a:buNone/>
            </a:pPr>
            <a:endParaRPr lang="en-US" sz="2400" b="1" dirty="0" smtClean="0">
              <a:solidFill>
                <a:schemeClr val="tx2">
                  <a:lumMod val="50000"/>
                </a:schemeClr>
              </a:solidFill>
              <a:latin typeface="Garamond" pitchFamily="18" charset="0"/>
            </a:endParaRPr>
          </a:p>
        </p:txBody>
      </p:sp>
      <p:graphicFrame>
        <p:nvGraphicFramePr>
          <p:cNvPr id="4" name="דיאגרמה 3"/>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C:\Users\user7\Downloads\homer_brain_scan.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2" name="כותרת 1"/>
          <p:cNvSpPr>
            <a:spLocks noGrp="1"/>
          </p:cNvSpPr>
          <p:nvPr>
            <p:ph type="title"/>
          </p:nvPr>
        </p:nvSpPr>
        <p:spPr>
          <a:xfrm>
            <a:off x="179512" y="836712"/>
            <a:ext cx="8229600" cy="1066800"/>
          </a:xfrm>
        </p:spPr>
        <p:txBody>
          <a:bodyPr/>
          <a:lstStyle/>
          <a:p>
            <a:r>
              <a:rPr lang="en-US" b="1" dirty="0" smtClean="0">
                <a:solidFill>
                  <a:schemeClr val="bg1"/>
                </a:solidFill>
                <a:effectLst>
                  <a:outerShdw blurRad="38100" dist="38100" dir="2700000" algn="tl">
                    <a:srgbClr val="000000">
                      <a:alpha val="43137"/>
                    </a:srgbClr>
                  </a:outerShdw>
                </a:effectLst>
                <a:latin typeface="Garamond" pitchFamily="18" charset="0"/>
              </a:rPr>
              <a:t>Discussion</a:t>
            </a:r>
            <a:endParaRPr lang="en-US" b="1" dirty="0">
              <a:solidFill>
                <a:schemeClr val="bg1"/>
              </a:solidFill>
              <a:effectLst>
                <a:outerShdw blurRad="38100" dist="38100" dir="2700000" algn="tl">
                  <a:srgbClr val="000000">
                    <a:alpha val="43137"/>
                  </a:srgbClr>
                </a:outerShdw>
              </a:effectLst>
              <a:latin typeface="Garamond" pitchFamily="18" charset="0"/>
            </a:endParaRPr>
          </a:p>
        </p:txBody>
      </p:sp>
      <p:graphicFrame>
        <p:nvGraphicFramePr>
          <p:cNvPr id="4" name="דיאגרמה 3"/>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620688"/>
            <a:ext cx="8229600" cy="1066800"/>
          </a:xfrm>
        </p:spPr>
        <p:txBody>
          <a:bodyPr/>
          <a:lstStyle/>
          <a:p>
            <a:r>
              <a:rPr lang="en-US" b="1" dirty="0" smtClean="0">
                <a:effectLst>
                  <a:outerShdw blurRad="38100" dist="38100" dir="2700000" algn="tl">
                    <a:srgbClr val="000000">
                      <a:alpha val="43137"/>
                    </a:srgbClr>
                  </a:outerShdw>
                </a:effectLst>
                <a:latin typeface="Garamond" pitchFamily="18" charset="0"/>
              </a:rPr>
              <a:t>Non-linear Algorithms</a:t>
            </a:r>
            <a:endParaRPr lang="en-US" b="1" dirty="0">
              <a:effectLst>
                <a:outerShdw blurRad="38100" dist="38100" dir="2700000" algn="tl">
                  <a:srgbClr val="000000">
                    <a:alpha val="43137"/>
                  </a:srgbClr>
                </a:outerShdw>
              </a:effectLst>
              <a:latin typeface="Garamond" pitchFamily="18" charset="0"/>
            </a:endParaRPr>
          </a:p>
        </p:txBody>
      </p:sp>
      <p:sp>
        <p:nvSpPr>
          <p:cNvPr id="5" name="חץ מעוקל שמאלה 4">
            <a:hlinkClick r:id="rId3" action="ppaction://hlinksldjump"/>
          </p:cNvPr>
          <p:cNvSpPr/>
          <p:nvPr/>
        </p:nvSpPr>
        <p:spPr>
          <a:xfrm>
            <a:off x="8316416" y="6021288"/>
            <a:ext cx="432048" cy="576064"/>
          </a:xfrm>
          <a:prstGeom prst="curvedLeftArrow">
            <a:avLst/>
          </a:prstGeom>
          <a:solidFill>
            <a:schemeClr val="accent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 name="מציין מיקום תוכן 2"/>
          <p:cNvSpPr txBox="1">
            <a:spLocks/>
          </p:cNvSpPr>
          <p:nvPr/>
        </p:nvSpPr>
        <p:spPr>
          <a:xfrm>
            <a:off x="467544" y="1628800"/>
            <a:ext cx="8229600" cy="4873728"/>
          </a:xfrm>
          <a:prstGeom prst="rect">
            <a:avLst/>
          </a:prstGeom>
        </p:spPr>
        <p:txBody>
          <a:bodyPr vert="horz">
            <a:noAutofit/>
          </a:bodyPr>
          <a:lstStyle/>
          <a:p>
            <a:pPr marL="365760" marR="0" lvl="0" indent="-256032" algn="l" defTabSz="914400" rtl="0" eaLnBrk="1" fontAlgn="auto" latinLnBrk="0" hangingPunct="1">
              <a:lnSpc>
                <a:spcPct val="100000"/>
              </a:lnSpc>
              <a:spcBef>
                <a:spcPts val="300"/>
              </a:spcBef>
              <a:spcAft>
                <a:spcPts val="0"/>
              </a:spcAft>
              <a:buClr>
                <a:schemeClr val="accent2">
                  <a:lumMod val="50000"/>
                </a:schemeClr>
              </a:buClr>
              <a:buSzTx/>
              <a:buFont typeface="Georgia"/>
              <a:buChar char="•"/>
              <a:tabLst/>
              <a:defRPr/>
            </a:pPr>
            <a:r>
              <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rPr>
              <a:t>Linear algorithms like ICA and PCA are based on the assumption of linear data mixing.</a:t>
            </a:r>
          </a:p>
          <a:p>
            <a:pPr marL="365760" marR="0" lvl="0" indent="-256032" algn="l" defTabSz="914400" rtl="0" eaLnBrk="1" fontAlgn="auto" latinLnBrk="0" hangingPunct="1">
              <a:lnSpc>
                <a:spcPct val="100000"/>
              </a:lnSpc>
              <a:spcBef>
                <a:spcPts val="300"/>
              </a:spcBef>
              <a:spcAft>
                <a:spcPts val="0"/>
              </a:spcAft>
              <a:buClr>
                <a:schemeClr val="accent2">
                  <a:lumMod val="50000"/>
                </a:schemeClr>
              </a:buClr>
              <a:buSzTx/>
              <a:buFont typeface="Georgia"/>
              <a:buChar char="•"/>
              <a:tabLst/>
              <a:defRPr/>
            </a:pPr>
            <a:endPar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endParaRPr>
          </a:p>
          <a:p>
            <a:pPr marL="365760" lvl="0" indent="-256032">
              <a:spcBef>
                <a:spcPts val="300"/>
              </a:spcBef>
              <a:buClr>
                <a:schemeClr val="accent2">
                  <a:lumMod val="50000"/>
                </a:schemeClr>
              </a:buClr>
              <a:buFont typeface="Georgia"/>
              <a:buChar char="•"/>
              <a:defRPr/>
            </a:pPr>
            <a:r>
              <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rPr>
              <a:t>However, this may not be accurate for brain activity.</a:t>
            </a:r>
          </a:p>
          <a:p>
            <a:pPr marL="365760" marR="0" lvl="0" indent="-256032" algn="l" defTabSz="914400" rtl="0" eaLnBrk="1" fontAlgn="auto" latinLnBrk="0" hangingPunct="1">
              <a:lnSpc>
                <a:spcPct val="100000"/>
              </a:lnSpc>
              <a:spcBef>
                <a:spcPts val="300"/>
              </a:spcBef>
              <a:spcAft>
                <a:spcPts val="0"/>
              </a:spcAft>
              <a:buClr>
                <a:schemeClr val="accent2">
                  <a:lumMod val="50000"/>
                </a:schemeClr>
              </a:buClr>
              <a:buSzTx/>
              <a:buFont typeface="Georgia"/>
              <a:buChar char="•"/>
              <a:tabLst/>
              <a:defRPr/>
            </a:pPr>
            <a:endPar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endParaRPr>
          </a:p>
          <a:p>
            <a:pPr marL="365760" lvl="0" indent="-256032">
              <a:spcBef>
                <a:spcPts val="300"/>
              </a:spcBef>
              <a:buClr>
                <a:schemeClr val="accent2">
                  <a:lumMod val="50000"/>
                </a:schemeClr>
              </a:buClr>
              <a:buFont typeface="Georgia"/>
              <a:buChar char="•"/>
              <a:defRPr/>
            </a:pPr>
            <a:r>
              <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rPr>
              <a:t>Studies have observed spatiotemporal nonlinearity in resting state fMRI BOLD signals</a:t>
            </a:r>
            <a:r>
              <a:rPr kumimoji="0" lang="en-US" sz="2400" b="0" i="0" u="none" strike="noStrike" kern="1200" cap="none" spc="0" normalizeH="0" noProof="0" dirty="0" smtClean="0">
                <a:ln>
                  <a:noFill/>
                </a:ln>
                <a:solidFill>
                  <a:schemeClr val="tx2">
                    <a:lumMod val="50000"/>
                  </a:schemeClr>
                </a:solidFill>
                <a:effectLst/>
                <a:uLnTx/>
                <a:uFillTx/>
                <a:latin typeface="Garamond" panose="02020404030301010803" pitchFamily="18" charset="0"/>
                <a:ea typeface="+mn-ea"/>
                <a:cs typeface="+mn-cs"/>
              </a:rPr>
              <a:t> [</a:t>
            </a:r>
            <a:r>
              <a:rPr kumimoji="0" lang="en-US" sz="2400" b="0" i="0" u="none" strike="noStrike" kern="1200" cap="none" spc="0" normalizeH="0" noProof="0" dirty="0" err="1" smtClean="0">
                <a:ln>
                  <a:noFill/>
                </a:ln>
                <a:solidFill>
                  <a:schemeClr val="tx2">
                    <a:lumMod val="50000"/>
                  </a:schemeClr>
                </a:solidFill>
                <a:effectLst/>
                <a:uLnTx/>
                <a:uFillTx/>
                <a:latin typeface="Garamond" panose="02020404030301010803" pitchFamily="18" charset="0"/>
                <a:ea typeface="+mn-ea"/>
                <a:cs typeface="+mn-cs"/>
              </a:rPr>
              <a:t>Xie</a:t>
            </a:r>
            <a:r>
              <a:rPr kumimoji="0" lang="en-US" sz="2400" b="0" i="0" u="none" strike="noStrike" kern="1200" cap="none" spc="0" normalizeH="0" noProof="0" dirty="0" smtClean="0">
                <a:ln>
                  <a:noFill/>
                </a:ln>
                <a:solidFill>
                  <a:schemeClr val="tx2">
                    <a:lumMod val="50000"/>
                  </a:schemeClr>
                </a:solidFill>
                <a:effectLst/>
                <a:uLnTx/>
                <a:uFillTx/>
                <a:latin typeface="Garamond" panose="02020404030301010803" pitchFamily="18" charset="0"/>
                <a:ea typeface="+mn-ea"/>
                <a:cs typeface="+mn-cs"/>
              </a:rPr>
              <a:t> et al., 2008</a:t>
            </a:r>
            <a:r>
              <a:rPr lang="en-US" sz="2400" dirty="0" smtClean="0">
                <a:solidFill>
                  <a:schemeClr val="tx2">
                    <a:lumMod val="50000"/>
                  </a:schemeClr>
                </a:solidFill>
                <a:latin typeface="Garamond" panose="02020404030301010803" pitchFamily="18" charset="0"/>
              </a:rPr>
              <a:t>].</a:t>
            </a:r>
            <a:endPar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2">
                  <a:lumMod val="50000"/>
                </a:schemeClr>
              </a:buClr>
              <a:buSzTx/>
              <a:buFont typeface="Georgia"/>
              <a:buChar char="•"/>
              <a:tabLst/>
              <a:defRPr/>
            </a:pPr>
            <a:endPar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2">
                  <a:lumMod val="50000"/>
                </a:schemeClr>
              </a:buClr>
              <a:buSzTx/>
              <a:buFont typeface="Georgia"/>
              <a:buChar char="•"/>
              <a:tabLst/>
              <a:defRPr/>
            </a:pPr>
            <a:r>
              <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rPr>
              <a:t>A logical improvement would be to apply nonlinear dimensionality reduction,</a:t>
            </a:r>
            <a:r>
              <a:rPr kumimoji="0" lang="en-US" sz="2400" b="0" i="0" u="none" strike="noStrike" kern="1200" cap="none" spc="0" normalizeH="0" noProof="0" dirty="0" smtClean="0">
                <a:ln>
                  <a:noFill/>
                </a:ln>
                <a:solidFill>
                  <a:schemeClr val="tx2">
                    <a:lumMod val="50000"/>
                  </a:schemeClr>
                </a:solidFill>
                <a:effectLst/>
                <a:uLnTx/>
                <a:uFillTx/>
                <a:latin typeface="Garamond" panose="02020404030301010803" pitchFamily="18" charset="0"/>
                <a:ea typeface="+mn-ea"/>
                <a:cs typeface="+mn-cs"/>
              </a:rPr>
              <a:t> such as locally linear embedding and </a:t>
            </a:r>
            <a:r>
              <a:rPr kumimoji="0" lang="en-US" sz="2400" b="0" i="0" u="none" strike="noStrike" kern="1200" cap="none" spc="0" normalizeH="0" noProof="0" dirty="0" err="1" smtClean="0">
                <a:ln>
                  <a:noFill/>
                </a:ln>
                <a:solidFill>
                  <a:schemeClr val="tx2">
                    <a:lumMod val="50000"/>
                  </a:schemeClr>
                </a:solidFill>
                <a:effectLst/>
                <a:uLnTx/>
                <a:uFillTx/>
                <a:latin typeface="Garamond" panose="02020404030301010803" pitchFamily="18" charset="0"/>
                <a:ea typeface="+mn-ea"/>
                <a:cs typeface="+mn-cs"/>
              </a:rPr>
              <a:t>laplacia</a:t>
            </a:r>
            <a:r>
              <a:rPr lang="en-US" sz="2400" dirty="0" smtClean="0">
                <a:solidFill>
                  <a:schemeClr val="tx2">
                    <a:lumMod val="50000"/>
                  </a:schemeClr>
                </a:solidFill>
                <a:latin typeface="Garamond" panose="02020404030301010803" pitchFamily="18" charset="0"/>
              </a:rPr>
              <a:t>n </a:t>
            </a:r>
            <a:r>
              <a:rPr lang="en-US" sz="2400" dirty="0" err="1" smtClean="0">
                <a:solidFill>
                  <a:schemeClr val="tx2">
                    <a:lumMod val="50000"/>
                  </a:schemeClr>
                </a:solidFill>
                <a:latin typeface="Garamond" panose="02020404030301010803" pitchFamily="18" charset="0"/>
              </a:rPr>
              <a:t>eigenmaps</a:t>
            </a:r>
            <a:r>
              <a:rPr lang="en-US" sz="2400" dirty="0" smtClean="0">
                <a:solidFill>
                  <a:schemeClr val="tx2">
                    <a:lumMod val="50000"/>
                  </a:schemeClr>
                </a:solidFill>
                <a:latin typeface="Garamond" panose="02020404030301010803" pitchFamily="18" charset="0"/>
              </a:rPr>
              <a:t>.</a:t>
            </a:r>
            <a:endParaRPr kumimoji="0" lang="en-US" sz="2400" b="0" i="0" u="none" strike="noStrike" kern="1200" cap="none" spc="0" normalizeH="0" baseline="0" noProof="0" dirty="0" smtClean="0">
              <a:ln>
                <a:noFill/>
              </a:ln>
              <a:solidFill>
                <a:schemeClr val="tx2">
                  <a:lumMod val="50000"/>
                </a:schemeClr>
              </a:solidFill>
              <a:effectLst/>
              <a:uLnTx/>
              <a:uFillTx/>
              <a:latin typeface="Garamond" panose="02020404030301010803" pitchFamily="18" charset="0"/>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620688"/>
            <a:ext cx="8229600" cy="1066800"/>
          </a:xfrm>
        </p:spPr>
        <p:txBody>
          <a:bodyPr/>
          <a:lstStyle/>
          <a:p>
            <a:r>
              <a:rPr lang="en-US" b="1" dirty="0" smtClean="0">
                <a:effectLst>
                  <a:outerShdw blurRad="38100" dist="38100" dir="2700000" algn="tl">
                    <a:srgbClr val="000000">
                      <a:alpha val="43137"/>
                    </a:srgbClr>
                  </a:outerShdw>
                </a:effectLst>
                <a:latin typeface="Garamond" pitchFamily="18" charset="0"/>
              </a:rPr>
              <a:t>Outline</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457200" y="1700808"/>
            <a:ext cx="8229600" cy="4873728"/>
          </a:xfrm>
        </p:spPr>
        <p:txBody>
          <a:bodyPr/>
          <a:lstStyle/>
          <a:p>
            <a:pPr>
              <a:buClr>
                <a:schemeClr val="accent2">
                  <a:lumMod val="50000"/>
                </a:schemeClr>
              </a:buClr>
            </a:pPr>
            <a:r>
              <a:rPr lang="en-US" dirty="0" smtClean="0">
                <a:solidFill>
                  <a:schemeClr val="tx2">
                    <a:lumMod val="50000"/>
                  </a:schemeClr>
                </a:solidFill>
                <a:latin typeface="Garamond" pitchFamily="18" charset="0"/>
              </a:rPr>
              <a:t>Motivation &amp; Agenda</a:t>
            </a:r>
          </a:p>
          <a:p>
            <a:pPr>
              <a:buClr>
                <a:schemeClr val="accent2">
                  <a:lumMod val="50000"/>
                </a:schemeClr>
              </a:buClr>
            </a:pPr>
            <a:r>
              <a:rPr lang="en-US" dirty="0" smtClean="0">
                <a:solidFill>
                  <a:schemeClr val="tx2">
                    <a:lumMod val="50000"/>
                  </a:schemeClr>
                </a:solidFill>
                <a:latin typeface="Garamond" pitchFamily="18" charset="0"/>
              </a:rPr>
              <a:t>Functional MRI</a:t>
            </a:r>
          </a:p>
          <a:p>
            <a:pPr>
              <a:buClr>
                <a:schemeClr val="accent2">
                  <a:lumMod val="50000"/>
                </a:schemeClr>
              </a:buClr>
            </a:pPr>
            <a:r>
              <a:rPr lang="en-US" dirty="0" smtClean="0">
                <a:solidFill>
                  <a:schemeClr val="tx2">
                    <a:lumMod val="50000"/>
                  </a:schemeClr>
                </a:solidFill>
                <a:latin typeface="Garamond" pitchFamily="18" charset="0"/>
              </a:rPr>
              <a:t>fMRI Data</a:t>
            </a:r>
          </a:p>
          <a:p>
            <a:pPr>
              <a:buClr>
                <a:schemeClr val="accent2">
                  <a:lumMod val="50000"/>
                </a:schemeClr>
              </a:buClr>
            </a:pPr>
            <a:r>
              <a:rPr lang="en-US" dirty="0" smtClean="0">
                <a:solidFill>
                  <a:schemeClr val="tx2">
                    <a:lumMod val="50000"/>
                  </a:schemeClr>
                </a:solidFill>
                <a:latin typeface="Garamond" pitchFamily="18" charset="0"/>
              </a:rPr>
              <a:t>ICA</a:t>
            </a:r>
          </a:p>
          <a:p>
            <a:pPr>
              <a:buClr>
                <a:schemeClr val="accent2">
                  <a:lumMod val="50000"/>
                </a:schemeClr>
              </a:buClr>
            </a:pPr>
            <a:r>
              <a:rPr lang="en-US" dirty="0" smtClean="0">
                <a:solidFill>
                  <a:schemeClr val="tx2">
                    <a:lumMod val="50000"/>
                  </a:schemeClr>
                </a:solidFill>
                <a:latin typeface="Garamond" pitchFamily="18" charset="0"/>
              </a:rPr>
              <a:t>Baseline </a:t>
            </a:r>
          </a:p>
          <a:p>
            <a:pPr>
              <a:buClr>
                <a:schemeClr val="accent2">
                  <a:lumMod val="50000"/>
                </a:schemeClr>
              </a:buClr>
            </a:pPr>
            <a:r>
              <a:rPr lang="en-US" dirty="0" smtClean="0">
                <a:solidFill>
                  <a:schemeClr val="tx2">
                    <a:lumMod val="50000"/>
                  </a:schemeClr>
                </a:solidFill>
                <a:latin typeface="Garamond" pitchFamily="18" charset="0"/>
              </a:rPr>
              <a:t>Next</a:t>
            </a:r>
          </a:p>
          <a:p>
            <a:pPr>
              <a:buClr>
                <a:schemeClr val="accent2">
                  <a:lumMod val="50000"/>
                </a:schemeClr>
              </a:buClr>
            </a:pPr>
            <a:r>
              <a:rPr lang="en-US" dirty="0" smtClean="0">
                <a:solidFill>
                  <a:schemeClr val="tx2">
                    <a:lumMod val="50000"/>
                  </a:schemeClr>
                </a:solidFill>
                <a:latin typeface="Garamond" pitchFamily="18" charset="0"/>
              </a:rPr>
              <a:t>Discussion </a:t>
            </a:r>
          </a:p>
          <a:p>
            <a:pPr>
              <a:buClr>
                <a:schemeClr val="accent2">
                  <a:lumMod val="50000"/>
                </a:schemeClr>
              </a:buClr>
            </a:pPr>
            <a:endParaRPr lang="en-US" dirty="0" smtClean="0">
              <a:latin typeface="Garamond" pitchFamily="18" charset="0"/>
            </a:endParaRPr>
          </a:p>
          <a:p>
            <a:pPr>
              <a:buClr>
                <a:schemeClr val="accent2">
                  <a:lumMod val="50000"/>
                </a:schemeClr>
              </a:buClr>
            </a:pPr>
            <a:endParaRPr lang="en-US" dirty="0" smtClean="0">
              <a:latin typeface="Garamond" pitchFamily="18" charset="0"/>
            </a:endParaRPr>
          </a:p>
          <a:p>
            <a:endParaRPr lang="en-US" dirty="0">
              <a:latin typeface="Garamond"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39552" y="476672"/>
            <a:ext cx="8229600" cy="720080"/>
          </a:xfrm>
        </p:spPr>
        <p:txBody>
          <a:bodyPr>
            <a:normAutofit/>
          </a:bodyPr>
          <a:lstStyle/>
          <a:p>
            <a:r>
              <a:rPr lang="en-US" b="1" dirty="0" smtClean="0">
                <a:effectLst>
                  <a:outerShdw blurRad="38100" dist="38100" dir="2700000" algn="tl">
                    <a:srgbClr val="000000">
                      <a:alpha val="43137"/>
                    </a:srgbClr>
                  </a:outerShdw>
                </a:effectLst>
                <a:latin typeface="Garamond" pitchFamily="18" charset="0"/>
              </a:rPr>
              <a:t>Motivation &amp; Agenda</a:t>
            </a:r>
          </a:p>
        </p:txBody>
      </p:sp>
      <p:sp>
        <p:nvSpPr>
          <p:cNvPr id="3" name="מציין מיקום תוכן 2"/>
          <p:cNvSpPr>
            <a:spLocks noGrp="1"/>
          </p:cNvSpPr>
          <p:nvPr>
            <p:ph idx="1"/>
          </p:nvPr>
        </p:nvSpPr>
        <p:spPr>
          <a:xfrm>
            <a:off x="323528" y="1196752"/>
            <a:ext cx="8229600" cy="4824536"/>
          </a:xfrm>
        </p:spPr>
        <p:txBody>
          <a:bodyPr>
            <a:noAutofit/>
          </a:bodyPr>
          <a:lstStyle/>
          <a:p>
            <a:pPr>
              <a:buClr>
                <a:schemeClr val="accent2">
                  <a:lumMod val="50000"/>
                </a:schemeClr>
              </a:buClr>
            </a:pPr>
            <a:r>
              <a:rPr lang="en-US" sz="2400" b="1" dirty="0" smtClean="0">
                <a:solidFill>
                  <a:schemeClr val="tx2">
                    <a:lumMod val="50000"/>
                  </a:schemeClr>
                </a:solidFill>
                <a:latin typeface="Garamond" pitchFamily="18" charset="0"/>
              </a:rPr>
              <a:t>Project motivation – why detect Dyslexia using fMRI?    </a:t>
            </a:r>
          </a:p>
          <a:p>
            <a:pPr lvl="1">
              <a:buClr>
                <a:schemeClr val="accent2">
                  <a:lumMod val="50000"/>
                </a:schemeClr>
              </a:buClr>
            </a:pPr>
            <a:r>
              <a:rPr lang="en-US" sz="2400" dirty="0" smtClean="0">
                <a:solidFill>
                  <a:schemeClr val="tx2">
                    <a:lumMod val="50000"/>
                  </a:schemeClr>
                </a:solidFill>
                <a:latin typeface="Garamond" pitchFamily="18" charset="0"/>
              </a:rPr>
              <a:t>Current diagnosis lacks objective criteria.</a:t>
            </a:r>
          </a:p>
          <a:p>
            <a:pPr lvl="1">
              <a:buClr>
                <a:schemeClr val="accent2">
                  <a:lumMod val="50000"/>
                </a:schemeClr>
              </a:buClr>
            </a:pPr>
            <a:r>
              <a:rPr lang="en-US" sz="2400" dirty="0" smtClean="0">
                <a:solidFill>
                  <a:schemeClr val="tx2">
                    <a:lumMod val="50000"/>
                  </a:schemeClr>
                </a:solidFill>
                <a:latin typeface="Garamond" pitchFamily="18" charset="0"/>
              </a:rPr>
              <a:t>Reading disorder is common to many psychiatric and neurological conditions, among them Dyslexia and ADHD. Accurate diagnosis is crucial for proper treatment.</a:t>
            </a:r>
          </a:p>
          <a:p>
            <a:pPr lvl="1">
              <a:buClr>
                <a:schemeClr val="accent2">
                  <a:lumMod val="50000"/>
                </a:schemeClr>
              </a:buClr>
            </a:pPr>
            <a:r>
              <a:rPr lang="en-US" sz="2400" dirty="0" smtClean="0">
                <a:solidFill>
                  <a:schemeClr val="tx2">
                    <a:lumMod val="50000"/>
                  </a:schemeClr>
                </a:solidFill>
                <a:latin typeface="Garamond" pitchFamily="18" charset="0"/>
              </a:rPr>
              <a:t>fMRI provides accurate and consistent results for brain function, and has the potential to discriminate between reading disorders.</a:t>
            </a:r>
          </a:p>
          <a:p>
            <a:pPr marL="109728" indent="0">
              <a:buClr>
                <a:schemeClr val="accent2">
                  <a:lumMod val="50000"/>
                </a:schemeClr>
              </a:buClr>
              <a:buNone/>
            </a:pPr>
            <a:endParaRPr lang="en-US" sz="2400" b="1" dirty="0">
              <a:solidFill>
                <a:schemeClr val="tx2">
                  <a:lumMod val="50000"/>
                </a:schemeClr>
              </a:solidFill>
              <a:latin typeface="Garamond" pitchFamily="18" charset="0"/>
            </a:endParaRPr>
          </a:p>
          <a:p>
            <a:pPr>
              <a:buClr>
                <a:schemeClr val="accent2">
                  <a:lumMod val="50000"/>
                </a:schemeClr>
              </a:buClr>
            </a:pPr>
            <a:r>
              <a:rPr lang="en-US" sz="2400" b="1" dirty="0" smtClean="0">
                <a:solidFill>
                  <a:schemeClr val="tx2">
                    <a:lumMod val="50000"/>
                  </a:schemeClr>
                </a:solidFill>
                <a:latin typeface="Garamond" pitchFamily="18" charset="0"/>
              </a:rPr>
              <a:t>Project goals</a:t>
            </a:r>
            <a:endParaRPr lang="en-US" sz="2400" dirty="0">
              <a:solidFill>
                <a:schemeClr val="tx2">
                  <a:lumMod val="50000"/>
                </a:schemeClr>
              </a:solidFill>
              <a:latin typeface="Garamond" pitchFamily="18" charset="0"/>
            </a:endParaRPr>
          </a:p>
          <a:p>
            <a:pPr marL="859536" lvl="1" indent="-457200">
              <a:buClr>
                <a:schemeClr val="accent2">
                  <a:lumMod val="50000"/>
                </a:schemeClr>
              </a:buClr>
              <a:buFont typeface="+mj-lt"/>
              <a:buAutoNum type="arabicPeriod"/>
            </a:pPr>
            <a:r>
              <a:rPr lang="en-US" sz="2400" dirty="0" smtClean="0">
                <a:solidFill>
                  <a:schemeClr val="tx2">
                    <a:lumMod val="50000"/>
                  </a:schemeClr>
                </a:solidFill>
                <a:latin typeface="Garamond" pitchFamily="18" charset="0"/>
              </a:rPr>
              <a:t>Find active brain networks using non-linear algorithms  </a:t>
            </a:r>
          </a:p>
          <a:p>
            <a:pPr marL="859536" lvl="1" indent="-457200">
              <a:buClr>
                <a:schemeClr val="accent2">
                  <a:lumMod val="50000"/>
                </a:schemeClr>
              </a:buClr>
              <a:buFont typeface="+mj-lt"/>
              <a:buAutoNum type="arabicPeriod"/>
            </a:pPr>
            <a:r>
              <a:rPr lang="en-US" sz="2400" dirty="0" smtClean="0">
                <a:solidFill>
                  <a:schemeClr val="tx2">
                    <a:lumMod val="50000"/>
                  </a:schemeClr>
                </a:solidFill>
                <a:latin typeface="Garamond" pitchFamily="18" charset="0"/>
              </a:rPr>
              <a:t>Detect Dyslexia using machine learning analysis</a:t>
            </a:r>
          </a:p>
          <a:p>
            <a:pPr>
              <a:buClr>
                <a:schemeClr val="accent2">
                  <a:lumMod val="50000"/>
                </a:schemeClr>
              </a:buClr>
              <a:buNone/>
            </a:pPr>
            <a:endParaRPr lang="en-US" sz="2400" dirty="0" smtClean="0">
              <a:solidFill>
                <a:schemeClr val="tx2">
                  <a:lumMod val="50000"/>
                </a:schemeClr>
              </a:solidFill>
              <a:latin typeface="Garamond" pitchFamily="18" charset="0"/>
            </a:endParaRPr>
          </a:p>
          <a:p>
            <a:pPr>
              <a:buClr>
                <a:schemeClr val="accent2">
                  <a:lumMod val="50000"/>
                </a:schemeClr>
              </a:buClr>
            </a:pPr>
            <a:endParaRPr lang="en-US" sz="2400" dirty="0" smtClean="0">
              <a:solidFill>
                <a:schemeClr val="tx2">
                  <a:lumMod val="50000"/>
                </a:schemeClr>
              </a:solidFill>
              <a:latin typeface="Garamond" pitchFamily="18" charset="0"/>
            </a:endParaRPr>
          </a:p>
          <a:p>
            <a:pPr>
              <a:buClr>
                <a:schemeClr val="accent2">
                  <a:lumMod val="50000"/>
                </a:schemeClr>
              </a:buClr>
            </a:pPr>
            <a:endParaRPr lang="en-US" sz="2400" dirty="0" smtClean="0">
              <a:solidFill>
                <a:schemeClr val="tx2">
                  <a:lumMod val="50000"/>
                </a:schemeClr>
              </a:solidFill>
              <a:latin typeface="Garamond" pitchFamily="18" charset="0"/>
            </a:endParaRPr>
          </a:p>
        </p:txBody>
      </p:sp>
      <p:graphicFrame>
        <p:nvGraphicFramePr>
          <p:cNvPr id="4" name="דיאגרמה 3"/>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1179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620688"/>
            <a:ext cx="8229600" cy="1066800"/>
          </a:xfrm>
        </p:spPr>
        <p:txBody>
          <a:bodyPr/>
          <a:lstStyle/>
          <a:p>
            <a:r>
              <a:rPr lang="en-US" b="1" dirty="0" smtClean="0">
                <a:effectLst>
                  <a:outerShdw blurRad="38100" dist="38100" dir="2700000" algn="tl">
                    <a:srgbClr val="000000">
                      <a:alpha val="43137"/>
                    </a:srgbClr>
                  </a:outerShdw>
                </a:effectLst>
                <a:latin typeface="Garamond" pitchFamily="18" charset="0"/>
              </a:rPr>
              <a:t>Functional MRI</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457200" y="1700808"/>
            <a:ext cx="8229600" cy="4873728"/>
          </a:xfrm>
        </p:spPr>
        <p:txBody>
          <a:bodyPr>
            <a:noAutofit/>
          </a:bodyPr>
          <a:lstStyle/>
          <a:p>
            <a:pPr>
              <a:buClr>
                <a:schemeClr val="accent2">
                  <a:lumMod val="50000"/>
                </a:schemeClr>
              </a:buClr>
            </a:pPr>
            <a:r>
              <a:rPr lang="en-US" altLang="zh-CN" sz="2400" dirty="0">
                <a:solidFill>
                  <a:schemeClr val="tx2">
                    <a:lumMod val="50000"/>
                  </a:schemeClr>
                </a:solidFill>
                <a:latin typeface="Garamond" pitchFamily="18" charset="0"/>
              </a:rPr>
              <a:t>f</a:t>
            </a:r>
            <a:r>
              <a:rPr lang="en-US" altLang="zh-CN" sz="2400" dirty="0" smtClean="0">
                <a:solidFill>
                  <a:schemeClr val="tx2">
                    <a:lumMod val="50000"/>
                  </a:schemeClr>
                </a:solidFill>
                <a:latin typeface="Garamond" pitchFamily="18" charset="0"/>
              </a:rPr>
              <a:t>MRI is a neuroimaging technique used to m</a:t>
            </a:r>
            <a:r>
              <a:rPr lang="en-US" sz="2400" dirty="0" smtClean="0">
                <a:solidFill>
                  <a:schemeClr val="tx2">
                    <a:lumMod val="50000"/>
                  </a:schemeClr>
                </a:solidFill>
                <a:latin typeface="Garamond" pitchFamily="18" charset="0"/>
              </a:rPr>
              <a:t>ap active brain areas responsible for performed tasks (</a:t>
            </a:r>
            <a:r>
              <a:rPr lang="en-US" altLang="zh-CN" sz="2400" dirty="0" smtClean="0">
                <a:solidFill>
                  <a:schemeClr val="tx2">
                    <a:lumMod val="50000"/>
                  </a:schemeClr>
                </a:solidFill>
                <a:latin typeface="Garamond" pitchFamily="18" charset="0"/>
              </a:rPr>
              <a:t>such as thought, speech, movement, and sensation).</a:t>
            </a:r>
            <a:r>
              <a:rPr lang="en-US" sz="2400" dirty="0" smtClean="0">
                <a:solidFill>
                  <a:schemeClr val="tx2">
                    <a:lumMod val="50000"/>
                  </a:schemeClr>
                </a:solidFill>
                <a:latin typeface="Garamond" pitchFamily="18" charset="0"/>
              </a:rPr>
              <a:t> </a:t>
            </a:r>
          </a:p>
          <a:p>
            <a:pPr algn="just">
              <a:buClr>
                <a:schemeClr val="accent2">
                  <a:lumMod val="50000"/>
                </a:schemeClr>
              </a:buClr>
            </a:pPr>
            <a:endParaRPr lang="en-US" altLang="zh-CN" sz="2400" dirty="0" smtClean="0">
              <a:solidFill>
                <a:schemeClr val="tx2">
                  <a:lumMod val="50000"/>
                </a:schemeClr>
              </a:solidFill>
              <a:latin typeface="Garamond" pitchFamily="18" charset="0"/>
            </a:endParaRPr>
          </a:p>
          <a:p>
            <a:pPr algn="just">
              <a:buClr>
                <a:schemeClr val="accent2">
                  <a:lumMod val="50000"/>
                </a:schemeClr>
              </a:buClr>
            </a:pPr>
            <a:r>
              <a:rPr lang="en-US" altLang="zh-CN" sz="2400" dirty="0" smtClean="0">
                <a:solidFill>
                  <a:schemeClr val="tx2">
                    <a:lumMod val="50000"/>
                  </a:schemeClr>
                </a:solidFill>
                <a:latin typeface="Garamond" pitchFamily="18" charset="0"/>
              </a:rPr>
              <a:t>By measuring blood oxygen level dependent (BOLD) signal changes, fMRI detects active regions of the brain.</a:t>
            </a:r>
          </a:p>
          <a:p>
            <a:pPr algn="just">
              <a:buClr>
                <a:schemeClr val="accent2">
                  <a:lumMod val="50000"/>
                </a:schemeClr>
              </a:buClr>
              <a:buNone/>
            </a:pPr>
            <a:endParaRPr lang="en-US" altLang="zh-CN" sz="2400" dirty="0" smtClean="0">
              <a:solidFill>
                <a:schemeClr val="tx2">
                  <a:lumMod val="50000"/>
                </a:schemeClr>
              </a:solidFill>
              <a:latin typeface="Garamond" pitchFamily="18" charset="0"/>
            </a:endParaRPr>
          </a:p>
          <a:p>
            <a:pPr algn="just">
              <a:buClr>
                <a:schemeClr val="accent2">
                  <a:lumMod val="50000"/>
                </a:schemeClr>
              </a:buClr>
            </a:pPr>
            <a:r>
              <a:rPr lang="en-US" altLang="zh-CN" sz="2400" dirty="0" smtClean="0">
                <a:solidFill>
                  <a:schemeClr val="tx2">
                    <a:lumMod val="50000"/>
                  </a:schemeClr>
                </a:solidFill>
                <a:latin typeface="Garamond" pitchFamily="18" charset="0"/>
              </a:rPr>
              <a:t>Increasing attention has been paid to how different parts of the brain connect, interact and coordinate with each other to perform a certain kind of cognitive function</a:t>
            </a:r>
            <a:r>
              <a:rPr lang="en-US" altLang="zh-CN" sz="2400" dirty="0">
                <a:solidFill>
                  <a:schemeClr val="tx2">
                    <a:lumMod val="50000"/>
                  </a:schemeClr>
                </a:solidFill>
                <a:latin typeface="Garamond" pitchFamily="18" charset="0"/>
              </a:rPr>
              <a:t>. </a:t>
            </a:r>
            <a:endParaRPr lang="en-US" sz="2400" dirty="0">
              <a:solidFill>
                <a:schemeClr val="tx2">
                  <a:lumMod val="50000"/>
                </a:schemeClr>
              </a:solidFill>
              <a:latin typeface="Garamond" pitchFamily="18" charset="0"/>
            </a:endParaRPr>
          </a:p>
          <a:p>
            <a:pPr>
              <a:buClr>
                <a:schemeClr val="accent2">
                  <a:lumMod val="50000"/>
                </a:schemeClr>
              </a:buClr>
            </a:pPr>
            <a:endParaRPr lang="en-US" sz="2000" dirty="0">
              <a:solidFill>
                <a:schemeClr val="tx2">
                  <a:lumMod val="50000"/>
                </a:schemeClr>
              </a:solidFill>
              <a:latin typeface="Garamond" pitchFamily="18" charset="0"/>
            </a:endParaRPr>
          </a:p>
        </p:txBody>
      </p:sp>
      <p:graphicFrame>
        <p:nvGraphicFramePr>
          <p:cNvPr id="5" name="דיאגרמה 4"/>
          <p:cNvGraphicFramePr/>
          <p:nvPr/>
        </p:nvGraphicFramePr>
        <p:xfrm>
          <a:off x="107504" y="6065912"/>
          <a:ext cx="8892480"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548680"/>
            <a:ext cx="8229600" cy="1066800"/>
          </a:xfrm>
        </p:spPr>
        <p:txBody>
          <a:bodyPr>
            <a:normAutofit/>
          </a:bodyPr>
          <a:lstStyle/>
          <a:p>
            <a:r>
              <a:rPr lang="en-US" b="1" dirty="0" smtClean="0">
                <a:effectLst>
                  <a:outerShdw blurRad="38100" dist="38100" dir="2700000" algn="tl">
                    <a:srgbClr val="000000">
                      <a:alpha val="43137"/>
                    </a:srgbClr>
                  </a:outerShdw>
                </a:effectLst>
                <a:latin typeface="Garamond" pitchFamily="18" charset="0"/>
              </a:rPr>
              <a:t>fMRI Data</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395536" y="1556792"/>
            <a:ext cx="8229600" cy="4873728"/>
          </a:xfrm>
        </p:spPr>
        <p:txBody>
          <a:bodyPr>
            <a:noAutofit/>
          </a:bodyPr>
          <a:lstStyle/>
          <a:p>
            <a:pPr marL="109728" indent="0">
              <a:buClr>
                <a:schemeClr val="accent2">
                  <a:lumMod val="50000"/>
                </a:schemeClr>
              </a:buClr>
              <a:buNone/>
            </a:pPr>
            <a:r>
              <a:rPr lang="en-US" sz="2400" dirty="0" smtClean="0">
                <a:solidFill>
                  <a:schemeClr val="tx2">
                    <a:lumMod val="50000"/>
                  </a:schemeClr>
                </a:solidFill>
                <a:latin typeface="Garamond" pitchFamily="18" charset="0"/>
              </a:rPr>
              <a:t>Every study contains the structural images (256 slices of 192x256 images) and the functional information (37 slices of 64x64 images, practically 150K voxels, over 180 time points).</a:t>
            </a:r>
            <a:endParaRPr lang="en-US" sz="2400" dirty="0">
              <a:solidFill>
                <a:schemeClr val="tx2">
                  <a:lumMod val="50000"/>
                </a:schemeClr>
              </a:solidFill>
              <a:latin typeface="Garamond" pitchFamily="18" charset="0"/>
            </a:endParaRPr>
          </a:p>
          <a:p>
            <a:pPr marL="109728" indent="0">
              <a:buClr>
                <a:schemeClr val="accent2">
                  <a:lumMod val="50000"/>
                </a:schemeClr>
              </a:buClr>
              <a:buNone/>
            </a:pPr>
            <a:r>
              <a:rPr lang="en-US" sz="2400" dirty="0" smtClean="0">
                <a:solidFill>
                  <a:schemeClr val="tx2">
                    <a:lumMod val="50000"/>
                  </a:schemeClr>
                </a:solidFill>
                <a:latin typeface="Garamond" pitchFamily="18" charset="0"/>
              </a:rPr>
              <a:t>For example:</a:t>
            </a:r>
          </a:p>
          <a:p>
            <a:pPr marL="109728" indent="0">
              <a:buClr>
                <a:schemeClr val="accent2">
                  <a:lumMod val="50000"/>
                </a:schemeClr>
              </a:buClr>
              <a:buNone/>
            </a:pPr>
            <a:endParaRPr lang="en-US" sz="2000" dirty="0" smtClean="0">
              <a:solidFill>
                <a:schemeClr val="tx2">
                  <a:lumMod val="50000"/>
                </a:schemeClr>
              </a:solidFill>
              <a:latin typeface="Garamond" pitchFamily="18" charset="0"/>
            </a:endParaRPr>
          </a:p>
          <a:p>
            <a:pPr marL="109728" indent="0">
              <a:buClr>
                <a:schemeClr val="accent2">
                  <a:lumMod val="50000"/>
                </a:schemeClr>
              </a:buClr>
              <a:buNone/>
            </a:pPr>
            <a:endParaRPr lang="en-US" sz="2000" dirty="0">
              <a:solidFill>
                <a:schemeClr val="tx2">
                  <a:lumMod val="50000"/>
                </a:schemeClr>
              </a:solidFill>
              <a:latin typeface="Garamond" pitchFamily="18" charset="0"/>
            </a:endParaRPr>
          </a:p>
          <a:p>
            <a:pPr marL="109728" indent="0">
              <a:buClr>
                <a:schemeClr val="accent2">
                  <a:lumMod val="50000"/>
                </a:schemeClr>
              </a:buClr>
              <a:buNone/>
            </a:pPr>
            <a:endParaRPr lang="en-US" sz="2000" dirty="0" smtClean="0">
              <a:solidFill>
                <a:schemeClr val="tx2">
                  <a:lumMod val="50000"/>
                </a:schemeClr>
              </a:solidFill>
              <a:latin typeface="Garamond" pitchFamily="18" charset="0"/>
            </a:endParaRPr>
          </a:p>
          <a:p>
            <a:pPr>
              <a:buClr>
                <a:schemeClr val="accent2">
                  <a:lumMod val="50000"/>
                </a:schemeClr>
              </a:buClr>
            </a:pPr>
            <a:endParaRPr lang="en-US" sz="2000" dirty="0" smtClean="0">
              <a:solidFill>
                <a:schemeClr val="tx2">
                  <a:lumMod val="50000"/>
                </a:schemeClr>
              </a:solidFill>
              <a:latin typeface="Garamond" pitchFamily="18" charset="0"/>
            </a:endParaRPr>
          </a:p>
        </p:txBody>
      </p:sp>
      <p:pic>
        <p:nvPicPr>
          <p:cNvPr id="5" name="Picture 4"/>
          <p:cNvPicPr>
            <a:picLocks noChangeAspect="1"/>
          </p:cNvPicPr>
          <p:nvPr/>
        </p:nvPicPr>
        <p:blipFill rotWithShape="1">
          <a:blip r:embed="rId2" cstate="print"/>
          <a:srcRect l="18806" r="19136" b="17728"/>
          <a:stretch/>
        </p:blipFill>
        <p:spPr>
          <a:xfrm>
            <a:off x="2261318" y="2852936"/>
            <a:ext cx="3291482" cy="3219650"/>
          </a:xfrm>
          <a:prstGeom prst="rect">
            <a:avLst/>
          </a:prstGeom>
        </p:spPr>
      </p:pic>
      <p:grpSp>
        <p:nvGrpSpPr>
          <p:cNvPr id="8" name="קבוצה 7"/>
          <p:cNvGrpSpPr/>
          <p:nvPr/>
        </p:nvGrpSpPr>
        <p:grpSpPr>
          <a:xfrm>
            <a:off x="5580112" y="2852936"/>
            <a:ext cx="2664296" cy="3240360"/>
            <a:chOff x="5364088" y="3212976"/>
            <a:chExt cx="2808312" cy="3403481"/>
          </a:xfrm>
        </p:grpSpPr>
        <p:pic>
          <p:nvPicPr>
            <p:cNvPr id="6" name="Picture 5"/>
            <p:cNvPicPr>
              <a:picLocks noChangeAspect="1"/>
            </p:cNvPicPr>
            <p:nvPr/>
          </p:nvPicPr>
          <p:blipFill rotWithShape="1">
            <a:blip r:embed="rId3" cstate="print"/>
            <a:srcRect l="20432" r="20542" b="76795"/>
            <a:stretch/>
          </p:blipFill>
          <p:spPr>
            <a:xfrm>
              <a:off x="5364088" y="3212976"/>
              <a:ext cx="2717528" cy="648072"/>
            </a:xfrm>
            <a:prstGeom prst="rect">
              <a:avLst/>
            </a:prstGeom>
          </p:spPr>
        </p:pic>
        <p:pic>
          <p:nvPicPr>
            <p:cNvPr id="7" name="Picture 5"/>
            <p:cNvPicPr>
              <a:picLocks noChangeAspect="1"/>
            </p:cNvPicPr>
            <p:nvPr/>
          </p:nvPicPr>
          <p:blipFill rotWithShape="1">
            <a:blip r:embed="rId3" cstate="print"/>
            <a:srcRect l="37637" t="23205" r="37339" b="36318"/>
            <a:stretch/>
          </p:blipFill>
          <p:spPr>
            <a:xfrm>
              <a:off x="5364088" y="3861048"/>
              <a:ext cx="2808312" cy="2755409"/>
            </a:xfrm>
            <a:prstGeom prst="rect">
              <a:avLst/>
            </a:prstGeom>
          </p:spPr>
        </p:pic>
      </p:grpSp>
      <p:graphicFrame>
        <p:nvGraphicFramePr>
          <p:cNvPr id="9" name="דיאגרמה 8"/>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548680"/>
            <a:ext cx="8229600" cy="1066800"/>
          </a:xfrm>
        </p:spPr>
        <p:txBody>
          <a:bodyPr/>
          <a:lstStyle/>
          <a:p>
            <a:r>
              <a:rPr lang="en-US" b="1" dirty="0" smtClean="0">
                <a:effectLst>
                  <a:outerShdw blurRad="38100" dist="38100" dir="2700000" algn="tl">
                    <a:srgbClr val="000000">
                      <a:alpha val="43137"/>
                    </a:srgbClr>
                  </a:outerShdw>
                </a:effectLst>
                <a:latin typeface="Garamond" pitchFamily="18" charset="0"/>
              </a:rPr>
              <a:t>fMRI Data</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467544" y="1484784"/>
            <a:ext cx="8229600" cy="4873728"/>
          </a:xfrm>
        </p:spPr>
        <p:txBody>
          <a:bodyPr>
            <a:noAutofit/>
          </a:bodyPr>
          <a:lstStyle/>
          <a:p>
            <a:pPr marL="109728" indent="0">
              <a:buClr>
                <a:schemeClr val="accent2">
                  <a:lumMod val="50000"/>
                </a:schemeClr>
              </a:buClr>
              <a:buNone/>
            </a:pPr>
            <a:r>
              <a:rPr lang="en-US" sz="2400" dirty="0" smtClean="0">
                <a:solidFill>
                  <a:schemeClr val="tx2">
                    <a:lumMod val="50000"/>
                  </a:schemeClr>
                </a:solidFill>
                <a:latin typeface="Garamond" pitchFamily="18" charset="0"/>
              </a:rPr>
              <a:t>Let’s take 3 different voxels in the functional image and present their temporal modulation – for example:</a:t>
            </a:r>
          </a:p>
          <a:p>
            <a:pPr marL="109728" indent="0">
              <a:buClr>
                <a:schemeClr val="accent2">
                  <a:lumMod val="50000"/>
                </a:schemeClr>
              </a:buClr>
              <a:buNone/>
            </a:pPr>
            <a:endParaRPr lang="en-US" sz="2400" dirty="0">
              <a:solidFill>
                <a:schemeClr val="tx2">
                  <a:lumMod val="50000"/>
                </a:schemeClr>
              </a:solidFill>
              <a:latin typeface="Garamond" pitchFamily="18" charset="0"/>
            </a:endParaRPr>
          </a:p>
          <a:p>
            <a:pPr marL="109728" indent="0">
              <a:buClr>
                <a:schemeClr val="accent2">
                  <a:lumMod val="50000"/>
                </a:schemeClr>
              </a:buClr>
              <a:buNone/>
            </a:pPr>
            <a:r>
              <a:rPr lang="en-US" sz="2400" dirty="0" smtClean="0">
                <a:solidFill>
                  <a:schemeClr val="tx2">
                    <a:lumMod val="50000"/>
                  </a:schemeClr>
                </a:solidFill>
                <a:latin typeface="Garamond" pitchFamily="18" charset="0"/>
              </a:rPr>
              <a:t>Pixel (38,46) in slices 18, 21 and 25:</a:t>
            </a:r>
          </a:p>
          <a:p>
            <a:pPr marL="109728" indent="0">
              <a:buClr>
                <a:schemeClr val="accent2">
                  <a:lumMod val="50000"/>
                </a:schemeClr>
              </a:buClr>
              <a:buNone/>
            </a:pPr>
            <a:endParaRPr lang="en-US" sz="2000" dirty="0" smtClean="0">
              <a:solidFill>
                <a:schemeClr val="tx2">
                  <a:lumMod val="50000"/>
                </a:schemeClr>
              </a:solidFill>
              <a:latin typeface="Garamond" pitchFamily="18" charset="0"/>
            </a:endParaRPr>
          </a:p>
          <a:p>
            <a:pPr marL="109728" indent="0">
              <a:buClr>
                <a:schemeClr val="accent2">
                  <a:lumMod val="50000"/>
                </a:schemeClr>
              </a:buClr>
              <a:buNone/>
            </a:pPr>
            <a:endParaRPr lang="en-US" sz="2000" dirty="0" smtClean="0">
              <a:solidFill>
                <a:schemeClr val="tx2">
                  <a:lumMod val="50000"/>
                </a:schemeClr>
              </a:solidFill>
              <a:latin typeface="Garamond" pitchFamily="18" charset="0"/>
            </a:endParaRPr>
          </a:p>
        </p:txBody>
      </p:sp>
      <p:grpSp>
        <p:nvGrpSpPr>
          <p:cNvPr id="18" name="Group 17"/>
          <p:cNvGrpSpPr/>
          <p:nvPr/>
        </p:nvGrpSpPr>
        <p:grpSpPr>
          <a:xfrm>
            <a:off x="683568" y="3140968"/>
            <a:ext cx="7993856" cy="2880320"/>
            <a:chOff x="990222" y="3322749"/>
            <a:chExt cx="6894146" cy="2397807"/>
          </a:xfrm>
        </p:grpSpPr>
        <p:pic>
          <p:nvPicPr>
            <p:cNvPr id="12" name="Picture 11"/>
            <p:cNvPicPr>
              <a:picLocks noChangeAspect="1"/>
            </p:cNvPicPr>
            <p:nvPr/>
          </p:nvPicPr>
          <p:blipFill rotWithShape="1">
            <a:blip r:embed="rId2" cstate="print"/>
            <a:srcRect l="40550" t="26964" r="37007" b="31851"/>
            <a:stretch/>
          </p:blipFill>
          <p:spPr>
            <a:xfrm>
              <a:off x="3275856" y="3322749"/>
              <a:ext cx="2304256" cy="2385107"/>
            </a:xfrm>
            <a:prstGeom prst="rect">
              <a:avLst/>
            </a:prstGeom>
          </p:spPr>
        </p:pic>
        <p:pic>
          <p:nvPicPr>
            <p:cNvPr id="13" name="Picture 12"/>
            <p:cNvPicPr>
              <a:picLocks noChangeAspect="1"/>
            </p:cNvPicPr>
            <p:nvPr/>
          </p:nvPicPr>
          <p:blipFill rotWithShape="1">
            <a:blip r:embed="rId2" cstate="print"/>
            <a:srcRect l="68304" t="26964" r="8552" b="31851"/>
            <a:stretch/>
          </p:blipFill>
          <p:spPr>
            <a:xfrm>
              <a:off x="5508104" y="3335449"/>
              <a:ext cx="2376264" cy="2385107"/>
            </a:xfrm>
            <a:prstGeom prst="rect">
              <a:avLst/>
            </a:prstGeom>
          </p:spPr>
        </p:pic>
        <p:pic>
          <p:nvPicPr>
            <p:cNvPr id="14" name="Picture 13"/>
            <p:cNvPicPr>
              <a:picLocks noChangeAspect="1"/>
            </p:cNvPicPr>
            <p:nvPr/>
          </p:nvPicPr>
          <p:blipFill rotWithShape="1">
            <a:blip r:embed="rId2" cstate="print"/>
            <a:srcRect l="12833" t="30696" r="65425" b="29516"/>
            <a:stretch/>
          </p:blipFill>
          <p:spPr>
            <a:xfrm>
              <a:off x="990222" y="3325408"/>
              <a:ext cx="2232248" cy="2304256"/>
            </a:xfrm>
            <a:prstGeom prst="rect">
              <a:avLst/>
            </a:prstGeom>
          </p:spPr>
        </p:pic>
        <p:sp>
          <p:nvSpPr>
            <p:cNvPr id="15" name="Rectangle 14"/>
            <p:cNvSpPr/>
            <p:nvPr/>
          </p:nvSpPr>
          <p:spPr>
            <a:xfrm>
              <a:off x="2543871" y="4719329"/>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Rectangle 15"/>
            <p:cNvSpPr/>
            <p:nvPr/>
          </p:nvSpPr>
          <p:spPr>
            <a:xfrm>
              <a:off x="7132855" y="4730566"/>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Rectangle 16"/>
            <p:cNvSpPr/>
            <p:nvPr/>
          </p:nvSpPr>
          <p:spPr>
            <a:xfrm>
              <a:off x="4867175" y="4718001"/>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graphicFrame>
        <p:nvGraphicFramePr>
          <p:cNvPr id="11" name="דיאגרמה 10"/>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2666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251520" y="548680"/>
            <a:ext cx="2736304" cy="1066800"/>
          </a:xfrm>
        </p:spPr>
        <p:txBody>
          <a:bodyPr/>
          <a:lstStyle/>
          <a:p>
            <a:r>
              <a:rPr lang="en-US" b="1" dirty="0" smtClean="0">
                <a:effectLst>
                  <a:outerShdw blurRad="38100" dist="38100" dir="2700000" algn="tl">
                    <a:srgbClr val="000000">
                      <a:alpha val="43137"/>
                    </a:srgbClr>
                  </a:outerShdw>
                </a:effectLst>
                <a:latin typeface="Garamond" pitchFamily="18" charset="0"/>
              </a:rPr>
              <a:t>fMRI Data</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0" y="1430596"/>
            <a:ext cx="6084168" cy="414228"/>
          </a:xfrm>
        </p:spPr>
        <p:txBody>
          <a:bodyPr>
            <a:noAutofit/>
          </a:bodyPr>
          <a:lstStyle/>
          <a:p>
            <a:pPr marL="109728" indent="0">
              <a:buClr>
                <a:schemeClr val="accent2">
                  <a:lumMod val="50000"/>
                </a:schemeClr>
              </a:buClr>
              <a:buNone/>
            </a:pPr>
            <a:r>
              <a:rPr lang="en-US" sz="2400" dirty="0" smtClean="0">
                <a:solidFill>
                  <a:schemeClr val="tx2">
                    <a:lumMod val="50000"/>
                  </a:schemeClr>
                </a:solidFill>
                <a:latin typeface="Garamond" pitchFamily="18" charset="0"/>
              </a:rPr>
              <a:t>The temporal modulation over 180 samples:</a:t>
            </a:r>
          </a:p>
        </p:txBody>
      </p:sp>
      <p:pic>
        <p:nvPicPr>
          <p:cNvPr id="4" name="Picture 3"/>
          <p:cNvPicPr>
            <a:picLocks noChangeAspect="1"/>
          </p:cNvPicPr>
          <p:nvPr/>
        </p:nvPicPr>
        <p:blipFill rotWithShape="1">
          <a:blip r:embed="rId2" cstate="print"/>
          <a:srcRect l="9918" t="4281" r="8070" b="5914"/>
          <a:stretch/>
        </p:blipFill>
        <p:spPr>
          <a:xfrm>
            <a:off x="611560" y="1844824"/>
            <a:ext cx="7967228" cy="3294719"/>
          </a:xfrm>
          <a:prstGeom prst="rect">
            <a:avLst/>
          </a:prstGeom>
        </p:spPr>
      </p:pic>
      <p:sp>
        <p:nvSpPr>
          <p:cNvPr id="14" name="מציין מיקום תוכן 2"/>
          <p:cNvSpPr txBox="1">
            <a:spLocks/>
          </p:cNvSpPr>
          <p:nvPr/>
        </p:nvSpPr>
        <p:spPr>
          <a:xfrm>
            <a:off x="261356" y="5013176"/>
            <a:ext cx="8882644" cy="1296144"/>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buClr>
                <a:schemeClr val="accent2">
                  <a:lumMod val="50000"/>
                </a:schemeClr>
              </a:buClr>
              <a:buFont typeface="Georgia"/>
              <a:buNone/>
            </a:pPr>
            <a:r>
              <a:rPr lang="en-US" sz="2400" dirty="0" smtClean="0">
                <a:solidFill>
                  <a:schemeClr val="tx2">
                    <a:lumMod val="50000"/>
                  </a:schemeClr>
                </a:solidFill>
                <a:latin typeface="Garamond" pitchFamily="18" charset="0"/>
              </a:rPr>
              <a:t>When we calculate the correlation we get that the pixels in slices 18 and 25 are un-correlated </a:t>
            </a:r>
            <a:r>
              <a:rPr lang="en-US" sz="1600" dirty="0" smtClean="0">
                <a:solidFill>
                  <a:schemeClr val="tx2">
                    <a:lumMod val="50000"/>
                  </a:schemeClr>
                </a:solidFill>
                <a:latin typeface="Garamond" pitchFamily="18" charset="0"/>
              </a:rPr>
              <a:t>(0.06) </a:t>
            </a:r>
            <a:r>
              <a:rPr lang="en-US" sz="2400" dirty="0" smtClean="0">
                <a:solidFill>
                  <a:schemeClr val="tx2">
                    <a:lumMod val="50000"/>
                  </a:schemeClr>
                </a:solidFill>
                <a:latin typeface="Garamond" pitchFamily="18" charset="0"/>
              </a:rPr>
              <a:t>while the pixel in slice 21 has significant correlation with both </a:t>
            </a:r>
            <a:r>
              <a:rPr lang="en-US" sz="1600" dirty="0" smtClean="0">
                <a:solidFill>
                  <a:schemeClr val="tx2">
                    <a:lumMod val="50000"/>
                  </a:schemeClr>
                </a:solidFill>
                <a:latin typeface="Garamond" pitchFamily="18" charset="0"/>
              </a:rPr>
              <a:t>(~0.4).</a:t>
            </a:r>
            <a:endParaRPr lang="en-US" sz="2400" dirty="0" smtClean="0">
              <a:solidFill>
                <a:schemeClr val="tx2">
                  <a:lumMod val="50000"/>
                </a:schemeClr>
              </a:solidFill>
              <a:latin typeface="Garamond" pitchFamily="18" charset="0"/>
            </a:endParaRPr>
          </a:p>
        </p:txBody>
      </p:sp>
      <p:graphicFrame>
        <p:nvGraphicFramePr>
          <p:cNvPr id="15" name="דיאגרמה 14"/>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5580112" y="692696"/>
            <a:ext cx="3477072" cy="936104"/>
            <a:chOff x="990222" y="3322749"/>
            <a:chExt cx="6894146" cy="2397807"/>
          </a:xfrm>
        </p:grpSpPr>
        <p:pic>
          <p:nvPicPr>
            <p:cNvPr id="8" name="Picture 7"/>
            <p:cNvPicPr>
              <a:picLocks noChangeAspect="1"/>
            </p:cNvPicPr>
            <p:nvPr/>
          </p:nvPicPr>
          <p:blipFill rotWithShape="1">
            <a:blip r:embed="rId8" cstate="print"/>
            <a:srcRect l="40550" t="26964" r="37007" b="31851"/>
            <a:stretch/>
          </p:blipFill>
          <p:spPr>
            <a:xfrm>
              <a:off x="3275856" y="3322749"/>
              <a:ext cx="2304256" cy="2385107"/>
            </a:xfrm>
            <a:prstGeom prst="rect">
              <a:avLst/>
            </a:prstGeom>
          </p:spPr>
        </p:pic>
        <p:pic>
          <p:nvPicPr>
            <p:cNvPr id="9" name="Picture 8"/>
            <p:cNvPicPr>
              <a:picLocks noChangeAspect="1"/>
            </p:cNvPicPr>
            <p:nvPr/>
          </p:nvPicPr>
          <p:blipFill rotWithShape="1">
            <a:blip r:embed="rId8" cstate="print"/>
            <a:srcRect l="68304" t="26964" r="8552" b="31851"/>
            <a:stretch/>
          </p:blipFill>
          <p:spPr>
            <a:xfrm>
              <a:off x="5508104" y="3335449"/>
              <a:ext cx="2376264" cy="2385107"/>
            </a:xfrm>
            <a:prstGeom prst="rect">
              <a:avLst/>
            </a:prstGeom>
          </p:spPr>
        </p:pic>
        <p:pic>
          <p:nvPicPr>
            <p:cNvPr id="10" name="Picture 9"/>
            <p:cNvPicPr>
              <a:picLocks noChangeAspect="1"/>
            </p:cNvPicPr>
            <p:nvPr/>
          </p:nvPicPr>
          <p:blipFill rotWithShape="1">
            <a:blip r:embed="rId8" cstate="print"/>
            <a:srcRect l="12833" t="30696" r="65425" b="29516"/>
            <a:stretch/>
          </p:blipFill>
          <p:spPr>
            <a:xfrm>
              <a:off x="990222" y="3325408"/>
              <a:ext cx="2232248" cy="2304256"/>
            </a:xfrm>
            <a:prstGeom prst="rect">
              <a:avLst/>
            </a:prstGeom>
          </p:spPr>
        </p:pic>
        <p:sp>
          <p:nvSpPr>
            <p:cNvPr id="11" name="Rectangle 10"/>
            <p:cNvSpPr/>
            <p:nvPr/>
          </p:nvSpPr>
          <p:spPr>
            <a:xfrm>
              <a:off x="2543871" y="4719329"/>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p:cNvSpPr/>
            <p:nvPr/>
          </p:nvSpPr>
          <p:spPr>
            <a:xfrm>
              <a:off x="7132855" y="4730566"/>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ectangle 12"/>
            <p:cNvSpPr/>
            <p:nvPr/>
          </p:nvSpPr>
          <p:spPr>
            <a:xfrm>
              <a:off x="4867175" y="4718001"/>
              <a:ext cx="45719"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Tree>
    <p:extLst>
      <p:ext uri="{BB962C8B-B14F-4D97-AF65-F5344CB8AC3E}">
        <p14:creationId xmlns:p14="http://schemas.microsoft.com/office/powerpoint/2010/main" val="2286725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476672"/>
            <a:ext cx="8229600" cy="1066800"/>
          </a:xfrm>
        </p:spPr>
        <p:txBody>
          <a:bodyPr/>
          <a:lstStyle/>
          <a:p>
            <a:r>
              <a:rPr lang="en-US" b="1" dirty="0" smtClean="0">
                <a:effectLst>
                  <a:outerShdw blurRad="38100" dist="38100" dir="2700000" algn="tl">
                    <a:srgbClr val="000000">
                      <a:alpha val="43137"/>
                    </a:srgbClr>
                  </a:outerShdw>
                </a:effectLst>
                <a:latin typeface="Garamond" pitchFamily="18" charset="0"/>
              </a:rPr>
              <a:t>fMRI Data</a:t>
            </a:r>
            <a:endParaRPr lang="en-US" b="1" dirty="0">
              <a:effectLst>
                <a:outerShdw blurRad="38100" dist="38100" dir="2700000" algn="tl">
                  <a:srgbClr val="000000">
                    <a:alpha val="43137"/>
                  </a:srgbClr>
                </a:outerShdw>
              </a:effectLst>
              <a:latin typeface="Garamond" pitchFamily="18" charset="0"/>
            </a:endParaRPr>
          </a:p>
        </p:txBody>
      </p:sp>
      <p:sp>
        <p:nvSpPr>
          <p:cNvPr id="3" name="מציין מיקום תוכן 2"/>
          <p:cNvSpPr>
            <a:spLocks noGrp="1"/>
          </p:cNvSpPr>
          <p:nvPr>
            <p:ph idx="1"/>
          </p:nvPr>
        </p:nvSpPr>
        <p:spPr>
          <a:xfrm>
            <a:off x="0" y="1484784"/>
            <a:ext cx="8964488" cy="702260"/>
          </a:xfrm>
        </p:spPr>
        <p:txBody>
          <a:bodyPr>
            <a:noAutofit/>
          </a:bodyPr>
          <a:lstStyle/>
          <a:p>
            <a:pPr marL="109728" indent="0">
              <a:buClr>
                <a:schemeClr val="accent2">
                  <a:lumMod val="50000"/>
                </a:schemeClr>
              </a:buClr>
              <a:buNone/>
            </a:pPr>
            <a:r>
              <a:rPr lang="en-US" sz="2400" dirty="0" smtClean="0">
                <a:solidFill>
                  <a:schemeClr val="tx2">
                    <a:lumMod val="50000"/>
                  </a:schemeClr>
                </a:solidFill>
                <a:latin typeface="Garamond" pitchFamily="18" charset="0"/>
              </a:rPr>
              <a:t>Now, let’s look at a specific slice and explore the correlation between it’s pixels over time:</a:t>
            </a:r>
          </a:p>
        </p:txBody>
      </p:sp>
      <p:grpSp>
        <p:nvGrpSpPr>
          <p:cNvPr id="13" name="קבוצה 12"/>
          <p:cNvGrpSpPr/>
          <p:nvPr/>
        </p:nvGrpSpPr>
        <p:grpSpPr>
          <a:xfrm>
            <a:off x="4309015" y="2132856"/>
            <a:ext cx="4583465" cy="3816424"/>
            <a:chOff x="4203143" y="2492896"/>
            <a:chExt cx="4761345" cy="4248472"/>
          </a:xfrm>
        </p:grpSpPr>
        <p:pic>
          <p:nvPicPr>
            <p:cNvPr id="1029" name="Picture 5"/>
            <p:cNvPicPr>
              <a:picLocks noChangeAspect="1" noChangeArrowheads="1"/>
            </p:cNvPicPr>
            <p:nvPr/>
          </p:nvPicPr>
          <p:blipFill>
            <a:blip r:embed="rId2" cstate="print"/>
            <a:srcRect l="9450" t="5286" r="9551" b="6515"/>
            <a:stretch>
              <a:fillRect/>
            </a:stretch>
          </p:blipFill>
          <p:spPr bwMode="auto">
            <a:xfrm>
              <a:off x="4203143" y="2852936"/>
              <a:ext cx="4761345" cy="3888432"/>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cstate="print"/>
            <a:srcRect l="42421" t="32742" r="42421" b="47098"/>
            <a:stretch>
              <a:fillRect/>
            </a:stretch>
          </p:blipFill>
          <p:spPr bwMode="auto">
            <a:xfrm>
              <a:off x="7524328" y="5877272"/>
              <a:ext cx="658359" cy="576064"/>
            </a:xfrm>
            <a:prstGeom prst="rect">
              <a:avLst/>
            </a:prstGeom>
            <a:noFill/>
            <a:ln w="9525">
              <a:noFill/>
              <a:miter lim="800000"/>
              <a:headEnd/>
              <a:tailEnd/>
            </a:ln>
            <a:effectLst/>
          </p:spPr>
        </p:pic>
        <p:sp>
          <p:nvSpPr>
            <p:cNvPr id="10" name="מציין מיקום תוכן 2"/>
            <p:cNvSpPr txBox="1">
              <a:spLocks/>
            </p:cNvSpPr>
            <p:nvPr/>
          </p:nvSpPr>
          <p:spPr>
            <a:xfrm>
              <a:off x="5549589" y="2492896"/>
              <a:ext cx="1209763" cy="405844"/>
            </a:xfrm>
            <a:prstGeom prst="rect">
              <a:avLst/>
            </a:prstGeom>
          </p:spPr>
          <p:txBody>
            <a:bodyPr vert="horz">
              <a:noAutofit/>
            </a:bodyPr>
            <a:lstStyle/>
            <a:p>
              <a:pPr marL="109728" marR="0" lvl="0" indent="0" algn="l" defTabSz="914400" rtl="0" eaLnBrk="1" fontAlgn="auto" latinLnBrk="0" hangingPunct="1">
                <a:lnSpc>
                  <a:spcPct val="100000"/>
                </a:lnSpc>
                <a:spcBef>
                  <a:spcPts val="300"/>
                </a:spcBef>
                <a:spcAft>
                  <a:spcPts val="0"/>
                </a:spcAft>
                <a:buClr>
                  <a:schemeClr val="accent2">
                    <a:lumMod val="50000"/>
                  </a:schemeClr>
                </a:buClr>
                <a:buSzTx/>
                <a:buFont typeface="Georgia"/>
                <a:buNone/>
                <a:tabLst/>
                <a:defRPr/>
              </a:pPr>
              <a:r>
                <a:rPr kumimoji="0" lang="en-US" sz="2000" b="1" i="0" u="sng" strike="noStrike" kern="1200" cap="none" spc="0" normalizeH="0" baseline="0" noProof="0" dirty="0" smtClean="0">
                  <a:ln>
                    <a:noFill/>
                  </a:ln>
                  <a:solidFill>
                    <a:schemeClr val="tx2">
                      <a:lumMod val="50000"/>
                    </a:schemeClr>
                  </a:solidFill>
                  <a:effectLst/>
                  <a:uLnTx/>
                  <a:uFillTx/>
                  <a:latin typeface="Garamond" pitchFamily="18" charset="0"/>
                  <a:ea typeface="+mn-ea"/>
                  <a:cs typeface="+mn-cs"/>
                </a:rPr>
                <a:t>Slice 27</a:t>
              </a:r>
            </a:p>
          </p:txBody>
        </p:sp>
      </p:grpSp>
      <p:grpSp>
        <p:nvGrpSpPr>
          <p:cNvPr id="12" name="קבוצה 11"/>
          <p:cNvGrpSpPr/>
          <p:nvPr/>
        </p:nvGrpSpPr>
        <p:grpSpPr>
          <a:xfrm>
            <a:off x="216024" y="2134900"/>
            <a:ext cx="4139952" cy="3814380"/>
            <a:chOff x="0" y="2483604"/>
            <a:chExt cx="4211960" cy="4257765"/>
          </a:xfrm>
        </p:grpSpPr>
        <p:pic>
          <p:nvPicPr>
            <p:cNvPr id="1026" name="Picture 2"/>
            <p:cNvPicPr>
              <a:picLocks noChangeAspect="1" noChangeArrowheads="1"/>
            </p:cNvPicPr>
            <p:nvPr/>
          </p:nvPicPr>
          <p:blipFill>
            <a:blip r:embed="rId4" cstate="print"/>
            <a:srcRect l="8100" t="5286" r="20351" b="6515"/>
            <a:stretch>
              <a:fillRect/>
            </a:stretch>
          </p:blipFill>
          <p:spPr bwMode="auto">
            <a:xfrm>
              <a:off x="0" y="2847293"/>
              <a:ext cx="4211960" cy="3894076"/>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cstate="print"/>
            <a:srcRect l="39969" t="28032" r="40136" b="44752"/>
            <a:stretch>
              <a:fillRect/>
            </a:stretch>
          </p:blipFill>
          <p:spPr bwMode="auto">
            <a:xfrm>
              <a:off x="3347864" y="5805264"/>
              <a:ext cx="720080" cy="648072"/>
            </a:xfrm>
            <a:prstGeom prst="rect">
              <a:avLst/>
            </a:prstGeom>
            <a:noFill/>
            <a:ln w="9525">
              <a:noFill/>
              <a:miter lim="800000"/>
              <a:headEnd/>
              <a:tailEnd/>
            </a:ln>
            <a:effectLst/>
          </p:spPr>
        </p:pic>
        <p:sp>
          <p:nvSpPr>
            <p:cNvPr id="11" name="מלבן 10"/>
            <p:cNvSpPr/>
            <p:nvPr/>
          </p:nvSpPr>
          <p:spPr>
            <a:xfrm>
              <a:off x="1691680" y="2483604"/>
              <a:ext cx="1092287" cy="400110"/>
            </a:xfrm>
            <a:prstGeom prst="rect">
              <a:avLst/>
            </a:prstGeom>
          </p:spPr>
          <p:txBody>
            <a:bodyPr wrap="none">
              <a:spAutoFit/>
            </a:bodyPr>
            <a:lstStyle/>
            <a:p>
              <a:pPr marL="109728" lvl="0">
                <a:spcBef>
                  <a:spcPts val="300"/>
                </a:spcBef>
                <a:buClr>
                  <a:schemeClr val="accent2">
                    <a:lumMod val="50000"/>
                  </a:schemeClr>
                </a:buClr>
                <a:defRPr/>
              </a:pPr>
              <a:r>
                <a:rPr lang="en-US" sz="2000" b="1" u="sng" dirty="0" smtClean="0">
                  <a:solidFill>
                    <a:schemeClr val="tx2">
                      <a:lumMod val="50000"/>
                    </a:schemeClr>
                  </a:solidFill>
                  <a:latin typeface="Garamond" pitchFamily="18" charset="0"/>
                </a:rPr>
                <a:t>Slice 18</a:t>
              </a:r>
            </a:p>
          </p:txBody>
        </p:sp>
      </p:grpSp>
      <p:graphicFrame>
        <p:nvGraphicFramePr>
          <p:cNvPr id="14" name="דיאגרמה 13"/>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86725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67544" y="332656"/>
            <a:ext cx="8229600" cy="1066800"/>
          </a:xfrm>
        </p:spPr>
        <p:txBody>
          <a:bodyPr/>
          <a:lstStyle/>
          <a:p>
            <a:r>
              <a:rPr lang="en-US" b="1" dirty="0" smtClean="0">
                <a:effectLst>
                  <a:outerShdw blurRad="38100" dist="38100" dir="2700000" algn="tl">
                    <a:srgbClr val="000000">
                      <a:alpha val="43137"/>
                    </a:srgbClr>
                  </a:outerShdw>
                </a:effectLst>
                <a:latin typeface="Garamond" pitchFamily="18" charset="0"/>
              </a:rPr>
              <a:t>Independent Component Analysis</a:t>
            </a:r>
            <a:endParaRPr lang="en-US" b="1" dirty="0">
              <a:effectLst>
                <a:outerShdw blurRad="38100" dist="38100" dir="2700000" algn="tl">
                  <a:srgbClr val="000000">
                    <a:alpha val="43137"/>
                  </a:srgbClr>
                </a:outerShdw>
              </a:effectLst>
              <a:latin typeface="Garamond" pitchFamily="18" charset="0"/>
            </a:endParaRPr>
          </a:p>
        </p:txBody>
      </p:sp>
      <p:sp>
        <p:nvSpPr>
          <p:cNvPr id="4" name="מציין מיקום תוכן 3"/>
          <p:cNvSpPr>
            <a:spLocks noGrp="1"/>
          </p:cNvSpPr>
          <p:nvPr>
            <p:ph idx="1"/>
          </p:nvPr>
        </p:nvSpPr>
        <p:spPr>
          <a:xfrm>
            <a:off x="302840" y="1484784"/>
            <a:ext cx="8445624" cy="4536504"/>
          </a:xfrm>
        </p:spPr>
        <p:txBody>
          <a:bodyPr>
            <a:noAutofit/>
          </a:bodyPr>
          <a:lstStyle/>
          <a:p>
            <a:pPr lvl="0">
              <a:buClr>
                <a:schemeClr val="accent2">
                  <a:lumMod val="50000"/>
                </a:schemeClr>
              </a:buClr>
            </a:pPr>
            <a:r>
              <a:rPr lang="en-US" sz="2400" dirty="0" smtClean="0">
                <a:solidFill>
                  <a:schemeClr val="tx2">
                    <a:lumMod val="50000"/>
                  </a:schemeClr>
                </a:solidFill>
                <a:latin typeface="Garamond" panose="02020404030301010803" pitchFamily="18" charset="0"/>
              </a:rPr>
              <a:t>Assume that the signals are a linear combination of independent components:</a:t>
            </a:r>
          </a:p>
          <a:p>
            <a:pPr lvl="0">
              <a:buClr>
                <a:schemeClr val="accent2">
                  <a:lumMod val="50000"/>
                </a:schemeClr>
              </a:buClr>
            </a:pPr>
            <a:endParaRPr lang="en-US" sz="2400" dirty="0" smtClean="0">
              <a:solidFill>
                <a:schemeClr val="tx2">
                  <a:lumMod val="50000"/>
                </a:schemeClr>
              </a:solidFill>
              <a:latin typeface="Garamond" panose="02020404030301010803" pitchFamily="18" charset="0"/>
            </a:endParaRPr>
          </a:p>
          <a:p>
            <a:pPr lvl="0">
              <a:buClr>
                <a:schemeClr val="accent2">
                  <a:lumMod val="50000"/>
                </a:schemeClr>
              </a:buClr>
            </a:pPr>
            <a:endParaRPr lang="en-US" sz="2400" dirty="0" smtClean="0">
              <a:solidFill>
                <a:schemeClr val="tx2">
                  <a:lumMod val="50000"/>
                </a:schemeClr>
              </a:solidFill>
              <a:latin typeface="Garamond" panose="02020404030301010803" pitchFamily="18" charset="0"/>
            </a:endParaRPr>
          </a:p>
          <a:p>
            <a:pPr lvl="0">
              <a:buClr>
                <a:schemeClr val="accent2">
                  <a:lumMod val="50000"/>
                </a:schemeClr>
              </a:buClr>
            </a:pPr>
            <a:r>
              <a:rPr lang="en-US" sz="2400" dirty="0" smtClean="0">
                <a:solidFill>
                  <a:schemeClr val="tx2">
                    <a:lumMod val="50000"/>
                  </a:schemeClr>
                </a:solidFill>
                <a:latin typeface="Garamond" panose="02020404030301010803" pitchFamily="18" charset="0"/>
              </a:rPr>
              <a:t>ICA finds the independent components    and the mixing matrix A</a:t>
            </a:r>
          </a:p>
          <a:p>
            <a:pPr lvl="0">
              <a:buClr>
                <a:schemeClr val="accent2">
                  <a:lumMod val="50000"/>
                </a:schemeClr>
              </a:buClr>
            </a:pPr>
            <a:r>
              <a:rPr lang="en-US" sz="2400" dirty="0" smtClean="0">
                <a:solidFill>
                  <a:schemeClr val="tx2">
                    <a:lumMod val="50000"/>
                  </a:schemeClr>
                </a:solidFill>
                <a:latin typeface="Garamond" panose="02020404030301010803" pitchFamily="18" charset="0"/>
              </a:rPr>
              <a:t>This is done by maximizing independence measures (kurtosis, </a:t>
            </a:r>
            <a:r>
              <a:rPr lang="en-US" sz="2400" dirty="0" err="1" smtClean="0">
                <a:solidFill>
                  <a:schemeClr val="tx2">
                    <a:lumMod val="50000"/>
                  </a:schemeClr>
                </a:solidFill>
                <a:latin typeface="Garamond" panose="02020404030301010803" pitchFamily="18" charset="0"/>
              </a:rPr>
              <a:t>negentropy</a:t>
            </a:r>
            <a:r>
              <a:rPr lang="en-US" sz="2400" dirty="0" smtClean="0">
                <a:solidFill>
                  <a:schemeClr val="tx2">
                    <a:lumMod val="50000"/>
                  </a:schemeClr>
                </a:solidFill>
                <a:latin typeface="Garamond" panose="02020404030301010803" pitchFamily="18" charset="0"/>
              </a:rPr>
              <a:t>, etc.)</a:t>
            </a:r>
          </a:p>
          <a:p>
            <a:pPr lvl="0">
              <a:buClr>
                <a:schemeClr val="accent2">
                  <a:lumMod val="50000"/>
                </a:schemeClr>
              </a:buClr>
            </a:pPr>
            <a:r>
              <a:rPr lang="en-US" sz="2400" dirty="0" smtClean="0">
                <a:solidFill>
                  <a:schemeClr val="tx2">
                    <a:lumMod val="50000"/>
                  </a:schemeClr>
                </a:solidFill>
                <a:latin typeface="Garamond" panose="02020404030301010803" pitchFamily="18" charset="0"/>
              </a:rPr>
              <a:t>Many algorithms exist, the popular is </a:t>
            </a:r>
            <a:r>
              <a:rPr lang="en-US" sz="2400" dirty="0" err="1" smtClean="0">
                <a:solidFill>
                  <a:schemeClr val="tx2">
                    <a:lumMod val="50000"/>
                  </a:schemeClr>
                </a:solidFill>
                <a:latin typeface="Garamond" panose="02020404030301010803" pitchFamily="18" charset="0"/>
              </a:rPr>
              <a:t>FastICA</a:t>
            </a:r>
            <a:endParaRPr lang="en-US" sz="2400" dirty="0" smtClean="0">
              <a:solidFill>
                <a:schemeClr val="tx2">
                  <a:lumMod val="50000"/>
                </a:schemeClr>
              </a:solidFill>
              <a:latin typeface="Garamond" panose="02020404030301010803" pitchFamily="18" charset="0"/>
            </a:endParaRPr>
          </a:p>
          <a:p>
            <a:pPr>
              <a:buClr>
                <a:schemeClr val="accent2">
                  <a:lumMod val="50000"/>
                </a:schemeClr>
              </a:buClr>
              <a:buNone/>
            </a:pPr>
            <a:endParaRPr lang="en-US" sz="2400" b="1" dirty="0" smtClean="0">
              <a:solidFill>
                <a:schemeClr val="tx2">
                  <a:lumMod val="50000"/>
                </a:schemeClr>
              </a:solidFill>
              <a:latin typeface="Garamond" panose="02020404030301010803" pitchFamily="18" charset="0"/>
            </a:endParaRPr>
          </a:p>
          <a:p>
            <a:pPr algn="ctr">
              <a:buClr>
                <a:schemeClr val="accent2">
                  <a:lumMod val="50000"/>
                </a:schemeClr>
              </a:buClr>
              <a:buNone/>
            </a:pPr>
            <a:r>
              <a:rPr lang="en-US" sz="2400" b="1" dirty="0" smtClean="0">
                <a:solidFill>
                  <a:schemeClr val="tx2">
                    <a:lumMod val="50000"/>
                  </a:schemeClr>
                </a:solidFill>
                <a:latin typeface="Garamond" panose="02020404030301010803" pitchFamily="18" charset="0"/>
              </a:rPr>
              <a:t>ICA is the leading tool to analyze functional brain activity</a:t>
            </a:r>
          </a:p>
          <a:p>
            <a:pPr algn="ctr">
              <a:buClr>
                <a:schemeClr val="accent2">
                  <a:lumMod val="50000"/>
                </a:schemeClr>
              </a:buClr>
              <a:buNone/>
            </a:pPr>
            <a:r>
              <a:rPr lang="en-US" sz="2400" dirty="0">
                <a:solidFill>
                  <a:schemeClr val="tx2">
                    <a:lumMod val="50000"/>
                  </a:schemeClr>
                </a:solidFill>
                <a:latin typeface="Garamond" panose="02020404030301010803" pitchFamily="18" charset="0"/>
              </a:rPr>
              <a:t>[</a:t>
            </a:r>
            <a:r>
              <a:rPr lang="en-US" sz="2400" dirty="0" smtClean="0">
                <a:solidFill>
                  <a:schemeClr val="tx2">
                    <a:lumMod val="50000"/>
                  </a:schemeClr>
                </a:solidFill>
                <a:latin typeface="Garamond" panose="02020404030301010803" pitchFamily="18" charset="0"/>
              </a:rPr>
              <a:t>van den </a:t>
            </a:r>
            <a:r>
              <a:rPr lang="en-US" sz="2400" dirty="0" err="1" smtClean="0">
                <a:solidFill>
                  <a:schemeClr val="tx2">
                    <a:lumMod val="50000"/>
                  </a:schemeClr>
                </a:solidFill>
                <a:latin typeface="Garamond" panose="02020404030301010803" pitchFamily="18" charset="0"/>
              </a:rPr>
              <a:t>Hauvel</a:t>
            </a:r>
            <a:r>
              <a:rPr lang="en-US" sz="2400" dirty="0" smtClean="0">
                <a:solidFill>
                  <a:schemeClr val="tx2">
                    <a:lumMod val="50000"/>
                  </a:schemeClr>
                </a:solidFill>
                <a:latin typeface="Garamond" panose="02020404030301010803" pitchFamily="18" charset="0"/>
              </a:rPr>
              <a:t> et al., 2010]</a:t>
            </a:r>
          </a:p>
          <a:p>
            <a:pPr>
              <a:buClr>
                <a:schemeClr val="accent2">
                  <a:lumMod val="50000"/>
                </a:schemeClr>
              </a:buClr>
            </a:pPr>
            <a:endParaRPr lang="en-US" dirty="0">
              <a:solidFill>
                <a:schemeClr val="tx2">
                  <a:lumMod val="50000"/>
                </a:schemeClr>
              </a:solidFill>
              <a:latin typeface="Garamond" panose="02020404030301010803" pitchFamily="18" charset="0"/>
            </a:endParaRPr>
          </a:p>
        </p:txBody>
      </p:sp>
      <p:graphicFrame>
        <p:nvGraphicFramePr>
          <p:cNvPr id="5" name="דיאגרמה 4"/>
          <p:cNvGraphicFramePr/>
          <p:nvPr/>
        </p:nvGraphicFramePr>
        <p:xfrm>
          <a:off x="144016" y="6093296"/>
          <a:ext cx="8892480" cy="792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313" name="Picture 1"/>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83768" y="2125985"/>
            <a:ext cx="5000625" cy="942975"/>
          </a:xfrm>
          <a:prstGeom prst="rect">
            <a:avLst/>
          </a:prstGeom>
          <a:noFill/>
        </p:spPr>
      </p:pic>
      <p:sp>
        <p:nvSpPr>
          <p:cNvPr id="13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315"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508104" y="3068960"/>
            <a:ext cx="171450" cy="44767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עירוני">
  <a:themeElements>
    <a:clrScheme name="פסגה">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עירוני">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עירוני">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5797</TotalTime>
  <Words>1124</Words>
  <Application>Microsoft Office PowerPoint</Application>
  <PresentationFormat>On-screen Show (4:3)</PresentationFormat>
  <Paragraphs>222</Paragraphs>
  <Slides>16</Slides>
  <Notes>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宋体</vt:lpstr>
      <vt:lpstr>Aparajita</vt:lpstr>
      <vt:lpstr>Arial</vt:lpstr>
      <vt:lpstr>Calibri</vt:lpstr>
      <vt:lpstr>Garamond</vt:lpstr>
      <vt:lpstr>Georgia</vt:lpstr>
      <vt:lpstr>Times New Roman</vt:lpstr>
      <vt:lpstr>Trebuchet MS</vt:lpstr>
      <vt:lpstr>Wingdings 2</vt:lpstr>
      <vt:lpstr>עירוני</vt:lpstr>
      <vt:lpstr>Predicting the Existence of Dyslexia in Children Using fMRI</vt:lpstr>
      <vt:lpstr>Outline</vt:lpstr>
      <vt:lpstr>Motivation &amp; Agenda</vt:lpstr>
      <vt:lpstr>Functional MRI</vt:lpstr>
      <vt:lpstr>fMRI Data</vt:lpstr>
      <vt:lpstr>fMRI Data</vt:lpstr>
      <vt:lpstr>fMRI Data</vt:lpstr>
      <vt:lpstr>fMRI Data</vt:lpstr>
      <vt:lpstr>Independent Component Analysis</vt:lpstr>
      <vt:lpstr>ICA of fMRI data – Spatial vs. Temporal</vt:lpstr>
      <vt:lpstr>ICA of fMRI data – Spatial vs. Temporal</vt:lpstr>
      <vt:lpstr>Baseline</vt:lpstr>
      <vt:lpstr>PowerPoint Presentation</vt:lpstr>
      <vt:lpstr>Next</vt:lpstr>
      <vt:lpstr>Discussion</vt:lpstr>
      <vt:lpstr>Non-linear Algorithms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Chen</dc:creator>
  <cp:lastModifiedBy>תום בר</cp:lastModifiedBy>
  <cp:revision>154</cp:revision>
  <dcterms:created xsi:type="dcterms:W3CDTF">2016-05-14T17:06:11Z</dcterms:created>
  <dcterms:modified xsi:type="dcterms:W3CDTF">2016-06-01T16:39:20Z</dcterms:modified>
</cp:coreProperties>
</file>