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118800" cy="32004000"/>
  <p:notesSz cx="6858000" cy="9144000"/>
  <p:defaultTextStyle>
    <a:defPPr>
      <a:defRPr lang="he-IL"/>
    </a:defPPr>
    <a:lvl1pPr marL="0" algn="r" defTabSz="3892692" rtl="1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1pPr>
    <a:lvl2pPr marL="1946346" algn="r" defTabSz="3892692" rtl="1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2pPr>
    <a:lvl3pPr marL="3892692" algn="r" defTabSz="3892692" rtl="1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3pPr>
    <a:lvl4pPr marL="5839038" algn="r" defTabSz="3892692" rtl="1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4pPr>
    <a:lvl5pPr marL="7785384" algn="r" defTabSz="3892692" rtl="1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5pPr>
    <a:lvl6pPr marL="9731731" algn="r" defTabSz="3892692" rtl="1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6pPr>
    <a:lvl7pPr marL="11678077" algn="r" defTabSz="3892692" rtl="1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7pPr>
    <a:lvl8pPr marL="13624423" algn="r" defTabSz="3892692" rtl="1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8pPr>
    <a:lvl9pPr marL="15570769" algn="r" defTabSz="3892692" rtl="1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0">
          <p15:clr>
            <a:srgbClr val="A4A3A4"/>
          </p15:clr>
        </p15:guide>
        <p15:guide id="2" pos="113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92"/>
    <p:restoredTop sz="94671"/>
  </p:normalViewPr>
  <p:slideViewPr>
    <p:cSldViewPr>
      <p:cViewPr>
        <p:scale>
          <a:sx n="33" d="100"/>
          <a:sy n="33" d="100"/>
        </p:scale>
        <p:origin x="672" y="-656"/>
      </p:cViewPr>
      <p:guideLst>
        <p:guide orient="horz" pos="10080"/>
        <p:guide pos="113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8FE81CF-5506-43EE-8322-3BE5D236DF11}" type="datetimeFigureOut">
              <a:rPr lang="he-IL" smtClean="0"/>
              <a:t>ז'.סיון.תשע"ו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3838" y="685800"/>
            <a:ext cx="3870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BEEAB80-5D99-42C6-BA68-B5154E2EA7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315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EAB80-5D99-42C6-BA68-B5154E2EA734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284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8910" y="9941986"/>
            <a:ext cx="30700980" cy="68601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7820" y="18135600"/>
            <a:ext cx="25283160" cy="8178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46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92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839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85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731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678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62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570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BA77-E16F-4708-9660-035129A7A9AD}" type="datetimeFigureOut">
              <a:rPr lang="he-IL" smtClean="0"/>
              <a:t>ז'.סיון.תשע"ו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9797-830B-4253-A2EA-4ECDE6C311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860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BA77-E16F-4708-9660-035129A7A9AD}" type="datetimeFigureOut">
              <a:rPr lang="he-IL" smtClean="0"/>
              <a:t>ז'.סיון.תשע"ו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9797-830B-4253-A2EA-4ECDE6C311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756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433962" y="5978530"/>
            <a:ext cx="32099327" cy="127438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35971" y="5978530"/>
            <a:ext cx="95696010" cy="127438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BA77-E16F-4708-9660-035129A7A9AD}" type="datetimeFigureOut">
              <a:rPr lang="he-IL" smtClean="0"/>
              <a:t>ז'.סיון.תשע"ו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9797-830B-4253-A2EA-4ECDE6C311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01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BA77-E16F-4708-9660-035129A7A9AD}" type="datetimeFigureOut">
              <a:rPr lang="he-IL" smtClean="0"/>
              <a:t>ז'.סיון.תשע"ו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9797-830B-4253-A2EA-4ECDE6C311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706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3136" y="20565536"/>
            <a:ext cx="30700980" cy="6356350"/>
          </a:xfrm>
        </p:spPr>
        <p:txBody>
          <a:bodyPr anchor="t"/>
          <a:lstStyle>
            <a:lvl1pPr algn="r">
              <a:defRPr sz="17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3136" y="13564663"/>
            <a:ext cx="30700980" cy="7000873"/>
          </a:xfrm>
        </p:spPr>
        <p:txBody>
          <a:bodyPr anchor="b"/>
          <a:lstStyle>
            <a:lvl1pPr marL="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1pPr>
            <a:lvl2pPr marL="194634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2pPr>
            <a:lvl3pPr marL="3892692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3pPr>
            <a:lvl4pPr marL="583903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7785384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9731731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1678077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3624423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5570769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BA77-E16F-4708-9660-035129A7A9AD}" type="datetimeFigureOut">
              <a:rPr lang="he-IL" smtClean="0"/>
              <a:t>ז'.סיון.תשע"ו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9797-830B-4253-A2EA-4ECDE6C311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646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35973" y="34848800"/>
            <a:ext cx="63897669" cy="98567877"/>
          </a:xfrm>
        </p:spPr>
        <p:txBody>
          <a:bodyPr/>
          <a:lstStyle>
            <a:lvl1pPr>
              <a:defRPr sz="11900"/>
            </a:lvl1pPr>
            <a:lvl2pPr>
              <a:defRPr sz="10200"/>
            </a:lvl2pPr>
            <a:lvl3pPr>
              <a:defRPr sz="85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35622" y="34848800"/>
            <a:ext cx="63897669" cy="98567877"/>
          </a:xfrm>
        </p:spPr>
        <p:txBody>
          <a:bodyPr/>
          <a:lstStyle>
            <a:lvl1pPr>
              <a:defRPr sz="11900"/>
            </a:lvl1pPr>
            <a:lvl2pPr>
              <a:defRPr sz="10200"/>
            </a:lvl2pPr>
            <a:lvl3pPr>
              <a:defRPr sz="85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BA77-E16F-4708-9660-035129A7A9AD}" type="datetimeFigureOut">
              <a:rPr lang="he-IL" smtClean="0"/>
              <a:t>ז'.סיון.תשע"ו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9797-830B-4253-A2EA-4ECDE6C311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470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940" y="1281644"/>
            <a:ext cx="32506920" cy="533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5940" y="7163861"/>
            <a:ext cx="15958743" cy="2985556"/>
          </a:xfrm>
        </p:spPr>
        <p:txBody>
          <a:bodyPr anchor="b"/>
          <a:lstStyle>
            <a:lvl1pPr marL="0" indent="0">
              <a:buNone/>
              <a:defRPr sz="10200" b="1"/>
            </a:lvl1pPr>
            <a:lvl2pPr marL="1946346" indent="0">
              <a:buNone/>
              <a:defRPr sz="8500" b="1"/>
            </a:lvl2pPr>
            <a:lvl3pPr marL="3892692" indent="0">
              <a:buNone/>
              <a:defRPr sz="7700" b="1"/>
            </a:lvl3pPr>
            <a:lvl4pPr marL="5839038" indent="0">
              <a:buNone/>
              <a:defRPr sz="6800" b="1"/>
            </a:lvl4pPr>
            <a:lvl5pPr marL="7785384" indent="0">
              <a:buNone/>
              <a:defRPr sz="6800" b="1"/>
            </a:lvl5pPr>
            <a:lvl6pPr marL="9731731" indent="0">
              <a:buNone/>
              <a:defRPr sz="6800" b="1"/>
            </a:lvl6pPr>
            <a:lvl7pPr marL="11678077" indent="0">
              <a:buNone/>
              <a:defRPr sz="6800" b="1"/>
            </a:lvl7pPr>
            <a:lvl8pPr marL="13624423" indent="0">
              <a:buNone/>
              <a:defRPr sz="6800" b="1"/>
            </a:lvl8pPr>
            <a:lvl9pPr marL="15570769" indent="0">
              <a:buNone/>
              <a:defRPr sz="6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5940" y="10149417"/>
            <a:ext cx="15958743" cy="18439344"/>
          </a:xfrm>
        </p:spPr>
        <p:txBody>
          <a:bodyPr/>
          <a:lstStyle>
            <a:lvl1pPr>
              <a:defRPr sz="10200"/>
            </a:lvl1pPr>
            <a:lvl2pPr>
              <a:defRPr sz="8500"/>
            </a:lvl2pPr>
            <a:lvl3pPr>
              <a:defRPr sz="77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347851" y="7163861"/>
            <a:ext cx="15965011" cy="2985556"/>
          </a:xfrm>
        </p:spPr>
        <p:txBody>
          <a:bodyPr anchor="b"/>
          <a:lstStyle>
            <a:lvl1pPr marL="0" indent="0">
              <a:buNone/>
              <a:defRPr sz="10200" b="1"/>
            </a:lvl1pPr>
            <a:lvl2pPr marL="1946346" indent="0">
              <a:buNone/>
              <a:defRPr sz="8500" b="1"/>
            </a:lvl2pPr>
            <a:lvl3pPr marL="3892692" indent="0">
              <a:buNone/>
              <a:defRPr sz="7700" b="1"/>
            </a:lvl3pPr>
            <a:lvl4pPr marL="5839038" indent="0">
              <a:buNone/>
              <a:defRPr sz="6800" b="1"/>
            </a:lvl4pPr>
            <a:lvl5pPr marL="7785384" indent="0">
              <a:buNone/>
              <a:defRPr sz="6800" b="1"/>
            </a:lvl5pPr>
            <a:lvl6pPr marL="9731731" indent="0">
              <a:buNone/>
              <a:defRPr sz="6800" b="1"/>
            </a:lvl6pPr>
            <a:lvl7pPr marL="11678077" indent="0">
              <a:buNone/>
              <a:defRPr sz="6800" b="1"/>
            </a:lvl7pPr>
            <a:lvl8pPr marL="13624423" indent="0">
              <a:buNone/>
              <a:defRPr sz="6800" b="1"/>
            </a:lvl8pPr>
            <a:lvl9pPr marL="15570769" indent="0">
              <a:buNone/>
              <a:defRPr sz="6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347851" y="10149417"/>
            <a:ext cx="15965011" cy="18439344"/>
          </a:xfrm>
        </p:spPr>
        <p:txBody>
          <a:bodyPr/>
          <a:lstStyle>
            <a:lvl1pPr>
              <a:defRPr sz="10200"/>
            </a:lvl1pPr>
            <a:lvl2pPr>
              <a:defRPr sz="8500"/>
            </a:lvl2pPr>
            <a:lvl3pPr>
              <a:defRPr sz="77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BA77-E16F-4708-9660-035129A7A9AD}" type="datetimeFigureOut">
              <a:rPr lang="he-IL" smtClean="0"/>
              <a:t>ז'.סיון.תשע"ו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9797-830B-4253-A2EA-4ECDE6C311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235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BA77-E16F-4708-9660-035129A7A9AD}" type="datetimeFigureOut">
              <a:rPr lang="he-IL" smtClean="0"/>
              <a:t>ז'.סיון.תשע"ו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9797-830B-4253-A2EA-4ECDE6C311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398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BA77-E16F-4708-9660-035129A7A9AD}" type="datetimeFigureOut">
              <a:rPr lang="he-IL" smtClean="0"/>
              <a:t>ז'.סיון.תשע"ו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9797-830B-4253-A2EA-4ECDE6C311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624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942" y="1274233"/>
            <a:ext cx="11882836" cy="5422900"/>
          </a:xfrm>
        </p:spPr>
        <p:txBody>
          <a:bodyPr anchor="b"/>
          <a:lstStyle>
            <a:lvl1pPr algn="r">
              <a:defRPr sz="85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1447" y="1274236"/>
            <a:ext cx="20191413" cy="27314527"/>
          </a:xfrm>
        </p:spPr>
        <p:txBody>
          <a:bodyPr/>
          <a:lstStyle>
            <a:lvl1pPr>
              <a:defRPr sz="13600"/>
            </a:lvl1pPr>
            <a:lvl2pPr>
              <a:defRPr sz="11900"/>
            </a:lvl2pPr>
            <a:lvl3pPr>
              <a:defRPr sz="102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5942" y="6697136"/>
            <a:ext cx="11882836" cy="21891627"/>
          </a:xfrm>
        </p:spPr>
        <p:txBody>
          <a:bodyPr/>
          <a:lstStyle>
            <a:lvl1pPr marL="0" indent="0">
              <a:buNone/>
              <a:defRPr sz="6000"/>
            </a:lvl1pPr>
            <a:lvl2pPr marL="1946346" indent="0">
              <a:buNone/>
              <a:defRPr sz="5100"/>
            </a:lvl2pPr>
            <a:lvl3pPr marL="3892692" indent="0">
              <a:buNone/>
              <a:defRPr sz="4300"/>
            </a:lvl3pPr>
            <a:lvl4pPr marL="5839038" indent="0">
              <a:buNone/>
              <a:defRPr sz="3800"/>
            </a:lvl4pPr>
            <a:lvl5pPr marL="7785384" indent="0">
              <a:buNone/>
              <a:defRPr sz="3800"/>
            </a:lvl5pPr>
            <a:lvl6pPr marL="9731731" indent="0">
              <a:buNone/>
              <a:defRPr sz="3800"/>
            </a:lvl6pPr>
            <a:lvl7pPr marL="11678077" indent="0">
              <a:buNone/>
              <a:defRPr sz="3800"/>
            </a:lvl7pPr>
            <a:lvl8pPr marL="13624423" indent="0">
              <a:buNone/>
              <a:defRPr sz="3800"/>
            </a:lvl8pPr>
            <a:lvl9pPr marL="15570769" indent="0">
              <a:buNone/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BA77-E16F-4708-9660-035129A7A9AD}" type="datetimeFigureOut">
              <a:rPr lang="he-IL" smtClean="0"/>
              <a:t>ז'.סיון.תשע"ו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9797-830B-4253-A2EA-4ECDE6C311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865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538" y="22402800"/>
            <a:ext cx="21671280" cy="2644777"/>
          </a:xfrm>
        </p:spPr>
        <p:txBody>
          <a:bodyPr anchor="b"/>
          <a:lstStyle>
            <a:lvl1pPr algn="r">
              <a:defRPr sz="85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79538" y="2859617"/>
            <a:ext cx="21671280" cy="19202400"/>
          </a:xfrm>
        </p:spPr>
        <p:txBody>
          <a:bodyPr/>
          <a:lstStyle>
            <a:lvl1pPr marL="0" indent="0">
              <a:buNone/>
              <a:defRPr sz="13600"/>
            </a:lvl1pPr>
            <a:lvl2pPr marL="1946346" indent="0">
              <a:buNone/>
              <a:defRPr sz="11900"/>
            </a:lvl2pPr>
            <a:lvl3pPr marL="3892692" indent="0">
              <a:buNone/>
              <a:defRPr sz="10200"/>
            </a:lvl3pPr>
            <a:lvl4pPr marL="5839038" indent="0">
              <a:buNone/>
              <a:defRPr sz="8500"/>
            </a:lvl4pPr>
            <a:lvl5pPr marL="7785384" indent="0">
              <a:buNone/>
              <a:defRPr sz="8500"/>
            </a:lvl5pPr>
            <a:lvl6pPr marL="9731731" indent="0">
              <a:buNone/>
              <a:defRPr sz="8500"/>
            </a:lvl6pPr>
            <a:lvl7pPr marL="11678077" indent="0">
              <a:buNone/>
              <a:defRPr sz="8500"/>
            </a:lvl7pPr>
            <a:lvl8pPr marL="13624423" indent="0">
              <a:buNone/>
              <a:defRPr sz="8500"/>
            </a:lvl8pPr>
            <a:lvl9pPr marL="15570769" indent="0">
              <a:buNone/>
              <a:defRPr sz="85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9538" y="25047577"/>
            <a:ext cx="21671280" cy="3756023"/>
          </a:xfrm>
        </p:spPr>
        <p:txBody>
          <a:bodyPr/>
          <a:lstStyle>
            <a:lvl1pPr marL="0" indent="0">
              <a:buNone/>
              <a:defRPr sz="6000"/>
            </a:lvl1pPr>
            <a:lvl2pPr marL="1946346" indent="0">
              <a:buNone/>
              <a:defRPr sz="5100"/>
            </a:lvl2pPr>
            <a:lvl3pPr marL="3892692" indent="0">
              <a:buNone/>
              <a:defRPr sz="4300"/>
            </a:lvl3pPr>
            <a:lvl4pPr marL="5839038" indent="0">
              <a:buNone/>
              <a:defRPr sz="3800"/>
            </a:lvl4pPr>
            <a:lvl5pPr marL="7785384" indent="0">
              <a:buNone/>
              <a:defRPr sz="3800"/>
            </a:lvl5pPr>
            <a:lvl6pPr marL="9731731" indent="0">
              <a:buNone/>
              <a:defRPr sz="3800"/>
            </a:lvl6pPr>
            <a:lvl7pPr marL="11678077" indent="0">
              <a:buNone/>
              <a:defRPr sz="3800"/>
            </a:lvl7pPr>
            <a:lvl8pPr marL="13624423" indent="0">
              <a:buNone/>
              <a:defRPr sz="3800"/>
            </a:lvl8pPr>
            <a:lvl9pPr marL="15570769" indent="0">
              <a:buNone/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BA77-E16F-4708-9660-035129A7A9AD}" type="datetimeFigureOut">
              <a:rPr lang="he-IL" smtClean="0"/>
              <a:t>ז'.סיון.תשע"ו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9797-830B-4253-A2EA-4ECDE6C311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685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5940" y="1281644"/>
            <a:ext cx="32506920" cy="5334000"/>
          </a:xfrm>
          <a:prstGeom prst="rect">
            <a:avLst/>
          </a:prstGeom>
        </p:spPr>
        <p:txBody>
          <a:bodyPr vert="horz" lIns="389269" tIns="194635" rIns="389269" bIns="194635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5940" y="7467602"/>
            <a:ext cx="32506920" cy="21121161"/>
          </a:xfrm>
          <a:prstGeom prst="rect">
            <a:avLst/>
          </a:prstGeom>
        </p:spPr>
        <p:txBody>
          <a:bodyPr vert="horz" lIns="389269" tIns="194635" rIns="389269" bIns="194635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885140" y="29662969"/>
            <a:ext cx="8427720" cy="1703917"/>
          </a:xfrm>
          <a:prstGeom prst="rect">
            <a:avLst/>
          </a:prstGeom>
        </p:spPr>
        <p:txBody>
          <a:bodyPr vert="horz" lIns="389269" tIns="194635" rIns="389269" bIns="194635" rtlCol="1" anchor="ctr"/>
          <a:lstStyle>
            <a:lvl1pPr algn="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BA77-E16F-4708-9660-035129A7A9AD}" type="datetimeFigureOut">
              <a:rPr lang="he-IL" smtClean="0"/>
              <a:t>ז'.סיון.תשע"ו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40590" y="29662969"/>
            <a:ext cx="11437620" cy="1703917"/>
          </a:xfrm>
          <a:prstGeom prst="rect">
            <a:avLst/>
          </a:prstGeom>
        </p:spPr>
        <p:txBody>
          <a:bodyPr vert="horz" lIns="389269" tIns="194635" rIns="389269" bIns="194635" rtlCol="1" anchor="ctr"/>
          <a:lstStyle>
            <a:lvl1pPr algn="ct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5940" y="29662969"/>
            <a:ext cx="8427720" cy="1703917"/>
          </a:xfrm>
          <a:prstGeom prst="rect">
            <a:avLst/>
          </a:prstGeom>
        </p:spPr>
        <p:txBody>
          <a:bodyPr vert="horz" lIns="389269" tIns="194635" rIns="389269" bIns="194635" rtlCol="1" anchor="ctr"/>
          <a:lstStyle>
            <a:lvl1pPr algn="l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B9797-830B-4253-A2EA-4ECDE6C311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901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92692" rtl="1" eaLnBrk="1" latinLnBrk="0" hangingPunct="1">
        <a:spcBef>
          <a:spcPct val="0"/>
        </a:spcBef>
        <a:buNone/>
        <a:defRPr sz="18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9760" indent="-1459760" algn="r" defTabSz="3892692" rtl="1" eaLnBrk="1" latinLnBrk="0" hangingPunct="1">
        <a:spcBef>
          <a:spcPct val="20000"/>
        </a:spcBef>
        <a:buFont typeface="Arial" panose="020B0604020202020204" pitchFamily="34" charset="0"/>
        <a:buChar char="•"/>
        <a:defRPr sz="13600" kern="1200">
          <a:solidFill>
            <a:schemeClr val="tx1"/>
          </a:solidFill>
          <a:latin typeface="+mn-lt"/>
          <a:ea typeface="+mn-ea"/>
          <a:cs typeface="+mn-cs"/>
        </a:defRPr>
      </a:lvl1pPr>
      <a:lvl2pPr marL="3162812" indent="-1216466" algn="r" defTabSz="3892692" rtl="1" eaLnBrk="1" latinLnBrk="0" hangingPunct="1">
        <a:spcBef>
          <a:spcPct val="20000"/>
        </a:spcBef>
        <a:buFont typeface="Arial" panose="020B0604020202020204" pitchFamily="34" charset="0"/>
        <a:buChar char="–"/>
        <a:defRPr sz="11900" kern="1200">
          <a:solidFill>
            <a:schemeClr val="tx1"/>
          </a:solidFill>
          <a:latin typeface="+mn-lt"/>
          <a:ea typeface="+mn-ea"/>
          <a:cs typeface="+mn-cs"/>
        </a:defRPr>
      </a:lvl2pPr>
      <a:lvl3pPr marL="4865865" indent="-973173" algn="r" defTabSz="3892692" rtl="1" eaLnBrk="1" latinLnBrk="0" hangingPunct="1">
        <a:spcBef>
          <a:spcPct val="20000"/>
        </a:spcBef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3pPr>
      <a:lvl4pPr marL="6812211" indent="-973173" algn="r" defTabSz="3892692" rtl="1" eaLnBrk="1" latinLnBrk="0" hangingPunct="1">
        <a:spcBef>
          <a:spcPct val="20000"/>
        </a:spcBef>
        <a:buFont typeface="Arial" panose="020B0604020202020204" pitchFamily="34" charset="0"/>
        <a:buChar char="–"/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758558" indent="-973173" algn="r" defTabSz="3892692" rtl="1" eaLnBrk="1" latinLnBrk="0" hangingPunct="1">
        <a:spcBef>
          <a:spcPct val="20000"/>
        </a:spcBef>
        <a:buFont typeface="Arial" panose="020B0604020202020204" pitchFamily="34" charset="0"/>
        <a:buChar char="»"/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04904" indent="-973173" algn="r" defTabSz="3892692" rtl="1" eaLnBrk="1" latinLnBrk="0" hangingPunct="1">
        <a:spcBef>
          <a:spcPct val="20000"/>
        </a:spcBef>
        <a:buFont typeface="Arial" panose="020B0604020202020204" pitchFamily="34" charset="0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651250" indent="-973173" algn="r" defTabSz="3892692" rtl="1" eaLnBrk="1" latinLnBrk="0" hangingPunct="1">
        <a:spcBef>
          <a:spcPct val="20000"/>
        </a:spcBef>
        <a:buFont typeface="Arial" panose="020B0604020202020204" pitchFamily="34" charset="0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4597596" indent="-973173" algn="r" defTabSz="3892692" rtl="1" eaLnBrk="1" latinLnBrk="0" hangingPunct="1">
        <a:spcBef>
          <a:spcPct val="20000"/>
        </a:spcBef>
        <a:buFont typeface="Arial" panose="020B0604020202020204" pitchFamily="34" charset="0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6543942" indent="-973173" algn="r" defTabSz="3892692" rtl="1" eaLnBrk="1" latinLnBrk="0" hangingPunct="1">
        <a:spcBef>
          <a:spcPct val="20000"/>
        </a:spcBef>
        <a:buFont typeface="Arial" panose="020B0604020202020204" pitchFamily="34" charset="0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3892692" rtl="1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1pPr>
      <a:lvl2pPr marL="1946346" algn="r" defTabSz="3892692" rtl="1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2pPr>
      <a:lvl3pPr marL="3892692" algn="r" defTabSz="3892692" rtl="1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839038" algn="r" defTabSz="3892692" rtl="1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4pPr>
      <a:lvl5pPr marL="7785384" algn="r" defTabSz="3892692" rtl="1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9731731" algn="r" defTabSz="3892692" rtl="1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678077" algn="r" defTabSz="3892692" rtl="1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624423" algn="r" defTabSz="3892692" rtl="1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5570769" algn="r" defTabSz="3892692" rtl="1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797" y="5869416"/>
            <a:ext cx="11856856" cy="715152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741937" y="488707"/>
            <a:ext cx="30786063" cy="1634247"/>
          </a:xfrm>
          <a:prstGeom prst="rect">
            <a:avLst/>
          </a:prstGeom>
        </p:spPr>
        <p:txBody>
          <a:bodyPr vert="horz" lIns="91440" tIns="45720" rIns="91440" bIns="45720" rtlCol="1" anchor="t">
            <a:no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6000" dirty="0" smtClean="0">
                <a:solidFill>
                  <a:srgbClr val="002060"/>
                </a:solidFill>
              </a:rPr>
              <a:t>Department of Electrical Engineering</a:t>
            </a:r>
            <a:endParaRPr lang="en-US" sz="6000" dirty="0">
              <a:solidFill>
                <a:srgbClr val="002060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324100" y="3648970"/>
            <a:ext cx="31580666" cy="2447030"/>
          </a:xfrm>
          <a:prstGeom prst="rect">
            <a:avLst/>
          </a:prstGeom>
        </p:spPr>
        <p:txBody>
          <a:bodyPr vert="horz" lIns="433682" tIns="216841" rIns="433682" bIns="216841" rtlCol="1">
            <a:noAutofit/>
          </a:bodyPr>
          <a:lstStyle>
            <a:lvl1pPr marL="0" indent="0" algn="ctr" defTabSz="4336816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68408" indent="0" algn="ctr" defTabSz="4336816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3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36816" indent="0" algn="ctr" defTabSz="4336816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05224" indent="0" algn="ctr" defTabSz="4336816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73633" indent="0" algn="ctr" defTabSz="4336816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842041" indent="0" algn="ctr" defTabSz="4336816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10449" indent="0" algn="ctr" defTabSz="4336816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178857" indent="0" algn="ctr" defTabSz="4336816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347265" indent="0" algn="ctr" defTabSz="4336816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3600" b="1" u="sng" dirty="0" smtClean="0">
                <a:solidFill>
                  <a:srgbClr val="002060"/>
                </a:solidFill>
              </a:rPr>
              <a:t>Students</a:t>
            </a:r>
            <a:r>
              <a:rPr lang="en-US" sz="3600" b="1" u="sng" dirty="0">
                <a:solidFill>
                  <a:srgbClr val="002060"/>
                </a:solidFill>
              </a:rPr>
              <a:t>:</a:t>
            </a:r>
            <a:r>
              <a:rPr lang="en-US" sz="3600" b="1" dirty="0">
                <a:solidFill>
                  <a:srgbClr val="002060"/>
                </a:solidFill>
              </a:rPr>
              <a:t> </a:t>
            </a:r>
            <a:r>
              <a:rPr lang="en-US" sz="3600" b="1" dirty="0" smtClean="0">
                <a:solidFill>
                  <a:srgbClr val="002060"/>
                </a:solidFill>
              </a:rPr>
              <a:t>Michal </a:t>
            </a:r>
            <a:r>
              <a:rPr lang="en-US" sz="3600" b="1" dirty="0" err="1" smtClean="0">
                <a:solidFill>
                  <a:srgbClr val="002060"/>
                </a:solidFill>
              </a:rPr>
              <a:t>Skoury</a:t>
            </a:r>
            <a:r>
              <a:rPr lang="en-US" sz="3600" b="1" dirty="0" smtClean="0">
                <a:solidFill>
                  <a:srgbClr val="002060"/>
                </a:solidFill>
              </a:rPr>
              <a:t> &amp; Amir Eltahan</a:t>
            </a:r>
            <a:endParaRPr lang="en-US" sz="3600" b="1" dirty="0">
              <a:solidFill>
                <a:srgbClr val="002060"/>
              </a:solidFill>
            </a:endParaRPr>
          </a:p>
          <a:p>
            <a:pPr rtl="0"/>
            <a:r>
              <a:rPr lang="en-US" sz="3600" b="1" u="sng" dirty="0">
                <a:solidFill>
                  <a:srgbClr val="002060"/>
                </a:solidFill>
              </a:rPr>
              <a:t>Supervisor</a:t>
            </a:r>
            <a:r>
              <a:rPr lang="en-US" sz="3600" b="1" dirty="0">
                <a:solidFill>
                  <a:srgbClr val="002060"/>
                </a:solidFill>
              </a:rPr>
              <a:t>: </a:t>
            </a:r>
            <a:r>
              <a:rPr lang="en-US" sz="3600" b="1" dirty="0" smtClean="0">
                <a:solidFill>
                  <a:srgbClr val="002060"/>
                </a:solidFill>
              </a:rPr>
              <a:t>Yochai </a:t>
            </a:r>
            <a:r>
              <a:rPr lang="en-US" sz="3600" b="1" dirty="0" err="1" smtClean="0">
                <a:solidFill>
                  <a:srgbClr val="002060"/>
                </a:solidFill>
              </a:rPr>
              <a:t>Blau</a:t>
            </a:r>
            <a:endParaRPr lang="en-US" sz="4000" dirty="0"/>
          </a:p>
          <a:p>
            <a:pPr rtl="0"/>
            <a:endParaRPr lang="en-US" sz="4000" b="1" dirty="0"/>
          </a:p>
          <a:p>
            <a:pPr rtl="0"/>
            <a:endParaRPr lang="en-US" sz="3600" b="1" dirty="0"/>
          </a:p>
          <a:p>
            <a:endParaRPr lang="he-IL" sz="96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rtl="0"/>
            <a:endParaRPr lang="en-US" sz="3600" dirty="0">
              <a:solidFill>
                <a:srgbClr val="002060"/>
              </a:solidFill>
            </a:endParaRPr>
          </a:p>
          <a:p>
            <a:pPr algn="l" rtl="0">
              <a:buClr>
                <a:schemeClr val="accent3"/>
              </a:buClr>
              <a:buSzPct val="95000"/>
            </a:pPr>
            <a:r>
              <a:rPr lang="en-US" sz="3600" dirty="0">
                <a:solidFill>
                  <a:srgbClr val="002060"/>
                </a:solidFill>
              </a:rPr>
              <a:t>		</a:t>
            </a:r>
            <a:endParaRPr lang="en-US" sz="3600" b="1" dirty="0" smtClean="0">
              <a:solidFill>
                <a:schemeClr val="tx2"/>
              </a:solidFill>
            </a:endParaRPr>
          </a:p>
          <a:p>
            <a:pPr rtl="0"/>
            <a:endParaRPr lang="en-US" sz="4000" b="1" dirty="0" smtClean="0"/>
          </a:p>
          <a:p>
            <a:pPr algn="l" rtl="0"/>
            <a:endParaRPr lang="he-IL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400" y="325662"/>
            <a:ext cx="6440356" cy="196033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42635" y="1016540"/>
            <a:ext cx="33223200" cy="3326860"/>
          </a:xfrm>
          <a:prstGeom prst="rect">
            <a:avLst/>
          </a:prstGeom>
        </p:spPr>
        <p:txBody>
          <a:bodyPr vert="horz" lIns="433682" tIns="216841" rIns="433682" bIns="216841" rtlCol="1" anchor="ctr">
            <a:normAutofit/>
          </a:bodyPr>
          <a:lstStyle>
            <a:lvl1pPr algn="ctr" defTabSz="4336816" rtl="1" eaLnBrk="1" latinLnBrk="0" hangingPunct="1">
              <a:spcBef>
                <a:spcPct val="0"/>
              </a:spcBef>
              <a:buNone/>
              <a:defRPr sz="20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ts val="9800"/>
              </a:lnSpc>
              <a:spcBef>
                <a:spcPts val="0"/>
              </a:spcBef>
              <a:buClr>
                <a:schemeClr val="accent3"/>
              </a:buClr>
              <a:buSzPct val="95000"/>
            </a:pPr>
            <a:r>
              <a:rPr lang="en-US" sz="9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Non-linear CCA in f-MRI</a:t>
            </a:r>
            <a:endParaRPr lang="en-US" sz="9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5" name="תמונה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016" y="875253"/>
            <a:ext cx="3602397" cy="2432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80" y="14020800"/>
            <a:ext cx="12490841" cy="75614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917" y="14020800"/>
            <a:ext cx="12490840" cy="75462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621153"/>
            <a:ext cx="12414770" cy="75614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09" y="22278525"/>
            <a:ext cx="13140756" cy="80063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990" y="22326600"/>
            <a:ext cx="12832009" cy="77180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323" y="5560757"/>
            <a:ext cx="11327677" cy="68598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4911" y="14423547"/>
            <a:ext cx="11493889" cy="7576661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0671788" y="5869416"/>
            <a:ext cx="839779" cy="8397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3892692" rtl="0" eaLnBrk="1" latinLnBrk="0" hangingPunct="1"/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49" name="Oval 48"/>
          <p:cNvSpPr/>
          <p:nvPr/>
        </p:nvSpPr>
        <p:spPr>
          <a:xfrm>
            <a:off x="10671788" y="14782797"/>
            <a:ext cx="839779" cy="8397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3892692" rtl="0" eaLnBrk="1" latinLnBrk="0" hangingPunct="1"/>
            <a:r>
              <a:rPr lang="en-US" sz="6000" smtClean="0"/>
              <a:t>2</a:t>
            </a:r>
            <a:endParaRPr lang="en-US" sz="6000" dirty="0"/>
          </a:p>
        </p:txBody>
      </p:sp>
      <p:sp>
        <p:nvSpPr>
          <p:cNvPr id="50" name="Oval 49"/>
          <p:cNvSpPr/>
          <p:nvPr/>
        </p:nvSpPr>
        <p:spPr>
          <a:xfrm>
            <a:off x="34691361" y="5889068"/>
            <a:ext cx="839779" cy="8397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3892692" rtl="0" eaLnBrk="1" latinLnBrk="0" hangingPunct="1"/>
            <a:r>
              <a:rPr lang="en-US" sz="6000" dirty="0" smtClean="0"/>
              <a:t>7</a:t>
            </a:r>
            <a:endParaRPr lang="en-US" sz="6000" dirty="0"/>
          </a:p>
        </p:txBody>
      </p:sp>
      <p:sp>
        <p:nvSpPr>
          <p:cNvPr id="51" name="Oval 50"/>
          <p:cNvSpPr/>
          <p:nvPr/>
        </p:nvSpPr>
        <p:spPr>
          <a:xfrm>
            <a:off x="22981898" y="21946499"/>
            <a:ext cx="839779" cy="8397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3892692" rtl="0" eaLnBrk="1" latinLnBrk="0" hangingPunct="1"/>
            <a:r>
              <a:rPr lang="en-US" sz="6000" smtClean="0"/>
              <a:t>6</a:t>
            </a:r>
            <a:endParaRPr lang="en-US" sz="6000" dirty="0"/>
          </a:p>
        </p:txBody>
      </p:sp>
      <p:sp>
        <p:nvSpPr>
          <p:cNvPr id="52" name="Oval 51"/>
          <p:cNvSpPr/>
          <p:nvPr/>
        </p:nvSpPr>
        <p:spPr>
          <a:xfrm>
            <a:off x="22981898" y="14782799"/>
            <a:ext cx="839779" cy="8397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3892692" rtl="0" eaLnBrk="1" latinLnBrk="0" hangingPunct="1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53" name="Oval 52"/>
          <p:cNvSpPr/>
          <p:nvPr/>
        </p:nvSpPr>
        <p:spPr>
          <a:xfrm>
            <a:off x="22981898" y="5889068"/>
            <a:ext cx="839779" cy="8397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3892692" rtl="0" eaLnBrk="1" latinLnBrk="0" hangingPunct="1"/>
            <a:r>
              <a:rPr lang="en-US" sz="6000" dirty="0" smtClean="0"/>
              <a:t>4</a:t>
            </a:r>
            <a:endParaRPr lang="en-US" sz="6000" dirty="0"/>
          </a:p>
        </p:txBody>
      </p:sp>
      <p:sp>
        <p:nvSpPr>
          <p:cNvPr id="54" name="Oval 53"/>
          <p:cNvSpPr/>
          <p:nvPr/>
        </p:nvSpPr>
        <p:spPr>
          <a:xfrm>
            <a:off x="10671788" y="21946499"/>
            <a:ext cx="839779" cy="8397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3892692" rtl="0" eaLnBrk="1" latinLnBrk="0" hangingPunct="1"/>
            <a:r>
              <a:rPr lang="en-US" sz="6000" dirty="0" smtClean="0"/>
              <a:t>3</a:t>
            </a:r>
            <a:endParaRPr lang="en-US" sz="6000" dirty="0"/>
          </a:p>
        </p:txBody>
      </p:sp>
      <p:sp>
        <p:nvSpPr>
          <p:cNvPr id="23" name="Oval 22"/>
          <p:cNvSpPr/>
          <p:nvPr/>
        </p:nvSpPr>
        <p:spPr>
          <a:xfrm>
            <a:off x="34691360" y="14782798"/>
            <a:ext cx="839779" cy="8397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3892692" rtl="0" eaLnBrk="1" latinLnBrk="0" hangingPunct="1"/>
            <a:r>
              <a:rPr lang="he-IL" sz="6000" dirty="0" smtClean="0"/>
              <a:t>8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1063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13010</TotalTime>
  <Words>28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David</vt:lpstr>
      <vt:lpstr>Tahoma</vt:lpstr>
      <vt:lpstr>Times New Roman</vt:lpstr>
      <vt:lpstr>Arial</vt:lpstr>
      <vt:lpstr>Office Theme</vt:lpstr>
      <vt:lpstr>PowerPoint Presentation</vt:lpstr>
    </vt:vector>
  </TitlesOfParts>
  <Company>users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 Rozen</dc:creator>
  <cp:lastModifiedBy>Amir Eltahan</cp:lastModifiedBy>
  <cp:revision>100</cp:revision>
  <dcterms:created xsi:type="dcterms:W3CDTF">2015-06-08T12:10:21Z</dcterms:created>
  <dcterms:modified xsi:type="dcterms:W3CDTF">2016-06-13T14:00:33Z</dcterms:modified>
</cp:coreProperties>
</file>