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A01A08-D026-482D-A46F-BB0140D962C8}" type="doc">
      <dgm:prSet loTypeId="urn:microsoft.com/office/officeart/2005/8/layout/chevron1" loCatId="process" qsTypeId="urn:microsoft.com/office/officeart/2005/8/quickstyle/simple3" qsCatId="simple" csTypeId="urn:microsoft.com/office/officeart/2005/8/colors/accent2_2" csCatId="accent2" phldr="1"/>
      <dgm:spPr/>
    </dgm:pt>
    <dgm:pt modelId="{82960BD1-5F50-4249-BCDB-E7F0E8BE251B}">
      <dgm:prSet phldrT="[טקסט]" custT="1"/>
      <dgm:spPr/>
      <dgm:t>
        <a:bodyPr/>
        <a:lstStyle/>
        <a:p>
          <a:r>
            <a:rPr lang="en-US" sz="1600" dirty="0" smtClean="0">
              <a:latin typeface="Garamond" pitchFamily="18" charset="0"/>
            </a:rPr>
            <a:t>Motivation &amp; Agenda</a:t>
          </a:r>
          <a:endParaRPr lang="en-US" sz="1600" dirty="0">
            <a:latin typeface="Garamond" pitchFamily="18" charset="0"/>
          </a:endParaRPr>
        </a:p>
      </dgm:t>
    </dgm:pt>
    <dgm:pt modelId="{ADDD0AB7-83BF-450C-8999-81EB60F4F14D}" type="parTrans" cxnId="{AC0EEF69-7A0D-478C-A4E5-F64BC293586E}">
      <dgm:prSet/>
      <dgm:spPr/>
      <dgm:t>
        <a:bodyPr/>
        <a:lstStyle/>
        <a:p>
          <a:endParaRPr lang="en-US" sz="2400"/>
        </a:p>
      </dgm:t>
    </dgm:pt>
    <dgm:pt modelId="{7822666E-A4A3-4FED-B0FC-D4E4315F4861}" type="sibTrans" cxnId="{AC0EEF69-7A0D-478C-A4E5-F64BC293586E}">
      <dgm:prSet/>
      <dgm:spPr/>
      <dgm:t>
        <a:bodyPr/>
        <a:lstStyle/>
        <a:p>
          <a:endParaRPr lang="en-US" sz="2400"/>
        </a:p>
      </dgm:t>
    </dgm:pt>
    <dgm:pt modelId="{C3064192-1F51-4B61-BE1D-41850F27601B}">
      <dgm:prSet custT="1"/>
      <dgm:spPr/>
      <dgm:t>
        <a:bodyPr/>
        <a:lstStyle/>
        <a:p>
          <a:r>
            <a:rPr lang="en-US" sz="1600" dirty="0" smtClean="0">
              <a:latin typeface="Garamond" pitchFamily="18" charset="0"/>
            </a:rPr>
            <a:t>Functional MRI</a:t>
          </a:r>
        </a:p>
      </dgm:t>
    </dgm:pt>
    <dgm:pt modelId="{C48C6372-EA99-4458-A602-9A51403F95B7}" type="parTrans" cxnId="{D10EB6CC-E515-40E5-A29E-00781ABCF86D}">
      <dgm:prSet/>
      <dgm:spPr/>
      <dgm:t>
        <a:bodyPr/>
        <a:lstStyle/>
        <a:p>
          <a:endParaRPr lang="en-US" sz="2400"/>
        </a:p>
      </dgm:t>
    </dgm:pt>
    <dgm:pt modelId="{2F0FF46E-214B-4CEB-BE00-714AA410AF04}" type="sibTrans" cxnId="{D10EB6CC-E515-40E5-A29E-00781ABCF86D}">
      <dgm:prSet/>
      <dgm:spPr/>
      <dgm:t>
        <a:bodyPr/>
        <a:lstStyle/>
        <a:p>
          <a:endParaRPr lang="en-US" sz="2400"/>
        </a:p>
      </dgm:t>
    </dgm:pt>
    <dgm:pt modelId="{B8533575-0C6F-4794-A7E3-74653E134679}">
      <dgm:prSet custT="1"/>
      <dgm:spPr/>
      <dgm:t>
        <a:bodyPr/>
        <a:lstStyle/>
        <a:p>
          <a:r>
            <a:rPr lang="en-US" sz="1600" dirty="0" smtClean="0">
              <a:latin typeface="Garamond" pitchFamily="18" charset="0"/>
            </a:rPr>
            <a:t>Current Analysis</a:t>
          </a:r>
        </a:p>
      </dgm:t>
    </dgm:pt>
    <dgm:pt modelId="{C668D28D-0409-468B-ADA9-4D9698F93ACE}" type="parTrans" cxnId="{6CE8C31E-75AC-4C18-9EA3-3DC3D6A7569B}">
      <dgm:prSet/>
      <dgm:spPr/>
      <dgm:t>
        <a:bodyPr/>
        <a:lstStyle/>
        <a:p>
          <a:endParaRPr lang="en-US" sz="2400"/>
        </a:p>
      </dgm:t>
    </dgm:pt>
    <dgm:pt modelId="{11CD8B0B-D395-46F0-A0F7-55FC1915001B}" type="sibTrans" cxnId="{6CE8C31E-75AC-4C18-9EA3-3DC3D6A7569B}">
      <dgm:prSet/>
      <dgm:spPr/>
      <dgm:t>
        <a:bodyPr/>
        <a:lstStyle/>
        <a:p>
          <a:endParaRPr lang="en-US" sz="2400"/>
        </a:p>
      </dgm:t>
    </dgm:pt>
    <dgm:pt modelId="{B1533210-0AD2-4606-93D8-FFC6B93BB36A}">
      <dgm:prSet custT="1"/>
      <dgm:spPr>
        <a:solidFill>
          <a:schemeClr val="accent2"/>
        </a:solidFill>
      </dgm:spPr>
      <dgm:t>
        <a:bodyPr/>
        <a:lstStyle/>
        <a:p>
          <a:r>
            <a: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rPr>
            <a:t>Dimensionality Reduction </a:t>
          </a:r>
        </a:p>
      </dgm:t>
    </dgm:pt>
    <dgm:pt modelId="{658D111F-DC54-4DC6-909E-6CA88FF6F29B}" type="parTrans" cxnId="{798A65B1-99D9-481F-A662-06999EA2DF50}">
      <dgm:prSet/>
      <dgm:spPr/>
      <dgm:t>
        <a:bodyPr/>
        <a:lstStyle/>
        <a:p>
          <a:endParaRPr lang="en-US" sz="2400"/>
        </a:p>
      </dgm:t>
    </dgm:pt>
    <dgm:pt modelId="{87977C1A-C1A9-48E5-81DA-67E2D255CA84}" type="sibTrans" cxnId="{798A65B1-99D9-481F-A662-06999EA2DF50}">
      <dgm:prSet/>
      <dgm:spPr/>
      <dgm:t>
        <a:bodyPr/>
        <a:lstStyle/>
        <a:p>
          <a:endParaRPr lang="en-US" sz="2400"/>
        </a:p>
      </dgm:t>
    </dgm:pt>
    <dgm:pt modelId="{1E88963E-D8DE-4FC5-96F1-0AA2D1B77E74}">
      <dgm:prSet custT="1"/>
      <dgm:spPr/>
      <dgm:t>
        <a:bodyPr/>
        <a:lstStyle/>
        <a:p>
          <a:r>
            <a:rPr lang="en-US" sz="1600" dirty="0" smtClean="0">
              <a:latin typeface="Garamond" pitchFamily="18" charset="0"/>
            </a:rPr>
            <a:t>Clustering</a:t>
          </a:r>
        </a:p>
      </dgm:t>
    </dgm:pt>
    <dgm:pt modelId="{23CDA60A-9185-4C7B-B849-9DCC9EFFFCB0}" type="parTrans" cxnId="{EC1B7ED1-E383-43FC-B118-4DD67ADC0442}">
      <dgm:prSet/>
      <dgm:spPr/>
      <dgm:t>
        <a:bodyPr/>
        <a:lstStyle/>
        <a:p>
          <a:endParaRPr lang="en-US" sz="2400"/>
        </a:p>
      </dgm:t>
    </dgm:pt>
    <dgm:pt modelId="{0A2D09C8-D692-41C9-8CB2-CC9A07F24E13}" type="sibTrans" cxnId="{EC1B7ED1-E383-43FC-B118-4DD67ADC0442}">
      <dgm:prSet/>
      <dgm:spPr/>
      <dgm:t>
        <a:bodyPr/>
        <a:lstStyle/>
        <a:p>
          <a:endParaRPr lang="en-US" sz="2400"/>
        </a:p>
      </dgm:t>
    </dgm:pt>
    <dgm:pt modelId="{7084FFAB-846D-40EF-8ED1-F8C35EFA443F}">
      <dgm:prSet custT="1"/>
      <dgm:spPr/>
      <dgm:t>
        <a:bodyPr/>
        <a:lstStyle/>
        <a:p>
          <a:r>
            <a:rPr lang="en-US" sz="1600" dirty="0" smtClean="0">
              <a:latin typeface="Garamond" pitchFamily="18" charset="0"/>
            </a:rPr>
            <a:t>Group Analysis</a:t>
          </a:r>
        </a:p>
      </dgm:t>
    </dgm:pt>
    <dgm:pt modelId="{DA755C2E-A64C-435B-AE86-81DD659C0079}" type="parTrans" cxnId="{09C8FFF1-9508-4880-8596-B486CB9A41CE}">
      <dgm:prSet/>
      <dgm:spPr/>
      <dgm:t>
        <a:bodyPr/>
        <a:lstStyle/>
        <a:p>
          <a:endParaRPr lang="en-US" sz="2400"/>
        </a:p>
      </dgm:t>
    </dgm:pt>
    <dgm:pt modelId="{AEE721BB-0248-4262-87BA-5407C526B6CE}" type="sibTrans" cxnId="{09C8FFF1-9508-4880-8596-B486CB9A41CE}">
      <dgm:prSet/>
      <dgm:spPr/>
      <dgm:t>
        <a:bodyPr/>
        <a:lstStyle/>
        <a:p>
          <a:endParaRPr lang="en-US" sz="2400"/>
        </a:p>
      </dgm:t>
    </dgm:pt>
    <dgm:pt modelId="{ECF9AF0D-2962-4757-9958-2F5EE295A5D0}" type="pres">
      <dgm:prSet presAssocID="{40A01A08-D026-482D-A46F-BB0140D962C8}" presName="Name0" presStyleCnt="0">
        <dgm:presLayoutVars>
          <dgm:dir/>
          <dgm:animLvl val="lvl"/>
          <dgm:resizeHandles val="exact"/>
        </dgm:presLayoutVars>
      </dgm:prSet>
      <dgm:spPr/>
    </dgm:pt>
    <dgm:pt modelId="{0FC2371B-8F53-4502-A18D-4BFF1F394E6B}" type="pres">
      <dgm:prSet presAssocID="{82960BD1-5F50-4249-BCDB-E7F0E8BE251B}" presName="parTxOnly" presStyleLbl="node1" presStyleIdx="0" presStyleCnt="6" custScaleX="1226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A3E1E-8FF5-40FA-8849-0FB9B32AE3BA}" type="pres">
      <dgm:prSet presAssocID="{7822666E-A4A3-4FED-B0FC-D4E4315F4861}" presName="parTxOnlySpace" presStyleCnt="0"/>
      <dgm:spPr/>
    </dgm:pt>
    <dgm:pt modelId="{5348B4E3-DCB3-4ECE-9413-E86133897229}" type="pres">
      <dgm:prSet presAssocID="{C3064192-1F51-4B61-BE1D-41850F27601B}" presName="parTxOnly" presStyleLbl="node1" presStyleIdx="1" presStyleCnt="6" custScaleX="1163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772C8-1A6F-4D06-BFB9-8E51F6900D9A}" type="pres">
      <dgm:prSet presAssocID="{2F0FF46E-214B-4CEB-BE00-714AA410AF04}" presName="parTxOnlySpace" presStyleCnt="0"/>
      <dgm:spPr/>
    </dgm:pt>
    <dgm:pt modelId="{47B1BCCF-20FA-4A40-80CD-170C9D7EE2AC}" type="pres">
      <dgm:prSet presAssocID="{B8533575-0C6F-4794-A7E3-74653E13467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5DCE69-FA35-4BC4-9B11-8C9037C331AE}" type="pres">
      <dgm:prSet presAssocID="{11CD8B0B-D395-46F0-A0F7-55FC1915001B}" presName="parTxOnlySpace" presStyleCnt="0"/>
      <dgm:spPr/>
    </dgm:pt>
    <dgm:pt modelId="{16110557-1F73-4AB7-90E9-3A398ED30111}" type="pres">
      <dgm:prSet presAssocID="{B1533210-0AD2-4606-93D8-FFC6B93BB36A}" presName="parTxOnly" presStyleLbl="node1" presStyleIdx="3" presStyleCnt="6" custScaleX="1481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C8DF33-4B50-40F9-B25F-7BA226B44AEC}" type="pres">
      <dgm:prSet presAssocID="{87977C1A-C1A9-48E5-81DA-67E2D255CA84}" presName="parTxOnlySpace" presStyleCnt="0"/>
      <dgm:spPr/>
    </dgm:pt>
    <dgm:pt modelId="{D21971C2-50EE-4E1D-A3B5-64CEC4AE3908}" type="pres">
      <dgm:prSet presAssocID="{1E88963E-D8DE-4FC5-96F1-0AA2D1B77E74}" presName="parTxOnly" presStyleLbl="node1" presStyleIdx="4" presStyleCnt="6" custScaleX="10955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ABE5DE-12E0-48DF-9D88-EB56CBF0419E}" type="pres">
      <dgm:prSet presAssocID="{0A2D09C8-D692-41C9-8CB2-CC9A07F24E13}" presName="parTxOnlySpace" presStyleCnt="0"/>
      <dgm:spPr/>
    </dgm:pt>
    <dgm:pt modelId="{1F53B7B5-53F5-4518-B578-C6035D66BB00}" type="pres">
      <dgm:prSet presAssocID="{7084FFAB-846D-40EF-8ED1-F8C35EFA443F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0EEF69-7A0D-478C-A4E5-F64BC293586E}" srcId="{40A01A08-D026-482D-A46F-BB0140D962C8}" destId="{82960BD1-5F50-4249-BCDB-E7F0E8BE251B}" srcOrd="0" destOrd="0" parTransId="{ADDD0AB7-83BF-450C-8999-81EB60F4F14D}" sibTransId="{7822666E-A4A3-4FED-B0FC-D4E4315F4861}"/>
    <dgm:cxn modelId="{798A65B1-99D9-481F-A662-06999EA2DF50}" srcId="{40A01A08-D026-482D-A46F-BB0140D962C8}" destId="{B1533210-0AD2-4606-93D8-FFC6B93BB36A}" srcOrd="3" destOrd="0" parTransId="{658D111F-DC54-4DC6-909E-6CA88FF6F29B}" sibTransId="{87977C1A-C1A9-48E5-81DA-67E2D255CA84}"/>
    <dgm:cxn modelId="{1196C6BB-CCBD-4D92-9FAB-0D904BC3300E}" type="presOf" srcId="{B1533210-0AD2-4606-93D8-FFC6B93BB36A}" destId="{16110557-1F73-4AB7-90E9-3A398ED30111}" srcOrd="0" destOrd="0" presId="urn:microsoft.com/office/officeart/2005/8/layout/chevron1"/>
    <dgm:cxn modelId="{75E23A71-0A1F-4355-BD34-5C65500E228A}" type="presOf" srcId="{40A01A08-D026-482D-A46F-BB0140D962C8}" destId="{ECF9AF0D-2962-4757-9958-2F5EE295A5D0}" srcOrd="0" destOrd="0" presId="urn:microsoft.com/office/officeart/2005/8/layout/chevron1"/>
    <dgm:cxn modelId="{266FD835-8702-4D07-8ECE-13D071A61492}" type="presOf" srcId="{B8533575-0C6F-4794-A7E3-74653E134679}" destId="{47B1BCCF-20FA-4A40-80CD-170C9D7EE2AC}" srcOrd="0" destOrd="0" presId="urn:microsoft.com/office/officeart/2005/8/layout/chevron1"/>
    <dgm:cxn modelId="{EC1B7ED1-E383-43FC-B118-4DD67ADC0442}" srcId="{40A01A08-D026-482D-A46F-BB0140D962C8}" destId="{1E88963E-D8DE-4FC5-96F1-0AA2D1B77E74}" srcOrd="4" destOrd="0" parTransId="{23CDA60A-9185-4C7B-B849-9DCC9EFFFCB0}" sibTransId="{0A2D09C8-D692-41C9-8CB2-CC9A07F24E13}"/>
    <dgm:cxn modelId="{5EB1C8A2-581F-4CD3-840A-DE6ADDF4B5B7}" type="presOf" srcId="{82960BD1-5F50-4249-BCDB-E7F0E8BE251B}" destId="{0FC2371B-8F53-4502-A18D-4BFF1F394E6B}" srcOrd="0" destOrd="0" presId="urn:microsoft.com/office/officeart/2005/8/layout/chevron1"/>
    <dgm:cxn modelId="{4306BF97-7866-43FB-88DA-C3977D23AA20}" type="presOf" srcId="{C3064192-1F51-4B61-BE1D-41850F27601B}" destId="{5348B4E3-DCB3-4ECE-9413-E86133897229}" srcOrd="0" destOrd="0" presId="urn:microsoft.com/office/officeart/2005/8/layout/chevron1"/>
    <dgm:cxn modelId="{6CE7E71B-15CA-4492-8C23-1DBCB59E79B1}" type="presOf" srcId="{7084FFAB-846D-40EF-8ED1-F8C35EFA443F}" destId="{1F53B7B5-53F5-4518-B578-C6035D66BB00}" srcOrd="0" destOrd="0" presId="urn:microsoft.com/office/officeart/2005/8/layout/chevron1"/>
    <dgm:cxn modelId="{D10EB6CC-E515-40E5-A29E-00781ABCF86D}" srcId="{40A01A08-D026-482D-A46F-BB0140D962C8}" destId="{C3064192-1F51-4B61-BE1D-41850F27601B}" srcOrd="1" destOrd="0" parTransId="{C48C6372-EA99-4458-A602-9A51403F95B7}" sibTransId="{2F0FF46E-214B-4CEB-BE00-714AA410AF04}"/>
    <dgm:cxn modelId="{6CE8C31E-75AC-4C18-9EA3-3DC3D6A7569B}" srcId="{40A01A08-D026-482D-A46F-BB0140D962C8}" destId="{B8533575-0C6F-4794-A7E3-74653E134679}" srcOrd="2" destOrd="0" parTransId="{C668D28D-0409-468B-ADA9-4D9698F93ACE}" sibTransId="{11CD8B0B-D395-46F0-A0F7-55FC1915001B}"/>
    <dgm:cxn modelId="{F69E3F1B-78C7-487F-BDBE-F2F7EF091D78}" type="presOf" srcId="{1E88963E-D8DE-4FC5-96F1-0AA2D1B77E74}" destId="{D21971C2-50EE-4E1D-A3B5-64CEC4AE3908}" srcOrd="0" destOrd="0" presId="urn:microsoft.com/office/officeart/2005/8/layout/chevron1"/>
    <dgm:cxn modelId="{09C8FFF1-9508-4880-8596-B486CB9A41CE}" srcId="{40A01A08-D026-482D-A46F-BB0140D962C8}" destId="{7084FFAB-846D-40EF-8ED1-F8C35EFA443F}" srcOrd="5" destOrd="0" parTransId="{DA755C2E-A64C-435B-AE86-81DD659C0079}" sibTransId="{AEE721BB-0248-4262-87BA-5407C526B6CE}"/>
    <dgm:cxn modelId="{3D5CD7A6-B4DE-4A69-B273-E2EBA2403CE7}" type="presParOf" srcId="{ECF9AF0D-2962-4757-9958-2F5EE295A5D0}" destId="{0FC2371B-8F53-4502-A18D-4BFF1F394E6B}" srcOrd="0" destOrd="0" presId="urn:microsoft.com/office/officeart/2005/8/layout/chevron1"/>
    <dgm:cxn modelId="{E2F64AD3-D205-4F8D-B6E3-A1CBFF566C2B}" type="presParOf" srcId="{ECF9AF0D-2962-4757-9958-2F5EE295A5D0}" destId="{E35A3E1E-8FF5-40FA-8849-0FB9B32AE3BA}" srcOrd="1" destOrd="0" presId="urn:microsoft.com/office/officeart/2005/8/layout/chevron1"/>
    <dgm:cxn modelId="{AB5D50FF-0888-4373-8E26-3F37E3D8A119}" type="presParOf" srcId="{ECF9AF0D-2962-4757-9958-2F5EE295A5D0}" destId="{5348B4E3-DCB3-4ECE-9413-E86133897229}" srcOrd="2" destOrd="0" presId="urn:microsoft.com/office/officeart/2005/8/layout/chevron1"/>
    <dgm:cxn modelId="{F5769D39-3EB8-410B-8DF9-67CD83EFA718}" type="presParOf" srcId="{ECF9AF0D-2962-4757-9958-2F5EE295A5D0}" destId="{2F2772C8-1A6F-4D06-BFB9-8E51F6900D9A}" srcOrd="3" destOrd="0" presId="urn:microsoft.com/office/officeart/2005/8/layout/chevron1"/>
    <dgm:cxn modelId="{E77BA32C-1886-4BC4-B511-DAA0478E2A85}" type="presParOf" srcId="{ECF9AF0D-2962-4757-9958-2F5EE295A5D0}" destId="{47B1BCCF-20FA-4A40-80CD-170C9D7EE2AC}" srcOrd="4" destOrd="0" presId="urn:microsoft.com/office/officeart/2005/8/layout/chevron1"/>
    <dgm:cxn modelId="{7D352147-3861-4383-9804-230DA47195E9}" type="presParOf" srcId="{ECF9AF0D-2962-4757-9958-2F5EE295A5D0}" destId="{4A5DCE69-FA35-4BC4-9B11-8C9037C331AE}" srcOrd="5" destOrd="0" presId="urn:microsoft.com/office/officeart/2005/8/layout/chevron1"/>
    <dgm:cxn modelId="{45B8C06F-675B-43BD-8967-77239F24C3C8}" type="presParOf" srcId="{ECF9AF0D-2962-4757-9958-2F5EE295A5D0}" destId="{16110557-1F73-4AB7-90E9-3A398ED30111}" srcOrd="6" destOrd="0" presId="urn:microsoft.com/office/officeart/2005/8/layout/chevron1"/>
    <dgm:cxn modelId="{EAFAA9BC-7BB3-400B-9296-27C963D427CE}" type="presParOf" srcId="{ECF9AF0D-2962-4757-9958-2F5EE295A5D0}" destId="{73C8DF33-4B50-40F9-B25F-7BA226B44AEC}" srcOrd="7" destOrd="0" presId="urn:microsoft.com/office/officeart/2005/8/layout/chevron1"/>
    <dgm:cxn modelId="{596E3851-A83E-4640-B16E-A8EC463DFCB8}" type="presParOf" srcId="{ECF9AF0D-2962-4757-9958-2F5EE295A5D0}" destId="{D21971C2-50EE-4E1D-A3B5-64CEC4AE3908}" srcOrd="8" destOrd="0" presId="urn:microsoft.com/office/officeart/2005/8/layout/chevron1"/>
    <dgm:cxn modelId="{6A3FA869-FA12-4A83-BBEB-DE3CCD2DA534}" type="presParOf" srcId="{ECF9AF0D-2962-4757-9958-2F5EE295A5D0}" destId="{05ABE5DE-12E0-48DF-9D88-EB56CBF0419E}" srcOrd="9" destOrd="0" presId="urn:microsoft.com/office/officeart/2005/8/layout/chevron1"/>
    <dgm:cxn modelId="{21D4D7B0-255E-4A64-9F9A-99FAC59D2D58}" type="presParOf" srcId="{ECF9AF0D-2962-4757-9958-2F5EE295A5D0}" destId="{1F53B7B5-53F5-4518-B578-C6035D66BB00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A01A08-D026-482D-A46F-BB0140D962C8}" type="doc">
      <dgm:prSet loTypeId="urn:microsoft.com/office/officeart/2005/8/layout/chevron1" loCatId="process" qsTypeId="urn:microsoft.com/office/officeart/2005/8/quickstyle/simple3" qsCatId="simple" csTypeId="urn:microsoft.com/office/officeart/2005/8/colors/accent2_2" csCatId="accent2" phldr="1"/>
      <dgm:spPr/>
    </dgm:pt>
    <dgm:pt modelId="{82960BD1-5F50-4249-BCDB-E7F0E8BE251B}">
      <dgm:prSet phldrT="[טקסט]" custT="1"/>
      <dgm:spPr/>
      <dgm:t>
        <a:bodyPr/>
        <a:lstStyle/>
        <a:p>
          <a:r>
            <a:rPr lang="en-US" sz="1600" dirty="0" smtClean="0">
              <a:latin typeface="Garamond" pitchFamily="18" charset="0"/>
            </a:rPr>
            <a:t>Motivation &amp; Agenda</a:t>
          </a:r>
          <a:endParaRPr lang="en-US" sz="1600" dirty="0">
            <a:latin typeface="Garamond" pitchFamily="18" charset="0"/>
          </a:endParaRPr>
        </a:p>
      </dgm:t>
    </dgm:pt>
    <dgm:pt modelId="{ADDD0AB7-83BF-450C-8999-81EB60F4F14D}" type="parTrans" cxnId="{AC0EEF69-7A0D-478C-A4E5-F64BC293586E}">
      <dgm:prSet/>
      <dgm:spPr/>
      <dgm:t>
        <a:bodyPr/>
        <a:lstStyle/>
        <a:p>
          <a:endParaRPr lang="en-US" sz="2400"/>
        </a:p>
      </dgm:t>
    </dgm:pt>
    <dgm:pt modelId="{7822666E-A4A3-4FED-B0FC-D4E4315F4861}" type="sibTrans" cxnId="{AC0EEF69-7A0D-478C-A4E5-F64BC293586E}">
      <dgm:prSet/>
      <dgm:spPr/>
      <dgm:t>
        <a:bodyPr/>
        <a:lstStyle/>
        <a:p>
          <a:endParaRPr lang="en-US" sz="2400"/>
        </a:p>
      </dgm:t>
    </dgm:pt>
    <dgm:pt modelId="{C3064192-1F51-4B61-BE1D-41850F27601B}">
      <dgm:prSet custT="1"/>
      <dgm:spPr/>
      <dgm:t>
        <a:bodyPr/>
        <a:lstStyle/>
        <a:p>
          <a:r>
            <a:rPr lang="en-US" sz="1600" dirty="0" smtClean="0">
              <a:latin typeface="Garamond" pitchFamily="18" charset="0"/>
            </a:rPr>
            <a:t>Functional MRI</a:t>
          </a:r>
        </a:p>
      </dgm:t>
    </dgm:pt>
    <dgm:pt modelId="{C48C6372-EA99-4458-A602-9A51403F95B7}" type="parTrans" cxnId="{D10EB6CC-E515-40E5-A29E-00781ABCF86D}">
      <dgm:prSet/>
      <dgm:spPr/>
      <dgm:t>
        <a:bodyPr/>
        <a:lstStyle/>
        <a:p>
          <a:endParaRPr lang="en-US" sz="2400"/>
        </a:p>
      </dgm:t>
    </dgm:pt>
    <dgm:pt modelId="{2F0FF46E-214B-4CEB-BE00-714AA410AF04}" type="sibTrans" cxnId="{D10EB6CC-E515-40E5-A29E-00781ABCF86D}">
      <dgm:prSet/>
      <dgm:spPr/>
      <dgm:t>
        <a:bodyPr/>
        <a:lstStyle/>
        <a:p>
          <a:endParaRPr lang="en-US" sz="2400"/>
        </a:p>
      </dgm:t>
    </dgm:pt>
    <dgm:pt modelId="{B8533575-0C6F-4794-A7E3-74653E134679}">
      <dgm:prSet custT="1"/>
      <dgm:spPr/>
      <dgm:t>
        <a:bodyPr/>
        <a:lstStyle/>
        <a:p>
          <a:r>
            <a:rPr lang="en-US" sz="1600" dirty="0" smtClean="0">
              <a:latin typeface="Garamond" pitchFamily="18" charset="0"/>
            </a:rPr>
            <a:t>Current Analysis</a:t>
          </a:r>
        </a:p>
      </dgm:t>
    </dgm:pt>
    <dgm:pt modelId="{C668D28D-0409-468B-ADA9-4D9698F93ACE}" type="parTrans" cxnId="{6CE8C31E-75AC-4C18-9EA3-3DC3D6A7569B}">
      <dgm:prSet/>
      <dgm:spPr/>
      <dgm:t>
        <a:bodyPr/>
        <a:lstStyle/>
        <a:p>
          <a:endParaRPr lang="en-US" sz="2400"/>
        </a:p>
      </dgm:t>
    </dgm:pt>
    <dgm:pt modelId="{11CD8B0B-D395-46F0-A0F7-55FC1915001B}" type="sibTrans" cxnId="{6CE8C31E-75AC-4C18-9EA3-3DC3D6A7569B}">
      <dgm:prSet/>
      <dgm:spPr/>
      <dgm:t>
        <a:bodyPr/>
        <a:lstStyle/>
        <a:p>
          <a:endParaRPr lang="en-US" sz="2400"/>
        </a:p>
      </dgm:t>
    </dgm:pt>
    <dgm:pt modelId="{B1533210-0AD2-4606-93D8-FFC6B93BB36A}">
      <dgm:prSet custT="1"/>
      <dgm:spPr>
        <a:solidFill>
          <a:schemeClr val="accent2"/>
        </a:solidFill>
      </dgm:spPr>
      <dgm:t>
        <a:bodyPr/>
        <a:lstStyle/>
        <a:p>
          <a:r>
            <a: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rPr>
            <a:t>Dimensionality Reduction </a:t>
          </a:r>
        </a:p>
      </dgm:t>
    </dgm:pt>
    <dgm:pt modelId="{658D111F-DC54-4DC6-909E-6CA88FF6F29B}" type="parTrans" cxnId="{798A65B1-99D9-481F-A662-06999EA2DF50}">
      <dgm:prSet/>
      <dgm:spPr/>
      <dgm:t>
        <a:bodyPr/>
        <a:lstStyle/>
        <a:p>
          <a:endParaRPr lang="en-US" sz="2400"/>
        </a:p>
      </dgm:t>
    </dgm:pt>
    <dgm:pt modelId="{87977C1A-C1A9-48E5-81DA-67E2D255CA84}" type="sibTrans" cxnId="{798A65B1-99D9-481F-A662-06999EA2DF50}">
      <dgm:prSet/>
      <dgm:spPr/>
      <dgm:t>
        <a:bodyPr/>
        <a:lstStyle/>
        <a:p>
          <a:endParaRPr lang="en-US" sz="2400"/>
        </a:p>
      </dgm:t>
    </dgm:pt>
    <dgm:pt modelId="{1E88963E-D8DE-4FC5-96F1-0AA2D1B77E74}">
      <dgm:prSet custT="1"/>
      <dgm:spPr/>
      <dgm:t>
        <a:bodyPr/>
        <a:lstStyle/>
        <a:p>
          <a:r>
            <a:rPr lang="en-US" sz="1600" dirty="0" smtClean="0">
              <a:latin typeface="Garamond" pitchFamily="18" charset="0"/>
            </a:rPr>
            <a:t>Clustering</a:t>
          </a:r>
        </a:p>
      </dgm:t>
    </dgm:pt>
    <dgm:pt modelId="{23CDA60A-9185-4C7B-B849-9DCC9EFFFCB0}" type="parTrans" cxnId="{EC1B7ED1-E383-43FC-B118-4DD67ADC0442}">
      <dgm:prSet/>
      <dgm:spPr/>
      <dgm:t>
        <a:bodyPr/>
        <a:lstStyle/>
        <a:p>
          <a:endParaRPr lang="en-US" sz="2400"/>
        </a:p>
      </dgm:t>
    </dgm:pt>
    <dgm:pt modelId="{0A2D09C8-D692-41C9-8CB2-CC9A07F24E13}" type="sibTrans" cxnId="{EC1B7ED1-E383-43FC-B118-4DD67ADC0442}">
      <dgm:prSet/>
      <dgm:spPr/>
      <dgm:t>
        <a:bodyPr/>
        <a:lstStyle/>
        <a:p>
          <a:endParaRPr lang="en-US" sz="2400"/>
        </a:p>
      </dgm:t>
    </dgm:pt>
    <dgm:pt modelId="{7084FFAB-846D-40EF-8ED1-F8C35EFA443F}">
      <dgm:prSet custT="1"/>
      <dgm:spPr/>
      <dgm:t>
        <a:bodyPr/>
        <a:lstStyle/>
        <a:p>
          <a:r>
            <a:rPr lang="en-US" sz="1600" dirty="0" smtClean="0">
              <a:latin typeface="Garamond" pitchFamily="18" charset="0"/>
            </a:rPr>
            <a:t>Group Analysis</a:t>
          </a:r>
        </a:p>
      </dgm:t>
    </dgm:pt>
    <dgm:pt modelId="{DA755C2E-A64C-435B-AE86-81DD659C0079}" type="parTrans" cxnId="{09C8FFF1-9508-4880-8596-B486CB9A41CE}">
      <dgm:prSet/>
      <dgm:spPr/>
      <dgm:t>
        <a:bodyPr/>
        <a:lstStyle/>
        <a:p>
          <a:endParaRPr lang="en-US" sz="2400"/>
        </a:p>
      </dgm:t>
    </dgm:pt>
    <dgm:pt modelId="{AEE721BB-0248-4262-87BA-5407C526B6CE}" type="sibTrans" cxnId="{09C8FFF1-9508-4880-8596-B486CB9A41CE}">
      <dgm:prSet/>
      <dgm:spPr/>
      <dgm:t>
        <a:bodyPr/>
        <a:lstStyle/>
        <a:p>
          <a:endParaRPr lang="en-US" sz="2400"/>
        </a:p>
      </dgm:t>
    </dgm:pt>
    <dgm:pt modelId="{ECF9AF0D-2962-4757-9958-2F5EE295A5D0}" type="pres">
      <dgm:prSet presAssocID="{40A01A08-D026-482D-A46F-BB0140D962C8}" presName="Name0" presStyleCnt="0">
        <dgm:presLayoutVars>
          <dgm:dir/>
          <dgm:animLvl val="lvl"/>
          <dgm:resizeHandles val="exact"/>
        </dgm:presLayoutVars>
      </dgm:prSet>
      <dgm:spPr/>
    </dgm:pt>
    <dgm:pt modelId="{0FC2371B-8F53-4502-A18D-4BFF1F394E6B}" type="pres">
      <dgm:prSet presAssocID="{82960BD1-5F50-4249-BCDB-E7F0E8BE251B}" presName="parTxOnly" presStyleLbl="node1" presStyleIdx="0" presStyleCnt="6" custScaleX="1226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A3E1E-8FF5-40FA-8849-0FB9B32AE3BA}" type="pres">
      <dgm:prSet presAssocID="{7822666E-A4A3-4FED-B0FC-D4E4315F4861}" presName="parTxOnlySpace" presStyleCnt="0"/>
      <dgm:spPr/>
    </dgm:pt>
    <dgm:pt modelId="{5348B4E3-DCB3-4ECE-9413-E86133897229}" type="pres">
      <dgm:prSet presAssocID="{C3064192-1F51-4B61-BE1D-41850F27601B}" presName="parTxOnly" presStyleLbl="node1" presStyleIdx="1" presStyleCnt="6" custScaleX="1163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772C8-1A6F-4D06-BFB9-8E51F6900D9A}" type="pres">
      <dgm:prSet presAssocID="{2F0FF46E-214B-4CEB-BE00-714AA410AF04}" presName="parTxOnlySpace" presStyleCnt="0"/>
      <dgm:spPr/>
    </dgm:pt>
    <dgm:pt modelId="{47B1BCCF-20FA-4A40-80CD-170C9D7EE2AC}" type="pres">
      <dgm:prSet presAssocID="{B8533575-0C6F-4794-A7E3-74653E13467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5DCE69-FA35-4BC4-9B11-8C9037C331AE}" type="pres">
      <dgm:prSet presAssocID="{11CD8B0B-D395-46F0-A0F7-55FC1915001B}" presName="parTxOnlySpace" presStyleCnt="0"/>
      <dgm:spPr/>
    </dgm:pt>
    <dgm:pt modelId="{16110557-1F73-4AB7-90E9-3A398ED30111}" type="pres">
      <dgm:prSet presAssocID="{B1533210-0AD2-4606-93D8-FFC6B93BB36A}" presName="parTxOnly" presStyleLbl="node1" presStyleIdx="3" presStyleCnt="6" custScaleX="1481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C8DF33-4B50-40F9-B25F-7BA226B44AEC}" type="pres">
      <dgm:prSet presAssocID="{87977C1A-C1A9-48E5-81DA-67E2D255CA84}" presName="parTxOnlySpace" presStyleCnt="0"/>
      <dgm:spPr/>
    </dgm:pt>
    <dgm:pt modelId="{D21971C2-50EE-4E1D-A3B5-64CEC4AE3908}" type="pres">
      <dgm:prSet presAssocID="{1E88963E-D8DE-4FC5-96F1-0AA2D1B77E74}" presName="parTxOnly" presStyleLbl="node1" presStyleIdx="4" presStyleCnt="6" custScaleX="10955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ABE5DE-12E0-48DF-9D88-EB56CBF0419E}" type="pres">
      <dgm:prSet presAssocID="{0A2D09C8-D692-41C9-8CB2-CC9A07F24E13}" presName="parTxOnlySpace" presStyleCnt="0"/>
      <dgm:spPr/>
    </dgm:pt>
    <dgm:pt modelId="{1F53B7B5-53F5-4518-B578-C6035D66BB00}" type="pres">
      <dgm:prSet presAssocID="{7084FFAB-846D-40EF-8ED1-F8C35EFA443F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1230B2-A495-4B32-867A-4988A679DBF5}" type="presOf" srcId="{40A01A08-D026-482D-A46F-BB0140D962C8}" destId="{ECF9AF0D-2962-4757-9958-2F5EE295A5D0}" srcOrd="0" destOrd="0" presId="urn:microsoft.com/office/officeart/2005/8/layout/chevron1"/>
    <dgm:cxn modelId="{91339408-E312-4E3A-9654-999AF2BF4609}" type="presOf" srcId="{1E88963E-D8DE-4FC5-96F1-0AA2D1B77E74}" destId="{D21971C2-50EE-4E1D-A3B5-64CEC4AE3908}" srcOrd="0" destOrd="0" presId="urn:microsoft.com/office/officeart/2005/8/layout/chevron1"/>
    <dgm:cxn modelId="{6CE8C31E-75AC-4C18-9EA3-3DC3D6A7569B}" srcId="{40A01A08-D026-482D-A46F-BB0140D962C8}" destId="{B8533575-0C6F-4794-A7E3-74653E134679}" srcOrd="2" destOrd="0" parTransId="{C668D28D-0409-468B-ADA9-4D9698F93ACE}" sibTransId="{11CD8B0B-D395-46F0-A0F7-55FC1915001B}"/>
    <dgm:cxn modelId="{9B09F03D-21D9-4EFB-850C-30C23F861B61}" type="presOf" srcId="{B1533210-0AD2-4606-93D8-FFC6B93BB36A}" destId="{16110557-1F73-4AB7-90E9-3A398ED30111}" srcOrd="0" destOrd="0" presId="urn:microsoft.com/office/officeart/2005/8/layout/chevron1"/>
    <dgm:cxn modelId="{EC1B7ED1-E383-43FC-B118-4DD67ADC0442}" srcId="{40A01A08-D026-482D-A46F-BB0140D962C8}" destId="{1E88963E-D8DE-4FC5-96F1-0AA2D1B77E74}" srcOrd="4" destOrd="0" parTransId="{23CDA60A-9185-4C7B-B849-9DCC9EFFFCB0}" sibTransId="{0A2D09C8-D692-41C9-8CB2-CC9A07F24E13}"/>
    <dgm:cxn modelId="{AC0EEF69-7A0D-478C-A4E5-F64BC293586E}" srcId="{40A01A08-D026-482D-A46F-BB0140D962C8}" destId="{82960BD1-5F50-4249-BCDB-E7F0E8BE251B}" srcOrd="0" destOrd="0" parTransId="{ADDD0AB7-83BF-450C-8999-81EB60F4F14D}" sibTransId="{7822666E-A4A3-4FED-B0FC-D4E4315F4861}"/>
    <dgm:cxn modelId="{99988D98-CC34-4F6F-B37E-D7A88C4E2012}" type="presOf" srcId="{7084FFAB-846D-40EF-8ED1-F8C35EFA443F}" destId="{1F53B7B5-53F5-4518-B578-C6035D66BB00}" srcOrd="0" destOrd="0" presId="urn:microsoft.com/office/officeart/2005/8/layout/chevron1"/>
    <dgm:cxn modelId="{09C8FFF1-9508-4880-8596-B486CB9A41CE}" srcId="{40A01A08-D026-482D-A46F-BB0140D962C8}" destId="{7084FFAB-846D-40EF-8ED1-F8C35EFA443F}" srcOrd="5" destOrd="0" parTransId="{DA755C2E-A64C-435B-AE86-81DD659C0079}" sibTransId="{AEE721BB-0248-4262-87BA-5407C526B6CE}"/>
    <dgm:cxn modelId="{D10EB6CC-E515-40E5-A29E-00781ABCF86D}" srcId="{40A01A08-D026-482D-A46F-BB0140D962C8}" destId="{C3064192-1F51-4B61-BE1D-41850F27601B}" srcOrd="1" destOrd="0" parTransId="{C48C6372-EA99-4458-A602-9A51403F95B7}" sibTransId="{2F0FF46E-214B-4CEB-BE00-714AA410AF04}"/>
    <dgm:cxn modelId="{798A65B1-99D9-481F-A662-06999EA2DF50}" srcId="{40A01A08-D026-482D-A46F-BB0140D962C8}" destId="{B1533210-0AD2-4606-93D8-FFC6B93BB36A}" srcOrd="3" destOrd="0" parTransId="{658D111F-DC54-4DC6-909E-6CA88FF6F29B}" sibTransId="{87977C1A-C1A9-48E5-81DA-67E2D255CA84}"/>
    <dgm:cxn modelId="{5227EE69-D46C-4F68-9CA1-FB5DE123A641}" type="presOf" srcId="{C3064192-1F51-4B61-BE1D-41850F27601B}" destId="{5348B4E3-DCB3-4ECE-9413-E86133897229}" srcOrd="0" destOrd="0" presId="urn:microsoft.com/office/officeart/2005/8/layout/chevron1"/>
    <dgm:cxn modelId="{076A99E8-0788-486F-939D-5F198C735D86}" type="presOf" srcId="{82960BD1-5F50-4249-BCDB-E7F0E8BE251B}" destId="{0FC2371B-8F53-4502-A18D-4BFF1F394E6B}" srcOrd="0" destOrd="0" presId="urn:microsoft.com/office/officeart/2005/8/layout/chevron1"/>
    <dgm:cxn modelId="{EFA089A8-7E51-4B65-AFB9-B7F8AFDF52EA}" type="presOf" srcId="{B8533575-0C6F-4794-A7E3-74653E134679}" destId="{47B1BCCF-20FA-4A40-80CD-170C9D7EE2AC}" srcOrd="0" destOrd="0" presId="urn:microsoft.com/office/officeart/2005/8/layout/chevron1"/>
    <dgm:cxn modelId="{87818D23-F03B-4C93-B575-AD40DDB603A1}" type="presParOf" srcId="{ECF9AF0D-2962-4757-9958-2F5EE295A5D0}" destId="{0FC2371B-8F53-4502-A18D-4BFF1F394E6B}" srcOrd="0" destOrd="0" presId="urn:microsoft.com/office/officeart/2005/8/layout/chevron1"/>
    <dgm:cxn modelId="{A747FD8A-6D9F-4528-9B3E-E3C5AA914243}" type="presParOf" srcId="{ECF9AF0D-2962-4757-9958-2F5EE295A5D0}" destId="{E35A3E1E-8FF5-40FA-8849-0FB9B32AE3BA}" srcOrd="1" destOrd="0" presId="urn:microsoft.com/office/officeart/2005/8/layout/chevron1"/>
    <dgm:cxn modelId="{01057CC6-A343-436C-BC76-E4C082EE845D}" type="presParOf" srcId="{ECF9AF0D-2962-4757-9958-2F5EE295A5D0}" destId="{5348B4E3-DCB3-4ECE-9413-E86133897229}" srcOrd="2" destOrd="0" presId="urn:microsoft.com/office/officeart/2005/8/layout/chevron1"/>
    <dgm:cxn modelId="{EBA3CC9A-170C-4D32-8476-14DB1CC80608}" type="presParOf" srcId="{ECF9AF0D-2962-4757-9958-2F5EE295A5D0}" destId="{2F2772C8-1A6F-4D06-BFB9-8E51F6900D9A}" srcOrd="3" destOrd="0" presId="urn:microsoft.com/office/officeart/2005/8/layout/chevron1"/>
    <dgm:cxn modelId="{7B3ED106-1E25-4AA4-82BD-74E7A03D4D8D}" type="presParOf" srcId="{ECF9AF0D-2962-4757-9958-2F5EE295A5D0}" destId="{47B1BCCF-20FA-4A40-80CD-170C9D7EE2AC}" srcOrd="4" destOrd="0" presId="urn:microsoft.com/office/officeart/2005/8/layout/chevron1"/>
    <dgm:cxn modelId="{D66785E1-91B1-4EDC-A392-64364A239FAA}" type="presParOf" srcId="{ECF9AF0D-2962-4757-9958-2F5EE295A5D0}" destId="{4A5DCE69-FA35-4BC4-9B11-8C9037C331AE}" srcOrd="5" destOrd="0" presId="urn:microsoft.com/office/officeart/2005/8/layout/chevron1"/>
    <dgm:cxn modelId="{C60ADEC6-024F-438C-8920-714A6C8FC4D8}" type="presParOf" srcId="{ECF9AF0D-2962-4757-9958-2F5EE295A5D0}" destId="{16110557-1F73-4AB7-90E9-3A398ED30111}" srcOrd="6" destOrd="0" presId="urn:microsoft.com/office/officeart/2005/8/layout/chevron1"/>
    <dgm:cxn modelId="{FEA9039B-5B7A-405E-B092-7EE2A9897135}" type="presParOf" srcId="{ECF9AF0D-2962-4757-9958-2F5EE295A5D0}" destId="{73C8DF33-4B50-40F9-B25F-7BA226B44AEC}" srcOrd="7" destOrd="0" presId="urn:microsoft.com/office/officeart/2005/8/layout/chevron1"/>
    <dgm:cxn modelId="{69675582-CDA7-4742-A757-3C598C0175DB}" type="presParOf" srcId="{ECF9AF0D-2962-4757-9958-2F5EE295A5D0}" destId="{D21971C2-50EE-4E1D-A3B5-64CEC4AE3908}" srcOrd="8" destOrd="0" presId="urn:microsoft.com/office/officeart/2005/8/layout/chevron1"/>
    <dgm:cxn modelId="{F3EE138B-7FF5-483C-8665-B13DE51F3DB9}" type="presParOf" srcId="{ECF9AF0D-2962-4757-9958-2F5EE295A5D0}" destId="{05ABE5DE-12E0-48DF-9D88-EB56CBF0419E}" srcOrd="9" destOrd="0" presId="urn:microsoft.com/office/officeart/2005/8/layout/chevron1"/>
    <dgm:cxn modelId="{CBA28BA5-ABAE-442A-9FC2-CC5E1C22DCF0}" type="presParOf" srcId="{ECF9AF0D-2962-4757-9958-2F5EE295A5D0}" destId="{1F53B7B5-53F5-4518-B578-C6035D66BB00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A01A08-D026-482D-A46F-BB0140D962C8}" type="doc">
      <dgm:prSet loTypeId="urn:microsoft.com/office/officeart/2005/8/layout/chevron1" loCatId="process" qsTypeId="urn:microsoft.com/office/officeart/2005/8/quickstyle/simple3" qsCatId="simple" csTypeId="urn:microsoft.com/office/officeart/2005/8/colors/accent2_2" csCatId="accent2" phldr="1"/>
      <dgm:spPr/>
    </dgm:pt>
    <dgm:pt modelId="{82960BD1-5F50-4249-BCDB-E7F0E8BE251B}">
      <dgm:prSet phldrT="[טקסט]" custT="1"/>
      <dgm:spPr/>
      <dgm:t>
        <a:bodyPr/>
        <a:lstStyle/>
        <a:p>
          <a:r>
            <a:rPr lang="en-US" sz="1600" dirty="0" smtClean="0">
              <a:latin typeface="Garamond" pitchFamily="18" charset="0"/>
            </a:rPr>
            <a:t>Motivation &amp; Agenda</a:t>
          </a:r>
          <a:endParaRPr lang="en-US" sz="1600" dirty="0">
            <a:latin typeface="Garamond" pitchFamily="18" charset="0"/>
          </a:endParaRPr>
        </a:p>
      </dgm:t>
    </dgm:pt>
    <dgm:pt modelId="{ADDD0AB7-83BF-450C-8999-81EB60F4F14D}" type="parTrans" cxnId="{AC0EEF69-7A0D-478C-A4E5-F64BC293586E}">
      <dgm:prSet/>
      <dgm:spPr/>
      <dgm:t>
        <a:bodyPr/>
        <a:lstStyle/>
        <a:p>
          <a:endParaRPr lang="en-US" sz="2400"/>
        </a:p>
      </dgm:t>
    </dgm:pt>
    <dgm:pt modelId="{7822666E-A4A3-4FED-B0FC-D4E4315F4861}" type="sibTrans" cxnId="{AC0EEF69-7A0D-478C-A4E5-F64BC293586E}">
      <dgm:prSet/>
      <dgm:spPr/>
      <dgm:t>
        <a:bodyPr/>
        <a:lstStyle/>
        <a:p>
          <a:endParaRPr lang="en-US" sz="2400"/>
        </a:p>
      </dgm:t>
    </dgm:pt>
    <dgm:pt modelId="{C3064192-1F51-4B61-BE1D-41850F27601B}">
      <dgm:prSet custT="1"/>
      <dgm:spPr/>
      <dgm:t>
        <a:bodyPr/>
        <a:lstStyle/>
        <a:p>
          <a:r>
            <a:rPr lang="en-US" sz="1600" dirty="0" smtClean="0">
              <a:latin typeface="Garamond" pitchFamily="18" charset="0"/>
            </a:rPr>
            <a:t>Functional MRI</a:t>
          </a:r>
        </a:p>
      </dgm:t>
    </dgm:pt>
    <dgm:pt modelId="{C48C6372-EA99-4458-A602-9A51403F95B7}" type="parTrans" cxnId="{D10EB6CC-E515-40E5-A29E-00781ABCF86D}">
      <dgm:prSet/>
      <dgm:spPr/>
      <dgm:t>
        <a:bodyPr/>
        <a:lstStyle/>
        <a:p>
          <a:endParaRPr lang="en-US" sz="2400"/>
        </a:p>
      </dgm:t>
    </dgm:pt>
    <dgm:pt modelId="{2F0FF46E-214B-4CEB-BE00-714AA410AF04}" type="sibTrans" cxnId="{D10EB6CC-E515-40E5-A29E-00781ABCF86D}">
      <dgm:prSet/>
      <dgm:spPr/>
      <dgm:t>
        <a:bodyPr/>
        <a:lstStyle/>
        <a:p>
          <a:endParaRPr lang="en-US" sz="2400"/>
        </a:p>
      </dgm:t>
    </dgm:pt>
    <dgm:pt modelId="{B8533575-0C6F-4794-A7E3-74653E134679}">
      <dgm:prSet custT="1"/>
      <dgm:spPr/>
      <dgm:t>
        <a:bodyPr/>
        <a:lstStyle/>
        <a:p>
          <a:r>
            <a:rPr lang="en-US" sz="1600" dirty="0" smtClean="0">
              <a:latin typeface="Garamond" pitchFamily="18" charset="0"/>
            </a:rPr>
            <a:t>Current Analysis</a:t>
          </a:r>
        </a:p>
      </dgm:t>
    </dgm:pt>
    <dgm:pt modelId="{C668D28D-0409-468B-ADA9-4D9698F93ACE}" type="parTrans" cxnId="{6CE8C31E-75AC-4C18-9EA3-3DC3D6A7569B}">
      <dgm:prSet/>
      <dgm:spPr/>
      <dgm:t>
        <a:bodyPr/>
        <a:lstStyle/>
        <a:p>
          <a:endParaRPr lang="en-US" sz="2400"/>
        </a:p>
      </dgm:t>
    </dgm:pt>
    <dgm:pt modelId="{11CD8B0B-D395-46F0-A0F7-55FC1915001B}" type="sibTrans" cxnId="{6CE8C31E-75AC-4C18-9EA3-3DC3D6A7569B}">
      <dgm:prSet/>
      <dgm:spPr/>
      <dgm:t>
        <a:bodyPr/>
        <a:lstStyle/>
        <a:p>
          <a:endParaRPr lang="en-US" sz="2400"/>
        </a:p>
      </dgm:t>
    </dgm:pt>
    <dgm:pt modelId="{B1533210-0AD2-4606-93D8-FFC6B93BB36A}">
      <dgm:prSet custT="1"/>
      <dgm:spPr/>
      <dgm:t>
        <a:bodyPr/>
        <a:lstStyle/>
        <a:p>
          <a:r>
            <a:rPr lang="en-US" sz="1600" dirty="0" smtClean="0">
              <a:latin typeface="Garamond" pitchFamily="18" charset="0"/>
            </a:rPr>
            <a:t>Dimensionality Reduction </a:t>
          </a:r>
        </a:p>
      </dgm:t>
    </dgm:pt>
    <dgm:pt modelId="{658D111F-DC54-4DC6-909E-6CA88FF6F29B}" type="parTrans" cxnId="{798A65B1-99D9-481F-A662-06999EA2DF50}">
      <dgm:prSet/>
      <dgm:spPr/>
      <dgm:t>
        <a:bodyPr/>
        <a:lstStyle/>
        <a:p>
          <a:endParaRPr lang="en-US" sz="2400"/>
        </a:p>
      </dgm:t>
    </dgm:pt>
    <dgm:pt modelId="{87977C1A-C1A9-48E5-81DA-67E2D255CA84}" type="sibTrans" cxnId="{798A65B1-99D9-481F-A662-06999EA2DF50}">
      <dgm:prSet/>
      <dgm:spPr/>
      <dgm:t>
        <a:bodyPr/>
        <a:lstStyle/>
        <a:p>
          <a:endParaRPr lang="en-US" sz="2400"/>
        </a:p>
      </dgm:t>
    </dgm:pt>
    <dgm:pt modelId="{1E88963E-D8DE-4FC5-96F1-0AA2D1B77E74}">
      <dgm:prSet custT="1"/>
      <dgm:spPr/>
      <dgm:t>
        <a:bodyPr/>
        <a:lstStyle/>
        <a:p>
          <a:r>
            <a:rPr lang="en-US" sz="1600" dirty="0" smtClean="0">
              <a:latin typeface="Garamond" pitchFamily="18" charset="0"/>
            </a:rPr>
            <a:t>Clustering</a:t>
          </a:r>
        </a:p>
      </dgm:t>
    </dgm:pt>
    <dgm:pt modelId="{23CDA60A-9185-4C7B-B849-9DCC9EFFFCB0}" type="parTrans" cxnId="{EC1B7ED1-E383-43FC-B118-4DD67ADC0442}">
      <dgm:prSet/>
      <dgm:spPr/>
      <dgm:t>
        <a:bodyPr/>
        <a:lstStyle/>
        <a:p>
          <a:endParaRPr lang="en-US" sz="2400"/>
        </a:p>
      </dgm:t>
    </dgm:pt>
    <dgm:pt modelId="{0A2D09C8-D692-41C9-8CB2-CC9A07F24E13}" type="sibTrans" cxnId="{EC1B7ED1-E383-43FC-B118-4DD67ADC0442}">
      <dgm:prSet/>
      <dgm:spPr/>
      <dgm:t>
        <a:bodyPr/>
        <a:lstStyle/>
        <a:p>
          <a:endParaRPr lang="en-US" sz="2400"/>
        </a:p>
      </dgm:t>
    </dgm:pt>
    <dgm:pt modelId="{7084FFAB-846D-40EF-8ED1-F8C35EFA443F}">
      <dgm:prSet custT="1"/>
      <dgm:spPr>
        <a:solidFill>
          <a:schemeClr val="accent2"/>
        </a:solidFill>
      </dgm:spPr>
      <dgm:t>
        <a:bodyPr/>
        <a:lstStyle/>
        <a:p>
          <a:r>
            <a: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rPr>
            <a:t>Group Analysis</a:t>
          </a:r>
        </a:p>
      </dgm:t>
    </dgm:pt>
    <dgm:pt modelId="{DA755C2E-A64C-435B-AE86-81DD659C0079}" type="parTrans" cxnId="{09C8FFF1-9508-4880-8596-B486CB9A41CE}">
      <dgm:prSet/>
      <dgm:spPr/>
      <dgm:t>
        <a:bodyPr/>
        <a:lstStyle/>
        <a:p>
          <a:endParaRPr lang="en-US" sz="2400"/>
        </a:p>
      </dgm:t>
    </dgm:pt>
    <dgm:pt modelId="{AEE721BB-0248-4262-87BA-5407C526B6CE}" type="sibTrans" cxnId="{09C8FFF1-9508-4880-8596-B486CB9A41CE}">
      <dgm:prSet/>
      <dgm:spPr/>
      <dgm:t>
        <a:bodyPr/>
        <a:lstStyle/>
        <a:p>
          <a:endParaRPr lang="en-US" sz="2400"/>
        </a:p>
      </dgm:t>
    </dgm:pt>
    <dgm:pt modelId="{ECF9AF0D-2962-4757-9958-2F5EE295A5D0}" type="pres">
      <dgm:prSet presAssocID="{40A01A08-D026-482D-A46F-BB0140D962C8}" presName="Name0" presStyleCnt="0">
        <dgm:presLayoutVars>
          <dgm:dir/>
          <dgm:animLvl val="lvl"/>
          <dgm:resizeHandles val="exact"/>
        </dgm:presLayoutVars>
      </dgm:prSet>
      <dgm:spPr/>
    </dgm:pt>
    <dgm:pt modelId="{0FC2371B-8F53-4502-A18D-4BFF1F394E6B}" type="pres">
      <dgm:prSet presAssocID="{82960BD1-5F50-4249-BCDB-E7F0E8BE251B}" presName="parTxOnly" presStyleLbl="node1" presStyleIdx="0" presStyleCnt="6" custScaleX="1226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A3E1E-8FF5-40FA-8849-0FB9B32AE3BA}" type="pres">
      <dgm:prSet presAssocID="{7822666E-A4A3-4FED-B0FC-D4E4315F4861}" presName="parTxOnlySpace" presStyleCnt="0"/>
      <dgm:spPr/>
    </dgm:pt>
    <dgm:pt modelId="{5348B4E3-DCB3-4ECE-9413-E86133897229}" type="pres">
      <dgm:prSet presAssocID="{C3064192-1F51-4B61-BE1D-41850F27601B}" presName="parTxOnly" presStyleLbl="node1" presStyleIdx="1" presStyleCnt="6" custScaleX="1163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772C8-1A6F-4D06-BFB9-8E51F6900D9A}" type="pres">
      <dgm:prSet presAssocID="{2F0FF46E-214B-4CEB-BE00-714AA410AF04}" presName="parTxOnlySpace" presStyleCnt="0"/>
      <dgm:spPr/>
    </dgm:pt>
    <dgm:pt modelId="{47B1BCCF-20FA-4A40-80CD-170C9D7EE2AC}" type="pres">
      <dgm:prSet presAssocID="{B8533575-0C6F-4794-A7E3-74653E13467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5DCE69-FA35-4BC4-9B11-8C9037C331AE}" type="pres">
      <dgm:prSet presAssocID="{11CD8B0B-D395-46F0-A0F7-55FC1915001B}" presName="parTxOnlySpace" presStyleCnt="0"/>
      <dgm:spPr/>
    </dgm:pt>
    <dgm:pt modelId="{16110557-1F73-4AB7-90E9-3A398ED30111}" type="pres">
      <dgm:prSet presAssocID="{B1533210-0AD2-4606-93D8-FFC6B93BB36A}" presName="parTxOnly" presStyleLbl="node1" presStyleIdx="3" presStyleCnt="6" custScaleX="1363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C8DF33-4B50-40F9-B25F-7BA226B44AEC}" type="pres">
      <dgm:prSet presAssocID="{87977C1A-C1A9-48E5-81DA-67E2D255CA84}" presName="parTxOnlySpace" presStyleCnt="0"/>
      <dgm:spPr/>
    </dgm:pt>
    <dgm:pt modelId="{D21971C2-50EE-4E1D-A3B5-64CEC4AE3908}" type="pres">
      <dgm:prSet presAssocID="{1E88963E-D8DE-4FC5-96F1-0AA2D1B77E74}" presName="parTxOnly" presStyleLbl="node1" presStyleIdx="4" presStyleCnt="6" custScaleX="10955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ABE5DE-12E0-48DF-9D88-EB56CBF0419E}" type="pres">
      <dgm:prSet presAssocID="{0A2D09C8-D692-41C9-8CB2-CC9A07F24E13}" presName="parTxOnlySpace" presStyleCnt="0"/>
      <dgm:spPr/>
    </dgm:pt>
    <dgm:pt modelId="{1F53B7B5-53F5-4518-B578-C6035D66BB00}" type="pres">
      <dgm:prSet presAssocID="{7084FFAB-846D-40EF-8ED1-F8C35EFA443F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C5F599-6B61-4865-8590-40B7BE0D5E77}" type="presOf" srcId="{B8533575-0C6F-4794-A7E3-74653E134679}" destId="{47B1BCCF-20FA-4A40-80CD-170C9D7EE2AC}" srcOrd="0" destOrd="0" presId="urn:microsoft.com/office/officeart/2005/8/layout/chevron1"/>
    <dgm:cxn modelId="{28D3C1C7-45FD-4FB0-A882-2E317179FECD}" type="presOf" srcId="{40A01A08-D026-482D-A46F-BB0140D962C8}" destId="{ECF9AF0D-2962-4757-9958-2F5EE295A5D0}" srcOrd="0" destOrd="0" presId="urn:microsoft.com/office/officeart/2005/8/layout/chevron1"/>
    <dgm:cxn modelId="{AC0EEF69-7A0D-478C-A4E5-F64BC293586E}" srcId="{40A01A08-D026-482D-A46F-BB0140D962C8}" destId="{82960BD1-5F50-4249-BCDB-E7F0E8BE251B}" srcOrd="0" destOrd="0" parTransId="{ADDD0AB7-83BF-450C-8999-81EB60F4F14D}" sibTransId="{7822666E-A4A3-4FED-B0FC-D4E4315F4861}"/>
    <dgm:cxn modelId="{798A65B1-99D9-481F-A662-06999EA2DF50}" srcId="{40A01A08-D026-482D-A46F-BB0140D962C8}" destId="{B1533210-0AD2-4606-93D8-FFC6B93BB36A}" srcOrd="3" destOrd="0" parTransId="{658D111F-DC54-4DC6-909E-6CA88FF6F29B}" sibTransId="{87977C1A-C1A9-48E5-81DA-67E2D255CA84}"/>
    <dgm:cxn modelId="{9479FC61-CDCD-4FC6-912A-D167423FC570}" type="presOf" srcId="{C3064192-1F51-4B61-BE1D-41850F27601B}" destId="{5348B4E3-DCB3-4ECE-9413-E86133897229}" srcOrd="0" destOrd="0" presId="urn:microsoft.com/office/officeart/2005/8/layout/chevron1"/>
    <dgm:cxn modelId="{690FB7FD-EF6A-4D18-A213-C32815BB05BA}" type="presOf" srcId="{82960BD1-5F50-4249-BCDB-E7F0E8BE251B}" destId="{0FC2371B-8F53-4502-A18D-4BFF1F394E6B}" srcOrd="0" destOrd="0" presId="urn:microsoft.com/office/officeart/2005/8/layout/chevron1"/>
    <dgm:cxn modelId="{EC1B7ED1-E383-43FC-B118-4DD67ADC0442}" srcId="{40A01A08-D026-482D-A46F-BB0140D962C8}" destId="{1E88963E-D8DE-4FC5-96F1-0AA2D1B77E74}" srcOrd="4" destOrd="0" parTransId="{23CDA60A-9185-4C7B-B849-9DCC9EFFFCB0}" sibTransId="{0A2D09C8-D692-41C9-8CB2-CC9A07F24E13}"/>
    <dgm:cxn modelId="{62F24AB3-E0BB-4303-A8E2-B3DEE1A4DE9E}" type="presOf" srcId="{1E88963E-D8DE-4FC5-96F1-0AA2D1B77E74}" destId="{D21971C2-50EE-4E1D-A3B5-64CEC4AE3908}" srcOrd="0" destOrd="0" presId="urn:microsoft.com/office/officeart/2005/8/layout/chevron1"/>
    <dgm:cxn modelId="{436DAE2B-4E4F-497A-9DEF-894ECFE2B0E2}" type="presOf" srcId="{B1533210-0AD2-4606-93D8-FFC6B93BB36A}" destId="{16110557-1F73-4AB7-90E9-3A398ED30111}" srcOrd="0" destOrd="0" presId="urn:microsoft.com/office/officeart/2005/8/layout/chevron1"/>
    <dgm:cxn modelId="{D10EB6CC-E515-40E5-A29E-00781ABCF86D}" srcId="{40A01A08-D026-482D-A46F-BB0140D962C8}" destId="{C3064192-1F51-4B61-BE1D-41850F27601B}" srcOrd="1" destOrd="0" parTransId="{C48C6372-EA99-4458-A602-9A51403F95B7}" sibTransId="{2F0FF46E-214B-4CEB-BE00-714AA410AF04}"/>
    <dgm:cxn modelId="{CC353138-24D9-404D-B721-74EA2B461AC2}" type="presOf" srcId="{7084FFAB-846D-40EF-8ED1-F8C35EFA443F}" destId="{1F53B7B5-53F5-4518-B578-C6035D66BB00}" srcOrd="0" destOrd="0" presId="urn:microsoft.com/office/officeart/2005/8/layout/chevron1"/>
    <dgm:cxn modelId="{6CE8C31E-75AC-4C18-9EA3-3DC3D6A7569B}" srcId="{40A01A08-D026-482D-A46F-BB0140D962C8}" destId="{B8533575-0C6F-4794-A7E3-74653E134679}" srcOrd="2" destOrd="0" parTransId="{C668D28D-0409-468B-ADA9-4D9698F93ACE}" sibTransId="{11CD8B0B-D395-46F0-A0F7-55FC1915001B}"/>
    <dgm:cxn modelId="{09C8FFF1-9508-4880-8596-B486CB9A41CE}" srcId="{40A01A08-D026-482D-A46F-BB0140D962C8}" destId="{7084FFAB-846D-40EF-8ED1-F8C35EFA443F}" srcOrd="5" destOrd="0" parTransId="{DA755C2E-A64C-435B-AE86-81DD659C0079}" sibTransId="{AEE721BB-0248-4262-87BA-5407C526B6CE}"/>
    <dgm:cxn modelId="{115F2187-3B6B-4859-A439-74DED9B4DC77}" type="presParOf" srcId="{ECF9AF0D-2962-4757-9958-2F5EE295A5D0}" destId="{0FC2371B-8F53-4502-A18D-4BFF1F394E6B}" srcOrd="0" destOrd="0" presId="urn:microsoft.com/office/officeart/2005/8/layout/chevron1"/>
    <dgm:cxn modelId="{68B38F35-3824-4D3F-83C3-B80EE3DC18C2}" type="presParOf" srcId="{ECF9AF0D-2962-4757-9958-2F5EE295A5D0}" destId="{E35A3E1E-8FF5-40FA-8849-0FB9B32AE3BA}" srcOrd="1" destOrd="0" presId="urn:microsoft.com/office/officeart/2005/8/layout/chevron1"/>
    <dgm:cxn modelId="{1EC53ADF-71CF-4373-BA9C-AB70E5510ABF}" type="presParOf" srcId="{ECF9AF0D-2962-4757-9958-2F5EE295A5D0}" destId="{5348B4E3-DCB3-4ECE-9413-E86133897229}" srcOrd="2" destOrd="0" presId="urn:microsoft.com/office/officeart/2005/8/layout/chevron1"/>
    <dgm:cxn modelId="{D29C94C2-78FC-4F95-B3CB-C5708C3611E7}" type="presParOf" srcId="{ECF9AF0D-2962-4757-9958-2F5EE295A5D0}" destId="{2F2772C8-1A6F-4D06-BFB9-8E51F6900D9A}" srcOrd="3" destOrd="0" presId="urn:microsoft.com/office/officeart/2005/8/layout/chevron1"/>
    <dgm:cxn modelId="{8ACAA775-11FF-495A-89DF-F3FE37196F86}" type="presParOf" srcId="{ECF9AF0D-2962-4757-9958-2F5EE295A5D0}" destId="{47B1BCCF-20FA-4A40-80CD-170C9D7EE2AC}" srcOrd="4" destOrd="0" presId="urn:microsoft.com/office/officeart/2005/8/layout/chevron1"/>
    <dgm:cxn modelId="{C7D98780-36E1-4611-900F-3214888F95DE}" type="presParOf" srcId="{ECF9AF0D-2962-4757-9958-2F5EE295A5D0}" destId="{4A5DCE69-FA35-4BC4-9B11-8C9037C331AE}" srcOrd="5" destOrd="0" presId="urn:microsoft.com/office/officeart/2005/8/layout/chevron1"/>
    <dgm:cxn modelId="{861434BD-B9AC-41F1-A8C6-A3011AF9DE94}" type="presParOf" srcId="{ECF9AF0D-2962-4757-9958-2F5EE295A5D0}" destId="{16110557-1F73-4AB7-90E9-3A398ED30111}" srcOrd="6" destOrd="0" presId="urn:microsoft.com/office/officeart/2005/8/layout/chevron1"/>
    <dgm:cxn modelId="{8026B0CA-4B02-4076-97BE-31F71CB12200}" type="presParOf" srcId="{ECF9AF0D-2962-4757-9958-2F5EE295A5D0}" destId="{73C8DF33-4B50-40F9-B25F-7BA226B44AEC}" srcOrd="7" destOrd="0" presId="urn:microsoft.com/office/officeart/2005/8/layout/chevron1"/>
    <dgm:cxn modelId="{CD73504D-EF5F-4EE6-8C22-6121816DA3A1}" type="presParOf" srcId="{ECF9AF0D-2962-4757-9958-2F5EE295A5D0}" destId="{D21971C2-50EE-4E1D-A3B5-64CEC4AE3908}" srcOrd="8" destOrd="0" presId="urn:microsoft.com/office/officeart/2005/8/layout/chevron1"/>
    <dgm:cxn modelId="{A2202052-5EA0-4323-8BD3-8E4146D19766}" type="presParOf" srcId="{ECF9AF0D-2962-4757-9958-2F5EE295A5D0}" destId="{05ABE5DE-12E0-48DF-9D88-EB56CBF0419E}" srcOrd="9" destOrd="0" presId="urn:microsoft.com/office/officeart/2005/8/layout/chevron1"/>
    <dgm:cxn modelId="{F20D1F02-BA47-4805-90F1-48F7D4599722}" type="presParOf" srcId="{ECF9AF0D-2962-4757-9958-2F5EE295A5D0}" destId="{1F53B7B5-53F5-4518-B578-C6035D66BB00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A01A08-D026-482D-A46F-BB0140D962C8}" type="doc">
      <dgm:prSet loTypeId="urn:microsoft.com/office/officeart/2005/8/layout/chevron1" loCatId="process" qsTypeId="urn:microsoft.com/office/officeart/2005/8/quickstyle/simple3" qsCatId="simple" csTypeId="urn:microsoft.com/office/officeart/2005/8/colors/accent2_2" csCatId="accent2" phldr="1"/>
      <dgm:spPr/>
    </dgm:pt>
    <dgm:pt modelId="{82960BD1-5F50-4249-BCDB-E7F0E8BE251B}">
      <dgm:prSet phldrT="[טקסט]" custT="1"/>
      <dgm:spPr/>
      <dgm:t>
        <a:bodyPr/>
        <a:lstStyle/>
        <a:p>
          <a:r>
            <a:rPr lang="en-US" sz="1600" dirty="0" smtClean="0">
              <a:latin typeface="Garamond" pitchFamily="18" charset="0"/>
            </a:rPr>
            <a:t>Motivation &amp; Agenda</a:t>
          </a:r>
          <a:endParaRPr lang="en-US" sz="1600" dirty="0">
            <a:latin typeface="Garamond" pitchFamily="18" charset="0"/>
          </a:endParaRPr>
        </a:p>
      </dgm:t>
    </dgm:pt>
    <dgm:pt modelId="{ADDD0AB7-83BF-450C-8999-81EB60F4F14D}" type="parTrans" cxnId="{AC0EEF69-7A0D-478C-A4E5-F64BC293586E}">
      <dgm:prSet/>
      <dgm:spPr/>
      <dgm:t>
        <a:bodyPr/>
        <a:lstStyle/>
        <a:p>
          <a:endParaRPr lang="en-US" sz="2400"/>
        </a:p>
      </dgm:t>
    </dgm:pt>
    <dgm:pt modelId="{7822666E-A4A3-4FED-B0FC-D4E4315F4861}" type="sibTrans" cxnId="{AC0EEF69-7A0D-478C-A4E5-F64BC293586E}">
      <dgm:prSet/>
      <dgm:spPr/>
      <dgm:t>
        <a:bodyPr/>
        <a:lstStyle/>
        <a:p>
          <a:endParaRPr lang="en-US" sz="2400"/>
        </a:p>
      </dgm:t>
    </dgm:pt>
    <dgm:pt modelId="{C3064192-1F51-4B61-BE1D-41850F27601B}">
      <dgm:prSet custT="1"/>
      <dgm:spPr/>
      <dgm:t>
        <a:bodyPr/>
        <a:lstStyle/>
        <a:p>
          <a:r>
            <a:rPr lang="en-US" sz="1600" dirty="0" smtClean="0">
              <a:latin typeface="Garamond" pitchFamily="18" charset="0"/>
            </a:rPr>
            <a:t>Functional MRI</a:t>
          </a:r>
        </a:p>
      </dgm:t>
    </dgm:pt>
    <dgm:pt modelId="{C48C6372-EA99-4458-A602-9A51403F95B7}" type="parTrans" cxnId="{D10EB6CC-E515-40E5-A29E-00781ABCF86D}">
      <dgm:prSet/>
      <dgm:spPr/>
      <dgm:t>
        <a:bodyPr/>
        <a:lstStyle/>
        <a:p>
          <a:endParaRPr lang="en-US" sz="2400"/>
        </a:p>
      </dgm:t>
    </dgm:pt>
    <dgm:pt modelId="{2F0FF46E-214B-4CEB-BE00-714AA410AF04}" type="sibTrans" cxnId="{D10EB6CC-E515-40E5-A29E-00781ABCF86D}">
      <dgm:prSet/>
      <dgm:spPr/>
      <dgm:t>
        <a:bodyPr/>
        <a:lstStyle/>
        <a:p>
          <a:endParaRPr lang="en-US" sz="2400"/>
        </a:p>
      </dgm:t>
    </dgm:pt>
    <dgm:pt modelId="{B8533575-0C6F-4794-A7E3-74653E134679}">
      <dgm:prSet custT="1"/>
      <dgm:spPr/>
      <dgm:t>
        <a:bodyPr/>
        <a:lstStyle/>
        <a:p>
          <a:r>
            <a:rPr lang="en-US" sz="1600" dirty="0" smtClean="0">
              <a:latin typeface="Garamond" pitchFamily="18" charset="0"/>
            </a:rPr>
            <a:t>Current Analysis</a:t>
          </a:r>
        </a:p>
      </dgm:t>
    </dgm:pt>
    <dgm:pt modelId="{C668D28D-0409-468B-ADA9-4D9698F93ACE}" type="parTrans" cxnId="{6CE8C31E-75AC-4C18-9EA3-3DC3D6A7569B}">
      <dgm:prSet/>
      <dgm:spPr/>
      <dgm:t>
        <a:bodyPr/>
        <a:lstStyle/>
        <a:p>
          <a:endParaRPr lang="en-US" sz="2400"/>
        </a:p>
      </dgm:t>
    </dgm:pt>
    <dgm:pt modelId="{11CD8B0B-D395-46F0-A0F7-55FC1915001B}" type="sibTrans" cxnId="{6CE8C31E-75AC-4C18-9EA3-3DC3D6A7569B}">
      <dgm:prSet/>
      <dgm:spPr/>
      <dgm:t>
        <a:bodyPr/>
        <a:lstStyle/>
        <a:p>
          <a:endParaRPr lang="en-US" sz="2400"/>
        </a:p>
      </dgm:t>
    </dgm:pt>
    <dgm:pt modelId="{B1533210-0AD2-4606-93D8-FFC6B93BB36A}">
      <dgm:prSet custT="1"/>
      <dgm:spPr/>
      <dgm:t>
        <a:bodyPr/>
        <a:lstStyle/>
        <a:p>
          <a:r>
            <a:rPr lang="en-US" sz="1600" dirty="0" smtClean="0">
              <a:latin typeface="Garamond" pitchFamily="18" charset="0"/>
            </a:rPr>
            <a:t>Dimensionality Reduction </a:t>
          </a:r>
        </a:p>
      </dgm:t>
    </dgm:pt>
    <dgm:pt modelId="{658D111F-DC54-4DC6-909E-6CA88FF6F29B}" type="parTrans" cxnId="{798A65B1-99D9-481F-A662-06999EA2DF50}">
      <dgm:prSet/>
      <dgm:spPr/>
      <dgm:t>
        <a:bodyPr/>
        <a:lstStyle/>
        <a:p>
          <a:endParaRPr lang="en-US" sz="2400"/>
        </a:p>
      </dgm:t>
    </dgm:pt>
    <dgm:pt modelId="{87977C1A-C1A9-48E5-81DA-67E2D255CA84}" type="sibTrans" cxnId="{798A65B1-99D9-481F-A662-06999EA2DF50}">
      <dgm:prSet/>
      <dgm:spPr/>
      <dgm:t>
        <a:bodyPr/>
        <a:lstStyle/>
        <a:p>
          <a:endParaRPr lang="en-US" sz="2400"/>
        </a:p>
      </dgm:t>
    </dgm:pt>
    <dgm:pt modelId="{1E88963E-D8DE-4FC5-96F1-0AA2D1B77E74}">
      <dgm:prSet custT="1"/>
      <dgm:spPr/>
      <dgm:t>
        <a:bodyPr/>
        <a:lstStyle/>
        <a:p>
          <a:r>
            <a:rPr lang="en-US" sz="1600" dirty="0" smtClean="0">
              <a:latin typeface="Garamond" pitchFamily="18" charset="0"/>
            </a:rPr>
            <a:t>Clustering</a:t>
          </a:r>
        </a:p>
      </dgm:t>
    </dgm:pt>
    <dgm:pt modelId="{23CDA60A-9185-4C7B-B849-9DCC9EFFFCB0}" type="parTrans" cxnId="{EC1B7ED1-E383-43FC-B118-4DD67ADC0442}">
      <dgm:prSet/>
      <dgm:spPr/>
      <dgm:t>
        <a:bodyPr/>
        <a:lstStyle/>
        <a:p>
          <a:endParaRPr lang="en-US" sz="2400"/>
        </a:p>
      </dgm:t>
    </dgm:pt>
    <dgm:pt modelId="{0A2D09C8-D692-41C9-8CB2-CC9A07F24E13}" type="sibTrans" cxnId="{EC1B7ED1-E383-43FC-B118-4DD67ADC0442}">
      <dgm:prSet/>
      <dgm:spPr/>
      <dgm:t>
        <a:bodyPr/>
        <a:lstStyle/>
        <a:p>
          <a:endParaRPr lang="en-US" sz="2400"/>
        </a:p>
      </dgm:t>
    </dgm:pt>
    <dgm:pt modelId="{7084FFAB-846D-40EF-8ED1-F8C35EFA443F}">
      <dgm:prSet custT="1"/>
      <dgm:spPr>
        <a:solidFill>
          <a:schemeClr val="accent2"/>
        </a:solidFill>
      </dgm:spPr>
      <dgm:t>
        <a:bodyPr/>
        <a:lstStyle/>
        <a:p>
          <a:r>
            <a: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rPr>
            <a:t>Group Analysis</a:t>
          </a:r>
        </a:p>
      </dgm:t>
    </dgm:pt>
    <dgm:pt modelId="{DA755C2E-A64C-435B-AE86-81DD659C0079}" type="parTrans" cxnId="{09C8FFF1-9508-4880-8596-B486CB9A41CE}">
      <dgm:prSet/>
      <dgm:spPr/>
      <dgm:t>
        <a:bodyPr/>
        <a:lstStyle/>
        <a:p>
          <a:endParaRPr lang="en-US" sz="2400"/>
        </a:p>
      </dgm:t>
    </dgm:pt>
    <dgm:pt modelId="{AEE721BB-0248-4262-87BA-5407C526B6CE}" type="sibTrans" cxnId="{09C8FFF1-9508-4880-8596-B486CB9A41CE}">
      <dgm:prSet/>
      <dgm:spPr/>
      <dgm:t>
        <a:bodyPr/>
        <a:lstStyle/>
        <a:p>
          <a:endParaRPr lang="en-US" sz="2400"/>
        </a:p>
      </dgm:t>
    </dgm:pt>
    <dgm:pt modelId="{ECF9AF0D-2962-4757-9958-2F5EE295A5D0}" type="pres">
      <dgm:prSet presAssocID="{40A01A08-D026-482D-A46F-BB0140D962C8}" presName="Name0" presStyleCnt="0">
        <dgm:presLayoutVars>
          <dgm:dir/>
          <dgm:animLvl val="lvl"/>
          <dgm:resizeHandles val="exact"/>
        </dgm:presLayoutVars>
      </dgm:prSet>
      <dgm:spPr/>
    </dgm:pt>
    <dgm:pt modelId="{0FC2371B-8F53-4502-A18D-4BFF1F394E6B}" type="pres">
      <dgm:prSet presAssocID="{82960BD1-5F50-4249-BCDB-E7F0E8BE251B}" presName="parTxOnly" presStyleLbl="node1" presStyleIdx="0" presStyleCnt="6" custScaleX="1226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A3E1E-8FF5-40FA-8849-0FB9B32AE3BA}" type="pres">
      <dgm:prSet presAssocID="{7822666E-A4A3-4FED-B0FC-D4E4315F4861}" presName="parTxOnlySpace" presStyleCnt="0"/>
      <dgm:spPr/>
    </dgm:pt>
    <dgm:pt modelId="{5348B4E3-DCB3-4ECE-9413-E86133897229}" type="pres">
      <dgm:prSet presAssocID="{C3064192-1F51-4B61-BE1D-41850F27601B}" presName="parTxOnly" presStyleLbl="node1" presStyleIdx="1" presStyleCnt="6" custScaleX="1163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772C8-1A6F-4D06-BFB9-8E51F6900D9A}" type="pres">
      <dgm:prSet presAssocID="{2F0FF46E-214B-4CEB-BE00-714AA410AF04}" presName="parTxOnlySpace" presStyleCnt="0"/>
      <dgm:spPr/>
    </dgm:pt>
    <dgm:pt modelId="{47B1BCCF-20FA-4A40-80CD-170C9D7EE2AC}" type="pres">
      <dgm:prSet presAssocID="{B8533575-0C6F-4794-A7E3-74653E13467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5DCE69-FA35-4BC4-9B11-8C9037C331AE}" type="pres">
      <dgm:prSet presAssocID="{11CD8B0B-D395-46F0-A0F7-55FC1915001B}" presName="parTxOnlySpace" presStyleCnt="0"/>
      <dgm:spPr/>
    </dgm:pt>
    <dgm:pt modelId="{16110557-1F73-4AB7-90E9-3A398ED30111}" type="pres">
      <dgm:prSet presAssocID="{B1533210-0AD2-4606-93D8-FFC6B93BB36A}" presName="parTxOnly" presStyleLbl="node1" presStyleIdx="3" presStyleCnt="6" custScaleX="1363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C8DF33-4B50-40F9-B25F-7BA226B44AEC}" type="pres">
      <dgm:prSet presAssocID="{87977C1A-C1A9-48E5-81DA-67E2D255CA84}" presName="parTxOnlySpace" presStyleCnt="0"/>
      <dgm:spPr/>
    </dgm:pt>
    <dgm:pt modelId="{D21971C2-50EE-4E1D-A3B5-64CEC4AE3908}" type="pres">
      <dgm:prSet presAssocID="{1E88963E-D8DE-4FC5-96F1-0AA2D1B77E74}" presName="parTxOnly" presStyleLbl="node1" presStyleIdx="4" presStyleCnt="6" custScaleX="10955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ABE5DE-12E0-48DF-9D88-EB56CBF0419E}" type="pres">
      <dgm:prSet presAssocID="{0A2D09C8-D692-41C9-8CB2-CC9A07F24E13}" presName="parTxOnlySpace" presStyleCnt="0"/>
      <dgm:spPr/>
    </dgm:pt>
    <dgm:pt modelId="{1F53B7B5-53F5-4518-B578-C6035D66BB00}" type="pres">
      <dgm:prSet presAssocID="{7084FFAB-846D-40EF-8ED1-F8C35EFA443F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E8C31E-75AC-4C18-9EA3-3DC3D6A7569B}" srcId="{40A01A08-D026-482D-A46F-BB0140D962C8}" destId="{B8533575-0C6F-4794-A7E3-74653E134679}" srcOrd="2" destOrd="0" parTransId="{C668D28D-0409-468B-ADA9-4D9698F93ACE}" sibTransId="{11CD8B0B-D395-46F0-A0F7-55FC1915001B}"/>
    <dgm:cxn modelId="{7FE869DB-2F10-4ECC-B6F4-7D48F8CF8029}" type="presOf" srcId="{7084FFAB-846D-40EF-8ED1-F8C35EFA443F}" destId="{1F53B7B5-53F5-4518-B578-C6035D66BB00}" srcOrd="0" destOrd="0" presId="urn:microsoft.com/office/officeart/2005/8/layout/chevron1"/>
    <dgm:cxn modelId="{500AB00D-1223-49E8-BAB4-8EDDCF7475CB}" type="presOf" srcId="{40A01A08-D026-482D-A46F-BB0140D962C8}" destId="{ECF9AF0D-2962-4757-9958-2F5EE295A5D0}" srcOrd="0" destOrd="0" presId="urn:microsoft.com/office/officeart/2005/8/layout/chevron1"/>
    <dgm:cxn modelId="{BBAC4E72-9E50-4CC6-A501-C81B07359E3D}" type="presOf" srcId="{B1533210-0AD2-4606-93D8-FFC6B93BB36A}" destId="{16110557-1F73-4AB7-90E9-3A398ED30111}" srcOrd="0" destOrd="0" presId="urn:microsoft.com/office/officeart/2005/8/layout/chevron1"/>
    <dgm:cxn modelId="{97849EEE-4F43-4B98-B6BB-49E1A836A96F}" type="presOf" srcId="{B8533575-0C6F-4794-A7E3-74653E134679}" destId="{47B1BCCF-20FA-4A40-80CD-170C9D7EE2AC}" srcOrd="0" destOrd="0" presId="urn:microsoft.com/office/officeart/2005/8/layout/chevron1"/>
    <dgm:cxn modelId="{DA9669FC-A0F8-4175-9C97-87BC0AC7361B}" type="presOf" srcId="{1E88963E-D8DE-4FC5-96F1-0AA2D1B77E74}" destId="{D21971C2-50EE-4E1D-A3B5-64CEC4AE3908}" srcOrd="0" destOrd="0" presId="urn:microsoft.com/office/officeart/2005/8/layout/chevron1"/>
    <dgm:cxn modelId="{EC1B7ED1-E383-43FC-B118-4DD67ADC0442}" srcId="{40A01A08-D026-482D-A46F-BB0140D962C8}" destId="{1E88963E-D8DE-4FC5-96F1-0AA2D1B77E74}" srcOrd="4" destOrd="0" parTransId="{23CDA60A-9185-4C7B-B849-9DCC9EFFFCB0}" sibTransId="{0A2D09C8-D692-41C9-8CB2-CC9A07F24E13}"/>
    <dgm:cxn modelId="{AC0EEF69-7A0D-478C-A4E5-F64BC293586E}" srcId="{40A01A08-D026-482D-A46F-BB0140D962C8}" destId="{82960BD1-5F50-4249-BCDB-E7F0E8BE251B}" srcOrd="0" destOrd="0" parTransId="{ADDD0AB7-83BF-450C-8999-81EB60F4F14D}" sibTransId="{7822666E-A4A3-4FED-B0FC-D4E4315F4861}"/>
    <dgm:cxn modelId="{8AB992FE-C57E-4964-BF10-F01515B43D1D}" type="presOf" srcId="{C3064192-1F51-4B61-BE1D-41850F27601B}" destId="{5348B4E3-DCB3-4ECE-9413-E86133897229}" srcOrd="0" destOrd="0" presId="urn:microsoft.com/office/officeart/2005/8/layout/chevron1"/>
    <dgm:cxn modelId="{09C8FFF1-9508-4880-8596-B486CB9A41CE}" srcId="{40A01A08-D026-482D-A46F-BB0140D962C8}" destId="{7084FFAB-846D-40EF-8ED1-F8C35EFA443F}" srcOrd="5" destOrd="0" parTransId="{DA755C2E-A64C-435B-AE86-81DD659C0079}" sibTransId="{AEE721BB-0248-4262-87BA-5407C526B6CE}"/>
    <dgm:cxn modelId="{D10EB6CC-E515-40E5-A29E-00781ABCF86D}" srcId="{40A01A08-D026-482D-A46F-BB0140D962C8}" destId="{C3064192-1F51-4B61-BE1D-41850F27601B}" srcOrd="1" destOrd="0" parTransId="{C48C6372-EA99-4458-A602-9A51403F95B7}" sibTransId="{2F0FF46E-214B-4CEB-BE00-714AA410AF04}"/>
    <dgm:cxn modelId="{798A65B1-99D9-481F-A662-06999EA2DF50}" srcId="{40A01A08-D026-482D-A46F-BB0140D962C8}" destId="{B1533210-0AD2-4606-93D8-FFC6B93BB36A}" srcOrd="3" destOrd="0" parTransId="{658D111F-DC54-4DC6-909E-6CA88FF6F29B}" sibTransId="{87977C1A-C1A9-48E5-81DA-67E2D255CA84}"/>
    <dgm:cxn modelId="{04B397A8-DA9E-4741-9F2C-7230C9EBB12E}" type="presOf" srcId="{82960BD1-5F50-4249-BCDB-E7F0E8BE251B}" destId="{0FC2371B-8F53-4502-A18D-4BFF1F394E6B}" srcOrd="0" destOrd="0" presId="urn:microsoft.com/office/officeart/2005/8/layout/chevron1"/>
    <dgm:cxn modelId="{4D66C2A0-7E1A-4C0B-B71C-7BD020737193}" type="presParOf" srcId="{ECF9AF0D-2962-4757-9958-2F5EE295A5D0}" destId="{0FC2371B-8F53-4502-A18D-4BFF1F394E6B}" srcOrd="0" destOrd="0" presId="urn:microsoft.com/office/officeart/2005/8/layout/chevron1"/>
    <dgm:cxn modelId="{43C61FBF-09D0-42C1-8F6F-0D6ED66EA236}" type="presParOf" srcId="{ECF9AF0D-2962-4757-9958-2F5EE295A5D0}" destId="{E35A3E1E-8FF5-40FA-8849-0FB9B32AE3BA}" srcOrd="1" destOrd="0" presId="urn:microsoft.com/office/officeart/2005/8/layout/chevron1"/>
    <dgm:cxn modelId="{2BB17C83-C8ED-44BF-AC0B-6A8AF2EB0A38}" type="presParOf" srcId="{ECF9AF0D-2962-4757-9958-2F5EE295A5D0}" destId="{5348B4E3-DCB3-4ECE-9413-E86133897229}" srcOrd="2" destOrd="0" presId="urn:microsoft.com/office/officeart/2005/8/layout/chevron1"/>
    <dgm:cxn modelId="{0D7BA192-7380-4B7B-B35F-1CE21577C3DF}" type="presParOf" srcId="{ECF9AF0D-2962-4757-9958-2F5EE295A5D0}" destId="{2F2772C8-1A6F-4D06-BFB9-8E51F6900D9A}" srcOrd="3" destOrd="0" presId="urn:microsoft.com/office/officeart/2005/8/layout/chevron1"/>
    <dgm:cxn modelId="{E6AE3DE5-0FB2-452F-BD4E-821658589888}" type="presParOf" srcId="{ECF9AF0D-2962-4757-9958-2F5EE295A5D0}" destId="{47B1BCCF-20FA-4A40-80CD-170C9D7EE2AC}" srcOrd="4" destOrd="0" presId="urn:microsoft.com/office/officeart/2005/8/layout/chevron1"/>
    <dgm:cxn modelId="{00A690C8-C45C-45AB-AAE6-6D7BFCA95272}" type="presParOf" srcId="{ECF9AF0D-2962-4757-9958-2F5EE295A5D0}" destId="{4A5DCE69-FA35-4BC4-9B11-8C9037C331AE}" srcOrd="5" destOrd="0" presId="urn:microsoft.com/office/officeart/2005/8/layout/chevron1"/>
    <dgm:cxn modelId="{7382E05D-581C-4BA8-9F72-35A62343724B}" type="presParOf" srcId="{ECF9AF0D-2962-4757-9958-2F5EE295A5D0}" destId="{16110557-1F73-4AB7-90E9-3A398ED30111}" srcOrd="6" destOrd="0" presId="urn:microsoft.com/office/officeart/2005/8/layout/chevron1"/>
    <dgm:cxn modelId="{6BBA962F-3FD9-4CEA-A54A-50E2AC3162D4}" type="presParOf" srcId="{ECF9AF0D-2962-4757-9958-2F5EE295A5D0}" destId="{73C8DF33-4B50-40F9-B25F-7BA226B44AEC}" srcOrd="7" destOrd="0" presId="urn:microsoft.com/office/officeart/2005/8/layout/chevron1"/>
    <dgm:cxn modelId="{FBC232E4-9C82-4F45-9224-8E1C44DEC753}" type="presParOf" srcId="{ECF9AF0D-2962-4757-9958-2F5EE295A5D0}" destId="{D21971C2-50EE-4E1D-A3B5-64CEC4AE3908}" srcOrd="8" destOrd="0" presId="urn:microsoft.com/office/officeart/2005/8/layout/chevron1"/>
    <dgm:cxn modelId="{B4B17E09-4856-4349-8983-FA7DFCB1B828}" type="presParOf" srcId="{ECF9AF0D-2962-4757-9958-2F5EE295A5D0}" destId="{05ABE5DE-12E0-48DF-9D88-EB56CBF0419E}" srcOrd="9" destOrd="0" presId="urn:microsoft.com/office/officeart/2005/8/layout/chevron1"/>
    <dgm:cxn modelId="{0051C28D-D2E2-478A-8254-6C0844929BA0}" type="presParOf" srcId="{ECF9AF0D-2962-4757-9958-2F5EE295A5D0}" destId="{1F53B7B5-53F5-4518-B578-C6035D66BB00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A01A08-D026-482D-A46F-BB0140D962C8}" type="doc">
      <dgm:prSet loTypeId="urn:microsoft.com/office/officeart/2005/8/layout/chevron1" loCatId="process" qsTypeId="urn:microsoft.com/office/officeart/2005/8/quickstyle/simple3" qsCatId="simple" csTypeId="urn:microsoft.com/office/officeart/2005/8/colors/accent2_2" csCatId="accent2" phldr="1"/>
      <dgm:spPr/>
    </dgm:pt>
    <dgm:pt modelId="{82960BD1-5F50-4249-BCDB-E7F0E8BE251B}">
      <dgm:prSet phldrT="[טקסט]" custT="1"/>
      <dgm:spPr/>
      <dgm:t>
        <a:bodyPr/>
        <a:lstStyle/>
        <a:p>
          <a:r>
            <a:rPr lang="en-US" sz="1600" dirty="0" smtClean="0">
              <a:latin typeface="Garamond" pitchFamily="18" charset="0"/>
            </a:rPr>
            <a:t>Motivation &amp; Agenda</a:t>
          </a:r>
          <a:endParaRPr lang="en-US" sz="1600" dirty="0">
            <a:latin typeface="Garamond" pitchFamily="18" charset="0"/>
          </a:endParaRPr>
        </a:p>
      </dgm:t>
    </dgm:pt>
    <dgm:pt modelId="{ADDD0AB7-83BF-450C-8999-81EB60F4F14D}" type="parTrans" cxnId="{AC0EEF69-7A0D-478C-A4E5-F64BC293586E}">
      <dgm:prSet/>
      <dgm:spPr/>
      <dgm:t>
        <a:bodyPr/>
        <a:lstStyle/>
        <a:p>
          <a:endParaRPr lang="en-US" sz="2400"/>
        </a:p>
      </dgm:t>
    </dgm:pt>
    <dgm:pt modelId="{7822666E-A4A3-4FED-B0FC-D4E4315F4861}" type="sibTrans" cxnId="{AC0EEF69-7A0D-478C-A4E5-F64BC293586E}">
      <dgm:prSet/>
      <dgm:spPr/>
      <dgm:t>
        <a:bodyPr/>
        <a:lstStyle/>
        <a:p>
          <a:endParaRPr lang="en-US" sz="2400"/>
        </a:p>
      </dgm:t>
    </dgm:pt>
    <dgm:pt modelId="{C3064192-1F51-4B61-BE1D-41850F27601B}">
      <dgm:prSet custT="1"/>
      <dgm:spPr/>
      <dgm:t>
        <a:bodyPr/>
        <a:lstStyle/>
        <a:p>
          <a:r>
            <a:rPr lang="en-US" sz="1600" dirty="0" smtClean="0">
              <a:latin typeface="Garamond" pitchFamily="18" charset="0"/>
            </a:rPr>
            <a:t>Functional MRI</a:t>
          </a:r>
        </a:p>
      </dgm:t>
    </dgm:pt>
    <dgm:pt modelId="{C48C6372-EA99-4458-A602-9A51403F95B7}" type="parTrans" cxnId="{D10EB6CC-E515-40E5-A29E-00781ABCF86D}">
      <dgm:prSet/>
      <dgm:spPr/>
      <dgm:t>
        <a:bodyPr/>
        <a:lstStyle/>
        <a:p>
          <a:endParaRPr lang="en-US" sz="2400"/>
        </a:p>
      </dgm:t>
    </dgm:pt>
    <dgm:pt modelId="{2F0FF46E-214B-4CEB-BE00-714AA410AF04}" type="sibTrans" cxnId="{D10EB6CC-E515-40E5-A29E-00781ABCF86D}">
      <dgm:prSet/>
      <dgm:spPr/>
      <dgm:t>
        <a:bodyPr/>
        <a:lstStyle/>
        <a:p>
          <a:endParaRPr lang="en-US" sz="2400"/>
        </a:p>
      </dgm:t>
    </dgm:pt>
    <dgm:pt modelId="{B8533575-0C6F-4794-A7E3-74653E134679}">
      <dgm:prSet custT="1"/>
      <dgm:spPr/>
      <dgm:t>
        <a:bodyPr/>
        <a:lstStyle/>
        <a:p>
          <a:r>
            <a:rPr lang="en-US" sz="1600" dirty="0" smtClean="0">
              <a:latin typeface="Garamond" pitchFamily="18" charset="0"/>
            </a:rPr>
            <a:t>Current Analysis</a:t>
          </a:r>
        </a:p>
      </dgm:t>
    </dgm:pt>
    <dgm:pt modelId="{C668D28D-0409-468B-ADA9-4D9698F93ACE}" type="parTrans" cxnId="{6CE8C31E-75AC-4C18-9EA3-3DC3D6A7569B}">
      <dgm:prSet/>
      <dgm:spPr/>
      <dgm:t>
        <a:bodyPr/>
        <a:lstStyle/>
        <a:p>
          <a:endParaRPr lang="en-US" sz="2400"/>
        </a:p>
      </dgm:t>
    </dgm:pt>
    <dgm:pt modelId="{11CD8B0B-D395-46F0-A0F7-55FC1915001B}" type="sibTrans" cxnId="{6CE8C31E-75AC-4C18-9EA3-3DC3D6A7569B}">
      <dgm:prSet/>
      <dgm:spPr/>
      <dgm:t>
        <a:bodyPr/>
        <a:lstStyle/>
        <a:p>
          <a:endParaRPr lang="en-US" sz="2400"/>
        </a:p>
      </dgm:t>
    </dgm:pt>
    <dgm:pt modelId="{B1533210-0AD2-4606-93D8-FFC6B93BB36A}">
      <dgm:prSet custT="1"/>
      <dgm:spPr/>
      <dgm:t>
        <a:bodyPr/>
        <a:lstStyle/>
        <a:p>
          <a:r>
            <a:rPr lang="en-US" sz="1600" dirty="0" smtClean="0">
              <a:latin typeface="Garamond" pitchFamily="18" charset="0"/>
            </a:rPr>
            <a:t>Dimensionality Reduction </a:t>
          </a:r>
        </a:p>
      </dgm:t>
    </dgm:pt>
    <dgm:pt modelId="{658D111F-DC54-4DC6-909E-6CA88FF6F29B}" type="parTrans" cxnId="{798A65B1-99D9-481F-A662-06999EA2DF50}">
      <dgm:prSet/>
      <dgm:spPr/>
      <dgm:t>
        <a:bodyPr/>
        <a:lstStyle/>
        <a:p>
          <a:endParaRPr lang="en-US" sz="2400"/>
        </a:p>
      </dgm:t>
    </dgm:pt>
    <dgm:pt modelId="{87977C1A-C1A9-48E5-81DA-67E2D255CA84}" type="sibTrans" cxnId="{798A65B1-99D9-481F-A662-06999EA2DF50}">
      <dgm:prSet/>
      <dgm:spPr/>
      <dgm:t>
        <a:bodyPr/>
        <a:lstStyle/>
        <a:p>
          <a:endParaRPr lang="en-US" sz="2400"/>
        </a:p>
      </dgm:t>
    </dgm:pt>
    <dgm:pt modelId="{1E88963E-D8DE-4FC5-96F1-0AA2D1B77E74}">
      <dgm:prSet custT="1"/>
      <dgm:spPr/>
      <dgm:t>
        <a:bodyPr/>
        <a:lstStyle/>
        <a:p>
          <a:r>
            <a:rPr lang="en-US" sz="1600" dirty="0" smtClean="0">
              <a:latin typeface="Garamond" pitchFamily="18" charset="0"/>
            </a:rPr>
            <a:t>Clustering</a:t>
          </a:r>
        </a:p>
      </dgm:t>
    </dgm:pt>
    <dgm:pt modelId="{23CDA60A-9185-4C7B-B849-9DCC9EFFFCB0}" type="parTrans" cxnId="{EC1B7ED1-E383-43FC-B118-4DD67ADC0442}">
      <dgm:prSet/>
      <dgm:spPr/>
      <dgm:t>
        <a:bodyPr/>
        <a:lstStyle/>
        <a:p>
          <a:endParaRPr lang="en-US" sz="2400"/>
        </a:p>
      </dgm:t>
    </dgm:pt>
    <dgm:pt modelId="{0A2D09C8-D692-41C9-8CB2-CC9A07F24E13}" type="sibTrans" cxnId="{EC1B7ED1-E383-43FC-B118-4DD67ADC0442}">
      <dgm:prSet/>
      <dgm:spPr/>
      <dgm:t>
        <a:bodyPr/>
        <a:lstStyle/>
        <a:p>
          <a:endParaRPr lang="en-US" sz="2400"/>
        </a:p>
      </dgm:t>
    </dgm:pt>
    <dgm:pt modelId="{7084FFAB-846D-40EF-8ED1-F8C35EFA443F}">
      <dgm:prSet custT="1"/>
      <dgm:spPr>
        <a:solidFill>
          <a:schemeClr val="accent2"/>
        </a:solidFill>
      </dgm:spPr>
      <dgm:t>
        <a:bodyPr/>
        <a:lstStyle/>
        <a:p>
          <a:r>
            <a: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rPr>
            <a:t>Group Analysis</a:t>
          </a:r>
        </a:p>
      </dgm:t>
    </dgm:pt>
    <dgm:pt modelId="{DA755C2E-A64C-435B-AE86-81DD659C0079}" type="parTrans" cxnId="{09C8FFF1-9508-4880-8596-B486CB9A41CE}">
      <dgm:prSet/>
      <dgm:spPr/>
      <dgm:t>
        <a:bodyPr/>
        <a:lstStyle/>
        <a:p>
          <a:endParaRPr lang="en-US" sz="2400"/>
        </a:p>
      </dgm:t>
    </dgm:pt>
    <dgm:pt modelId="{AEE721BB-0248-4262-87BA-5407C526B6CE}" type="sibTrans" cxnId="{09C8FFF1-9508-4880-8596-B486CB9A41CE}">
      <dgm:prSet/>
      <dgm:spPr/>
      <dgm:t>
        <a:bodyPr/>
        <a:lstStyle/>
        <a:p>
          <a:endParaRPr lang="en-US" sz="2400"/>
        </a:p>
      </dgm:t>
    </dgm:pt>
    <dgm:pt modelId="{ECF9AF0D-2962-4757-9958-2F5EE295A5D0}" type="pres">
      <dgm:prSet presAssocID="{40A01A08-D026-482D-A46F-BB0140D962C8}" presName="Name0" presStyleCnt="0">
        <dgm:presLayoutVars>
          <dgm:dir/>
          <dgm:animLvl val="lvl"/>
          <dgm:resizeHandles val="exact"/>
        </dgm:presLayoutVars>
      </dgm:prSet>
      <dgm:spPr/>
    </dgm:pt>
    <dgm:pt modelId="{0FC2371B-8F53-4502-A18D-4BFF1F394E6B}" type="pres">
      <dgm:prSet presAssocID="{82960BD1-5F50-4249-BCDB-E7F0E8BE251B}" presName="parTxOnly" presStyleLbl="node1" presStyleIdx="0" presStyleCnt="6" custScaleX="1226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A3E1E-8FF5-40FA-8849-0FB9B32AE3BA}" type="pres">
      <dgm:prSet presAssocID="{7822666E-A4A3-4FED-B0FC-D4E4315F4861}" presName="parTxOnlySpace" presStyleCnt="0"/>
      <dgm:spPr/>
    </dgm:pt>
    <dgm:pt modelId="{5348B4E3-DCB3-4ECE-9413-E86133897229}" type="pres">
      <dgm:prSet presAssocID="{C3064192-1F51-4B61-BE1D-41850F27601B}" presName="parTxOnly" presStyleLbl="node1" presStyleIdx="1" presStyleCnt="6" custScaleX="1163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772C8-1A6F-4D06-BFB9-8E51F6900D9A}" type="pres">
      <dgm:prSet presAssocID="{2F0FF46E-214B-4CEB-BE00-714AA410AF04}" presName="parTxOnlySpace" presStyleCnt="0"/>
      <dgm:spPr/>
    </dgm:pt>
    <dgm:pt modelId="{47B1BCCF-20FA-4A40-80CD-170C9D7EE2AC}" type="pres">
      <dgm:prSet presAssocID="{B8533575-0C6F-4794-A7E3-74653E13467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5DCE69-FA35-4BC4-9B11-8C9037C331AE}" type="pres">
      <dgm:prSet presAssocID="{11CD8B0B-D395-46F0-A0F7-55FC1915001B}" presName="parTxOnlySpace" presStyleCnt="0"/>
      <dgm:spPr/>
    </dgm:pt>
    <dgm:pt modelId="{16110557-1F73-4AB7-90E9-3A398ED30111}" type="pres">
      <dgm:prSet presAssocID="{B1533210-0AD2-4606-93D8-FFC6B93BB36A}" presName="parTxOnly" presStyleLbl="node1" presStyleIdx="3" presStyleCnt="6" custScaleX="1363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C8DF33-4B50-40F9-B25F-7BA226B44AEC}" type="pres">
      <dgm:prSet presAssocID="{87977C1A-C1A9-48E5-81DA-67E2D255CA84}" presName="parTxOnlySpace" presStyleCnt="0"/>
      <dgm:spPr/>
    </dgm:pt>
    <dgm:pt modelId="{D21971C2-50EE-4E1D-A3B5-64CEC4AE3908}" type="pres">
      <dgm:prSet presAssocID="{1E88963E-D8DE-4FC5-96F1-0AA2D1B77E74}" presName="parTxOnly" presStyleLbl="node1" presStyleIdx="4" presStyleCnt="6" custScaleX="10955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ABE5DE-12E0-48DF-9D88-EB56CBF0419E}" type="pres">
      <dgm:prSet presAssocID="{0A2D09C8-D692-41C9-8CB2-CC9A07F24E13}" presName="parTxOnlySpace" presStyleCnt="0"/>
      <dgm:spPr/>
    </dgm:pt>
    <dgm:pt modelId="{1F53B7B5-53F5-4518-B578-C6035D66BB00}" type="pres">
      <dgm:prSet presAssocID="{7084FFAB-846D-40EF-8ED1-F8C35EFA443F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E8C31E-75AC-4C18-9EA3-3DC3D6A7569B}" srcId="{40A01A08-D026-482D-A46F-BB0140D962C8}" destId="{B8533575-0C6F-4794-A7E3-74653E134679}" srcOrd="2" destOrd="0" parTransId="{C668D28D-0409-468B-ADA9-4D9698F93ACE}" sibTransId="{11CD8B0B-D395-46F0-A0F7-55FC1915001B}"/>
    <dgm:cxn modelId="{DE4690C9-EE53-4BD6-92C7-3B8F50A0F9F3}" type="presOf" srcId="{B8533575-0C6F-4794-A7E3-74653E134679}" destId="{47B1BCCF-20FA-4A40-80CD-170C9D7EE2AC}" srcOrd="0" destOrd="0" presId="urn:microsoft.com/office/officeart/2005/8/layout/chevron1"/>
    <dgm:cxn modelId="{FD17384B-2EAB-453A-8C8B-2F146645D883}" type="presOf" srcId="{1E88963E-D8DE-4FC5-96F1-0AA2D1B77E74}" destId="{D21971C2-50EE-4E1D-A3B5-64CEC4AE3908}" srcOrd="0" destOrd="0" presId="urn:microsoft.com/office/officeart/2005/8/layout/chevron1"/>
    <dgm:cxn modelId="{9515E5F6-3468-47CA-A430-26FED4B0743D}" type="presOf" srcId="{C3064192-1F51-4B61-BE1D-41850F27601B}" destId="{5348B4E3-DCB3-4ECE-9413-E86133897229}" srcOrd="0" destOrd="0" presId="urn:microsoft.com/office/officeart/2005/8/layout/chevron1"/>
    <dgm:cxn modelId="{DF3180E5-D9EC-414E-AC2E-1E506AEFF74D}" type="presOf" srcId="{7084FFAB-846D-40EF-8ED1-F8C35EFA443F}" destId="{1F53B7B5-53F5-4518-B578-C6035D66BB00}" srcOrd="0" destOrd="0" presId="urn:microsoft.com/office/officeart/2005/8/layout/chevron1"/>
    <dgm:cxn modelId="{EC1B7ED1-E383-43FC-B118-4DD67ADC0442}" srcId="{40A01A08-D026-482D-A46F-BB0140D962C8}" destId="{1E88963E-D8DE-4FC5-96F1-0AA2D1B77E74}" srcOrd="4" destOrd="0" parTransId="{23CDA60A-9185-4C7B-B849-9DCC9EFFFCB0}" sibTransId="{0A2D09C8-D692-41C9-8CB2-CC9A07F24E13}"/>
    <dgm:cxn modelId="{AC0EEF69-7A0D-478C-A4E5-F64BC293586E}" srcId="{40A01A08-D026-482D-A46F-BB0140D962C8}" destId="{82960BD1-5F50-4249-BCDB-E7F0E8BE251B}" srcOrd="0" destOrd="0" parTransId="{ADDD0AB7-83BF-450C-8999-81EB60F4F14D}" sibTransId="{7822666E-A4A3-4FED-B0FC-D4E4315F4861}"/>
    <dgm:cxn modelId="{09C8FFF1-9508-4880-8596-B486CB9A41CE}" srcId="{40A01A08-D026-482D-A46F-BB0140D962C8}" destId="{7084FFAB-846D-40EF-8ED1-F8C35EFA443F}" srcOrd="5" destOrd="0" parTransId="{DA755C2E-A64C-435B-AE86-81DD659C0079}" sibTransId="{AEE721BB-0248-4262-87BA-5407C526B6CE}"/>
    <dgm:cxn modelId="{D10EB6CC-E515-40E5-A29E-00781ABCF86D}" srcId="{40A01A08-D026-482D-A46F-BB0140D962C8}" destId="{C3064192-1F51-4B61-BE1D-41850F27601B}" srcOrd="1" destOrd="0" parTransId="{C48C6372-EA99-4458-A602-9A51403F95B7}" sibTransId="{2F0FF46E-214B-4CEB-BE00-714AA410AF04}"/>
    <dgm:cxn modelId="{798A65B1-99D9-481F-A662-06999EA2DF50}" srcId="{40A01A08-D026-482D-A46F-BB0140D962C8}" destId="{B1533210-0AD2-4606-93D8-FFC6B93BB36A}" srcOrd="3" destOrd="0" parTransId="{658D111F-DC54-4DC6-909E-6CA88FF6F29B}" sibTransId="{87977C1A-C1A9-48E5-81DA-67E2D255CA84}"/>
    <dgm:cxn modelId="{627B0421-48AA-446E-A7CC-9B577DD3F9A1}" type="presOf" srcId="{82960BD1-5F50-4249-BCDB-E7F0E8BE251B}" destId="{0FC2371B-8F53-4502-A18D-4BFF1F394E6B}" srcOrd="0" destOrd="0" presId="urn:microsoft.com/office/officeart/2005/8/layout/chevron1"/>
    <dgm:cxn modelId="{5CBEBDB0-3BC5-4C53-990F-5949871BF5E5}" type="presOf" srcId="{B1533210-0AD2-4606-93D8-FFC6B93BB36A}" destId="{16110557-1F73-4AB7-90E9-3A398ED30111}" srcOrd="0" destOrd="0" presId="urn:microsoft.com/office/officeart/2005/8/layout/chevron1"/>
    <dgm:cxn modelId="{46CBBAC9-DFF4-4550-9D93-58428C46141E}" type="presOf" srcId="{40A01A08-D026-482D-A46F-BB0140D962C8}" destId="{ECF9AF0D-2962-4757-9958-2F5EE295A5D0}" srcOrd="0" destOrd="0" presId="urn:microsoft.com/office/officeart/2005/8/layout/chevron1"/>
    <dgm:cxn modelId="{CEB332E3-FF8B-4957-8636-64FAFBA04E53}" type="presParOf" srcId="{ECF9AF0D-2962-4757-9958-2F5EE295A5D0}" destId="{0FC2371B-8F53-4502-A18D-4BFF1F394E6B}" srcOrd="0" destOrd="0" presId="urn:microsoft.com/office/officeart/2005/8/layout/chevron1"/>
    <dgm:cxn modelId="{BE55AF9B-0A58-460B-815B-EDA3ED05263E}" type="presParOf" srcId="{ECF9AF0D-2962-4757-9958-2F5EE295A5D0}" destId="{E35A3E1E-8FF5-40FA-8849-0FB9B32AE3BA}" srcOrd="1" destOrd="0" presId="urn:microsoft.com/office/officeart/2005/8/layout/chevron1"/>
    <dgm:cxn modelId="{61CBD4D1-58C1-40F7-B54A-6E9BF8A2DF50}" type="presParOf" srcId="{ECF9AF0D-2962-4757-9958-2F5EE295A5D0}" destId="{5348B4E3-DCB3-4ECE-9413-E86133897229}" srcOrd="2" destOrd="0" presId="urn:microsoft.com/office/officeart/2005/8/layout/chevron1"/>
    <dgm:cxn modelId="{9FB253B8-3997-4741-A8E2-F9C2D6C17986}" type="presParOf" srcId="{ECF9AF0D-2962-4757-9958-2F5EE295A5D0}" destId="{2F2772C8-1A6F-4D06-BFB9-8E51F6900D9A}" srcOrd="3" destOrd="0" presId="urn:microsoft.com/office/officeart/2005/8/layout/chevron1"/>
    <dgm:cxn modelId="{F9CEAD7A-8B80-4C9A-85B7-99562F939A9B}" type="presParOf" srcId="{ECF9AF0D-2962-4757-9958-2F5EE295A5D0}" destId="{47B1BCCF-20FA-4A40-80CD-170C9D7EE2AC}" srcOrd="4" destOrd="0" presId="urn:microsoft.com/office/officeart/2005/8/layout/chevron1"/>
    <dgm:cxn modelId="{4CD965AB-5A24-4E16-98F3-D35C9FB611D0}" type="presParOf" srcId="{ECF9AF0D-2962-4757-9958-2F5EE295A5D0}" destId="{4A5DCE69-FA35-4BC4-9B11-8C9037C331AE}" srcOrd="5" destOrd="0" presId="urn:microsoft.com/office/officeart/2005/8/layout/chevron1"/>
    <dgm:cxn modelId="{37FB11A0-CCCB-4545-BD3D-79446EF7DFD8}" type="presParOf" srcId="{ECF9AF0D-2962-4757-9958-2F5EE295A5D0}" destId="{16110557-1F73-4AB7-90E9-3A398ED30111}" srcOrd="6" destOrd="0" presId="urn:microsoft.com/office/officeart/2005/8/layout/chevron1"/>
    <dgm:cxn modelId="{5515A555-EF61-4442-AF54-CC145F5F8EDD}" type="presParOf" srcId="{ECF9AF0D-2962-4757-9958-2F5EE295A5D0}" destId="{73C8DF33-4B50-40F9-B25F-7BA226B44AEC}" srcOrd="7" destOrd="0" presId="urn:microsoft.com/office/officeart/2005/8/layout/chevron1"/>
    <dgm:cxn modelId="{483F54CB-534C-4076-8976-470CB9C6162E}" type="presParOf" srcId="{ECF9AF0D-2962-4757-9958-2F5EE295A5D0}" destId="{D21971C2-50EE-4E1D-A3B5-64CEC4AE3908}" srcOrd="8" destOrd="0" presId="urn:microsoft.com/office/officeart/2005/8/layout/chevron1"/>
    <dgm:cxn modelId="{E3D18D96-5698-434D-9916-B10FF1A68778}" type="presParOf" srcId="{ECF9AF0D-2962-4757-9958-2F5EE295A5D0}" destId="{05ABE5DE-12E0-48DF-9D88-EB56CBF0419E}" srcOrd="9" destOrd="0" presId="urn:microsoft.com/office/officeart/2005/8/layout/chevron1"/>
    <dgm:cxn modelId="{3BAB1148-3E90-427D-B6AB-FD455989FAEE}" type="presParOf" srcId="{ECF9AF0D-2962-4757-9958-2F5EE295A5D0}" destId="{1F53B7B5-53F5-4518-B578-C6035D66BB00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2371B-8F53-4502-A18D-4BFF1F394E6B}">
      <dsp:nvSpPr>
        <dsp:cNvPr id="0" name=""/>
        <dsp:cNvSpPr/>
      </dsp:nvSpPr>
      <dsp:spPr>
        <a:xfrm>
          <a:off x="2916" y="121193"/>
          <a:ext cx="1685163" cy="5497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aramond" pitchFamily="18" charset="0"/>
            </a:rPr>
            <a:t>Motivation &amp; Agenda</a:t>
          </a:r>
          <a:endParaRPr lang="en-US" sz="1600" kern="1200" dirty="0">
            <a:latin typeface="Garamond" pitchFamily="18" charset="0"/>
          </a:endParaRPr>
        </a:p>
      </dsp:txBody>
      <dsp:txXfrm>
        <a:off x="277767" y="121193"/>
        <a:ext cx="1135462" cy="549701"/>
      </dsp:txXfrm>
    </dsp:sp>
    <dsp:sp modelId="{5348B4E3-DCB3-4ECE-9413-E86133897229}">
      <dsp:nvSpPr>
        <dsp:cNvPr id="0" name=""/>
        <dsp:cNvSpPr/>
      </dsp:nvSpPr>
      <dsp:spPr>
        <a:xfrm>
          <a:off x="1550654" y="121193"/>
          <a:ext cx="1598764" cy="5497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aramond" pitchFamily="18" charset="0"/>
            </a:rPr>
            <a:t>Functional MRI</a:t>
          </a:r>
        </a:p>
      </dsp:txBody>
      <dsp:txXfrm>
        <a:off x="1825505" y="121193"/>
        <a:ext cx="1049063" cy="549701"/>
      </dsp:txXfrm>
    </dsp:sp>
    <dsp:sp modelId="{47B1BCCF-20FA-4A40-80CD-170C9D7EE2AC}">
      <dsp:nvSpPr>
        <dsp:cNvPr id="0" name=""/>
        <dsp:cNvSpPr/>
      </dsp:nvSpPr>
      <dsp:spPr>
        <a:xfrm>
          <a:off x="3011994" y="121193"/>
          <a:ext cx="1374252" cy="5497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aramond" pitchFamily="18" charset="0"/>
            </a:rPr>
            <a:t>Current Analysis</a:t>
          </a:r>
        </a:p>
      </dsp:txBody>
      <dsp:txXfrm>
        <a:off x="3286845" y="121193"/>
        <a:ext cx="824551" cy="549701"/>
      </dsp:txXfrm>
    </dsp:sp>
    <dsp:sp modelId="{16110557-1F73-4AB7-90E9-3A398ED30111}">
      <dsp:nvSpPr>
        <dsp:cNvPr id="0" name=""/>
        <dsp:cNvSpPr/>
      </dsp:nvSpPr>
      <dsp:spPr>
        <a:xfrm>
          <a:off x="4248821" y="121193"/>
          <a:ext cx="2035818" cy="549701"/>
        </a:xfrm>
        <a:prstGeom prst="chevron">
          <a:avLst/>
        </a:prstGeom>
        <a:solidFill>
          <a:schemeClr val="accent2"/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rPr>
            <a:t>Dimensionality Reduction </a:t>
          </a:r>
        </a:p>
      </dsp:txBody>
      <dsp:txXfrm>
        <a:off x="4523672" y="121193"/>
        <a:ext cx="1486117" cy="549701"/>
      </dsp:txXfrm>
    </dsp:sp>
    <dsp:sp modelId="{D21971C2-50EE-4E1D-A3B5-64CEC4AE3908}">
      <dsp:nvSpPr>
        <dsp:cNvPr id="0" name=""/>
        <dsp:cNvSpPr/>
      </dsp:nvSpPr>
      <dsp:spPr>
        <a:xfrm>
          <a:off x="6147214" y="121193"/>
          <a:ext cx="1505521" cy="5497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aramond" pitchFamily="18" charset="0"/>
            </a:rPr>
            <a:t>Clustering</a:t>
          </a:r>
        </a:p>
      </dsp:txBody>
      <dsp:txXfrm>
        <a:off x="6422065" y="121193"/>
        <a:ext cx="955820" cy="549701"/>
      </dsp:txXfrm>
    </dsp:sp>
    <dsp:sp modelId="{1F53B7B5-53F5-4518-B578-C6035D66BB00}">
      <dsp:nvSpPr>
        <dsp:cNvPr id="0" name=""/>
        <dsp:cNvSpPr/>
      </dsp:nvSpPr>
      <dsp:spPr>
        <a:xfrm>
          <a:off x="7515310" y="121193"/>
          <a:ext cx="1374252" cy="5497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aramond" pitchFamily="18" charset="0"/>
            </a:rPr>
            <a:t>Group Analysis</a:t>
          </a:r>
        </a:p>
      </dsp:txBody>
      <dsp:txXfrm>
        <a:off x="7790161" y="121193"/>
        <a:ext cx="824551" cy="5497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2371B-8F53-4502-A18D-4BFF1F394E6B}">
      <dsp:nvSpPr>
        <dsp:cNvPr id="0" name=""/>
        <dsp:cNvSpPr/>
      </dsp:nvSpPr>
      <dsp:spPr>
        <a:xfrm>
          <a:off x="2916" y="121193"/>
          <a:ext cx="1685163" cy="5497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aramond" pitchFamily="18" charset="0"/>
            </a:rPr>
            <a:t>Motivation &amp; Agenda</a:t>
          </a:r>
          <a:endParaRPr lang="en-US" sz="1600" kern="1200" dirty="0">
            <a:latin typeface="Garamond" pitchFamily="18" charset="0"/>
          </a:endParaRPr>
        </a:p>
      </dsp:txBody>
      <dsp:txXfrm>
        <a:off x="277767" y="121193"/>
        <a:ext cx="1135462" cy="549701"/>
      </dsp:txXfrm>
    </dsp:sp>
    <dsp:sp modelId="{5348B4E3-DCB3-4ECE-9413-E86133897229}">
      <dsp:nvSpPr>
        <dsp:cNvPr id="0" name=""/>
        <dsp:cNvSpPr/>
      </dsp:nvSpPr>
      <dsp:spPr>
        <a:xfrm>
          <a:off x="1550654" y="121193"/>
          <a:ext cx="1598764" cy="5497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aramond" pitchFamily="18" charset="0"/>
            </a:rPr>
            <a:t>Functional MRI</a:t>
          </a:r>
        </a:p>
      </dsp:txBody>
      <dsp:txXfrm>
        <a:off x="1825505" y="121193"/>
        <a:ext cx="1049063" cy="549701"/>
      </dsp:txXfrm>
    </dsp:sp>
    <dsp:sp modelId="{47B1BCCF-20FA-4A40-80CD-170C9D7EE2AC}">
      <dsp:nvSpPr>
        <dsp:cNvPr id="0" name=""/>
        <dsp:cNvSpPr/>
      </dsp:nvSpPr>
      <dsp:spPr>
        <a:xfrm>
          <a:off x="3011994" y="121193"/>
          <a:ext cx="1374252" cy="5497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aramond" pitchFamily="18" charset="0"/>
            </a:rPr>
            <a:t>Current Analysis</a:t>
          </a:r>
        </a:p>
      </dsp:txBody>
      <dsp:txXfrm>
        <a:off x="3286845" y="121193"/>
        <a:ext cx="824551" cy="549701"/>
      </dsp:txXfrm>
    </dsp:sp>
    <dsp:sp modelId="{16110557-1F73-4AB7-90E9-3A398ED30111}">
      <dsp:nvSpPr>
        <dsp:cNvPr id="0" name=""/>
        <dsp:cNvSpPr/>
      </dsp:nvSpPr>
      <dsp:spPr>
        <a:xfrm>
          <a:off x="4248821" y="121193"/>
          <a:ext cx="2035818" cy="549701"/>
        </a:xfrm>
        <a:prstGeom prst="chevron">
          <a:avLst/>
        </a:prstGeom>
        <a:solidFill>
          <a:schemeClr val="accent2"/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rPr>
            <a:t>Dimensionality Reduction </a:t>
          </a:r>
        </a:p>
      </dsp:txBody>
      <dsp:txXfrm>
        <a:off x="4523672" y="121193"/>
        <a:ext cx="1486117" cy="549701"/>
      </dsp:txXfrm>
    </dsp:sp>
    <dsp:sp modelId="{D21971C2-50EE-4E1D-A3B5-64CEC4AE3908}">
      <dsp:nvSpPr>
        <dsp:cNvPr id="0" name=""/>
        <dsp:cNvSpPr/>
      </dsp:nvSpPr>
      <dsp:spPr>
        <a:xfrm>
          <a:off x="6147214" y="121193"/>
          <a:ext cx="1505521" cy="5497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aramond" pitchFamily="18" charset="0"/>
            </a:rPr>
            <a:t>Clustering</a:t>
          </a:r>
        </a:p>
      </dsp:txBody>
      <dsp:txXfrm>
        <a:off x="6422065" y="121193"/>
        <a:ext cx="955820" cy="549701"/>
      </dsp:txXfrm>
    </dsp:sp>
    <dsp:sp modelId="{1F53B7B5-53F5-4518-B578-C6035D66BB00}">
      <dsp:nvSpPr>
        <dsp:cNvPr id="0" name=""/>
        <dsp:cNvSpPr/>
      </dsp:nvSpPr>
      <dsp:spPr>
        <a:xfrm>
          <a:off x="7515310" y="121193"/>
          <a:ext cx="1374252" cy="5497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aramond" pitchFamily="18" charset="0"/>
            </a:rPr>
            <a:t>Group Analysis</a:t>
          </a:r>
        </a:p>
      </dsp:txBody>
      <dsp:txXfrm>
        <a:off x="7790161" y="121193"/>
        <a:ext cx="824551" cy="5497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2371B-8F53-4502-A18D-4BFF1F394E6B}">
      <dsp:nvSpPr>
        <dsp:cNvPr id="0" name=""/>
        <dsp:cNvSpPr/>
      </dsp:nvSpPr>
      <dsp:spPr>
        <a:xfrm>
          <a:off x="1342" y="115982"/>
          <a:ext cx="1717110" cy="56012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aramond" pitchFamily="18" charset="0"/>
            </a:rPr>
            <a:t>Motivation &amp; Agenda</a:t>
          </a:r>
          <a:endParaRPr lang="en-US" sz="1600" kern="1200" dirty="0">
            <a:latin typeface="Garamond" pitchFamily="18" charset="0"/>
          </a:endParaRPr>
        </a:p>
      </dsp:txBody>
      <dsp:txXfrm>
        <a:off x="281403" y="115982"/>
        <a:ext cx="1156988" cy="560122"/>
      </dsp:txXfrm>
    </dsp:sp>
    <dsp:sp modelId="{5348B4E3-DCB3-4ECE-9413-E86133897229}">
      <dsp:nvSpPr>
        <dsp:cNvPr id="0" name=""/>
        <dsp:cNvSpPr/>
      </dsp:nvSpPr>
      <dsp:spPr>
        <a:xfrm>
          <a:off x="1578422" y="115982"/>
          <a:ext cx="1629072" cy="56012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aramond" pitchFamily="18" charset="0"/>
            </a:rPr>
            <a:t>Functional MRI</a:t>
          </a:r>
        </a:p>
      </dsp:txBody>
      <dsp:txXfrm>
        <a:off x="1858483" y="115982"/>
        <a:ext cx="1068950" cy="560122"/>
      </dsp:txXfrm>
    </dsp:sp>
    <dsp:sp modelId="{47B1BCCF-20FA-4A40-80CD-170C9D7EE2AC}">
      <dsp:nvSpPr>
        <dsp:cNvPr id="0" name=""/>
        <dsp:cNvSpPr/>
      </dsp:nvSpPr>
      <dsp:spPr>
        <a:xfrm>
          <a:off x="3067464" y="115982"/>
          <a:ext cx="1400305" cy="56012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aramond" pitchFamily="18" charset="0"/>
            </a:rPr>
            <a:t>Current Analysis</a:t>
          </a:r>
        </a:p>
      </dsp:txBody>
      <dsp:txXfrm>
        <a:off x="3347525" y="115982"/>
        <a:ext cx="840183" cy="560122"/>
      </dsp:txXfrm>
    </dsp:sp>
    <dsp:sp modelId="{16110557-1F73-4AB7-90E9-3A398ED30111}">
      <dsp:nvSpPr>
        <dsp:cNvPr id="0" name=""/>
        <dsp:cNvSpPr/>
      </dsp:nvSpPr>
      <dsp:spPr>
        <a:xfrm>
          <a:off x="4327739" y="115982"/>
          <a:ext cx="1909091" cy="56012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aramond" pitchFamily="18" charset="0"/>
            </a:rPr>
            <a:t>Dimensionality Reduction </a:t>
          </a:r>
        </a:p>
      </dsp:txBody>
      <dsp:txXfrm>
        <a:off x="4607800" y="115982"/>
        <a:ext cx="1348969" cy="560122"/>
      </dsp:txXfrm>
    </dsp:sp>
    <dsp:sp modelId="{D21971C2-50EE-4E1D-A3B5-64CEC4AE3908}">
      <dsp:nvSpPr>
        <dsp:cNvPr id="0" name=""/>
        <dsp:cNvSpPr/>
      </dsp:nvSpPr>
      <dsp:spPr>
        <a:xfrm>
          <a:off x="6096800" y="115982"/>
          <a:ext cx="1534062" cy="56012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aramond" pitchFamily="18" charset="0"/>
            </a:rPr>
            <a:t>Clustering</a:t>
          </a:r>
        </a:p>
      </dsp:txBody>
      <dsp:txXfrm>
        <a:off x="6376861" y="115982"/>
        <a:ext cx="973940" cy="560122"/>
      </dsp:txXfrm>
    </dsp:sp>
    <dsp:sp modelId="{1F53B7B5-53F5-4518-B578-C6035D66BB00}">
      <dsp:nvSpPr>
        <dsp:cNvPr id="0" name=""/>
        <dsp:cNvSpPr/>
      </dsp:nvSpPr>
      <dsp:spPr>
        <a:xfrm>
          <a:off x="7490832" y="115982"/>
          <a:ext cx="1400305" cy="560122"/>
        </a:xfrm>
        <a:prstGeom prst="chevron">
          <a:avLst/>
        </a:prstGeom>
        <a:solidFill>
          <a:schemeClr val="accent2"/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rPr>
            <a:t>Group Analysis</a:t>
          </a:r>
        </a:p>
      </dsp:txBody>
      <dsp:txXfrm>
        <a:off x="7770893" y="115982"/>
        <a:ext cx="840183" cy="5601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2371B-8F53-4502-A18D-4BFF1F394E6B}">
      <dsp:nvSpPr>
        <dsp:cNvPr id="0" name=""/>
        <dsp:cNvSpPr/>
      </dsp:nvSpPr>
      <dsp:spPr>
        <a:xfrm>
          <a:off x="1342" y="115982"/>
          <a:ext cx="1717110" cy="56012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aramond" pitchFamily="18" charset="0"/>
            </a:rPr>
            <a:t>Motivation &amp; Agenda</a:t>
          </a:r>
          <a:endParaRPr lang="en-US" sz="1600" kern="1200" dirty="0">
            <a:latin typeface="Garamond" pitchFamily="18" charset="0"/>
          </a:endParaRPr>
        </a:p>
      </dsp:txBody>
      <dsp:txXfrm>
        <a:off x="281403" y="115982"/>
        <a:ext cx="1156988" cy="560122"/>
      </dsp:txXfrm>
    </dsp:sp>
    <dsp:sp modelId="{5348B4E3-DCB3-4ECE-9413-E86133897229}">
      <dsp:nvSpPr>
        <dsp:cNvPr id="0" name=""/>
        <dsp:cNvSpPr/>
      </dsp:nvSpPr>
      <dsp:spPr>
        <a:xfrm>
          <a:off x="1578422" y="115982"/>
          <a:ext cx="1629072" cy="56012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aramond" pitchFamily="18" charset="0"/>
            </a:rPr>
            <a:t>Functional MRI</a:t>
          </a:r>
        </a:p>
      </dsp:txBody>
      <dsp:txXfrm>
        <a:off x="1858483" y="115982"/>
        <a:ext cx="1068950" cy="560122"/>
      </dsp:txXfrm>
    </dsp:sp>
    <dsp:sp modelId="{47B1BCCF-20FA-4A40-80CD-170C9D7EE2AC}">
      <dsp:nvSpPr>
        <dsp:cNvPr id="0" name=""/>
        <dsp:cNvSpPr/>
      </dsp:nvSpPr>
      <dsp:spPr>
        <a:xfrm>
          <a:off x="3067464" y="115982"/>
          <a:ext cx="1400305" cy="56012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aramond" pitchFamily="18" charset="0"/>
            </a:rPr>
            <a:t>Current Analysis</a:t>
          </a:r>
        </a:p>
      </dsp:txBody>
      <dsp:txXfrm>
        <a:off x="3347525" y="115982"/>
        <a:ext cx="840183" cy="560122"/>
      </dsp:txXfrm>
    </dsp:sp>
    <dsp:sp modelId="{16110557-1F73-4AB7-90E9-3A398ED30111}">
      <dsp:nvSpPr>
        <dsp:cNvPr id="0" name=""/>
        <dsp:cNvSpPr/>
      </dsp:nvSpPr>
      <dsp:spPr>
        <a:xfrm>
          <a:off x="4327739" y="115982"/>
          <a:ext cx="1909091" cy="56012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aramond" pitchFamily="18" charset="0"/>
            </a:rPr>
            <a:t>Dimensionality Reduction </a:t>
          </a:r>
        </a:p>
      </dsp:txBody>
      <dsp:txXfrm>
        <a:off x="4607800" y="115982"/>
        <a:ext cx="1348969" cy="560122"/>
      </dsp:txXfrm>
    </dsp:sp>
    <dsp:sp modelId="{D21971C2-50EE-4E1D-A3B5-64CEC4AE3908}">
      <dsp:nvSpPr>
        <dsp:cNvPr id="0" name=""/>
        <dsp:cNvSpPr/>
      </dsp:nvSpPr>
      <dsp:spPr>
        <a:xfrm>
          <a:off x="6096800" y="115982"/>
          <a:ext cx="1534062" cy="56012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aramond" pitchFamily="18" charset="0"/>
            </a:rPr>
            <a:t>Clustering</a:t>
          </a:r>
        </a:p>
      </dsp:txBody>
      <dsp:txXfrm>
        <a:off x="6376861" y="115982"/>
        <a:ext cx="973940" cy="560122"/>
      </dsp:txXfrm>
    </dsp:sp>
    <dsp:sp modelId="{1F53B7B5-53F5-4518-B578-C6035D66BB00}">
      <dsp:nvSpPr>
        <dsp:cNvPr id="0" name=""/>
        <dsp:cNvSpPr/>
      </dsp:nvSpPr>
      <dsp:spPr>
        <a:xfrm>
          <a:off x="7490832" y="115982"/>
          <a:ext cx="1400305" cy="560122"/>
        </a:xfrm>
        <a:prstGeom prst="chevron">
          <a:avLst/>
        </a:prstGeom>
        <a:solidFill>
          <a:schemeClr val="accent2"/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rPr>
            <a:t>Group Analysis</a:t>
          </a:r>
        </a:p>
      </dsp:txBody>
      <dsp:txXfrm>
        <a:off x="7770893" y="115982"/>
        <a:ext cx="840183" cy="5601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2371B-8F53-4502-A18D-4BFF1F394E6B}">
      <dsp:nvSpPr>
        <dsp:cNvPr id="0" name=""/>
        <dsp:cNvSpPr/>
      </dsp:nvSpPr>
      <dsp:spPr>
        <a:xfrm>
          <a:off x="1342" y="115982"/>
          <a:ext cx="1717110" cy="56012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aramond" pitchFamily="18" charset="0"/>
            </a:rPr>
            <a:t>Motivation &amp; Agenda</a:t>
          </a:r>
          <a:endParaRPr lang="en-US" sz="1600" kern="1200" dirty="0">
            <a:latin typeface="Garamond" pitchFamily="18" charset="0"/>
          </a:endParaRPr>
        </a:p>
      </dsp:txBody>
      <dsp:txXfrm>
        <a:off x="281403" y="115982"/>
        <a:ext cx="1156988" cy="560122"/>
      </dsp:txXfrm>
    </dsp:sp>
    <dsp:sp modelId="{5348B4E3-DCB3-4ECE-9413-E86133897229}">
      <dsp:nvSpPr>
        <dsp:cNvPr id="0" name=""/>
        <dsp:cNvSpPr/>
      </dsp:nvSpPr>
      <dsp:spPr>
        <a:xfrm>
          <a:off x="1578422" y="115982"/>
          <a:ext cx="1629072" cy="56012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aramond" pitchFamily="18" charset="0"/>
            </a:rPr>
            <a:t>Functional MRI</a:t>
          </a:r>
        </a:p>
      </dsp:txBody>
      <dsp:txXfrm>
        <a:off x="1858483" y="115982"/>
        <a:ext cx="1068950" cy="560122"/>
      </dsp:txXfrm>
    </dsp:sp>
    <dsp:sp modelId="{47B1BCCF-20FA-4A40-80CD-170C9D7EE2AC}">
      <dsp:nvSpPr>
        <dsp:cNvPr id="0" name=""/>
        <dsp:cNvSpPr/>
      </dsp:nvSpPr>
      <dsp:spPr>
        <a:xfrm>
          <a:off x="3067464" y="115982"/>
          <a:ext cx="1400305" cy="56012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aramond" pitchFamily="18" charset="0"/>
            </a:rPr>
            <a:t>Current Analysis</a:t>
          </a:r>
        </a:p>
      </dsp:txBody>
      <dsp:txXfrm>
        <a:off x="3347525" y="115982"/>
        <a:ext cx="840183" cy="560122"/>
      </dsp:txXfrm>
    </dsp:sp>
    <dsp:sp modelId="{16110557-1F73-4AB7-90E9-3A398ED30111}">
      <dsp:nvSpPr>
        <dsp:cNvPr id="0" name=""/>
        <dsp:cNvSpPr/>
      </dsp:nvSpPr>
      <dsp:spPr>
        <a:xfrm>
          <a:off x="4327739" y="115982"/>
          <a:ext cx="1909091" cy="56012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aramond" pitchFamily="18" charset="0"/>
            </a:rPr>
            <a:t>Dimensionality Reduction </a:t>
          </a:r>
        </a:p>
      </dsp:txBody>
      <dsp:txXfrm>
        <a:off x="4607800" y="115982"/>
        <a:ext cx="1348969" cy="560122"/>
      </dsp:txXfrm>
    </dsp:sp>
    <dsp:sp modelId="{D21971C2-50EE-4E1D-A3B5-64CEC4AE3908}">
      <dsp:nvSpPr>
        <dsp:cNvPr id="0" name=""/>
        <dsp:cNvSpPr/>
      </dsp:nvSpPr>
      <dsp:spPr>
        <a:xfrm>
          <a:off x="6096800" y="115982"/>
          <a:ext cx="1534062" cy="56012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aramond" pitchFamily="18" charset="0"/>
            </a:rPr>
            <a:t>Clustering</a:t>
          </a:r>
        </a:p>
      </dsp:txBody>
      <dsp:txXfrm>
        <a:off x="6376861" y="115982"/>
        <a:ext cx="973940" cy="560122"/>
      </dsp:txXfrm>
    </dsp:sp>
    <dsp:sp modelId="{1F53B7B5-53F5-4518-B578-C6035D66BB00}">
      <dsp:nvSpPr>
        <dsp:cNvPr id="0" name=""/>
        <dsp:cNvSpPr/>
      </dsp:nvSpPr>
      <dsp:spPr>
        <a:xfrm>
          <a:off x="7490832" y="115982"/>
          <a:ext cx="1400305" cy="560122"/>
        </a:xfrm>
        <a:prstGeom prst="chevron">
          <a:avLst/>
        </a:prstGeom>
        <a:solidFill>
          <a:schemeClr val="accent2"/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rPr>
            <a:t>Group Analysis</a:t>
          </a:r>
        </a:p>
      </dsp:txBody>
      <dsp:txXfrm>
        <a:off x="7770893" y="115982"/>
        <a:ext cx="840183" cy="560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CC71620-E139-412B-8ADE-8CFE0AE38336}" type="datetimeFigureOut">
              <a:rPr lang="he-IL" smtClean="0"/>
              <a:t>י"ד/אלול/תשע"ו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9EA1287-658D-4E52-B887-8381BD06B6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5931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BD61-D36B-4A08-88CD-802073B5C885}" type="slidenum">
              <a:rPr lang="he-IL" smtClean="0">
                <a:solidFill>
                  <a:prstClr val="black"/>
                </a:solidFill>
              </a:rPr>
              <a:pPr/>
              <a:t>1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720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BD61-D36B-4A08-88CD-802073B5C885}" type="slidenum">
              <a:rPr lang="he-IL" smtClean="0">
                <a:solidFill>
                  <a:prstClr val="black"/>
                </a:solidFill>
              </a:rPr>
              <a:pPr/>
              <a:t>2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667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BD61-D36B-4A08-88CD-802073B5C885}" type="slidenum">
              <a:rPr lang="he-IL" smtClean="0">
                <a:solidFill>
                  <a:prstClr val="black"/>
                </a:solidFill>
              </a:rPr>
              <a:pPr/>
              <a:t>3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912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BD61-D36B-4A08-88CD-802073B5C885}" type="slidenum">
              <a:rPr lang="he-IL" smtClean="0">
                <a:solidFill>
                  <a:prstClr val="black"/>
                </a:solidFill>
              </a:rPr>
              <a:pPr/>
              <a:t>4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4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BD61-D36B-4A08-88CD-802073B5C885}" type="slidenum">
              <a:rPr lang="he-IL" smtClean="0">
                <a:solidFill>
                  <a:prstClr val="black"/>
                </a:solidFill>
              </a:rPr>
              <a:pPr/>
              <a:t>5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19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AD74-6692-4CC4-8A82-41A2795D2F1D}" type="datetimeFigureOut">
              <a:rPr lang="he-IL" smtClean="0"/>
              <a:t>י"ד/אלול/תשע"ו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3F19-4505-49DD-B43A-69C7EAF491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444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AD74-6692-4CC4-8A82-41A2795D2F1D}" type="datetimeFigureOut">
              <a:rPr lang="he-IL" smtClean="0"/>
              <a:t>י"ד/אלול/תשע"ו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3F19-4505-49DD-B43A-69C7EAF491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906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AD74-6692-4CC4-8A82-41A2795D2F1D}" type="datetimeFigureOut">
              <a:rPr lang="he-IL" smtClean="0"/>
              <a:t>י"ד/אלול/תשע"ו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3F19-4505-49DD-B43A-69C7EAF491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492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לבן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4" name="מלבן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5" name="מלבן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6" name="מלבן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7" name="מלבן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30" name="מלבן מעוגל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31" name="מלבן מעוגל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מלבן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62C58C8F-A96C-4A54-AADD-8477CD6ABF88}" type="datetimeFigureOut">
              <a:rPr lang="en-US" smtClean="0">
                <a:solidFill>
                  <a:srgbClr val="9CB084"/>
                </a:solidFill>
              </a:rPr>
              <a:pPr/>
              <a:t>9/17/2016</a:t>
            </a:fld>
            <a:endParaRPr lang="en-US">
              <a:solidFill>
                <a:srgbClr val="9CB084"/>
              </a:solidFill>
            </a:endParaRPr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>
              <a:solidFill>
                <a:srgbClr val="9CB084"/>
              </a:solidFill>
            </a:endParaRP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3B04A27-F440-4AC9-BB49-F47EFB61C38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817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8C8F-A96C-4A54-AADD-8477CD6ABF88}" type="datetimeFigureOut">
              <a:rPr lang="en-US" smtClean="0">
                <a:solidFill>
                  <a:srgbClr val="9CB084"/>
                </a:solidFill>
              </a:rPr>
              <a:pPr/>
              <a:t>9/17/2016</a:t>
            </a:fld>
            <a:endParaRPr lang="en-US">
              <a:solidFill>
                <a:srgbClr val="9CB084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CB084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7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8C8F-A96C-4A54-AADD-8477CD6ABF88}" type="datetimeFigureOut">
              <a:rPr lang="en-US" smtClean="0">
                <a:solidFill>
                  <a:srgbClr val="9CB084"/>
                </a:solidFill>
              </a:rPr>
              <a:pPr/>
              <a:t>9/17/2016</a:t>
            </a:fld>
            <a:endParaRPr lang="en-US">
              <a:solidFill>
                <a:srgbClr val="9CB084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CB084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73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8C8F-A96C-4A54-AADD-8477CD6ABF88}" type="datetimeFigureOut">
              <a:rPr lang="en-US" smtClean="0">
                <a:solidFill>
                  <a:srgbClr val="9CB084"/>
                </a:solidFill>
              </a:rPr>
              <a:pPr/>
              <a:t>9/17/2016</a:t>
            </a:fld>
            <a:endParaRPr lang="en-US">
              <a:solidFill>
                <a:srgbClr val="9CB084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CB084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88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26" name="מציין מיקום של תאריך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2C58C8F-A96C-4A54-AADD-8477CD6ABF88}" type="datetimeFigureOut">
              <a:rPr lang="en-US" smtClean="0">
                <a:solidFill>
                  <a:srgbClr val="9CB084"/>
                </a:solidFill>
              </a:rPr>
              <a:pPr/>
              <a:t>9/17/2016</a:t>
            </a:fld>
            <a:endParaRPr lang="en-US">
              <a:solidFill>
                <a:srgbClr val="9CB084"/>
              </a:solidFill>
            </a:endParaRPr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מציין מיקום של כותרת תחתונה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9CB0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04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62C58C8F-A96C-4A54-AADD-8477CD6ABF88}" type="datetimeFigureOut">
              <a:rPr lang="en-US" smtClean="0">
                <a:solidFill>
                  <a:srgbClr val="9CB084"/>
                </a:solidFill>
              </a:rPr>
              <a:pPr/>
              <a:t>9/17/2016</a:t>
            </a:fld>
            <a:endParaRPr lang="en-US">
              <a:solidFill>
                <a:srgbClr val="9CB084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>
              <a:solidFill>
                <a:srgbClr val="9CB084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8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8C8F-A96C-4A54-AADD-8477CD6ABF88}" type="datetimeFigureOut">
              <a:rPr lang="en-US" smtClean="0">
                <a:solidFill>
                  <a:srgbClr val="9CB084"/>
                </a:solidFill>
              </a:rPr>
              <a:pPr/>
              <a:t>9/17/2016</a:t>
            </a:fld>
            <a:endParaRPr lang="en-US">
              <a:solidFill>
                <a:srgbClr val="9CB084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CB084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37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8C8F-A96C-4A54-AADD-8477CD6ABF88}" type="datetimeFigureOut">
              <a:rPr lang="en-US" smtClean="0">
                <a:solidFill>
                  <a:srgbClr val="9CB084"/>
                </a:solidFill>
              </a:rPr>
              <a:pPr/>
              <a:t>9/17/2016</a:t>
            </a:fld>
            <a:endParaRPr lang="en-US">
              <a:solidFill>
                <a:srgbClr val="9CB084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CB084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AD74-6692-4CC4-8A82-41A2795D2F1D}" type="datetimeFigureOut">
              <a:rPr lang="he-IL" smtClean="0"/>
              <a:t>י"ד/אלול/תשע"ו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3F19-4505-49DD-B43A-69C7EAF491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7505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8C8F-A96C-4A54-AADD-8477CD6ABF88}" type="datetimeFigureOut">
              <a:rPr lang="en-US" smtClean="0">
                <a:solidFill>
                  <a:srgbClr val="9CB084"/>
                </a:solidFill>
              </a:rPr>
              <a:pPr/>
              <a:t>9/17/2016</a:t>
            </a:fld>
            <a:endParaRPr lang="en-US">
              <a:solidFill>
                <a:srgbClr val="9CB084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CB084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77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8C8F-A96C-4A54-AADD-8477CD6ABF88}" type="datetimeFigureOut">
              <a:rPr lang="en-US" smtClean="0">
                <a:solidFill>
                  <a:srgbClr val="9CB084"/>
                </a:solidFill>
              </a:rPr>
              <a:pPr/>
              <a:t>9/17/2016</a:t>
            </a:fld>
            <a:endParaRPr lang="en-US">
              <a:solidFill>
                <a:srgbClr val="9CB084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CB084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84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8C8F-A96C-4A54-AADD-8477CD6ABF88}" type="datetimeFigureOut">
              <a:rPr lang="en-US" smtClean="0">
                <a:solidFill>
                  <a:srgbClr val="9CB084"/>
                </a:solidFill>
              </a:rPr>
              <a:pPr/>
              <a:t>9/17/2016</a:t>
            </a:fld>
            <a:endParaRPr lang="en-US">
              <a:solidFill>
                <a:srgbClr val="9CB084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CB084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3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AD74-6692-4CC4-8A82-41A2795D2F1D}" type="datetimeFigureOut">
              <a:rPr lang="he-IL" smtClean="0"/>
              <a:t>י"ד/אלול/תשע"ו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3F19-4505-49DD-B43A-69C7EAF491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004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AD74-6692-4CC4-8A82-41A2795D2F1D}" type="datetimeFigureOut">
              <a:rPr lang="he-IL" smtClean="0"/>
              <a:t>י"ד/אלול/תשע"ו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3F19-4505-49DD-B43A-69C7EAF491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327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AD74-6692-4CC4-8A82-41A2795D2F1D}" type="datetimeFigureOut">
              <a:rPr lang="he-IL" smtClean="0"/>
              <a:t>י"ד/אלול/תשע"ו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3F19-4505-49DD-B43A-69C7EAF491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001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AD74-6692-4CC4-8A82-41A2795D2F1D}" type="datetimeFigureOut">
              <a:rPr lang="he-IL" smtClean="0"/>
              <a:t>י"ד/אלול/תשע"ו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3F19-4505-49DD-B43A-69C7EAF491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686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AD74-6692-4CC4-8A82-41A2795D2F1D}" type="datetimeFigureOut">
              <a:rPr lang="he-IL" smtClean="0"/>
              <a:t>י"ד/אלול/תשע"ו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3F19-4505-49DD-B43A-69C7EAF491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269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AD74-6692-4CC4-8A82-41A2795D2F1D}" type="datetimeFigureOut">
              <a:rPr lang="he-IL" smtClean="0"/>
              <a:t>י"ד/אלול/תשע"ו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3F19-4505-49DD-B43A-69C7EAF491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224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AD74-6692-4CC4-8A82-41A2795D2F1D}" type="datetimeFigureOut">
              <a:rPr lang="he-IL" smtClean="0"/>
              <a:t>י"ד/אלול/תשע"ו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3F19-4505-49DD-B43A-69C7EAF491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927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0AD74-6692-4CC4-8A82-41A2795D2F1D}" type="datetimeFigureOut">
              <a:rPr lang="he-IL" smtClean="0"/>
              <a:t>י"ד/אלול/תשע"ו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33F19-4505-49DD-B43A-69C7EAF491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528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9" name="מלבן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0" name="מלבן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1" name="מלבן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2" name="מלבן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33" name="מלבן מעוגל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34" name="מלבן מעוגל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5" name="מלבן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6" name="מלבן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7" name="מלבן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8" name="מלבן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9" name="מלבן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0" name="מלבן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rtl="0"/>
            <a:fld id="{62C58C8F-A96C-4A54-AADD-8477CD6ABF88}" type="datetimeFigureOut">
              <a:rPr lang="en-US" smtClean="0">
                <a:solidFill>
                  <a:srgbClr val="9CB084"/>
                </a:solidFill>
              </a:rPr>
              <a:pPr rtl="0"/>
              <a:t>9/17/2016</a:t>
            </a:fld>
            <a:endParaRPr lang="en-US">
              <a:solidFill>
                <a:srgbClr val="9CB084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rtl="0"/>
            <a:endParaRPr lang="en-US">
              <a:solidFill>
                <a:srgbClr val="9CB084"/>
              </a:solidFill>
            </a:endParaRPr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83B04A27-F440-4AC9-BB49-F47EFB61C387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91544" y="620688"/>
            <a:ext cx="8229600" cy="10668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Dimensionality Reduction - Results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1991544" y="1628800"/>
            <a:ext cx="8229600" cy="487372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indent="-256032" algn="l" rtl="0">
              <a:spcBef>
                <a:spcPts val="300"/>
              </a:spcBef>
              <a:buClr>
                <a:srgbClr val="9CB084">
                  <a:lumMod val="50000"/>
                </a:srgbClr>
              </a:buClr>
              <a:buFont typeface="Georgia"/>
              <a:buChar char="•"/>
              <a:defRPr/>
            </a:pPr>
            <a:endParaRPr lang="en-US" sz="2400" dirty="0">
              <a:solidFill>
                <a:srgbClr val="69676D">
                  <a:lumMod val="50000"/>
                </a:srgbClr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4" name="דיאגרמה 3"/>
          <p:cNvGraphicFramePr/>
          <p:nvPr>
            <p:extLst/>
          </p:nvPr>
        </p:nvGraphicFramePr>
        <p:xfrm>
          <a:off x="1668016" y="6093296"/>
          <a:ext cx="8892480" cy="79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474914" y="1772817"/>
            <a:ext cx="956791" cy="4221845"/>
            <a:chOff x="950913" y="1772816"/>
            <a:chExt cx="956791" cy="4221845"/>
          </a:xfrm>
        </p:grpSpPr>
        <p:sp>
          <p:nvSpPr>
            <p:cNvPr id="6" name="TextBox 7"/>
            <p:cNvSpPr txBox="1"/>
            <p:nvPr/>
          </p:nvSpPr>
          <p:spPr>
            <a:xfrm>
              <a:off x="950913" y="1772816"/>
              <a:ext cx="956791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prstClr val="black"/>
                  </a:solidFill>
                </a:rPr>
                <a:t>Original</a:t>
              </a:r>
              <a:endParaRPr lang="he-IL" sz="1400" dirty="0">
                <a:solidFill>
                  <a:prstClr val="black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098805" y="2424385"/>
              <a:ext cx="736891" cy="3570276"/>
              <a:chOff x="122226" y="1867932"/>
              <a:chExt cx="683568" cy="4816470"/>
            </a:xfrm>
          </p:grpSpPr>
          <p:sp>
            <p:nvSpPr>
              <p:cNvPr id="9" name="TextBox 7"/>
              <p:cNvSpPr txBox="1"/>
              <p:nvPr/>
            </p:nvSpPr>
            <p:spPr>
              <a:xfrm>
                <a:off x="122226" y="1867932"/>
                <a:ext cx="683568" cy="7058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prstClr val="black"/>
                    </a:solidFill>
                  </a:rPr>
                  <a:t>Dim #1</a:t>
                </a:r>
                <a:endParaRPr lang="he-IL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TextBox 8"/>
              <p:cNvSpPr txBox="1"/>
              <p:nvPr/>
            </p:nvSpPr>
            <p:spPr>
              <a:xfrm>
                <a:off x="122226" y="2926684"/>
                <a:ext cx="683568" cy="7058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prstClr val="black"/>
                    </a:solidFill>
                  </a:rPr>
                  <a:t>Dim #2</a:t>
                </a:r>
                <a:endParaRPr lang="he-IL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TextBox 9"/>
              <p:cNvSpPr txBox="1"/>
              <p:nvPr/>
            </p:nvSpPr>
            <p:spPr>
              <a:xfrm>
                <a:off x="122226" y="3861048"/>
                <a:ext cx="683568" cy="7058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prstClr val="black"/>
                    </a:solidFill>
                  </a:rPr>
                  <a:t>Dim #3</a:t>
                </a:r>
                <a:endParaRPr lang="he-IL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TextBox 10"/>
              <p:cNvSpPr txBox="1"/>
              <p:nvPr/>
            </p:nvSpPr>
            <p:spPr>
              <a:xfrm>
                <a:off x="122226" y="4919800"/>
                <a:ext cx="683568" cy="7058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prstClr val="black"/>
                    </a:solidFill>
                  </a:rPr>
                  <a:t>Dim #4</a:t>
                </a:r>
                <a:endParaRPr lang="he-IL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TextBox 11"/>
              <p:cNvSpPr txBox="1"/>
              <p:nvPr/>
            </p:nvSpPr>
            <p:spPr>
              <a:xfrm>
                <a:off x="122226" y="5978554"/>
                <a:ext cx="683568" cy="7058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prstClr val="black"/>
                    </a:solidFill>
                  </a:rPr>
                  <a:t>Dim #5</a:t>
                </a:r>
                <a:endParaRPr lang="he-IL" sz="14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4" name="Rectangle 13"/>
          <p:cNvSpPr/>
          <p:nvPr/>
        </p:nvSpPr>
        <p:spPr>
          <a:xfrm rot="16200000">
            <a:off x="865837" y="3455423"/>
            <a:ext cx="27363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b="1" dirty="0">
                <a:solidFill>
                  <a:srgbClr val="69676D">
                    <a:lumMod val="50000"/>
                  </a:srgbClr>
                </a:solidFill>
                <a:latin typeface="Garamond" panose="02020404030301010803" pitchFamily="18" charset="0"/>
              </a:rPr>
              <a:t>Typical Group</a:t>
            </a:r>
            <a:endParaRPr lang="he-IL" sz="2800" b="1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7" t="12043" r="8229" b="6951"/>
          <a:stretch/>
        </p:blipFill>
        <p:spPr>
          <a:xfrm>
            <a:off x="3431704" y="1484785"/>
            <a:ext cx="5745236" cy="469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60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91544" y="620688"/>
            <a:ext cx="8229600" cy="10668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Dimensionality Reduction - Results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1991544" y="1628800"/>
            <a:ext cx="8229600" cy="487372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indent="-256032" algn="l" rtl="0">
              <a:spcBef>
                <a:spcPts val="300"/>
              </a:spcBef>
              <a:buClr>
                <a:srgbClr val="9CB084">
                  <a:lumMod val="50000"/>
                </a:srgbClr>
              </a:buClr>
              <a:buFont typeface="Georgia"/>
              <a:buChar char="•"/>
              <a:defRPr/>
            </a:pPr>
            <a:endParaRPr lang="en-US" sz="2400" dirty="0">
              <a:solidFill>
                <a:srgbClr val="69676D">
                  <a:lumMod val="50000"/>
                </a:srgbClr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4" name="דיאגרמה 3"/>
          <p:cNvGraphicFramePr/>
          <p:nvPr>
            <p:extLst/>
          </p:nvPr>
        </p:nvGraphicFramePr>
        <p:xfrm>
          <a:off x="1668016" y="6093296"/>
          <a:ext cx="8892480" cy="79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9" t="12186" r="9081" b="8001"/>
          <a:stretch/>
        </p:blipFill>
        <p:spPr>
          <a:xfrm>
            <a:off x="3401497" y="1484784"/>
            <a:ext cx="5755351" cy="468052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474914" y="1772817"/>
            <a:ext cx="956791" cy="4221845"/>
            <a:chOff x="950913" y="1772816"/>
            <a:chExt cx="956791" cy="4221845"/>
          </a:xfrm>
        </p:grpSpPr>
        <p:sp>
          <p:nvSpPr>
            <p:cNvPr id="7" name="TextBox 7"/>
            <p:cNvSpPr txBox="1"/>
            <p:nvPr/>
          </p:nvSpPr>
          <p:spPr>
            <a:xfrm>
              <a:off x="950913" y="1772816"/>
              <a:ext cx="956791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prstClr val="black"/>
                  </a:solidFill>
                </a:rPr>
                <a:t>Original</a:t>
              </a:r>
              <a:endParaRPr lang="he-IL" sz="1400" dirty="0">
                <a:solidFill>
                  <a:prstClr val="black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98805" y="2424385"/>
              <a:ext cx="736891" cy="3570276"/>
              <a:chOff x="122226" y="1867932"/>
              <a:chExt cx="683568" cy="4816470"/>
            </a:xfrm>
          </p:grpSpPr>
          <p:sp>
            <p:nvSpPr>
              <p:cNvPr id="10" name="TextBox 7"/>
              <p:cNvSpPr txBox="1"/>
              <p:nvPr/>
            </p:nvSpPr>
            <p:spPr>
              <a:xfrm>
                <a:off x="122226" y="1867932"/>
                <a:ext cx="683568" cy="7058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prstClr val="black"/>
                    </a:solidFill>
                  </a:rPr>
                  <a:t>Dim #1</a:t>
                </a:r>
                <a:endParaRPr lang="he-IL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TextBox 8"/>
              <p:cNvSpPr txBox="1"/>
              <p:nvPr/>
            </p:nvSpPr>
            <p:spPr>
              <a:xfrm>
                <a:off x="122226" y="2926684"/>
                <a:ext cx="683568" cy="7058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prstClr val="black"/>
                    </a:solidFill>
                  </a:rPr>
                  <a:t>Dim #2</a:t>
                </a:r>
                <a:endParaRPr lang="he-IL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TextBox 9"/>
              <p:cNvSpPr txBox="1"/>
              <p:nvPr/>
            </p:nvSpPr>
            <p:spPr>
              <a:xfrm>
                <a:off x="122226" y="3861048"/>
                <a:ext cx="683568" cy="7058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prstClr val="black"/>
                    </a:solidFill>
                  </a:rPr>
                  <a:t>Dim #3</a:t>
                </a:r>
                <a:endParaRPr lang="he-IL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TextBox 10"/>
              <p:cNvSpPr txBox="1"/>
              <p:nvPr/>
            </p:nvSpPr>
            <p:spPr>
              <a:xfrm>
                <a:off x="122226" y="4919800"/>
                <a:ext cx="683568" cy="7058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prstClr val="black"/>
                    </a:solidFill>
                  </a:rPr>
                  <a:t>Dim #4</a:t>
                </a:r>
                <a:endParaRPr lang="he-IL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TextBox 11"/>
              <p:cNvSpPr txBox="1"/>
              <p:nvPr/>
            </p:nvSpPr>
            <p:spPr>
              <a:xfrm>
                <a:off x="122226" y="5978554"/>
                <a:ext cx="683568" cy="7058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prstClr val="black"/>
                    </a:solidFill>
                  </a:rPr>
                  <a:t>Dim #5</a:t>
                </a:r>
                <a:endParaRPr lang="he-IL" sz="14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5" name="Rectangle 14"/>
          <p:cNvSpPr/>
          <p:nvPr/>
        </p:nvSpPr>
        <p:spPr>
          <a:xfrm rot="16200000">
            <a:off x="865837" y="3455423"/>
            <a:ext cx="27363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b="1" dirty="0">
                <a:solidFill>
                  <a:srgbClr val="69676D">
                    <a:lumMod val="50000"/>
                  </a:srgbClr>
                </a:solidFill>
                <a:latin typeface="Garamond" panose="02020404030301010803" pitchFamily="18" charset="0"/>
              </a:rPr>
              <a:t>Typical Group</a:t>
            </a:r>
            <a:endParaRPr lang="he-IL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909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91544" y="620688"/>
            <a:ext cx="8229600" cy="10668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Group Analysis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1991544" y="1628800"/>
            <a:ext cx="8229600" cy="487372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indent="-256032" algn="l" rtl="0">
              <a:spcBef>
                <a:spcPts val="300"/>
              </a:spcBef>
              <a:buClr>
                <a:srgbClr val="9CB084">
                  <a:lumMod val="50000"/>
                </a:srgbClr>
              </a:buClr>
              <a:buFont typeface="Georgia"/>
              <a:buChar char="•"/>
              <a:defRPr/>
            </a:pPr>
            <a:endParaRPr lang="en-US" sz="2400" dirty="0">
              <a:solidFill>
                <a:srgbClr val="69676D">
                  <a:lumMod val="50000"/>
                </a:srgbClr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6" name="דיאגרמה 3"/>
          <p:cNvGraphicFramePr/>
          <p:nvPr>
            <p:extLst/>
          </p:nvPr>
        </p:nvGraphicFramePr>
        <p:xfrm>
          <a:off x="1668016" y="6093296"/>
          <a:ext cx="8892480" cy="79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2143944" y="1781201"/>
            <a:ext cx="8229600" cy="529793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66928" indent="-457200" algn="l" rtl="0">
              <a:spcBef>
                <a:spcPts val="300"/>
              </a:spcBef>
              <a:buClr>
                <a:srgbClr val="9CB084">
                  <a:lumMod val="50000"/>
                </a:srgbClr>
              </a:buClr>
              <a:buFontTx/>
              <a:buAutoNum type="arabicPeriod"/>
              <a:defRPr/>
            </a:pPr>
            <a:r>
              <a:rPr lang="en-US" sz="2400" b="1" dirty="0">
                <a:solidFill>
                  <a:srgbClr val="69676D">
                    <a:lumMod val="50000"/>
                  </a:srgbClr>
                </a:solidFill>
                <a:latin typeface="Garamond" panose="02020404030301010803" pitchFamily="18" charset="0"/>
              </a:rPr>
              <a:t>Temporal Concatenation</a:t>
            </a:r>
          </a:p>
          <a:p>
            <a:pPr marL="566928" indent="-457200" algn="l" rtl="0">
              <a:spcBef>
                <a:spcPts val="300"/>
              </a:spcBef>
              <a:buClr>
                <a:srgbClr val="9CB084">
                  <a:lumMod val="50000"/>
                </a:srgbClr>
              </a:buClr>
              <a:buFontTx/>
              <a:buAutoNum type="arabicPeriod"/>
              <a:defRPr/>
            </a:pPr>
            <a:endParaRPr lang="en-US" sz="2400" dirty="0">
              <a:solidFill>
                <a:srgbClr val="69676D">
                  <a:lumMod val="50000"/>
                </a:srgbClr>
              </a:solidFill>
              <a:latin typeface="Garamond" panose="02020404030301010803" pitchFamily="18" charset="0"/>
            </a:endParaRPr>
          </a:p>
          <a:p>
            <a:pPr marL="566928" indent="-457200" algn="l" rtl="0">
              <a:spcBef>
                <a:spcPts val="300"/>
              </a:spcBef>
              <a:buClr>
                <a:srgbClr val="9CB084">
                  <a:lumMod val="50000"/>
                </a:srgbClr>
              </a:buClr>
              <a:buFontTx/>
              <a:buAutoNum type="arabicPeriod"/>
              <a:defRPr/>
            </a:pPr>
            <a:endParaRPr lang="en-US" sz="2400" dirty="0">
              <a:solidFill>
                <a:srgbClr val="69676D">
                  <a:lumMod val="50000"/>
                </a:srgbClr>
              </a:solidFill>
              <a:latin typeface="Garamond" panose="02020404030301010803" pitchFamily="18" charset="0"/>
            </a:endParaRPr>
          </a:p>
          <a:p>
            <a:pPr marL="566928" indent="-457200" algn="l" rtl="0">
              <a:spcBef>
                <a:spcPts val="300"/>
              </a:spcBef>
              <a:buClr>
                <a:srgbClr val="9CB084">
                  <a:lumMod val="50000"/>
                </a:srgbClr>
              </a:buClr>
              <a:buFontTx/>
              <a:buAutoNum type="arabicPeriod"/>
              <a:defRPr/>
            </a:pPr>
            <a:endParaRPr lang="en-US" sz="2400" dirty="0">
              <a:solidFill>
                <a:srgbClr val="69676D">
                  <a:lumMod val="50000"/>
                </a:srgbClr>
              </a:solidFill>
              <a:latin typeface="Garamond" panose="02020404030301010803" pitchFamily="18" charset="0"/>
            </a:endParaRPr>
          </a:p>
          <a:p>
            <a:pPr marL="566928" indent="-457200" algn="l" rtl="0">
              <a:spcBef>
                <a:spcPts val="300"/>
              </a:spcBef>
              <a:buClr>
                <a:srgbClr val="9CB084">
                  <a:lumMod val="50000"/>
                </a:srgbClr>
              </a:buClr>
              <a:buFontTx/>
              <a:buAutoNum type="arabicPeriod"/>
              <a:defRPr/>
            </a:pPr>
            <a:endParaRPr lang="en-US" sz="2400" dirty="0">
              <a:solidFill>
                <a:srgbClr val="69676D">
                  <a:lumMod val="50000"/>
                </a:srgbClr>
              </a:solidFill>
              <a:latin typeface="Garamond" panose="02020404030301010803" pitchFamily="18" charset="0"/>
            </a:endParaRPr>
          </a:p>
          <a:p>
            <a:pPr marL="109728" algn="l" rtl="0">
              <a:spcBef>
                <a:spcPts val="300"/>
              </a:spcBef>
              <a:buClr>
                <a:srgbClr val="9CB084">
                  <a:lumMod val="50000"/>
                </a:srgbClr>
              </a:buClr>
              <a:defRPr/>
            </a:pPr>
            <a:endParaRPr lang="en-US" sz="2400" dirty="0">
              <a:solidFill>
                <a:srgbClr val="69676D">
                  <a:lumMod val="50000"/>
                </a:srgbClr>
              </a:solidFill>
              <a:latin typeface="Garamond" panose="02020404030301010803" pitchFamily="18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775520" y="2426074"/>
            <a:ext cx="8869586" cy="2299070"/>
            <a:chOff x="251520" y="2426074"/>
            <a:chExt cx="8869586" cy="2299070"/>
          </a:xfrm>
        </p:grpSpPr>
        <p:grpSp>
          <p:nvGrpSpPr>
            <p:cNvPr id="55" name="Group 54"/>
            <p:cNvGrpSpPr/>
            <p:nvPr/>
          </p:nvGrpSpPr>
          <p:grpSpPr>
            <a:xfrm>
              <a:off x="251520" y="2426074"/>
              <a:ext cx="6899400" cy="2299070"/>
              <a:chOff x="323528" y="2114951"/>
              <a:chExt cx="6899400" cy="2299070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699792" y="2120338"/>
                <a:ext cx="1166000" cy="1956734"/>
                <a:chOff x="2901944" y="2132856"/>
                <a:chExt cx="1166000" cy="1956734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3416893" y="2433406"/>
                  <a:ext cx="626615" cy="165618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 rtl="0"/>
                  <a:endParaRPr lang="he-IL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 flipH="1">
                  <a:off x="3419872" y="2342870"/>
                  <a:ext cx="648072" cy="601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2901944" y="3228825"/>
                  <a:ext cx="562025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l" rtl="0"/>
                  <a:r>
                    <a:rPr lang="en-US" sz="1100" b="1" dirty="0">
                      <a:solidFill>
                        <a:prstClr val="black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~150K</a:t>
                  </a:r>
                  <a:endParaRPr lang="he-IL" sz="1100" b="1" dirty="0">
                    <a:solidFill>
                      <a:prstClr val="black"/>
                    </a:solidFill>
                    <a:latin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563888" y="2132856"/>
                  <a:ext cx="432048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l" rtl="0"/>
                  <a:r>
                    <a:rPr lang="en-US" sz="1100" b="1" dirty="0">
                      <a:solidFill>
                        <a:prstClr val="black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180</a:t>
                  </a:r>
                  <a:endParaRPr lang="he-IL" sz="1100" b="1" dirty="0">
                    <a:solidFill>
                      <a:prstClr val="black"/>
                    </a:solidFill>
                    <a:latin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323528" y="2488164"/>
                <a:ext cx="1902023" cy="1444892"/>
                <a:chOff x="711722" y="2537896"/>
                <a:chExt cx="1902023" cy="1444892"/>
              </a:xfrm>
            </p:grpSpPr>
            <p:sp>
              <p:nvSpPr>
                <p:cNvPr id="7" name="Cube 6"/>
                <p:cNvSpPr/>
                <p:nvPr/>
              </p:nvSpPr>
              <p:spPr>
                <a:xfrm>
                  <a:off x="1136434" y="2693320"/>
                  <a:ext cx="936104" cy="936104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 rtl="0"/>
                  <a:endParaRPr lang="he-I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039082" y="3675011"/>
                  <a:ext cx="940630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l" rtl="0"/>
                  <a:r>
                    <a:rPr lang="en-US" sz="1400" dirty="0">
                      <a:solidFill>
                        <a:prstClr val="black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f</a:t>
                  </a:r>
                  <a:r>
                    <a:rPr lang="en-US" sz="1400" dirty="0">
                      <a:solidFill>
                        <a:prstClr val="black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MRI data</a:t>
                  </a:r>
                  <a:endParaRPr lang="he-IL" sz="1400" dirty="0">
                    <a:solidFill>
                      <a:prstClr val="black"/>
                    </a:solidFill>
                    <a:latin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11722" y="3161372"/>
                  <a:ext cx="40743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l" rtl="0"/>
                  <a:r>
                    <a:rPr lang="en-US" sz="1400" b="1" dirty="0">
                      <a:solidFill>
                        <a:prstClr val="black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53</a:t>
                  </a:r>
                  <a:endParaRPr lang="he-IL" sz="1400" b="1" dirty="0">
                    <a:solidFill>
                      <a:prstClr val="black"/>
                    </a:solidFill>
                    <a:latin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286862" y="2946054"/>
                  <a:ext cx="40743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l" rtl="0"/>
                  <a:r>
                    <a:rPr lang="en-US" sz="1400" b="1" dirty="0">
                      <a:solidFill>
                        <a:prstClr val="black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63</a:t>
                  </a:r>
                  <a:endParaRPr lang="he-IL" sz="1400" b="1" dirty="0">
                    <a:solidFill>
                      <a:prstClr val="black"/>
                    </a:solidFill>
                    <a:latin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763040" y="2537896"/>
                  <a:ext cx="40743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l" rtl="0"/>
                  <a:r>
                    <a:rPr lang="en-US" sz="1400" b="1" dirty="0">
                      <a:solidFill>
                        <a:prstClr val="black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46</a:t>
                  </a:r>
                  <a:endParaRPr lang="he-IL" sz="1400" b="1" dirty="0">
                    <a:solidFill>
                      <a:prstClr val="black"/>
                    </a:solidFill>
                    <a:latin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 flipH="1">
                  <a:off x="1004340" y="2610538"/>
                  <a:ext cx="279187" cy="31646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051720" y="2987228"/>
                  <a:ext cx="562025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l" rtl="0"/>
                  <a:r>
                    <a:rPr lang="en-US" sz="1100" b="1" dirty="0">
                      <a:solidFill>
                        <a:srgbClr val="C00000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X 180 </a:t>
                  </a:r>
                  <a:endParaRPr lang="he-IL" sz="11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2173655" y="2962230"/>
                <a:ext cx="765366" cy="276999"/>
                <a:chOff x="2272340" y="3269321"/>
                <a:chExt cx="765366" cy="276999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2272340" y="3269321"/>
                  <a:ext cx="765366" cy="276999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l" rtl="0"/>
                  <a:r>
                    <a:rPr lang="en-US" sz="1200" dirty="0">
                      <a:solidFill>
                        <a:srgbClr val="6BB1C9">
                          <a:lumMod val="75000"/>
                        </a:srgbClr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reshape</a:t>
                  </a:r>
                  <a:endParaRPr lang="he-IL" sz="1200" dirty="0">
                    <a:solidFill>
                      <a:srgbClr val="6BB1C9">
                        <a:lumMod val="75000"/>
                      </a:srgbClr>
                    </a:solidFill>
                    <a:latin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2332732" y="3335850"/>
                  <a:ext cx="576064" cy="0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3779912" y="2996952"/>
                <a:ext cx="1289999" cy="461665"/>
                <a:chOff x="2230911" y="3305700"/>
                <a:chExt cx="765366" cy="461665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2230911" y="3305700"/>
                  <a:ext cx="765366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:r>
                    <a:rPr lang="en-US" sz="1200" dirty="0">
                      <a:solidFill>
                        <a:srgbClr val="6BB1C9">
                          <a:lumMod val="75000"/>
                        </a:srgbClr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Temporal </a:t>
                  </a:r>
                  <a:r>
                    <a:rPr lang="en-US" sz="1200" dirty="0" err="1">
                      <a:solidFill>
                        <a:srgbClr val="6BB1C9">
                          <a:lumMod val="75000"/>
                        </a:srgbClr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concat</a:t>
                  </a:r>
                  <a:r>
                    <a:rPr lang="en-US" sz="1200" dirty="0">
                      <a:solidFill>
                        <a:srgbClr val="6BB1C9">
                          <a:lumMod val="75000"/>
                        </a:srgbClr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. 19 studies</a:t>
                  </a:r>
                  <a:endParaRPr lang="he-IL" sz="1200" dirty="0">
                    <a:solidFill>
                      <a:srgbClr val="6BB1C9">
                        <a:lumMod val="75000"/>
                      </a:srgbClr>
                    </a:solidFill>
                    <a:latin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2332732" y="3335850"/>
                  <a:ext cx="576064" cy="0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5004048" y="2114951"/>
                <a:ext cx="2218880" cy="2299070"/>
                <a:chOff x="5432654" y="2114951"/>
                <a:chExt cx="2218880" cy="2299070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5462141" y="2390924"/>
                  <a:ext cx="1248642" cy="1657066"/>
                  <a:chOff x="5462141" y="2390924"/>
                  <a:chExt cx="1248642" cy="1657066"/>
                </a:xfrm>
              </p:grpSpPr>
              <p:sp>
                <p:nvSpPr>
                  <p:cNvPr id="40" name="Rectangle 39"/>
                  <p:cNvSpPr/>
                  <p:nvPr/>
                </p:nvSpPr>
                <p:spPr>
                  <a:xfrm>
                    <a:off x="5462141" y="2390924"/>
                    <a:ext cx="626615" cy="165618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 rtl="0"/>
                    <a:endParaRPr lang="he-I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6084168" y="2391806"/>
                    <a:ext cx="626615" cy="165618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 rtl="0"/>
                    <a:endParaRPr lang="he-IL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43" name="Rectangle 42"/>
                <p:cNvSpPr/>
                <p:nvPr/>
              </p:nvSpPr>
              <p:spPr>
                <a:xfrm>
                  <a:off x="7004229" y="2382726"/>
                  <a:ext cx="626615" cy="165618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 rtl="0"/>
                  <a:endParaRPr lang="he-IL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4" name="Straight Arrow Connector 43"/>
                <p:cNvCxnSpPr/>
                <p:nvPr/>
              </p:nvCxnSpPr>
              <p:spPr>
                <a:xfrm flipH="1">
                  <a:off x="5432654" y="2330352"/>
                  <a:ext cx="648072" cy="601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576670" y="2120338"/>
                  <a:ext cx="432048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l" rtl="0"/>
                  <a:r>
                    <a:rPr lang="en-US" sz="1100" b="1" dirty="0">
                      <a:solidFill>
                        <a:prstClr val="black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180</a:t>
                  </a:r>
                  <a:endParaRPr lang="he-IL" sz="1100" b="1" dirty="0">
                    <a:solidFill>
                      <a:prstClr val="black"/>
                    </a:solidFill>
                    <a:latin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6080726" y="2324965"/>
                  <a:ext cx="648072" cy="601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6224742" y="2114951"/>
                  <a:ext cx="432048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l" rtl="0"/>
                  <a:r>
                    <a:rPr lang="en-US" sz="1100" b="1" dirty="0">
                      <a:solidFill>
                        <a:prstClr val="black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180</a:t>
                  </a:r>
                  <a:endParaRPr lang="he-IL" sz="1100" b="1" dirty="0">
                    <a:solidFill>
                      <a:prstClr val="black"/>
                    </a:solidFill>
                    <a:latin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 flipH="1">
                  <a:off x="6988224" y="2324965"/>
                  <a:ext cx="648072" cy="601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7132240" y="2114951"/>
                  <a:ext cx="432048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l" rtl="0"/>
                  <a:r>
                    <a:rPr lang="en-US" sz="1100" b="1" dirty="0">
                      <a:solidFill>
                        <a:prstClr val="black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180</a:t>
                  </a:r>
                  <a:endParaRPr lang="he-IL" sz="1100" b="1" dirty="0">
                    <a:solidFill>
                      <a:prstClr val="black"/>
                    </a:solidFill>
                    <a:latin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656790" y="3077320"/>
                  <a:ext cx="432048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l" rtl="0"/>
                  <a:r>
                    <a:rPr lang="en-US" sz="1100" b="1" dirty="0">
                      <a:solidFill>
                        <a:srgbClr val="CEB966">
                          <a:lumMod val="75000"/>
                        </a:srgbClr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……</a:t>
                  </a:r>
                  <a:endParaRPr lang="he-IL" sz="1100" b="1" dirty="0">
                    <a:solidFill>
                      <a:srgbClr val="CEB966">
                        <a:lumMod val="75000"/>
                      </a:srgbClr>
                    </a:solidFill>
                    <a:latin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51" name="Straight Arrow Connector 50"/>
                <p:cNvCxnSpPr/>
                <p:nvPr/>
              </p:nvCxnSpPr>
              <p:spPr>
                <a:xfrm flipH="1" flipV="1">
                  <a:off x="5462649" y="4193832"/>
                  <a:ext cx="2188885" cy="567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/>
                <p:cNvSpPr txBox="1"/>
                <p:nvPr/>
              </p:nvSpPr>
              <p:spPr>
                <a:xfrm>
                  <a:off x="6241858" y="4152411"/>
                  <a:ext cx="634398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l" rtl="0"/>
                  <a:r>
                    <a:rPr lang="en-US" sz="1100" b="1" dirty="0">
                      <a:solidFill>
                        <a:prstClr val="black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180x19</a:t>
                  </a:r>
                  <a:endParaRPr lang="he-IL" sz="1100" b="1" dirty="0">
                    <a:solidFill>
                      <a:prstClr val="black"/>
                    </a:solidFill>
                    <a:latin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6" name="TextBox 55"/>
            <p:cNvSpPr txBox="1"/>
            <p:nvPr/>
          </p:nvSpPr>
          <p:spPr>
            <a:xfrm>
              <a:off x="7668344" y="3140968"/>
              <a:ext cx="145276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Dimensionality </a:t>
              </a:r>
            </a:p>
            <a:p>
              <a:pPr algn="ctr" rtl="0"/>
              <a:r>
                <a:rPr lang="en-US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Reduction using </a:t>
              </a:r>
            </a:p>
            <a:p>
              <a:pPr algn="ctr" rtl="0"/>
              <a:r>
                <a:rPr lang="en-US" sz="1400" b="1" dirty="0">
                  <a:solidFill>
                    <a:srgbClr val="C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Laplacian</a:t>
              </a:r>
              <a:endParaRPr lang="he-IL" sz="1400" b="1" dirty="0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7215760" y="3422763"/>
              <a:ext cx="524592" cy="447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8340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91544" y="620688"/>
            <a:ext cx="8229600" cy="10668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Temporal Concatenation - Results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1991544" y="1628800"/>
            <a:ext cx="8229600" cy="487372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indent="-256032" algn="l" rtl="0">
              <a:spcBef>
                <a:spcPts val="300"/>
              </a:spcBef>
              <a:buClr>
                <a:srgbClr val="9CB084">
                  <a:lumMod val="50000"/>
                </a:srgbClr>
              </a:buClr>
              <a:buFont typeface="Georgia"/>
              <a:buChar char="•"/>
              <a:defRPr/>
            </a:pPr>
            <a:endParaRPr lang="en-US" sz="2400" dirty="0">
              <a:solidFill>
                <a:srgbClr val="69676D">
                  <a:lumMod val="50000"/>
                </a:srgbClr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6" name="דיאגרמה 3"/>
          <p:cNvGraphicFramePr/>
          <p:nvPr>
            <p:extLst/>
          </p:nvPr>
        </p:nvGraphicFramePr>
        <p:xfrm>
          <a:off x="1668016" y="6093296"/>
          <a:ext cx="8892480" cy="79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7" t="11550" r="7936" b="7601"/>
          <a:stretch/>
        </p:blipFill>
        <p:spPr>
          <a:xfrm>
            <a:off x="3359696" y="1412776"/>
            <a:ext cx="5904656" cy="477556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74914" y="1772817"/>
            <a:ext cx="956791" cy="4221845"/>
            <a:chOff x="950913" y="1772816"/>
            <a:chExt cx="956791" cy="4221845"/>
          </a:xfrm>
        </p:grpSpPr>
        <p:sp>
          <p:nvSpPr>
            <p:cNvPr id="15" name="TextBox 7"/>
            <p:cNvSpPr txBox="1"/>
            <p:nvPr/>
          </p:nvSpPr>
          <p:spPr>
            <a:xfrm>
              <a:off x="950913" y="1772816"/>
              <a:ext cx="956791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prstClr val="black"/>
                  </a:solidFill>
                </a:rPr>
                <a:t>Original</a:t>
              </a:r>
              <a:endParaRPr lang="he-IL" sz="1400" dirty="0">
                <a:solidFill>
                  <a:prstClr val="black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98805" y="2424385"/>
              <a:ext cx="736891" cy="3570276"/>
              <a:chOff x="122226" y="1867932"/>
              <a:chExt cx="683568" cy="4816470"/>
            </a:xfrm>
          </p:grpSpPr>
          <p:sp>
            <p:nvSpPr>
              <p:cNvPr id="10" name="TextBox 7"/>
              <p:cNvSpPr txBox="1"/>
              <p:nvPr/>
            </p:nvSpPr>
            <p:spPr>
              <a:xfrm>
                <a:off x="122226" y="1867932"/>
                <a:ext cx="683568" cy="7058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prstClr val="black"/>
                    </a:solidFill>
                  </a:rPr>
                  <a:t>Dim #1</a:t>
                </a:r>
                <a:endParaRPr lang="he-IL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TextBox 8"/>
              <p:cNvSpPr txBox="1"/>
              <p:nvPr/>
            </p:nvSpPr>
            <p:spPr>
              <a:xfrm>
                <a:off x="122226" y="2926684"/>
                <a:ext cx="683568" cy="7058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prstClr val="black"/>
                    </a:solidFill>
                  </a:rPr>
                  <a:t>Dim #2</a:t>
                </a:r>
                <a:endParaRPr lang="he-IL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TextBox 9"/>
              <p:cNvSpPr txBox="1"/>
              <p:nvPr/>
            </p:nvSpPr>
            <p:spPr>
              <a:xfrm>
                <a:off x="122226" y="3861048"/>
                <a:ext cx="683568" cy="7058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prstClr val="black"/>
                    </a:solidFill>
                  </a:rPr>
                  <a:t>Dim #3</a:t>
                </a:r>
                <a:endParaRPr lang="he-IL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TextBox 10"/>
              <p:cNvSpPr txBox="1"/>
              <p:nvPr/>
            </p:nvSpPr>
            <p:spPr>
              <a:xfrm>
                <a:off x="122226" y="4919800"/>
                <a:ext cx="683568" cy="7058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prstClr val="black"/>
                    </a:solidFill>
                  </a:rPr>
                  <a:t>Dim #4</a:t>
                </a:r>
                <a:endParaRPr lang="he-IL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TextBox 11"/>
              <p:cNvSpPr txBox="1"/>
              <p:nvPr/>
            </p:nvSpPr>
            <p:spPr>
              <a:xfrm>
                <a:off x="122226" y="5978554"/>
                <a:ext cx="683568" cy="7058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prstClr val="black"/>
                    </a:solidFill>
                  </a:rPr>
                  <a:t>Dim #5</a:t>
                </a:r>
                <a:endParaRPr lang="he-IL" sz="14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 rot="16200000">
            <a:off x="865837" y="3455423"/>
            <a:ext cx="27363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b="1" dirty="0">
                <a:solidFill>
                  <a:srgbClr val="69676D">
                    <a:lumMod val="50000"/>
                  </a:srgbClr>
                </a:solidFill>
                <a:latin typeface="Garamond" panose="02020404030301010803" pitchFamily="18" charset="0"/>
              </a:rPr>
              <a:t>Typical Group</a:t>
            </a:r>
            <a:endParaRPr lang="he-IL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504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91544" y="620688"/>
            <a:ext cx="8229600" cy="10668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Temporal Concatenation - Results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1991544" y="1628800"/>
            <a:ext cx="8229600" cy="487372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indent="-256032" algn="l" rtl="0">
              <a:spcBef>
                <a:spcPts val="300"/>
              </a:spcBef>
              <a:buClr>
                <a:srgbClr val="9CB084">
                  <a:lumMod val="50000"/>
                </a:srgbClr>
              </a:buClr>
              <a:buFont typeface="Georgia"/>
              <a:buChar char="•"/>
              <a:defRPr/>
            </a:pPr>
            <a:endParaRPr lang="en-US" sz="2400" dirty="0">
              <a:solidFill>
                <a:srgbClr val="69676D">
                  <a:lumMod val="50000"/>
                </a:srgbClr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6" name="דיאגרמה 3"/>
          <p:cNvGraphicFramePr/>
          <p:nvPr>
            <p:extLst/>
          </p:nvPr>
        </p:nvGraphicFramePr>
        <p:xfrm>
          <a:off x="1668016" y="6093296"/>
          <a:ext cx="8892480" cy="79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3" t="12201" r="9082" b="8001"/>
          <a:stretch/>
        </p:blipFill>
        <p:spPr>
          <a:xfrm>
            <a:off x="3359696" y="1451516"/>
            <a:ext cx="5832648" cy="473152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474914" y="1772817"/>
            <a:ext cx="956791" cy="4221845"/>
            <a:chOff x="950913" y="1772816"/>
            <a:chExt cx="956791" cy="4221845"/>
          </a:xfrm>
        </p:grpSpPr>
        <p:sp>
          <p:nvSpPr>
            <p:cNvPr id="15" name="TextBox 7"/>
            <p:cNvSpPr txBox="1"/>
            <p:nvPr/>
          </p:nvSpPr>
          <p:spPr>
            <a:xfrm>
              <a:off x="950913" y="1772816"/>
              <a:ext cx="956791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prstClr val="black"/>
                  </a:solidFill>
                </a:rPr>
                <a:t>Original</a:t>
              </a:r>
              <a:endParaRPr lang="he-IL" sz="1400" dirty="0">
                <a:solidFill>
                  <a:prstClr val="black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98805" y="2424385"/>
              <a:ext cx="736891" cy="3570276"/>
              <a:chOff x="122226" y="1867932"/>
              <a:chExt cx="683568" cy="4816470"/>
            </a:xfrm>
          </p:grpSpPr>
          <p:sp>
            <p:nvSpPr>
              <p:cNvPr id="17" name="TextBox 7"/>
              <p:cNvSpPr txBox="1"/>
              <p:nvPr/>
            </p:nvSpPr>
            <p:spPr>
              <a:xfrm>
                <a:off x="122226" y="1867932"/>
                <a:ext cx="683568" cy="7058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prstClr val="black"/>
                    </a:solidFill>
                  </a:rPr>
                  <a:t>Dim #6</a:t>
                </a:r>
                <a:endParaRPr lang="he-IL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TextBox 8"/>
              <p:cNvSpPr txBox="1"/>
              <p:nvPr/>
            </p:nvSpPr>
            <p:spPr>
              <a:xfrm>
                <a:off x="122226" y="2926684"/>
                <a:ext cx="683568" cy="7058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prstClr val="black"/>
                    </a:solidFill>
                  </a:rPr>
                  <a:t>Dim #7</a:t>
                </a:r>
                <a:endParaRPr lang="he-IL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TextBox 9"/>
              <p:cNvSpPr txBox="1"/>
              <p:nvPr/>
            </p:nvSpPr>
            <p:spPr>
              <a:xfrm>
                <a:off x="122226" y="3861048"/>
                <a:ext cx="683568" cy="7058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prstClr val="black"/>
                    </a:solidFill>
                  </a:rPr>
                  <a:t>Dim #8</a:t>
                </a:r>
                <a:endParaRPr lang="he-IL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TextBox 10"/>
              <p:cNvSpPr txBox="1"/>
              <p:nvPr/>
            </p:nvSpPr>
            <p:spPr>
              <a:xfrm>
                <a:off x="122226" y="4919800"/>
                <a:ext cx="683568" cy="7058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prstClr val="black"/>
                    </a:solidFill>
                  </a:rPr>
                  <a:t>Dim #9</a:t>
                </a:r>
                <a:endParaRPr lang="he-IL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TextBox 11"/>
              <p:cNvSpPr txBox="1"/>
              <p:nvPr/>
            </p:nvSpPr>
            <p:spPr>
              <a:xfrm>
                <a:off x="122226" y="5978554"/>
                <a:ext cx="683568" cy="7058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prstClr val="black"/>
                    </a:solidFill>
                  </a:rPr>
                  <a:t>Dim #10</a:t>
                </a:r>
                <a:endParaRPr lang="he-IL" sz="14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2" name="Rectangle 21"/>
          <p:cNvSpPr/>
          <p:nvPr/>
        </p:nvSpPr>
        <p:spPr>
          <a:xfrm rot="16200000">
            <a:off x="865837" y="3455423"/>
            <a:ext cx="27363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b="1" dirty="0">
                <a:solidFill>
                  <a:srgbClr val="69676D">
                    <a:lumMod val="50000"/>
                  </a:srgbClr>
                </a:solidFill>
                <a:latin typeface="Garamond" panose="02020404030301010803" pitchFamily="18" charset="0"/>
              </a:rPr>
              <a:t>Typical Group</a:t>
            </a:r>
            <a:endParaRPr lang="he-IL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612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ירוני">
  <a:themeElements>
    <a:clrScheme name="פסגה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עירוני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עירוני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182</Words>
  <Application>Microsoft Office PowerPoint</Application>
  <PresentationFormat>Widescreen</PresentationFormat>
  <Paragraphs>89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Garamond</vt:lpstr>
      <vt:lpstr>Georgia</vt:lpstr>
      <vt:lpstr>Times New Roman</vt:lpstr>
      <vt:lpstr>Trebuchet MS</vt:lpstr>
      <vt:lpstr>Wingdings 2</vt:lpstr>
      <vt:lpstr>Office Theme</vt:lpstr>
      <vt:lpstr>עירוני</vt:lpstr>
      <vt:lpstr>Dimensionality Reduction - Results</vt:lpstr>
      <vt:lpstr>Dimensionality Reduction - Results</vt:lpstr>
      <vt:lpstr>Group Analysis</vt:lpstr>
      <vt:lpstr>Temporal Concatenation - Results</vt:lpstr>
      <vt:lpstr>Temporal Concatenation -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 - Results</dc:title>
  <dc:creator>Cohen Chen</dc:creator>
  <cp:lastModifiedBy>Cohen Chen</cp:lastModifiedBy>
  <cp:revision>1</cp:revision>
  <dcterms:created xsi:type="dcterms:W3CDTF">2016-09-17T09:52:19Z</dcterms:created>
  <dcterms:modified xsi:type="dcterms:W3CDTF">2016-09-17T09:54:25Z</dcterms:modified>
</cp:coreProperties>
</file>