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9B1C-3CD8-1D3D-6D81-84EF12C4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E1CE5-4922-3D89-C26C-A3582375C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7F48-B22F-DAE3-32AD-8EE59F76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3184A-0422-A40F-DFAF-78E3E901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A7347-1599-B5F8-FC66-9CA0CBE70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FCDD-D1B9-088D-C50F-176D59C21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7EDED-7320-82A7-69D2-EEF688CC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886A-5D49-1A3E-6A8F-DB694376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ADE6B-616F-09F8-4F76-5F3A3B6A9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E3D7-BF42-9900-3CA6-BB275C6E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57A66-368E-179E-A6EB-6FEEA4EBF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15FB3-57C9-A85D-E82D-0D3DD6ED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8A2D-B6AC-4082-FAD9-D9F944A0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477A6-3502-18B6-D5B6-A9E21E81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0107A-D46A-E870-21FF-DBCD5EFF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43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2938-6030-4D47-4524-C93B2F80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A9626-6EAD-0815-3241-A329AF68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4D090-0308-E2C1-7A0B-BBCC3780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2896-4845-3537-9BED-797227ED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9D9D-1031-3379-3B6C-87EB9AA5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8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1C9E-2FA7-7A57-218C-A42354A3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B7EA-6F78-9DB6-B969-EAEFDB667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984D-25BD-D160-4361-61E4C7CE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852C-D1D5-84F0-E348-72EC36FA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36CEC-14B4-8B21-C55C-D5CE3D17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0F7D-2566-8012-757B-280546A8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B405-5798-FE77-3CC9-DFEB1D269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D9D8F-308B-D468-7437-05123AFE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473E9-0E33-C8B5-83CA-332B2CB8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813CD-9EBE-0DA1-F8D6-3F1C7292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E5810-C642-A1B1-3786-F299D121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0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E537-3D56-9115-C28E-199DDE03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058C1-D313-5400-4F98-F81EA523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BCDC6-C392-1777-E54E-D8B9D4E0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2817C-529C-22E7-8DB0-671F472D1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073E2-60C1-3739-93BB-B47A7F74F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997C8-72C8-71D9-8F22-6FE3D91B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2734F-6749-66C7-1BFC-A5F6E9B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AFA6A-D4A4-DE3F-1382-325BE247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15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9D2D-BF3C-F79A-9FCF-13A990F8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6DAC2-B82D-1DBF-22A2-281F4588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1E539-B1A3-03DA-210F-38F16CF5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7D724-7C99-4126-2DD4-1F01ABDE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1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EB8C-7A75-09B1-DB8B-17E950795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3CCF2-4148-C2EA-F0A2-F45AE196A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305F4-8BDD-7137-16DA-98853F95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2660-7941-08D3-6C40-913C5FB9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833F-FA1A-F15E-9BBD-403E632C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7E7C-E582-1696-E744-85B85F0CB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50AC2-0AC8-C686-FC00-07E30AA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A0E85-182D-1400-BB70-DEC7F973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31E6-1B25-DD50-E918-E40298A9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3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7AC5-D19D-DC41-EC12-E1729BA5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C148A-54C1-9AEA-8AA5-6DBFBB38C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53440-080F-43FA-3B44-27E7D9F5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EE663-0258-E19A-C579-EBA8BDE2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D006-5B2A-0C6B-10B6-B5D2419F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A9D62-A047-1409-BC68-EEEDEDBF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689FE-2171-8F99-EE1D-8F5694E8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F2B95-AF1E-C7CC-B8FC-B03BCF76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120D-20BC-F1E5-C114-C5DAC303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B1DC6-EAA0-415F-B5AD-9AE9521DE7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706C-47F0-6493-0642-EDF90C5D2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61647-007E-901C-D896-480E662CF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6F64C-EC27-490D-9C38-A5BEBA9CB0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digikey.com/en/maker/projects/getting-started-with-stm32-i2c-example/ba8c2bfef2024654b5dd10012425fa2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1496A-2899-BA6D-620D-0379102B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9" r="835"/>
          <a:stretch>
            <a:fillRect/>
          </a:stretch>
        </p:blipFill>
        <p:spPr>
          <a:xfrm>
            <a:off x="0" y="647700"/>
            <a:ext cx="12192000" cy="9434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E68D0-6961-6728-6257-DD2B9C604D15}"/>
              </a:ext>
            </a:extLst>
          </p:cNvPr>
          <p:cNvGrpSpPr/>
          <p:nvPr/>
        </p:nvGrpSpPr>
        <p:grpSpPr>
          <a:xfrm>
            <a:off x="129540" y="518160"/>
            <a:ext cx="1150620" cy="1348740"/>
            <a:chOff x="83820" y="518160"/>
            <a:chExt cx="1150620" cy="13487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6D90F-D35A-7709-DCDA-F9A20FD42054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EE8FB7-D0AD-48E2-C218-797A0A92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C5D81-169A-8D4D-D35A-CF831DBAE44A}"/>
              </a:ext>
            </a:extLst>
          </p:cNvPr>
          <p:cNvGrpSpPr/>
          <p:nvPr/>
        </p:nvGrpSpPr>
        <p:grpSpPr>
          <a:xfrm>
            <a:off x="1280160" y="518160"/>
            <a:ext cx="1150620" cy="1348740"/>
            <a:chOff x="83820" y="518160"/>
            <a:chExt cx="1150620" cy="13487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B82686-6EF1-65B0-FB2C-E1A823325C00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0BA95DB-A96F-ECDB-1E60-6B0ACB955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E8E129-1BE0-99A8-E111-3039148D4660}"/>
              </a:ext>
            </a:extLst>
          </p:cNvPr>
          <p:cNvGrpSpPr/>
          <p:nvPr/>
        </p:nvGrpSpPr>
        <p:grpSpPr>
          <a:xfrm>
            <a:off x="3517890" y="518160"/>
            <a:ext cx="1150620" cy="1348740"/>
            <a:chOff x="83820" y="518160"/>
            <a:chExt cx="1150620" cy="13487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D1D426-37F5-690C-E459-944D886DD860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56E2B1C-E67D-B14A-D138-80A4B4B39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33E2A36-D859-0FB4-83ED-63D47FA0CA3E}"/>
              </a:ext>
            </a:extLst>
          </p:cNvPr>
          <p:cNvGrpSpPr/>
          <p:nvPr/>
        </p:nvGrpSpPr>
        <p:grpSpPr>
          <a:xfrm>
            <a:off x="4661535" y="518160"/>
            <a:ext cx="1350000" cy="1348740"/>
            <a:chOff x="83820" y="518160"/>
            <a:chExt cx="1150620" cy="134874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5A8C551-C02D-2ECA-6061-C987DAB2C8BE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1954DEE-DBE7-7BF1-2D59-D03F418AF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CF3B7EE-68CA-76BD-B72D-1FB410174864}"/>
              </a:ext>
            </a:extLst>
          </p:cNvPr>
          <p:cNvGrpSpPr/>
          <p:nvPr/>
        </p:nvGrpSpPr>
        <p:grpSpPr>
          <a:xfrm>
            <a:off x="6008985" y="518160"/>
            <a:ext cx="1350000" cy="1348740"/>
            <a:chOff x="83820" y="518160"/>
            <a:chExt cx="1150620" cy="134874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D7A6580-71DC-134E-81F9-3D73A82AB0B7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3A456C7-ADFF-4F57-C37E-593183041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9B622F-1EED-C41A-2060-33E91388912B}"/>
              </a:ext>
            </a:extLst>
          </p:cNvPr>
          <p:cNvGrpSpPr/>
          <p:nvPr/>
        </p:nvGrpSpPr>
        <p:grpSpPr>
          <a:xfrm>
            <a:off x="8211840" y="518160"/>
            <a:ext cx="1150620" cy="1348740"/>
            <a:chOff x="83820" y="518160"/>
            <a:chExt cx="1150620" cy="134874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E7FE821-12DC-6063-D38E-CDD4B46072C8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A88AB8-37DE-82A7-8978-EE31E3872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D3740DA-6441-DBB9-43DB-F57A3820C2D0}"/>
              </a:ext>
            </a:extLst>
          </p:cNvPr>
          <p:cNvGrpSpPr/>
          <p:nvPr/>
        </p:nvGrpSpPr>
        <p:grpSpPr>
          <a:xfrm>
            <a:off x="9355485" y="518160"/>
            <a:ext cx="1350000" cy="1348740"/>
            <a:chOff x="83820" y="518160"/>
            <a:chExt cx="1150620" cy="134874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F9D96D6-F699-C957-0334-6626C8383ABF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3491208-2B4D-F452-430D-EA7F0C0C9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DAD933A-DCA5-5C26-DEE1-4CE813CE01CB}"/>
              </a:ext>
            </a:extLst>
          </p:cNvPr>
          <p:cNvGrpSpPr/>
          <p:nvPr/>
        </p:nvGrpSpPr>
        <p:grpSpPr>
          <a:xfrm>
            <a:off x="10702935" y="518160"/>
            <a:ext cx="1350000" cy="1348740"/>
            <a:chOff x="83820" y="518160"/>
            <a:chExt cx="1150620" cy="13487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71AC391-7CF9-EFF2-F188-7FBF305CCE2A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E7EB6C0-E26F-09AE-1E0E-80EBB8806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A04FB73-D5AF-3D97-431B-C16D0C4CF9ED}"/>
              </a:ext>
            </a:extLst>
          </p:cNvPr>
          <p:cNvSpPr txBox="1"/>
          <p:nvPr/>
        </p:nvSpPr>
        <p:spPr>
          <a:xfrm>
            <a:off x="8482336" y="1886988"/>
            <a:ext cx="349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some reason this library takes 2 measurements</a:t>
            </a:r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C1632CB-2653-CD00-E2A9-C50BD5A8B935}"/>
              </a:ext>
            </a:extLst>
          </p:cNvPr>
          <p:cNvSpPr txBox="1"/>
          <p:nvPr/>
        </p:nvSpPr>
        <p:spPr>
          <a:xfrm>
            <a:off x="64770" y="1886988"/>
            <a:ext cx="12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address (0x48) write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88B9DE-7CA0-AEBB-EE53-C8E8E29C84FC}"/>
              </a:ext>
            </a:extLst>
          </p:cNvPr>
          <p:cNvSpPr txBox="1"/>
          <p:nvPr/>
        </p:nvSpPr>
        <p:spPr>
          <a:xfrm>
            <a:off x="1180778" y="1866900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address (0x00)</a:t>
            </a:r>
            <a:endParaRPr lang="en-GB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090568-184F-5137-08F9-267F2D7C9C4A}"/>
              </a:ext>
            </a:extLst>
          </p:cNvPr>
          <p:cNvSpPr txBox="1"/>
          <p:nvPr/>
        </p:nvSpPr>
        <p:spPr>
          <a:xfrm>
            <a:off x="3418054" y="1933154"/>
            <a:ext cx="12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address (0x48) </a:t>
            </a:r>
          </a:p>
          <a:p>
            <a:pPr algn="ctr"/>
            <a:r>
              <a:rPr lang="en-US" dirty="0"/>
              <a:t>read</a:t>
            </a:r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AF0EC0-AAF3-F4D9-9E46-BD388E37E903}"/>
              </a:ext>
            </a:extLst>
          </p:cNvPr>
          <p:cNvSpPr txBox="1"/>
          <p:nvPr/>
        </p:nvSpPr>
        <p:spPr>
          <a:xfrm>
            <a:off x="4728825" y="193315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1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151398-19C6-82A0-0445-58A9676F0F28}"/>
              </a:ext>
            </a:extLst>
          </p:cNvPr>
          <p:cNvSpPr txBox="1"/>
          <p:nvPr/>
        </p:nvSpPr>
        <p:spPr>
          <a:xfrm>
            <a:off x="6043905" y="19628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2</a:t>
            </a:r>
            <a:endParaRPr lang="en-GB" dirty="0"/>
          </a:p>
        </p:txBody>
      </p:sp>
      <p:pic>
        <p:nvPicPr>
          <p:cNvPr id="1026" name="Picture 2" descr="TMP102 I2C Protocol">
            <a:extLst>
              <a:ext uri="{FF2B5EF4-FFF2-40B4-BE49-F238E27FC236}">
                <a16:creationId xmlns:a16="http://schemas.microsoft.com/office/drawing/2014/main" id="{C70F4636-41AE-87CA-FA78-0B1239F12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3475519"/>
            <a:ext cx="9334500" cy="253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D6DBADE-BF4E-D111-A8A4-441A5CA90773}"/>
              </a:ext>
            </a:extLst>
          </p:cNvPr>
          <p:cNvSpPr txBox="1"/>
          <p:nvPr/>
        </p:nvSpPr>
        <p:spPr>
          <a:xfrm>
            <a:off x="0" y="62103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https://www.digikey.com/en/maker/projects/getting-started-with-stm32-i2c-example/ba8c2bfef2024654b5dd10012425fa23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126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C499-5045-DEB4-F0FE-38CD3326E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D4E3B-BEF5-538C-D0AA-A38D45E7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9" r="835"/>
          <a:stretch>
            <a:fillRect/>
          </a:stretch>
        </p:blipFill>
        <p:spPr>
          <a:xfrm>
            <a:off x="0" y="647700"/>
            <a:ext cx="12192000" cy="94341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BFF6B68-9165-F135-4C1E-B269F9AFE73D}"/>
              </a:ext>
            </a:extLst>
          </p:cNvPr>
          <p:cNvGrpSpPr/>
          <p:nvPr/>
        </p:nvGrpSpPr>
        <p:grpSpPr>
          <a:xfrm>
            <a:off x="129540" y="518160"/>
            <a:ext cx="1150620" cy="1348740"/>
            <a:chOff x="83820" y="518160"/>
            <a:chExt cx="1150620" cy="13487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C25198-A19C-4BA1-0121-6E681F53F992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E727B61-AF5C-D3B9-218B-9D6EF46F7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19C724-C44F-7B21-6909-B601DD8122E3}"/>
              </a:ext>
            </a:extLst>
          </p:cNvPr>
          <p:cNvGrpSpPr/>
          <p:nvPr/>
        </p:nvGrpSpPr>
        <p:grpSpPr>
          <a:xfrm>
            <a:off x="1280160" y="518160"/>
            <a:ext cx="1150620" cy="1348740"/>
            <a:chOff x="83820" y="518160"/>
            <a:chExt cx="1150620" cy="13487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546316-1D72-8A3A-F8A0-5EB8918E4660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B9DA0F-C387-6237-49AE-B0D088324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2136FC-F276-8A9D-2E10-00130DE4413E}"/>
              </a:ext>
            </a:extLst>
          </p:cNvPr>
          <p:cNvGrpSpPr/>
          <p:nvPr/>
        </p:nvGrpSpPr>
        <p:grpSpPr>
          <a:xfrm>
            <a:off x="3517890" y="518160"/>
            <a:ext cx="1150620" cy="1348740"/>
            <a:chOff x="83820" y="518160"/>
            <a:chExt cx="1150620" cy="134874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4021B4-35C3-9134-F95E-33793E80933F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B58E961-16E8-7360-962F-B933999C4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70933B-77DE-9532-F99D-2C20CF8ACA81}"/>
              </a:ext>
            </a:extLst>
          </p:cNvPr>
          <p:cNvGrpSpPr/>
          <p:nvPr/>
        </p:nvGrpSpPr>
        <p:grpSpPr>
          <a:xfrm>
            <a:off x="4661535" y="518160"/>
            <a:ext cx="1350000" cy="1348740"/>
            <a:chOff x="83820" y="518160"/>
            <a:chExt cx="1150620" cy="134874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0AB3675-DC68-BB30-FA41-0D0B2F7D9CA5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DC9804-6281-D379-5E4E-B72C4FB53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765C7BA-D44B-DE98-94E7-9C3F52C9E63D}"/>
              </a:ext>
            </a:extLst>
          </p:cNvPr>
          <p:cNvGrpSpPr/>
          <p:nvPr/>
        </p:nvGrpSpPr>
        <p:grpSpPr>
          <a:xfrm>
            <a:off x="6008985" y="518160"/>
            <a:ext cx="1350000" cy="1348740"/>
            <a:chOff x="83820" y="518160"/>
            <a:chExt cx="1150620" cy="134874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D40AC72-5CEF-0B3D-6E45-E4BFFA3E74DD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DAA18CE-9570-95BB-0B75-8ECD9B8F7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3D2F93-7B9A-0658-EF7C-71709CAEEA04}"/>
              </a:ext>
            </a:extLst>
          </p:cNvPr>
          <p:cNvGrpSpPr/>
          <p:nvPr/>
        </p:nvGrpSpPr>
        <p:grpSpPr>
          <a:xfrm>
            <a:off x="8211840" y="518160"/>
            <a:ext cx="1150620" cy="1348740"/>
            <a:chOff x="83820" y="518160"/>
            <a:chExt cx="1150620" cy="134874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DEBA695-3AE2-F85D-1FE3-A43321B84AA3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F526195-1476-68D8-F32A-1F031698F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2E0C9A-73A0-E1E6-75EF-1A569B9E7F9E}"/>
              </a:ext>
            </a:extLst>
          </p:cNvPr>
          <p:cNvGrpSpPr/>
          <p:nvPr/>
        </p:nvGrpSpPr>
        <p:grpSpPr>
          <a:xfrm>
            <a:off x="9355485" y="518160"/>
            <a:ext cx="1350000" cy="1348740"/>
            <a:chOff x="83820" y="518160"/>
            <a:chExt cx="1150620" cy="134874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316B1D-0BBC-E571-38DD-71F0F21F24E3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0F52BAF-17DB-5E2F-89FB-7E396A297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318DDA4-BB57-EA96-DABE-ACC6FCDA673B}"/>
              </a:ext>
            </a:extLst>
          </p:cNvPr>
          <p:cNvGrpSpPr/>
          <p:nvPr/>
        </p:nvGrpSpPr>
        <p:grpSpPr>
          <a:xfrm>
            <a:off x="10702935" y="518160"/>
            <a:ext cx="1350000" cy="1348740"/>
            <a:chOff x="83820" y="518160"/>
            <a:chExt cx="1150620" cy="134874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78CBA5E-5A89-A6D6-8F83-A25C91590749}"/>
                </a:ext>
              </a:extLst>
            </p:cNvPr>
            <p:cNvSpPr/>
            <p:nvPr/>
          </p:nvSpPr>
          <p:spPr>
            <a:xfrm>
              <a:off x="83820" y="518160"/>
              <a:ext cx="1150620" cy="134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3A9D53-F2AD-6344-9460-793725DE8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900" y="1591118"/>
              <a:ext cx="0" cy="275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A70C81A1-09D4-6764-4C98-BF4B34712C3E}"/>
              </a:ext>
            </a:extLst>
          </p:cNvPr>
          <p:cNvSpPr txBox="1"/>
          <p:nvPr/>
        </p:nvSpPr>
        <p:spPr>
          <a:xfrm>
            <a:off x="8482336" y="1886988"/>
            <a:ext cx="3490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some reason this library takes 2 measurements</a:t>
            </a:r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261CBA-7E4D-D425-2F90-3EB60A1FF416}"/>
              </a:ext>
            </a:extLst>
          </p:cNvPr>
          <p:cNvSpPr txBox="1"/>
          <p:nvPr/>
        </p:nvSpPr>
        <p:spPr>
          <a:xfrm>
            <a:off x="64770" y="1886988"/>
            <a:ext cx="12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address (0x48) write</a:t>
            </a:r>
            <a:endParaRPr lang="en-GB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7B6EDF-EC1E-83E2-6AB8-159A8F9A5A43}"/>
              </a:ext>
            </a:extLst>
          </p:cNvPr>
          <p:cNvSpPr txBox="1"/>
          <p:nvPr/>
        </p:nvSpPr>
        <p:spPr>
          <a:xfrm>
            <a:off x="1180778" y="1866900"/>
            <a:ext cx="128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address (0x00)</a:t>
            </a:r>
            <a:endParaRPr lang="en-GB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50A0465-F9A5-9728-7161-75C41ECF4127}"/>
              </a:ext>
            </a:extLst>
          </p:cNvPr>
          <p:cNvSpPr txBox="1"/>
          <p:nvPr/>
        </p:nvSpPr>
        <p:spPr>
          <a:xfrm>
            <a:off x="3418054" y="1933154"/>
            <a:ext cx="12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Device address (0x48) </a:t>
            </a:r>
          </a:p>
          <a:p>
            <a:pPr algn="ctr"/>
            <a:r>
              <a:rPr lang="en-US" dirty="0"/>
              <a:t>read</a:t>
            </a:r>
            <a:endParaRPr lang="en-GB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B50F56-4692-C67E-80A1-03830529B964}"/>
              </a:ext>
            </a:extLst>
          </p:cNvPr>
          <p:cNvSpPr txBox="1"/>
          <p:nvPr/>
        </p:nvSpPr>
        <p:spPr>
          <a:xfrm>
            <a:off x="4728825" y="193315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1</a:t>
            </a:r>
            <a:endParaRPr lang="en-GB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D1B1F4-5DE7-B3C4-0EEA-01CCD81F43B2}"/>
              </a:ext>
            </a:extLst>
          </p:cNvPr>
          <p:cNvSpPr txBox="1"/>
          <p:nvPr/>
        </p:nvSpPr>
        <p:spPr>
          <a:xfrm>
            <a:off x="6043905" y="1962856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37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Bryden</dc:creator>
  <cp:lastModifiedBy>Tom Bryden</cp:lastModifiedBy>
  <cp:revision>1</cp:revision>
  <dcterms:created xsi:type="dcterms:W3CDTF">2025-09-22T12:57:55Z</dcterms:created>
  <dcterms:modified xsi:type="dcterms:W3CDTF">2025-09-22T13:47:49Z</dcterms:modified>
</cp:coreProperties>
</file>