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A7E2"/>
    <a:srgbClr val="CF026A"/>
    <a:srgbClr val="0072CF"/>
    <a:srgbClr val="000BCF"/>
    <a:srgbClr val="FFFFFF"/>
    <a:srgbClr val="000000"/>
    <a:srgbClr val="68ACE5"/>
    <a:srgbClr val="00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8FD5A-E2F5-43B6-996E-EC7C9948E28A}" v="141" dt="2021-12-14T09:16:41.726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Metherell" userId="67115c55-3d24-4997-8fe6-62fbee1ccdaf" providerId="ADAL" clId="{1B68FD5A-E2F5-43B6-996E-EC7C9948E28A}"/>
    <pc:docChg chg="undo redo custSel addSld modSld">
      <pc:chgData name="Tom Metherell" userId="67115c55-3d24-4997-8fe6-62fbee1ccdaf" providerId="ADAL" clId="{1B68FD5A-E2F5-43B6-996E-EC7C9948E28A}" dt="2021-12-14T09:16:41.726" v="3386"/>
      <pc:docMkLst>
        <pc:docMk/>
      </pc:docMkLst>
      <pc:sldChg chg="modSp mod">
        <pc:chgData name="Tom Metherell" userId="67115c55-3d24-4997-8fe6-62fbee1ccdaf" providerId="ADAL" clId="{1B68FD5A-E2F5-43B6-996E-EC7C9948E28A}" dt="2021-12-13T10:19:43.026" v="666" actId="20577"/>
        <pc:sldMkLst>
          <pc:docMk/>
          <pc:sldMk cId="4130979012" sldId="256"/>
        </pc:sldMkLst>
        <pc:spChg chg="mod">
          <ac:chgData name="Tom Metherell" userId="67115c55-3d24-4997-8fe6-62fbee1ccdaf" providerId="ADAL" clId="{1B68FD5A-E2F5-43B6-996E-EC7C9948E28A}" dt="2021-12-13T10:19:43.026" v="666" actId="20577"/>
          <ac:spMkLst>
            <pc:docMk/>
            <pc:sldMk cId="4130979012" sldId="256"/>
            <ac:spMk id="6" creationId="{00000000-0000-0000-0000-000000000000}"/>
          </ac:spMkLst>
        </pc:spChg>
        <pc:spChg chg="mod">
          <ac:chgData name="Tom Metherell" userId="67115c55-3d24-4997-8fe6-62fbee1ccdaf" providerId="ADAL" clId="{1B68FD5A-E2F5-43B6-996E-EC7C9948E28A}" dt="2021-12-13T09:54:57.838" v="160" actId="20577"/>
          <ac:spMkLst>
            <pc:docMk/>
            <pc:sldMk cId="4130979012" sldId="256"/>
            <ac:spMk id="10" creationId="{00000000-0000-0000-0000-000000000000}"/>
          </ac:spMkLst>
        </pc:spChg>
        <pc:spChg chg="mod">
          <ac:chgData name="Tom Metherell" userId="67115c55-3d24-4997-8fe6-62fbee1ccdaf" providerId="ADAL" clId="{1B68FD5A-E2F5-43B6-996E-EC7C9948E28A}" dt="2021-12-13T09:54:31.311" v="63" actId="20577"/>
          <ac:spMkLst>
            <pc:docMk/>
            <pc:sldMk cId="4130979012" sldId="256"/>
            <ac:spMk id="11" creationId="{00000000-0000-0000-0000-000000000000}"/>
          </ac:spMkLst>
        </pc:spChg>
      </pc:sldChg>
      <pc:sldChg chg="addSp delSp modSp mod">
        <pc:chgData name="Tom Metherell" userId="67115c55-3d24-4997-8fe6-62fbee1ccdaf" providerId="ADAL" clId="{1B68FD5A-E2F5-43B6-996E-EC7C9948E28A}" dt="2021-12-13T10:16:54.867" v="587" actId="20577"/>
        <pc:sldMkLst>
          <pc:docMk/>
          <pc:sldMk cId="722438822" sldId="257"/>
        </pc:sldMkLst>
        <pc:spChg chg="del">
          <ac:chgData name="Tom Metherell" userId="67115c55-3d24-4997-8fe6-62fbee1ccdaf" providerId="ADAL" clId="{1B68FD5A-E2F5-43B6-996E-EC7C9948E28A}" dt="2021-12-13T09:55:52.090" v="221" actId="478"/>
          <ac:spMkLst>
            <pc:docMk/>
            <pc:sldMk cId="722438822" sldId="257"/>
            <ac:spMk id="5" creationId="{030C3E15-845D-8747-9CCE-6AF3CB841B11}"/>
          </ac:spMkLst>
        </pc:spChg>
        <pc:spChg chg="del">
          <ac:chgData name="Tom Metherell" userId="67115c55-3d24-4997-8fe6-62fbee1ccdaf" providerId="ADAL" clId="{1B68FD5A-E2F5-43B6-996E-EC7C9948E28A}" dt="2021-12-13T09:55:52.090" v="221" actId="478"/>
          <ac:spMkLst>
            <pc:docMk/>
            <pc:sldMk cId="722438822" sldId="257"/>
            <ac:spMk id="6" creationId="{F985A173-EE5B-4443-8B4B-77C9A72C44A6}"/>
          </ac:spMkLst>
        </pc:spChg>
        <pc:spChg chg="add mod">
          <ac:chgData name="Tom Metherell" userId="67115c55-3d24-4997-8fe6-62fbee1ccdaf" providerId="ADAL" clId="{1B68FD5A-E2F5-43B6-996E-EC7C9948E28A}" dt="2021-12-13T10:16:54.867" v="587" actId="20577"/>
          <ac:spMkLst>
            <pc:docMk/>
            <pc:sldMk cId="722438822" sldId="257"/>
            <ac:spMk id="7" creationId="{D2E582E9-49F8-4F54-B410-60F4FF333DE8}"/>
          </ac:spMkLst>
        </pc:spChg>
        <pc:picChg chg="add mod">
          <ac:chgData name="Tom Metherell" userId="67115c55-3d24-4997-8fe6-62fbee1ccdaf" providerId="ADAL" clId="{1B68FD5A-E2F5-43B6-996E-EC7C9948E28A}" dt="2021-12-13T09:55:48.135" v="220" actId="1035"/>
          <ac:picMkLst>
            <pc:docMk/>
            <pc:sldMk cId="722438822" sldId="257"/>
            <ac:picMk id="4" creationId="{3D466C24-703A-4B35-AAB7-8525A518F941}"/>
          </ac:picMkLst>
        </pc:picChg>
      </pc:sldChg>
      <pc:sldChg chg="modSp new mod">
        <pc:chgData name="Tom Metherell" userId="67115c55-3d24-4997-8fe6-62fbee1ccdaf" providerId="ADAL" clId="{1B68FD5A-E2F5-43B6-996E-EC7C9948E28A}" dt="2021-12-13T10:24:59.536" v="780" actId="20577"/>
        <pc:sldMkLst>
          <pc:docMk/>
          <pc:sldMk cId="3587601560" sldId="258"/>
        </pc:sldMkLst>
        <pc:spChg chg="mod">
          <ac:chgData name="Tom Metherell" userId="67115c55-3d24-4997-8fe6-62fbee1ccdaf" providerId="ADAL" clId="{1B68FD5A-E2F5-43B6-996E-EC7C9948E28A}" dt="2021-12-13T10:24:59.536" v="780" actId="20577"/>
          <ac:spMkLst>
            <pc:docMk/>
            <pc:sldMk cId="3587601560" sldId="258"/>
            <ac:spMk id="2" creationId="{BBC009AB-A9C5-45E0-923A-5D973D788447}"/>
          </ac:spMkLst>
        </pc:spChg>
        <pc:spChg chg="mod">
          <ac:chgData name="Tom Metherell" userId="67115c55-3d24-4997-8fe6-62fbee1ccdaf" providerId="ADAL" clId="{1B68FD5A-E2F5-43B6-996E-EC7C9948E28A}" dt="2021-12-13T10:06:39.748" v="411" actId="121"/>
          <ac:spMkLst>
            <pc:docMk/>
            <pc:sldMk cId="3587601560" sldId="258"/>
            <ac:spMk id="3" creationId="{B0760646-EC42-4EA6-B057-B441DA58A0AF}"/>
          </ac:spMkLst>
        </pc:spChg>
      </pc:sldChg>
      <pc:sldChg chg="modSp new mod">
        <pc:chgData name="Tom Metherell" userId="67115c55-3d24-4997-8fe6-62fbee1ccdaf" providerId="ADAL" clId="{1B68FD5A-E2F5-43B6-996E-EC7C9948E28A}" dt="2021-12-13T10:01:07.107" v="322" actId="404"/>
        <pc:sldMkLst>
          <pc:docMk/>
          <pc:sldMk cId="1460500207" sldId="259"/>
        </pc:sldMkLst>
        <pc:spChg chg="mod">
          <ac:chgData name="Tom Metherell" userId="67115c55-3d24-4997-8fe6-62fbee1ccdaf" providerId="ADAL" clId="{1B68FD5A-E2F5-43B6-996E-EC7C9948E28A}" dt="2021-12-13T10:00:25.261" v="295" actId="27636"/>
          <ac:spMkLst>
            <pc:docMk/>
            <pc:sldMk cId="1460500207" sldId="259"/>
            <ac:spMk id="2" creationId="{14481306-9D2D-4C07-A9BA-B039A848740B}"/>
          </ac:spMkLst>
        </pc:spChg>
        <pc:spChg chg="mod">
          <ac:chgData name="Tom Metherell" userId="67115c55-3d24-4997-8fe6-62fbee1ccdaf" providerId="ADAL" clId="{1B68FD5A-E2F5-43B6-996E-EC7C9948E28A}" dt="2021-12-13T10:01:07.107" v="322" actId="404"/>
          <ac:spMkLst>
            <pc:docMk/>
            <pc:sldMk cId="1460500207" sldId="259"/>
            <ac:spMk id="3" creationId="{C3FD8C84-3AB5-4032-91C8-7BEC15DCEA97}"/>
          </ac:spMkLst>
        </pc:spChg>
      </pc:sldChg>
      <pc:sldChg chg="addSp delSp modSp new mod modAnim">
        <pc:chgData name="Tom Metherell" userId="67115c55-3d24-4997-8fe6-62fbee1ccdaf" providerId="ADAL" clId="{1B68FD5A-E2F5-43B6-996E-EC7C9948E28A}" dt="2021-12-13T12:00:07.594" v="3385" actId="14100"/>
        <pc:sldMkLst>
          <pc:docMk/>
          <pc:sldMk cId="3562001684" sldId="260"/>
        </pc:sldMkLst>
        <pc:spChg chg="del">
          <ac:chgData name="Tom Metherell" userId="67115c55-3d24-4997-8fe6-62fbee1ccdaf" providerId="ADAL" clId="{1B68FD5A-E2F5-43B6-996E-EC7C9948E28A}" dt="2021-12-13T10:09:41.756" v="451" actId="478"/>
          <ac:spMkLst>
            <pc:docMk/>
            <pc:sldMk cId="3562001684" sldId="260"/>
            <ac:spMk id="2" creationId="{C7AA41CD-4846-4D9D-B6A1-225BFB28230D}"/>
          </ac:spMkLst>
        </pc:spChg>
        <pc:spChg chg="del">
          <ac:chgData name="Tom Metherell" userId="67115c55-3d24-4997-8fe6-62fbee1ccdaf" providerId="ADAL" clId="{1B68FD5A-E2F5-43B6-996E-EC7C9948E28A}" dt="2021-12-13T10:09:41.756" v="451" actId="478"/>
          <ac:spMkLst>
            <pc:docMk/>
            <pc:sldMk cId="3562001684" sldId="260"/>
            <ac:spMk id="3" creationId="{650E3C0C-D321-4EEB-BBBF-9CDF3ABDF5F2}"/>
          </ac:spMkLst>
        </pc:spChg>
        <pc:spChg chg="add mod">
          <ac:chgData name="Tom Metherell" userId="67115c55-3d24-4997-8fe6-62fbee1ccdaf" providerId="ADAL" clId="{1B68FD5A-E2F5-43B6-996E-EC7C9948E28A}" dt="2021-12-13T12:00:07.594" v="3385" actId="14100"/>
          <ac:spMkLst>
            <pc:docMk/>
            <pc:sldMk cId="3562001684" sldId="260"/>
            <ac:spMk id="4" creationId="{045084CA-744E-4D11-B501-D8B17AA66478}"/>
          </ac:spMkLst>
        </pc:spChg>
        <pc:picChg chg="add mod">
          <ac:chgData name="Tom Metherell" userId="67115c55-3d24-4997-8fe6-62fbee1ccdaf" providerId="ADAL" clId="{1B68FD5A-E2F5-43B6-996E-EC7C9948E28A}" dt="2021-12-13T10:12:04.808" v="511" actId="1076"/>
          <ac:picMkLst>
            <pc:docMk/>
            <pc:sldMk cId="3562001684" sldId="260"/>
            <ac:picMk id="6" creationId="{78B08F98-7468-4D0C-B498-360AD1A8A99A}"/>
          </ac:picMkLst>
        </pc:picChg>
        <pc:picChg chg="add mod">
          <ac:chgData name="Tom Metherell" userId="67115c55-3d24-4997-8fe6-62fbee1ccdaf" providerId="ADAL" clId="{1B68FD5A-E2F5-43B6-996E-EC7C9948E28A}" dt="2021-12-13T10:12:42.880" v="514" actId="1076"/>
          <ac:picMkLst>
            <pc:docMk/>
            <pc:sldMk cId="3562001684" sldId="260"/>
            <ac:picMk id="8" creationId="{BD2D6DE7-172E-4D35-96B1-0E736AB815E9}"/>
          </ac:picMkLst>
        </pc:picChg>
        <pc:picChg chg="add mod">
          <ac:chgData name="Tom Metherell" userId="67115c55-3d24-4997-8fe6-62fbee1ccdaf" providerId="ADAL" clId="{1B68FD5A-E2F5-43B6-996E-EC7C9948E28A}" dt="2021-12-13T10:13:24.249" v="517" actId="14100"/>
          <ac:picMkLst>
            <pc:docMk/>
            <pc:sldMk cId="3562001684" sldId="260"/>
            <ac:picMk id="10" creationId="{05829F56-45BD-4045-8B6F-9CE2A8942D8E}"/>
          </ac:picMkLst>
        </pc:picChg>
        <pc:picChg chg="add mod">
          <ac:chgData name="Tom Metherell" userId="67115c55-3d24-4997-8fe6-62fbee1ccdaf" providerId="ADAL" clId="{1B68FD5A-E2F5-43B6-996E-EC7C9948E28A}" dt="2021-12-13T10:09:52.295" v="455" actId="1076"/>
          <ac:picMkLst>
            <pc:docMk/>
            <pc:sldMk cId="3562001684" sldId="260"/>
            <ac:picMk id="1026" creationId="{36229A51-E7F0-4A7A-B1DB-E398BDE0FA86}"/>
          </ac:picMkLst>
        </pc:picChg>
      </pc:sldChg>
      <pc:sldChg chg="addSp delSp modSp new mod">
        <pc:chgData name="Tom Metherell" userId="67115c55-3d24-4997-8fe6-62fbee1ccdaf" providerId="ADAL" clId="{1B68FD5A-E2F5-43B6-996E-EC7C9948E28A}" dt="2021-12-13T10:18:18.616" v="647" actId="20577"/>
        <pc:sldMkLst>
          <pc:docMk/>
          <pc:sldMk cId="2337708753" sldId="261"/>
        </pc:sldMkLst>
        <pc:spChg chg="mod">
          <ac:chgData name="Tom Metherell" userId="67115c55-3d24-4997-8fe6-62fbee1ccdaf" providerId="ADAL" clId="{1B68FD5A-E2F5-43B6-996E-EC7C9948E28A}" dt="2021-12-13T10:17:36.365" v="618" actId="20577"/>
          <ac:spMkLst>
            <pc:docMk/>
            <pc:sldMk cId="2337708753" sldId="261"/>
            <ac:spMk id="2" creationId="{BAEA17A6-EDB3-4E8F-B442-8107A3CE2177}"/>
          </ac:spMkLst>
        </pc:spChg>
        <pc:spChg chg="del">
          <ac:chgData name="Tom Metherell" userId="67115c55-3d24-4997-8fe6-62fbee1ccdaf" providerId="ADAL" clId="{1B68FD5A-E2F5-43B6-996E-EC7C9948E28A}" dt="2021-12-13T10:15:18.656" v="541" actId="478"/>
          <ac:spMkLst>
            <pc:docMk/>
            <pc:sldMk cId="2337708753" sldId="261"/>
            <ac:spMk id="3" creationId="{76C7A8E1-080E-4D40-9385-F421A5606C44}"/>
          </ac:spMkLst>
        </pc:spChg>
        <pc:spChg chg="add mod">
          <ac:chgData name="Tom Metherell" userId="67115c55-3d24-4997-8fe6-62fbee1ccdaf" providerId="ADAL" clId="{1B68FD5A-E2F5-43B6-996E-EC7C9948E28A}" dt="2021-12-13T10:18:18.616" v="647" actId="20577"/>
          <ac:spMkLst>
            <pc:docMk/>
            <pc:sldMk cId="2337708753" sldId="261"/>
            <ac:spMk id="5" creationId="{16C70B07-EFDA-470A-A58A-1F780E41C4F6}"/>
          </ac:spMkLst>
        </pc:spChg>
        <pc:graphicFrameChg chg="add del mod modGraphic">
          <ac:chgData name="Tom Metherell" userId="67115c55-3d24-4997-8fe6-62fbee1ccdaf" providerId="ADAL" clId="{1B68FD5A-E2F5-43B6-996E-EC7C9948E28A}" dt="2021-12-13T10:16:25.548" v="561" actId="404"/>
          <ac:graphicFrameMkLst>
            <pc:docMk/>
            <pc:sldMk cId="2337708753" sldId="261"/>
            <ac:graphicFrameMk id="4" creationId="{1970A621-59FC-465D-A131-6ADA0596C16E}"/>
          </ac:graphicFrameMkLst>
        </pc:graphicFrameChg>
      </pc:sldChg>
      <pc:sldChg chg="addSp delSp modSp new mod modAnim">
        <pc:chgData name="Tom Metherell" userId="67115c55-3d24-4997-8fe6-62fbee1ccdaf" providerId="ADAL" clId="{1B68FD5A-E2F5-43B6-996E-EC7C9948E28A}" dt="2021-12-13T11:24:53.678" v="1430" actId="14100"/>
        <pc:sldMkLst>
          <pc:docMk/>
          <pc:sldMk cId="3229472607" sldId="262"/>
        </pc:sldMkLst>
        <pc:spChg chg="mod">
          <ac:chgData name="Tom Metherell" userId="67115c55-3d24-4997-8fe6-62fbee1ccdaf" providerId="ADAL" clId="{1B68FD5A-E2F5-43B6-996E-EC7C9948E28A}" dt="2021-12-13T10:25:59.650" v="785" actId="962"/>
          <ac:spMkLst>
            <pc:docMk/>
            <pc:sldMk cId="3229472607" sldId="262"/>
            <ac:spMk id="2" creationId="{92478FCA-C041-4C77-A42E-BA04EE4E6648}"/>
          </ac:spMkLst>
        </pc:spChg>
        <pc:spChg chg="del">
          <ac:chgData name="Tom Metherell" userId="67115c55-3d24-4997-8fe6-62fbee1ccdaf" providerId="ADAL" clId="{1B68FD5A-E2F5-43B6-996E-EC7C9948E28A}" dt="2021-12-13T10:21:40.636" v="714" actId="478"/>
          <ac:spMkLst>
            <pc:docMk/>
            <pc:sldMk cId="3229472607" sldId="262"/>
            <ac:spMk id="3" creationId="{57B1B01B-36F5-4956-8EF5-0198DCB48E5D}"/>
          </ac:spMkLst>
        </pc:spChg>
        <pc:spChg chg="add mod">
          <ac:chgData name="Tom Metherell" userId="67115c55-3d24-4997-8fe6-62fbee1ccdaf" providerId="ADAL" clId="{1B68FD5A-E2F5-43B6-996E-EC7C9948E28A}" dt="2021-12-13T11:24:53.678" v="1430" actId="14100"/>
          <ac:spMkLst>
            <pc:docMk/>
            <pc:sldMk cId="3229472607" sldId="262"/>
            <ac:spMk id="6" creationId="{DABC472B-CDC8-48F7-BE5F-A40C57273762}"/>
          </ac:spMkLst>
        </pc:spChg>
        <pc:spChg chg="add mod">
          <ac:chgData name="Tom Metherell" userId="67115c55-3d24-4997-8fe6-62fbee1ccdaf" providerId="ADAL" clId="{1B68FD5A-E2F5-43B6-996E-EC7C9948E28A}" dt="2021-12-13T10:29:50.861" v="810"/>
          <ac:spMkLst>
            <pc:docMk/>
            <pc:sldMk cId="3229472607" sldId="262"/>
            <ac:spMk id="9" creationId="{8AEF37C2-25D9-4D32-8D81-EBB85E5D924D}"/>
          </ac:spMkLst>
        </pc:spChg>
        <pc:spChg chg="add del mod">
          <ac:chgData name="Tom Metherell" userId="67115c55-3d24-4997-8fe6-62fbee1ccdaf" providerId="ADAL" clId="{1B68FD5A-E2F5-43B6-996E-EC7C9948E28A}" dt="2021-12-13T10:32:28.765" v="824" actId="478"/>
          <ac:spMkLst>
            <pc:docMk/>
            <pc:sldMk cId="3229472607" sldId="262"/>
            <ac:spMk id="11" creationId="{E941207B-A0F9-4F24-9D8D-F44E350DC68F}"/>
          </ac:spMkLst>
        </pc:spChg>
        <pc:spChg chg="add mod">
          <ac:chgData name="Tom Metherell" userId="67115c55-3d24-4997-8fe6-62fbee1ccdaf" providerId="ADAL" clId="{1B68FD5A-E2F5-43B6-996E-EC7C9948E28A}" dt="2021-12-13T10:33:00.875" v="828"/>
          <ac:spMkLst>
            <pc:docMk/>
            <pc:sldMk cId="3229472607" sldId="262"/>
            <ac:spMk id="12" creationId="{E115E944-A3AA-464F-B4AC-A4F1F0A24AFA}"/>
          </ac:spMkLst>
        </pc:spChg>
        <pc:picChg chg="add mod">
          <ac:chgData name="Tom Metherell" userId="67115c55-3d24-4997-8fe6-62fbee1ccdaf" providerId="ADAL" clId="{1B68FD5A-E2F5-43B6-996E-EC7C9948E28A}" dt="2021-12-13T10:28:46.125" v="805" actId="1076"/>
          <ac:picMkLst>
            <pc:docMk/>
            <pc:sldMk cId="3229472607" sldId="262"/>
            <ac:picMk id="5" creationId="{41FE3288-32FB-467A-8CD9-C303320BC55B}"/>
          </ac:picMkLst>
        </pc:picChg>
        <pc:picChg chg="add del mod">
          <ac:chgData name="Tom Metherell" userId="67115c55-3d24-4997-8fe6-62fbee1ccdaf" providerId="ADAL" clId="{1B68FD5A-E2F5-43B6-996E-EC7C9948E28A}" dt="2021-12-13T10:26:21.530" v="792"/>
          <ac:picMkLst>
            <pc:docMk/>
            <pc:sldMk cId="3229472607" sldId="262"/>
            <ac:picMk id="7" creationId="{DE6D880D-6676-4254-8DB7-BFEBC36C774A}"/>
          </ac:picMkLst>
        </pc:picChg>
        <pc:picChg chg="add mod">
          <ac:chgData name="Tom Metherell" userId="67115c55-3d24-4997-8fe6-62fbee1ccdaf" providerId="ADAL" clId="{1B68FD5A-E2F5-43B6-996E-EC7C9948E28A}" dt="2021-12-13T10:27:48.255" v="798" actId="1076"/>
          <ac:picMkLst>
            <pc:docMk/>
            <pc:sldMk cId="3229472607" sldId="262"/>
            <ac:picMk id="8" creationId="{A1E2666F-D674-433C-BDC3-058D21BBB5E2}"/>
          </ac:picMkLst>
        </pc:picChg>
        <pc:picChg chg="add mod">
          <ac:chgData name="Tom Metherell" userId="67115c55-3d24-4997-8fe6-62fbee1ccdaf" providerId="ADAL" clId="{1B68FD5A-E2F5-43B6-996E-EC7C9948E28A}" dt="2021-12-13T10:31:13.967" v="814" actId="1076"/>
          <ac:picMkLst>
            <pc:docMk/>
            <pc:sldMk cId="3229472607" sldId="262"/>
            <ac:picMk id="10" creationId="{D3F07159-EB71-4153-9D67-B47F9F84AD41}"/>
          </ac:picMkLst>
        </pc:picChg>
      </pc:sldChg>
      <pc:sldChg chg="addSp delSp modSp new mod">
        <pc:chgData name="Tom Metherell" userId="67115c55-3d24-4997-8fe6-62fbee1ccdaf" providerId="ADAL" clId="{1B68FD5A-E2F5-43B6-996E-EC7C9948E28A}" dt="2021-12-13T10:34:56.635" v="884" actId="20577"/>
        <pc:sldMkLst>
          <pc:docMk/>
          <pc:sldMk cId="3978791868" sldId="263"/>
        </pc:sldMkLst>
        <pc:spChg chg="del">
          <ac:chgData name="Tom Metherell" userId="67115c55-3d24-4997-8fe6-62fbee1ccdaf" providerId="ADAL" clId="{1B68FD5A-E2F5-43B6-996E-EC7C9948E28A}" dt="2021-12-13T10:25:48.846" v="782" actId="478"/>
          <ac:spMkLst>
            <pc:docMk/>
            <pc:sldMk cId="3978791868" sldId="263"/>
            <ac:spMk id="2" creationId="{2240F344-C4C5-4E47-A069-F7E5E29EA20B}"/>
          </ac:spMkLst>
        </pc:spChg>
        <pc:spChg chg="del">
          <ac:chgData name="Tom Metherell" userId="67115c55-3d24-4997-8fe6-62fbee1ccdaf" providerId="ADAL" clId="{1B68FD5A-E2F5-43B6-996E-EC7C9948E28A}" dt="2021-12-13T10:25:48.846" v="782" actId="478"/>
          <ac:spMkLst>
            <pc:docMk/>
            <pc:sldMk cId="3978791868" sldId="263"/>
            <ac:spMk id="3" creationId="{7A99FCC2-6FE0-4842-994C-4D745FB10FC2}"/>
          </ac:spMkLst>
        </pc:spChg>
        <pc:spChg chg="add mod">
          <ac:chgData name="Tom Metherell" userId="67115c55-3d24-4997-8fe6-62fbee1ccdaf" providerId="ADAL" clId="{1B68FD5A-E2F5-43B6-996E-EC7C9948E28A}" dt="2021-12-13T10:34:56.635" v="884" actId="20577"/>
          <ac:spMkLst>
            <pc:docMk/>
            <pc:sldMk cId="3978791868" sldId="263"/>
            <ac:spMk id="6" creationId="{8B90DF92-C10C-4FEF-BDE4-97DB5800D84C}"/>
          </ac:spMkLst>
        </pc:spChg>
        <pc:spChg chg="add mod">
          <ac:chgData name="Tom Metherell" userId="67115c55-3d24-4997-8fe6-62fbee1ccdaf" providerId="ADAL" clId="{1B68FD5A-E2F5-43B6-996E-EC7C9948E28A}" dt="2021-12-13T10:26:50.916" v="795"/>
          <ac:spMkLst>
            <pc:docMk/>
            <pc:sldMk cId="3978791868" sldId="263"/>
            <ac:spMk id="8" creationId="{CC24D14B-A6FD-4D67-8529-F5E71C94FDEC}"/>
          </ac:spMkLst>
        </pc:spChg>
        <pc:picChg chg="add del mod">
          <ac:chgData name="Tom Metherell" userId="67115c55-3d24-4997-8fe6-62fbee1ccdaf" providerId="ADAL" clId="{1B68FD5A-E2F5-43B6-996E-EC7C9948E28A}" dt="2021-12-13T10:26:18.306" v="790" actId="478"/>
          <ac:picMkLst>
            <pc:docMk/>
            <pc:sldMk cId="3978791868" sldId="263"/>
            <ac:picMk id="5" creationId="{CEA79D58-E822-4AFB-85A3-9D6E3A53D6CE}"/>
          </ac:picMkLst>
        </pc:picChg>
        <pc:picChg chg="add mod">
          <ac:chgData name="Tom Metherell" userId="67115c55-3d24-4997-8fe6-62fbee1ccdaf" providerId="ADAL" clId="{1B68FD5A-E2F5-43B6-996E-EC7C9948E28A}" dt="2021-12-13T10:26:43.825" v="794" actId="14826"/>
          <ac:picMkLst>
            <pc:docMk/>
            <pc:sldMk cId="3978791868" sldId="263"/>
            <ac:picMk id="7" creationId="{EA0BF2F8-6EDC-41A6-B802-99C380166BA8}"/>
          </ac:picMkLst>
        </pc:picChg>
      </pc:sldChg>
      <pc:sldChg chg="addSp modSp new mod">
        <pc:chgData name="Tom Metherell" userId="67115c55-3d24-4997-8fe6-62fbee1ccdaf" providerId="ADAL" clId="{1B68FD5A-E2F5-43B6-996E-EC7C9948E28A}" dt="2021-12-13T10:57:31.234" v="1074" actId="20577"/>
        <pc:sldMkLst>
          <pc:docMk/>
          <pc:sldMk cId="2269652918" sldId="264"/>
        </pc:sldMkLst>
        <pc:spChg chg="mod">
          <ac:chgData name="Tom Metherell" userId="67115c55-3d24-4997-8fe6-62fbee1ccdaf" providerId="ADAL" clId="{1B68FD5A-E2F5-43B6-996E-EC7C9948E28A}" dt="2021-12-13T10:56:01.538" v="928" actId="207"/>
          <ac:spMkLst>
            <pc:docMk/>
            <pc:sldMk cId="2269652918" sldId="264"/>
            <ac:spMk id="2" creationId="{9A402CE4-4FA4-4A4B-A88B-91AF42EBD6D1}"/>
          </ac:spMkLst>
        </pc:spChg>
        <pc:spChg chg="mod">
          <ac:chgData name="Tom Metherell" userId="67115c55-3d24-4997-8fe6-62fbee1ccdaf" providerId="ADAL" clId="{1B68FD5A-E2F5-43B6-996E-EC7C9948E28A}" dt="2021-12-13T10:57:31.234" v="1074" actId="20577"/>
          <ac:spMkLst>
            <pc:docMk/>
            <pc:sldMk cId="2269652918" sldId="264"/>
            <ac:spMk id="3" creationId="{EB4BFD31-63B1-4273-BE6C-28CC06FD9C09}"/>
          </ac:spMkLst>
        </pc:spChg>
        <pc:spChg chg="add mod">
          <ac:chgData name="Tom Metherell" userId="67115c55-3d24-4997-8fe6-62fbee1ccdaf" providerId="ADAL" clId="{1B68FD5A-E2F5-43B6-996E-EC7C9948E28A}" dt="2021-12-13T10:57:13.511" v="1053" actId="20577"/>
          <ac:spMkLst>
            <pc:docMk/>
            <pc:sldMk cId="2269652918" sldId="264"/>
            <ac:spMk id="4" creationId="{5ACD8A68-A972-49B2-801D-B43A72C32609}"/>
          </ac:spMkLst>
        </pc:spChg>
      </pc:sldChg>
      <pc:sldChg chg="addSp delSp modSp new mod">
        <pc:chgData name="Tom Metherell" userId="67115c55-3d24-4997-8fe6-62fbee1ccdaf" providerId="ADAL" clId="{1B68FD5A-E2F5-43B6-996E-EC7C9948E28A}" dt="2021-12-13T11:07:09.712" v="1374"/>
        <pc:sldMkLst>
          <pc:docMk/>
          <pc:sldMk cId="4236786147" sldId="265"/>
        </pc:sldMkLst>
        <pc:spChg chg="mod">
          <ac:chgData name="Tom Metherell" userId="67115c55-3d24-4997-8fe6-62fbee1ccdaf" providerId="ADAL" clId="{1B68FD5A-E2F5-43B6-996E-EC7C9948E28A}" dt="2021-12-13T10:57:58.275" v="1099" actId="207"/>
          <ac:spMkLst>
            <pc:docMk/>
            <pc:sldMk cId="4236786147" sldId="265"/>
            <ac:spMk id="2" creationId="{DAA2DAC9-ABDE-414A-95B2-887AADD26387}"/>
          </ac:spMkLst>
        </pc:spChg>
        <pc:spChg chg="del">
          <ac:chgData name="Tom Metherell" userId="67115c55-3d24-4997-8fe6-62fbee1ccdaf" providerId="ADAL" clId="{1B68FD5A-E2F5-43B6-996E-EC7C9948E28A}" dt="2021-12-13T10:58:06.413" v="1101" actId="478"/>
          <ac:spMkLst>
            <pc:docMk/>
            <pc:sldMk cId="4236786147" sldId="265"/>
            <ac:spMk id="3" creationId="{2BD79CA9-E8A7-4F91-B596-C0CB4F30FAE8}"/>
          </ac:spMkLst>
        </pc:spChg>
        <pc:spChg chg="add mod">
          <ac:chgData name="Tom Metherell" userId="67115c55-3d24-4997-8fe6-62fbee1ccdaf" providerId="ADAL" clId="{1B68FD5A-E2F5-43B6-996E-EC7C9948E28A}" dt="2021-12-13T11:00:47.713" v="1326" actId="1076"/>
          <ac:spMkLst>
            <pc:docMk/>
            <pc:sldMk cId="4236786147" sldId="265"/>
            <ac:spMk id="5" creationId="{AAF5D38B-E12C-4029-917D-E74437FE7E4F}"/>
          </ac:spMkLst>
        </pc:spChg>
        <pc:spChg chg="add mod">
          <ac:chgData name="Tom Metherell" userId="67115c55-3d24-4997-8fe6-62fbee1ccdaf" providerId="ADAL" clId="{1B68FD5A-E2F5-43B6-996E-EC7C9948E28A}" dt="2021-12-13T11:07:09.712" v="1374"/>
          <ac:spMkLst>
            <pc:docMk/>
            <pc:sldMk cId="4236786147" sldId="265"/>
            <ac:spMk id="6" creationId="{5935EE8B-293B-4DDD-B58C-A3A2F4DCAC75}"/>
          </ac:spMkLst>
        </pc:spChg>
        <pc:picChg chg="add mod modCrop">
          <ac:chgData name="Tom Metherell" userId="67115c55-3d24-4997-8fe6-62fbee1ccdaf" providerId="ADAL" clId="{1B68FD5A-E2F5-43B6-996E-EC7C9948E28A}" dt="2021-12-13T10:58:53.102" v="1105" actId="1076"/>
          <ac:picMkLst>
            <pc:docMk/>
            <pc:sldMk cId="4236786147" sldId="265"/>
            <ac:picMk id="4" creationId="{4AF1AD8C-82C4-4254-9E4A-0E005116B4F1}"/>
          </ac:picMkLst>
        </pc:picChg>
      </pc:sldChg>
      <pc:sldChg chg="addSp delSp modSp new mod">
        <pc:chgData name="Tom Metherell" userId="67115c55-3d24-4997-8fe6-62fbee1ccdaf" providerId="ADAL" clId="{1B68FD5A-E2F5-43B6-996E-EC7C9948E28A}" dt="2021-12-13T11:07:10.211" v="1375"/>
        <pc:sldMkLst>
          <pc:docMk/>
          <pc:sldMk cId="2304696769" sldId="266"/>
        </pc:sldMkLst>
        <pc:spChg chg="del">
          <ac:chgData name="Tom Metherell" userId="67115c55-3d24-4997-8fe6-62fbee1ccdaf" providerId="ADAL" clId="{1B68FD5A-E2F5-43B6-996E-EC7C9948E28A}" dt="2021-12-13T11:03:50.522" v="1328" actId="478"/>
          <ac:spMkLst>
            <pc:docMk/>
            <pc:sldMk cId="2304696769" sldId="266"/>
            <ac:spMk id="2" creationId="{F78C2747-9038-4E57-9271-523F0A1725AC}"/>
          </ac:spMkLst>
        </pc:spChg>
        <pc:spChg chg="del">
          <ac:chgData name="Tom Metherell" userId="67115c55-3d24-4997-8fe6-62fbee1ccdaf" providerId="ADAL" clId="{1B68FD5A-E2F5-43B6-996E-EC7C9948E28A}" dt="2021-12-13T11:04:22.622" v="1360" actId="478"/>
          <ac:spMkLst>
            <pc:docMk/>
            <pc:sldMk cId="2304696769" sldId="266"/>
            <ac:spMk id="3" creationId="{347EE3ED-D188-4832-B6D7-F01D45FE0648}"/>
          </ac:spMkLst>
        </pc:spChg>
        <pc:spChg chg="add mod">
          <ac:chgData name="Tom Metherell" userId="67115c55-3d24-4997-8fe6-62fbee1ccdaf" providerId="ADAL" clId="{1B68FD5A-E2F5-43B6-996E-EC7C9948E28A}" dt="2021-12-13T11:03:55.055" v="1357" actId="20577"/>
          <ac:spMkLst>
            <pc:docMk/>
            <pc:sldMk cId="2304696769" sldId="266"/>
            <ac:spMk id="4" creationId="{2A09C2CE-C1DF-43C3-A499-F3F83DBBADEE}"/>
          </ac:spMkLst>
        </pc:spChg>
        <pc:spChg chg="add mod">
          <ac:chgData name="Tom Metherell" userId="67115c55-3d24-4997-8fe6-62fbee1ccdaf" providerId="ADAL" clId="{1B68FD5A-E2F5-43B6-996E-EC7C9948E28A}" dt="2021-12-13T11:05:36.532" v="1373" actId="20577"/>
          <ac:spMkLst>
            <pc:docMk/>
            <pc:sldMk cId="2304696769" sldId="266"/>
            <ac:spMk id="6" creationId="{0392E46E-25AB-4B40-8C4A-EAA6C3B0BDB9}"/>
          </ac:spMkLst>
        </pc:spChg>
        <pc:spChg chg="add mod">
          <ac:chgData name="Tom Metherell" userId="67115c55-3d24-4997-8fe6-62fbee1ccdaf" providerId="ADAL" clId="{1B68FD5A-E2F5-43B6-996E-EC7C9948E28A}" dt="2021-12-13T11:07:10.211" v="1375"/>
          <ac:spMkLst>
            <pc:docMk/>
            <pc:sldMk cId="2304696769" sldId="266"/>
            <ac:spMk id="7" creationId="{6AAC978F-4E16-43F5-8C18-7A26D6909B9C}"/>
          </ac:spMkLst>
        </pc:spChg>
        <pc:picChg chg="add mod modCrop">
          <ac:chgData name="Tom Metherell" userId="67115c55-3d24-4997-8fe6-62fbee1ccdaf" providerId="ADAL" clId="{1B68FD5A-E2F5-43B6-996E-EC7C9948E28A}" dt="2021-12-13T11:05:16.382" v="1368" actId="1076"/>
          <ac:picMkLst>
            <pc:docMk/>
            <pc:sldMk cId="2304696769" sldId="266"/>
            <ac:picMk id="5" creationId="{97210E2A-06C1-4C3F-AC07-E22B5ECCF6C3}"/>
          </ac:picMkLst>
        </pc:picChg>
      </pc:sldChg>
      <pc:sldChg chg="addSp modSp new mod modAnim">
        <pc:chgData name="Tom Metherell" userId="67115c55-3d24-4997-8fe6-62fbee1ccdaf" providerId="ADAL" clId="{1B68FD5A-E2F5-43B6-996E-EC7C9948E28A}" dt="2021-12-14T09:16:41.726" v="3386"/>
        <pc:sldMkLst>
          <pc:docMk/>
          <pc:sldMk cId="254707062" sldId="267"/>
        </pc:sldMkLst>
        <pc:spChg chg="mod">
          <ac:chgData name="Tom Metherell" userId="67115c55-3d24-4997-8fe6-62fbee1ccdaf" providerId="ADAL" clId="{1B68FD5A-E2F5-43B6-996E-EC7C9948E28A}" dt="2021-12-13T11:21:56.712" v="1395" actId="207"/>
          <ac:spMkLst>
            <pc:docMk/>
            <pc:sldMk cId="254707062" sldId="267"/>
            <ac:spMk id="2" creationId="{F2609B48-D7F0-4B52-8402-FFA5B72B2BB7}"/>
          </ac:spMkLst>
        </pc:spChg>
        <pc:spChg chg="mod">
          <ac:chgData name="Tom Metherell" userId="67115c55-3d24-4997-8fe6-62fbee1ccdaf" providerId="ADAL" clId="{1B68FD5A-E2F5-43B6-996E-EC7C9948E28A}" dt="2021-12-13T11:29:06.660" v="1638" actId="403"/>
          <ac:spMkLst>
            <pc:docMk/>
            <pc:sldMk cId="254707062" sldId="267"/>
            <ac:spMk id="3" creationId="{2CABE3C5-B6E4-46C2-8809-72F78D1A8FD6}"/>
          </ac:spMkLst>
        </pc:spChg>
        <pc:spChg chg="add mod">
          <ac:chgData name="Tom Metherell" userId="67115c55-3d24-4997-8fe6-62fbee1ccdaf" providerId="ADAL" clId="{1B68FD5A-E2F5-43B6-996E-EC7C9948E28A}" dt="2021-12-13T11:29:20.139" v="1639"/>
          <ac:spMkLst>
            <pc:docMk/>
            <pc:sldMk cId="254707062" sldId="267"/>
            <ac:spMk id="4" creationId="{90910D39-0ACD-4A0D-B9D4-72D9F7F023F4}"/>
          </ac:spMkLst>
        </pc:spChg>
      </pc:sldChg>
      <pc:sldChg chg="addSp delSp modSp new mod">
        <pc:chgData name="Tom Metherell" userId="67115c55-3d24-4997-8fe6-62fbee1ccdaf" providerId="ADAL" clId="{1B68FD5A-E2F5-43B6-996E-EC7C9948E28A}" dt="2021-12-13T11:32:50.568" v="1913" actId="121"/>
        <pc:sldMkLst>
          <pc:docMk/>
          <pc:sldMk cId="2217532108" sldId="268"/>
        </pc:sldMkLst>
        <pc:spChg chg="del">
          <ac:chgData name="Tom Metherell" userId="67115c55-3d24-4997-8fe6-62fbee1ccdaf" providerId="ADAL" clId="{1B68FD5A-E2F5-43B6-996E-EC7C9948E28A}" dt="2021-12-13T11:31:11.716" v="1641" actId="478"/>
          <ac:spMkLst>
            <pc:docMk/>
            <pc:sldMk cId="2217532108" sldId="268"/>
            <ac:spMk id="2" creationId="{3F6A75DF-A675-48AA-BDCB-559FCC877106}"/>
          </ac:spMkLst>
        </pc:spChg>
        <pc:spChg chg="mod">
          <ac:chgData name="Tom Metherell" userId="67115c55-3d24-4997-8fe6-62fbee1ccdaf" providerId="ADAL" clId="{1B68FD5A-E2F5-43B6-996E-EC7C9948E28A}" dt="2021-12-13T11:32:50.568" v="1913" actId="121"/>
          <ac:spMkLst>
            <pc:docMk/>
            <pc:sldMk cId="2217532108" sldId="268"/>
            <ac:spMk id="3" creationId="{1F66C6A9-1668-4B66-8C37-8A685374DBA5}"/>
          </ac:spMkLst>
        </pc:spChg>
        <pc:spChg chg="add mod">
          <ac:chgData name="Tom Metherell" userId="67115c55-3d24-4997-8fe6-62fbee1ccdaf" providerId="ADAL" clId="{1B68FD5A-E2F5-43B6-996E-EC7C9948E28A}" dt="2021-12-13T11:31:14.829" v="1654" actId="20577"/>
          <ac:spMkLst>
            <pc:docMk/>
            <pc:sldMk cId="2217532108" sldId="268"/>
            <ac:spMk id="4" creationId="{54214D03-64E6-49E5-86E1-476679EC50D5}"/>
          </ac:spMkLst>
        </pc:spChg>
      </pc:sldChg>
      <pc:sldChg chg="modSp add mod">
        <pc:chgData name="Tom Metherell" userId="67115c55-3d24-4997-8fe6-62fbee1ccdaf" providerId="ADAL" clId="{1B68FD5A-E2F5-43B6-996E-EC7C9948E28A}" dt="2021-12-13T11:33:36.038" v="2100" actId="20577"/>
        <pc:sldMkLst>
          <pc:docMk/>
          <pc:sldMk cId="9018837" sldId="269"/>
        </pc:sldMkLst>
        <pc:spChg chg="mod">
          <ac:chgData name="Tom Metherell" userId="67115c55-3d24-4997-8fe6-62fbee1ccdaf" providerId="ADAL" clId="{1B68FD5A-E2F5-43B6-996E-EC7C9948E28A}" dt="2021-12-13T11:33:36.038" v="2100" actId="20577"/>
          <ac:spMkLst>
            <pc:docMk/>
            <pc:sldMk cId="9018837" sldId="269"/>
            <ac:spMk id="3" creationId="{1F66C6A9-1668-4B66-8C37-8A685374DBA5}"/>
          </ac:spMkLst>
        </pc:spChg>
      </pc:sldChg>
      <pc:sldChg chg="addSp delSp modSp new mod">
        <pc:chgData name="Tom Metherell" userId="67115c55-3d24-4997-8fe6-62fbee1ccdaf" providerId="ADAL" clId="{1B68FD5A-E2F5-43B6-996E-EC7C9948E28A}" dt="2021-12-13T11:54:51.355" v="3344" actId="20577"/>
        <pc:sldMkLst>
          <pc:docMk/>
          <pc:sldMk cId="2789833517" sldId="270"/>
        </pc:sldMkLst>
        <pc:spChg chg="del">
          <ac:chgData name="Tom Metherell" userId="67115c55-3d24-4997-8fe6-62fbee1ccdaf" providerId="ADAL" clId="{1B68FD5A-E2F5-43B6-996E-EC7C9948E28A}" dt="2021-12-13T11:35:07.994" v="2103" actId="478"/>
          <ac:spMkLst>
            <pc:docMk/>
            <pc:sldMk cId="2789833517" sldId="270"/>
            <ac:spMk id="2" creationId="{E6CCE162-3973-409D-B31B-64F87C41F72C}"/>
          </ac:spMkLst>
        </pc:spChg>
        <pc:spChg chg="mod">
          <ac:chgData name="Tom Metherell" userId="67115c55-3d24-4997-8fe6-62fbee1ccdaf" providerId="ADAL" clId="{1B68FD5A-E2F5-43B6-996E-EC7C9948E28A}" dt="2021-12-13T11:54:51.355" v="3344" actId="20577"/>
          <ac:spMkLst>
            <pc:docMk/>
            <pc:sldMk cId="2789833517" sldId="270"/>
            <ac:spMk id="3" creationId="{D5A1320E-ECBB-41CA-A979-5AAFF9266FA3}"/>
          </ac:spMkLst>
        </pc:spChg>
        <pc:spChg chg="add mod">
          <ac:chgData name="Tom Metherell" userId="67115c55-3d24-4997-8fe6-62fbee1ccdaf" providerId="ADAL" clId="{1B68FD5A-E2F5-43B6-996E-EC7C9948E28A}" dt="2021-12-13T11:35:11.100" v="2113" actId="20577"/>
          <ac:spMkLst>
            <pc:docMk/>
            <pc:sldMk cId="2789833517" sldId="270"/>
            <ac:spMk id="4" creationId="{16CB0935-B4F3-42EA-9480-F55E2CE93E6B}"/>
          </ac:spMkLst>
        </pc:spChg>
      </pc:sldChg>
    </pc:docChg>
  </pc:docChgLst>
  <pc:docChgLst>
    <pc:chgData name="Tom Metherell" userId="67115c55-3d24-4997-8fe6-62fbee1ccdaf" providerId="ADAL" clId="{CBE38A2E-3092-EB48-8ED3-B8856F0DF359}"/>
    <pc:docChg chg="modSld">
      <pc:chgData name="Tom Metherell" userId="67115c55-3d24-4997-8fe6-62fbee1ccdaf" providerId="ADAL" clId="{CBE38A2E-3092-EB48-8ED3-B8856F0DF359}" dt="2021-12-14T08:54:04.020" v="3" actId="20577"/>
      <pc:docMkLst>
        <pc:docMk/>
      </pc:docMkLst>
      <pc:sldChg chg="modSp">
        <pc:chgData name="Tom Metherell" userId="67115c55-3d24-4997-8fe6-62fbee1ccdaf" providerId="ADAL" clId="{CBE38A2E-3092-EB48-8ED3-B8856F0DF359}" dt="2021-12-14T08:54:04.020" v="3" actId="20577"/>
        <pc:sldMkLst>
          <pc:docMk/>
          <pc:sldMk cId="2789833517" sldId="270"/>
        </pc:sldMkLst>
        <pc:spChg chg="mod">
          <ac:chgData name="Tom Metherell" userId="67115c55-3d24-4997-8fe6-62fbee1ccdaf" providerId="ADAL" clId="{CBE38A2E-3092-EB48-8ED3-B8856F0DF359}" dt="2021-12-14T08:54:04.020" v="3" actId="20577"/>
          <ac:spMkLst>
            <pc:docMk/>
            <pc:sldMk cId="2789833517" sldId="270"/>
            <ac:spMk id="3" creationId="{D5A1320E-ECBB-41CA-A979-5AAFF9266F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C5BE-9BD1-49FC-838E-49599207D466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4C5E8-2AF3-49FD-9E39-50122889B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876" y="1879347"/>
            <a:ext cx="12192000" cy="3402772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3" y="506543"/>
            <a:ext cx="3240000" cy="67351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5282120"/>
            <a:ext cx="12192000" cy="583836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ubtitle 8"/>
          <p:cNvSpPr>
            <a:spLocks noGrp="1"/>
          </p:cNvSpPr>
          <p:nvPr>
            <p:ph type="subTitle" idx="4294967295"/>
          </p:nvPr>
        </p:nvSpPr>
        <p:spPr>
          <a:xfrm>
            <a:off x="541173" y="3213396"/>
            <a:ext cx="11107902" cy="503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GB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idx="4294967295"/>
          </p:nvPr>
        </p:nvSpPr>
        <p:spPr>
          <a:xfrm>
            <a:off x="541173" y="2451645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l"/>
            <a:endParaRPr lang="en-GB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865955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7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3894" y="355288"/>
            <a:ext cx="11313757" cy="5693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63894" y="1708151"/>
            <a:ext cx="11313757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altLang="en-US"/>
              <a:t>Click to add text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079787"/>
            <a:ext cx="12192000" cy="778213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5" y="6233465"/>
            <a:ext cx="2340000" cy="4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4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1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10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ituteforgovernment.org.uk/charts/uk-government-coronavirus-lockdowns" TargetMode="External"/><Relationship Id="rId7" Type="http://schemas.openxmlformats.org/officeDocument/2006/relationships/hyperlink" Target="https://files.digital.nhs.uk/CB/C41981/mhcyp_2020_rep.pdf" TargetMode="External"/><Relationship Id="rId2" Type="http://schemas.openxmlformats.org/officeDocument/2006/relationships/hyperlink" Target="https://doi.org/10.1101/2021.11.25.2126685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5255/UKDA-SN-8644-10" TargetMode="External"/><Relationship Id="rId5" Type="http://schemas.openxmlformats.org/officeDocument/2006/relationships/hyperlink" Target="http://doi.org/10.5255/UKDA-SN-6614-14" TargetMode="External"/><Relationship Id="rId4" Type="http://schemas.openxmlformats.org/officeDocument/2006/relationships/hyperlink" Target="https://doi.org/10.1016/S2352-4642(20)30186-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2.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8"/>
          <p:cNvSpPr>
            <a:spLocks noGrp="1"/>
          </p:cNvSpPr>
          <p:nvPr>
            <p:ph type="subTitle" idx="4294967295"/>
          </p:nvPr>
        </p:nvSpPr>
        <p:spPr>
          <a:xfrm>
            <a:off x="541173" y="3579150"/>
            <a:ext cx="11107902" cy="503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 Development Forum</a:t>
            </a:r>
          </a:p>
          <a:p>
            <a:pPr marL="0" indent="0" algn="l">
              <a:buNone/>
            </a:pPr>
            <a:r>
              <a:rPr lang="en-GB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14/12/2021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idx="4294967295"/>
          </p:nvPr>
        </p:nvSpPr>
        <p:spPr>
          <a:xfrm>
            <a:off x="541173" y="2451645"/>
            <a:ext cx="11107902" cy="52387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l"/>
            <a:r>
              <a:rPr lang="en-GB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exclusion, adolescent mental health and COVID-19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865955"/>
            <a:ext cx="12192000" cy="338449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" descr="Division name appears here"/>
          <p:cNvSpPr txBox="1">
            <a:spLocks/>
          </p:cNvSpPr>
          <p:nvPr/>
        </p:nvSpPr>
        <p:spPr>
          <a:xfrm>
            <a:off x="541174" y="5401043"/>
            <a:ext cx="11107901" cy="338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indent="0" algn="l" defTabSz="914400" rtl="0" eaLnBrk="1" latinLnBrk="0" hangingPunct="1">
              <a:buNone/>
              <a:defRPr sz="1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Tom Metherell, Fitzwilliam College</a:t>
            </a:r>
          </a:p>
        </p:txBody>
      </p:sp>
    </p:spTree>
    <p:extLst>
      <p:ext uri="{BB962C8B-B14F-4D97-AF65-F5344CB8AC3E}">
        <p14:creationId xmlns:p14="http://schemas.microsoft.com/office/powerpoint/2010/main" val="413097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A2DAC9-ABDE-414A-95B2-887AADD263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Access to a 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1AD8C-82C4-4254-9E4A-0E005116B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03"/>
          <a:stretch/>
        </p:blipFill>
        <p:spPr>
          <a:xfrm>
            <a:off x="363894" y="1366520"/>
            <a:ext cx="7938259" cy="412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5D38B-E12C-4029-917D-E74437FE7E4F}"/>
              </a:ext>
            </a:extLst>
          </p:cNvPr>
          <p:cNvSpPr txBox="1"/>
          <p:nvPr/>
        </p:nvSpPr>
        <p:spPr>
          <a:xfrm>
            <a:off x="8625840" y="1859338"/>
            <a:ext cx="3393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no control covariates, survey weights applied</a:t>
            </a: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control covariates:</a:t>
            </a: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Birth year</a:t>
            </a: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Ethnicity (white vs. non-white)</a:t>
            </a: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Mean household income across waves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Weights not applied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5EE8B-293B-4DDD-B58C-A3A2F4DCAC75}"/>
              </a:ext>
            </a:extLst>
          </p:cNvPr>
          <p:cNvSpPr txBox="1"/>
          <p:nvPr/>
        </p:nvSpPr>
        <p:spPr>
          <a:xfrm>
            <a:off x="6966064" y="6301046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Metherell et al. (2021)</a:t>
            </a:r>
          </a:p>
        </p:txBody>
      </p:sp>
    </p:spTree>
    <p:extLst>
      <p:ext uri="{BB962C8B-B14F-4D97-AF65-F5344CB8AC3E}">
        <p14:creationId xmlns:p14="http://schemas.microsoft.com/office/powerpoint/2010/main" val="423678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A09C2CE-C1DF-43C3-A499-F3F83DBBAD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8"/>
            <a:ext cx="11313757" cy="569349"/>
          </a:xfrm>
        </p:spPr>
        <p:txBody>
          <a:bodyPr>
            <a:no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Access to a good internet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10E2A-06C1-4C3F-AC07-E22B5ECCF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1" b="-1"/>
          <a:stretch/>
        </p:blipFill>
        <p:spPr>
          <a:xfrm>
            <a:off x="363894" y="1284161"/>
            <a:ext cx="7938000" cy="428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2E46E-25AB-4B40-8C4A-EAA6C3B0BDB9}"/>
              </a:ext>
            </a:extLst>
          </p:cNvPr>
          <p:cNvSpPr txBox="1"/>
          <p:nvPr/>
        </p:nvSpPr>
        <p:spPr>
          <a:xfrm>
            <a:off x="8625840" y="1859338"/>
            <a:ext cx="3393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no control covariates, survey weights applied</a:t>
            </a: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control covariates:</a:t>
            </a: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Birth year</a:t>
            </a: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Ethnicity (white vs. non-white)</a:t>
            </a:r>
          </a:p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Mean household income across waves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Weights not applied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C978F-4E16-43F5-8C18-7A26D6909B9C}"/>
              </a:ext>
            </a:extLst>
          </p:cNvPr>
          <p:cNvSpPr txBox="1"/>
          <p:nvPr/>
        </p:nvSpPr>
        <p:spPr>
          <a:xfrm>
            <a:off x="6966064" y="6301046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Metherell et al. (2021)</a:t>
            </a:r>
          </a:p>
        </p:txBody>
      </p:sp>
    </p:spTree>
    <p:extLst>
      <p:ext uri="{BB962C8B-B14F-4D97-AF65-F5344CB8AC3E}">
        <p14:creationId xmlns:p14="http://schemas.microsoft.com/office/powerpoint/2010/main" val="230469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609B48-D7F0-4B52-8402-FFA5B72B2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7"/>
            <a:ext cx="11313757" cy="908247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E3C5-B6E4-46C2-8809-72F78D1A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400">
                <a:latin typeface="Arial" panose="020B0604020202020204" pitchFamily="34" charset="0"/>
                <a:cs typeface="Arial" panose="020B0604020202020204" pitchFamily="34" charset="0"/>
              </a:rPr>
              <a:t>Not yet fully generalisable to the adolescent population of the UK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400">
                <a:latin typeface="Arial" panose="020B0604020202020204" pitchFamily="34" charset="0"/>
                <a:cs typeface="Arial" panose="020B0604020202020204" pitchFamily="34" charset="0"/>
              </a:rPr>
              <a:t>Narrow operationalisation of digital exclusion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400">
                <a:latin typeface="Arial" panose="020B0604020202020204" pitchFamily="34" charset="0"/>
                <a:cs typeface="Arial" panose="020B0604020202020204" pitchFamily="34" charset="0"/>
              </a:rPr>
              <a:t>Dichotomisation of ethnicity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400">
                <a:latin typeface="Arial" panose="020B0604020202020204" pitchFamily="34" charset="0"/>
                <a:cs typeface="Arial" panose="020B0604020202020204" pitchFamily="34" charset="0"/>
              </a:rPr>
              <a:t>Averaging of income across waves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10D39-0ACD-4A0D-B9D4-72D9F7F023F4}"/>
              </a:ext>
            </a:extLst>
          </p:cNvPr>
          <p:cNvSpPr txBox="1"/>
          <p:nvPr/>
        </p:nvSpPr>
        <p:spPr>
          <a:xfrm>
            <a:off x="6966064" y="6301046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Metherell et al. (2021)</a:t>
            </a:r>
          </a:p>
        </p:txBody>
      </p:sp>
    </p:spTree>
    <p:extLst>
      <p:ext uri="{BB962C8B-B14F-4D97-AF65-F5344CB8AC3E}">
        <p14:creationId xmlns:p14="http://schemas.microsoft.com/office/powerpoint/2010/main" val="2547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C6A9-1668-4B66-8C37-8A685374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>
                <a:latin typeface="Arial" panose="020B0604020202020204" pitchFamily="34" charset="0"/>
                <a:cs typeface="Arial" panose="020B0604020202020204" pitchFamily="34" charset="0"/>
              </a:rPr>
              <a:t>“Digital exclusion, as indicated by lack of access to a computer, is a tractable risk factor that likely compounds other adversities facing children and young people during periods of social isolation.”</a:t>
            </a:r>
          </a:p>
          <a:p>
            <a:pPr algn="r"/>
            <a:r>
              <a:rPr lang="en-GB" sz="3600">
                <a:latin typeface="Arial" panose="020B0604020202020204" pitchFamily="34" charset="0"/>
                <a:cs typeface="Arial" panose="020B0604020202020204" pitchFamily="34" charset="0"/>
              </a:rPr>
              <a:t>— Metherell et al. (2021)</a:t>
            </a:r>
            <a:endParaRPr lang="en-GB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4214D03-64E6-49E5-86E1-476679EC5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7"/>
            <a:ext cx="11313757" cy="908247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221753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C6A9-1668-4B66-8C37-8A685374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>
                <a:latin typeface="Arial" panose="020B0604020202020204" pitchFamily="34" charset="0"/>
                <a:cs typeface="Arial" panose="020B0604020202020204" pitchFamily="34" charset="0"/>
              </a:rPr>
              <a:t>“… the importance of obtaining basic levels of digital access as a way of supporting adolescent mental health needs to be emphasised more regularly and taken more seriously.”</a:t>
            </a:r>
          </a:p>
          <a:p>
            <a:pPr algn="r"/>
            <a:r>
              <a:rPr lang="en-GB" sz="3600">
                <a:latin typeface="Arial" panose="020B0604020202020204" pitchFamily="34" charset="0"/>
                <a:cs typeface="Arial" panose="020B0604020202020204" pitchFamily="34" charset="0"/>
              </a:rPr>
              <a:t>— Metherell et al. (2021)</a:t>
            </a:r>
            <a:endParaRPr lang="en-GB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4214D03-64E6-49E5-86E1-476679EC5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7"/>
            <a:ext cx="11313757" cy="908247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901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320E-ECBB-41CA-A979-5AAFF9266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31825" indent="-631825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Metherell, T.E., Ghai, S., McCormick, E.M., Ford, T.J., &amp; Orben, A. (2021). </a:t>
            </a:r>
            <a:r>
              <a:rPr lang="en-GB" b="1" i="1">
                <a:latin typeface="Arial" panose="020B0604020202020204" pitchFamily="34" charset="0"/>
                <a:cs typeface="Arial" panose="020B0604020202020204" pitchFamily="34" charset="0"/>
              </a:rPr>
              <a:t>Digital exclusion predicts worse mental health among adolescents during COVID-19.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err="1">
                <a:latin typeface="Arial" panose="020B0604020202020204" pitchFamily="34" charset="0"/>
                <a:cs typeface="Arial" panose="020B0604020202020204" pitchFamily="34" charset="0"/>
              </a:rPr>
              <a:t>medRxiv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https://doi.org/10.1101/2021.11.25.21266853</a:t>
            </a: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631825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Institute for Government. (2021).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</a:rPr>
              <a:t>Timeline of UK government coronavirus lockdowns.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https://www.instituteforgovernment.org.uk/charts/uk-government-coronavirus-lockdowns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631825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Orben, A., Tomova, L., &amp; Blakemore, S.-J. (2020). The effects of social deprivation on adolescent development and mental health. 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</a:rPr>
              <a:t>The Lancet Child &amp; Adolescent Health, 4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(8), 634–640.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https://doi.org/10.1016/S2352-4642(20)30186-3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631825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University of Essex, Institute for Social and Economic Research. (2021a). 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</a:rPr>
              <a:t>Understanding Society: Waves 1-10, 2009-2019 and Harmonised BHPS: Waves 1-18, 1991-2009.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[data collection]. 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</a:rPr>
              <a:t>13th Edition.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UK Data Service. SN: 6614,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https://doi.org/10.5255/UKDA-SN-6614-14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631825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University of Essex, Institute for Social and Economic Research. (2021b). 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</a:rPr>
              <a:t>Understanding Society: COVID-19 Study, 2020-2021.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[data collection]. 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</a:rPr>
              <a:t>10th Edition.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UK Data Service. SN: 8644,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https://doi.org/10.5255/UKDA-SN-8644-10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indent="-631825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Vizard, T., Sadler, K., Ford, T., Newlove-Delgado, T., McManus, S.,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Marcheselli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, F., Davis, J., Williams, T., Leach, C.,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Mandalia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, D., &amp; Cartwright, C. (2020). </a:t>
            </a:r>
            <a:r>
              <a:rPr lang="en-GB" i="1">
                <a:latin typeface="Arial" panose="020B0604020202020204" pitchFamily="34" charset="0"/>
                <a:cs typeface="Arial" panose="020B0604020202020204" pitchFamily="34" charset="0"/>
              </a:rPr>
              <a:t>Mental Health of Children and Young People in England, 2020.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Health and Social Care Information Centre.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https://files.digital.nhs.uk/CB/C41981/mhcyp_2020_rep.pdf</a:t>
            </a: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6CB0935-B4F3-42EA-9480-F55E2CE93E6B}"/>
              </a:ext>
            </a:extLst>
          </p:cNvPr>
          <p:cNvSpPr txBox="1">
            <a:spLocks/>
          </p:cNvSpPr>
          <p:nvPr/>
        </p:nvSpPr>
        <p:spPr>
          <a:xfrm>
            <a:off x="363894" y="355287"/>
            <a:ext cx="11313757" cy="9082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8983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466C24-703A-4B35-AAB7-8525A518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65" y="133004"/>
            <a:ext cx="7552014" cy="5784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E582E9-49F8-4F54-B410-60F4FF333DE8}"/>
              </a:ext>
            </a:extLst>
          </p:cNvPr>
          <p:cNvSpPr txBox="1"/>
          <p:nvPr/>
        </p:nvSpPr>
        <p:spPr>
          <a:xfrm>
            <a:off x="6966064" y="6301046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Metherell et al. (2021)</a:t>
            </a:r>
          </a:p>
        </p:txBody>
      </p:sp>
    </p:spTree>
    <p:extLst>
      <p:ext uri="{BB962C8B-B14F-4D97-AF65-F5344CB8AC3E}">
        <p14:creationId xmlns:p14="http://schemas.microsoft.com/office/powerpoint/2010/main" val="7224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481306-9D2D-4C07-A9BA-B039A8487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8"/>
            <a:ext cx="11313757" cy="85837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Overall state of adolescent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8C84-3AB5-4032-91C8-7BEC15DC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>
                <a:latin typeface="Arial" panose="020B0604020202020204" pitchFamily="34" charset="0"/>
                <a:cs typeface="Arial" panose="020B0604020202020204" pitchFamily="34" charset="0"/>
              </a:rPr>
              <a:t>“In 2020, one in six (16.0%) children aged 5 to 16 years were identified as having a probable mental disorder, increasing from one in nine (10.8%) in 2017.”</a:t>
            </a:r>
          </a:p>
          <a:p>
            <a:pPr algn="r"/>
            <a:r>
              <a:rPr lang="en-GB" sz="3600">
                <a:latin typeface="Arial" panose="020B0604020202020204" pitchFamily="34" charset="0"/>
                <a:cs typeface="Arial" panose="020B0604020202020204" pitchFamily="34" charset="0"/>
              </a:rPr>
              <a:t>— Vizard et al. (2020)</a:t>
            </a:r>
            <a:endParaRPr lang="en-GB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0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229A51-E7F0-4A7A-B1DB-E398BDE0F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90" y="0"/>
            <a:ext cx="9842619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5084CA-744E-4D11-B501-D8B17AA66478}"/>
              </a:ext>
            </a:extLst>
          </p:cNvPr>
          <p:cNvSpPr txBox="1"/>
          <p:nvPr/>
        </p:nvSpPr>
        <p:spPr>
          <a:xfrm>
            <a:off x="5137266" y="6301046"/>
            <a:ext cx="661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for Government (2021) licensed under </a:t>
            </a:r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CC BY-NC 2.0</a:t>
            </a:r>
            <a:endParaRPr lang="en-GB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08F98-7468-4D0C-B498-360AD1A8A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0" y="771525"/>
            <a:ext cx="2938996" cy="3685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D6DE7-172E-4D35-96B1-0E736AB81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937" y="2128059"/>
            <a:ext cx="3096126" cy="1754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829F56-45BD-4045-8B6F-9CE2A8942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314" y="771525"/>
            <a:ext cx="2990422" cy="36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0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C009AB-A9C5-45E0-923A-5D973D7884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8"/>
            <a:ext cx="11313757" cy="991374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Risks from COVID-19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0646-EC42-4EA6-B057-B441DA58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“Adolescents' use of digital technologies and social media might mitigate some of the negative effects of physical distancing”</a:t>
            </a:r>
          </a:p>
          <a:p>
            <a:pPr algn="r"/>
            <a:r>
              <a:rPr lang="en-GB" sz="3600">
                <a:latin typeface="Arial" panose="020B0604020202020204" pitchFamily="34" charset="0"/>
                <a:cs typeface="Arial" panose="020B0604020202020204" pitchFamily="34" charset="0"/>
              </a:rPr>
              <a:t>— Orben, Tomova, &amp; Blakemore (2020)</a:t>
            </a:r>
          </a:p>
        </p:txBody>
      </p:sp>
    </p:spTree>
    <p:extLst>
      <p:ext uri="{BB962C8B-B14F-4D97-AF65-F5344CB8AC3E}">
        <p14:creationId xmlns:p14="http://schemas.microsoft.com/office/powerpoint/2010/main" val="358760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A17A6-EDB3-4E8F-B442-8107A3CE2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8"/>
            <a:ext cx="11313757" cy="91471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Understanding Society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70A621-59FC-465D-A131-6ADA0596C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93429"/>
              </p:ext>
            </p:extLst>
          </p:nvPr>
        </p:nvGraphicFramePr>
        <p:xfrm>
          <a:off x="486747" y="1061720"/>
          <a:ext cx="11068050" cy="473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89350">
                  <a:extLst>
                    <a:ext uri="{9D8B030D-6E8A-4147-A177-3AD203B41FA5}">
                      <a16:colId xmlns:a16="http://schemas.microsoft.com/office/drawing/2014/main" val="2703144752"/>
                    </a:ext>
                  </a:extLst>
                </a:gridCol>
                <a:gridCol w="3689350">
                  <a:extLst>
                    <a:ext uri="{9D8B030D-6E8A-4147-A177-3AD203B41FA5}">
                      <a16:colId xmlns:a16="http://schemas.microsoft.com/office/drawing/2014/main" val="4218085246"/>
                    </a:ext>
                  </a:extLst>
                </a:gridCol>
                <a:gridCol w="3689350">
                  <a:extLst>
                    <a:ext uri="{9D8B030D-6E8A-4147-A177-3AD203B41FA5}">
                      <a16:colId xmlns:a16="http://schemas.microsoft.com/office/drawing/2014/main" val="1541175800"/>
                    </a:ext>
                  </a:extLst>
                </a:gridCol>
              </a:tblGrid>
              <a:tr h="946912"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Dates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2800" i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32686"/>
                  </a:ext>
                </a:extLst>
              </a:tr>
              <a:tr h="946912"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 survey wave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5711"/>
                  </a:ext>
                </a:extLst>
              </a:tr>
              <a:tr h="946912"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wave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4905"/>
                  </a:ext>
                </a:extLst>
              </a:tr>
              <a:tr h="946912"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wave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94300"/>
                  </a:ext>
                </a:extLst>
              </a:tr>
              <a:tr h="946912"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wave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318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C70B07-EFDA-470A-A58A-1F780E41C4F6}"/>
              </a:ext>
            </a:extLst>
          </p:cNvPr>
          <p:cNvSpPr txBox="1"/>
          <p:nvPr/>
        </p:nvSpPr>
        <p:spPr>
          <a:xfrm>
            <a:off x="6966064" y="6301046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Essex (2021a, 2021b)</a:t>
            </a:r>
          </a:p>
        </p:txBody>
      </p:sp>
    </p:spTree>
    <p:extLst>
      <p:ext uri="{BB962C8B-B14F-4D97-AF65-F5344CB8AC3E}">
        <p14:creationId xmlns:p14="http://schemas.microsoft.com/office/powerpoint/2010/main" val="233770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478FCA-C041-4C77-A42E-BA04EE4E6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8"/>
            <a:ext cx="11313757" cy="84359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Adolescent mental health during COVID-19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1FE3288-32FB-467A-8CD9-C303320B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44" y="965200"/>
            <a:ext cx="7102511" cy="5069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C472B-CDC8-48F7-BE5F-A40C57273762}"/>
              </a:ext>
            </a:extLst>
          </p:cNvPr>
          <p:cNvSpPr txBox="1"/>
          <p:nvPr/>
        </p:nvSpPr>
        <p:spPr>
          <a:xfrm>
            <a:off x="4651684" y="6301046"/>
            <a:ext cx="710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for Government (2021); Metherell et al. (2021)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2666F-D674-433C-BDC3-058D21BBB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255" y="1464886"/>
            <a:ext cx="2296359" cy="130094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EF37C2-25D9-4D32-8D81-EBB85E5D924D}"/>
              </a:ext>
            </a:extLst>
          </p:cNvPr>
          <p:cNvSpPr/>
          <p:nvPr/>
        </p:nvSpPr>
        <p:spPr>
          <a:xfrm>
            <a:off x="7086994" y="1371600"/>
            <a:ext cx="2656445" cy="2685013"/>
          </a:xfrm>
          <a:custGeom>
            <a:avLst/>
            <a:gdLst>
              <a:gd name="connsiteX0" fmla="*/ 2418020 w 2418020"/>
              <a:gd name="connsiteY0" fmla="*/ 1141938 h 4647138"/>
              <a:gd name="connsiteX1" fmla="*/ 995620 w 2418020"/>
              <a:gd name="connsiteY1" fmla="*/ 207218 h 4647138"/>
              <a:gd name="connsiteX2" fmla="*/ 20260 w 2418020"/>
              <a:gd name="connsiteY2" fmla="*/ 4647138 h 464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8020" h="4647138">
                <a:moveTo>
                  <a:pt x="2418020" y="1141938"/>
                </a:moveTo>
                <a:cubicBezTo>
                  <a:pt x="1906633" y="382478"/>
                  <a:pt x="1395247" y="-376982"/>
                  <a:pt x="995620" y="207218"/>
                </a:cubicBezTo>
                <a:cubicBezTo>
                  <a:pt x="595993" y="791418"/>
                  <a:pt x="-130447" y="4029071"/>
                  <a:pt x="20260" y="4647138"/>
                </a:cubicBezTo>
              </a:path>
            </a:pathLst>
          </a:custGeom>
          <a:noFill/>
          <a:ln w="76200">
            <a:solidFill>
              <a:srgbClr val="CF026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F07159-EB71-4153-9D67-B47F9F84A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14" y="1325589"/>
            <a:ext cx="2296800" cy="288047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115E944-A3AA-464F-B4AC-A4F1F0A24AFA}"/>
              </a:ext>
            </a:extLst>
          </p:cNvPr>
          <p:cNvSpPr/>
          <p:nvPr/>
        </p:nvSpPr>
        <p:spPr>
          <a:xfrm>
            <a:off x="538480" y="1006099"/>
            <a:ext cx="5029200" cy="3037581"/>
          </a:xfrm>
          <a:custGeom>
            <a:avLst/>
            <a:gdLst>
              <a:gd name="connsiteX0" fmla="*/ 0 w 5029200"/>
              <a:gd name="connsiteY0" fmla="*/ 426461 h 3037581"/>
              <a:gd name="connsiteX1" fmla="*/ 467360 w 5029200"/>
              <a:gd name="connsiteY1" fmla="*/ 60701 h 3037581"/>
              <a:gd name="connsiteX2" fmla="*/ 2357120 w 5029200"/>
              <a:gd name="connsiteY2" fmla="*/ 91181 h 3037581"/>
              <a:gd name="connsiteX3" fmla="*/ 4389120 w 5029200"/>
              <a:gd name="connsiteY3" fmla="*/ 934461 h 3037581"/>
              <a:gd name="connsiteX4" fmla="*/ 5029200 w 5029200"/>
              <a:gd name="connsiteY4" fmla="*/ 3037581 h 303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3037581">
                <a:moveTo>
                  <a:pt x="0" y="426461"/>
                </a:moveTo>
                <a:cubicBezTo>
                  <a:pt x="37253" y="271521"/>
                  <a:pt x="74507" y="116581"/>
                  <a:pt x="467360" y="60701"/>
                </a:cubicBezTo>
                <a:cubicBezTo>
                  <a:pt x="860213" y="4821"/>
                  <a:pt x="1703493" y="-54446"/>
                  <a:pt x="2357120" y="91181"/>
                </a:cubicBezTo>
                <a:cubicBezTo>
                  <a:pt x="3010747" y="236808"/>
                  <a:pt x="3943773" y="443394"/>
                  <a:pt x="4389120" y="934461"/>
                </a:cubicBezTo>
                <a:cubicBezTo>
                  <a:pt x="4834467" y="1425528"/>
                  <a:pt x="4931833" y="2231554"/>
                  <a:pt x="5029200" y="3037581"/>
                </a:cubicBezTo>
              </a:path>
            </a:pathLst>
          </a:custGeom>
          <a:noFill/>
          <a:ln w="57150">
            <a:solidFill>
              <a:srgbClr val="09A7E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47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B90DF92-C10C-4FEF-BDE4-97DB5800D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8"/>
            <a:ext cx="11313757" cy="84359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Longitudinal (latent growth curve)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BF2F8-6EDC-41A6-B802-99C380166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4744" y="965200"/>
            <a:ext cx="7102511" cy="5069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24D14B-A6FD-4D67-8529-F5E71C94FDEC}"/>
              </a:ext>
            </a:extLst>
          </p:cNvPr>
          <p:cNvSpPr txBox="1"/>
          <p:nvPr/>
        </p:nvSpPr>
        <p:spPr>
          <a:xfrm>
            <a:off x="6966064" y="6301046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Metherell et al. (2021)</a:t>
            </a:r>
          </a:p>
        </p:txBody>
      </p:sp>
    </p:spTree>
    <p:extLst>
      <p:ext uri="{BB962C8B-B14F-4D97-AF65-F5344CB8AC3E}">
        <p14:creationId xmlns:p14="http://schemas.microsoft.com/office/powerpoint/2010/main" val="397879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402CE4-4FA4-4A4B-A88B-91AF42EBD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894" y="355288"/>
            <a:ext cx="11313757" cy="92487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Grouping by digital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FD31-63B1-4273-BE6C-28CC06FD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>
                <a:latin typeface="Arial" panose="020B0604020202020204" pitchFamily="34" charset="0"/>
                <a:cs typeface="Arial" panose="020B0604020202020204" pitchFamily="34" charset="0"/>
              </a:rPr>
              <a:t>Two key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800">
                <a:latin typeface="Arial" panose="020B0604020202020204" pitchFamily="34" charset="0"/>
                <a:cs typeface="Arial" panose="020B0604020202020204" pitchFamily="34" charset="0"/>
              </a:rPr>
              <a:t>Having access to a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800">
                <a:latin typeface="Arial" panose="020B0604020202020204" pitchFamily="34" charset="0"/>
                <a:cs typeface="Arial" panose="020B0604020202020204" pitchFamily="34" charset="0"/>
              </a:rPr>
              <a:t>Having access to a good internet connection</a:t>
            </a:r>
          </a:p>
          <a:p>
            <a:r>
              <a:rPr lang="en-GB" sz="4800">
                <a:latin typeface="Arial" panose="020B0604020202020204" pitchFamily="34" charset="0"/>
                <a:cs typeface="Arial" panose="020B0604020202020204" pitchFamily="34" charset="0"/>
              </a:rPr>
              <a:t>… for schoolwork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D8A68-A972-49B2-801D-B43A72C32609}"/>
              </a:ext>
            </a:extLst>
          </p:cNvPr>
          <p:cNvSpPr txBox="1"/>
          <p:nvPr/>
        </p:nvSpPr>
        <p:spPr>
          <a:xfrm>
            <a:off x="6966064" y="6301046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Essex (2021b)</a:t>
            </a:r>
          </a:p>
        </p:txBody>
      </p:sp>
    </p:spTree>
    <p:extLst>
      <p:ext uri="{BB962C8B-B14F-4D97-AF65-F5344CB8AC3E}">
        <p14:creationId xmlns:p14="http://schemas.microsoft.com/office/powerpoint/2010/main" val="226965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Digital exclusion, adolescent mental health and COVID-19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UIS, 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Roberts</dc:creator>
  <cp:revision>1</cp:revision>
  <dcterms:created xsi:type="dcterms:W3CDTF">2017-09-14T13:39:33Z</dcterms:created>
  <dcterms:modified xsi:type="dcterms:W3CDTF">2021-12-14T09:17:13Z</dcterms:modified>
</cp:coreProperties>
</file>