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4"/>
  </p:notesMasterIdLst>
  <p:sldIdLst>
    <p:sldId id="256" r:id="rId3"/>
    <p:sldId id="257" r:id="rId4"/>
    <p:sldId id="261" r:id="rId5"/>
    <p:sldId id="262" r:id="rId6"/>
    <p:sldId id="271" r:id="rId7"/>
    <p:sldId id="264" r:id="rId8"/>
    <p:sldId id="265" r:id="rId9"/>
    <p:sldId id="266" r:id="rId10"/>
    <p:sldId id="268" r:id="rId11"/>
    <p:sldId id="272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46C"/>
    <a:srgbClr val="09A7E2"/>
    <a:srgbClr val="0072CF"/>
    <a:srgbClr val="000BCF"/>
    <a:srgbClr val="FFFFFF"/>
    <a:srgbClr val="000000"/>
    <a:srgbClr val="68ACE5"/>
    <a:srgbClr val="003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10ADE-04C5-4FEC-ACED-AE242FF42739}" v="63" dt="2022-02-09T12:17:53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75" d="100"/>
          <a:sy n="75" d="100"/>
        </p:scale>
        <p:origin x="8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Metherell" userId="67115c55-3d24-4997-8fe6-62fbee1ccdaf" providerId="ADAL" clId="{79D10ADE-04C5-4FEC-ACED-AE242FF42739}"/>
    <pc:docChg chg="undo custSel addSld delSld modSld sldOrd">
      <pc:chgData name="Tom Metherell" userId="67115c55-3d24-4997-8fe6-62fbee1ccdaf" providerId="ADAL" clId="{79D10ADE-04C5-4FEC-ACED-AE242FF42739}" dt="2022-02-09T16:11:31.763" v="753" actId="20577"/>
      <pc:docMkLst>
        <pc:docMk/>
      </pc:docMkLst>
      <pc:sldChg chg="addSp delSp modSp mod modNotesTx">
        <pc:chgData name="Tom Metherell" userId="67115c55-3d24-4997-8fe6-62fbee1ccdaf" providerId="ADAL" clId="{79D10ADE-04C5-4FEC-ACED-AE242FF42739}" dt="2022-02-09T16:11:31.763" v="753" actId="20577"/>
        <pc:sldMkLst>
          <pc:docMk/>
          <pc:sldMk cId="4130979012" sldId="256"/>
        </pc:sldMkLst>
        <pc:spChg chg="add mod">
          <ac:chgData name="Tom Metherell" userId="67115c55-3d24-4997-8fe6-62fbee1ccdaf" providerId="ADAL" clId="{79D10ADE-04C5-4FEC-ACED-AE242FF42739}" dt="2022-02-09T12:15:41.158" v="724" actId="1038"/>
          <ac:spMkLst>
            <pc:docMk/>
            <pc:sldMk cId="4130979012" sldId="256"/>
            <ac:spMk id="2" creationId="{2B3C8335-B0FF-40DE-AE64-A96DEA1AE084}"/>
          </ac:spMkLst>
        </pc:spChg>
        <pc:spChg chg="mod">
          <ac:chgData name="Tom Metherell" userId="67115c55-3d24-4997-8fe6-62fbee1ccdaf" providerId="ADAL" clId="{79D10ADE-04C5-4FEC-ACED-AE242FF42739}" dt="2022-02-07T18:16:29.413" v="192" actId="20577"/>
          <ac:spMkLst>
            <pc:docMk/>
            <pc:sldMk cId="4130979012" sldId="256"/>
            <ac:spMk id="6" creationId="{00000000-0000-0000-0000-000000000000}"/>
          </ac:spMkLst>
        </pc:spChg>
        <pc:spChg chg="add mod">
          <ac:chgData name="Tom Metherell" userId="67115c55-3d24-4997-8fe6-62fbee1ccdaf" providerId="ADAL" clId="{79D10ADE-04C5-4FEC-ACED-AE242FF42739}" dt="2022-02-09T12:15:31.930" v="721" actId="1076"/>
          <ac:spMkLst>
            <pc:docMk/>
            <pc:sldMk cId="4130979012" sldId="256"/>
            <ac:spMk id="9" creationId="{941A6536-3C88-422C-846C-46206F865734}"/>
          </ac:spMkLst>
        </pc:spChg>
        <pc:spChg chg="mod">
          <ac:chgData name="Tom Metherell" userId="67115c55-3d24-4997-8fe6-62fbee1ccdaf" providerId="ADAL" clId="{79D10ADE-04C5-4FEC-ACED-AE242FF42739}" dt="2022-02-07T18:16:10.923" v="136" actId="1076"/>
          <ac:spMkLst>
            <pc:docMk/>
            <pc:sldMk cId="4130979012" sldId="256"/>
            <ac:spMk id="10" creationId="{00000000-0000-0000-0000-000000000000}"/>
          </ac:spMkLst>
        </pc:spChg>
        <pc:spChg chg="mod">
          <ac:chgData name="Tom Metherell" userId="67115c55-3d24-4997-8fe6-62fbee1ccdaf" providerId="ADAL" clId="{79D10ADE-04C5-4FEC-ACED-AE242FF42739}" dt="2022-02-07T18:18:15.760" v="195" actId="113"/>
          <ac:spMkLst>
            <pc:docMk/>
            <pc:sldMk cId="4130979012" sldId="256"/>
            <ac:spMk id="11" creationId="{00000000-0000-0000-0000-000000000000}"/>
          </ac:spMkLst>
        </pc:spChg>
        <pc:picChg chg="add del mod">
          <ac:chgData name="Tom Metherell" userId="67115c55-3d24-4997-8fe6-62fbee1ccdaf" providerId="ADAL" clId="{79D10ADE-04C5-4FEC-ACED-AE242FF42739}" dt="2022-02-09T12:17:50.264" v="729"/>
          <ac:picMkLst>
            <pc:docMk/>
            <pc:sldMk cId="4130979012" sldId="256"/>
            <ac:picMk id="4" creationId="{1FE816BD-87D0-4943-B7B1-EFF281719836}"/>
          </ac:picMkLst>
        </pc:picChg>
        <pc:picChg chg="add mod">
          <ac:chgData name="Tom Metherell" userId="67115c55-3d24-4997-8fe6-62fbee1ccdaf" providerId="ADAL" clId="{79D10ADE-04C5-4FEC-ACED-AE242FF42739}" dt="2022-02-09T12:15:31.930" v="721" actId="1076"/>
          <ac:picMkLst>
            <pc:docMk/>
            <pc:sldMk cId="4130979012" sldId="256"/>
            <ac:picMk id="1026" creationId="{51F642B9-E963-4E23-A6D2-7EE25AE331F7}"/>
          </ac:picMkLst>
        </pc:picChg>
        <pc:picChg chg="add mod">
          <ac:chgData name="Tom Metherell" userId="67115c55-3d24-4997-8fe6-62fbee1ccdaf" providerId="ADAL" clId="{79D10ADE-04C5-4FEC-ACED-AE242FF42739}" dt="2022-02-09T12:14:45.096" v="716" actId="1076"/>
          <ac:picMkLst>
            <pc:docMk/>
            <pc:sldMk cId="4130979012" sldId="256"/>
            <ac:picMk id="1028" creationId="{C122AD60-300D-4523-AFEB-115BBA1BCB36}"/>
          </ac:picMkLst>
        </pc:picChg>
      </pc:sldChg>
      <pc:sldChg chg="addSp delSp modSp mod">
        <pc:chgData name="Tom Metherell" userId="67115c55-3d24-4997-8fe6-62fbee1ccdaf" providerId="ADAL" clId="{79D10ADE-04C5-4FEC-ACED-AE242FF42739}" dt="2022-02-08T13:52:50.671" v="608" actId="1076"/>
        <pc:sldMkLst>
          <pc:docMk/>
          <pc:sldMk cId="722438822" sldId="257"/>
        </pc:sldMkLst>
        <pc:spChg chg="add del mod">
          <ac:chgData name="Tom Metherell" userId="67115c55-3d24-4997-8fe6-62fbee1ccdaf" providerId="ADAL" clId="{79D10ADE-04C5-4FEC-ACED-AE242FF42739}" dt="2022-02-08T13:33:18.515" v="351" actId="478"/>
          <ac:spMkLst>
            <pc:docMk/>
            <pc:sldMk cId="722438822" sldId="257"/>
            <ac:spMk id="2" creationId="{F420C8E8-EEF6-492D-A99F-99CA895E17F9}"/>
          </ac:spMkLst>
        </pc:spChg>
        <pc:spChg chg="add mod">
          <ac:chgData name="Tom Metherell" userId="67115c55-3d24-4997-8fe6-62fbee1ccdaf" providerId="ADAL" clId="{79D10ADE-04C5-4FEC-ACED-AE242FF42739}" dt="2022-02-08T13:45:16.708" v="431" actId="20577"/>
          <ac:spMkLst>
            <pc:docMk/>
            <pc:sldMk cId="722438822" sldId="257"/>
            <ac:spMk id="4" creationId="{8A72AE99-746F-4135-A6B6-C02E3F7AC3A9}"/>
          </ac:spMkLst>
        </pc:spChg>
        <pc:spChg chg="del">
          <ac:chgData name="Tom Metherell" userId="67115c55-3d24-4997-8fe6-62fbee1ccdaf" providerId="ADAL" clId="{79D10ADE-04C5-4FEC-ACED-AE242FF42739}" dt="2022-02-07T18:20:12.813" v="196" actId="478"/>
          <ac:spMkLst>
            <pc:docMk/>
            <pc:sldMk cId="722438822" sldId="257"/>
            <ac:spMk id="5" creationId="{030C3E15-845D-8747-9CCE-6AF3CB841B11}"/>
          </ac:spMkLst>
        </pc:spChg>
        <pc:spChg chg="add mod">
          <ac:chgData name="Tom Metherell" userId="67115c55-3d24-4997-8fe6-62fbee1ccdaf" providerId="ADAL" clId="{79D10ADE-04C5-4FEC-ACED-AE242FF42739}" dt="2022-02-08T13:33:05.643" v="349" actId="20577"/>
          <ac:spMkLst>
            <pc:docMk/>
            <pc:sldMk cId="722438822" sldId="257"/>
            <ac:spMk id="5" creationId="{C6C6ED3E-C3A9-4C18-8D0C-D2AC7A60FA0C}"/>
          </ac:spMkLst>
        </pc:spChg>
        <pc:spChg chg="del">
          <ac:chgData name="Tom Metherell" userId="67115c55-3d24-4997-8fe6-62fbee1ccdaf" providerId="ADAL" clId="{79D10ADE-04C5-4FEC-ACED-AE242FF42739}" dt="2022-02-07T18:20:12.813" v="196" actId="478"/>
          <ac:spMkLst>
            <pc:docMk/>
            <pc:sldMk cId="722438822" sldId="257"/>
            <ac:spMk id="6" creationId="{F985A173-EE5B-4443-8B4B-77C9A72C44A6}"/>
          </ac:spMkLst>
        </pc:spChg>
        <pc:spChg chg="add del mod">
          <ac:chgData name="Tom Metherell" userId="67115c55-3d24-4997-8fe6-62fbee1ccdaf" providerId="ADAL" clId="{79D10ADE-04C5-4FEC-ACED-AE242FF42739}" dt="2022-02-08T13:33:15.805" v="350" actId="478"/>
          <ac:spMkLst>
            <pc:docMk/>
            <pc:sldMk cId="722438822" sldId="257"/>
            <ac:spMk id="7" creationId="{FD39A27C-A99E-4B83-B511-5D0D95239D5A}"/>
          </ac:spMkLst>
        </pc:spChg>
        <pc:spChg chg="add mod">
          <ac:chgData name="Tom Metherell" userId="67115c55-3d24-4997-8fe6-62fbee1ccdaf" providerId="ADAL" clId="{79D10ADE-04C5-4FEC-ACED-AE242FF42739}" dt="2022-02-08T13:45:08.067" v="420" actId="164"/>
          <ac:spMkLst>
            <pc:docMk/>
            <pc:sldMk cId="722438822" sldId="257"/>
            <ac:spMk id="27" creationId="{5121E371-5F8D-450F-8177-947877618BDA}"/>
          </ac:spMkLst>
        </pc:spChg>
        <pc:spChg chg="add mod">
          <ac:chgData name="Tom Metherell" userId="67115c55-3d24-4997-8fe6-62fbee1ccdaf" providerId="ADAL" clId="{79D10ADE-04C5-4FEC-ACED-AE242FF42739}" dt="2022-02-08T13:45:08.067" v="420" actId="164"/>
          <ac:spMkLst>
            <pc:docMk/>
            <pc:sldMk cId="722438822" sldId="257"/>
            <ac:spMk id="28" creationId="{A285CB24-7491-4154-9CDC-2CC6CEE86040}"/>
          </ac:spMkLst>
        </pc:spChg>
        <pc:spChg chg="add mod">
          <ac:chgData name="Tom Metherell" userId="67115c55-3d24-4997-8fe6-62fbee1ccdaf" providerId="ADAL" clId="{79D10ADE-04C5-4FEC-ACED-AE242FF42739}" dt="2022-02-08T13:45:08.067" v="420" actId="164"/>
          <ac:spMkLst>
            <pc:docMk/>
            <pc:sldMk cId="722438822" sldId="257"/>
            <ac:spMk id="31" creationId="{28260720-E92C-40D3-9426-47E4241FA02B}"/>
          </ac:spMkLst>
        </pc:spChg>
        <pc:spChg chg="add mod">
          <ac:chgData name="Tom Metherell" userId="67115c55-3d24-4997-8fe6-62fbee1ccdaf" providerId="ADAL" clId="{79D10ADE-04C5-4FEC-ACED-AE242FF42739}" dt="2022-02-08T13:45:08.067" v="420" actId="164"/>
          <ac:spMkLst>
            <pc:docMk/>
            <pc:sldMk cId="722438822" sldId="257"/>
            <ac:spMk id="32" creationId="{14997F8B-95F8-4093-A2FF-7AF8A4579CF7}"/>
          </ac:spMkLst>
        </pc:spChg>
        <pc:spChg chg="add mod">
          <ac:chgData name="Tom Metherell" userId="67115c55-3d24-4997-8fe6-62fbee1ccdaf" providerId="ADAL" clId="{79D10ADE-04C5-4FEC-ACED-AE242FF42739}" dt="2022-02-08T13:52:50.671" v="608" actId="1076"/>
          <ac:spMkLst>
            <pc:docMk/>
            <pc:sldMk cId="722438822" sldId="257"/>
            <ac:spMk id="36" creationId="{F9D5FF10-F32C-49C6-A3EF-244D21839EF5}"/>
          </ac:spMkLst>
        </pc:spChg>
        <pc:grpChg chg="add mod">
          <ac:chgData name="Tom Metherell" userId="67115c55-3d24-4997-8fe6-62fbee1ccdaf" providerId="ADAL" clId="{79D10ADE-04C5-4FEC-ACED-AE242FF42739}" dt="2022-02-08T13:45:08.067" v="420" actId="164"/>
          <ac:grpSpMkLst>
            <pc:docMk/>
            <pc:sldMk cId="722438822" sldId="257"/>
            <ac:grpSpMk id="29" creationId="{1D1E4B83-5968-438E-AC5B-0A214F9A6225}"/>
          </ac:grpSpMkLst>
        </pc:grpChg>
        <pc:grpChg chg="add mod">
          <ac:chgData name="Tom Metherell" userId="67115c55-3d24-4997-8fe6-62fbee1ccdaf" providerId="ADAL" clId="{79D10ADE-04C5-4FEC-ACED-AE242FF42739}" dt="2022-02-08T13:45:08.067" v="420" actId="164"/>
          <ac:grpSpMkLst>
            <pc:docMk/>
            <pc:sldMk cId="722438822" sldId="257"/>
            <ac:grpSpMk id="30" creationId="{4B999082-1AAC-4237-B94F-9B52DCCF609F}"/>
          </ac:grpSpMkLst>
        </pc:grpChg>
        <pc:grpChg chg="add mod">
          <ac:chgData name="Tom Metherell" userId="67115c55-3d24-4997-8fe6-62fbee1ccdaf" providerId="ADAL" clId="{79D10ADE-04C5-4FEC-ACED-AE242FF42739}" dt="2022-02-08T13:45:14.437" v="421" actId="1076"/>
          <ac:grpSpMkLst>
            <pc:docMk/>
            <pc:sldMk cId="722438822" sldId="257"/>
            <ac:grpSpMk id="33" creationId="{B7128404-E2BB-4ED8-A5FE-99442EBC77EA}"/>
          </ac:grpSpMkLst>
        </pc:grpChg>
        <pc:picChg chg="add mod">
          <ac:chgData name="Tom Metherell" userId="67115c55-3d24-4997-8fe6-62fbee1ccdaf" providerId="ADAL" clId="{79D10ADE-04C5-4FEC-ACED-AE242FF42739}" dt="2022-02-08T13:42:53.669" v="401" actId="164"/>
          <ac:picMkLst>
            <pc:docMk/>
            <pc:sldMk cId="722438822" sldId="257"/>
            <ac:picMk id="6" creationId="{49D2ED89-E12A-4024-B9F0-9F31713C0556}"/>
          </ac:picMkLst>
        </pc:picChg>
        <pc:picChg chg="add mod">
          <ac:chgData name="Tom Metherell" userId="67115c55-3d24-4997-8fe6-62fbee1ccdaf" providerId="ADAL" clId="{79D10ADE-04C5-4FEC-ACED-AE242FF42739}" dt="2022-02-08T13:42:53.669" v="401" actId="164"/>
          <ac:picMkLst>
            <pc:docMk/>
            <pc:sldMk cId="722438822" sldId="257"/>
            <ac:picMk id="8" creationId="{8AA6113B-9D72-4D77-B949-7C04BD94C2AF}"/>
          </ac:picMkLst>
        </pc:picChg>
        <pc:picChg chg="add mod">
          <ac:chgData name="Tom Metherell" userId="67115c55-3d24-4997-8fe6-62fbee1ccdaf" providerId="ADAL" clId="{79D10ADE-04C5-4FEC-ACED-AE242FF42739}" dt="2022-02-08T13:42:53.669" v="401" actId="164"/>
          <ac:picMkLst>
            <pc:docMk/>
            <pc:sldMk cId="722438822" sldId="257"/>
            <ac:picMk id="9" creationId="{8E54693C-68A9-400E-BB61-0D5BB47D08D7}"/>
          </ac:picMkLst>
        </pc:picChg>
        <pc:picChg chg="add mod">
          <ac:chgData name="Tom Metherell" userId="67115c55-3d24-4997-8fe6-62fbee1ccdaf" providerId="ADAL" clId="{79D10ADE-04C5-4FEC-ACED-AE242FF42739}" dt="2022-02-08T13:42:53.669" v="401" actId="164"/>
          <ac:picMkLst>
            <pc:docMk/>
            <pc:sldMk cId="722438822" sldId="257"/>
            <ac:picMk id="10" creationId="{FD8FAF43-C99E-4D64-B3B1-B7A893FF74A0}"/>
          </ac:picMkLst>
        </pc:picChg>
        <pc:picChg chg="add mod">
          <ac:chgData name="Tom Metherell" userId="67115c55-3d24-4997-8fe6-62fbee1ccdaf" providerId="ADAL" clId="{79D10ADE-04C5-4FEC-ACED-AE242FF42739}" dt="2022-02-08T13:42:53.669" v="401" actId="164"/>
          <ac:picMkLst>
            <pc:docMk/>
            <pc:sldMk cId="722438822" sldId="257"/>
            <ac:picMk id="11" creationId="{BFE1A103-85E0-488D-9253-4FA812F18A19}"/>
          </ac:picMkLst>
        </pc:picChg>
        <pc:picChg chg="add mod">
          <ac:chgData name="Tom Metherell" userId="67115c55-3d24-4997-8fe6-62fbee1ccdaf" providerId="ADAL" clId="{79D10ADE-04C5-4FEC-ACED-AE242FF42739}" dt="2022-02-08T13:42:53.669" v="401" actId="164"/>
          <ac:picMkLst>
            <pc:docMk/>
            <pc:sldMk cId="722438822" sldId="257"/>
            <ac:picMk id="12" creationId="{8C71D175-8218-4C7F-9918-C2083D0CC5E8}"/>
          </ac:picMkLst>
        </pc:picChg>
        <pc:picChg chg="add mod">
          <ac:chgData name="Tom Metherell" userId="67115c55-3d24-4997-8fe6-62fbee1ccdaf" providerId="ADAL" clId="{79D10ADE-04C5-4FEC-ACED-AE242FF42739}" dt="2022-02-08T13:42:53.669" v="401" actId="164"/>
          <ac:picMkLst>
            <pc:docMk/>
            <pc:sldMk cId="722438822" sldId="257"/>
            <ac:picMk id="13" creationId="{73F6E244-0874-44D6-94A5-A500A51B77BA}"/>
          </ac:picMkLst>
        </pc:picChg>
        <pc:picChg chg="add mod">
          <ac:chgData name="Tom Metherell" userId="67115c55-3d24-4997-8fe6-62fbee1ccdaf" providerId="ADAL" clId="{79D10ADE-04C5-4FEC-ACED-AE242FF42739}" dt="2022-02-08T13:42:53.669" v="401" actId="164"/>
          <ac:picMkLst>
            <pc:docMk/>
            <pc:sldMk cId="722438822" sldId="257"/>
            <ac:picMk id="14" creationId="{841FE39C-789A-4637-9CB4-5D8898B5929F}"/>
          </ac:picMkLst>
        </pc:picChg>
        <pc:picChg chg="add mod">
          <ac:chgData name="Tom Metherell" userId="67115c55-3d24-4997-8fe6-62fbee1ccdaf" providerId="ADAL" clId="{79D10ADE-04C5-4FEC-ACED-AE242FF42739}" dt="2022-02-08T13:42:53.669" v="401" actId="164"/>
          <ac:picMkLst>
            <pc:docMk/>
            <pc:sldMk cId="722438822" sldId="257"/>
            <ac:picMk id="15" creationId="{5376E35B-9978-4D6E-8C5E-4E77AAD58A30}"/>
          </ac:picMkLst>
        </pc:picChg>
        <pc:picChg chg="add del mod">
          <ac:chgData name="Tom Metherell" userId="67115c55-3d24-4997-8fe6-62fbee1ccdaf" providerId="ADAL" clId="{79D10ADE-04C5-4FEC-ACED-AE242FF42739}" dt="2022-02-08T13:41:40.406" v="373" actId="478"/>
          <ac:picMkLst>
            <pc:docMk/>
            <pc:sldMk cId="722438822" sldId="257"/>
            <ac:picMk id="16" creationId="{05D0F4DA-1B67-4DD7-B022-DDE5A738A773}"/>
          </ac:picMkLst>
        </pc:picChg>
        <pc:picChg chg="add mod">
          <ac:chgData name="Tom Metherell" userId="67115c55-3d24-4997-8fe6-62fbee1ccdaf" providerId="ADAL" clId="{79D10ADE-04C5-4FEC-ACED-AE242FF42739}" dt="2022-02-08T13:43:00.287" v="402" actId="164"/>
          <ac:picMkLst>
            <pc:docMk/>
            <pc:sldMk cId="722438822" sldId="257"/>
            <ac:picMk id="17" creationId="{C3C3D3B9-57DC-4DFB-AFDC-598D67DC9654}"/>
          </ac:picMkLst>
        </pc:picChg>
        <pc:picChg chg="add mod">
          <ac:chgData name="Tom Metherell" userId="67115c55-3d24-4997-8fe6-62fbee1ccdaf" providerId="ADAL" clId="{79D10ADE-04C5-4FEC-ACED-AE242FF42739}" dt="2022-02-08T13:43:00.287" v="402" actId="164"/>
          <ac:picMkLst>
            <pc:docMk/>
            <pc:sldMk cId="722438822" sldId="257"/>
            <ac:picMk id="18" creationId="{A945C3DB-5B65-4BFA-B577-3031CD40C29E}"/>
          </ac:picMkLst>
        </pc:picChg>
        <pc:picChg chg="add mod">
          <ac:chgData name="Tom Metherell" userId="67115c55-3d24-4997-8fe6-62fbee1ccdaf" providerId="ADAL" clId="{79D10ADE-04C5-4FEC-ACED-AE242FF42739}" dt="2022-02-08T13:43:00.287" v="402" actId="164"/>
          <ac:picMkLst>
            <pc:docMk/>
            <pc:sldMk cId="722438822" sldId="257"/>
            <ac:picMk id="19" creationId="{E76176B3-F050-4C11-99B0-320BFFE4E3E0}"/>
          </ac:picMkLst>
        </pc:picChg>
        <pc:picChg chg="add mod">
          <ac:chgData name="Tom Metherell" userId="67115c55-3d24-4997-8fe6-62fbee1ccdaf" providerId="ADAL" clId="{79D10ADE-04C5-4FEC-ACED-AE242FF42739}" dt="2022-02-08T13:43:00.287" v="402" actId="164"/>
          <ac:picMkLst>
            <pc:docMk/>
            <pc:sldMk cId="722438822" sldId="257"/>
            <ac:picMk id="20" creationId="{02647CDF-628D-4C78-AE38-04881B11A753}"/>
          </ac:picMkLst>
        </pc:picChg>
        <pc:picChg chg="add mod">
          <ac:chgData name="Tom Metherell" userId="67115c55-3d24-4997-8fe6-62fbee1ccdaf" providerId="ADAL" clId="{79D10ADE-04C5-4FEC-ACED-AE242FF42739}" dt="2022-02-08T13:43:00.287" v="402" actId="164"/>
          <ac:picMkLst>
            <pc:docMk/>
            <pc:sldMk cId="722438822" sldId="257"/>
            <ac:picMk id="21" creationId="{4E75A58C-16C0-41B6-ADF1-F894B57D31F4}"/>
          </ac:picMkLst>
        </pc:picChg>
        <pc:picChg chg="add mod">
          <ac:chgData name="Tom Metherell" userId="67115c55-3d24-4997-8fe6-62fbee1ccdaf" providerId="ADAL" clId="{79D10ADE-04C5-4FEC-ACED-AE242FF42739}" dt="2022-02-08T13:43:00.287" v="402" actId="164"/>
          <ac:picMkLst>
            <pc:docMk/>
            <pc:sldMk cId="722438822" sldId="257"/>
            <ac:picMk id="22" creationId="{16876F6E-084E-4330-9FC7-039B3BECA25A}"/>
          </ac:picMkLst>
        </pc:picChg>
        <pc:picChg chg="add del mod">
          <ac:chgData name="Tom Metherell" userId="67115c55-3d24-4997-8fe6-62fbee1ccdaf" providerId="ADAL" clId="{79D10ADE-04C5-4FEC-ACED-AE242FF42739}" dt="2022-02-08T13:41:43.169" v="374" actId="478"/>
          <ac:picMkLst>
            <pc:docMk/>
            <pc:sldMk cId="722438822" sldId="257"/>
            <ac:picMk id="23" creationId="{26B3746A-C65A-4372-9096-D31CE42A5776}"/>
          </ac:picMkLst>
        </pc:picChg>
        <pc:picChg chg="add del mod">
          <ac:chgData name="Tom Metherell" userId="67115c55-3d24-4997-8fe6-62fbee1ccdaf" providerId="ADAL" clId="{79D10ADE-04C5-4FEC-ACED-AE242FF42739}" dt="2022-02-08T13:41:43.169" v="374" actId="478"/>
          <ac:picMkLst>
            <pc:docMk/>
            <pc:sldMk cId="722438822" sldId="257"/>
            <ac:picMk id="24" creationId="{5FA9489A-10A5-45CB-A1C2-CC88F1C7CBA9}"/>
          </ac:picMkLst>
        </pc:picChg>
        <pc:picChg chg="add del mod">
          <ac:chgData name="Tom Metherell" userId="67115c55-3d24-4997-8fe6-62fbee1ccdaf" providerId="ADAL" clId="{79D10ADE-04C5-4FEC-ACED-AE242FF42739}" dt="2022-02-08T13:41:43.169" v="374" actId="478"/>
          <ac:picMkLst>
            <pc:docMk/>
            <pc:sldMk cId="722438822" sldId="257"/>
            <ac:picMk id="25" creationId="{DA75A19A-05B3-4588-8CDB-FF3B94353D9B}"/>
          </ac:picMkLst>
        </pc:picChg>
        <pc:picChg chg="add del mod">
          <ac:chgData name="Tom Metherell" userId="67115c55-3d24-4997-8fe6-62fbee1ccdaf" providerId="ADAL" clId="{79D10ADE-04C5-4FEC-ACED-AE242FF42739}" dt="2022-02-08T13:41:43.169" v="374" actId="478"/>
          <ac:picMkLst>
            <pc:docMk/>
            <pc:sldMk cId="722438822" sldId="257"/>
            <ac:picMk id="26" creationId="{F0A53243-9351-467E-B73B-7D0AAF6D1893}"/>
          </ac:picMkLst>
        </pc:picChg>
        <pc:cxnChg chg="add mod">
          <ac:chgData name="Tom Metherell" userId="67115c55-3d24-4997-8fe6-62fbee1ccdaf" providerId="ADAL" clId="{79D10ADE-04C5-4FEC-ACED-AE242FF42739}" dt="2022-02-08T13:52:15.834" v="568" actId="1582"/>
          <ac:cxnSpMkLst>
            <pc:docMk/>
            <pc:sldMk cId="722438822" sldId="257"/>
            <ac:cxnSpMk id="35" creationId="{A2D14493-CC62-4FA1-B834-1557BCEFB145}"/>
          </ac:cxnSpMkLst>
        </pc:cxnChg>
      </pc:sldChg>
      <pc:sldChg chg="new del">
        <pc:chgData name="Tom Metherell" userId="67115c55-3d24-4997-8fe6-62fbee1ccdaf" providerId="ADAL" clId="{79D10ADE-04C5-4FEC-ACED-AE242FF42739}" dt="2022-02-07T18:25:36.195" v="203" actId="47"/>
        <pc:sldMkLst>
          <pc:docMk/>
          <pc:sldMk cId="3480298995" sldId="258"/>
        </pc:sldMkLst>
      </pc:sldChg>
      <pc:sldChg chg="modSp add mod">
        <pc:chgData name="Tom Metherell" userId="67115c55-3d24-4997-8fe6-62fbee1ccdaf" providerId="ADAL" clId="{79D10ADE-04C5-4FEC-ACED-AE242FF42739}" dt="2022-02-08T11:26:35.787" v="326" actId="20577"/>
        <pc:sldMkLst>
          <pc:docMk/>
          <pc:sldMk cId="2337708753" sldId="261"/>
        </pc:sldMkLst>
        <pc:graphicFrameChg chg="modGraphic">
          <ac:chgData name="Tom Metherell" userId="67115c55-3d24-4997-8fe6-62fbee1ccdaf" providerId="ADAL" clId="{79D10ADE-04C5-4FEC-ACED-AE242FF42739}" dt="2022-02-08T11:26:35.787" v="326" actId="20577"/>
          <ac:graphicFrameMkLst>
            <pc:docMk/>
            <pc:sldMk cId="2337708753" sldId="261"/>
            <ac:graphicFrameMk id="4" creationId="{1970A621-59FC-465D-A131-6ADA0596C16E}"/>
          </ac:graphicFrameMkLst>
        </pc:graphicFrameChg>
      </pc:sldChg>
      <pc:sldChg chg="modSp add mod">
        <pc:chgData name="Tom Metherell" userId="67115c55-3d24-4997-8fe6-62fbee1ccdaf" providerId="ADAL" clId="{79D10ADE-04C5-4FEC-ACED-AE242FF42739}" dt="2022-02-08T13:41:10.561" v="372" actId="207"/>
        <pc:sldMkLst>
          <pc:docMk/>
          <pc:sldMk cId="3229472607" sldId="262"/>
        </pc:sldMkLst>
        <pc:spChg chg="mod">
          <ac:chgData name="Tom Metherell" userId="67115c55-3d24-4997-8fe6-62fbee1ccdaf" providerId="ADAL" clId="{79D10ADE-04C5-4FEC-ACED-AE242FF42739}" dt="2022-02-07T18:28:57.362" v="249" actId="20577"/>
          <ac:spMkLst>
            <pc:docMk/>
            <pc:sldMk cId="3229472607" sldId="262"/>
            <ac:spMk id="2" creationId="{92478FCA-C041-4C77-A42E-BA04EE4E6648}"/>
          </ac:spMkLst>
        </pc:spChg>
        <pc:spChg chg="mod">
          <ac:chgData name="Tom Metherell" userId="67115c55-3d24-4997-8fe6-62fbee1ccdaf" providerId="ADAL" clId="{79D10ADE-04C5-4FEC-ACED-AE242FF42739}" dt="2022-02-07T18:29:18.287" v="252" actId="14100"/>
          <ac:spMkLst>
            <pc:docMk/>
            <pc:sldMk cId="3229472607" sldId="262"/>
            <ac:spMk id="9" creationId="{8AEF37C2-25D9-4D32-8D81-EBB85E5D924D}"/>
          </ac:spMkLst>
        </pc:spChg>
        <pc:spChg chg="mod">
          <ac:chgData name="Tom Metherell" userId="67115c55-3d24-4997-8fe6-62fbee1ccdaf" providerId="ADAL" clId="{79D10ADE-04C5-4FEC-ACED-AE242FF42739}" dt="2022-02-08T13:41:10.561" v="372" actId="207"/>
          <ac:spMkLst>
            <pc:docMk/>
            <pc:sldMk cId="3229472607" sldId="262"/>
            <ac:spMk id="12" creationId="{E115E944-A3AA-464F-B4AC-A4F1F0A24AFA}"/>
          </ac:spMkLst>
        </pc:spChg>
        <pc:picChg chg="mod">
          <ac:chgData name="Tom Metherell" userId="67115c55-3d24-4997-8fe6-62fbee1ccdaf" providerId="ADAL" clId="{79D10ADE-04C5-4FEC-ACED-AE242FF42739}" dt="2022-02-07T18:29:05.168" v="250" actId="1076"/>
          <ac:picMkLst>
            <pc:docMk/>
            <pc:sldMk cId="3229472607" sldId="262"/>
            <ac:picMk id="8" creationId="{A1E2666F-D674-433C-BDC3-058D21BBB5E2}"/>
          </ac:picMkLst>
        </pc:picChg>
      </pc:sldChg>
      <pc:sldChg chg="modSp add mod">
        <pc:chgData name="Tom Metherell" userId="67115c55-3d24-4997-8fe6-62fbee1ccdaf" providerId="ADAL" clId="{79D10ADE-04C5-4FEC-ACED-AE242FF42739}" dt="2022-02-08T11:20:18.439" v="284" actId="27636"/>
        <pc:sldMkLst>
          <pc:docMk/>
          <pc:sldMk cId="2269652918" sldId="264"/>
        </pc:sldMkLst>
        <pc:spChg chg="mod">
          <ac:chgData name="Tom Metherell" userId="67115c55-3d24-4997-8fe6-62fbee1ccdaf" providerId="ADAL" clId="{79D10ADE-04C5-4FEC-ACED-AE242FF42739}" dt="2022-02-08T11:20:18.439" v="284" actId="27636"/>
          <ac:spMkLst>
            <pc:docMk/>
            <pc:sldMk cId="2269652918" sldId="264"/>
            <ac:spMk id="3" creationId="{EB4BFD31-63B1-4273-BE6C-28CC06FD9C09}"/>
          </ac:spMkLst>
        </pc:spChg>
      </pc:sldChg>
      <pc:sldChg chg="addSp modSp add mod modAnim">
        <pc:chgData name="Tom Metherell" userId="67115c55-3d24-4997-8fe6-62fbee1ccdaf" providerId="ADAL" clId="{79D10ADE-04C5-4FEC-ACED-AE242FF42739}" dt="2022-02-08T13:49:38.701" v="558"/>
        <pc:sldMkLst>
          <pc:docMk/>
          <pc:sldMk cId="4236786147" sldId="265"/>
        </pc:sldMkLst>
        <pc:spChg chg="add mod">
          <ac:chgData name="Tom Metherell" userId="67115c55-3d24-4997-8fe6-62fbee1ccdaf" providerId="ADAL" clId="{79D10ADE-04C5-4FEC-ACED-AE242FF42739}" dt="2022-02-08T13:49:16.768" v="555" actId="2085"/>
          <ac:spMkLst>
            <pc:docMk/>
            <pc:sldMk cId="4236786147" sldId="265"/>
            <ac:spMk id="3" creationId="{349A93AB-A3E3-4061-B163-81F0450061A7}"/>
          </ac:spMkLst>
        </pc:spChg>
        <pc:spChg chg="mod">
          <ac:chgData name="Tom Metherell" userId="67115c55-3d24-4997-8fe6-62fbee1ccdaf" providerId="ADAL" clId="{79D10ADE-04C5-4FEC-ACED-AE242FF42739}" dt="2022-02-07T18:27:37.845" v="233" actId="1036"/>
          <ac:spMkLst>
            <pc:docMk/>
            <pc:sldMk cId="4236786147" sldId="265"/>
            <ac:spMk id="5" creationId="{AAF5D38B-E12C-4029-917D-E74437FE7E4F}"/>
          </ac:spMkLst>
        </pc:spChg>
      </pc:sldChg>
      <pc:sldChg chg="addSp delSp modSp add mod ord">
        <pc:chgData name="Tom Metherell" userId="67115c55-3d24-4997-8fe6-62fbee1ccdaf" providerId="ADAL" clId="{79D10ADE-04C5-4FEC-ACED-AE242FF42739}" dt="2022-02-09T15:41:35.156" v="741" actId="20577"/>
        <pc:sldMkLst>
          <pc:docMk/>
          <pc:sldMk cId="2304696769" sldId="266"/>
        </pc:sldMkLst>
        <pc:spChg chg="mod">
          <ac:chgData name="Tom Metherell" userId="67115c55-3d24-4997-8fe6-62fbee1ccdaf" providerId="ADAL" clId="{79D10ADE-04C5-4FEC-ACED-AE242FF42739}" dt="2022-02-09T15:41:35.156" v="741" actId="20577"/>
          <ac:spMkLst>
            <pc:docMk/>
            <pc:sldMk cId="2304696769" sldId="266"/>
            <ac:spMk id="4" creationId="{2A09C2CE-C1DF-43C3-A499-F3F83DBBADEE}"/>
          </ac:spMkLst>
        </pc:spChg>
        <pc:spChg chg="del">
          <ac:chgData name="Tom Metherell" userId="67115c55-3d24-4997-8fe6-62fbee1ccdaf" providerId="ADAL" clId="{79D10ADE-04C5-4FEC-ACED-AE242FF42739}" dt="2022-02-07T18:27:51.475" v="234" actId="478"/>
          <ac:spMkLst>
            <pc:docMk/>
            <pc:sldMk cId="2304696769" sldId="266"/>
            <ac:spMk id="6" creationId="{0392E46E-25AB-4B40-8C4A-EAA6C3B0BDB9}"/>
          </ac:spMkLst>
        </pc:spChg>
        <pc:spChg chg="add mod">
          <ac:chgData name="Tom Metherell" userId="67115c55-3d24-4997-8fe6-62fbee1ccdaf" providerId="ADAL" clId="{79D10ADE-04C5-4FEC-ACED-AE242FF42739}" dt="2022-02-07T18:27:56.846" v="241" actId="113"/>
          <ac:spMkLst>
            <pc:docMk/>
            <pc:sldMk cId="2304696769" sldId="266"/>
            <ac:spMk id="8" creationId="{C3DFC217-032A-4E25-A12F-301A65E73B3A}"/>
          </ac:spMkLst>
        </pc:spChg>
      </pc:sldChg>
      <pc:sldChg chg="modSp add">
        <pc:chgData name="Tom Metherell" userId="67115c55-3d24-4997-8fe6-62fbee1ccdaf" providerId="ADAL" clId="{79D10ADE-04C5-4FEC-ACED-AE242FF42739}" dt="2022-02-07T18:29:35.977" v="254" actId="27636"/>
        <pc:sldMkLst>
          <pc:docMk/>
          <pc:sldMk cId="2217532108" sldId="268"/>
        </pc:sldMkLst>
        <pc:spChg chg="mod">
          <ac:chgData name="Tom Metherell" userId="67115c55-3d24-4997-8fe6-62fbee1ccdaf" providerId="ADAL" clId="{79D10ADE-04C5-4FEC-ACED-AE242FF42739}" dt="2022-02-07T18:29:35.977" v="254" actId="27636"/>
          <ac:spMkLst>
            <pc:docMk/>
            <pc:sldMk cId="2217532108" sldId="268"/>
            <ac:spMk id="3" creationId="{1F66C6A9-1668-4B66-8C37-8A685374DBA5}"/>
          </ac:spMkLst>
        </pc:spChg>
      </pc:sldChg>
      <pc:sldChg chg="modSp add mod">
        <pc:chgData name="Tom Metherell" userId="67115c55-3d24-4997-8fe6-62fbee1ccdaf" providerId="ADAL" clId="{79D10ADE-04C5-4FEC-ACED-AE242FF42739}" dt="2022-02-08T10:07:13.618" v="256" actId="27636"/>
        <pc:sldMkLst>
          <pc:docMk/>
          <pc:sldMk cId="2789833517" sldId="270"/>
        </pc:sldMkLst>
        <pc:spChg chg="mod">
          <ac:chgData name="Tom Metherell" userId="67115c55-3d24-4997-8fe6-62fbee1ccdaf" providerId="ADAL" clId="{79D10ADE-04C5-4FEC-ACED-AE242FF42739}" dt="2022-02-08T10:07:13.618" v="256" actId="27636"/>
          <ac:spMkLst>
            <pc:docMk/>
            <pc:sldMk cId="2789833517" sldId="270"/>
            <ac:spMk id="3" creationId="{D5A1320E-ECBB-41CA-A979-5AAFF9266FA3}"/>
          </ac:spMkLst>
        </pc:spChg>
      </pc:sldChg>
      <pc:sldChg chg="new del">
        <pc:chgData name="Tom Metherell" userId="67115c55-3d24-4997-8fe6-62fbee1ccdaf" providerId="ADAL" clId="{79D10ADE-04C5-4FEC-ACED-AE242FF42739}" dt="2022-02-08T11:21:09.364" v="286" actId="47"/>
        <pc:sldMkLst>
          <pc:docMk/>
          <pc:sldMk cId="294552806" sldId="271"/>
        </pc:sldMkLst>
      </pc:sldChg>
      <pc:sldChg chg="addSp delSp modSp new mod">
        <pc:chgData name="Tom Metherell" userId="67115c55-3d24-4997-8fe6-62fbee1ccdaf" providerId="ADAL" clId="{79D10ADE-04C5-4FEC-ACED-AE242FF42739}" dt="2022-02-08T13:48:37.570" v="544" actId="1036"/>
        <pc:sldMkLst>
          <pc:docMk/>
          <pc:sldMk cId="3570031897" sldId="271"/>
        </pc:sldMkLst>
        <pc:spChg chg="del">
          <ac:chgData name="Tom Metherell" userId="67115c55-3d24-4997-8fe6-62fbee1ccdaf" providerId="ADAL" clId="{79D10ADE-04C5-4FEC-ACED-AE242FF42739}" dt="2022-02-08T13:47:03.358" v="432" actId="478"/>
          <ac:spMkLst>
            <pc:docMk/>
            <pc:sldMk cId="3570031897" sldId="271"/>
            <ac:spMk id="2" creationId="{00F83708-8FAD-487B-97EF-2DC779935AF2}"/>
          </ac:spMkLst>
        </pc:spChg>
        <pc:spChg chg="del">
          <ac:chgData name="Tom Metherell" userId="67115c55-3d24-4997-8fe6-62fbee1ccdaf" providerId="ADAL" clId="{79D10ADE-04C5-4FEC-ACED-AE242FF42739}" dt="2022-02-08T13:47:03.358" v="432" actId="478"/>
          <ac:spMkLst>
            <pc:docMk/>
            <pc:sldMk cId="3570031897" sldId="271"/>
            <ac:spMk id="3" creationId="{221BE5EA-33BE-43DD-AA57-C6EA7C378215}"/>
          </ac:spMkLst>
        </pc:spChg>
        <pc:spChg chg="add mod">
          <ac:chgData name="Tom Metherell" userId="67115c55-3d24-4997-8fe6-62fbee1ccdaf" providerId="ADAL" clId="{79D10ADE-04C5-4FEC-ACED-AE242FF42739}" dt="2022-02-08T13:48:37.570" v="544" actId="1036"/>
          <ac:spMkLst>
            <pc:docMk/>
            <pc:sldMk cId="3570031897" sldId="271"/>
            <ac:spMk id="4" creationId="{161FBED1-7C7F-40B7-98CA-2442AD085E0E}"/>
          </ac:spMkLst>
        </pc:spChg>
      </pc:sldChg>
      <pc:sldChg chg="addSp delSp modSp new mod">
        <pc:chgData name="Tom Metherell" userId="67115c55-3d24-4997-8fe6-62fbee1ccdaf" providerId="ADAL" clId="{79D10ADE-04C5-4FEC-ACED-AE242FF42739}" dt="2022-02-09T12:18:29.296" v="737" actId="1076"/>
        <pc:sldMkLst>
          <pc:docMk/>
          <pc:sldMk cId="706705058" sldId="272"/>
        </pc:sldMkLst>
        <pc:spChg chg="del">
          <ac:chgData name="Tom Metherell" userId="67115c55-3d24-4997-8fe6-62fbee1ccdaf" providerId="ADAL" clId="{79D10ADE-04C5-4FEC-ACED-AE242FF42739}" dt="2022-02-08T13:50:47.482" v="562" actId="478"/>
          <ac:spMkLst>
            <pc:docMk/>
            <pc:sldMk cId="706705058" sldId="272"/>
            <ac:spMk id="2" creationId="{3344BB5E-74F5-4323-AB51-4FE3A08DB508}"/>
          </ac:spMkLst>
        </pc:spChg>
        <pc:spChg chg="del">
          <ac:chgData name="Tom Metherell" userId="67115c55-3d24-4997-8fe6-62fbee1ccdaf" providerId="ADAL" clId="{79D10ADE-04C5-4FEC-ACED-AE242FF42739}" dt="2022-02-08T13:50:47.482" v="562" actId="478"/>
          <ac:spMkLst>
            <pc:docMk/>
            <pc:sldMk cId="706705058" sldId="272"/>
            <ac:spMk id="3" creationId="{FE0EE647-F37F-472A-81D4-6022A9275177}"/>
          </ac:spMkLst>
        </pc:spChg>
        <pc:picChg chg="add mod">
          <ac:chgData name="Tom Metherell" userId="67115c55-3d24-4997-8fe6-62fbee1ccdaf" providerId="ADAL" clId="{79D10ADE-04C5-4FEC-ACED-AE242FF42739}" dt="2022-02-09T12:18:29.296" v="737" actId="1076"/>
          <ac:picMkLst>
            <pc:docMk/>
            <pc:sldMk cId="706705058" sldId="272"/>
            <ac:picMk id="3" creationId="{53261FC5-3772-4DF1-83F8-657CAAC75AC7}"/>
          </ac:picMkLst>
        </pc:picChg>
        <pc:picChg chg="add mod">
          <ac:chgData name="Tom Metherell" userId="67115c55-3d24-4997-8fe6-62fbee1ccdaf" providerId="ADAL" clId="{79D10ADE-04C5-4FEC-ACED-AE242FF42739}" dt="2022-02-09T12:18:13.990" v="735" actId="1076"/>
          <ac:picMkLst>
            <pc:docMk/>
            <pc:sldMk cId="706705058" sldId="272"/>
            <ac:picMk id="4" creationId="{01057074-83FA-4714-851D-8108106ED286}"/>
          </ac:picMkLst>
        </pc:picChg>
      </pc:sldChg>
      <pc:sldChg chg="new del">
        <pc:chgData name="Tom Metherell" userId="67115c55-3d24-4997-8fe6-62fbee1ccdaf" providerId="ADAL" clId="{79D10ADE-04C5-4FEC-ACED-AE242FF42739}" dt="2022-02-08T13:50:13.528" v="560" actId="47"/>
        <pc:sldMkLst>
          <pc:docMk/>
          <pc:sldMk cId="3104532401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8C5BE-9BD1-49FC-838E-49599207D466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4C5E8-2AF3-49FD-9E39-50122889B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0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4C5E8-2AF3-49FD-9E39-50122889BB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71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876" y="1879347"/>
            <a:ext cx="12192000" cy="3402772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3" y="506543"/>
            <a:ext cx="3240000" cy="67351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5282120"/>
            <a:ext cx="12192000" cy="583836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ubtitle 8"/>
          <p:cNvSpPr>
            <a:spLocks noGrp="1"/>
          </p:cNvSpPr>
          <p:nvPr>
            <p:ph type="subTitle" idx="4294967295"/>
          </p:nvPr>
        </p:nvSpPr>
        <p:spPr>
          <a:xfrm>
            <a:off x="541173" y="3213396"/>
            <a:ext cx="11107902" cy="503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buNone/>
            </a:pPr>
            <a:endParaRPr lang="en-GB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idx="4294967295"/>
          </p:nvPr>
        </p:nvSpPr>
        <p:spPr>
          <a:xfrm>
            <a:off x="541173" y="2451645"/>
            <a:ext cx="11107902" cy="52387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l"/>
            <a:endParaRPr lang="en-GB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865955"/>
            <a:ext cx="12192000" cy="338449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37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3894" y="355288"/>
            <a:ext cx="11313757" cy="5693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363894" y="1708151"/>
            <a:ext cx="11313757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altLang="en-US"/>
              <a:t>Click to add text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079787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5" y="6233465"/>
            <a:ext cx="2340000" cy="4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4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12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10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ituteforgovernment.org.uk/charts/uk-government-coronavirus-lockdowns" TargetMode="External"/><Relationship Id="rId2" Type="http://schemas.openxmlformats.org/officeDocument/2006/relationships/hyperlink" Target="https://doi.org/10.1101/2021.11.25.2126685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les.digital.nhs.uk/CB/C41981/mhcyp_2020_rep.pdf" TargetMode="External"/><Relationship Id="rId5" Type="http://schemas.openxmlformats.org/officeDocument/2006/relationships/hyperlink" Target="https://doi.org/10.5255/UKDA-SN-8644-10" TargetMode="External"/><Relationship Id="rId4" Type="http://schemas.openxmlformats.org/officeDocument/2006/relationships/hyperlink" Target="http://doi.org/10.5255/UKDA-SN-6614-1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8"/>
          <p:cNvSpPr>
            <a:spLocks noGrp="1"/>
          </p:cNvSpPr>
          <p:nvPr>
            <p:ph type="subTitle" idx="4294967295"/>
          </p:nvPr>
        </p:nvSpPr>
        <p:spPr>
          <a:xfrm>
            <a:off x="541173" y="3651023"/>
            <a:ext cx="11107902" cy="7066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SPSP Annual Convention</a:t>
            </a:r>
          </a:p>
          <a:p>
            <a:pPr marL="0" indent="0" algn="l">
              <a:buNone/>
            </a:pPr>
            <a:r>
              <a:rPr lang="en-GB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19/02/2022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idx="4294967295"/>
          </p:nvPr>
        </p:nvSpPr>
        <p:spPr>
          <a:xfrm>
            <a:off x="541173" y="2451645"/>
            <a:ext cx="11107902" cy="52387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l"/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exclusion predicts worse mental health among adolescents during COVID-19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5865955"/>
            <a:ext cx="12192000" cy="338449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" descr="Division name appears here"/>
          <p:cNvSpPr txBox="1">
            <a:spLocks/>
          </p:cNvSpPr>
          <p:nvPr/>
        </p:nvSpPr>
        <p:spPr>
          <a:xfrm>
            <a:off x="541174" y="5401043"/>
            <a:ext cx="11107901" cy="338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indent="0" algn="l" defTabSz="914400" rtl="0" eaLnBrk="1" latinLnBrk="0" hangingPunct="1">
              <a:buNone/>
              <a:defRPr sz="18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Thomas E. Metherell</a:t>
            </a:r>
            <a:r>
              <a:rPr lang="en-US" b="0" dirty="0"/>
              <a:t>, Sakshi Ghai &amp; Amy Orben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C8335-B0FF-40DE-AE64-A96DEA1AE084}"/>
              </a:ext>
            </a:extLst>
          </p:cNvPr>
          <p:cNvSpPr txBox="1"/>
          <p:nvPr/>
        </p:nvSpPr>
        <p:spPr>
          <a:xfrm>
            <a:off x="1103092" y="6346536"/>
            <a:ext cx="276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8163" algn="l"/>
              </a:tabLst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digitalmentalhealth.group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witter Logo transparent PNG - StickPNG">
            <a:extLst>
              <a:ext uri="{FF2B5EF4-FFF2-40B4-BE49-F238E27FC236}">
                <a16:creationId xmlns:a16="http://schemas.microsoft.com/office/drawing/2014/main" id="{51F642B9-E963-4E23-A6D2-7EE25AE33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64" y="6204404"/>
            <a:ext cx="653596" cy="6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1A6536-3C88-422C-846C-46206F865734}"/>
              </a:ext>
            </a:extLst>
          </p:cNvPr>
          <p:cNvSpPr txBox="1"/>
          <p:nvPr/>
        </p:nvSpPr>
        <p:spPr>
          <a:xfrm>
            <a:off x="4638040" y="6346536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38163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@tom_metherell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22AD60-300D-4523-AFEB-115BBA1BC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9" t="16998" r="32075" b="39111"/>
          <a:stretch/>
        </p:blipFill>
        <p:spPr bwMode="auto">
          <a:xfrm>
            <a:off x="619999" y="6238937"/>
            <a:ext cx="493253" cy="58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97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057074-83FA-4714-851D-8108106ED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133004"/>
            <a:ext cx="7552014" cy="5784705"/>
          </a:xfrm>
          <a:prstGeom prst="rect">
            <a:avLst/>
          </a:prstGeom>
        </p:spPr>
      </p:pic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53261FC5-3772-4DF1-83F8-657CAAC75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850" y="278257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0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320E-ECBB-41CA-A979-5AAFF9266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31825" indent="-631825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Metherell, T.E., Ghai, S., McCormick, E.M., Ford, T.J., &amp; Orben, A. (2021). </a:t>
            </a:r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Digital exclusion predicts worse mental health among adolescents during COVID-19.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medRxiv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https://doi.org/10.1101/2021.11.25.21266853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indent="-631825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Institute for Government. (2021).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Timeline of UK government coronavirus lockdowns.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https://www.instituteforgovernment.org.uk/charts/uk-government-coronavirus-lockdowns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indent="-631825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University of Essex, Institute for Social and Economic Research. (2021a).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Understanding Society: Waves 1-10, 2009-2019 and Harmonised BHPS: Waves 1-18, 1991-2009.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[data collection].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13th Edition.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UK Data Service. SN: 6614,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https://doi.org/10.5255/UKDA-SN-6614-14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indent="-631825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University of Essex, Institute for Social and Economic Research. (2021b).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Understanding Society: COVID-19 Study, 2020-2021.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[data collection].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10th Edition.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UK Data Service. SN: 8644,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https://doi.org/10.5255/UKDA-SN-8644-10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indent="-631825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Vizard, T., Sadler, K., Ford, T., Newlove-Delgado, T., McManus, S.,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Marcheselli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F., Davis, J., Williams, T., Leach, C.,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Mandalia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D., &amp; Cartwright, C. (2020).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Mental Health of Children and Young People in England, 2020.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Health and Social Care Information Centre.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https://files.digital.nhs.uk/CB/C41981/mhcyp_2020_rep.pdf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6CB0935-B4F3-42EA-9480-F55E2CE93E6B}"/>
              </a:ext>
            </a:extLst>
          </p:cNvPr>
          <p:cNvSpPr txBox="1">
            <a:spLocks/>
          </p:cNvSpPr>
          <p:nvPr/>
        </p:nvSpPr>
        <p:spPr>
          <a:xfrm>
            <a:off x="363894" y="355287"/>
            <a:ext cx="11313757" cy="9082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8983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A72AE99-746F-4135-A6B6-C02E3F7A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55288"/>
            <a:ext cx="8763481" cy="1722894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Overall state of adolescent mental health in the UK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6ED3E-C3A9-4C18-8D0C-D2AC7A60FA0C}"/>
              </a:ext>
            </a:extLst>
          </p:cNvPr>
          <p:cNvSpPr txBox="1"/>
          <p:nvPr/>
        </p:nvSpPr>
        <p:spPr>
          <a:xfrm>
            <a:off x="6966064" y="6301046"/>
            <a:ext cx="47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Vizard et al. (2020)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128404-E2BB-4ED8-A5FE-99442EBC77EA}"/>
              </a:ext>
            </a:extLst>
          </p:cNvPr>
          <p:cNvGrpSpPr/>
          <p:nvPr/>
        </p:nvGrpSpPr>
        <p:grpSpPr>
          <a:xfrm>
            <a:off x="701760" y="2020353"/>
            <a:ext cx="10788480" cy="2817294"/>
            <a:chOff x="791555" y="1962525"/>
            <a:chExt cx="10788480" cy="281729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D1E4B83-5968-438E-AC5B-0A214F9A6225}"/>
                </a:ext>
              </a:extLst>
            </p:cNvPr>
            <p:cNvGrpSpPr/>
            <p:nvPr/>
          </p:nvGrpSpPr>
          <p:grpSpPr>
            <a:xfrm>
              <a:off x="3260435" y="2052526"/>
              <a:ext cx="8229600" cy="914400"/>
              <a:chOff x="3524595" y="1956567"/>
              <a:chExt cx="8229600" cy="914400"/>
            </a:xfrm>
          </p:grpSpPr>
          <p:pic>
            <p:nvPicPr>
              <p:cNvPr id="6" name="Graphic 5" descr="Man outline">
                <a:extLst>
                  <a:ext uri="{FF2B5EF4-FFF2-40B4-BE49-F238E27FC236}">
                    <a16:creationId xmlns:a16="http://schemas.microsoft.com/office/drawing/2014/main" id="{49D2ED89-E12A-4024-B9F0-9F31713C0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24595" y="195656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phic 7" descr="Man outline">
                <a:extLst>
                  <a:ext uri="{FF2B5EF4-FFF2-40B4-BE49-F238E27FC236}">
                    <a16:creationId xmlns:a16="http://schemas.microsoft.com/office/drawing/2014/main" id="{8AA6113B-9D72-4D77-B949-7C04BD94C2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38995" y="195656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Man outline">
                <a:extLst>
                  <a:ext uri="{FF2B5EF4-FFF2-40B4-BE49-F238E27FC236}">
                    <a16:creationId xmlns:a16="http://schemas.microsoft.com/office/drawing/2014/main" id="{8E54693C-68A9-400E-BB61-0D5BB47D0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53395" y="195656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Man outline">
                <a:extLst>
                  <a:ext uri="{FF2B5EF4-FFF2-40B4-BE49-F238E27FC236}">
                    <a16:creationId xmlns:a16="http://schemas.microsoft.com/office/drawing/2014/main" id="{FD8FAF43-C99E-4D64-B3B1-B7A893FF74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67795" y="195656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phic 10" descr="Man outline">
                <a:extLst>
                  <a:ext uri="{FF2B5EF4-FFF2-40B4-BE49-F238E27FC236}">
                    <a16:creationId xmlns:a16="http://schemas.microsoft.com/office/drawing/2014/main" id="{BFE1A103-85E0-488D-9253-4FA812F18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2195" y="195656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Man outline">
                <a:extLst>
                  <a:ext uri="{FF2B5EF4-FFF2-40B4-BE49-F238E27FC236}">
                    <a16:creationId xmlns:a16="http://schemas.microsoft.com/office/drawing/2014/main" id="{8C71D175-8218-4C7F-9918-C2083D0CC5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096595" y="195656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Man outline">
                <a:extLst>
                  <a:ext uri="{FF2B5EF4-FFF2-40B4-BE49-F238E27FC236}">
                    <a16:creationId xmlns:a16="http://schemas.microsoft.com/office/drawing/2014/main" id="{73F6E244-0874-44D6-94A5-A500A51B7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0995" y="195656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Graphic 13" descr="Man outline">
                <a:extLst>
                  <a:ext uri="{FF2B5EF4-FFF2-40B4-BE49-F238E27FC236}">
                    <a16:creationId xmlns:a16="http://schemas.microsoft.com/office/drawing/2014/main" id="{841FE39C-789A-4637-9CB4-5D8898B592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25395" y="195656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Man outline">
                <a:extLst>
                  <a:ext uri="{FF2B5EF4-FFF2-40B4-BE49-F238E27FC236}">
                    <a16:creationId xmlns:a16="http://schemas.microsoft.com/office/drawing/2014/main" id="{5376E35B-9978-4D6E-8C5E-4E77AAD58A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839795" y="195656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B999082-1AAC-4237-B94F-9B52DCCF609F}"/>
                </a:ext>
              </a:extLst>
            </p:cNvPr>
            <p:cNvGrpSpPr/>
            <p:nvPr/>
          </p:nvGrpSpPr>
          <p:grpSpPr>
            <a:xfrm>
              <a:off x="3260435" y="3775420"/>
              <a:ext cx="5486400" cy="914400"/>
              <a:chOff x="3524595" y="3679461"/>
              <a:chExt cx="5486400" cy="914400"/>
            </a:xfrm>
          </p:grpSpPr>
          <p:pic>
            <p:nvPicPr>
              <p:cNvPr id="17" name="Graphic 16" descr="Man outline">
                <a:extLst>
                  <a:ext uri="{FF2B5EF4-FFF2-40B4-BE49-F238E27FC236}">
                    <a16:creationId xmlns:a16="http://schemas.microsoft.com/office/drawing/2014/main" id="{C3C3D3B9-57DC-4DFB-AFDC-598D67DC96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24595" y="36794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Man outline">
                <a:extLst>
                  <a:ext uri="{FF2B5EF4-FFF2-40B4-BE49-F238E27FC236}">
                    <a16:creationId xmlns:a16="http://schemas.microsoft.com/office/drawing/2014/main" id="{A945C3DB-5B65-4BFA-B577-3031CD40C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38995" y="36794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Graphic 18" descr="Man outline">
                <a:extLst>
                  <a:ext uri="{FF2B5EF4-FFF2-40B4-BE49-F238E27FC236}">
                    <a16:creationId xmlns:a16="http://schemas.microsoft.com/office/drawing/2014/main" id="{E76176B3-F050-4C11-99B0-320BFFE4E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53395" y="36794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Man outline">
                <a:extLst>
                  <a:ext uri="{FF2B5EF4-FFF2-40B4-BE49-F238E27FC236}">
                    <a16:creationId xmlns:a16="http://schemas.microsoft.com/office/drawing/2014/main" id="{02647CDF-628D-4C78-AE38-04881B11A7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67795" y="36794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Man outline">
                <a:extLst>
                  <a:ext uri="{FF2B5EF4-FFF2-40B4-BE49-F238E27FC236}">
                    <a16:creationId xmlns:a16="http://schemas.microsoft.com/office/drawing/2014/main" id="{4E75A58C-16C0-41B6-ADF1-F894B57D3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2195" y="36794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Graphic 21" descr="Man outline">
                <a:extLst>
                  <a:ext uri="{FF2B5EF4-FFF2-40B4-BE49-F238E27FC236}">
                    <a16:creationId xmlns:a16="http://schemas.microsoft.com/office/drawing/2014/main" id="{16876F6E-084E-4330-9FC7-039B3BECA2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096595" y="36794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21E371-5F8D-450F-8177-947877618BDA}"/>
                </a:ext>
              </a:extLst>
            </p:cNvPr>
            <p:cNvSpPr txBox="1"/>
            <p:nvPr/>
          </p:nvSpPr>
          <p:spPr>
            <a:xfrm>
              <a:off x="791555" y="2094227"/>
              <a:ext cx="15544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latin typeface="Arial" panose="020B0604020202020204" pitchFamily="34" charset="0"/>
                  <a:cs typeface="Arial" panose="020B0604020202020204" pitchFamily="34" charset="0"/>
                </a:rPr>
                <a:t>2017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85CB24-7491-4154-9CDC-2CC6CEE86040}"/>
                </a:ext>
              </a:extLst>
            </p:cNvPr>
            <p:cNvSpPr txBox="1"/>
            <p:nvPr/>
          </p:nvSpPr>
          <p:spPr>
            <a:xfrm>
              <a:off x="791555" y="3817121"/>
              <a:ext cx="15544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8260720-E92C-40D3-9426-47E4241FA02B}"/>
                </a:ext>
              </a:extLst>
            </p:cNvPr>
            <p:cNvSpPr/>
            <p:nvPr/>
          </p:nvSpPr>
          <p:spPr>
            <a:xfrm>
              <a:off x="3170435" y="1962525"/>
              <a:ext cx="8409600" cy="109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4997F8B-95F8-4093-A2FF-7AF8A4579CF7}"/>
                </a:ext>
              </a:extLst>
            </p:cNvPr>
            <p:cNvSpPr/>
            <p:nvPr/>
          </p:nvSpPr>
          <p:spPr>
            <a:xfrm>
              <a:off x="3170435" y="3685419"/>
              <a:ext cx="5692780" cy="109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D14493-CC62-4FA1-B834-1557BCEFB145}"/>
              </a:ext>
            </a:extLst>
          </p:cNvPr>
          <p:cNvCxnSpPr>
            <a:stCxn id="17" idx="2"/>
          </p:cNvCxnSpPr>
          <p:nvPr/>
        </p:nvCxnSpPr>
        <p:spPr>
          <a:xfrm>
            <a:off x="3627840" y="4747648"/>
            <a:ext cx="457200" cy="616832"/>
          </a:xfrm>
          <a:prstGeom prst="straightConnector1">
            <a:avLst/>
          </a:prstGeom>
          <a:ln w="57150">
            <a:solidFill>
              <a:srgbClr val="D0046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D5FF10-F32C-49C6-A3EF-244D21839EF5}"/>
              </a:ext>
            </a:extLst>
          </p:cNvPr>
          <p:cNvSpPr txBox="1"/>
          <p:nvPr/>
        </p:nvSpPr>
        <p:spPr>
          <a:xfrm>
            <a:off x="4085040" y="5164425"/>
            <a:ext cx="4418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Has a probable mental disorder</a:t>
            </a:r>
          </a:p>
        </p:txBody>
      </p:sp>
    </p:spTree>
    <p:extLst>
      <p:ext uri="{BB962C8B-B14F-4D97-AF65-F5344CB8AC3E}">
        <p14:creationId xmlns:p14="http://schemas.microsoft.com/office/powerpoint/2010/main" val="72243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EA17A6-EDB3-4E8F-B442-8107A3CE2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55288"/>
            <a:ext cx="11313757" cy="91471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1"/>
                </a:solidFill>
              </a:rPr>
              <a:t>Understanding Society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70A621-59FC-465D-A131-6ADA0596C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02148"/>
              </p:ext>
            </p:extLst>
          </p:nvPr>
        </p:nvGraphicFramePr>
        <p:xfrm>
          <a:off x="486747" y="1061720"/>
          <a:ext cx="11068050" cy="473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89350">
                  <a:extLst>
                    <a:ext uri="{9D8B030D-6E8A-4147-A177-3AD203B41FA5}">
                      <a16:colId xmlns:a16="http://schemas.microsoft.com/office/drawing/2014/main" val="2703144752"/>
                    </a:ext>
                  </a:extLst>
                </a:gridCol>
                <a:gridCol w="3689350">
                  <a:extLst>
                    <a:ext uri="{9D8B030D-6E8A-4147-A177-3AD203B41FA5}">
                      <a16:colId xmlns:a16="http://schemas.microsoft.com/office/drawing/2014/main" val="4218085246"/>
                    </a:ext>
                  </a:extLst>
                </a:gridCol>
                <a:gridCol w="3689350">
                  <a:extLst>
                    <a:ext uri="{9D8B030D-6E8A-4147-A177-3AD203B41FA5}">
                      <a16:colId xmlns:a16="http://schemas.microsoft.com/office/drawing/2014/main" val="1541175800"/>
                    </a:ext>
                  </a:extLst>
                </a:gridCol>
              </a:tblGrid>
              <a:tr h="946912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Wave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GB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32686"/>
                  </a:ext>
                </a:extLst>
              </a:tr>
              <a:tr h="946912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(Pre-COVID)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5711"/>
                  </a:ext>
                </a:extLst>
              </a:tr>
              <a:tr h="946912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(COVID-19)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July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44905"/>
                  </a:ext>
                </a:extLst>
              </a:tr>
              <a:tr h="946912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(COVID-19)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94300"/>
                  </a:ext>
                </a:extLst>
              </a:tr>
              <a:tr h="946912"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(COVID-19)</a:t>
                      </a:r>
                      <a:endPara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March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318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C70B07-EFDA-470A-A58A-1F780E41C4F6}"/>
              </a:ext>
            </a:extLst>
          </p:cNvPr>
          <p:cNvSpPr txBox="1"/>
          <p:nvPr/>
        </p:nvSpPr>
        <p:spPr>
          <a:xfrm>
            <a:off x="6966064" y="6301046"/>
            <a:ext cx="47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Essex (2021a, 2021b)</a:t>
            </a:r>
          </a:p>
        </p:txBody>
      </p:sp>
    </p:spTree>
    <p:extLst>
      <p:ext uri="{BB962C8B-B14F-4D97-AF65-F5344CB8AC3E}">
        <p14:creationId xmlns:p14="http://schemas.microsoft.com/office/powerpoint/2010/main" val="233770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478FCA-C041-4C77-A42E-BA04EE4E6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55288"/>
            <a:ext cx="11313757" cy="84359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Adolescent MH during COVID-19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1FE3288-32FB-467A-8CD9-C303320BC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44" y="965200"/>
            <a:ext cx="7102511" cy="5069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C472B-CDC8-48F7-BE5F-A40C57273762}"/>
              </a:ext>
            </a:extLst>
          </p:cNvPr>
          <p:cNvSpPr txBox="1"/>
          <p:nvPr/>
        </p:nvSpPr>
        <p:spPr>
          <a:xfrm>
            <a:off x="4651684" y="6301046"/>
            <a:ext cx="710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 for Government (2021); Metherell et al. (2021)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E2666F-D674-433C-BDC3-058D21BBB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255" y="3877888"/>
            <a:ext cx="2296359" cy="1300941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EF37C2-25D9-4D32-8D81-EBB85E5D924D}"/>
              </a:ext>
            </a:extLst>
          </p:cNvPr>
          <p:cNvSpPr/>
          <p:nvPr/>
        </p:nvSpPr>
        <p:spPr>
          <a:xfrm flipV="1">
            <a:off x="7198822" y="4206064"/>
            <a:ext cx="2580163" cy="415811"/>
          </a:xfrm>
          <a:custGeom>
            <a:avLst/>
            <a:gdLst>
              <a:gd name="connsiteX0" fmla="*/ 2418020 w 2418020"/>
              <a:gd name="connsiteY0" fmla="*/ 1141938 h 4647138"/>
              <a:gd name="connsiteX1" fmla="*/ 995620 w 2418020"/>
              <a:gd name="connsiteY1" fmla="*/ 207218 h 4647138"/>
              <a:gd name="connsiteX2" fmla="*/ 20260 w 2418020"/>
              <a:gd name="connsiteY2" fmla="*/ 4647138 h 464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8020" h="4647138">
                <a:moveTo>
                  <a:pt x="2418020" y="1141938"/>
                </a:moveTo>
                <a:cubicBezTo>
                  <a:pt x="1906633" y="382478"/>
                  <a:pt x="1395247" y="-376982"/>
                  <a:pt x="995620" y="207218"/>
                </a:cubicBezTo>
                <a:cubicBezTo>
                  <a:pt x="595993" y="791418"/>
                  <a:pt x="-130447" y="4029071"/>
                  <a:pt x="20260" y="4647138"/>
                </a:cubicBezTo>
              </a:path>
            </a:pathLst>
          </a:custGeom>
          <a:noFill/>
          <a:ln w="76200">
            <a:solidFill>
              <a:srgbClr val="CF026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F07159-EB71-4153-9D67-B47F9F84A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14" y="1325589"/>
            <a:ext cx="2296800" cy="288047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115E944-A3AA-464F-B4AC-A4F1F0A24AFA}"/>
              </a:ext>
            </a:extLst>
          </p:cNvPr>
          <p:cNvSpPr/>
          <p:nvPr/>
        </p:nvSpPr>
        <p:spPr>
          <a:xfrm>
            <a:off x="538480" y="1006099"/>
            <a:ext cx="5029200" cy="3037581"/>
          </a:xfrm>
          <a:custGeom>
            <a:avLst/>
            <a:gdLst>
              <a:gd name="connsiteX0" fmla="*/ 0 w 5029200"/>
              <a:gd name="connsiteY0" fmla="*/ 426461 h 3037581"/>
              <a:gd name="connsiteX1" fmla="*/ 467360 w 5029200"/>
              <a:gd name="connsiteY1" fmla="*/ 60701 h 3037581"/>
              <a:gd name="connsiteX2" fmla="*/ 2357120 w 5029200"/>
              <a:gd name="connsiteY2" fmla="*/ 91181 h 3037581"/>
              <a:gd name="connsiteX3" fmla="*/ 4389120 w 5029200"/>
              <a:gd name="connsiteY3" fmla="*/ 934461 h 3037581"/>
              <a:gd name="connsiteX4" fmla="*/ 5029200 w 5029200"/>
              <a:gd name="connsiteY4" fmla="*/ 3037581 h 303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200" h="3037581">
                <a:moveTo>
                  <a:pt x="0" y="426461"/>
                </a:moveTo>
                <a:cubicBezTo>
                  <a:pt x="37253" y="271521"/>
                  <a:pt x="74507" y="116581"/>
                  <a:pt x="467360" y="60701"/>
                </a:cubicBezTo>
                <a:cubicBezTo>
                  <a:pt x="860213" y="4821"/>
                  <a:pt x="1703493" y="-54446"/>
                  <a:pt x="2357120" y="91181"/>
                </a:cubicBezTo>
                <a:cubicBezTo>
                  <a:pt x="3010747" y="236808"/>
                  <a:pt x="3943773" y="443394"/>
                  <a:pt x="4389120" y="934461"/>
                </a:cubicBezTo>
                <a:cubicBezTo>
                  <a:pt x="4834467" y="1425528"/>
                  <a:pt x="4931833" y="2231554"/>
                  <a:pt x="5029200" y="3037581"/>
                </a:cubicBezTo>
              </a:path>
            </a:pathLst>
          </a:custGeom>
          <a:noFill/>
          <a:ln w="76200">
            <a:solidFill>
              <a:srgbClr val="09A7E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47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1FBED1-7C7F-40B7-98CA-2442AD085E0E}"/>
              </a:ext>
            </a:extLst>
          </p:cNvPr>
          <p:cNvSpPr txBox="1">
            <a:spLocks/>
          </p:cNvSpPr>
          <p:nvPr/>
        </p:nvSpPr>
        <p:spPr>
          <a:xfrm>
            <a:off x="921264" y="1711642"/>
            <a:ext cx="10349471" cy="24796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 b="1" dirty="0">
                <a:latin typeface="Arial" panose="020B0604020202020204" pitchFamily="34" charset="0"/>
                <a:cs typeface="Arial" panose="020B0604020202020204" pitchFamily="34" charset="0"/>
              </a:rPr>
              <a:t>Might digital exclusion affect mental health during COVID-19?</a:t>
            </a:r>
          </a:p>
        </p:txBody>
      </p:sp>
    </p:spTree>
    <p:extLst>
      <p:ext uri="{BB962C8B-B14F-4D97-AF65-F5344CB8AC3E}">
        <p14:creationId xmlns:p14="http://schemas.microsoft.com/office/powerpoint/2010/main" val="357003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402CE4-4FA4-4A4B-A88B-91AF42EBD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55288"/>
            <a:ext cx="11313757" cy="92487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1"/>
                </a:solidFill>
              </a:rPr>
              <a:t>Grouping by digital inclusion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FD31-63B1-4273-BE6C-28CC06FD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We operationalised using key 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Having access to a 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Having access to a good internet connection</a:t>
            </a:r>
          </a:p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… for schoolwork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D8A68-A972-49B2-801D-B43A72C32609}"/>
              </a:ext>
            </a:extLst>
          </p:cNvPr>
          <p:cNvSpPr txBox="1"/>
          <p:nvPr/>
        </p:nvSpPr>
        <p:spPr>
          <a:xfrm>
            <a:off x="6966064" y="6301046"/>
            <a:ext cx="47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Essex (2021b)</a:t>
            </a:r>
          </a:p>
        </p:txBody>
      </p:sp>
    </p:spTree>
    <p:extLst>
      <p:ext uri="{BB962C8B-B14F-4D97-AF65-F5344CB8AC3E}">
        <p14:creationId xmlns:p14="http://schemas.microsoft.com/office/powerpoint/2010/main" val="226965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A2DAC9-ABDE-414A-95B2-887AADD263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GB" sz="4000">
                <a:solidFill>
                  <a:schemeClr val="tx1"/>
                </a:solidFill>
              </a:rPr>
              <a:t>Access to a computer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1AD8C-82C4-4254-9E4A-0E005116B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03"/>
          <a:stretch/>
        </p:blipFill>
        <p:spPr>
          <a:xfrm>
            <a:off x="363894" y="1366520"/>
            <a:ext cx="7938259" cy="412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F5D38B-E12C-4029-917D-E74437FE7E4F}"/>
              </a:ext>
            </a:extLst>
          </p:cNvPr>
          <p:cNvSpPr txBox="1"/>
          <p:nvPr/>
        </p:nvSpPr>
        <p:spPr>
          <a:xfrm>
            <a:off x="8625840" y="2873485"/>
            <a:ext cx="3393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 control covariates, survey weights applied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control covariates: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Birth year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Ethnicity (white vs. non-white)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Mean household income across waves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Weights not applied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5EE8B-293B-4DDD-B58C-A3A2F4DCAC75}"/>
              </a:ext>
            </a:extLst>
          </p:cNvPr>
          <p:cNvSpPr txBox="1"/>
          <p:nvPr/>
        </p:nvSpPr>
        <p:spPr>
          <a:xfrm>
            <a:off x="6966064" y="6301046"/>
            <a:ext cx="47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Metherell et al. (2021)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9A93AB-A3E3-4061-B163-81F0450061A7}"/>
              </a:ext>
            </a:extLst>
          </p:cNvPr>
          <p:cNvSpPr/>
          <p:nvPr/>
        </p:nvSpPr>
        <p:spPr>
          <a:xfrm>
            <a:off x="3850640" y="1280160"/>
            <a:ext cx="3291840" cy="433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78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A09C2CE-C1DF-43C3-A499-F3F83DBBAD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55288"/>
            <a:ext cx="11313757" cy="569349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Access to good internet connection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10E2A-06C1-4C3F-AC07-E22B5ECCF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61" b="-1"/>
          <a:stretch/>
        </p:blipFill>
        <p:spPr>
          <a:xfrm>
            <a:off x="363894" y="1284161"/>
            <a:ext cx="7938000" cy="4289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AC978F-4E16-43F5-8C18-7A26D6909B9C}"/>
              </a:ext>
            </a:extLst>
          </p:cNvPr>
          <p:cNvSpPr txBox="1"/>
          <p:nvPr/>
        </p:nvSpPr>
        <p:spPr>
          <a:xfrm>
            <a:off x="6966064" y="6301046"/>
            <a:ext cx="47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Metherell et al. (2021)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FC217-032A-4E25-A12F-301A65E73B3A}"/>
              </a:ext>
            </a:extLst>
          </p:cNvPr>
          <p:cNvSpPr txBox="1"/>
          <p:nvPr/>
        </p:nvSpPr>
        <p:spPr>
          <a:xfrm>
            <a:off x="8625840" y="2873485"/>
            <a:ext cx="3393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 control covariates, survey weights applied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control covariates: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Birth year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Ethnicity (white vs. non-white)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Mean household income across waves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Weights not applied</a:t>
            </a:r>
          </a:p>
        </p:txBody>
      </p:sp>
    </p:spTree>
    <p:extLst>
      <p:ext uri="{BB962C8B-B14F-4D97-AF65-F5344CB8AC3E}">
        <p14:creationId xmlns:p14="http://schemas.microsoft.com/office/powerpoint/2010/main" val="230469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C6A9-1668-4B66-8C37-8A685374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5" y="1708151"/>
            <a:ext cx="9212368" cy="4067175"/>
          </a:xfrm>
        </p:spPr>
        <p:txBody>
          <a:bodyPr>
            <a:normAutofit fontScale="92500" lnSpcReduction="10000"/>
          </a:bodyPr>
          <a:lstStyle/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“Digital exclusion, as indicated by lack of access to a computer, is a tractable risk factor that likely compounds other adversities facing children and young people during periods of social isolation.”</a:t>
            </a:r>
          </a:p>
          <a:p>
            <a:pPr algn="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— Metherell et al. (2021)</a:t>
            </a:r>
            <a:endParaRPr lang="en-GB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4214D03-64E6-49E5-86E1-476679EC50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55287"/>
            <a:ext cx="11313757" cy="908247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1"/>
                </a:solidFill>
              </a:rPr>
              <a:t>Implications</a:t>
            </a:r>
          </a:p>
        </p:txBody>
      </p:sp>
    </p:spTree>
    <p:extLst>
      <p:ext uri="{BB962C8B-B14F-4D97-AF65-F5344CB8AC3E}">
        <p14:creationId xmlns:p14="http://schemas.microsoft.com/office/powerpoint/2010/main" val="221753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542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Custom Design</vt:lpstr>
      <vt:lpstr>Digital exclusion predicts worse mental health among adolescents during COVID-19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UIS, University of Cambridge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Suvi Roberts</dc:creator>
  <cp:lastModifiedBy>Tom Metherell</cp:lastModifiedBy>
  <cp:revision>2</cp:revision>
  <dcterms:created xsi:type="dcterms:W3CDTF">2017-09-14T13:39:33Z</dcterms:created>
  <dcterms:modified xsi:type="dcterms:W3CDTF">2022-02-09T16:11:35Z</dcterms:modified>
</cp:coreProperties>
</file>