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4"/>
    <p:restoredTop sz="94679"/>
  </p:normalViewPr>
  <p:slideViewPr>
    <p:cSldViewPr snapToGrid="0">
      <p:cViewPr varScale="1">
        <p:scale>
          <a:sx n="61" d="100"/>
          <a:sy n="6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AE7A-4D77-6ACE-0616-A81E33E6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78B9-8B3B-EF8C-1E07-6B970BF5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4451-1D0B-A39D-C308-241005A9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BF6C-5058-3639-7E14-4BBA9C4B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A3C6-98F0-831D-7EA6-AE00200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30F7-5614-D6F3-4592-E8E73FCD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FC12-B75D-4A53-8EC2-3349C226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47DF-82D6-22ED-84D9-52F5441E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841B-57BE-66C2-8FE2-58F9BBC2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5E876-FB18-17D4-8A9A-8EC9BEA6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6FE1F-A7ED-E382-2C31-4482FEFB3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AE8AB-A3BA-64F3-4935-31720675E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EBF6-68C6-517D-6FAD-707BE0A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B260-3D32-A0B9-A9C1-6BCB200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0C75-6DF6-AD0A-D71B-ADBB790C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8088-7451-1AC2-DCBF-04343988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EC5F-3B2B-C875-5DB8-B265250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F9DE-49F1-89C3-2C6C-DCD15131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32EB-BA25-1756-99C6-252CAAA8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650F-A8CA-11B1-9301-E041E188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D8C5-3A21-E548-F710-B9C39D6F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FFB2-9221-EEA8-CEE5-AE24945A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34ED-F276-A50C-5514-9B745534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0AF9-3CBB-352A-1FDF-AC9744E7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73FC-0911-4EEA-EE18-7AD10B0B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FC42-57EF-DD63-A196-0D202AF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43E3-E8BF-E2C6-01AE-1B5B36100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EA11-74EE-E339-6832-772180E2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67F61-7F2E-E67D-B4CE-936E02D5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7379-3AF3-13CD-FC98-F92F2D26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CB20E-F7A5-11C9-A8F3-53441F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563D-07B3-7C44-ACBC-CDB5D78C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85209-11C6-CDFA-4526-48FC55C5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F3FC9-0C5F-4267-8EB8-5A0865A2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BEDF5-A924-11E6-DF29-B1A906FA2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0CB3F-BA6E-A652-71D0-8582F5477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EE001-C870-5B40-23D3-78E3ED51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BF432-16E4-0BEC-A73E-721E8458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1CF55-FC7C-F280-70E2-42A6AC2A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3A4-0421-943D-1052-56F2F5A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D58E6-61D3-8649-0425-F0AB7710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5026B-6DB2-8A91-67F9-407B0C13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B9C30-684B-BD44-593A-36B8C09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DE1DF-C93D-2D01-3740-AEFA830D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45BCE-DFBF-D811-67EB-F1EBA2F8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DD43-BA89-CBF8-6A6C-52F68E96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00B-C733-3064-C7C3-97E255E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5D48-3464-519C-34D4-C99AFCE8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91D1-4D0E-A249-8602-18D1CE2A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88D5F-ABF7-F3A7-33F0-E3CBE435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4BC6-A162-8065-1078-E61D88C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4852-6A5D-689E-66E7-0011B070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FD62-AF74-9BC6-04DD-F96C0C3D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74F34-2699-0DDB-EA5B-C13D7C0CD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4E05-3712-5832-3DBC-478B25FF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757B-3588-9F3F-58E5-B507E581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DEBBA-1954-BFE8-24FB-0BA69A64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8158-2F22-FF69-8D9B-31B7DDF3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18700-E365-6358-6DE0-9C89695E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C80A4-343B-35C2-DF12-AC27884C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624C-8900-771A-1D7C-779FB969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EB73-5314-7642-B85A-D7A8B0772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9162-7B5C-B5C8-9BF8-7FAAE8F3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102F-BAC7-3B8D-A10E-BBC17E3D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4275-283D-0042-933A-173031732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0CE-86B3-CAA6-995A-B6FDFD171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D92B-6898-95F1-9A23-2636EEA55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F232-0757-F800-9891-584F78D8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Contacts – Terminal</a:t>
            </a:r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F1E854-F270-DAD4-6862-C87809D1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434"/>
            <a:ext cx="10515600" cy="2818278"/>
          </a:xfrm>
        </p:spPr>
      </p:pic>
    </p:spTree>
    <p:extLst>
      <p:ext uri="{BB962C8B-B14F-4D97-AF65-F5344CB8AC3E}">
        <p14:creationId xmlns:p14="http://schemas.microsoft.com/office/powerpoint/2010/main" val="273893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ECFA-0430-B368-FCAA-090F57B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Contact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2229F7-8D0A-DFDC-C325-2F36C4C61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32" y="1825625"/>
            <a:ext cx="7659736" cy="4351338"/>
          </a:xfrm>
        </p:spPr>
      </p:pic>
    </p:spTree>
    <p:extLst>
      <p:ext uri="{BB962C8B-B14F-4D97-AF65-F5344CB8AC3E}">
        <p14:creationId xmlns:p14="http://schemas.microsoft.com/office/powerpoint/2010/main" val="132136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C803-D00E-6CE9-C7E3-259C3EC0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0"/>
            <a:ext cx="10515600" cy="1325563"/>
          </a:xfrm>
        </p:spPr>
        <p:txBody>
          <a:bodyPr/>
          <a:lstStyle/>
          <a:p>
            <a:r>
              <a:rPr lang="en-US" dirty="0"/>
              <a:t>Edit Contact - Terminal</a:t>
            </a:r>
          </a:p>
        </p:txBody>
      </p:sp>
      <p:pic>
        <p:nvPicPr>
          <p:cNvPr id="5" name="Content Placeholder 4" descr="A black and white rectangular object&#10;&#10;Description automatically generated">
            <a:extLst>
              <a:ext uri="{FF2B5EF4-FFF2-40B4-BE49-F238E27FC236}">
                <a16:creationId xmlns:a16="http://schemas.microsoft.com/office/drawing/2014/main" id="{D599E5CB-F7CE-1160-D692-16E70A4A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79" y="1155826"/>
            <a:ext cx="10822086" cy="2273173"/>
          </a:xfrm>
        </p:spPr>
      </p:pic>
      <p:pic>
        <p:nvPicPr>
          <p:cNvPr id="7" name="Picture 6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75CD11F8-FECA-70A1-CC81-1B3A0D10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9" y="3957507"/>
            <a:ext cx="10822087" cy="22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9C12-D300-084F-F920-912766CE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Library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9D43C-62DB-1DB3-A8A5-33787B88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57" y="1825625"/>
            <a:ext cx="7592286" cy="4351338"/>
          </a:xfrm>
        </p:spPr>
      </p:pic>
    </p:spTree>
    <p:extLst>
      <p:ext uri="{BB962C8B-B14F-4D97-AF65-F5344CB8AC3E}">
        <p14:creationId xmlns:p14="http://schemas.microsoft.com/office/powerpoint/2010/main" val="337821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141A-9F68-35BE-B73B-6462C5A5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7" y="0"/>
            <a:ext cx="10515600" cy="1325563"/>
          </a:xfrm>
        </p:spPr>
        <p:txBody>
          <a:bodyPr/>
          <a:lstStyle/>
          <a:p>
            <a:r>
              <a:rPr lang="en-US" dirty="0"/>
              <a:t>Contacts Library -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2AAAF-D8D1-08B0-11DC-C4D5DD529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628" y="1307891"/>
            <a:ext cx="7772400" cy="17218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56680-E3FC-75F2-0766-B2F721F3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628" y="3147620"/>
            <a:ext cx="7772400" cy="1649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099F4-B9E9-AF90-ED3E-B9322035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628" y="4915301"/>
            <a:ext cx="7772400" cy="17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CAE-72F6-2273-8F21-4C22F24A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&amp; Except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7510B-3A2F-B6FD-C0A4-310E27D2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063"/>
            <a:ext cx="10515600" cy="3360461"/>
          </a:xfrm>
        </p:spPr>
      </p:pic>
    </p:spTree>
    <p:extLst>
      <p:ext uri="{BB962C8B-B14F-4D97-AF65-F5344CB8AC3E}">
        <p14:creationId xmlns:p14="http://schemas.microsoft.com/office/powerpoint/2010/main" val="6385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725-D29C-5AA0-26CE-8BE716A1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Contact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DF3C2-A5A3-C759-7707-CDD129EC7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976" y="1825625"/>
            <a:ext cx="8412048" cy="4351338"/>
          </a:xfrm>
        </p:spPr>
      </p:pic>
    </p:spTree>
    <p:extLst>
      <p:ext uri="{BB962C8B-B14F-4D97-AF65-F5344CB8AC3E}">
        <p14:creationId xmlns:p14="http://schemas.microsoft.com/office/powerpoint/2010/main" val="16765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16CC-66F2-F2E4-2D9C-F3855C90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Contact -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E566A-1B7E-10D6-E381-CFB83F8B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07" y="1483036"/>
            <a:ext cx="10515600" cy="2514034"/>
          </a:xfrm>
        </p:spPr>
      </p:pic>
    </p:spTree>
    <p:extLst>
      <p:ext uri="{BB962C8B-B14F-4D97-AF65-F5344CB8AC3E}">
        <p14:creationId xmlns:p14="http://schemas.microsoft.com/office/powerpoint/2010/main" val="244970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16DB-FEDC-9956-06E5-4AF40043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Contact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3B538-39EC-F29B-6A33-559151080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</p:spTree>
    <p:extLst>
      <p:ext uri="{BB962C8B-B14F-4D97-AF65-F5344CB8AC3E}">
        <p14:creationId xmlns:p14="http://schemas.microsoft.com/office/powerpoint/2010/main" val="394310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FF-4E3A-F04C-F74D-74B4C428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Contact - Terminal</a:t>
            </a:r>
          </a:p>
        </p:txBody>
      </p:sp>
      <p:pic>
        <p:nvPicPr>
          <p:cNvPr id="9" name="Content Placeholder 8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5BD6EB94-49DC-61EE-2E45-189C1E874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2437"/>
            <a:ext cx="10515600" cy="2150717"/>
          </a:xfrm>
        </p:spPr>
      </p:pic>
      <p:pic>
        <p:nvPicPr>
          <p:cNvPr id="13" name="Picture 12" descr="A black and white rectangle&#10;&#10;Description automatically generated">
            <a:extLst>
              <a:ext uri="{FF2B5EF4-FFF2-40B4-BE49-F238E27FC236}">
                <a16:creationId xmlns:a16="http://schemas.microsoft.com/office/drawing/2014/main" id="{35F74463-D8F5-0B3A-A3BC-BC47966D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9228"/>
            <a:ext cx="10515600" cy="19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BA3-DEA7-9FB8-6560-99986C7D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Contacts -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78165-B97D-7F31-24DC-4D3CB635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0051"/>
            <a:ext cx="10515600" cy="2962485"/>
          </a:xfrm>
        </p:spPr>
      </p:pic>
    </p:spTree>
    <p:extLst>
      <p:ext uri="{BB962C8B-B14F-4D97-AF65-F5344CB8AC3E}">
        <p14:creationId xmlns:p14="http://schemas.microsoft.com/office/powerpoint/2010/main" val="175111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46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Terminal Application</vt:lpstr>
      <vt:lpstr>Contacts Library - Code</vt:lpstr>
      <vt:lpstr>Contacts Library - Terminal</vt:lpstr>
      <vt:lpstr>Try &amp; Except Block</vt:lpstr>
      <vt:lpstr>Add Contact - Code</vt:lpstr>
      <vt:lpstr>Add Contact - Terminal</vt:lpstr>
      <vt:lpstr>Delete Contact - Code</vt:lpstr>
      <vt:lpstr>Delete Contact - Terminal</vt:lpstr>
      <vt:lpstr>View Contacts - Code</vt:lpstr>
      <vt:lpstr>View Contacts – Terminal</vt:lpstr>
      <vt:lpstr>Edit Contact - Code</vt:lpstr>
      <vt:lpstr>Edit Contact -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Application</dc:title>
  <dc:creator>Tom Molander</dc:creator>
  <cp:lastModifiedBy>Tom Molander</cp:lastModifiedBy>
  <cp:revision>4</cp:revision>
  <dcterms:created xsi:type="dcterms:W3CDTF">2023-12-21T09:07:39Z</dcterms:created>
  <dcterms:modified xsi:type="dcterms:W3CDTF">2023-12-22T20:27:57Z</dcterms:modified>
</cp:coreProperties>
</file>