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328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8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7C71-19C9-D54D-A8D2-B69BBB958A32}" type="datetimeFigureOut">
              <a:rPr lang="en-US" smtClean="0"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B527-496B-7D4B-9E69-46A16341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374" y="310638"/>
            <a:ext cx="1296713" cy="264098"/>
          </a:xfr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1400" b="1" dirty="0" smtClean="0"/>
              <a:t>Hailey</a:t>
            </a:r>
            <a:endParaRPr lang="en-US" sz="1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6207" y="941973"/>
            <a:ext cx="1336308" cy="735882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Chemist Landing</a:t>
            </a:r>
          </a:p>
          <a:p>
            <a:pPr algn="l"/>
            <a:r>
              <a:rPr lang="en-US" sz="900" dirty="0" smtClean="0"/>
              <a:t>Quick Search</a:t>
            </a:r>
          </a:p>
          <a:p>
            <a:pPr algn="l"/>
            <a:r>
              <a:rPr lang="en-US" sz="900" dirty="0" smtClean="0"/>
              <a:t>Advanced Search</a:t>
            </a:r>
          </a:p>
          <a:p>
            <a:pPr algn="l"/>
            <a:r>
              <a:rPr lang="en-US" sz="900" dirty="0" smtClean="0"/>
              <a:t>Browse (left)</a:t>
            </a:r>
          </a:p>
          <a:p>
            <a:pPr algn="l"/>
            <a:r>
              <a:rPr lang="en-US" sz="900" dirty="0" smtClean="0"/>
              <a:t>Promotion</a:t>
            </a:r>
            <a:endParaRPr lang="en-US" sz="900" dirty="0" smtClean="0"/>
          </a:p>
          <a:p>
            <a:pPr algn="l"/>
            <a:r>
              <a:rPr lang="en-US" sz="900" dirty="0" smtClean="0"/>
              <a:t>Feature Products</a:t>
            </a:r>
            <a:endParaRPr lang="en-US" sz="9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95300" y="36546"/>
            <a:ext cx="8915400" cy="274091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Structure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728227" y="941047"/>
            <a:ext cx="831111" cy="364909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Shipping Landing</a:t>
            </a:r>
            <a:endParaRPr lang="en-US" sz="12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78735" y="2031287"/>
            <a:ext cx="1554076" cy="801162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 smtClean="0"/>
              <a:t>Search Result - List</a:t>
            </a:r>
          </a:p>
          <a:p>
            <a:pPr algn="l"/>
            <a:r>
              <a:rPr lang="en-US" sz="1000" dirty="0" smtClean="0"/>
              <a:t>Advanced Search (top</a:t>
            </a:r>
            <a:r>
              <a:rPr lang="en-US" sz="1000" dirty="0" smtClean="0"/>
              <a:t>)</a:t>
            </a:r>
          </a:p>
          <a:p>
            <a:pPr algn="l"/>
            <a:r>
              <a:rPr lang="en-US" sz="1000" dirty="0" smtClean="0"/>
              <a:t>Statistic / Hot </a:t>
            </a:r>
            <a:r>
              <a:rPr lang="en-US" sz="1000" dirty="0"/>
              <a:t>Criteria (</a:t>
            </a:r>
            <a:r>
              <a:rPr lang="en-US" sz="1000" dirty="0" smtClean="0"/>
              <a:t>left)</a:t>
            </a:r>
          </a:p>
          <a:p>
            <a:pPr algn="l"/>
            <a:r>
              <a:rPr lang="en-US" sz="1000" dirty="0" smtClean="0"/>
              <a:t>Sort by, pagination, list/grid</a:t>
            </a:r>
          </a:p>
          <a:p>
            <a:pPr algn="l"/>
            <a:r>
              <a:rPr lang="en-US" sz="1000" dirty="0" smtClean="0"/>
              <a:t>Product list </a:t>
            </a:r>
          </a:p>
          <a:p>
            <a:pPr algn="l"/>
            <a:r>
              <a:rPr lang="en-US" sz="1000" dirty="0" smtClean="0"/>
              <a:t>Add to cart</a:t>
            </a:r>
          </a:p>
          <a:p>
            <a:pPr algn="l"/>
            <a:r>
              <a:rPr lang="en-US" sz="1000" dirty="0" smtClean="0"/>
              <a:t>Cart </a:t>
            </a:r>
            <a:r>
              <a:rPr lang="en-US" sz="1000" dirty="0" smtClean="0"/>
              <a:t>(</a:t>
            </a:r>
            <a:r>
              <a:rPr lang="en-US" sz="1000" dirty="0" smtClean="0"/>
              <a:t>right &amp; bottom)</a:t>
            </a:r>
            <a:endParaRPr lang="en-US" sz="1000" dirty="0" smtClean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123245" y="2031287"/>
            <a:ext cx="1554076" cy="801162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smtClean="0"/>
              <a:t>Search Result - Grid</a:t>
            </a:r>
          </a:p>
          <a:p>
            <a:pPr algn="l"/>
            <a:r>
              <a:rPr lang="en-US" sz="1000" dirty="0"/>
              <a:t>Advanced Search (top)</a:t>
            </a:r>
          </a:p>
          <a:p>
            <a:pPr algn="l"/>
            <a:r>
              <a:rPr lang="en-US" sz="1000" dirty="0"/>
              <a:t>Statistic / </a:t>
            </a:r>
            <a:r>
              <a:rPr lang="en-US" sz="1000" dirty="0" smtClean="0"/>
              <a:t>Hot </a:t>
            </a:r>
            <a:r>
              <a:rPr lang="en-US" sz="1000" dirty="0"/>
              <a:t>Criteria (left)</a:t>
            </a:r>
          </a:p>
          <a:p>
            <a:pPr algn="l"/>
            <a:r>
              <a:rPr lang="en-US" sz="1000" dirty="0"/>
              <a:t>Product list </a:t>
            </a:r>
          </a:p>
          <a:p>
            <a:pPr algn="l"/>
            <a:r>
              <a:rPr lang="en-US" sz="1000" dirty="0"/>
              <a:t>Add to cart</a:t>
            </a:r>
          </a:p>
          <a:p>
            <a:pPr algn="l"/>
            <a:r>
              <a:rPr lang="en-US" sz="1000" dirty="0"/>
              <a:t>Cart (right &amp; bottom)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346207" y="3383224"/>
            <a:ext cx="1554076" cy="801162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smtClean="0"/>
              <a:t>Product Details</a:t>
            </a:r>
          </a:p>
          <a:p>
            <a:pPr algn="l"/>
            <a:r>
              <a:rPr lang="en-US" sz="1000" dirty="0" smtClean="0"/>
              <a:t>Media (left)</a:t>
            </a:r>
          </a:p>
          <a:p>
            <a:pPr algn="l"/>
            <a:r>
              <a:rPr lang="en-US" sz="1000" dirty="0" smtClean="0"/>
              <a:t>Stock, price, add cart (right)</a:t>
            </a:r>
          </a:p>
          <a:p>
            <a:pPr algn="l"/>
            <a:r>
              <a:rPr lang="en-US" sz="1000" dirty="0" smtClean="0"/>
              <a:t>Brief </a:t>
            </a:r>
            <a:r>
              <a:rPr lang="en-US" sz="1000" dirty="0" smtClean="0"/>
              <a:t>info (middle)</a:t>
            </a:r>
          </a:p>
          <a:p>
            <a:pPr algn="l"/>
            <a:r>
              <a:rPr lang="en-US" sz="1000" dirty="0" smtClean="0"/>
              <a:t>Details (bottom)</a:t>
            </a:r>
          </a:p>
          <a:p>
            <a:pPr algn="l"/>
            <a:r>
              <a:rPr lang="en-US" sz="1000" dirty="0" smtClean="0"/>
              <a:t>Use with</a:t>
            </a:r>
          </a:p>
          <a:p>
            <a:pPr algn="l"/>
            <a:r>
              <a:rPr lang="en-US" sz="1000" dirty="0" smtClean="0"/>
              <a:t>Also buy (you might like)</a:t>
            </a:r>
          </a:p>
          <a:p>
            <a:pPr algn="l"/>
            <a:r>
              <a:rPr lang="en-US" sz="1000" dirty="0" smtClean="0"/>
              <a:t>History</a:t>
            </a:r>
          </a:p>
          <a:p>
            <a:pPr algn="l"/>
            <a:r>
              <a:rPr lang="en-US" sz="1000" dirty="0" smtClean="0"/>
              <a:t>Cart (right, bottom)</a:t>
            </a:r>
            <a:endParaRPr lang="en-US" sz="1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46207" y="4323608"/>
            <a:ext cx="1554076" cy="801162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smtClean="0"/>
              <a:t>Cart</a:t>
            </a:r>
            <a:endParaRPr lang="en-US" sz="1200" b="1" dirty="0" smtClean="0"/>
          </a:p>
          <a:p>
            <a:pPr algn="l"/>
            <a:r>
              <a:rPr lang="en-US" sz="1000" dirty="0" smtClean="0"/>
              <a:t>Graph </a:t>
            </a:r>
          </a:p>
          <a:p>
            <a:pPr algn="l"/>
            <a:r>
              <a:rPr lang="en-US" sz="1000" dirty="0" smtClean="0"/>
              <a:t>Quick add (Part no, quantity)</a:t>
            </a:r>
          </a:p>
          <a:p>
            <a:pPr algn="l"/>
            <a:r>
              <a:rPr lang="en-US" sz="1000" dirty="0" smtClean="0"/>
              <a:t>Item list</a:t>
            </a:r>
          </a:p>
          <a:p>
            <a:pPr algn="l"/>
            <a:r>
              <a:rPr lang="en-US" sz="1000" dirty="0" smtClean="0"/>
              <a:t>Shopping / Checkout</a:t>
            </a:r>
            <a:endParaRPr lang="en-US" sz="10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98607" y="5191336"/>
            <a:ext cx="1554076" cy="203080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Log In / Guest / Register</a:t>
            </a:r>
            <a:endParaRPr lang="en-US" sz="1000" b="1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02902" y="5394416"/>
            <a:ext cx="1554076" cy="203080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Shipping Address</a:t>
            </a:r>
            <a:endParaRPr lang="en-US" sz="1000" b="1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02902" y="5608778"/>
            <a:ext cx="1554076" cy="203080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Billing Address</a:t>
            </a:r>
            <a:endParaRPr lang="en-US" sz="1000" b="1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02902" y="5829796"/>
            <a:ext cx="1554076" cy="203080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Payment</a:t>
            </a:r>
            <a:endParaRPr lang="en-US" sz="1000" b="1" dirty="0" smtClean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02902" y="6052257"/>
            <a:ext cx="1554076" cy="203080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Review</a:t>
            </a:r>
            <a:endParaRPr lang="en-US" sz="1000" b="1" dirty="0" smtClean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02902" y="6306197"/>
            <a:ext cx="1554076" cy="203080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/>
              <a:t>Finish</a:t>
            </a:r>
            <a:endParaRPr 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28304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76138"/>
            <a:ext cx="8915400" cy="364909"/>
          </a:xfr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400" b="1" dirty="0" smtClean="0"/>
              <a:t>Menu</a:t>
            </a:r>
            <a:endParaRPr lang="en-US" sz="1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299" y="941047"/>
            <a:ext cx="7354271" cy="364909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/>
              <a:t>Quick Search: part no, name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299" y="1306882"/>
            <a:ext cx="8915400" cy="1470579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Promotion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9570" y="941047"/>
            <a:ext cx="1561129" cy="364909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Advance Search</a:t>
            </a:r>
            <a:endParaRPr lang="en-US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5300" y="2777460"/>
            <a:ext cx="8915400" cy="3745918"/>
          </a:xfrm>
          <a:prstGeom prst="rect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Special / Features</a:t>
            </a:r>
            <a:endParaRPr lang="en-US" sz="1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95300" y="173592"/>
            <a:ext cx="8915400" cy="274091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Landing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162</Words>
  <Application>Microsoft Macintosh PowerPoint</Application>
  <PresentationFormat>A4 Paper (210x297 mm)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Hailey</vt:lpstr>
      <vt:lpstr>Menu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12</cp:revision>
  <dcterms:created xsi:type="dcterms:W3CDTF">2016-07-27T08:40:06Z</dcterms:created>
  <dcterms:modified xsi:type="dcterms:W3CDTF">2016-07-27T22:19:27Z</dcterms:modified>
</cp:coreProperties>
</file>