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8" r:id="rId2"/>
    <p:sldId id="556" r:id="rId3"/>
    <p:sldId id="574" r:id="rId4"/>
    <p:sldId id="573" r:id="rId5"/>
    <p:sldId id="519" r:id="rId6"/>
    <p:sldId id="555" r:id="rId7"/>
    <p:sldId id="557" r:id="rId8"/>
    <p:sldId id="575" r:id="rId9"/>
    <p:sldId id="558" r:id="rId10"/>
    <p:sldId id="577" r:id="rId11"/>
    <p:sldId id="559" r:id="rId12"/>
    <p:sldId id="554" r:id="rId13"/>
    <p:sldId id="563" r:id="rId14"/>
    <p:sldId id="564" r:id="rId15"/>
    <p:sldId id="560" r:id="rId16"/>
    <p:sldId id="561" r:id="rId17"/>
    <p:sldId id="565" r:id="rId18"/>
    <p:sldId id="562" r:id="rId19"/>
    <p:sldId id="576" r:id="rId20"/>
    <p:sldId id="566" r:id="rId21"/>
    <p:sldId id="567" r:id="rId22"/>
    <p:sldId id="568" r:id="rId23"/>
    <p:sldId id="572" r:id="rId24"/>
    <p:sldId id="569" r:id="rId25"/>
    <p:sldId id="57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1D1"/>
    <a:srgbClr val="CCFFCC"/>
    <a:srgbClr val="262626"/>
    <a:srgbClr val="FFCCFF"/>
    <a:srgbClr val="FF66FF"/>
    <a:srgbClr val="99CCFF"/>
    <a:srgbClr val="007434"/>
    <a:srgbClr val="E9E3D7"/>
    <a:srgbClr val="FFFFD1"/>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9" autoAdjust="0"/>
    <p:restoredTop sz="63122" autoAdjust="0"/>
  </p:normalViewPr>
  <p:slideViewPr>
    <p:cSldViewPr showGuides="1">
      <p:cViewPr>
        <p:scale>
          <a:sx n="60" d="100"/>
          <a:sy n="60" d="100"/>
        </p:scale>
        <p:origin x="312" y="183"/>
      </p:cViewPr>
      <p:guideLst>
        <p:guide orient="horz" pos="2160"/>
        <p:guide pos="3840"/>
      </p:guideLst>
    </p:cSldViewPr>
  </p:slideViewPr>
  <p:notesTextViewPr>
    <p:cViewPr>
      <p:scale>
        <a:sx n="1" d="1"/>
        <a:sy n="1" d="1"/>
      </p:scale>
      <p:origin x="0" y="0"/>
    </p:cViewPr>
  </p:notesTextViewPr>
  <p:sorterViewPr>
    <p:cViewPr>
      <p:scale>
        <a:sx n="200" d="100"/>
        <a:sy n="200" d="100"/>
      </p:scale>
      <p:origin x="0" y="-7434"/>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183F3-7B75-42D8-A0F1-959A38B202FB}" type="datetimeFigureOut">
              <a:rPr lang="en-GB" smtClean="0"/>
              <a:t>09/05/2020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E44AB-7B20-4170-86AF-9650BEEDDEA1}" type="slidenum">
              <a:rPr lang="en-GB" smtClean="0"/>
              <a:t>‹#›</a:t>
            </a:fld>
            <a:endParaRPr lang="en-GB"/>
          </a:p>
        </p:txBody>
      </p:sp>
    </p:spTree>
    <p:extLst>
      <p:ext uri="{BB962C8B-B14F-4D97-AF65-F5344CB8AC3E}">
        <p14:creationId xmlns:p14="http://schemas.microsoft.com/office/powerpoint/2010/main" val="2318263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2000" b="0" i="0" u="none" strike="noStrike" kern="1200" baseline="0" dirty="0">
                <a:solidFill>
                  <a:schemeClr val="tx1"/>
                </a:solidFill>
                <a:latin typeface="+mn-lt"/>
                <a:ea typeface="+mn-ea"/>
                <a:cs typeface="+mn-cs"/>
              </a:rPr>
              <a:t>Today we are looking at </a:t>
            </a:r>
            <a:r>
              <a:rPr lang="en-GB" sz="2000" b="1" i="0" u="none" strike="noStrike" kern="1200" baseline="0" dirty="0">
                <a:solidFill>
                  <a:schemeClr val="tx1"/>
                </a:solidFill>
                <a:latin typeface="+mn-lt"/>
                <a:ea typeface="+mn-ea"/>
                <a:cs typeface="+mn-cs"/>
              </a:rPr>
              <a:t>Graphs,</a:t>
            </a:r>
            <a:r>
              <a:rPr lang="en-GB" sz="2000" b="0" i="0" u="none" strike="noStrike" kern="1200" baseline="0" dirty="0">
                <a:solidFill>
                  <a:schemeClr val="tx1"/>
                </a:solidFill>
                <a:latin typeface="+mn-lt"/>
                <a:ea typeface="+mn-ea"/>
                <a:cs typeface="+mn-cs"/>
              </a:rPr>
              <a:t> an important data structure in the computer scientist arsenal. Graphs are important because they can be used to represent essentially </a:t>
            </a:r>
            <a:r>
              <a:rPr lang="en-GB" sz="2000" b="0" i="1" u="none" strike="noStrike" kern="1200" baseline="0" dirty="0">
                <a:solidFill>
                  <a:schemeClr val="tx1"/>
                </a:solidFill>
                <a:latin typeface="+mn-lt"/>
                <a:ea typeface="+mn-ea"/>
                <a:cs typeface="+mn-cs"/>
              </a:rPr>
              <a:t>any </a:t>
            </a:r>
            <a:r>
              <a:rPr lang="en-GB" sz="2000" b="0" i="0" u="none" strike="noStrike" kern="1200" baseline="0" dirty="0">
                <a:solidFill>
                  <a:schemeClr val="tx1"/>
                </a:solidFill>
                <a:latin typeface="+mn-lt"/>
                <a:ea typeface="+mn-ea"/>
                <a:cs typeface="+mn-cs"/>
              </a:rPr>
              <a:t>relationship between entities, like a rail network, representing cities connected to other cities by a direct line. </a:t>
            </a:r>
          </a:p>
          <a:p>
            <a:pPr marL="0" indent="0">
              <a:buFont typeface="Arial" panose="020B0604020202020204" pitchFamily="34" charset="0"/>
              <a:buNone/>
            </a:pPr>
            <a:r>
              <a:rPr lang="en-GB" sz="2000" b="0" i="0" u="none" strike="noStrike" kern="1200" baseline="0" dirty="0">
                <a:solidFill>
                  <a:schemeClr val="tx1"/>
                </a:solidFill>
                <a:latin typeface="+mn-lt"/>
                <a:ea typeface="+mn-ea"/>
                <a:cs typeface="+mn-cs"/>
              </a:rPr>
              <a:t>During the video, we will be covering some definitions and describe different types of graphs. </a:t>
            </a:r>
          </a:p>
          <a:p>
            <a:pPr marL="0" indent="0">
              <a:buFont typeface="Arial" panose="020B0604020202020204" pitchFamily="34" charset="0"/>
              <a:buNone/>
            </a:pPr>
            <a:r>
              <a:rPr lang="en-GB" sz="2000" b="0" i="0" u="none" strike="noStrike" kern="1200" baseline="0" dirty="0">
                <a:solidFill>
                  <a:schemeClr val="tx1"/>
                </a:solidFill>
                <a:latin typeface="+mn-lt"/>
                <a:ea typeface="+mn-ea"/>
                <a:cs typeface="+mn-cs"/>
              </a:rPr>
              <a:t>Finally we will be looking at how to represent them from a computer science point of view.</a:t>
            </a:r>
          </a:p>
          <a:p>
            <a:pPr marL="342900" indent="-342900">
              <a:buFont typeface="Arial" panose="020B0604020202020204" pitchFamily="34" charset="0"/>
              <a:buChar char="•"/>
            </a:pPr>
            <a:endParaRPr lang="en-GB" sz="2000" b="0" i="0" u="none" strike="noStrike" kern="1200" baseline="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1</a:t>
            </a:fld>
            <a:endParaRPr lang="en-GB"/>
          </a:p>
        </p:txBody>
      </p:sp>
    </p:spTree>
    <p:extLst>
      <p:ext uri="{BB962C8B-B14F-4D97-AF65-F5344CB8AC3E}">
        <p14:creationId xmlns:p14="http://schemas.microsoft.com/office/powerpoint/2010/main" val="125195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Weighted graph can be directed or undirected. Edges in weighted graph can be denoted as triplet </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𝑤</m:t>
                        </m:r>
                      </m:e>
                    </m:d>
                  </m:oMath>
                </a14:m>
                <a:r>
                  <a:rPr lang="en-GB" dirty="0"/>
                  <a:t> where u is the source, v the target and w the associated weight. </a:t>
                </a:r>
              </a:p>
              <a:p>
                <a:r>
                  <a:rPr lang="en-GB" dirty="0"/>
                  <a:t>Example of such graphs are </a:t>
                </a:r>
                <a:r>
                  <a:rPr lang="en-GB" b="1" dirty="0"/>
                  <a:t>Flow Networks </a:t>
                </a:r>
                <a:r>
                  <a:rPr lang="en-GB" dirty="0"/>
                  <a:t>where edges are pipes and nodes are intersections between pipes. Flow networks are also used for transportation problem, such as maximum traffic through roads, or analysis of bottleneck in production factory with various workshops or tools.</a:t>
                </a:r>
              </a:p>
              <a:p>
                <a:r>
                  <a:rPr lang="en-GB" dirty="0"/>
                  <a:t>Usually weights are strictly positive, however in some cases they might be negative. A negative weight could represent the energy used to go from state A to B, whereas a positive weight represent the energy produced to go from state B to A.</a:t>
                </a:r>
              </a:p>
            </p:txBody>
          </p:sp>
        </mc:Choice>
        <mc:Fallback xmlns="">
          <p:sp>
            <p:nvSpPr>
              <p:cNvPr id="3" name="Notes Placeholder 2"/>
              <p:cNvSpPr>
                <a:spLocks noGrp="1"/>
              </p:cNvSpPr>
              <p:nvPr>
                <p:ph type="body" idx="1"/>
              </p:nvPr>
            </p:nvSpPr>
            <p:spPr/>
            <p:txBody>
              <a:bodyPr/>
              <a:lstStyle/>
              <a:p>
                <a:r>
                  <a:rPr lang="en-GB" dirty="0"/>
                  <a:t>Weighted graph can also be directed. Edges in weighted graph can be denoted as triplet </a:t>
                </a:r>
                <a:r>
                  <a:rPr lang="en-GB" b="0" i="0">
                    <a:latin typeface="Cambria Math" panose="02040503050406030204" pitchFamily="18" charset="0"/>
                  </a:rPr>
                  <a:t>(𝑢,𝑣,𝑤)</a:t>
                </a:r>
                <a:r>
                  <a:rPr lang="en-GB" dirty="0"/>
                  <a:t>. Example of such graphs are </a:t>
                </a:r>
                <a:r>
                  <a:rPr lang="en-GB" b="1" dirty="0"/>
                  <a:t>Flow Networks </a:t>
                </a:r>
                <a:r>
                  <a:rPr lang="en-GB" dirty="0"/>
                  <a:t>where edges are pipes and nodes are intersections between pipes. Flow networks are also used for transportation problem, such as maximum traffic through roads, or analysis of bottleneck in production factory with various workshops or tools.</a:t>
                </a:r>
              </a:p>
              <a:p>
                <a:r>
                  <a:rPr lang="en-GB" dirty="0"/>
                  <a:t>Usually weights are strictly positive, however in some cases they might be negative. A negative weight could represent the energy used to go from state A to B, whereas a positive weight represent the energy produced to go from state B to A.</a:t>
                </a:r>
              </a:p>
            </p:txBody>
          </p:sp>
        </mc:Fallback>
      </mc:AlternateContent>
      <p:sp>
        <p:nvSpPr>
          <p:cNvPr id="4" name="Slide Number Placeholder 3"/>
          <p:cNvSpPr>
            <a:spLocks noGrp="1"/>
          </p:cNvSpPr>
          <p:nvPr>
            <p:ph type="sldNum" sz="quarter" idx="5"/>
          </p:nvPr>
        </p:nvSpPr>
        <p:spPr/>
        <p:txBody>
          <a:bodyPr/>
          <a:lstStyle/>
          <a:p>
            <a:fld id="{A4FE44AB-7B20-4170-86AF-9650BEEDDEA1}" type="slidenum">
              <a:rPr lang="en-GB" smtClean="0"/>
              <a:t>10</a:t>
            </a:fld>
            <a:endParaRPr lang="en-GB"/>
          </a:p>
        </p:txBody>
      </p:sp>
    </p:spTree>
    <p:extLst>
      <p:ext uri="{BB962C8B-B14F-4D97-AF65-F5344CB8AC3E}">
        <p14:creationId xmlns:p14="http://schemas.microsoft.com/office/powerpoint/2010/main" val="4247381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In some digraph, the weight for the edge </a:t>
                </a:r>
                <a14:m>
                  <m:oMath xmlns:m="http://schemas.openxmlformats.org/officeDocument/2006/math">
                    <m:r>
                      <a:rPr lang="en-GB">
                        <a:latin typeface="Cambria Math" panose="02040503050406030204" pitchFamily="18" charset="0"/>
                      </a:rPr>
                      <m:t>(</m:t>
                    </m:r>
                    <m:r>
                      <a:rPr lang="en-GB" i="1">
                        <a:latin typeface="Cambria Math" panose="02040503050406030204" pitchFamily="18" charset="0"/>
                      </a:rPr>
                      <m:t>𝑢</m:t>
                    </m:r>
                    <m:r>
                      <a:rPr lang="en-GB" i="1">
                        <a:latin typeface="Cambria Math" panose="02040503050406030204" pitchFamily="18" charset="0"/>
                      </a:rPr>
                      <m:t>,</m:t>
                    </m:r>
                    <m:r>
                      <a:rPr lang="en-GB" i="1">
                        <a:latin typeface="Cambria Math" panose="02040503050406030204" pitchFamily="18" charset="0"/>
                      </a:rPr>
                      <m:t>𝑣</m:t>
                    </m:r>
                    <m:r>
                      <a:rPr lang="en-GB" i="1">
                        <a:latin typeface="Cambria Math" panose="02040503050406030204" pitchFamily="18" charset="0"/>
                      </a:rPr>
                      <m:t>)</m:t>
                    </m:r>
                  </m:oMath>
                </a14:m>
                <a:r>
                  <a:rPr lang="en-GB" dirty="0"/>
                  <a:t> may differ from the weight of edge </a:t>
                </a:r>
                <a14:m>
                  <m:oMath xmlns:m="http://schemas.openxmlformats.org/officeDocument/2006/math">
                    <m:d>
                      <m:dPr>
                        <m:ctrlPr>
                          <a:rPr lang="en-GB" i="1">
                            <a:latin typeface="Cambria Math" panose="02040503050406030204" pitchFamily="18" charset="0"/>
                          </a:rPr>
                        </m:ctrlPr>
                      </m:dPr>
                      <m:e>
                        <m:r>
                          <a:rPr lang="en-GB" i="1">
                            <a:latin typeface="Cambria Math" panose="02040503050406030204" pitchFamily="18" charset="0"/>
                          </a:rPr>
                          <m:t>𝑣</m:t>
                        </m:r>
                        <m:r>
                          <a:rPr lang="en-GB" i="1">
                            <a:latin typeface="Cambria Math" panose="02040503050406030204" pitchFamily="18" charset="0"/>
                          </a:rPr>
                          <m:t>,</m:t>
                        </m:r>
                        <m:r>
                          <a:rPr lang="en-GB" i="1">
                            <a:latin typeface="Cambria Math" panose="02040503050406030204" pitchFamily="18" charset="0"/>
                          </a:rPr>
                          <m:t>𝑢</m:t>
                        </m:r>
                      </m:e>
                    </m:d>
                    <m:r>
                      <a:rPr lang="en-GB" i="1">
                        <a:latin typeface="Cambria Math" panose="02040503050406030204" pitchFamily="18" charset="0"/>
                      </a:rPr>
                      <m:t>.</m:t>
                    </m:r>
                  </m:oMath>
                </a14:m>
                <a:r>
                  <a:rPr lang="en-GB" dirty="0"/>
                  <a:t> This is</a:t>
                </a:r>
                <a:r>
                  <a:rPr lang="en-GB" baseline="0" dirty="0"/>
                  <a:t> the case for the edges between nodes B and C. This could represent a road having four lanes going from B to C, and only three from C to B. This would allow more vehicles going from B to C in a given unit of time hence a higher weight.</a:t>
                </a:r>
                <a:endParaRPr lang="en-GB" dirty="0"/>
              </a:p>
            </p:txBody>
          </p:sp>
        </mc:Choice>
        <mc:Fallback xmlns="">
          <p:sp>
            <p:nvSpPr>
              <p:cNvPr id="3" name="Notes Placeholder 2"/>
              <p:cNvSpPr>
                <a:spLocks noGrp="1"/>
              </p:cNvSpPr>
              <p:nvPr>
                <p:ph type="body" idx="1"/>
              </p:nvPr>
            </p:nvSpPr>
            <p:spPr/>
            <p:txBody>
              <a:bodyPr/>
              <a:lstStyle/>
              <a:p>
                <a:r>
                  <a:rPr lang="en-GB" dirty="0"/>
                  <a:t>Weighted graph can also be directed. Edges in weighted graph can be denoted as triplet </a:t>
                </a:r>
                <a:r>
                  <a:rPr lang="en-GB" b="0" i="0">
                    <a:latin typeface="Cambria Math" panose="02040503050406030204" pitchFamily="18" charset="0"/>
                  </a:rPr>
                  <a:t>(𝑢,𝑣,𝑤)</a:t>
                </a:r>
                <a:r>
                  <a:rPr lang="en-GB" dirty="0"/>
                  <a:t>. Example of such graphs are </a:t>
                </a:r>
                <a:r>
                  <a:rPr lang="en-GB" b="1" dirty="0"/>
                  <a:t>Flow Networks </a:t>
                </a:r>
                <a:r>
                  <a:rPr lang="en-GB" dirty="0"/>
                  <a:t>where edges are pipes and nodes are intersections between pipes. Flow networks are also used for transportation problem, such as maximum traffic through roads, or analysis of bottleneck in production factory with various workshops or tools.</a:t>
                </a:r>
              </a:p>
              <a:p>
                <a:r>
                  <a:rPr lang="en-GB" dirty="0"/>
                  <a:t>Usually weights are strictly positive, however in some cases they might be negative. A negative weight could represent the energy used to go from state A to B, whereas a positive weight represent the energy produced to go from state B to A.</a:t>
                </a:r>
              </a:p>
            </p:txBody>
          </p:sp>
        </mc:Fallback>
      </mc:AlternateContent>
      <p:sp>
        <p:nvSpPr>
          <p:cNvPr id="4" name="Slide Number Placeholder 3"/>
          <p:cNvSpPr>
            <a:spLocks noGrp="1"/>
          </p:cNvSpPr>
          <p:nvPr>
            <p:ph type="sldNum" sz="quarter" idx="5"/>
          </p:nvPr>
        </p:nvSpPr>
        <p:spPr/>
        <p:txBody>
          <a:bodyPr/>
          <a:lstStyle/>
          <a:p>
            <a:fld id="{A4FE44AB-7B20-4170-86AF-9650BEEDDEA1}" type="slidenum">
              <a:rPr lang="en-GB" smtClean="0"/>
              <a:t>11</a:t>
            </a:fld>
            <a:endParaRPr lang="en-GB"/>
          </a:p>
        </p:txBody>
      </p:sp>
    </p:spTree>
    <p:extLst>
      <p:ext uri="{BB962C8B-B14F-4D97-AF65-F5344CB8AC3E}">
        <p14:creationId xmlns:p14="http://schemas.microsoft.com/office/powerpoint/2010/main" val="1922059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that we understand what a graph is, we need to address the issue of representing a graph on a computer. That is what data structure should we use to implement our graph. </a:t>
            </a:r>
          </a:p>
          <a:p>
            <a:endParaRPr lang="en-GB" dirty="0"/>
          </a:p>
          <a:p>
            <a:r>
              <a:rPr lang="en-GB" dirty="0"/>
              <a:t>Careful consideration should be taken as the choice of data structure can have a huge impact on the performance of some algorithm, as well as the readability of your code.</a:t>
            </a:r>
          </a:p>
        </p:txBody>
      </p:sp>
      <p:sp>
        <p:nvSpPr>
          <p:cNvPr id="4" name="Slide Number Placeholder 3"/>
          <p:cNvSpPr>
            <a:spLocks noGrp="1"/>
          </p:cNvSpPr>
          <p:nvPr>
            <p:ph type="sldNum" sz="quarter" idx="5"/>
          </p:nvPr>
        </p:nvSpPr>
        <p:spPr/>
        <p:txBody>
          <a:bodyPr/>
          <a:lstStyle/>
          <a:p>
            <a:fld id="{A4FE44AB-7B20-4170-86AF-9650BEEDDEA1}" type="slidenum">
              <a:rPr lang="en-GB" smtClean="0"/>
              <a:t>12</a:t>
            </a:fld>
            <a:endParaRPr lang="en-GB"/>
          </a:p>
        </p:txBody>
      </p:sp>
    </p:spTree>
    <p:extLst>
      <p:ext uri="{BB962C8B-B14F-4D97-AF65-F5344CB8AC3E}">
        <p14:creationId xmlns:p14="http://schemas.microsoft.com/office/powerpoint/2010/main" val="4291152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The simplest representation is an edge list (or an array of edges). </a:t>
                </a:r>
                <a:r>
                  <a:rPr lang="en-GB" sz="1200" dirty="0"/>
                  <a:t>For a weighted graph, it is a list of triplet </a:t>
                </a:r>
                <a14:m>
                  <m:oMath xmlns:m="http://schemas.openxmlformats.org/officeDocument/2006/math">
                    <m:d>
                      <m:dPr>
                        <m:ctrlPr>
                          <a:rPr lang="en-GB" sz="1200" b="0" i="1" smtClean="0">
                            <a:latin typeface="Cambria Math" panose="02040503050406030204" pitchFamily="18" charset="0"/>
                          </a:rPr>
                        </m:ctrlPr>
                      </m:dPr>
                      <m:e>
                        <m:r>
                          <a:rPr lang="en-GB" sz="1200" b="0" i="1" smtClean="0">
                            <a:latin typeface="Cambria Math" panose="02040503050406030204" pitchFamily="18" charset="0"/>
                          </a:rPr>
                          <m:t>𝑢</m:t>
                        </m:r>
                        <m:r>
                          <a:rPr lang="en-GB" sz="1200" b="0" i="1" smtClean="0">
                            <a:latin typeface="Cambria Math" panose="02040503050406030204" pitchFamily="18" charset="0"/>
                          </a:rPr>
                          <m:t>,</m:t>
                        </m:r>
                        <m:r>
                          <a:rPr lang="en-GB" sz="1200" b="0" i="1" smtClean="0">
                            <a:latin typeface="Cambria Math" panose="02040503050406030204" pitchFamily="18" charset="0"/>
                          </a:rPr>
                          <m:t>𝑣</m:t>
                        </m:r>
                        <m:r>
                          <a:rPr lang="en-GB" sz="1200" b="0" i="1" smtClean="0">
                            <a:latin typeface="Cambria Math" panose="02040503050406030204" pitchFamily="18" charset="0"/>
                          </a:rPr>
                          <m:t>,</m:t>
                        </m:r>
                        <m:r>
                          <a:rPr lang="en-GB" sz="1200" b="0" i="1" smtClean="0">
                            <a:latin typeface="Cambria Math" panose="02040503050406030204" pitchFamily="18" charset="0"/>
                          </a:rPr>
                          <m:t>𝑤</m:t>
                        </m:r>
                      </m:e>
                    </m:d>
                  </m:oMath>
                </a14:m>
                <a:r>
                  <a:rPr lang="en-GB" sz="1200" dirty="0"/>
                  <a:t> containing the source </a:t>
                </a:r>
                <a14:m>
                  <m:oMath xmlns:m="http://schemas.openxmlformats.org/officeDocument/2006/math">
                    <m:r>
                      <a:rPr lang="en-GB" sz="1200" b="0" i="1" smtClean="0">
                        <a:latin typeface="Cambria Math" panose="02040503050406030204" pitchFamily="18" charset="0"/>
                      </a:rPr>
                      <m:t>𝑢</m:t>
                    </m:r>
                  </m:oMath>
                </a14:m>
                <a:r>
                  <a:rPr lang="en-GB" sz="1200" dirty="0"/>
                  <a:t>, the destination </a:t>
                </a:r>
                <a14:m>
                  <m:oMath xmlns:m="http://schemas.openxmlformats.org/officeDocument/2006/math">
                    <m:r>
                      <a:rPr lang="en-GB" sz="1200" b="0" i="1" smtClean="0">
                        <a:latin typeface="Cambria Math" panose="02040503050406030204" pitchFamily="18" charset="0"/>
                      </a:rPr>
                      <m:t>𝑣</m:t>
                    </m:r>
                  </m:oMath>
                </a14:m>
                <a:r>
                  <a:rPr lang="en-GB" sz="1200" dirty="0"/>
                  <a:t> and the weight </a:t>
                </a:r>
                <a14:m>
                  <m:oMath xmlns:m="http://schemas.openxmlformats.org/officeDocument/2006/math">
                    <m:r>
                      <a:rPr lang="en-GB" sz="1200" b="0" i="1" smtClean="0">
                        <a:latin typeface="Cambria Math" panose="02040503050406030204" pitchFamily="18" charset="0"/>
                      </a:rPr>
                      <m:t>𝑤</m:t>
                    </m:r>
                  </m:oMath>
                </a14:m>
                <a:r>
                  <a:rPr lang="en-GB" sz="1200" dirty="0"/>
                  <a:t> of an edge. In our example, the edge from A to D is represented by the triplet (A,D,1). The</a:t>
                </a:r>
                <a:r>
                  <a:rPr lang="en-GB" sz="1200" baseline="0" dirty="0"/>
                  <a:t> main </a:t>
                </a:r>
                <a:r>
                  <a:rPr lang="en-GB" sz="1200" dirty="0"/>
                  <a:t>issue of this representation is the lack of structure. For example, to find the list of all nodes</a:t>
                </a:r>
                <a:r>
                  <a:rPr lang="en-GB" sz="1200" baseline="0" dirty="0"/>
                  <a:t> in the graph, we must traverse the list entirely. </a:t>
                </a:r>
              </a:p>
              <a:p>
                <a:endParaRPr lang="en-GB" sz="1200" baseline="0" dirty="0"/>
              </a:p>
              <a:p>
                <a:r>
                  <a:rPr lang="en-GB" sz="1200" baseline="0" dirty="0"/>
                  <a:t>Furthermore, what about nodes that are not connected to any other nodes? A solution to this problem is to have two lists, one for the edges and one for the nodes.</a:t>
                </a:r>
                <a:endParaRPr lang="en-GB" dirty="0"/>
              </a:p>
            </p:txBody>
          </p:sp>
        </mc:Choice>
        <mc:Fallback xmlns="">
          <p:sp>
            <p:nvSpPr>
              <p:cNvPr id="3" name="Notes Placeholder 2"/>
              <p:cNvSpPr>
                <a:spLocks noGrp="1"/>
              </p:cNvSpPr>
              <p:nvPr>
                <p:ph type="body" idx="1"/>
              </p:nvPr>
            </p:nvSpPr>
            <p:spPr/>
            <p:txBody>
              <a:bodyPr/>
              <a:lstStyle/>
              <a:p>
                <a:r>
                  <a:rPr lang="en-GB" dirty="0"/>
                  <a:t>The simplest representation is an edge list (or an array of edges). </a:t>
                </a:r>
                <a:r>
                  <a:rPr lang="en-GB" sz="1200" dirty="0"/>
                  <a:t>For a weighted graph, it is a list of triplet </a:t>
                </a:r>
                <a:r>
                  <a:rPr lang="en-GB" sz="1200" b="0" i="0">
                    <a:latin typeface="Cambria Math" panose="02040503050406030204" pitchFamily="18" charset="0"/>
                  </a:rPr>
                  <a:t>(𝑢,𝑣,𝑤)</a:t>
                </a:r>
                <a:r>
                  <a:rPr lang="en-GB" sz="1200" dirty="0"/>
                  <a:t> containing the source </a:t>
                </a:r>
                <a:r>
                  <a:rPr lang="en-GB" sz="1200" b="0" i="0">
                    <a:latin typeface="Cambria Math" panose="02040503050406030204" pitchFamily="18" charset="0"/>
                  </a:rPr>
                  <a:t>𝑢</a:t>
                </a:r>
                <a:r>
                  <a:rPr lang="en-GB" sz="1200" dirty="0"/>
                  <a:t>, the destination </a:t>
                </a:r>
                <a:r>
                  <a:rPr lang="en-GB" sz="1200" b="0" i="0">
                    <a:latin typeface="Cambria Math" panose="02040503050406030204" pitchFamily="18" charset="0"/>
                  </a:rPr>
                  <a:t>𝑣</a:t>
                </a:r>
                <a:r>
                  <a:rPr lang="en-GB" sz="1200" dirty="0"/>
                  <a:t> and the weight </a:t>
                </a:r>
                <a:r>
                  <a:rPr lang="en-GB" sz="1200" b="0" i="0">
                    <a:latin typeface="Cambria Math" panose="02040503050406030204" pitchFamily="18" charset="0"/>
                  </a:rPr>
                  <a:t>𝑤</a:t>
                </a:r>
                <a:r>
                  <a:rPr lang="en-GB" sz="1200" dirty="0"/>
                  <a:t> of an edge. The</a:t>
                </a:r>
                <a:r>
                  <a:rPr lang="en-GB" sz="1200" baseline="0" dirty="0"/>
                  <a:t> main </a:t>
                </a:r>
                <a:r>
                  <a:rPr lang="en-GB" sz="1200" dirty="0"/>
                  <a:t>issue of this representation is the lack of structure. For example, to find the list of all nodes</a:t>
                </a:r>
                <a:r>
                  <a:rPr lang="en-GB" sz="1200" baseline="0" dirty="0"/>
                  <a:t> in the graph, we must traverse the list entirely. Furthermore, what about nodes that are not connected to any other nodes? A solution is to have two lists, one for the edges and one for the nodes.</a:t>
                </a:r>
                <a:endParaRPr lang="en-GB" dirty="0"/>
              </a:p>
            </p:txBody>
          </p:sp>
        </mc:Fallback>
      </mc:AlternateContent>
      <p:sp>
        <p:nvSpPr>
          <p:cNvPr id="4" name="Slide Number Placeholder 3"/>
          <p:cNvSpPr>
            <a:spLocks noGrp="1"/>
          </p:cNvSpPr>
          <p:nvPr>
            <p:ph type="sldNum" sz="quarter" idx="5"/>
          </p:nvPr>
        </p:nvSpPr>
        <p:spPr/>
        <p:txBody>
          <a:bodyPr/>
          <a:lstStyle/>
          <a:p>
            <a:fld id="{A4FE44AB-7B20-4170-86AF-9650BEEDDEA1}" type="slidenum">
              <a:rPr lang="en-GB" smtClean="0"/>
              <a:t>13</a:t>
            </a:fld>
            <a:endParaRPr lang="en-GB"/>
          </a:p>
        </p:txBody>
      </p:sp>
    </p:spTree>
    <p:extLst>
      <p:ext uri="{BB962C8B-B14F-4D97-AF65-F5344CB8AC3E}">
        <p14:creationId xmlns:p14="http://schemas.microsoft.com/office/powerpoint/2010/main" val="433523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The </a:t>
                </a:r>
                <a:r>
                  <a:rPr lang="en-GB" sz="1200" b="1" dirty="0">
                    <a:solidFill>
                      <a:srgbClr val="FFC000"/>
                    </a:solidFill>
                  </a:rPr>
                  <a:t>edge list</a:t>
                </a:r>
                <a:r>
                  <a:rPr lang="en-GB" sz="1200" dirty="0"/>
                  <a:t> of an undirected unweighted graph contains pairs </a:t>
                </a:r>
                <a14:m>
                  <m:oMath xmlns:m="http://schemas.openxmlformats.org/officeDocument/2006/math">
                    <m:d>
                      <m:dPr>
                        <m:ctrlPr>
                          <a:rPr lang="en-GB" sz="1200" b="0" i="1" smtClean="0">
                            <a:latin typeface="Cambria Math" panose="02040503050406030204" pitchFamily="18" charset="0"/>
                          </a:rPr>
                        </m:ctrlPr>
                      </m:dPr>
                      <m:e>
                        <m:r>
                          <a:rPr lang="en-GB" sz="1200" b="0" i="1" smtClean="0">
                            <a:latin typeface="Cambria Math" panose="02040503050406030204" pitchFamily="18" charset="0"/>
                          </a:rPr>
                          <m:t>𝑢</m:t>
                        </m:r>
                        <m:r>
                          <a:rPr lang="en-GB" sz="1200" b="0" i="1" smtClean="0">
                            <a:latin typeface="Cambria Math" panose="02040503050406030204" pitchFamily="18" charset="0"/>
                          </a:rPr>
                          <m:t>,</m:t>
                        </m:r>
                        <m:r>
                          <a:rPr lang="en-GB" sz="1200" b="0" i="1" smtClean="0">
                            <a:latin typeface="Cambria Math" panose="02040503050406030204" pitchFamily="18" charset="0"/>
                          </a:rPr>
                          <m:t>𝑣</m:t>
                        </m:r>
                      </m:e>
                    </m:d>
                  </m:oMath>
                </a14:m>
                <a:r>
                  <a:rPr lang="en-GB" sz="1200" dirty="0"/>
                  <a:t> where </a:t>
                </a:r>
                <a14:m>
                  <m:oMath xmlns:m="http://schemas.openxmlformats.org/officeDocument/2006/math">
                    <m:r>
                      <a:rPr lang="en-GB" sz="1200" b="0" i="1" smtClean="0">
                        <a:latin typeface="Cambria Math" panose="02040503050406030204" pitchFamily="18" charset="0"/>
                      </a:rPr>
                      <m:t>𝑢</m:t>
                    </m:r>
                  </m:oMath>
                </a14:m>
                <a:r>
                  <a:rPr lang="en-GB" sz="1200" dirty="0"/>
                  <a:t> and </a:t>
                </a:r>
                <a14:m>
                  <m:oMath xmlns:m="http://schemas.openxmlformats.org/officeDocument/2006/math">
                    <m:r>
                      <a:rPr lang="en-GB" sz="1200" i="1">
                        <a:latin typeface="Cambria Math" panose="02040503050406030204" pitchFamily="18" charset="0"/>
                      </a:rPr>
                      <m:t>𝑣</m:t>
                    </m:r>
                  </m:oMath>
                </a14:m>
                <a:r>
                  <a:rPr lang="en-GB" sz="1200" dirty="0"/>
                  <a:t> are the nodes connected by an edge. In this case, the edges (A,D) and (D,A) are both </a:t>
                </a:r>
                <a:r>
                  <a:rPr lang="en-GB" sz="1200" baseline="0" dirty="0"/>
                  <a:t>represented by the pair (A,D).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aseline="0" dirty="0"/>
                  <a:t>This graph implementation is rarely used due to its lack of structure.</a:t>
                </a:r>
                <a:endParaRPr lang="en-GB" sz="1200" dirty="0"/>
              </a:p>
              <a:p>
                <a:endParaRPr lang="en-GB"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The </a:t>
                </a:r>
                <a:r>
                  <a:rPr lang="en-GB" sz="1200" b="1" dirty="0">
                    <a:solidFill>
                      <a:srgbClr val="FFC000"/>
                    </a:solidFill>
                  </a:rPr>
                  <a:t>edge list</a:t>
                </a:r>
                <a:r>
                  <a:rPr lang="en-GB" sz="1200" dirty="0"/>
                  <a:t> of an undirected unweighted graph contains pairs </a:t>
                </a:r>
                <a:r>
                  <a:rPr lang="en-GB" sz="1200" b="0" i="0">
                    <a:latin typeface="Cambria Math" panose="02040503050406030204" pitchFamily="18" charset="0"/>
                  </a:rPr>
                  <a:t>(𝑢,𝑣)</a:t>
                </a:r>
                <a:r>
                  <a:rPr lang="en-GB" sz="1200" dirty="0"/>
                  <a:t> where </a:t>
                </a:r>
                <a:r>
                  <a:rPr lang="en-GB" sz="1200" b="0" i="0">
                    <a:latin typeface="Cambria Math" panose="02040503050406030204" pitchFamily="18" charset="0"/>
                  </a:rPr>
                  <a:t>𝑢</a:t>
                </a:r>
                <a:r>
                  <a:rPr lang="en-GB" sz="1200" dirty="0"/>
                  <a:t> and </a:t>
                </a:r>
                <a:r>
                  <a:rPr lang="en-GB" sz="1200" i="0">
                    <a:latin typeface="Cambria Math" panose="02040503050406030204" pitchFamily="18" charset="0"/>
                  </a:rPr>
                  <a:t>𝑣</a:t>
                </a:r>
                <a:r>
                  <a:rPr lang="en-GB" sz="1200" dirty="0"/>
                  <a:t> are the nodes connected by an edge. In this case, the edge (D,A) is implicitly</a:t>
                </a:r>
                <a:r>
                  <a:rPr lang="en-GB" sz="1200" baseline="0" dirty="0"/>
                  <a:t> represented by the pair (A,D).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aseline="0" dirty="0"/>
                  <a:t>This graph implementation is rarely used due to its lack of structure.</a:t>
                </a:r>
                <a:endParaRPr lang="en-GB" sz="1200" dirty="0"/>
              </a:p>
              <a:p>
                <a:endParaRPr lang="en-GB" dirty="0"/>
              </a:p>
            </p:txBody>
          </p:sp>
        </mc:Fallback>
      </mc:AlternateContent>
      <p:sp>
        <p:nvSpPr>
          <p:cNvPr id="4" name="Slide Number Placeholder 3"/>
          <p:cNvSpPr>
            <a:spLocks noGrp="1"/>
          </p:cNvSpPr>
          <p:nvPr>
            <p:ph type="sldNum" sz="quarter" idx="5"/>
          </p:nvPr>
        </p:nvSpPr>
        <p:spPr/>
        <p:txBody>
          <a:bodyPr/>
          <a:lstStyle/>
          <a:p>
            <a:fld id="{A4FE44AB-7B20-4170-86AF-9650BEEDDEA1}" type="slidenum">
              <a:rPr lang="en-GB" smtClean="0"/>
              <a:t>14</a:t>
            </a:fld>
            <a:endParaRPr lang="en-GB"/>
          </a:p>
        </p:txBody>
      </p:sp>
    </p:spTree>
    <p:extLst>
      <p:ext uri="{BB962C8B-B14F-4D97-AF65-F5344CB8AC3E}">
        <p14:creationId xmlns:p14="http://schemas.microsoft.com/office/powerpoint/2010/main" val="3439648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Another simple way to represent a graph is an adjacency matrix. The cell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𝑀</m:t>
                        </m:r>
                      </m:e>
                      <m:sub>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𝑣</m:t>
                        </m:r>
                      </m:sub>
                    </m:sSub>
                  </m:oMath>
                </a14:m>
                <a:r>
                  <a:rPr lang="en-GB" dirty="0"/>
                  <a:t> (also noted </a:t>
                </a:r>
                <a14:m>
                  <m:oMath xmlns:m="http://schemas.openxmlformats.org/officeDocument/2006/math">
                    <m:r>
                      <a:rPr lang="en-GB" i="1" dirty="0" smtClean="0">
                        <a:latin typeface="Cambria Math" panose="02040503050406030204" pitchFamily="18" charset="0"/>
                        <a:cs typeface="Courier New" panose="02070309020205020404" pitchFamily="49" charset="0"/>
                      </a:rPr>
                      <m:t>𝑀</m:t>
                    </m:r>
                    <m:r>
                      <a:rPr lang="en-GB" i="1" dirty="0" smtClean="0">
                        <a:latin typeface="Cambria Math" panose="02040503050406030204" pitchFamily="18" charset="0"/>
                        <a:cs typeface="Courier New" panose="02070309020205020404" pitchFamily="49" charset="0"/>
                      </a:rPr>
                      <m:t>[</m:t>
                    </m:r>
                    <m:r>
                      <a:rPr lang="en-GB" i="1" dirty="0">
                        <a:latin typeface="Cambria Math" panose="02040503050406030204" pitchFamily="18" charset="0"/>
                        <a:cs typeface="Courier New" panose="02070309020205020404" pitchFamily="49" charset="0"/>
                      </a:rPr>
                      <m:t>𝑢</m:t>
                    </m:r>
                    <m:r>
                      <a:rPr lang="en-GB" i="1" dirty="0" smtClean="0">
                        <a:latin typeface="Cambria Math" panose="02040503050406030204" pitchFamily="18" charset="0"/>
                        <a:cs typeface="Courier New" panose="02070309020205020404" pitchFamily="49" charset="0"/>
                      </a:rPr>
                      <m:t>][</m:t>
                    </m:r>
                    <m:r>
                      <a:rPr lang="en-GB" i="1" dirty="0" smtClean="0">
                        <a:latin typeface="Cambria Math" panose="02040503050406030204" pitchFamily="18" charset="0"/>
                        <a:cs typeface="Courier New" panose="02070309020205020404" pitchFamily="49" charset="0"/>
                      </a:rPr>
                      <m:t>𝑣</m:t>
                    </m:r>
                    <m:r>
                      <a:rPr lang="en-GB" i="1" dirty="0" smtClean="0">
                        <a:latin typeface="Cambria Math" panose="02040503050406030204" pitchFamily="18" charset="0"/>
                        <a:cs typeface="Courier New" panose="02070309020205020404" pitchFamily="49" charset="0"/>
                      </a:rPr>
                      <m:t>]</m:t>
                    </m:r>
                  </m:oMath>
                </a14:m>
                <a:r>
                  <a:rPr lang="en-GB" dirty="0">
                    <a:latin typeface="Courier New" panose="02070309020205020404" pitchFamily="49" charset="0"/>
                    <a:cs typeface="Courier New" panose="02070309020205020404" pitchFamily="49" charset="0"/>
                  </a:rPr>
                  <a:t>)</a:t>
                </a:r>
                <a:r>
                  <a:rPr lang="en-GB" dirty="0"/>
                  <a:t>represents the edge weight of going from node </a:t>
                </a:r>
                <a14:m>
                  <m:oMath xmlns:m="http://schemas.openxmlformats.org/officeDocument/2006/math">
                    <m:r>
                      <a:rPr lang="en-GB" b="0" i="1" smtClean="0">
                        <a:latin typeface="Cambria Math" panose="02040503050406030204" pitchFamily="18" charset="0"/>
                      </a:rPr>
                      <m:t>𝑢</m:t>
                    </m:r>
                  </m:oMath>
                </a14:m>
                <a:r>
                  <a:rPr lang="en-GB" dirty="0"/>
                  <a:t> to node </a:t>
                </a:r>
                <a14:m>
                  <m:oMath xmlns:m="http://schemas.openxmlformats.org/officeDocument/2006/math">
                    <m:r>
                      <a:rPr lang="en-GB" b="0" i="1" smtClean="0">
                        <a:latin typeface="Cambria Math" panose="02040503050406030204" pitchFamily="18" charset="0"/>
                      </a:rPr>
                      <m:t>𝑣</m:t>
                    </m:r>
                  </m:oMath>
                </a14:m>
                <a:r>
                  <a:rPr lang="en-GB" dirty="0"/>
                  <a:t>. </a:t>
                </a:r>
              </a:p>
              <a:p>
                <a:endParaRPr lang="en-GB" dirty="0"/>
              </a:p>
              <a:p>
                <a:r>
                  <a:rPr lang="en-GB" dirty="0"/>
                  <a:t>The rows</a:t>
                </a:r>
                <a:r>
                  <a:rPr lang="en-GB" baseline="0" dirty="0"/>
                  <a:t> are the source node, and the columns are the target node. </a:t>
                </a:r>
                <a:endParaRPr lang="en-GB" dirty="0"/>
              </a:p>
            </p:txBody>
          </p:sp>
        </mc:Choice>
        <mc:Fallback xmlns="">
          <p:sp>
            <p:nvSpPr>
              <p:cNvPr id="3" name="Notes Placeholder 2"/>
              <p:cNvSpPr>
                <a:spLocks noGrp="1"/>
              </p:cNvSpPr>
              <p:nvPr>
                <p:ph type="body" idx="1"/>
              </p:nvPr>
            </p:nvSpPr>
            <p:spPr/>
            <p:txBody>
              <a:bodyPr/>
              <a:lstStyle/>
              <a:p>
                <a:r>
                  <a:rPr lang="en-GB" dirty="0"/>
                  <a:t>Another simple way to represent a graph is an adjacency matrix. The cell </a:t>
                </a:r>
                <a:r>
                  <a:rPr lang="en-GB" b="0" i="0">
                    <a:latin typeface="Cambria Math" panose="02040503050406030204" pitchFamily="18" charset="0"/>
                  </a:rPr>
                  <a:t>𝑀_(𝑢,𝑣)</a:t>
                </a:r>
                <a:r>
                  <a:rPr lang="en-GB" dirty="0"/>
                  <a:t> (also noted </a:t>
                </a:r>
                <a:r>
                  <a:rPr lang="en-GB" i="0" dirty="0">
                    <a:latin typeface="Cambria Math" panose="02040503050406030204" pitchFamily="18" charset="0"/>
                    <a:cs typeface="Courier New" panose="02070309020205020404" pitchFamily="49" charset="0"/>
                  </a:rPr>
                  <a:t>𝑀[𝑢][𝑣]</a:t>
                </a:r>
                <a:r>
                  <a:rPr lang="en-GB" dirty="0">
                    <a:latin typeface="Courier New" panose="02070309020205020404" pitchFamily="49" charset="0"/>
                    <a:cs typeface="Courier New" panose="02070309020205020404" pitchFamily="49" charset="0"/>
                  </a:rPr>
                  <a:t>)</a:t>
                </a:r>
                <a:r>
                  <a:rPr lang="en-GB" dirty="0"/>
                  <a:t>represents the edge weight of going from node </a:t>
                </a:r>
                <a:r>
                  <a:rPr lang="en-GB" b="0" i="0">
                    <a:latin typeface="Cambria Math" panose="02040503050406030204" pitchFamily="18" charset="0"/>
                  </a:rPr>
                  <a:t>𝑢</a:t>
                </a:r>
                <a:r>
                  <a:rPr lang="en-GB" dirty="0"/>
                  <a:t> to node </a:t>
                </a:r>
                <a:r>
                  <a:rPr lang="en-GB" b="0" i="0">
                    <a:latin typeface="Cambria Math" panose="02040503050406030204" pitchFamily="18" charset="0"/>
                  </a:rPr>
                  <a:t>𝑣</a:t>
                </a:r>
                <a:r>
                  <a:rPr lang="en-GB" dirty="0"/>
                  <a:t>. The rows</a:t>
                </a:r>
                <a:r>
                  <a:rPr lang="en-GB" baseline="0" dirty="0"/>
                  <a:t> are the source node, and the columns are the target node. </a:t>
                </a:r>
                <a:endParaRPr lang="en-GB" dirty="0"/>
              </a:p>
            </p:txBody>
          </p:sp>
        </mc:Fallback>
      </mc:AlternateContent>
      <p:sp>
        <p:nvSpPr>
          <p:cNvPr id="4" name="Slide Number Placeholder 3"/>
          <p:cNvSpPr>
            <a:spLocks noGrp="1"/>
          </p:cNvSpPr>
          <p:nvPr>
            <p:ph type="sldNum" sz="quarter" idx="5"/>
          </p:nvPr>
        </p:nvSpPr>
        <p:spPr/>
        <p:txBody>
          <a:bodyPr/>
          <a:lstStyle/>
          <a:p>
            <a:fld id="{A4FE44AB-7B20-4170-86AF-9650BEEDDEA1}" type="slidenum">
              <a:rPr lang="en-GB" smtClean="0"/>
              <a:t>15</a:t>
            </a:fld>
            <a:endParaRPr lang="en-GB"/>
          </a:p>
        </p:txBody>
      </p:sp>
    </p:spTree>
    <p:extLst>
      <p:ext uri="{BB962C8B-B14F-4D97-AF65-F5344CB8AC3E}">
        <p14:creationId xmlns:p14="http://schemas.microsoft.com/office/powerpoint/2010/main" val="1804075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For example, the weight 8 of the edge (B,C) is stored in the cell at the intersection of the second row and third column. </a:t>
            </a:r>
          </a:p>
          <a:p>
            <a:endParaRPr lang="en-GB" baseline="0" dirty="0"/>
          </a:p>
          <a:p>
            <a:r>
              <a:rPr lang="en-GB" baseline="0" dirty="0"/>
              <a:t>You may have noticed that so far I did not put a value in the cells when the corresponding edge does not exist. </a:t>
            </a:r>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16</a:t>
            </a:fld>
            <a:endParaRPr lang="en-GB"/>
          </a:p>
        </p:txBody>
      </p:sp>
    </p:spTree>
    <p:extLst>
      <p:ext uri="{BB962C8B-B14F-4D97-AF65-F5344CB8AC3E}">
        <p14:creationId xmlns:p14="http://schemas.microsoft.com/office/powerpoint/2010/main" val="3953537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There are several conventions to represent the absence of an edge in an </a:t>
                </a:r>
                <a:r>
                  <a:rPr lang="en-GB" sz="1200" b="1" dirty="0">
                    <a:solidFill>
                      <a:srgbClr val="FFC000"/>
                    </a:solidFill>
                  </a:rPr>
                  <a:t>adjacency matrix</a:t>
                </a:r>
                <a:r>
                  <a:rPr lang="en-GB" sz="1200" dirty="0"/>
                  <a:t> </a:t>
                </a:r>
                <a14:m>
                  <m:oMath xmlns:m="http://schemas.openxmlformats.org/officeDocument/2006/math">
                    <m:r>
                      <a:rPr lang="en-GB" sz="1200" b="0" i="1" smtClean="0">
                        <a:latin typeface="Cambria Math" panose="02040503050406030204" pitchFamily="18" charset="0"/>
                      </a:rPr>
                      <m:t>𝑀</m:t>
                    </m:r>
                  </m:oMath>
                </a14:m>
                <a:r>
                  <a:rPr lang="en-GB" sz="1200" dirty="0"/>
                  <a:t>. When no edge exists between node </a:t>
                </a:r>
                <a14:m>
                  <m:oMath xmlns:m="http://schemas.openxmlformats.org/officeDocument/2006/math">
                    <m:r>
                      <a:rPr lang="en-GB" sz="1200" b="0" i="1" smtClean="0">
                        <a:latin typeface="Cambria Math" panose="02040503050406030204" pitchFamily="18" charset="0"/>
                      </a:rPr>
                      <m:t>𝑢</m:t>
                    </m:r>
                  </m:oMath>
                </a14:m>
                <a:r>
                  <a:rPr lang="en-GB" sz="1200" dirty="0"/>
                  <a:t> and </a:t>
                </a:r>
                <a14:m>
                  <m:oMath xmlns:m="http://schemas.openxmlformats.org/officeDocument/2006/math">
                    <m:r>
                      <a:rPr lang="en-GB" sz="1200" b="0" i="1" smtClean="0">
                        <a:latin typeface="Cambria Math" panose="02040503050406030204" pitchFamily="18" charset="0"/>
                      </a:rPr>
                      <m:t>𝑣</m:t>
                    </m:r>
                  </m:oMath>
                </a14:m>
                <a:r>
                  <a:rPr lang="en-GB" sz="1200" dirty="0"/>
                  <a:t>,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𝑀</m:t>
                        </m:r>
                      </m:e>
                      <m:sub>
                        <m:r>
                          <a:rPr lang="en-GB" sz="1200" b="0" i="1" smtClean="0">
                            <a:latin typeface="Cambria Math" panose="02040503050406030204" pitchFamily="18" charset="0"/>
                          </a:rPr>
                          <m:t>𝑢</m:t>
                        </m:r>
                        <m:r>
                          <a:rPr lang="en-GB" sz="1200" b="0" i="1" smtClean="0">
                            <a:latin typeface="Cambria Math" panose="02040503050406030204" pitchFamily="18" charset="0"/>
                          </a:rPr>
                          <m:t>,</m:t>
                        </m:r>
                        <m:r>
                          <a:rPr lang="en-GB" sz="1200" b="0" i="1" smtClean="0">
                            <a:latin typeface="Cambria Math" panose="02040503050406030204" pitchFamily="18" charset="0"/>
                          </a:rPr>
                          <m:t>𝑣</m:t>
                        </m:r>
                      </m:sub>
                    </m:sSub>
                    <m:r>
                      <a:rPr lang="en-GB" sz="1200" b="0" i="1" smtClean="0">
                        <a:latin typeface="Cambria Math" panose="02040503050406030204" pitchFamily="18" charset="0"/>
                      </a:rPr>
                      <m:t>=</m:t>
                    </m:r>
                    <m:r>
                      <a:rPr lang="en-GB" sz="1200" b="0" i="1" smtClean="0">
                        <a:latin typeface="Cambria Math" panose="02040503050406030204" pitchFamily="18" charset="0"/>
                        <a:ea typeface="Cambria Math" panose="02040503050406030204" pitchFamily="18" charset="0"/>
                      </a:rPr>
                      <m:t>±∞</m:t>
                    </m:r>
                  </m:oMath>
                </a14:m>
                <a:r>
                  <a:rPr lang="en-GB" sz="1200" dirty="0"/>
                  <a:t> or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rPr>
                          <m:t>𝑀</m:t>
                        </m:r>
                      </m:e>
                      <m:sub>
                        <m:r>
                          <a:rPr lang="en-GB" sz="1200" i="1">
                            <a:latin typeface="Cambria Math" panose="02040503050406030204" pitchFamily="18" charset="0"/>
                          </a:rPr>
                          <m:t>𝑢</m:t>
                        </m:r>
                        <m:r>
                          <a:rPr lang="en-GB" sz="1200" i="1">
                            <a:latin typeface="Cambria Math" panose="02040503050406030204" pitchFamily="18" charset="0"/>
                          </a:rPr>
                          <m:t>,</m:t>
                        </m:r>
                        <m:r>
                          <a:rPr lang="en-GB" sz="1200" i="1">
                            <a:latin typeface="Cambria Math" panose="02040503050406030204" pitchFamily="18" charset="0"/>
                          </a:rPr>
                          <m:t>𝑣</m:t>
                        </m:r>
                      </m:sub>
                    </m:sSub>
                    <m:r>
                      <a:rPr lang="en-GB" sz="1200" i="1">
                        <a:latin typeface="Cambria Math" panose="02040503050406030204" pitchFamily="18" charset="0"/>
                      </a:rPr>
                      <m:t>=</m:t>
                    </m:r>
                    <m:r>
                      <a:rPr lang="en-GB" sz="1200" b="0" i="1" smtClean="0">
                        <a:latin typeface="Cambria Math" panose="02040503050406030204" pitchFamily="18" charset="0"/>
                      </a:rPr>
                      <m:t>0</m:t>
                    </m:r>
                  </m:oMath>
                </a14:m>
                <a:r>
                  <a:rPr lang="en-GB" sz="1200" dirty="0"/>
                  <a:t>. The choice between the three values depends on the type of problems we try to solve.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It is usual to use the negative infinity</a:t>
                </a:r>
                <a:r>
                  <a:rPr lang="en-GB" sz="1200" baseline="0" dirty="0"/>
                  <a:t> for a maximalisation problem, and the positive infinity for a minimalization problem.</a:t>
                </a:r>
                <a:endParaRPr lang="en-GB" sz="1200" dirty="0"/>
              </a:p>
              <a:p>
                <a:endParaRPr lang="en-GB"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There are several conventions to represent the absence of an edge in an </a:t>
                </a:r>
                <a:r>
                  <a:rPr lang="en-GB" sz="1200" b="1" dirty="0">
                    <a:solidFill>
                      <a:srgbClr val="FFC000"/>
                    </a:solidFill>
                  </a:rPr>
                  <a:t>adjacency matrix</a:t>
                </a:r>
                <a:r>
                  <a:rPr lang="en-GB" sz="1200" dirty="0"/>
                  <a:t> </a:t>
                </a:r>
                <a:r>
                  <a:rPr lang="en-GB" sz="1200" b="0" i="0">
                    <a:latin typeface="Cambria Math" panose="02040503050406030204" pitchFamily="18" charset="0"/>
                  </a:rPr>
                  <a:t>𝑀</a:t>
                </a:r>
                <a:r>
                  <a:rPr lang="en-GB" sz="1200" dirty="0"/>
                  <a:t>. When no edge exists between node </a:t>
                </a:r>
                <a:r>
                  <a:rPr lang="en-GB" sz="1200" b="0" i="0">
                    <a:latin typeface="Cambria Math" panose="02040503050406030204" pitchFamily="18" charset="0"/>
                  </a:rPr>
                  <a:t>𝑢</a:t>
                </a:r>
                <a:r>
                  <a:rPr lang="en-GB" sz="1200" dirty="0"/>
                  <a:t> and </a:t>
                </a:r>
                <a:r>
                  <a:rPr lang="en-GB" sz="1200" b="0" i="0">
                    <a:latin typeface="Cambria Math" panose="02040503050406030204" pitchFamily="18" charset="0"/>
                  </a:rPr>
                  <a:t>𝑣</a:t>
                </a:r>
                <a:r>
                  <a:rPr lang="en-GB" sz="1200" dirty="0"/>
                  <a:t>,  </a:t>
                </a:r>
                <a:r>
                  <a:rPr lang="en-GB" sz="1200" b="0" i="0">
                    <a:latin typeface="Cambria Math" panose="02040503050406030204" pitchFamily="18" charset="0"/>
                  </a:rPr>
                  <a:t>𝑀_(𝑢,𝑣)=</a:t>
                </a:r>
                <a:r>
                  <a:rPr lang="en-GB" sz="1200" b="0" i="0">
                    <a:latin typeface="Cambria Math" panose="02040503050406030204" pitchFamily="18" charset="0"/>
                    <a:ea typeface="Cambria Math" panose="02040503050406030204" pitchFamily="18" charset="0"/>
                  </a:rPr>
                  <a:t>±∞</a:t>
                </a:r>
                <a:r>
                  <a:rPr lang="en-GB" sz="1200" dirty="0"/>
                  <a:t> or </a:t>
                </a:r>
                <a:r>
                  <a:rPr lang="en-GB" sz="1200" i="0">
                    <a:latin typeface="Cambria Math" panose="02040503050406030204" pitchFamily="18" charset="0"/>
                  </a:rPr>
                  <a:t>𝑀_(𝑢,𝑣)=</a:t>
                </a:r>
                <a:r>
                  <a:rPr lang="en-GB" sz="1200" b="0" i="0">
                    <a:latin typeface="Cambria Math" panose="02040503050406030204" pitchFamily="18" charset="0"/>
                  </a:rPr>
                  <a:t>0</a:t>
                </a:r>
                <a:r>
                  <a:rPr lang="en-GB" sz="1200" dirty="0"/>
                  <a:t>. The choice between the three values depends on the type of problems we try to solve. It is common to set the value to 0 for a loop, that is an edge from a node to itself. These loops are the values stored on the matrix diagonal. It is usual to use the negative infinity</a:t>
                </a:r>
                <a:r>
                  <a:rPr lang="en-GB" sz="1200" baseline="0" dirty="0"/>
                  <a:t> for a maximalisation problem, and the positive infinity for a minimalization problem.</a:t>
                </a:r>
                <a:endParaRPr lang="en-GB" sz="1200" dirty="0"/>
              </a:p>
              <a:p>
                <a:endParaRPr lang="en-GB" dirty="0"/>
              </a:p>
            </p:txBody>
          </p:sp>
        </mc:Fallback>
      </mc:AlternateContent>
      <p:sp>
        <p:nvSpPr>
          <p:cNvPr id="4" name="Slide Number Placeholder 3"/>
          <p:cNvSpPr>
            <a:spLocks noGrp="1"/>
          </p:cNvSpPr>
          <p:nvPr>
            <p:ph type="sldNum" sz="quarter" idx="5"/>
          </p:nvPr>
        </p:nvSpPr>
        <p:spPr/>
        <p:txBody>
          <a:bodyPr/>
          <a:lstStyle/>
          <a:p>
            <a:fld id="{A4FE44AB-7B20-4170-86AF-9650BEEDDEA1}" type="slidenum">
              <a:rPr lang="en-GB" smtClean="0"/>
              <a:t>17</a:t>
            </a:fld>
            <a:endParaRPr lang="en-GB"/>
          </a:p>
        </p:txBody>
      </p:sp>
    </p:spTree>
    <p:extLst>
      <p:ext uri="{BB962C8B-B14F-4D97-AF65-F5344CB8AC3E}">
        <p14:creationId xmlns:p14="http://schemas.microsoft.com/office/powerpoint/2010/main" val="446189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considering unweighted graph, </a:t>
                </a:r>
                <a:r>
                  <a:rPr lang="en-GB" sz="1200" dirty="0"/>
                  <a:t>The </a:t>
                </a:r>
                <a:r>
                  <a:rPr lang="en-GB" sz="1200" b="1" dirty="0">
                    <a:solidFill>
                      <a:srgbClr val="FFC000"/>
                    </a:solidFill>
                  </a:rPr>
                  <a:t>adjacency matrix</a:t>
                </a:r>
                <a:r>
                  <a:rPr lang="en-GB" sz="1200" dirty="0"/>
                  <a:t> contains only 0 and 1.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𝑀</m:t>
                        </m:r>
                      </m:e>
                      <m:sub>
                        <m:r>
                          <a:rPr lang="en-GB" sz="1200" b="0" i="1" smtClean="0">
                            <a:latin typeface="Cambria Math" panose="02040503050406030204" pitchFamily="18" charset="0"/>
                          </a:rPr>
                          <m:t>𝑢</m:t>
                        </m:r>
                        <m:r>
                          <a:rPr lang="en-GB" sz="1200" b="0" i="1" smtClean="0">
                            <a:latin typeface="Cambria Math" panose="02040503050406030204" pitchFamily="18" charset="0"/>
                          </a:rPr>
                          <m:t>,</m:t>
                        </m:r>
                        <m:r>
                          <a:rPr lang="en-GB" sz="1200" b="0" i="1" smtClean="0">
                            <a:latin typeface="Cambria Math" panose="02040503050406030204" pitchFamily="18" charset="0"/>
                          </a:rPr>
                          <m:t>𝑣</m:t>
                        </m:r>
                      </m:sub>
                    </m:sSub>
                    <m:r>
                      <a:rPr lang="en-GB" sz="1200" b="0" i="1" smtClean="0">
                        <a:latin typeface="Cambria Math" panose="02040503050406030204" pitchFamily="18" charset="0"/>
                      </a:rPr>
                      <m:t>=1</m:t>
                    </m:r>
                  </m:oMath>
                </a14:m>
                <a:r>
                  <a:rPr lang="en-GB" sz="1200" dirty="0"/>
                  <a:t> if there is an edge going from node </a:t>
                </a:r>
                <a14:m>
                  <m:oMath xmlns:m="http://schemas.openxmlformats.org/officeDocument/2006/math">
                    <m:r>
                      <a:rPr lang="en-GB" sz="1200" b="0" i="1" smtClean="0">
                        <a:latin typeface="Cambria Math" panose="02040503050406030204" pitchFamily="18" charset="0"/>
                      </a:rPr>
                      <m:t>𝑢</m:t>
                    </m:r>
                  </m:oMath>
                </a14:m>
                <a:r>
                  <a:rPr lang="en-GB" sz="1200" dirty="0"/>
                  <a:t> to node </a:t>
                </a:r>
                <a14:m>
                  <m:oMath xmlns:m="http://schemas.openxmlformats.org/officeDocument/2006/math">
                    <m:r>
                      <a:rPr lang="en-GB" sz="1200" b="0" i="1" smtClean="0">
                        <a:latin typeface="Cambria Math" panose="02040503050406030204" pitchFamily="18" charset="0"/>
                      </a:rPr>
                      <m:t>𝑣</m:t>
                    </m:r>
                  </m:oMath>
                </a14:m>
                <a:r>
                  <a:rPr lang="en-GB" sz="1200" dirty="0"/>
                  <a:t>,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rPr>
                          <m:t>𝑀</m:t>
                        </m:r>
                      </m:e>
                      <m:sub>
                        <m:r>
                          <a:rPr lang="en-GB" sz="1200" i="1">
                            <a:latin typeface="Cambria Math" panose="02040503050406030204" pitchFamily="18" charset="0"/>
                          </a:rPr>
                          <m:t>𝑢</m:t>
                        </m:r>
                        <m:r>
                          <a:rPr lang="en-GB" sz="1200" i="1">
                            <a:latin typeface="Cambria Math" panose="02040503050406030204" pitchFamily="18" charset="0"/>
                          </a:rPr>
                          <m:t>,</m:t>
                        </m:r>
                        <m:r>
                          <a:rPr lang="en-GB" sz="1200" i="1">
                            <a:latin typeface="Cambria Math" panose="02040503050406030204" pitchFamily="18" charset="0"/>
                          </a:rPr>
                          <m:t>𝑣</m:t>
                        </m:r>
                      </m:sub>
                    </m:sSub>
                    <m:r>
                      <a:rPr lang="en-GB" sz="1200" i="1">
                        <a:latin typeface="Cambria Math" panose="02040503050406030204" pitchFamily="18" charset="0"/>
                      </a:rPr>
                      <m:t>=</m:t>
                    </m:r>
                    <m:r>
                      <a:rPr lang="en-GB" sz="1200" b="0" i="1" smtClean="0">
                        <a:latin typeface="Cambria Math" panose="02040503050406030204" pitchFamily="18" charset="0"/>
                      </a:rPr>
                      <m:t>0</m:t>
                    </m:r>
                  </m:oMath>
                </a14:m>
                <a:r>
                  <a:rPr lang="en-GB" sz="1200" dirty="0"/>
                  <a:t> otherwise.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endParaRPr lang="en-GB"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considering unweighted graph, </a:t>
                </a:r>
                <a:r>
                  <a:rPr lang="en-GB" sz="1200" dirty="0"/>
                  <a:t>The </a:t>
                </a:r>
                <a:r>
                  <a:rPr lang="en-GB" sz="1200" b="1" dirty="0">
                    <a:solidFill>
                      <a:srgbClr val="FFC000"/>
                    </a:solidFill>
                  </a:rPr>
                  <a:t>adjacency matrix</a:t>
                </a:r>
                <a:r>
                  <a:rPr lang="en-GB" sz="1200" dirty="0"/>
                  <a:t> contains only 0 and 1. </a:t>
                </a:r>
                <a:r>
                  <a:rPr lang="en-GB" sz="1200" b="0" i="0">
                    <a:latin typeface="Cambria Math" panose="02040503050406030204" pitchFamily="18" charset="0"/>
                  </a:rPr>
                  <a:t>𝑀_(𝑢,𝑣)=1</a:t>
                </a:r>
                <a:r>
                  <a:rPr lang="en-GB" sz="1200" dirty="0"/>
                  <a:t> if there is an edge going from node </a:t>
                </a:r>
                <a:r>
                  <a:rPr lang="en-GB" sz="1200" b="0" i="0">
                    <a:latin typeface="Cambria Math" panose="02040503050406030204" pitchFamily="18" charset="0"/>
                  </a:rPr>
                  <a:t>𝑢</a:t>
                </a:r>
                <a:r>
                  <a:rPr lang="en-GB" sz="1200" dirty="0"/>
                  <a:t> to node </a:t>
                </a:r>
                <a:r>
                  <a:rPr lang="en-GB" sz="1200" b="0" i="0">
                    <a:latin typeface="Cambria Math" panose="02040503050406030204" pitchFamily="18" charset="0"/>
                  </a:rPr>
                  <a:t>𝑣</a:t>
                </a:r>
                <a:r>
                  <a:rPr lang="en-GB" sz="1200" dirty="0"/>
                  <a:t>, </a:t>
                </a:r>
                <a:r>
                  <a:rPr lang="en-GB" sz="1200" i="0">
                    <a:latin typeface="Cambria Math" panose="02040503050406030204" pitchFamily="18" charset="0"/>
                  </a:rPr>
                  <a:t>𝑀_(𝑢,𝑣)=</a:t>
                </a:r>
                <a:r>
                  <a:rPr lang="en-GB" sz="1200" b="0" i="0">
                    <a:latin typeface="Cambria Math" panose="02040503050406030204" pitchFamily="18" charset="0"/>
                  </a:rPr>
                  <a:t>0</a:t>
                </a:r>
                <a:r>
                  <a:rPr lang="en-GB" sz="1200" dirty="0"/>
                  <a:t> otherwise. In the case of an undirected graph, the matrix </a:t>
                </a:r>
                <a:r>
                  <a:rPr lang="en-GB" sz="1200" b="0" i="0">
                    <a:latin typeface="Cambria Math" panose="02040503050406030204" pitchFamily="18" charset="0"/>
                  </a:rPr>
                  <a:t>𝑀</a:t>
                </a:r>
                <a:r>
                  <a:rPr lang="en-GB" sz="1200" dirty="0"/>
                  <a:t> is symmetric, that is </a:t>
                </a:r>
                <a:r>
                  <a:rPr lang="en-GB" sz="1200" i="0">
                    <a:latin typeface="Cambria Math" panose="02040503050406030204" pitchFamily="18" charset="0"/>
                  </a:rPr>
                  <a:t>𝑀_(𝑢,𝑣)=</a:t>
                </a:r>
                <a:r>
                  <a:rPr lang="en-GB" sz="1200" b="0" i="0">
                    <a:latin typeface="Cambria Math" panose="02040503050406030204" pitchFamily="18" charset="0"/>
                  </a:rPr>
                  <a:t>𝑀_(𝑣,𝑢)</a:t>
                </a:r>
                <a:r>
                  <a:rPr lang="en-GB" sz="1200" i="0">
                    <a:latin typeface="Cambria Math" panose="02040503050406030204" pitchFamily="18" charset="0"/>
                  </a:rPr>
                  <a:t>.</a:t>
                </a:r>
                <a:r>
                  <a:rPr lang="en-GB"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endParaRPr lang="en-GB" dirty="0"/>
              </a:p>
            </p:txBody>
          </p:sp>
        </mc:Fallback>
      </mc:AlternateContent>
      <p:sp>
        <p:nvSpPr>
          <p:cNvPr id="4" name="Slide Number Placeholder 3"/>
          <p:cNvSpPr>
            <a:spLocks noGrp="1"/>
          </p:cNvSpPr>
          <p:nvPr>
            <p:ph type="sldNum" sz="quarter" idx="5"/>
          </p:nvPr>
        </p:nvSpPr>
        <p:spPr/>
        <p:txBody>
          <a:bodyPr/>
          <a:lstStyle/>
          <a:p>
            <a:fld id="{A4FE44AB-7B20-4170-86AF-9650BEEDDEA1}" type="slidenum">
              <a:rPr lang="en-GB" smtClean="0"/>
              <a:t>18</a:t>
            </a:fld>
            <a:endParaRPr lang="en-GB"/>
          </a:p>
        </p:txBody>
      </p:sp>
    </p:spTree>
    <p:extLst>
      <p:ext uri="{BB962C8B-B14F-4D97-AF65-F5344CB8AC3E}">
        <p14:creationId xmlns:p14="http://schemas.microsoft.com/office/powerpoint/2010/main" val="485286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In the case of an undirected graph, the matrix </a:t>
                </a:r>
                <a14:m>
                  <m:oMath xmlns:m="http://schemas.openxmlformats.org/officeDocument/2006/math">
                    <m:r>
                      <a:rPr lang="en-GB" sz="1200" b="0" i="1" smtClean="0">
                        <a:latin typeface="Cambria Math" panose="02040503050406030204" pitchFamily="18" charset="0"/>
                      </a:rPr>
                      <m:t>𝑀</m:t>
                    </m:r>
                  </m:oMath>
                </a14:m>
                <a:r>
                  <a:rPr lang="en-GB" sz="1200" dirty="0"/>
                  <a:t> is symmetric, that is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rPr>
                          <m:t>𝑀</m:t>
                        </m:r>
                      </m:e>
                      <m:sub>
                        <m:r>
                          <a:rPr lang="en-GB" sz="1200" i="1">
                            <a:latin typeface="Cambria Math" panose="02040503050406030204" pitchFamily="18" charset="0"/>
                          </a:rPr>
                          <m:t>𝑢</m:t>
                        </m:r>
                        <m:r>
                          <a:rPr lang="en-GB" sz="1200" i="1">
                            <a:latin typeface="Cambria Math" panose="02040503050406030204" pitchFamily="18" charset="0"/>
                          </a:rPr>
                          <m:t>,</m:t>
                        </m:r>
                        <m:r>
                          <a:rPr lang="en-GB" sz="1200" i="1">
                            <a:latin typeface="Cambria Math" panose="02040503050406030204" pitchFamily="18" charset="0"/>
                          </a:rPr>
                          <m:t>𝑣</m:t>
                        </m:r>
                      </m:sub>
                    </m:sSub>
                    <m:r>
                      <a:rPr lang="en-GB" sz="1200" i="1">
                        <a:latin typeface="Cambria Math" panose="02040503050406030204" pitchFamily="18" charset="0"/>
                      </a:rPr>
                      <m:t>=</m:t>
                    </m:r>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𝑀</m:t>
                        </m:r>
                      </m:e>
                      <m:sub>
                        <m:r>
                          <a:rPr lang="en-GB" sz="1200" b="0" i="1" smtClean="0">
                            <a:latin typeface="Cambria Math" panose="02040503050406030204" pitchFamily="18" charset="0"/>
                          </a:rPr>
                          <m:t>𝑣</m:t>
                        </m:r>
                        <m:r>
                          <a:rPr lang="en-GB" sz="1200" b="0" i="1" smtClean="0">
                            <a:latin typeface="Cambria Math" panose="02040503050406030204" pitchFamily="18" charset="0"/>
                          </a:rPr>
                          <m:t>,</m:t>
                        </m:r>
                        <m:r>
                          <a:rPr lang="en-GB" sz="1200" b="0" i="1" smtClean="0">
                            <a:latin typeface="Cambria Math" panose="02040503050406030204" pitchFamily="18" charset="0"/>
                          </a:rPr>
                          <m:t>𝑢</m:t>
                        </m:r>
                      </m:sub>
                    </m:sSub>
                    <m:r>
                      <a:rPr lang="en-GB" sz="1200" i="1">
                        <a:latin typeface="Cambria Math" panose="02040503050406030204" pitchFamily="18" charset="0"/>
                      </a:rPr>
                      <m:t>.</m:t>
                    </m:r>
                  </m:oMath>
                </a14:m>
                <a:r>
                  <a:rPr lang="en-GB"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endParaRPr lang="en-GB"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considering unweighted graph, </a:t>
                </a:r>
                <a:r>
                  <a:rPr lang="en-GB" sz="1200" dirty="0"/>
                  <a:t>The </a:t>
                </a:r>
                <a:r>
                  <a:rPr lang="en-GB" sz="1200" b="1" dirty="0">
                    <a:solidFill>
                      <a:srgbClr val="FFC000"/>
                    </a:solidFill>
                  </a:rPr>
                  <a:t>adjacency matrix</a:t>
                </a:r>
                <a:r>
                  <a:rPr lang="en-GB" sz="1200" dirty="0"/>
                  <a:t> contains only 0 and 1. </a:t>
                </a:r>
                <a:r>
                  <a:rPr lang="en-GB" sz="1200" b="0" i="0">
                    <a:latin typeface="Cambria Math" panose="02040503050406030204" pitchFamily="18" charset="0"/>
                  </a:rPr>
                  <a:t>𝑀_(𝑢,𝑣)=1</a:t>
                </a:r>
                <a:r>
                  <a:rPr lang="en-GB" sz="1200" dirty="0"/>
                  <a:t> if there is an edge going from node </a:t>
                </a:r>
                <a:r>
                  <a:rPr lang="en-GB" sz="1200" b="0" i="0">
                    <a:latin typeface="Cambria Math" panose="02040503050406030204" pitchFamily="18" charset="0"/>
                  </a:rPr>
                  <a:t>𝑢</a:t>
                </a:r>
                <a:r>
                  <a:rPr lang="en-GB" sz="1200" dirty="0"/>
                  <a:t> to node </a:t>
                </a:r>
                <a:r>
                  <a:rPr lang="en-GB" sz="1200" b="0" i="0">
                    <a:latin typeface="Cambria Math" panose="02040503050406030204" pitchFamily="18" charset="0"/>
                  </a:rPr>
                  <a:t>𝑣</a:t>
                </a:r>
                <a:r>
                  <a:rPr lang="en-GB" sz="1200" dirty="0"/>
                  <a:t>, </a:t>
                </a:r>
                <a:r>
                  <a:rPr lang="en-GB" sz="1200" i="0">
                    <a:latin typeface="Cambria Math" panose="02040503050406030204" pitchFamily="18" charset="0"/>
                  </a:rPr>
                  <a:t>𝑀_(𝑢,𝑣)=</a:t>
                </a:r>
                <a:r>
                  <a:rPr lang="en-GB" sz="1200" b="0" i="0">
                    <a:latin typeface="Cambria Math" panose="02040503050406030204" pitchFamily="18" charset="0"/>
                  </a:rPr>
                  <a:t>0</a:t>
                </a:r>
                <a:r>
                  <a:rPr lang="en-GB" sz="1200" dirty="0"/>
                  <a:t> otherwise. In the case of an undirected graph, the matrix </a:t>
                </a:r>
                <a:r>
                  <a:rPr lang="en-GB" sz="1200" b="0" i="0">
                    <a:latin typeface="Cambria Math" panose="02040503050406030204" pitchFamily="18" charset="0"/>
                  </a:rPr>
                  <a:t>𝑀</a:t>
                </a:r>
                <a:r>
                  <a:rPr lang="en-GB" sz="1200" dirty="0"/>
                  <a:t> is symmetric, that is </a:t>
                </a:r>
                <a:r>
                  <a:rPr lang="en-GB" sz="1200" i="0">
                    <a:latin typeface="Cambria Math" panose="02040503050406030204" pitchFamily="18" charset="0"/>
                  </a:rPr>
                  <a:t>𝑀_(𝑢,𝑣)=</a:t>
                </a:r>
                <a:r>
                  <a:rPr lang="en-GB" sz="1200" b="0" i="0">
                    <a:latin typeface="Cambria Math" panose="02040503050406030204" pitchFamily="18" charset="0"/>
                  </a:rPr>
                  <a:t>𝑀_(𝑣,𝑢)</a:t>
                </a:r>
                <a:r>
                  <a:rPr lang="en-GB" sz="1200" i="0">
                    <a:latin typeface="Cambria Math" panose="02040503050406030204" pitchFamily="18" charset="0"/>
                  </a:rPr>
                  <a:t>.</a:t>
                </a:r>
                <a:r>
                  <a:rPr lang="en-GB"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endParaRPr lang="en-GB" dirty="0"/>
              </a:p>
            </p:txBody>
          </p:sp>
        </mc:Fallback>
      </mc:AlternateContent>
      <p:sp>
        <p:nvSpPr>
          <p:cNvPr id="4" name="Slide Number Placeholder 3"/>
          <p:cNvSpPr>
            <a:spLocks noGrp="1"/>
          </p:cNvSpPr>
          <p:nvPr>
            <p:ph type="sldNum" sz="quarter" idx="5"/>
          </p:nvPr>
        </p:nvSpPr>
        <p:spPr/>
        <p:txBody>
          <a:bodyPr/>
          <a:lstStyle/>
          <a:p>
            <a:fld id="{A4FE44AB-7B20-4170-86AF-9650BEEDDEA1}" type="slidenum">
              <a:rPr lang="en-GB" smtClean="0"/>
              <a:t>19</a:t>
            </a:fld>
            <a:endParaRPr lang="en-GB"/>
          </a:p>
        </p:txBody>
      </p:sp>
    </p:spTree>
    <p:extLst>
      <p:ext uri="{BB962C8B-B14F-4D97-AF65-F5344CB8AC3E}">
        <p14:creationId xmlns:p14="http://schemas.microsoft.com/office/powerpoint/2010/main" val="2383623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a:solidFill>
                      <a:schemeClr val="tx1"/>
                    </a:solidFill>
                    <a:latin typeface="+mn-lt"/>
                    <a:ea typeface="+mn-ea"/>
                    <a:cs typeface="+mn-cs"/>
                  </a:rPr>
                  <a:t>First let’s define what a graph is. </a:t>
                </a:r>
                <a:r>
                  <a:rPr lang="en-GB" sz="1200" dirty="0"/>
                  <a:t>A </a:t>
                </a:r>
                <a:r>
                  <a:rPr lang="en-GB" sz="1200" b="1" dirty="0">
                    <a:solidFill>
                      <a:srgbClr val="FFC000"/>
                    </a:solidFill>
                  </a:rPr>
                  <a:t>graph</a:t>
                </a:r>
                <a:r>
                  <a:rPr lang="en-GB" sz="1200" b="1" dirty="0"/>
                  <a:t> </a:t>
                </a:r>
                <a14:m>
                  <m:oMath xmlns:m="http://schemas.openxmlformats.org/officeDocument/2006/math">
                    <m:r>
                      <a:rPr lang="en-GB" sz="1200" b="1" i="1" smtClean="0">
                        <a:latin typeface="Cambria Math" panose="02040503050406030204" pitchFamily="18" charset="0"/>
                      </a:rPr>
                      <m:t>𝑮</m:t>
                    </m:r>
                    <m:r>
                      <a:rPr lang="en-GB" sz="1200" b="1" i="1" smtClean="0">
                        <a:latin typeface="Cambria Math" panose="02040503050406030204" pitchFamily="18" charset="0"/>
                      </a:rPr>
                      <m:t>=(</m:t>
                    </m:r>
                    <m:r>
                      <a:rPr lang="en-GB" sz="1200" b="1" i="1" smtClean="0">
                        <a:latin typeface="Cambria Math" panose="02040503050406030204" pitchFamily="18" charset="0"/>
                      </a:rPr>
                      <m:t>𝑽</m:t>
                    </m:r>
                    <m:r>
                      <a:rPr lang="en-GB" sz="1200" b="1" i="1" smtClean="0">
                        <a:latin typeface="Cambria Math" panose="02040503050406030204" pitchFamily="18" charset="0"/>
                      </a:rPr>
                      <m:t>,</m:t>
                    </m:r>
                    <m:r>
                      <a:rPr lang="en-GB" sz="1200" b="1" i="1" smtClean="0">
                        <a:latin typeface="Cambria Math" panose="02040503050406030204" pitchFamily="18" charset="0"/>
                      </a:rPr>
                      <m:t>𝑬</m:t>
                    </m:r>
                    <m:r>
                      <a:rPr lang="en-GB" sz="1200" b="1" i="1" smtClean="0">
                        <a:latin typeface="Cambria Math" panose="02040503050406030204" pitchFamily="18" charset="0"/>
                      </a:rPr>
                      <m:t>)</m:t>
                    </m:r>
                  </m:oMath>
                </a14:m>
                <a:r>
                  <a:rPr lang="en-GB" sz="1200" dirty="0"/>
                  <a:t> consists of a set of </a:t>
                </a:r>
                <a:r>
                  <a:rPr lang="en-GB" sz="1200" b="1" dirty="0">
                    <a:solidFill>
                      <a:srgbClr val="FFC000"/>
                    </a:solidFill>
                  </a:rPr>
                  <a:t>vertices</a:t>
                </a:r>
                <a:r>
                  <a:rPr lang="en-GB" sz="1200" dirty="0"/>
                  <a:t> </a:t>
                </a:r>
                <a14:m>
                  <m:oMath xmlns:m="http://schemas.openxmlformats.org/officeDocument/2006/math">
                    <m:r>
                      <a:rPr lang="en-GB" sz="1200" b="0" i="1" smtClean="0">
                        <a:latin typeface="Cambria Math" panose="02040503050406030204" pitchFamily="18" charset="0"/>
                      </a:rPr>
                      <m:t>𝑉</m:t>
                    </m:r>
                  </m:oMath>
                </a14:m>
                <a:r>
                  <a:rPr lang="en-GB" sz="1200" dirty="0"/>
                  <a:t> together with a set of </a:t>
                </a:r>
                <a:r>
                  <a:rPr lang="en-GB" sz="1200" b="1" dirty="0">
                    <a:solidFill>
                      <a:srgbClr val="FFC000"/>
                    </a:solidFill>
                  </a:rPr>
                  <a:t>edges</a:t>
                </a:r>
                <a:r>
                  <a:rPr lang="en-GB" sz="1200" dirty="0"/>
                  <a:t> </a:t>
                </a:r>
                <a14:m>
                  <m:oMath xmlns:m="http://schemas.openxmlformats.org/officeDocument/2006/math">
                    <m:r>
                      <a:rPr lang="en-GB" sz="1200" b="0" i="1" smtClean="0">
                        <a:latin typeface="Cambria Math" panose="02040503050406030204" pitchFamily="18" charset="0"/>
                      </a:rPr>
                      <m:t>𝐸</m:t>
                    </m:r>
                  </m:oMath>
                </a14:m>
                <a:r>
                  <a:rPr lang="en-GB" sz="1200" dirty="0"/>
                  <a:t>. An </a:t>
                </a:r>
                <a:r>
                  <a:rPr lang="en-GB" sz="1200" b="1" dirty="0">
                    <a:solidFill>
                      <a:srgbClr val="FFC000"/>
                    </a:solidFill>
                  </a:rPr>
                  <a:t>edge</a:t>
                </a:r>
                <a:r>
                  <a:rPr lang="en-GB" sz="1200" dirty="0"/>
                  <a:t> connects two vertices together.</a:t>
                </a:r>
                <a:r>
                  <a:rPr lang="en-GB" sz="1200"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aseline="0" dirty="0"/>
                  <a:t>An edge represents some form of relationship between two vertices.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An empty graph is a graph where the set of vertices V is empty, and therefore the set of edges E is also empty.</a:t>
                </a:r>
              </a:p>
              <a:p>
                <a:endParaRPr lang="en-GB" sz="1200" dirty="0"/>
              </a:p>
              <a:p>
                <a:pPr marL="0" indent="0">
                  <a:buNone/>
                </a:pPr>
                <a:endParaRPr lang="en-GB" sz="1200" dirty="0"/>
              </a:p>
              <a:p>
                <a:endParaRPr lang="en-GB" dirty="0"/>
              </a:p>
            </p:txBody>
          </p:sp>
        </mc:Choice>
        <mc:Fallback xmlns="">
          <p:sp>
            <p:nvSpPr>
              <p:cNvPr id="3" name="Notes Placeholder 2"/>
              <p:cNvSpPr>
                <a:spLocks noGrp="1"/>
              </p:cNvSpPr>
              <p:nvPr>
                <p:ph type="body" idx="1"/>
              </p:nvPr>
            </p:nvSpPr>
            <p:spPr/>
            <p:txBody>
              <a:bodyPr/>
              <a:lstStyle/>
              <a:p>
                <a:endParaRPr lang="en-GB" sz="1200" b="0" i="0" u="none" strike="noStrike" kern="1200" baseline="0" dirty="0">
                  <a:solidFill>
                    <a:schemeClr val="tx1"/>
                  </a:solidFill>
                  <a:latin typeface="+mn-lt"/>
                  <a:ea typeface="+mn-ea"/>
                  <a:cs typeface="+mn-cs"/>
                </a:endParaRPr>
              </a:p>
              <a:p>
                <a:endParaRPr lang="en-GB"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a:solidFill>
                      <a:schemeClr val="tx1"/>
                    </a:solidFill>
                    <a:latin typeface="+mn-lt"/>
                    <a:ea typeface="+mn-ea"/>
                    <a:cs typeface="+mn-cs"/>
                  </a:rPr>
                  <a:t>First let’s define what a graph is. </a:t>
                </a:r>
                <a:r>
                  <a:rPr lang="en-GB" sz="1200" dirty="0"/>
                  <a:t>A </a:t>
                </a:r>
                <a:r>
                  <a:rPr lang="en-GB" sz="1200" b="1" dirty="0">
                    <a:solidFill>
                      <a:srgbClr val="FFC000"/>
                    </a:solidFill>
                  </a:rPr>
                  <a:t>graph</a:t>
                </a:r>
                <a:r>
                  <a:rPr lang="en-GB" sz="1200" b="1" dirty="0"/>
                  <a:t> </a:t>
                </a:r>
                <a:r>
                  <a:rPr lang="en-GB" sz="1200" b="1" i="0">
                    <a:latin typeface="Cambria Math" panose="02040503050406030204" pitchFamily="18" charset="0"/>
                  </a:rPr>
                  <a:t>𝑮=(𝑽,𝑬)</a:t>
                </a:r>
                <a:r>
                  <a:rPr lang="en-GB" sz="1200" dirty="0"/>
                  <a:t> consists of a set of </a:t>
                </a:r>
                <a:r>
                  <a:rPr lang="en-GB" sz="1200" b="1" dirty="0">
                    <a:solidFill>
                      <a:srgbClr val="FFC000"/>
                    </a:solidFill>
                  </a:rPr>
                  <a:t>vertices</a:t>
                </a:r>
                <a:r>
                  <a:rPr lang="en-GB" sz="1200" dirty="0"/>
                  <a:t> </a:t>
                </a:r>
                <a:r>
                  <a:rPr lang="en-GB" sz="1200" b="0" i="0">
                    <a:latin typeface="Cambria Math" panose="02040503050406030204" pitchFamily="18" charset="0"/>
                  </a:rPr>
                  <a:t>𝑉</a:t>
                </a:r>
                <a:r>
                  <a:rPr lang="en-GB" sz="1200" dirty="0"/>
                  <a:t> together with a set of </a:t>
                </a:r>
                <a:r>
                  <a:rPr lang="en-GB" sz="1200" b="1" dirty="0">
                    <a:solidFill>
                      <a:srgbClr val="FFC000"/>
                    </a:solidFill>
                  </a:rPr>
                  <a:t>edges</a:t>
                </a:r>
                <a:r>
                  <a:rPr lang="en-GB" sz="1200" dirty="0"/>
                  <a:t> </a:t>
                </a:r>
                <a:r>
                  <a:rPr lang="en-GB" sz="1200" b="0" i="0">
                    <a:latin typeface="Cambria Math" panose="02040503050406030204" pitchFamily="18" charset="0"/>
                  </a:rPr>
                  <a:t>𝐸</a:t>
                </a:r>
                <a:r>
                  <a:rPr lang="en-GB" sz="1200" dirty="0"/>
                  <a:t>. An </a:t>
                </a:r>
                <a:r>
                  <a:rPr lang="en-GB" sz="1200" b="1" dirty="0">
                    <a:solidFill>
                      <a:srgbClr val="FFC000"/>
                    </a:solidFill>
                  </a:rPr>
                  <a:t>edge</a:t>
                </a:r>
                <a:r>
                  <a:rPr lang="en-GB" sz="1200" dirty="0"/>
                  <a:t> connects two vertices together.</a:t>
                </a:r>
                <a:r>
                  <a:rPr lang="en-GB" sz="1200" baseline="0" dirty="0"/>
                  <a:t> An edge represents some form of relationship between two vertices. </a:t>
                </a:r>
                <a:r>
                  <a:rPr lang="en-GB" sz="1200" dirty="0"/>
                  <a:t>An empty graph is a graph where the set of vertices V is empty, and therefore the set of edges E is also empty.</a:t>
                </a:r>
              </a:p>
              <a:p>
                <a:endParaRPr lang="en-GB" sz="1200" dirty="0"/>
              </a:p>
              <a:p>
                <a:pPr marL="0" indent="0">
                  <a:buNone/>
                </a:pPr>
                <a:endParaRPr lang="en-GB" sz="1200" dirty="0"/>
              </a:p>
              <a:p>
                <a:endParaRPr lang="en-GB" dirty="0"/>
              </a:p>
            </p:txBody>
          </p:sp>
        </mc:Fallback>
      </mc:AlternateContent>
      <p:sp>
        <p:nvSpPr>
          <p:cNvPr id="4" name="Slide Number Placeholder 3"/>
          <p:cNvSpPr>
            <a:spLocks noGrp="1"/>
          </p:cNvSpPr>
          <p:nvPr>
            <p:ph type="sldNum" sz="quarter" idx="5"/>
          </p:nvPr>
        </p:nvSpPr>
        <p:spPr/>
        <p:txBody>
          <a:bodyPr/>
          <a:lstStyle/>
          <a:p>
            <a:fld id="{A4FE44AB-7B20-4170-86AF-9650BEEDDEA1}" type="slidenum">
              <a:rPr lang="en-GB" smtClean="0"/>
              <a:t>2</a:t>
            </a:fld>
            <a:endParaRPr lang="en-GB"/>
          </a:p>
        </p:txBody>
      </p:sp>
    </p:spTree>
    <p:extLst>
      <p:ext uri="{BB962C8B-B14F-4D97-AF65-F5344CB8AC3E}">
        <p14:creationId xmlns:p14="http://schemas.microsoft.com/office/powerpoint/2010/main" val="3155156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better alternative to the edges list is the adjacency list. </a:t>
            </a:r>
            <a:r>
              <a:rPr lang="en-GB" sz="1200" dirty="0"/>
              <a:t>An </a:t>
            </a:r>
            <a:r>
              <a:rPr lang="en-GB" sz="1200" b="1" dirty="0">
                <a:solidFill>
                  <a:srgbClr val="FFC000"/>
                </a:solidFill>
              </a:rPr>
              <a:t>adjacency list</a:t>
            </a:r>
            <a:r>
              <a:rPr lang="en-GB" sz="1200" dirty="0"/>
              <a:t> represents a graph as a </a:t>
            </a:r>
            <a:r>
              <a:rPr lang="en-GB" sz="1200" b="1" dirty="0">
                <a:solidFill>
                  <a:srgbClr val="FFC000"/>
                </a:solidFill>
              </a:rPr>
              <a:t>map</a:t>
            </a:r>
            <a:r>
              <a:rPr lang="en-GB" sz="1200" dirty="0"/>
              <a:t> from nodes to their lists of edges.</a:t>
            </a:r>
          </a:p>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20</a:t>
            </a:fld>
            <a:endParaRPr lang="en-GB"/>
          </a:p>
        </p:txBody>
      </p:sp>
    </p:spTree>
    <p:extLst>
      <p:ext uri="{BB962C8B-B14F-4D97-AF65-F5344CB8AC3E}">
        <p14:creationId xmlns:p14="http://schemas.microsoft.com/office/powerpoint/2010/main" val="1377260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sz="1200" dirty="0"/>
                  <a:t>In this representation, a node only keeps track of its outgoing edges. An outgoing edge of node u is an edge where u is the source. In the case of node </a:t>
                </a:r>
                <a14:m>
                  <m:oMath xmlns:m="http://schemas.openxmlformats.org/officeDocument/2006/math">
                    <m:r>
                      <a:rPr lang="en-GB" sz="1200" b="0" i="1" smtClean="0">
                        <a:latin typeface="Cambria Math" panose="02040503050406030204" pitchFamily="18" charset="0"/>
                      </a:rPr>
                      <m:t>𝐶</m:t>
                    </m:r>
                  </m:oMath>
                </a14:m>
                <a:r>
                  <a:rPr lang="en-GB" sz="1200" dirty="0"/>
                  <a:t>, we only have to track the outgoing edges </a:t>
                </a:r>
                <a14:m>
                  <m:oMath xmlns:m="http://schemas.openxmlformats.org/officeDocument/2006/math">
                    <m:d>
                      <m:dPr>
                        <m:ctrlPr>
                          <a:rPr lang="en-GB" sz="1200" b="0" i="1" smtClean="0">
                            <a:latin typeface="Cambria Math" panose="02040503050406030204" pitchFamily="18" charset="0"/>
                          </a:rPr>
                        </m:ctrlPr>
                      </m:dPr>
                      <m:e>
                        <m:r>
                          <a:rPr lang="en-GB" sz="1200" b="0" i="1" smtClean="0">
                            <a:latin typeface="Cambria Math" panose="02040503050406030204" pitchFamily="18" charset="0"/>
                          </a:rPr>
                          <m:t>𝐶</m:t>
                        </m:r>
                        <m:r>
                          <a:rPr lang="en-GB" sz="1200" b="0" i="1" smtClean="0">
                            <a:latin typeface="Cambria Math" panose="02040503050406030204" pitchFamily="18" charset="0"/>
                          </a:rPr>
                          <m:t>,</m:t>
                        </m:r>
                        <m:r>
                          <a:rPr lang="en-GB" sz="1200" b="0" i="1" smtClean="0">
                            <a:latin typeface="Cambria Math" panose="02040503050406030204" pitchFamily="18" charset="0"/>
                          </a:rPr>
                          <m:t>𝐵</m:t>
                        </m:r>
                        <m:r>
                          <a:rPr lang="en-GB" sz="1200" b="0" i="1" smtClean="0">
                            <a:latin typeface="Cambria Math" panose="02040503050406030204" pitchFamily="18" charset="0"/>
                          </a:rPr>
                          <m:t>,6</m:t>
                        </m:r>
                      </m:e>
                    </m:d>
                  </m:oMath>
                </a14:m>
                <a:r>
                  <a:rPr lang="en-GB" sz="1200" dirty="0"/>
                  <a:t> and </a:t>
                </a:r>
                <a14:m>
                  <m:oMath xmlns:m="http://schemas.openxmlformats.org/officeDocument/2006/math">
                    <m:r>
                      <a:rPr lang="en-GB" sz="1200" b="0" i="1" smtClean="0">
                        <a:latin typeface="Cambria Math" panose="02040503050406030204" pitchFamily="18" charset="0"/>
                      </a:rPr>
                      <m:t>(</m:t>
                    </m:r>
                    <m:r>
                      <a:rPr lang="en-GB" sz="1200" b="0" i="1" smtClean="0">
                        <a:latin typeface="Cambria Math" panose="02040503050406030204" pitchFamily="18" charset="0"/>
                      </a:rPr>
                      <m:t>𝐶</m:t>
                    </m:r>
                    <m:r>
                      <a:rPr lang="en-GB" sz="1200" b="0" i="1" smtClean="0">
                        <a:latin typeface="Cambria Math" panose="02040503050406030204" pitchFamily="18" charset="0"/>
                      </a:rPr>
                      <m:t>,</m:t>
                    </m:r>
                    <m:r>
                      <a:rPr lang="en-GB" sz="1200" b="0" i="1" smtClean="0">
                        <a:latin typeface="Cambria Math" panose="02040503050406030204" pitchFamily="18" charset="0"/>
                      </a:rPr>
                      <m:t>𝐷</m:t>
                    </m:r>
                    <m:r>
                      <a:rPr lang="en-GB" sz="1200" b="0" i="1" smtClean="0">
                        <a:latin typeface="Cambria Math" panose="02040503050406030204" pitchFamily="18" charset="0"/>
                      </a:rPr>
                      <m:t>,3)</m:t>
                    </m:r>
                  </m:oMath>
                </a14:m>
                <a:r>
                  <a:rPr lang="en-GB" sz="1200" dirty="0"/>
                  <a:t>. </a:t>
                </a:r>
              </a:p>
              <a:p>
                <a:endParaRPr lang="en-GB" sz="1200" dirty="0"/>
              </a:p>
              <a:p>
                <a:r>
                  <a:rPr lang="en-GB" sz="1200" dirty="0"/>
                  <a:t>Note that the node</a:t>
                </a:r>
                <a:r>
                  <a:rPr lang="en-GB" sz="1200" baseline="0" dirty="0"/>
                  <a:t> B does not have any outgoing edges, and therefore the node B is mapped to an empty list. </a:t>
                </a:r>
                <a:endParaRPr lang="en-GB" dirty="0"/>
              </a:p>
            </p:txBody>
          </p:sp>
        </mc:Choice>
        <mc:Fallback xmlns="">
          <p:sp>
            <p:nvSpPr>
              <p:cNvPr id="3" name="Notes Placeholder 2"/>
              <p:cNvSpPr>
                <a:spLocks noGrp="1"/>
              </p:cNvSpPr>
              <p:nvPr>
                <p:ph type="body" idx="1"/>
              </p:nvPr>
            </p:nvSpPr>
            <p:spPr/>
            <p:txBody>
              <a:bodyPr/>
              <a:lstStyle/>
              <a:p>
                <a:r>
                  <a:rPr lang="en-GB" sz="1200" dirty="0"/>
                  <a:t>In this representation, a node only keeps track of its outgoing edges. An outgoing edge of node u is an edge where u is the source. In the case of node </a:t>
                </a:r>
                <a:r>
                  <a:rPr lang="en-GB" sz="1200" b="0" i="0">
                    <a:latin typeface="Cambria Math" panose="02040503050406030204" pitchFamily="18" charset="0"/>
                  </a:rPr>
                  <a:t>𝐶</a:t>
                </a:r>
                <a:r>
                  <a:rPr lang="en-GB" sz="1200" dirty="0"/>
                  <a:t>, we only have to track the outgoing edges </a:t>
                </a:r>
                <a:r>
                  <a:rPr lang="en-GB" sz="1200" b="0" i="0">
                    <a:latin typeface="Cambria Math" panose="02040503050406030204" pitchFamily="18" charset="0"/>
                  </a:rPr>
                  <a:t>(𝐶,𝐵,6)</a:t>
                </a:r>
                <a:r>
                  <a:rPr lang="en-GB" sz="1200" dirty="0"/>
                  <a:t> and </a:t>
                </a:r>
                <a:r>
                  <a:rPr lang="en-GB" sz="1200" b="0" i="0">
                    <a:latin typeface="Cambria Math" panose="02040503050406030204" pitchFamily="18" charset="0"/>
                  </a:rPr>
                  <a:t>(𝐶,𝐷,3)</a:t>
                </a:r>
                <a:r>
                  <a:rPr lang="en-GB" sz="1200" dirty="0"/>
                  <a:t>. Note that the node</a:t>
                </a:r>
                <a:r>
                  <a:rPr lang="en-GB" sz="1200" baseline="0" dirty="0"/>
                  <a:t> B does not have any outgoing edges, and therefore the node B is mapped to an empty list. </a:t>
                </a:r>
                <a:endParaRPr lang="en-GB" dirty="0"/>
              </a:p>
            </p:txBody>
          </p:sp>
        </mc:Fallback>
      </mc:AlternateContent>
      <p:sp>
        <p:nvSpPr>
          <p:cNvPr id="4" name="Slide Number Placeholder 3"/>
          <p:cNvSpPr>
            <a:spLocks noGrp="1"/>
          </p:cNvSpPr>
          <p:nvPr>
            <p:ph type="sldNum" sz="quarter" idx="5"/>
          </p:nvPr>
        </p:nvSpPr>
        <p:spPr/>
        <p:txBody>
          <a:bodyPr/>
          <a:lstStyle/>
          <a:p>
            <a:fld id="{A4FE44AB-7B20-4170-86AF-9650BEEDDEA1}" type="slidenum">
              <a:rPr lang="en-GB" smtClean="0"/>
              <a:t>21</a:t>
            </a:fld>
            <a:endParaRPr lang="en-GB"/>
          </a:p>
        </p:txBody>
      </p:sp>
    </p:spTree>
    <p:extLst>
      <p:ext uri="{BB962C8B-B14F-4D97-AF65-F5344CB8AC3E}">
        <p14:creationId xmlns:p14="http://schemas.microsoft.com/office/powerpoint/2010/main" val="2654192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I said earlier, it is important to understand the different data structures used to represent a graph, and especially knowing which data structure will be more suitable for your problem. To this end we will be comparing each data structure against three dimensions:</a:t>
            </a:r>
          </a:p>
          <a:p>
            <a:pPr marL="171450" indent="-171450">
              <a:buFont typeface="Arial" panose="020B0604020202020204" pitchFamily="34" charset="0"/>
              <a:buChar char="•"/>
            </a:pPr>
            <a:r>
              <a:rPr lang="en-GB" dirty="0"/>
              <a:t>The space needed to store the graph</a:t>
            </a:r>
          </a:p>
          <a:p>
            <a:pPr marL="171450" indent="-171450">
              <a:buFont typeface="Arial" panose="020B0604020202020204" pitchFamily="34" charset="0"/>
              <a:buChar char="•"/>
            </a:pPr>
            <a:r>
              <a:rPr lang="en-GB" dirty="0"/>
              <a:t>How efficient it is to find the weight of an edge or if it exists</a:t>
            </a:r>
          </a:p>
          <a:p>
            <a:pPr marL="171450" indent="-171450">
              <a:buFont typeface="Arial" panose="020B0604020202020204" pitchFamily="34" charset="0"/>
              <a:buChar char="•"/>
            </a:pPr>
            <a:r>
              <a:rPr lang="en-GB" dirty="0"/>
              <a:t>An finally, Iterating over all the edges of a graph, a task that many algorithms need to perform</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22</a:t>
            </a:fld>
            <a:endParaRPr lang="en-GB"/>
          </a:p>
        </p:txBody>
      </p:sp>
    </p:spTree>
    <p:extLst>
      <p:ext uri="{BB962C8B-B14F-4D97-AF65-F5344CB8AC3E}">
        <p14:creationId xmlns:p14="http://schemas.microsoft.com/office/powerpoint/2010/main" val="28559848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considering the space used to store a graph, the edges list and the adjacency list perform better on sparse graphs. For example, a graph of a thousand nodes requires a matrix of a million cells. </a:t>
            </a:r>
          </a:p>
          <a:p>
            <a:r>
              <a:rPr lang="en-GB" dirty="0"/>
              <a:t>On the other hand, if on average each node as a degree of 10, that is the node has around 10 incoming and outgoing edges, we need to store only five thousand pairs of values. Less than one percent of the matrix is used to store useful information, the remaining 99 percent is just a waste of space. </a:t>
            </a:r>
          </a:p>
          <a:p>
            <a:r>
              <a:rPr lang="en-GB" dirty="0"/>
              <a:t>However, if the graph is dense, then the number of edges is of the order of a million and storing a million pairs of values in a list become far less efficient than a matrix.</a:t>
            </a:r>
          </a:p>
        </p:txBody>
      </p:sp>
      <p:sp>
        <p:nvSpPr>
          <p:cNvPr id="4" name="Slide Number Placeholder 3"/>
          <p:cNvSpPr>
            <a:spLocks noGrp="1"/>
          </p:cNvSpPr>
          <p:nvPr>
            <p:ph type="sldNum" sz="quarter" idx="5"/>
          </p:nvPr>
        </p:nvSpPr>
        <p:spPr/>
        <p:txBody>
          <a:bodyPr/>
          <a:lstStyle/>
          <a:p>
            <a:fld id="{A4FE44AB-7B20-4170-86AF-9650BEEDDEA1}" type="slidenum">
              <a:rPr lang="en-GB" smtClean="0"/>
              <a:t>23</a:t>
            </a:fld>
            <a:endParaRPr lang="en-GB"/>
          </a:p>
        </p:txBody>
      </p:sp>
    </p:spTree>
    <p:extLst>
      <p:ext uri="{BB962C8B-B14F-4D97-AF65-F5344CB8AC3E}">
        <p14:creationId xmlns:p14="http://schemas.microsoft.com/office/powerpoint/2010/main" val="11007174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find the weight of an edge, adjacency matrix are extremely performant. We say it is in constant time which means in layman term that it is almost instantaneous to retrieve the value whatever the size of the graph. </a:t>
            </a:r>
          </a:p>
          <a:p>
            <a:endParaRPr lang="en-GB" dirty="0"/>
          </a:p>
          <a:p>
            <a:r>
              <a:rPr lang="en-GB" dirty="0"/>
              <a:t>On the other hand, using adjacency list or edges list means than we need to traverse the list until we find the edge of interest before being able to return the weight of the edge. We say it is linear with respect to the number of edges E. In other words, in the worst possible case, the edge is the last one on the list and we have to look at all the edges before finding the one of interest. The more edges on the graph, the less performant is the lookup operation.</a:t>
            </a:r>
          </a:p>
        </p:txBody>
      </p:sp>
      <p:sp>
        <p:nvSpPr>
          <p:cNvPr id="4" name="Slide Number Placeholder 3"/>
          <p:cNvSpPr>
            <a:spLocks noGrp="1"/>
          </p:cNvSpPr>
          <p:nvPr>
            <p:ph type="sldNum" sz="quarter" idx="5"/>
          </p:nvPr>
        </p:nvSpPr>
        <p:spPr/>
        <p:txBody>
          <a:bodyPr/>
          <a:lstStyle/>
          <a:p>
            <a:fld id="{A4FE44AB-7B20-4170-86AF-9650BEEDDEA1}" type="slidenum">
              <a:rPr lang="en-GB" smtClean="0"/>
              <a:t>24</a:t>
            </a:fld>
            <a:endParaRPr lang="en-GB"/>
          </a:p>
        </p:txBody>
      </p:sp>
    </p:spTree>
    <p:extLst>
      <p:ext uri="{BB962C8B-B14F-4D97-AF65-F5344CB8AC3E}">
        <p14:creationId xmlns:p14="http://schemas.microsoft.com/office/powerpoint/2010/main" val="2077914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iterating over all edges is more efficient using edge list or adjacency list. It is particularly true for sparse graph. Again, considering a graph of a thousand nodes containing around five thousand edges, it will require to visit all one million cells of the adjacency matrix. The difference in performance is less of an issue for dense graphs.</a:t>
            </a:r>
          </a:p>
          <a:p>
            <a:endParaRPr lang="en-GB" dirty="0"/>
          </a:p>
          <a:p>
            <a:r>
              <a:rPr lang="en-GB" dirty="0"/>
              <a:t>Now that we have a good idea of what graphs are and how to represent them, we will be able to explore some of the many problems that can be solved using graphs.</a:t>
            </a:r>
          </a:p>
        </p:txBody>
      </p:sp>
      <p:sp>
        <p:nvSpPr>
          <p:cNvPr id="4" name="Slide Number Placeholder 3"/>
          <p:cNvSpPr>
            <a:spLocks noGrp="1"/>
          </p:cNvSpPr>
          <p:nvPr>
            <p:ph type="sldNum" sz="quarter" idx="5"/>
          </p:nvPr>
        </p:nvSpPr>
        <p:spPr/>
        <p:txBody>
          <a:bodyPr/>
          <a:lstStyle/>
          <a:p>
            <a:fld id="{A4FE44AB-7B20-4170-86AF-9650BEEDDEA1}" type="slidenum">
              <a:rPr lang="en-GB" smtClean="0"/>
              <a:t>25</a:t>
            </a:fld>
            <a:endParaRPr lang="en-GB"/>
          </a:p>
        </p:txBody>
      </p:sp>
    </p:spTree>
    <p:extLst>
      <p:ext uri="{BB962C8B-B14F-4D97-AF65-F5344CB8AC3E}">
        <p14:creationId xmlns:p14="http://schemas.microsoft.com/office/powerpoint/2010/main" val="3194485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dirty="0"/>
              <a:t>Note that a vertex may not belong to any edges as shown by vertex K. For example K could represent a city on an island that is not connected to any other cities on the mainland via a railroad.</a:t>
            </a:r>
          </a:p>
          <a:p>
            <a:pPr marL="0" indent="0">
              <a:buNone/>
            </a:pPr>
            <a:endParaRPr lang="en-GB" sz="1200" dirty="0"/>
          </a:p>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3</a:t>
            </a:fld>
            <a:endParaRPr lang="en-GB"/>
          </a:p>
        </p:txBody>
      </p:sp>
    </p:spTree>
    <p:extLst>
      <p:ext uri="{BB962C8B-B14F-4D97-AF65-F5344CB8AC3E}">
        <p14:creationId xmlns:p14="http://schemas.microsoft.com/office/powerpoint/2010/main" val="388588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Graphs have many properties, and we will express them when and where they are needed. In this video, we need to define three properties related to the number of edges in a graph.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A Graphs is said to be </a:t>
            </a:r>
            <a:r>
              <a:rPr lang="en-GB" sz="1200" b="1" dirty="0">
                <a:solidFill>
                  <a:srgbClr val="FFC000"/>
                </a:solidFill>
              </a:rPr>
              <a:t>dense</a:t>
            </a:r>
            <a:r>
              <a:rPr lang="en-GB" sz="1200" dirty="0"/>
              <a:t> when the number of its edges is close to the maximal number of edges, that is of the order of the number of its vertices to the square |V|^2.</a:t>
            </a:r>
          </a:p>
          <a:p>
            <a:pPr marL="171450" indent="-171450">
              <a:buFont typeface="Arial" panose="020B0604020202020204" pitchFamily="34" charset="0"/>
              <a:buChar char="•"/>
            </a:pPr>
            <a:r>
              <a:rPr lang="en-GB" sz="1200" dirty="0"/>
              <a:t>On the opposite spectrum, a </a:t>
            </a:r>
            <a:r>
              <a:rPr lang="en-GB" sz="1200" b="1" dirty="0">
                <a:solidFill>
                  <a:srgbClr val="FFC000"/>
                </a:solidFill>
              </a:rPr>
              <a:t>sparse</a:t>
            </a:r>
            <a:r>
              <a:rPr lang="en-GB" sz="1200" dirty="0"/>
              <a:t> graphs has few edges relative to its number of vertices. Usually of the order of the number of its vertices</a:t>
            </a:r>
            <a:endParaRPr lang="en-GB"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A </a:t>
            </a:r>
            <a:r>
              <a:rPr lang="en-GB" sz="1200" b="1" i="1" kern="1200" dirty="0">
                <a:solidFill>
                  <a:schemeClr val="tx1"/>
                </a:solidFill>
                <a:effectLst/>
                <a:latin typeface="+mn-lt"/>
                <a:ea typeface="+mn-ea"/>
                <a:cs typeface="+mn-cs"/>
              </a:rPr>
              <a:t>complete graph</a:t>
            </a:r>
            <a:r>
              <a:rPr lang="en-GB" sz="1200" b="1" i="0" kern="1200" dirty="0">
                <a:solidFill>
                  <a:schemeClr val="tx1"/>
                </a:solidFill>
                <a:effectLst/>
                <a:latin typeface="+mn-lt"/>
                <a:ea typeface="+mn-ea"/>
                <a:cs typeface="+mn-cs"/>
              </a:rPr>
              <a:t> </a:t>
            </a:r>
            <a:r>
              <a:rPr lang="en-GB" sz="1200" b="0" i="0" kern="1200" dirty="0">
                <a:solidFill>
                  <a:schemeClr val="tx1"/>
                </a:solidFill>
                <a:effectLst/>
                <a:latin typeface="+mn-lt"/>
                <a:ea typeface="+mn-ea"/>
                <a:cs typeface="+mn-cs"/>
              </a:rPr>
              <a:t>is a graph in which each pair of vertices is joined by an edge. A complete graph contains all possible edges, and therefore is a </a:t>
            </a:r>
            <a:r>
              <a:rPr lang="en-GB" sz="1200" b="1" i="0" kern="1200" dirty="0">
                <a:solidFill>
                  <a:schemeClr val="tx1"/>
                </a:solidFill>
                <a:effectLst/>
                <a:latin typeface="+mn-lt"/>
                <a:ea typeface="+mn-ea"/>
                <a:cs typeface="+mn-cs"/>
              </a:rPr>
              <a:t>dense</a:t>
            </a:r>
            <a:r>
              <a:rPr lang="en-GB" sz="1200" b="0" i="0" kern="1200" dirty="0">
                <a:solidFill>
                  <a:schemeClr val="tx1"/>
                </a:solidFill>
                <a:effectLst/>
                <a:latin typeface="+mn-lt"/>
                <a:ea typeface="+mn-ea"/>
                <a:cs typeface="+mn-cs"/>
              </a:rPr>
              <a:t> graph.  On the left hand side you can see an example of a </a:t>
            </a:r>
            <a:r>
              <a:rPr lang="en-GB" sz="1200" b="1" i="0" kern="1200" dirty="0">
                <a:solidFill>
                  <a:schemeClr val="tx1"/>
                </a:solidFill>
                <a:effectLst/>
                <a:latin typeface="+mn-lt"/>
                <a:ea typeface="+mn-ea"/>
                <a:cs typeface="+mn-cs"/>
              </a:rPr>
              <a:t>complete</a:t>
            </a:r>
            <a:r>
              <a:rPr lang="en-GB" sz="1200" b="0" i="0" kern="1200" dirty="0">
                <a:solidFill>
                  <a:schemeClr val="tx1"/>
                </a:solidFill>
                <a:effectLst/>
                <a:latin typeface="+mn-lt"/>
                <a:ea typeface="+mn-ea"/>
                <a:cs typeface="+mn-cs"/>
              </a:rPr>
              <a:t> graph composed of 6 vertices.</a:t>
            </a:r>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4</a:t>
            </a:fld>
            <a:endParaRPr lang="en-GB"/>
          </a:p>
        </p:txBody>
      </p:sp>
    </p:spTree>
    <p:extLst>
      <p:ext uri="{BB962C8B-B14F-4D97-AF65-F5344CB8AC3E}">
        <p14:creationId xmlns:p14="http://schemas.microsoft.com/office/powerpoint/2010/main" val="4153455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many types of graphs and it is very important to be able to recognise them, in particular when you want to use an algorithm to solve a problem. You may need a different algorithm to solve the same problem depending on the type of graph.</a:t>
            </a:r>
          </a:p>
        </p:txBody>
      </p:sp>
      <p:sp>
        <p:nvSpPr>
          <p:cNvPr id="4" name="Slide Number Placeholder 3"/>
          <p:cNvSpPr>
            <a:spLocks noGrp="1"/>
          </p:cNvSpPr>
          <p:nvPr>
            <p:ph type="sldNum" sz="quarter" idx="5"/>
          </p:nvPr>
        </p:nvSpPr>
        <p:spPr/>
        <p:txBody>
          <a:bodyPr/>
          <a:lstStyle/>
          <a:p>
            <a:fld id="{A4FE44AB-7B20-4170-86AF-9650BEEDDEA1}" type="slidenum">
              <a:rPr lang="en-GB" smtClean="0"/>
              <a:t>5</a:t>
            </a:fld>
            <a:endParaRPr lang="en-GB"/>
          </a:p>
        </p:txBody>
      </p:sp>
    </p:spTree>
    <p:extLst>
      <p:ext uri="{BB962C8B-B14F-4D97-AF65-F5344CB8AC3E}">
        <p14:creationId xmlns:p14="http://schemas.microsoft.com/office/powerpoint/2010/main" val="87756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first type of graph is an undirected graph. An undirected graph is a graph in which the edges have no orientation or direction. That is, the edge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𝑣</m:t>
                    </m:r>
                    <m:r>
                      <a:rPr lang="en-GB" b="0" i="1" smtClean="0">
                        <a:latin typeface="Cambria Math" panose="02040503050406030204" pitchFamily="18" charset="0"/>
                      </a:rPr>
                      <m:t>)</m:t>
                    </m:r>
                  </m:oMath>
                </a14:m>
                <a:r>
                  <a:rPr lang="en-GB" dirty="0"/>
                  <a:t> is identical to the edge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𝑢</m:t>
                    </m:r>
                    <m:r>
                      <a:rPr lang="en-GB" b="0" i="1" smtClean="0">
                        <a:latin typeface="Cambria Math" panose="02040503050406030204" pitchFamily="18" charset="0"/>
                      </a:rPr>
                      <m:t>)</m:t>
                    </m:r>
                  </m:oMath>
                </a14:m>
                <a:r>
                  <a:rPr lang="en-GB" dirty="0"/>
                  <a:t>. It means that if a node u is in relation with node v, v is also in relation with node u. It is the simplest type of graph.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 example of such graphs is a social network. Nodes are people and edges represent bidirectional relationship between people, like being friends. Study of social networks founds application in many disciplines, such as sociology, economics, biology and counter terrorism.</a:t>
                </a:r>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first type of graph is an undirected graph. An undirected graph is a graph in which the edges have no orientation or direction. That is, the edge </a:t>
                </a:r>
                <a:r>
                  <a:rPr lang="en-GB" b="0" i="0">
                    <a:latin typeface="Cambria Math" panose="02040503050406030204" pitchFamily="18" charset="0"/>
                  </a:rPr>
                  <a:t>(𝑢,𝑣)</a:t>
                </a:r>
                <a:r>
                  <a:rPr lang="en-GB" dirty="0"/>
                  <a:t> is identical to the edge </a:t>
                </a:r>
                <a:r>
                  <a:rPr lang="en-GB" b="0" i="0">
                    <a:latin typeface="Cambria Math" panose="02040503050406030204" pitchFamily="18" charset="0"/>
                  </a:rPr>
                  <a:t>(𝑣,𝑢)</a:t>
                </a:r>
                <a:r>
                  <a:rPr lang="en-GB" dirty="0"/>
                  <a:t>. It means that if a node u is in relation with node v, v is also in relation with node u. It is the simplest type of graph.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 example of such graphs is a social network. Nodes are people and edges represent bidirectional relationship between people, like being friends. Study of social networks founds application in many disciplines, such as sociology, economics, biology and counter terrorism.</a:t>
                </a:r>
              </a:p>
            </p:txBody>
          </p:sp>
        </mc:Fallback>
      </mc:AlternateContent>
      <p:sp>
        <p:nvSpPr>
          <p:cNvPr id="4" name="Slide Number Placeholder 3"/>
          <p:cNvSpPr>
            <a:spLocks noGrp="1"/>
          </p:cNvSpPr>
          <p:nvPr>
            <p:ph type="sldNum" sz="quarter" idx="5"/>
          </p:nvPr>
        </p:nvSpPr>
        <p:spPr/>
        <p:txBody>
          <a:bodyPr/>
          <a:lstStyle/>
          <a:p>
            <a:fld id="{A4FE44AB-7B20-4170-86AF-9650BEEDDEA1}" type="slidenum">
              <a:rPr lang="en-GB" smtClean="0"/>
              <a:t>6</a:t>
            </a:fld>
            <a:endParaRPr lang="en-GB"/>
          </a:p>
        </p:txBody>
      </p:sp>
    </p:spTree>
    <p:extLst>
      <p:ext uri="{BB962C8B-B14F-4D97-AF65-F5344CB8AC3E}">
        <p14:creationId xmlns:p14="http://schemas.microsoft.com/office/powerpoint/2010/main" val="1223521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In contrast, An </a:t>
                </a:r>
                <a:r>
                  <a:rPr lang="en-GB" b="1" dirty="0">
                    <a:solidFill>
                      <a:srgbClr val="FFC000"/>
                    </a:solidFill>
                  </a:rPr>
                  <a:t>directed graph</a:t>
                </a:r>
                <a:r>
                  <a:rPr lang="en-GB" dirty="0"/>
                  <a:t> (also known as a </a:t>
                </a:r>
                <a:r>
                  <a:rPr lang="en-GB" b="1" dirty="0">
                    <a:solidFill>
                      <a:srgbClr val="FFC000"/>
                    </a:solidFill>
                  </a:rPr>
                  <a:t>Digraph</a:t>
                </a:r>
                <a:r>
                  <a:rPr lang="en-GB" dirty="0"/>
                  <a:t>) is a graph in which edges have orientations. In this case, edges are represented</a:t>
                </a:r>
                <a:r>
                  <a:rPr lang="en-GB" baseline="0" dirty="0"/>
                  <a:t> by an arrow. When considering the edge from u to v, I will use the terms source, origin or tail t</a:t>
                </a:r>
                <a:r>
                  <a:rPr lang="en-GB" dirty="0"/>
                  <a:t>o refer</a:t>
                </a:r>
                <a:r>
                  <a:rPr lang="en-GB" baseline="0" dirty="0"/>
                  <a:t> to</a:t>
                </a:r>
                <a:r>
                  <a:rPr lang="en-GB" dirty="0"/>
                  <a:t> the node u, and target, destination or head to refer</a:t>
                </a:r>
                <a:r>
                  <a:rPr lang="en-GB" baseline="0" dirty="0"/>
                  <a:t> to</a:t>
                </a:r>
                <a:r>
                  <a:rPr lang="en-GB" dirty="0"/>
                  <a:t> the node v. </a:t>
                </a:r>
              </a:p>
            </p:txBody>
          </p:sp>
        </mc:Choice>
        <mc:Fallback xmlns="">
          <p:sp>
            <p:nvSpPr>
              <p:cNvPr id="3" name="Notes Placeholder 2"/>
              <p:cNvSpPr>
                <a:spLocks noGrp="1"/>
              </p:cNvSpPr>
              <p:nvPr>
                <p:ph type="body" idx="1"/>
              </p:nvPr>
            </p:nvSpPr>
            <p:spPr/>
            <p:txBody>
              <a:bodyPr/>
              <a:lstStyle/>
              <a:p>
                <a:r>
                  <a:rPr lang="en-GB" dirty="0"/>
                  <a:t>In contrast, An </a:t>
                </a:r>
                <a:r>
                  <a:rPr lang="en-GB" b="1" dirty="0">
                    <a:solidFill>
                      <a:srgbClr val="FFC000"/>
                    </a:solidFill>
                  </a:rPr>
                  <a:t>directed graph</a:t>
                </a:r>
                <a:r>
                  <a:rPr lang="en-GB" dirty="0"/>
                  <a:t> (also known as a </a:t>
                </a:r>
                <a:r>
                  <a:rPr lang="en-GB" b="1" dirty="0">
                    <a:solidFill>
                      <a:srgbClr val="FFC000"/>
                    </a:solidFill>
                  </a:rPr>
                  <a:t>Digraph</a:t>
                </a:r>
                <a:r>
                  <a:rPr lang="en-GB" dirty="0"/>
                  <a:t>) is a graph in which edges have orientations. For example, the edge </a:t>
                </a:r>
                <a:r>
                  <a:rPr lang="en-GB" b="0" i="0">
                    <a:latin typeface="Cambria Math" panose="02040503050406030204" pitchFamily="18" charset="0"/>
                  </a:rPr>
                  <a:t>(𝑢,𝑣)</a:t>
                </a:r>
                <a:r>
                  <a:rPr lang="en-GB" dirty="0"/>
                  <a:t> is the edge </a:t>
                </a:r>
                <a:r>
                  <a:rPr lang="en-GB" i="1" dirty="0"/>
                  <a:t>from</a:t>
                </a:r>
                <a:r>
                  <a:rPr lang="en-GB" dirty="0"/>
                  <a:t> node </a:t>
                </a:r>
                <a:r>
                  <a:rPr lang="en-GB" b="0" i="0">
                    <a:latin typeface="Cambria Math" panose="02040503050406030204" pitchFamily="18" charset="0"/>
                  </a:rPr>
                  <a:t>𝑢</a:t>
                </a:r>
                <a:r>
                  <a:rPr lang="en-GB" dirty="0"/>
                  <a:t> </a:t>
                </a:r>
                <a:r>
                  <a:rPr lang="en-GB" i="1" dirty="0"/>
                  <a:t>to</a:t>
                </a:r>
                <a:r>
                  <a:rPr lang="en-GB" dirty="0"/>
                  <a:t> node </a:t>
                </a:r>
                <a:r>
                  <a:rPr lang="en-GB" b="0" i="0">
                    <a:latin typeface="Cambria Math" panose="02040503050406030204" pitchFamily="18" charset="0"/>
                  </a:rPr>
                  <a:t>𝑣</a:t>
                </a:r>
                <a:r>
                  <a:rPr lang="en-GB" dirty="0"/>
                  <a:t>, however the edge </a:t>
                </a:r>
                <a:r>
                  <a:rPr lang="en-GB" b="0" i="0">
                    <a:latin typeface="Cambria Math" panose="02040503050406030204" pitchFamily="18" charset="0"/>
                  </a:rPr>
                  <a:t>(𝑣,𝑢)</a:t>
                </a:r>
                <a:r>
                  <a:rPr lang="en-GB" dirty="0"/>
                  <a:t> may or may not exist. In this case, edges are represented</a:t>
                </a:r>
                <a:r>
                  <a:rPr lang="en-GB" baseline="0" dirty="0"/>
                  <a:t> by an arrow. When considering the edge from A to D on the graph given here, I will use the terms source, origin or tail t</a:t>
                </a:r>
                <a:r>
                  <a:rPr lang="en-GB" dirty="0"/>
                  <a:t>o refer</a:t>
                </a:r>
                <a:r>
                  <a:rPr lang="en-GB" baseline="0" dirty="0"/>
                  <a:t> to</a:t>
                </a:r>
                <a:r>
                  <a:rPr lang="en-GB" dirty="0"/>
                  <a:t> the node A, and target, destination or head to refer</a:t>
                </a:r>
                <a:r>
                  <a:rPr lang="en-GB" baseline="0" dirty="0"/>
                  <a:t> to</a:t>
                </a:r>
                <a:r>
                  <a:rPr lang="en-GB" dirty="0"/>
                  <a:t> the node D.  </a:t>
                </a:r>
              </a:p>
              <a:p>
                <a:r>
                  <a:rPr lang="en-GB" dirty="0"/>
                  <a:t>An Example of such graphs is a graph representing followers in social networks such as twitter. I may follow a person, such as an famous actor, however it is unlikely that this celebrity follows me back. This means that the relationship following is directed. Study of such graphs can be used to determine influencers within a group of people.</a:t>
                </a:r>
              </a:p>
              <a:p>
                <a:pPr marL="0" indent="0">
                  <a:buFontTx/>
                  <a:buNone/>
                </a:pPr>
                <a:r>
                  <a:rPr lang="en-GB" dirty="0"/>
                  <a:t>Another Example is the structure of a website containing many pages. Each page is considered a vertex, and an edge exists between the two vertices if the source page as a link to the target page.</a:t>
                </a:r>
              </a:p>
            </p:txBody>
          </p:sp>
        </mc:Fallback>
      </mc:AlternateContent>
      <p:sp>
        <p:nvSpPr>
          <p:cNvPr id="4" name="Slide Number Placeholder 3"/>
          <p:cNvSpPr>
            <a:spLocks noGrp="1"/>
          </p:cNvSpPr>
          <p:nvPr>
            <p:ph type="sldNum" sz="quarter" idx="5"/>
          </p:nvPr>
        </p:nvSpPr>
        <p:spPr/>
        <p:txBody>
          <a:bodyPr/>
          <a:lstStyle/>
          <a:p>
            <a:fld id="{A4FE44AB-7B20-4170-86AF-9650BEEDDEA1}" type="slidenum">
              <a:rPr lang="en-GB" smtClean="0"/>
              <a:t>7</a:t>
            </a:fld>
            <a:endParaRPr lang="en-GB"/>
          </a:p>
        </p:txBody>
      </p:sp>
    </p:spTree>
    <p:extLst>
      <p:ext uri="{BB962C8B-B14F-4D97-AF65-F5344CB8AC3E}">
        <p14:creationId xmlns:p14="http://schemas.microsoft.com/office/powerpoint/2010/main" val="4279315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Note that if a digraph</a:t>
                </a:r>
                <a:r>
                  <a:rPr lang="en-GB" baseline="0" dirty="0"/>
                  <a:t> has an</a:t>
                </a:r>
                <a:r>
                  <a:rPr lang="en-GB" dirty="0"/>
                  <a:t> edge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𝑣</m:t>
                    </m:r>
                    <m:r>
                      <a:rPr lang="en-GB" b="0" i="1" smtClean="0">
                        <a:latin typeface="Cambria Math" panose="02040503050406030204" pitchFamily="18" charset="0"/>
                      </a:rPr>
                      <m:t>)</m:t>
                    </m:r>
                  </m:oMath>
                </a14:m>
                <a:r>
                  <a:rPr lang="en-GB" dirty="0"/>
                  <a:t> ,the edge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𝑢</m:t>
                    </m:r>
                    <m:r>
                      <a:rPr lang="en-GB" b="0" i="1" smtClean="0">
                        <a:latin typeface="Cambria Math" panose="02040503050406030204" pitchFamily="18" charset="0"/>
                      </a:rPr>
                      <m:t>)</m:t>
                    </m:r>
                  </m:oMath>
                </a14:m>
                <a:r>
                  <a:rPr lang="en-GB" dirty="0"/>
                  <a:t> may or may not exist.</a:t>
                </a:r>
              </a:p>
              <a:p>
                <a:endParaRPr lang="en-GB" dirty="0"/>
              </a:p>
              <a:p>
                <a:r>
                  <a:rPr lang="en-GB" dirty="0"/>
                  <a:t>An Example of such graphs is a graph representing followers in social networks such as twitter. I may follow a person, such as an famous actor, however it is unlikely that this celebrity follows me back. This means that the relationship following is directed. Study of such graphs can be used to determine influencers within a group of people.</a:t>
                </a:r>
              </a:p>
              <a:p>
                <a:endParaRPr lang="en-GB" dirty="0"/>
              </a:p>
              <a:p>
                <a:pPr marL="0" indent="0">
                  <a:buFontTx/>
                  <a:buNone/>
                </a:pPr>
                <a:r>
                  <a:rPr lang="en-GB" dirty="0"/>
                  <a:t>Another Example is the structure of a website containing many pages. Each page is considered a vertex, and an edge exists between the two vertices if the source page as a link to the target page.</a:t>
                </a:r>
              </a:p>
            </p:txBody>
          </p:sp>
        </mc:Choice>
        <mc:Fallback xmlns="">
          <p:sp>
            <p:nvSpPr>
              <p:cNvPr id="3" name="Notes Placeholder 2"/>
              <p:cNvSpPr>
                <a:spLocks noGrp="1"/>
              </p:cNvSpPr>
              <p:nvPr>
                <p:ph type="body" idx="1"/>
              </p:nvPr>
            </p:nvSpPr>
            <p:spPr/>
            <p:txBody>
              <a:bodyPr/>
              <a:lstStyle/>
              <a:p>
                <a:r>
                  <a:rPr lang="en-GB" dirty="0"/>
                  <a:t>In contrast, An </a:t>
                </a:r>
                <a:r>
                  <a:rPr lang="en-GB" b="1" dirty="0">
                    <a:solidFill>
                      <a:srgbClr val="FFC000"/>
                    </a:solidFill>
                  </a:rPr>
                  <a:t>directed graph</a:t>
                </a:r>
                <a:r>
                  <a:rPr lang="en-GB" dirty="0"/>
                  <a:t> (also known as a </a:t>
                </a:r>
                <a:r>
                  <a:rPr lang="en-GB" b="1" dirty="0">
                    <a:solidFill>
                      <a:srgbClr val="FFC000"/>
                    </a:solidFill>
                  </a:rPr>
                  <a:t>Digraph</a:t>
                </a:r>
                <a:r>
                  <a:rPr lang="en-GB" dirty="0"/>
                  <a:t>) is a graph in which edges have orientations. For example, the edge </a:t>
                </a:r>
                <a:r>
                  <a:rPr lang="en-GB" b="0" i="0">
                    <a:latin typeface="Cambria Math" panose="02040503050406030204" pitchFamily="18" charset="0"/>
                  </a:rPr>
                  <a:t>(𝑢,𝑣)</a:t>
                </a:r>
                <a:r>
                  <a:rPr lang="en-GB" dirty="0"/>
                  <a:t> is the edge </a:t>
                </a:r>
                <a:r>
                  <a:rPr lang="en-GB" i="1" dirty="0"/>
                  <a:t>from</a:t>
                </a:r>
                <a:r>
                  <a:rPr lang="en-GB" dirty="0"/>
                  <a:t> node </a:t>
                </a:r>
                <a:r>
                  <a:rPr lang="en-GB" b="0" i="0">
                    <a:latin typeface="Cambria Math" panose="02040503050406030204" pitchFamily="18" charset="0"/>
                  </a:rPr>
                  <a:t>𝑢</a:t>
                </a:r>
                <a:r>
                  <a:rPr lang="en-GB" dirty="0"/>
                  <a:t> </a:t>
                </a:r>
                <a:r>
                  <a:rPr lang="en-GB" i="1" dirty="0"/>
                  <a:t>to</a:t>
                </a:r>
                <a:r>
                  <a:rPr lang="en-GB" dirty="0"/>
                  <a:t> node </a:t>
                </a:r>
                <a:r>
                  <a:rPr lang="en-GB" b="0" i="0">
                    <a:latin typeface="Cambria Math" panose="02040503050406030204" pitchFamily="18" charset="0"/>
                  </a:rPr>
                  <a:t>𝑣</a:t>
                </a:r>
                <a:r>
                  <a:rPr lang="en-GB" dirty="0"/>
                  <a:t>, however the edge </a:t>
                </a:r>
                <a:r>
                  <a:rPr lang="en-GB" b="0" i="0">
                    <a:latin typeface="Cambria Math" panose="02040503050406030204" pitchFamily="18" charset="0"/>
                  </a:rPr>
                  <a:t>(𝑣,𝑢)</a:t>
                </a:r>
                <a:r>
                  <a:rPr lang="en-GB" dirty="0"/>
                  <a:t> may or may not exist. In this case, edges are represented</a:t>
                </a:r>
                <a:r>
                  <a:rPr lang="en-GB" baseline="0" dirty="0"/>
                  <a:t> by an arrow. When considering the edge from A to D on the graph given here, I will use the terms source, origin or tail t</a:t>
                </a:r>
                <a:r>
                  <a:rPr lang="en-GB" dirty="0"/>
                  <a:t>o refer</a:t>
                </a:r>
                <a:r>
                  <a:rPr lang="en-GB" baseline="0" dirty="0"/>
                  <a:t> to</a:t>
                </a:r>
                <a:r>
                  <a:rPr lang="en-GB" dirty="0"/>
                  <a:t> the node A, and target, destination or head to refer</a:t>
                </a:r>
                <a:r>
                  <a:rPr lang="en-GB" baseline="0" dirty="0"/>
                  <a:t> to</a:t>
                </a:r>
                <a:r>
                  <a:rPr lang="en-GB" dirty="0"/>
                  <a:t> the node D.  </a:t>
                </a:r>
              </a:p>
              <a:p>
                <a:r>
                  <a:rPr lang="en-GB" dirty="0"/>
                  <a:t>An Example of such graphs is a graph representing followers in social networks such as twitter. I may follow a person, such as an famous actor, however it is unlikely that this celebrity follows me back. This means that the relationship following is directed. Study of such graphs can be used to determine influencers within a group of people.</a:t>
                </a:r>
              </a:p>
              <a:p>
                <a:pPr marL="0" indent="0">
                  <a:buFontTx/>
                  <a:buNone/>
                </a:pPr>
                <a:r>
                  <a:rPr lang="en-GB" dirty="0"/>
                  <a:t>Another Example is the structure of a website containing many pages. Each page is considered a vertex, and an edge exists between the two vertices if the source page as a link to the target page.</a:t>
                </a:r>
              </a:p>
            </p:txBody>
          </p:sp>
        </mc:Fallback>
      </mc:AlternateContent>
      <p:sp>
        <p:nvSpPr>
          <p:cNvPr id="4" name="Slide Number Placeholder 3"/>
          <p:cNvSpPr>
            <a:spLocks noGrp="1"/>
          </p:cNvSpPr>
          <p:nvPr>
            <p:ph type="sldNum" sz="quarter" idx="5"/>
          </p:nvPr>
        </p:nvSpPr>
        <p:spPr/>
        <p:txBody>
          <a:bodyPr/>
          <a:lstStyle/>
          <a:p>
            <a:fld id="{A4FE44AB-7B20-4170-86AF-9650BEEDDEA1}" type="slidenum">
              <a:rPr lang="en-GB" smtClean="0"/>
              <a:t>8</a:t>
            </a:fld>
            <a:endParaRPr lang="en-GB"/>
          </a:p>
        </p:txBody>
      </p:sp>
    </p:spTree>
    <p:extLst>
      <p:ext uri="{BB962C8B-B14F-4D97-AF65-F5344CB8AC3E}">
        <p14:creationId xmlns:p14="http://schemas.microsoft.com/office/powerpoint/2010/main" val="2177378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far we have seen unweighted graphs, that is their edges have no associated weight. A </a:t>
            </a:r>
            <a:r>
              <a:rPr lang="en-GB" b="1" dirty="0">
                <a:solidFill>
                  <a:srgbClr val="FFC000"/>
                </a:solidFill>
              </a:rPr>
              <a:t>weighted graph</a:t>
            </a:r>
            <a:r>
              <a:rPr lang="en-GB" dirty="0"/>
              <a:t> is a graph in which edges contain a certain weight. The weights represent arbitrary values such as distance, cost, quantity, flow,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example the graph shown could represent cities connected by railroad, and the weights are the distances between cities. </a:t>
            </a:r>
          </a:p>
        </p:txBody>
      </p:sp>
      <p:sp>
        <p:nvSpPr>
          <p:cNvPr id="4" name="Slide Number Placeholder 3"/>
          <p:cNvSpPr>
            <a:spLocks noGrp="1"/>
          </p:cNvSpPr>
          <p:nvPr>
            <p:ph type="sldNum" sz="quarter" idx="5"/>
          </p:nvPr>
        </p:nvSpPr>
        <p:spPr/>
        <p:txBody>
          <a:bodyPr/>
          <a:lstStyle/>
          <a:p>
            <a:fld id="{A4FE44AB-7B20-4170-86AF-9650BEEDDEA1}" type="slidenum">
              <a:rPr lang="en-GB" smtClean="0"/>
              <a:t>9</a:t>
            </a:fld>
            <a:endParaRPr lang="en-GB"/>
          </a:p>
        </p:txBody>
      </p:sp>
    </p:spTree>
    <p:extLst>
      <p:ext uri="{BB962C8B-B14F-4D97-AF65-F5344CB8AC3E}">
        <p14:creationId xmlns:p14="http://schemas.microsoft.com/office/powerpoint/2010/main" val="3919415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BABF510-281D-4088-8200-8A284167F06C}"/>
              </a:ext>
            </a:extLst>
          </p:cNvPr>
          <p:cNvSpPr>
            <a:spLocks noGrp="1"/>
          </p:cNvSpPr>
          <p:nvPr>
            <p:ph type="ctrTitle" hasCustomPrompt="1"/>
          </p:nvPr>
        </p:nvSpPr>
        <p:spPr>
          <a:xfrm>
            <a:off x="1524000" y="1122363"/>
            <a:ext cx="9144000" cy="2387600"/>
          </a:xfrm>
        </p:spPr>
        <p:txBody>
          <a:bodyPr anchor="b"/>
          <a:lstStyle>
            <a:lvl1pPr algn="ctr">
              <a:defRPr sz="6000">
                <a:solidFill>
                  <a:schemeClr val="tx1">
                    <a:lumMod val="65000"/>
                    <a:lumOff val="35000"/>
                  </a:schemeClr>
                </a:solidFill>
              </a:defRPr>
            </a:lvl1pPr>
          </a:lstStyle>
          <a:p>
            <a:r>
              <a:rPr lang="en-US" dirty="0"/>
              <a:t>CLICK TO EDIT MASTER TITLE STYLE</a:t>
            </a:r>
            <a:endParaRPr lang="en-GB" dirty="0"/>
          </a:p>
        </p:txBody>
      </p:sp>
      <p:sp>
        <p:nvSpPr>
          <p:cNvPr id="3" name="Subtitle">
            <a:extLst>
              <a:ext uri="{FF2B5EF4-FFF2-40B4-BE49-F238E27FC236}">
                <a16:creationId xmlns:a16="http://schemas.microsoft.com/office/drawing/2014/main" id="{4C9B9393-18E1-4163-AC6F-922DFC4A7FA4}"/>
              </a:ext>
            </a:extLst>
          </p:cNvPr>
          <p:cNvSpPr>
            <a:spLocks noGrp="1"/>
          </p:cNvSpPr>
          <p:nvPr>
            <p:ph type="subTitle" idx="1" hasCustomPrompt="1"/>
          </p:nvPr>
        </p:nvSpPr>
        <p:spPr>
          <a:xfrm>
            <a:off x="4116388" y="3602038"/>
            <a:ext cx="3959225" cy="511038"/>
          </a:xfrm>
          <a:ln w="19050">
            <a:solidFill>
              <a:schemeClr val="tx1">
                <a:lumMod val="65000"/>
                <a:lumOff val="35000"/>
              </a:schemeClr>
            </a:solidFill>
          </a:ln>
        </p:spPr>
        <p:txBody>
          <a:bodyPr anchor="ctr">
            <a:noAutofit/>
          </a:bodyPr>
          <a:lstStyle>
            <a:lvl1pPr marL="0" indent="0" algn="ctr">
              <a:buNone/>
              <a:defRPr sz="18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1090950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grey-Title-Text">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18052" y="1"/>
            <a:ext cx="12210051" cy="1772816"/>
          </a:xfrm>
          <a:prstGeom prst="rect">
            <a:avLst/>
          </a:prstGeom>
          <a:solidFill>
            <a:schemeClr val="tx1">
              <a:lumMod val="65000"/>
              <a:lumOff val="3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6" name="subtitle">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55440" y="1119188"/>
            <a:ext cx="10072687" cy="545613"/>
          </a:xfrm>
        </p:spPr>
        <p:txBody>
          <a:bodyPr anchor="t">
            <a:normAutofit/>
          </a:bodyPr>
          <a:lstStyle>
            <a:lvl1pPr marL="0" indent="0" algn="ctr">
              <a:buNone/>
              <a:defRPr sz="2400">
                <a:solidFill>
                  <a:schemeClr val="bg1"/>
                </a:solidFill>
              </a:defRPr>
            </a:lvl1pPr>
          </a:lstStyle>
          <a:p>
            <a:pPr lvl="0"/>
            <a:r>
              <a:rPr lang="en-GB" dirty="0"/>
              <a:t>Click to edit master subtitle</a:t>
            </a:r>
          </a:p>
        </p:txBody>
      </p:sp>
      <p:sp>
        <p:nvSpPr>
          <p:cNvPr id="4" name="Text Placeholder 3">
            <a:extLst>
              <a:ext uri="{FF2B5EF4-FFF2-40B4-BE49-F238E27FC236}">
                <a16:creationId xmlns:a16="http://schemas.microsoft.com/office/drawing/2014/main" id="{5ACBE022-806B-4333-9F8B-D000076E7292}"/>
              </a:ext>
            </a:extLst>
          </p:cNvPr>
          <p:cNvSpPr>
            <a:spLocks noGrp="1"/>
          </p:cNvSpPr>
          <p:nvPr>
            <p:ph type="body" sz="quarter" idx="11"/>
          </p:nvPr>
        </p:nvSpPr>
        <p:spPr>
          <a:xfrm>
            <a:off x="1050925" y="2111376"/>
            <a:ext cx="10072688" cy="437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6923327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5_grey-subtit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18052" y="1"/>
            <a:ext cx="12210051" cy="1772816"/>
          </a:xfrm>
          <a:prstGeom prst="rect">
            <a:avLst/>
          </a:prstGeom>
          <a:solidFill>
            <a:schemeClr val="tx1">
              <a:lumMod val="65000"/>
              <a:lumOff val="3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4" name="Text Placeholder 3">
            <a:extLst>
              <a:ext uri="{FF2B5EF4-FFF2-40B4-BE49-F238E27FC236}">
                <a16:creationId xmlns:a16="http://schemas.microsoft.com/office/drawing/2014/main" id="{5ACBE022-806B-4333-9F8B-D000076E7292}"/>
              </a:ext>
            </a:extLst>
          </p:cNvPr>
          <p:cNvSpPr>
            <a:spLocks noGrp="1"/>
          </p:cNvSpPr>
          <p:nvPr>
            <p:ph type="body" sz="quarter" idx="11"/>
          </p:nvPr>
        </p:nvSpPr>
        <p:spPr>
          <a:xfrm>
            <a:off x="1050925" y="2111376"/>
            <a:ext cx="10072688" cy="437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88786973"/>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grey-subtit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18052" y="1"/>
            <a:ext cx="12210051" cy="1772816"/>
          </a:xfrm>
          <a:prstGeom prst="rect">
            <a:avLst/>
          </a:prstGeom>
          <a:solidFill>
            <a:schemeClr val="tx1">
              <a:lumMod val="65000"/>
              <a:lumOff val="3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6" name="subtitle">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55440" y="1119188"/>
            <a:ext cx="10072687" cy="545613"/>
          </a:xfrm>
        </p:spPr>
        <p:txBody>
          <a:bodyPr anchor="t">
            <a:normAutofit/>
          </a:bodyPr>
          <a:lstStyle>
            <a:lvl1pPr marL="0" indent="0" algn="ctr">
              <a:buNone/>
              <a:defRPr sz="2400">
                <a:solidFill>
                  <a:schemeClr val="bg1"/>
                </a:solidFill>
              </a:defRPr>
            </a:lvl1pPr>
          </a:lstStyle>
          <a:p>
            <a:pPr lvl="0"/>
            <a:r>
              <a:rPr lang="en-GB" dirty="0"/>
              <a:t>Click to edit master subtitle</a:t>
            </a:r>
          </a:p>
        </p:txBody>
      </p:sp>
    </p:spTree>
    <p:extLst>
      <p:ext uri="{BB962C8B-B14F-4D97-AF65-F5344CB8AC3E}">
        <p14:creationId xmlns:p14="http://schemas.microsoft.com/office/powerpoint/2010/main" val="369181929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4295775" cy="68849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346869" y="2179785"/>
            <a:ext cx="3602036" cy="1764195"/>
          </a:xfrm>
        </p:spPr>
        <p:txBody>
          <a:bodyPr anchor="b">
            <a:normAutofit/>
          </a:bodyPr>
          <a:lstStyle>
            <a:lvl1pPr algn="ctr">
              <a:defRPr sz="32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15" name="item 1 icon">
            <a:extLst>
              <a:ext uri="{FF2B5EF4-FFF2-40B4-BE49-F238E27FC236}">
                <a16:creationId xmlns:a16="http://schemas.microsoft.com/office/drawing/2014/main" id="{3DFF34DA-4703-4A74-8FEC-ACB4205D5576}"/>
              </a:ext>
              <a:ext uri="{C183D7F6-B498-43B3-948B-1728B52AA6E4}">
                <adec:decorative xmlns:adec="http://schemas.microsoft.com/office/drawing/2017/decorative" val="1"/>
              </a:ext>
            </a:extLst>
          </p:cNvPr>
          <p:cNvSpPr>
            <a:spLocks noGrp="1"/>
          </p:cNvSpPr>
          <p:nvPr>
            <p:ph type="pic" sz="quarter" idx="10"/>
          </p:nvPr>
        </p:nvSpPr>
        <p:spPr>
          <a:xfrm>
            <a:off x="4728922" y="1089025"/>
            <a:ext cx="1008063" cy="1008062"/>
          </a:xfrm>
        </p:spPr>
        <p:txBody>
          <a:bodyPr anchor="ctr">
            <a:normAutofit/>
          </a:bodyPr>
          <a:lstStyle>
            <a:lvl1pPr marL="0" indent="0">
              <a:buNone/>
              <a:defRPr sz="1800"/>
            </a:lvl1pPr>
          </a:lstStyle>
          <a:p>
            <a:r>
              <a:rPr lang="en-US"/>
              <a:t>Click icon to add picture</a:t>
            </a:r>
            <a:endParaRPr lang="en-GB" dirty="0"/>
          </a:p>
        </p:txBody>
      </p:sp>
      <p:sp>
        <p:nvSpPr>
          <p:cNvPr id="16" name="item 2 icon">
            <a:extLst>
              <a:ext uri="{FF2B5EF4-FFF2-40B4-BE49-F238E27FC236}">
                <a16:creationId xmlns:a16="http://schemas.microsoft.com/office/drawing/2014/main" id="{22B03210-1B62-4827-8EBE-34481BEE3770}"/>
              </a:ext>
              <a:ext uri="{C183D7F6-B498-43B3-948B-1728B52AA6E4}">
                <adec:decorative xmlns:adec="http://schemas.microsoft.com/office/drawing/2017/decorative" val="1"/>
              </a:ext>
            </a:extLst>
          </p:cNvPr>
          <p:cNvSpPr>
            <a:spLocks noGrp="1"/>
          </p:cNvSpPr>
          <p:nvPr>
            <p:ph type="pic" sz="quarter" idx="11"/>
          </p:nvPr>
        </p:nvSpPr>
        <p:spPr>
          <a:xfrm>
            <a:off x="4728922" y="2924968"/>
            <a:ext cx="1008063" cy="1008062"/>
          </a:xfrm>
        </p:spPr>
        <p:txBody>
          <a:bodyPr anchor="ctr">
            <a:normAutofit/>
          </a:bodyPr>
          <a:lstStyle>
            <a:lvl1pPr marL="0" indent="0">
              <a:buNone/>
              <a:defRPr sz="1800"/>
            </a:lvl1pPr>
          </a:lstStyle>
          <a:p>
            <a:r>
              <a:rPr lang="en-US"/>
              <a:t>Click icon to add picture</a:t>
            </a:r>
            <a:endParaRPr lang="en-GB" dirty="0"/>
          </a:p>
        </p:txBody>
      </p:sp>
      <p:sp>
        <p:nvSpPr>
          <p:cNvPr id="17" name="item 3 icon">
            <a:extLst>
              <a:ext uri="{FF2B5EF4-FFF2-40B4-BE49-F238E27FC236}">
                <a16:creationId xmlns:a16="http://schemas.microsoft.com/office/drawing/2014/main" id="{456A4C59-0B88-45FA-98C8-3F590739C358}"/>
              </a:ext>
              <a:ext uri="{C183D7F6-B498-43B3-948B-1728B52AA6E4}">
                <adec:decorative xmlns:adec="http://schemas.microsoft.com/office/drawing/2017/decorative" val="1"/>
              </a:ext>
            </a:extLst>
          </p:cNvPr>
          <p:cNvSpPr>
            <a:spLocks noGrp="1"/>
          </p:cNvSpPr>
          <p:nvPr>
            <p:ph type="pic" sz="quarter" idx="12"/>
          </p:nvPr>
        </p:nvSpPr>
        <p:spPr>
          <a:xfrm>
            <a:off x="4728922" y="4760912"/>
            <a:ext cx="1008063" cy="1008062"/>
          </a:xfrm>
        </p:spPr>
        <p:txBody>
          <a:bodyPr anchor="ctr">
            <a:normAutofit/>
          </a:bodyPr>
          <a:lstStyle>
            <a:lvl1pPr marL="0" indent="0">
              <a:buNone/>
              <a:defRPr sz="1800"/>
            </a:lvl1pPr>
          </a:lstStyle>
          <a:p>
            <a:r>
              <a:rPr lang="en-US"/>
              <a:t>Click icon to add picture</a:t>
            </a:r>
            <a:endParaRPr lang="en-GB" dirty="0"/>
          </a:p>
        </p:txBody>
      </p:sp>
      <p:sp>
        <p:nvSpPr>
          <p:cNvPr id="19" name="item 1 text">
            <a:extLst>
              <a:ext uri="{FF2B5EF4-FFF2-40B4-BE49-F238E27FC236}">
                <a16:creationId xmlns:a16="http://schemas.microsoft.com/office/drawing/2014/main" id="{22C66AE7-E2B6-425E-B3F0-19599A1BC510}"/>
              </a:ext>
            </a:extLst>
          </p:cNvPr>
          <p:cNvSpPr>
            <a:spLocks noGrp="1"/>
          </p:cNvSpPr>
          <p:nvPr>
            <p:ph type="body" sz="quarter" idx="13"/>
          </p:nvPr>
        </p:nvSpPr>
        <p:spPr>
          <a:xfrm>
            <a:off x="6096000" y="836613"/>
            <a:ext cx="5761038" cy="151288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20" name="item 3 text">
            <a:extLst>
              <a:ext uri="{FF2B5EF4-FFF2-40B4-BE49-F238E27FC236}">
                <a16:creationId xmlns:a16="http://schemas.microsoft.com/office/drawing/2014/main" id="{10DDE1EE-D1FB-4C0A-98E6-F3EA72FB2578}"/>
              </a:ext>
            </a:extLst>
          </p:cNvPr>
          <p:cNvSpPr>
            <a:spLocks noGrp="1"/>
          </p:cNvSpPr>
          <p:nvPr>
            <p:ph type="body" sz="quarter" idx="14"/>
          </p:nvPr>
        </p:nvSpPr>
        <p:spPr>
          <a:xfrm>
            <a:off x="6096000" y="4508500"/>
            <a:ext cx="5761038" cy="151288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21" name="item 2 text">
            <a:extLst>
              <a:ext uri="{FF2B5EF4-FFF2-40B4-BE49-F238E27FC236}">
                <a16:creationId xmlns:a16="http://schemas.microsoft.com/office/drawing/2014/main" id="{08F8D4C7-F608-42A3-B96A-63BB6B164D40}"/>
              </a:ext>
            </a:extLst>
          </p:cNvPr>
          <p:cNvSpPr>
            <a:spLocks noGrp="1"/>
          </p:cNvSpPr>
          <p:nvPr>
            <p:ph type="body" sz="quarter" idx="15"/>
          </p:nvPr>
        </p:nvSpPr>
        <p:spPr>
          <a:xfrm>
            <a:off x="6096000" y="2672556"/>
            <a:ext cx="5761038" cy="151288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74894850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4295775" cy="68849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346869" y="2179785"/>
            <a:ext cx="3602036" cy="1764195"/>
          </a:xfrm>
        </p:spPr>
        <p:txBody>
          <a:bodyPr anchor="b">
            <a:normAutofit/>
          </a:bodyPr>
          <a:lstStyle>
            <a:lvl1pPr algn="ctr">
              <a:defRPr sz="32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10" name="item 1 icon">
            <a:extLst>
              <a:ext uri="{FF2B5EF4-FFF2-40B4-BE49-F238E27FC236}">
                <a16:creationId xmlns:a16="http://schemas.microsoft.com/office/drawing/2014/main" id="{D486F469-B2EA-44F5-BFC4-6EF875F5E6A3}"/>
              </a:ext>
              <a:ext uri="{C183D7F6-B498-43B3-948B-1728B52AA6E4}">
                <adec:decorative xmlns:adec="http://schemas.microsoft.com/office/drawing/2017/decorative" val="1"/>
              </a:ext>
            </a:extLst>
          </p:cNvPr>
          <p:cNvSpPr>
            <a:spLocks noGrp="1"/>
          </p:cNvSpPr>
          <p:nvPr>
            <p:ph type="pic" sz="quarter" idx="16"/>
          </p:nvPr>
        </p:nvSpPr>
        <p:spPr>
          <a:xfrm>
            <a:off x="5045800" y="576130"/>
            <a:ext cx="720000" cy="720000"/>
          </a:xfrm>
        </p:spPr>
        <p:txBody>
          <a:bodyPr anchor="ctr">
            <a:normAutofit/>
          </a:bodyPr>
          <a:lstStyle>
            <a:lvl1pPr marL="0" indent="0">
              <a:buNone/>
              <a:defRPr sz="1800"/>
            </a:lvl1pPr>
          </a:lstStyle>
          <a:p>
            <a:r>
              <a:rPr lang="en-US"/>
              <a:t>Click icon to add picture</a:t>
            </a:r>
            <a:endParaRPr lang="en-GB" dirty="0"/>
          </a:p>
        </p:txBody>
      </p:sp>
      <p:sp>
        <p:nvSpPr>
          <p:cNvPr id="12" name="item 1 text">
            <a:extLst>
              <a:ext uri="{FF2B5EF4-FFF2-40B4-BE49-F238E27FC236}">
                <a16:creationId xmlns:a16="http://schemas.microsoft.com/office/drawing/2014/main" id="{ECE010FC-BD24-4903-9C3A-4C2B2B9FA823}"/>
              </a:ext>
            </a:extLst>
          </p:cNvPr>
          <p:cNvSpPr>
            <a:spLocks noGrp="1"/>
          </p:cNvSpPr>
          <p:nvPr>
            <p:ph type="body" sz="quarter" idx="17"/>
          </p:nvPr>
        </p:nvSpPr>
        <p:spPr>
          <a:xfrm>
            <a:off x="6096000" y="374172"/>
            <a:ext cx="5761038" cy="112391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15" name="item 2 icon">
            <a:extLst>
              <a:ext uri="{FF2B5EF4-FFF2-40B4-BE49-F238E27FC236}">
                <a16:creationId xmlns:a16="http://schemas.microsoft.com/office/drawing/2014/main" id="{3DFF34DA-4703-4A74-8FEC-ACB4205D5576}"/>
              </a:ext>
              <a:ext uri="{C183D7F6-B498-43B3-948B-1728B52AA6E4}">
                <adec:decorative xmlns:adec="http://schemas.microsoft.com/office/drawing/2017/decorative" val="1"/>
              </a:ext>
            </a:extLst>
          </p:cNvPr>
          <p:cNvSpPr>
            <a:spLocks noGrp="1"/>
          </p:cNvSpPr>
          <p:nvPr>
            <p:ph type="pic" sz="quarter" idx="10"/>
          </p:nvPr>
        </p:nvSpPr>
        <p:spPr>
          <a:xfrm>
            <a:off x="5045800" y="2239880"/>
            <a:ext cx="720000" cy="720000"/>
          </a:xfrm>
        </p:spPr>
        <p:txBody>
          <a:bodyPr anchor="ctr">
            <a:normAutofit/>
          </a:bodyPr>
          <a:lstStyle>
            <a:lvl1pPr marL="0" indent="0">
              <a:buNone/>
              <a:defRPr sz="1800"/>
            </a:lvl1pPr>
          </a:lstStyle>
          <a:p>
            <a:r>
              <a:rPr lang="en-US"/>
              <a:t>Click icon to add picture</a:t>
            </a:r>
            <a:endParaRPr lang="en-GB" dirty="0"/>
          </a:p>
        </p:txBody>
      </p:sp>
      <p:sp>
        <p:nvSpPr>
          <p:cNvPr id="19" name="item 2 text">
            <a:extLst>
              <a:ext uri="{FF2B5EF4-FFF2-40B4-BE49-F238E27FC236}">
                <a16:creationId xmlns:a16="http://schemas.microsoft.com/office/drawing/2014/main" id="{22C66AE7-E2B6-425E-B3F0-19599A1BC510}"/>
              </a:ext>
            </a:extLst>
          </p:cNvPr>
          <p:cNvSpPr>
            <a:spLocks noGrp="1"/>
          </p:cNvSpPr>
          <p:nvPr>
            <p:ph type="body" sz="quarter" idx="13"/>
          </p:nvPr>
        </p:nvSpPr>
        <p:spPr>
          <a:xfrm>
            <a:off x="6096000" y="2037922"/>
            <a:ext cx="5761038" cy="112391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16" name="item 3 icon">
            <a:extLst>
              <a:ext uri="{FF2B5EF4-FFF2-40B4-BE49-F238E27FC236}">
                <a16:creationId xmlns:a16="http://schemas.microsoft.com/office/drawing/2014/main" id="{22B03210-1B62-4827-8EBE-34481BEE3770}"/>
              </a:ext>
              <a:ext uri="{C183D7F6-B498-43B3-948B-1728B52AA6E4}">
                <adec:decorative xmlns:adec="http://schemas.microsoft.com/office/drawing/2017/decorative" val="1"/>
              </a:ext>
            </a:extLst>
          </p:cNvPr>
          <p:cNvSpPr>
            <a:spLocks noGrp="1"/>
          </p:cNvSpPr>
          <p:nvPr>
            <p:ph type="pic" sz="quarter" idx="11"/>
          </p:nvPr>
        </p:nvSpPr>
        <p:spPr>
          <a:xfrm>
            <a:off x="5045800" y="3903630"/>
            <a:ext cx="720000" cy="720000"/>
          </a:xfrm>
        </p:spPr>
        <p:txBody>
          <a:bodyPr anchor="ctr">
            <a:normAutofit/>
          </a:bodyPr>
          <a:lstStyle>
            <a:lvl1pPr marL="0" indent="0">
              <a:buNone/>
              <a:defRPr sz="1800"/>
            </a:lvl1pPr>
          </a:lstStyle>
          <a:p>
            <a:r>
              <a:rPr lang="en-US"/>
              <a:t>Click icon to add picture</a:t>
            </a:r>
            <a:endParaRPr lang="en-GB" dirty="0"/>
          </a:p>
        </p:txBody>
      </p:sp>
      <p:sp>
        <p:nvSpPr>
          <p:cNvPr id="21" name="item 3 text">
            <a:extLst>
              <a:ext uri="{FF2B5EF4-FFF2-40B4-BE49-F238E27FC236}">
                <a16:creationId xmlns:a16="http://schemas.microsoft.com/office/drawing/2014/main" id="{08F8D4C7-F608-42A3-B96A-63BB6B164D40}"/>
              </a:ext>
            </a:extLst>
          </p:cNvPr>
          <p:cNvSpPr>
            <a:spLocks noGrp="1"/>
          </p:cNvSpPr>
          <p:nvPr>
            <p:ph type="body" sz="quarter" idx="15"/>
          </p:nvPr>
        </p:nvSpPr>
        <p:spPr>
          <a:xfrm>
            <a:off x="6096000" y="3701672"/>
            <a:ext cx="5761038" cy="112391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17" name="item 4 icon">
            <a:extLst>
              <a:ext uri="{FF2B5EF4-FFF2-40B4-BE49-F238E27FC236}">
                <a16:creationId xmlns:a16="http://schemas.microsoft.com/office/drawing/2014/main" id="{456A4C59-0B88-45FA-98C8-3F590739C358}"/>
              </a:ext>
              <a:ext uri="{C183D7F6-B498-43B3-948B-1728B52AA6E4}">
                <adec:decorative xmlns:adec="http://schemas.microsoft.com/office/drawing/2017/decorative" val="1"/>
              </a:ext>
            </a:extLst>
          </p:cNvPr>
          <p:cNvSpPr>
            <a:spLocks noGrp="1"/>
          </p:cNvSpPr>
          <p:nvPr>
            <p:ph type="pic" sz="quarter" idx="12"/>
          </p:nvPr>
        </p:nvSpPr>
        <p:spPr>
          <a:xfrm>
            <a:off x="5045800" y="5567381"/>
            <a:ext cx="720000" cy="720000"/>
          </a:xfrm>
        </p:spPr>
        <p:txBody>
          <a:bodyPr anchor="ctr">
            <a:normAutofit/>
          </a:bodyPr>
          <a:lstStyle>
            <a:lvl1pPr marL="0" indent="0">
              <a:buNone/>
              <a:defRPr sz="1800"/>
            </a:lvl1pPr>
          </a:lstStyle>
          <a:p>
            <a:r>
              <a:rPr lang="en-US"/>
              <a:t>Click icon to add picture</a:t>
            </a:r>
            <a:endParaRPr lang="en-GB" dirty="0"/>
          </a:p>
        </p:txBody>
      </p:sp>
      <p:sp>
        <p:nvSpPr>
          <p:cNvPr id="20" name="item 4 text">
            <a:extLst>
              <a:ext uri="{FF2B5EF4-FFF2-40B4-BE49-F238E27FC236}">
                <a16:creationId xmlns:a16="http://schemas.microsoft.com/office/drawing/2014/main" id="{10DDE1EE-D1FB-4C0A-98E6-F3EA72FB2578}"/>
              </a:ext>
            </a:extLst>
          </p:cNvPr>
          <p:cNvSpPr>
            <a:spLocks noGrp="1"/>
          </p:cNvSpPr>
          <p:nvPr>
            <p:ph type="body" sz="quarter" idx="14"/>
          </p:nvPr>
        </p:nvSpPr>
        <p:spPr>
          <a:xfrm>
            <a:off x="6096000" y="5365423"/>
            <a:ext cx="5761038" cy="112391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7175592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4295775" cy="68849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2BB8FD42-8D66-4D23-82FC-04E24B982229}"/>
              </a:ext>
            </a:extLst>
          </p:cNvPr>
          <p:cNvSpPr/>
          <p:nvPr userDrawn="1"/>
        </p:nvSpPr>
        <p:spPr>
          <a:xfrm>
            <a:off x="4704436" y="4940449"/>
            <a:ext cx="7128116" cy="1512887"/>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0B8C7B32-775D-44C1-A535-B12A10989EDB}"/>
              </a:ext>
            </a:extLst>
          </p:cNvPr>
          <p:cNvSpPr/>
          <p:nvPr userDrawn="1"/>
        </p:nvSpPr>
        <p:spPr>
          <a:xfrm>
            <a:off x="4704436" y="4940450"/>
            <a:ext cx="7128116" cy="5764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Callout: Down Arrow 21">
            <a:extLst>
              <a:ext uri="{FF2B5EF4-FFF2-40B4-BE49-F238E27FC236}">
                <a16:creationId xmlns:a16="http://schemas.microsoft.com/office/drawing/2014/main" id="{48DBA2A8-A630-470B-90F1-32DCC6504166}"/>
              </a:ext>
            </a:extLst>
          </p:cNvPr>
          <p:cNvSpPr/>
          <p:nvPr userDrawn="1"/>
        </p:nvSpPr>
        <p:spPr>
          <a:xfrm>
            <a:off x="4704436" y="2636552"/>
            <a:ext cx="7128116" cy="2268612"/>
          </a:xfrm>
          <a:prstGeom prst="downArrowCallout">
            <a:avLst>
              <a:gd name="adj1" fmla="val 54877"/>
              <a:gd name="adj2" fmla="val 42339"/>
              <a:gd name="adj3" fmla="val 25000"/>
              <a:gd name="adj4" fmla="val 64977"/>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BA18309D-7521-497A-8378-99233FE15E44}"/>
              </a:ext>
            </a:extLst>
          </p:cNvPr>
          <p:cNvSpPr/>
          <p:nvPr userDrawn="1"/>
        </p:nvSpPr>
        <p:spPr>
          <a:xfrm>
            <a:off x="4704436" y="2636553"/>
            <a:ext cx="7128116" cy="57642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allout: Down Arrow 2">
            <a:extLst>
              <a:ext uri="{FF2B5EF4-FFF2-40B4-BE49-F238E27FC236}">
                <a16:creationId xmlns:a16="http://schemas.microsoft.com/office/drawing/2014/main" id="{E48C66A0-8D2B-4950-9EDA-940223297EED}"/>
              </a:ext>
            </a:extLst>
          </p:cNvPr>
          <p:cNvSpPr/>
          <p:nvPr userDrawn="1"/>
        </p:nvSpPr>
        <p:spPr>
          <a:xfrm>
            <a:off x="4704436" y="368300"/>
            <a:ext cx="7128116" cy="2268612"/>
          </a:xfrm>
          <a:prstGeom prst="downArrowCallout">
            <a:avLst>
              <a:gd name="adj1" fmla="val 54877"/>
              <a:gd name="adj2" fmla="val 42339"/>
              <a:gd name="adj3" fmla="val 25000"/>
              <a:gd name="adj4" fmla="val 64977"/>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08540FD3-9390-474D-A913-BE87FA5708B4}"/>
              </a:ext>
            </a:extLst>
          </p:cNvPr>
          <p:cNvSpPr/>
          <p:nvPr userDrawn="1"/>
        </p:nvSpPr>
        <p:spPr>
          <a:xfrm>
            <a:off x="4704436" y="368301"/>
            <a:ext cx="7128116" cy="5764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userDrawn="1">
            <p:ph type="title" hasCustomPrompt="1"/>
          </p:nvPr>
        </p:nvSpPr>
        <p:spPr>
          <a:xfrm>
            <a:off x="346869" y="2179785"/>
            <a:ext cx="3602036" cy="1764195"/>
          </a:xfrm>
        </p:spPr>
        <p:txBody>
          <a:bodyPr anchor="b">
            <a:normAutofit/>
          </a:bodyPr>
          <a:lstStyle>
            <a:lvl1pPr algn="ctr">
              <a:defRPr sz="32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19" name="item 1 text">
            <a:extLst>
              <a:ext uri="{FF2B5EF4-FFF2-40B4-BE49-F238E27FC236}">
                <a16:creationId xmlns:a16="http://schemas.microsoft.com/office/drawing/2014/main" id="{22C66AE7-E2B6-425E-B3F0-19599A1BC510}"/>
              </a:ext>
            </a:extLst>
          </p:cNvPr>
          <p:cNvSpPr>
            <a:spLocks noGrp="1"/>
          </p:cNvSpPr>
          <p:nvPr userDrawn="1">
            <p:ph type="body" sz="quarter" idx="13"/>
          </p:nvPr>
        </p:nvSpPr>
        <p:spPr>
          <a:xfrm>
            <a:off x="4704436" y="944725"/>
            <a:ext cx="7128116" cy="900099"/>
          </a:xfrm>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7" name="item 1 title">
            <a:extLst>
              <a:ext uri="{FF2B5EF4-FFF2-40B4-BE49-F238E27FC236}">
                <a16:creationId xmlns:a16="http://schemas.microsoft.com/office/drawing/2014/main" id="{FE63A028-DCBF-45F9-9E11-21A002B27F8C}"/>
              </a:ext>
            </a:extLst>
          </p:cNvPr>
          <p:cNvSpPr>
            <a:spLocks noGrp="1"/>
          </p:cNvSpPr>
          <p:nvPr userDrawn="1">
            <p:ph type="body" sz="quarter" idx="16" hasCustomPrompt="1"/>
          </p:nvPr>
        </p:nvSpPr>
        <p:spPr>
          <a:xfrm>
            <a:off x="4704557" y="368300"/>
            <a:ext cx="7127875" cy="576263"/>
          </a:xfrm>
        </p:spPr>
        <p:txBody>
          <a:bodyPr anchor="ctr">
            <a:normAutofit/>
          </a:bodyPr>
          <a:lstStyle>
            <a:lvl1pPr marL="0" indent="0" algn="ctr">
              <a:buNone/>
              <a:defRPr sz="2400">
                <a:solidFill>
                  <a:schemeClr val="bg1"/>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27" name="item 2 title">
            <a:extLst>
              <a:ext uri="{FF2B5EF4-FFF2-40B4-BE49-F238E27FC236}">
                <a16:creationId xmlns:a16="http://schemas.microsoft.com/office/drawing/2014/main" id="{EC9A0CF5-D97A-4EB5-939D-C4E8298EBA49}"/>
              </a:ext>
            </a:extLst>
          </p:cNvPr>
          <p:cNvSpPr>
            <a:spLocks noGrp="1"/>
          </p:cNvSpPr>
          <p:nvPr>
            <p:ph type="body" sz="quarter" idx="17" hasCustomPrompt="1"/>
          </p:nvPr>
        </p:nvSpPr>
        <p:spPr>
          <a:xfrm>
            <a:off x="4704557" y="2660650"/>
            <a:ext cx="7127875" cy="576263"/>
          </a:xfrm>
        </p:spPr>
        <p:txBody>
          <a:bodyPr anchor="ctr">
            <a:normAutofit/>
          </a:bodyPr>
          <a:lstStyle>
            <a:lvl1pPr marL="0" indent="0" algn="ctr">
              <a:buNone/>
              <a:defRPr sz="2400">
                <a:solidFill>
                  <a:schemeClr val="bg1"/>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29" name="item 2 text">
            <a:extLst>
              <a:ext uri="{FF2B5EF4-FFF2-40B4-BE49-F238E27FC236}">
                <a16:creationId xmlns:a16="http://schemas.microsoft.com/office/drawing/2014/main" id="{7A08353B-DFCB-4A1B-806A-C7BDF1997B0C}"/>
              </a:ext>
            </a:extLst>
          </p:cNvPr>
          <p:cNvSpPr>
            <a:spLocks noGrp="1"/>
          </p:cNvSpPr>
          <p:nvPr>
            <p:ph type="body" sz="quarter" idx="19"/>
          </p:nvPr>
        </p:nvSpPr>
        <p:spPr>
          <a:xfrm>
            <a:off x="4704436" y="3212977"/>
            <a:ext cx="7128116" cy="900099"/>
          </a:xfrm>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28" name="item 3 title">
            <a:extLst>
              <a:ext uri="{FF2B5EF4-FFF2-40B4-BE49-F238E27FC236}">
                <a16:creationId xmlns:a16="http://schemas.microsoft.com/office/drawing/2014/main" id="{E4A0B839-DF54-4969-A3A8-455225A64181}"/>
              </a:ext>
            </a:extLst>
          </p:cNvPr>
          <p:cNvSpPr>
            <a:spLocks noGrp="1"/>
          </p:cNvSpPr>
          <p:nvPr>
            <p:ph type="body" sz="quarter" idx="18" hasCustomPrompt="1"/>
          </p:nvPr>
        </p:nvSpPr>
        <p:spPr>
          <a:xfrm>
            <a:off x="4704557" y="4940448"/>
            <a:ext cx="7127875" cy="576263"/>
          </a:xfrm>
        </p:spPr>
        <p:txBody>
          <a:bodyPr anchor="ctr">
            <a:normAutofit/>
          </a:bodyPr>
          <a:lstStyle>
            <a:lvl1pPr marL="0" indent="0" algn="ctr">
              <a:buNone/>
              <a:defRPr sz="2400">
                <a:solidFill>
                  <a:schemeClr val="tx1">
                    <a:lumMod val="50000"/>
                    <a:lumOff val="50000"/>
                  </a:schemeClr>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30" name="item 3 text">
            <a:extLst>
              <a:ext uri="{FF2B5EF4-FFF2-40B4-BE49-F238E27FC236}">
                <a16:creationId xmlns:a16="http://schemas.microsoft.com/office/drawing/2014/main" id="{10CAC2F6-FA6D-4771-8144-3C54A3B5D3D7}"/>
              </a:ext>
            </a:extLst>
          </p:cNvPr>
          <p:cNvSpPr>
            <a:spLocks noGrp="1"/>
          </p:cNvSpPr>
          <p:nvPr>
            <p:ph type="body" sz="quarter" idx="20"/>
          </p:nvPr>
        </p:nvSpPr>
        <p:spPr>
          <a:xfrm>
            <a:off x="4704436" y="5553237"/>
            <a:ext cx="7128116" cy="900099"/>
          </a:xfrm>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69032605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4295775" cy="68849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2BB8FD42-8D66-4D23-82FC-04E24B982229}"/>
              </a:ext>
            </a:extLst>
          </p:cNvPr>
          <p:cNvSpPr/>
          <p:nvPr userDrawn="1"/>
        </p:nvSpPr>
        <p:spPr>
          <a:xfrm>
            <a:off x="4692133" y="4940449"/>
            <a:ext cx="7128116" cy="1728911"/>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0B8C7B32-775D-44C1-A535-B12A10989EDB}"/>
              </a:ext>
            </a:extLst>
          </p:cNvPr>
          <p:cNvSpPr/>
          <p:nvPr userDrawn="1"/>
        </p:nvSpPr>
        <p:spPr>
          <a:xfrm>
            <a:off x="4692133" y="4940450"/>
            <a:ext cx="7128116" cy="5764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allout: Down Arrow 15">
            <a:extLst>
              <a:ext uri="{FF2B5EF4-FFF2-40B4-BE49-F238E27FC236}">
                <a16:creationId xmlns:a16="http://schemas.microsoft.com/office/drawing/2014/main" id="{64EA8ADB-8BBC-4ECE-A12A-B4324A4F8AD1}"/>
              </a:ext>
              <a:ext uri="{C183D7F6-B498-43B3-948B-1728B52AA6E4}">
                <adec:decorative xmlns:adec="http://schemas.microsoft.com/office/drawing/2017/decorative" val="1"/>
              </a:ext>
            </a:extLst>
          </p:cNvPr>
          <p:cNvSpPr/>
          <p:nvPr userDrawn="1"/>
        </p:nvSpPr>
        <p:spPr>
          <a:xfrm>
            <a:off x="4692133" y="2672556"/>
            <a:ext cx="7128116" cy="2268612"/>
          </a:xfrm>
          <a:prstGeom prst="downArrowCallout">
            <a:avLst>
              <a:gd name="adj1" fmla="val 35683"/>
              <a:gd name="adj2" fmla="val 30055"/>
              <a:gd name="adj3" fmla="val 11948"/>
              <a:gd name="adj4" fmla="val 78029"/>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BA18309D-7521-497A-8378-99233FE15E44}"/>
              </a:ext>
            </a:extLst>
          </p:cNvPr>
          <p:cNvSpPr/>
          <p:nvPr userDrawn="1"/>
        </p:nvSpPr>
        <p:spPr>
          <a:xfrm>
            <a:off x="4692133" y="2672556"/>
            <a:ext cx="7128116" cy="57642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allout: Down Arrow 2">
            <a:extLst>
              <a:ext uri="{FF2B5EF4-FFF2-40B4-BE49-F238E27FC236}">
                <a16:creationId xmlns:a16="http://schemas.microsoft.com/office/drawing/2014/main" id="{E48C66A0-8D2B-4950-9EDA-940223297EED}"/>
              </a:ext>
              <a:ext uri="{C183D7F6-B498-43B3-948B-1728B52AA6E4}">
                <adec:decorative xmlns:adec="http://schemas.microsoft.com/office/drawing/2017/decorative" val="1"/>
              </a:ext>
            </a:extLst>
          </p:cNvPr>
          <p:cNvSpPr/>
          <p:nvPr userDrawn="1"/>
        </p:nvSpPr>
        <p:spPr>
          <a:xfrm>
            <a:off x="4692133" y="368300"/>
            <a:ext cx="7128116" cy="2268612"/>
          </a:xfrm>
          <a:prstGeom prst="downArrowCallout">
            <a:avLst>
              <a:gd name="adj1" fmla="val 35683"/>
              <a:gd name="adj2" fmla="val 30055"/>
              <a:gd name="adj3" fmla="val 11948"/>
              <a:gd name="adj4" fmla="val 78029"/>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08540FD3-9390-474D-A913-BE87FA5708B4}"/>
              </a:ext>
            </a:extLst>
          </p:cNvPr>
          <p:cNvSpPr/>
          <p:nvPr userDrawn="1"/>
        </p:nvSpPr>
        <p:spPr>
          <a:xfrm>
            <a:off x="4692133" y="368301"/>
            <a:ext cx="7128116" cy="5764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userDrawn="1">
            <p:ph type="title" hasCustomPrompt="1"/>
          </p:nvPr>
        </p:nvSpPr>
        <p:spPr>
          <a:xfrm>
            <a:off x="346869" y="2179785"/>
            <a:ext cx="3602036" cy="1764195"/>
          </a:xfrm>
        </p:spPr>
        <p:txBody>
          <a:bodyPr anchor="b">
            <a:normAutofit/>
          </a:bodyPr>
          <a:lstStyle>
            <a:lvl1pPr algn="ctr">
              <a:defRPr sz="32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19" name="item 1 text">
            <a:extLst>
              <a:ext uri="{FF2B5EF4-FFF2-40B4-BE49-F238E27FC236}">
                <a16:creationId xmlns:a16="http://schemas.microsoft.com/office/drawing/2014/main" id="{22C66AE7-E2B6-425E-B3F0-19599A1BC510}"/>
              </a:ext>
            </a:extLst>
          </p:cNvPr>
          <p:cNvSpPr>
            <a:spLocks noGrp="1"/>
          </p:cNvSpPr>
          <p:nvPr userDrawn="1">
            <p:ph type="body" sz="quarter" idx="13"/>
          </p:nvPr>
        </p:nvSpPr>
        <p:spPr>
          <a:xfrm>
            <a:off x="4692133" y="944725"/>
            <a:ext cx="7128116" cy="1140219"/>
          </a:xfrm>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7" name="item 1 title">
            <a:extLst>
              <a:ext uri="{FF2B5EF4-FFF2-40B4-BE49-F238E27FC236}">
                <a16:creationId xmlns:a16="http://schemas.microsoft.com/office/drawing/2014/main" id="{FE63A028-DCBF-45F9-9E11-21A002B27F8C}"/>
              </a:ext>
            </a:extLst>
          </p:cNvPr>
          <p:cNvSpPr>
            <a:spLocks noGrp="1"/>
          </p:cNvSpPr>
          <p:nvPr userDrawn="1">
            <p:ph type="body" sz="quarter" idx="16" hasCustomPrompt="1"/>
          </p:nvPr>
        </p:nvSpPr>
        <p:spPr>
          <a:xfrm>
            <a:off x="4692254" y="368300"/>
            <a:ext cx="7127875" cy="576263"/>
          </a:xfrm>
        </p:spPr>
        <p:txBody>
          <a:bodyPr anchor="ctr">
            <a:normAutofit/>
          </a:bodyPr>
          <a:lstStyle>
            <a:lvl1pPr marL="0" indent="0" algn="ctr">
              <a:buNone/>
              <a:defRPr sz="2400">
                <a:solidFill>
                  <a:schemeClr val="bg1"/>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27" name="item 2 title">
            <a:extLst>
              <a:ext uri="{FF2B5EF4-FFF2-40B4-BE49-F238E27FC236}">
                <a16:creationId xmlns:a16="http://schemas.microsoft.com/office/drawing/2014/main" id="{EC9A0CF5-D97A-4EB5-939D-C4E8298EBA49}"/>
              </a:ext>
            </a:extLst>
          </p:cNvPr>
          <p:cNvSpPr>
            <a:spLocks noGrp="1"/>
          </p:cNvSpPr>
          <p:nvPr>
            <p:ph type="body" sz="quarter" idx="17" hasCustomPrompt="1"/>
          </p:nvPr>
        </p:nvSpPr>
        <p:spPr>
          <a:xfrm>
            <a:off x="4692254" y="2660650"/>
            <a:ext cx="7127875" cy="576263"/>
          </a:xfrm>
        </p:spPr>
        <p:txBody>
          <a:bodyPr anchor="ctr">
            <a:normAutofit/>
          </a:bodyPr>
          <a:lstStyle>
            <a:lvl1pPr marL="0" indent="0" algn="ctr">
              <a:buNone/>
              <a:defRPr sz="2400">
                <a:solidFill>
                  <a:schemeClr val="bg1"/>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29" name="item 2 text">
            <a:extLst>
              <a:ext uri="{FF2B5EF4-FFF2-40B4-BE49-F238E27FC236}">
                <a16:creationId xmlns:a16="http://schemas.microsoft.com/office/drawing/2014/main" id="{7A08353B-DFCB-4A1B-806A-C7BDF1997B0C}"/>
              </a:ext>
            </a:extLst>
          </p:cNvPr>
          <p:cNvSpPr>
            <a:spLocks noGrp="1"/>
          </p:cNvSpPr>
          <p:nvPr>
            <p:ph type="body" sz="quarter" idx="19"/>
          </p:nvPr>
        </p:nvSpPr>
        <p:spPr>
          <a:xfrm>
            <a:off x="4692133" y="3248981"/>
            <a:ext cx="7128116" cy="1188131"/>
          </a:xfrm>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28" name="item 3 title">
            <a:extLst>
              <a:ext uri="{FF2B5EF4-FFF2-40B4-BE49-F238E27FC236}">
                <a16:creationId xmlns:a16="http://schemas.microsoft.com/office/drawing/2014/main" id="{E4A0B839-DF54-4969-A3A8-455225A64181}"/>
              </a:ext>
            </a:extLst>
          </p:cNvPr>
          <p:cNvSpPr>
            <a:spLocks noGrp="1"/>
          </p:cNvSpPr>
          <p:nvPr>
            <p:ph type="body" sz="quarter" idx="18" hasCustomPrompt="1"/>
          </p:nvPr>
        </p:nvSpPr>
        <p:spPr>
          <a:xfrm>
            <a:off x="4692254" y="4940448"/>
            <a:ext cx="7127875" cy="576263"/>
          </a:xfrm>
        </p:spPr>
        <p:txBody>
          <a:bodyPr anchor="ctr">
            <a:normAutofit/>
          </a:bodyPr>
          <a:lstStyle>
            <a:lvl1pPr marL="0" indent="0" algn="ctr">
              <a:buNone/>
              <a:defRPr sz="2400">
                <a:solidFill>
                  <a:schemeClr val="tx1">
                    <a:lumMod val="50000"/>
                    <a:lumOff val="50000"/>
                  </a:schemeClr>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30" name="item 3 text">
            <a:extLst>
              <a:ext uri="{FF2B5EF4-FFF2-40B4-BE49-F238E27FC236}">
                <a16:creationId xmlns:a16="http://schemas.microsoft.com/office/drawing/2014/main" id="{10CAC2F6-FA6D-4771-8144-3C54A3B5D3D7}"/>
              </a:ext>
            </a:extLst>
          </p:cNvPr>
          <p:cNvSpPr>
            <a:spLocks noGrp="1"/>
          </p:cNvSpPr>
          <p:nvPr>
            <p:ph type="body" sz="quarter" idx="20"/>
          </p:nvPr>
        </p:nvSpPr>
        <p:spPr>
          <a:xfrm>
            <a:off x="4692133" y="5517233"/>
            <a:ext cx="7128116" cy="1152127"/>
          </a:xfrm>
          <a:ln>
            <a:solidFill>
              <a:schemeClr val="bg1">
                <a:lumMod val="85000"/>
              </a:schemeClr>
            </a:solidFill>
          </a:ln>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4758654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4295775" cy="68849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userDrawn="1">
            <p:ph type="title" hasCustomPrompt="1"/>
          </p:nvPr>
        </p:nvSpPr>
        <p:spPr>
          <a:xfrm>
            <a:off x="346869" y="2179785"/>
            <a:ext cx="3602036" cy="1764195"/>
          </a:xfrm>
        </p:spPr>
        <p:txBody>
          <a:bodyPr anchor="b">
            <a:normAutofit/>
          </a:bodyPr>
          <a:lstStyle>
            <a:lvl1pPr algn="ctr">
              <a:defRPr sz="3200" b="0">
                <a:solidFill>
                  <a:schemeClr val="bg1"/>
                </a:solidFill>
                <a:latin typeface="Montserrat SemiBold" panose="00000700000000000000" pitchFamily="50" charset="0"/>
              </a:defRPr>
            </a:lvl1pPr>
          </a:lstStyle>
          <a:p>
            <a:r>
              <a:rPr lang="en-US" dirty="0"/>
              <a:t>Click to edit master title style</a:t>
            </a:r>
            <a:endParaRPr lang="en-GB" dirty="0"/>
          </a:p>
        </p:txBody>
      </p:sp>
    </p:spTree>
    <p:extLst>
      <p:ext uri="{BB962C8B-B14F-4D97-AF65-F5344CB8AC3E}">
        <p14:creationId xmlns:p14="http://schemas.microsoft.com/office/powerpoint/2010/main" val="402228849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4295775" cy="68849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userDrawn="1">
            <p:ph type="title" hasCustomPrompt="1"/>
          </p:nvPr>
        </p:nvSpPr>
        <p:spPr>
          <a:xfrm>
            <a:off x="346869" y="2179785"/>
            <a:ext cx="3602036" cy="1764195"/>
          </a:xfrm>
        </p:spPr>
        <p:txBody>
          <a:bodyPr anchor="b">
            <a:normAutofit/>
          </a:bodyPr>
          <a:lstStyle>
            <a:lvl1pPr algn="ctr">
              <a:defRPr sz="32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4" name="Text Placeholder 3">
            <a:extLst>
              <a:ext uri="{FF2B5EF4-FFF2-40B4-BE49-F238E27FC236}">
                <a16:creationId xmlns:a16="http://schemas.microsoft.com/office/drawing/2014/main" id="{F48A89A6-F71A-4C4C-9C41-65CC258133AA}"/>
              </a:ext>
            </a:extLst>
          </p:cNvPr>
          <p:cNvSpPr>
            <a:spLocks noGrp="1"/>
          </p:cNvSpPr>
          <p:nvPr>
            <p:ph type="body" sz="quarter" idx="10"/>
          </p:nvPr>
        </p:nvSpPr>
        <p:spPr>
          <a:xfrm>
            <a:off x="4745038" y="368300"/>
            <a:ext cx="7112000" cy="612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088836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 light">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611310-EF2F-4156-A858-091E5C83C5AF}"/>
              </a:ext>
              <a:ext uri="{C183D7F6-B498-43B3-948B-1728B52AA6E4}">
                <adec:decorative xmlns:adec="http://schemas.microsoft.com/office/drawing/2017/decorative" val="1"/>
              </a:ext>
            </a:extLst>
          </p:cNvPr>
          <p:cNvSpPr/>
          <p:nvPr userDrawn="1"/>
        </p:nvSpPr>
        <p:spPr>
          <a:xfrm>
            <a:off x="6096000" y="0"/>
            <a:ext cx="6096000" cy="68853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icture Placeholder 9">
            <a:extLst>
              <a:ext uri="{FF2B5EF4-FFF2-40B4-BE49-F238E27FC236}">
                <a16:creationId xmlns:a16="http://schemas.microsoft.com/office/drawing/2014/main" id="{78200F0D-4D22-41A5-9FC4-86AA368DACFE}"/>
              </a:ext>
              <a:ext uri="{C183D7F6-B498-43B3-948B-1728B52AA6E4}">
                <adec:decorative xmlns:adec="http://schemas.microsoft.com/office/drawing/2017/decorative" val="1"/>
              </a:ext>
            </a:extLst>
          </p:cNvPr>
          <p:cNvSpPr>
            <a:spLocks noGrp="1"/>
          </p:cNvSpPr>
          <p:nvPr>
            <p:ph type="pic" sz="quarter" idx="10"/>
          </p:nvPr>
        </p:nvSpPr>
        <p:spPr>
          <a:xfrm>
            <a:off x="6096000" y="0"/>
            <a:ext cx="6096000" cy="6884988"/>
          </a:xfrm>
          <a:solidFill>
            <a:schemeClr val="bg1">
              <a:lumMod val="85000"/>
            </a:schemeClr>
          </a:solidFill>
        </p:spPr>
        <p:txBody>
          <a:bodyPr/>
          <a:lstStyle/>
          <a:p>
            <a:r>
              <a:rPr lang="en-US"/>
              <a:t>Click icon to add picture</a:t>
            </a:r>
            <a:endParaRPr lang="en-GB"/>
          </a:p>
        </p:txBody>
      </p:sp>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6096000" cy="6884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F26E76E3-1968-4656-A53B-467E6787E694}"/>
              </a:ext>
              <a:ext uri="{C183D7F6-B498-43B3-948B-1728B52AA6E4}">
                <adec:decorative xmlns:adec="http://schemas.microsoft.com/office/drawing/2017/decorative" val="1"/>
              </a:ext>
            </a:extLst>
          </p:cNvPr>
          <p:cNvCxnSpPr>
            <a:cxnSpLocks/>
          </p:cNvCxnSpPr>
          <p:nvPr userDrawn="1"/>
        </p:nvCxnSpPr>
        <p:spPr>
          <a:xfrm>
            <a:off x="1991544" y="3429000"/>
            <a:ext cx="2304231"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874712" y="1664806"/>
            <a:ext cx="4465637" cy="1764195"/>
          </a:xfrm>
        </p:spPr>
        <p:txBody>
          <a:bodyPr anchor="b">
            <a:normAutofit/>
          </a:bodyPr>
          <a:lstStyle>
            <a:lvl1pPr algn="ctr">
              <a:defRPr sz="4000">
                <a:solidFill>
                  <a:schemeClr val="tx1">
                    <a:lumMod val="65000"/>
                    <a:lumOff val="35000"/>
                  </a:schemeClr>
                </a:solidFill>
                <a:latin typeface="+mj-lt"/>
              </a:defRPr>
            </a:lvl1pPr>
          </a:lstStyle>
          <a:p>
            <a:r>
              <a:rPr lang="en-US" dirty="0"/>
              <a:t>Click to edit master title style</a:t>
            </a:r>
            <a:endParaRPr lang="en-GB" dirty="0"/>
          </a:p>
        </p:txBody>
      </p:sp>
    </p:spTree>
    <p:extLst>
      <p:ext uri="{BB962C8B-B14F-4D97-AF65-F5344CB8AC3E}">
        <p14:creationId xmlns:p14="http://schemas.microsoft.com/office/powerpoint/2010/main" val="181049515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ey-subtitle">
    <p:bg>
      <p:bgRef idx="1001">
        <a:schemeClr val="bg1"/>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3036888" y="2105161"/>
            <a:ext cx="6119812" cy="1325563"/>
          </a:xfrm>
        </p:spPr>
        <p:txBody>
          <a:bodyPr anchor="b"/>
          <a:lstStyle>
            <a:lvl1pPr algn="ctr">
              <a:defRPr>
                <a:solidFill>
                  <a:schemeClr val="tx1">
                    <a:lumMod val="65000"/>
                    <a:lumOff val="35000"/>
                  </a:schemeClr>
                </a:solidFill>
                <a:latin typeface="+mj-lt"/>
              </a:defRPr>
            </a:lvl1pPr>
          </a:lstStyle>
          <a:p>
            <a:r>
              <a:rPr lang="en-US" dirty="0"/>
              <a:t>CLICK TO EDIT MASTER TITLE STYLE</a:t>
            </a:r>
            <a:endParaRPr lang="en-GB" dirty="0"/>
          </a:p>
        </p:txBody>
      </p:sp>
      <p:sp>
        <p:nvSpPr>
          <p:cNvPr id="6" name="subtitle">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3036888" y="3631232"/>
            <a:ext cx="6119812" cy="877888"/>
          </a:xfrm>
        </p:spPr>
        <p:txBody>
          <a:bodyPr anchor="t"/>
          <a:lstStyle>
            <a:lvl1pPr marL="0" indent="0" algn="ctr">
              <a:buNone/>
              <a:defRPr>
                <a:solidFill>
                  <a:schemeClr val="tx1">
                    <a:lumMod val="65000"/>
                    <a:lumOff val="35000"/>
                  </a:schemeClr>
                </a:solidFill>
              </a:defRPr>
            </a:lvl1pPr>
          </a:lstStyle>
          <a:p>
            <a:pPr lvl="0"/>
            <a:r>
              <a:rPr lang="en-GB" dirty="0"/>
              <a:t>Click to edit master subtitle</a:t>
            </a:r>
          </a:p>
        </p:txBody>
      </p:sp>
      <p:cxnSp>
        <p:nvCxnSpPr>
          <p:cNvPr id="5" name="Straight Connector 4">
            <a:extLst>
              <a:ext uri="{FF2B5EF4-FFF2-40B4-BE49-F238E27FC236}">
                <a16:creationId xmlns:a16="http://schemas.microsoft.com/office/drawing/2014/main" id="{F26E76E3-1968-4656-A53B-467E6787E694}"/>
              </a:ext>
            </a:extLst>
          </p:cNvPr>
          <p:cNvCxnSpPr/>
          <p:nvPr userDrawn="1"/>
        </p:nvCxnSpPr>
        <p:spPr>
          <a:xfrm>
            <a:off x="4117975" y="3429000"/>
            <a:ext cx="3963988"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470348"/>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4295775" cy="68849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346869" y="2179785"/>
            <a:ext cx="3602036" cy="1764195"/>
          </a:xfrm>
        </p:spPr>
        <p:txBody>
          <a:bodyPr anchor="b">
            <a:normAutofit/>
          </a:bodyPr>
          <a:lstStyle>
            <a:lvl1pPr algn="ctr">
              <a:defRPr sz="3200" b="0">
                <a:solidFill>
                  <a:schemeClr val="tx1">
                    <a:lumMod val="75000"/>
                    <a:lumOff val="25000"/>
                  </a:schemeClr>
                </a:solidFill>
                <a:latin typeface="Montserrat SemiBold" panose="00000700000000000000" pitchFamily="50" charset="0"/>
              </a:defRPr>
            </a:lvl1pPr>
          </a:lstStyle>
          <a:p>
            <a:r>
              <a:rPr lang="en-US" dirty="0"/>
              <a:t>Click to edit master title style</a:t>
            </a:r>
            <a:endParaRPr lang="en-GB" dirty="0"/>
          </a:p>
        </p:txBody>
      </p:sp>
      <p:sp>
        <p:nvSpPr>
          <p:cNvPr id="15" name="item 1 icon">
            <a:extLst>
              <a:ext uri="{FF2B5EF4-FFF2-40B4-BE49-F238E27FC236}">
                <a16:creationId xmlns:a16="http://schemas.microsoft.com/office/drawing/2014/main" id="{3DFF34DA-4703-4A74-8FEC-ACB4205D5576}"/>
              </a:ext>
              <a:ext uri="{C183D7F6-B498-43B3-948B-1728B52AA6E4}">
                <adec:decorative xmlns:adec="http://schemas.microsoft.com/office/drawing/2017/decorative" val="1"/>
              </a:ext>
            </a:extLst>
          </p:cNvPr>
          <p:cNvSpPr>
            <a:spLocks noGrp="1"/>
          </p:cNvSpPr>
          <p:nvPr>
            <p:ph type="pic" sz="quarter" idx="10"/>
          </p:nvPr>
        </p:nvSpPr>
        <p:spPr>
          <a:xfrm>
            <a:off x="4728922" y="1089025"/>
            <a:ext cx="1008063" cy="1008062"/>
          </a:xfrm>
        </p:spPr>
        <p:txBody>
          <a:bodyPr anchor="ctr">
            <a:normAutofit/>
          </a:bodyPr>
          <a:lstStyle>
            <a:lvl1pPr marL="0" indent="0">
              <a:buNone/>
              <a:defRPr sz="1800"/>
            </a:lvl1pPr>
          </a:lstStyle>
          <a:p>
            <a:r>
              <a:rPr lang="en-US"/>
              <a:t>Click icon to add picture</a:t>
            </a:r>
            <a:endParaRPr lang="en-GB" dirty="0"/>
          </a:p>
        </p:txBody>
      </p:sp>
      <p:sp>
        <p:nvSpPr>
          <p:cNvPr id="16" name="item 2 icon">
            <a:extLst>
              <a:ext uri="{FF2B5EF4-FFF2-40B4-BE49-F238E27FC236}">
                <a16:creationId xmlns:a16="http://schemas.microsoft.com/office/drawing/2014/main" id="{22B03210-1B62-4827-8EBE-34481BEE3770}"/>
              </a:ext>
              <a:ext uri="{C183D7F6-B498-43B3-948B-1728B52AA6E4}">
                <adec:decorative xmlns:adec="http://schemas.microsoft.com/office/drawing/2017/decorative" val="1"/>
              </a:ext>
            </a:extLst>
          </p:cNvPr>
          <p:cNvSpPr>
            <a:spLocks noGrp="1"/>
          </p:cNvSpPr>
          <p:nvPr>
            <p:ph type="pic" sz="quarter" idx="11"/>
          </p:nvPr>
        </p:nvSpPr>
        <p:spPr>
          <a:xfrm>
            <a:off x="4728922" y="2924968"/>
            <a:ext cx="1008063" cy="1008062"/>
          </a:xfrm>
        </p:spPr>
        <p:txBody>
          <a:bodyPr anchor="ctr">
            <a:normAutofit/>
          </a:bodyPr>
          <a:lstStyle>
            <a:lvl1pPr marL="0" indent="0">
              <a:buNone/>
              <a:defRPr sz="1800"/>
            </a:lvl1pPr>
          </a:lstStyle>
          <a:p>
            <a:r>
              <a:rPr lang="en-US"/>
              <a:t>Click icon to add picture</a:t>
            </a:r>
            <a:endParaRPr lang="en-GB" dirty="0"/>
          </a:p>
        </p:txBody>
      </p:sp>
      <p:sp>
        <p:nvSpPr>
          <p:cNvPr id="17" name="item 3 icon">
            <a:extLst>
              <a:ext uri="{FF2B5EF4-FFF2-40B4-BE49-F238E27FC236}">
                <a16:creationId xmlns:a16="http://schemas.microsoft.com/office/drawing/2014/main" id="{456A4C59-0B88-45FA-98C8-3F590739C358}"/>
              </a:ext>
              <a:ext uri="{C183D7F6-B498-43B3-948B-1728B52AA6E4}">
                <adec:decorative xmlns:adec="http://schemas.microsoft.com/office/drawing/2017/decorative" val="1"/>
              </a:ext>
            </a:extLst>
          </p:cNvPr>
          <p:cNvSpPr>
            <a:spLocks noGrp="1"/>
          </p:cNvSpPr>
          <p:nvPr>
            <p:ph type="pic" sz="quarter" idx="12"/>
          </p:nvPr>
        </p:nvSpPr>
        <p:spPr>
          <a:xfrm>
            <a:off x="4728922" y="4760912"/>
            <a:ext cx="1008063" cy="1008062"/>
          </a:xfrm>
        </p:spPr>
        <p:txBody>
          <a:bodyPr anchor="ctr">
            <a:normAutofit/>
          </a:bodyPr>
          <a:lstStyle>
            <a:lvl1pPr marL="0" indent="0">
              <a:buNone/>
              <a:defRPr sz="1800"/>
            </a:lvl1pPr>
          </a:lstStyle>
          <a:p>
            <a:r>
              <a:rPr lang="en-US"/>
              <a:t>Click icon to add picture</a:t>
            </a:r>
            <a:endParaRPr lang="en-GB" dirty="0"/>
          </a:p>
        </p:txBody>
      </p:sp>
      <p:sp>
        <p:nvSpPr>
          <p:cNvPr id="19" name="item 1 text">
            <a:extLst>
              <a:ext uri="{FF2B5EF4-FFF2-40B4-BE49-F238E27FC236}">
                <a16:creationId xmlns:a16="http://schemas.microsoft.com/office/drawing/2014/main" id="{22C66AE7-E2B6-425E-B3F0-19599A1BC510}"/>
              </a:ext>
            </a:extLst>
          </p:cNvPr>
          <p:cNvSpPr>
            <a:spLocks noGrp="1"/>
          </p:cNvSpPr>
          <p:nvPr>
            <p:ph type="body" sz="quarter" idx="13"/>
          </p:nvPr>
        </p:nvSpPr>
        <p:spPr>
          <a:xfrm>
            <a:off x="6096000" y="836613"/>
            <a:ext cx="5761038" cy="151288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20" name="item 3 text">
            <a:extLst>
              <a:ext uri="{FF2B5EF4-FFF2-40B4-BE49-F238E27FC236}">
                <a16:creationId xmlns:a16="http://schemas.microsoft.com/office/drawing/2014/main" id="{10DDE1EE-D1FB-4C0A-98E6-F3EA72FB2578}"/>
              </a:ext>
            </a:extLst>
          </p:cNvPr>
          <p:cNvSpPr>
            <a:spLocks noGrp="1"/>
          </p:cNvSpPr>
          <p:nvPr>
            <p:ph type="body" sz="quarter" idx="14"/>
          </p:nvPr>
        </p:nvSpPr>
        <p:spPr>
          <a:xfrm>
            <a:off x="6096000" y="4508500"/>
            <a:ext cx="5761038" cy="151288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21" name="item 2 text">
            <a:extLst>
              <a:ext uri="{FF2B5EF4-FFF2-40B4-BE49-F238E27FC236}">
                <a16:creationId xmlns:a16="http://schemas.microsoft.com/office/drawing/2014/main" id="{08F8D4C7-F608-42A3-B96A-63BB6B164D40}"/>
              </a:ext>
            </a:extLst>
          </p:cNvPr>
          <p:cNvSpPr>
            <a:spLocks noGrp="1"/>
          </p:cNvSpPr>
          <p:nvPr>
            <p:ph type="body" sz="quarter" idx="15"/>
          </p:nvPr>
        </p:nvSpPr>
        <p:spPr>
          <a:xfrm>
            <a:off x="6096000" y="2672556"/>
            <a:ext cx="5761038" cy="151288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8614663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4295775" cy="68849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346869" y="2179785"/>
            <a:ext cx="3602036" cy="1764195"/>
          </a:xfrm>
        </p:spPr>
        <p:txBody>
          <a:bodyPr anchor="b">
            <a:normAutofit/>
          </a:bodyPr>
          <a:lstStyle>
            <a:lvl1pPr algn="ctr">
              <a:defRPr sz="32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10" name="item 1 icon">
            <a:extLst>
              <a:ext uri="{FF2B5EF4-FFF2-40B4-BE49-F238E27FC236}">
                <a16:creationId xmlns:a16="http://schemas.microsoft.com/office/drawing/2014/main" id="{D486F469-B2EA-44F5-BFC4-6EF875F5E6A3}"/>
              </a:ext>
              <a:ext uri="{C183D7F6-B498-43B3-948B-1728B52AA6E4}">
                <adec:decorative xmlns:adec="http://schemas.microsoft.com/office/drawing/2017/decorative" val="1"/>
              </a:ext>
            </a:extLst>
          </p:cNvPr>
          <p:cNvSpPr>
            <a:spLocks noGrp="1"/>
          </p:cNvSpPr>
          <p:nvPr>
            <p:ph type="pic" sz="quarter" idx="16"/>
          </p:nvPr>
        </p:nvSpPr>
        <p:spPr>
          <a:xfrm>
            <a:off x="5045800" y="576130"/>
            <a:ext cx="720000" cy="720000"/>
          </a:xfrm>
        </p:spPr>
        <p:txBody>
          <a:bodyPr anchor="ctr">
            <a:normAutofit/>
          </a:bodyPr>
          <a:lstStyle>
            <a:lvl1pPr marL="0" indent="0">
              <a:buNone/>
              <a:defRPr sz="1800"/>
            </a:lvl1pPr>
          </a:lstStyle>
          <a:p>
            <a:r>
              <a:rPr lang="en-US"/>
              <a:t>Click icon to add picture</a:t>
            </a:r>
            <a:endParaRPr lang="en-GB" dirty="0"/>
          </a:p>
        </p:txBody>
      </p:sp>
      <p:sp>
        <p:nvSpPr>
          <p:cNvPr id="12" name="item 1 text">
            <a:extLst>
              <a:ext uri="{FF2B5EF4-FFF2-40B4-BE49-F238E27FC236}">
                <a16:creationId xmlns:a16="http://schemas.microsoft.com/office/drawing/2014/main" id="{ECE010FC-BD24-4903-9C3A-4C2B2B9FA823}"/>
              </a:ext>
            </a:extLst>
          </p:cNvPr>
          <p:cNvSpPr>
            <a:spLocks noGrp="1"/>
          </p:cNvSpPr>
          <p:nvPr>
            <p:ph type="body" sz="quarter" idx="17"/>
          </p:nvPr>
        </p:nvSpPr>
        <p:spPr>
          <a:xfrm>
            <a:off x="6096000" y="374172"/>
            <a:ext cx="5761038" cy="112391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15" name="item 2 icon">
            <a:extLst>
              <a:ext uri="{FF2B5EF4-FFF2-40B4-BE49-F238E27FC236}">
                <a16:creationId xmlns:a16="http://schemas.microsoft.com/office/drawing/2014/main" id="{3DFF34DA-4703-4A74-8FEC-ACB4205D5576}"/>
              </a:ext>
              <a:ext uri="{C183D7F6-B498-43B3-948B-1728B52AA6E4}">
                <adec:decorative xmlns:adec="http://schemas.microsoft.com/office/drawing/2017/decorative" val="1"/>
              </a:ext>
            </a:extLst>
          </p:cNvPr>
          <p:cNvSpPr>
            <a:spLocks noGrp="1"/>
          </p:cNvSpPr>
          <p:nvPr>
            <p:ph type="pic" sz="quarter" idx="10"/>
          </p:nvPr>
        </p:nvSpPr>
        <p:spPr>
          <a:xfrm>
            <a:off x="5045800" y="2239880"/>
            <a:ext cx="720000" cy="720000"/>
          </a:xfrm>
        </p:spPr>
        <p:txBody>
          <a:bodyPr anchor="ctr">
            <a:normAutofit/>
          </a:bodyPr>
          <a:lstStyle>
            <a:lvl1pPr marL="0" indent="0">
              <a:buNone/>
              <a:defRPr sz="1800"/>
            </a:lvl1pPr>
          </a:lstStyle>
          <a:p>
            <a:r>
              <a:rPr lang="en-US"/>
              <a:t>Click icon to add picture</a:t>
            </a:r>
            <a:endParaRPr lang="en-GB" dirty="0"/>
          </a:p>
        </p:txBody>
      </p:sp>
      <p:sp>
        <p:nvSpPr>
          <p:cNvPr id="19" name="item 2 text">
            <a:extLst>
              <a:ext uri="{FF2B5EF4-FFF2-40B4-BE49-F238E27FC236}">
                <a16:creationId xmlns:a16="http://schemas.microsoft.com/office/drawing/2014/main" id="{22C66AE7-E2B6-425E-B3F0-19599A1BC510}"/>
              </a:ext>
            </a:extLst>
          </p:cNvPr>
          <p:cNvSpPr>
            <a:spLocks noGrp="1"/>
          </p:cNvSpPr>
          <p:nvPr>
            <p:ph type="body" sz="quarter" idx="13"/>
          </p:nvPr>
        </p:nvSpPr>
        <p:spPr>
          <a:xfrm>
            <a:off x="6096000" y="2037922"/>
            <a:ext cx="5761038" cy="112391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16" name="item 3 icon">
            <a:extLst>
              <a:ext uri="{FF2B5EF4-FFF2-40B4-BE49-F238E27FC236}">
                <a16:creationId xmlns:a16="http://schemas.microsoft.com/office/drawing/2014/main" id="{22B03210-1B62-4827-8EBE-34481BEE3770}"/>
              </a:ext>
              <a:ext uri="{C183D7F6-B498-43B3-948B-1728B52AA6E4}">
                <adec:decorative xmlns:adec="http://schemas.microsoft.com/office/drawing/2017/decorative" val="1"/>
              </a:ext>
            </a:extLst>
          </p:cNvPr>
          <p:cNvSpPr>
            <a:spLocks noGrp="1"/>
          </p:cNvSpPr>
          <p:nvPr>
            <p:ph type="pic" sz="quarter" idx="11"/>
          </p:nvPr>
        </p:nvSpPr>
        <p:spPr>
          <a:xfrm>
            <a:off x="5045800" y="3903630"/>
            <a:ext cx="720000" cy="720000"/>
          </a:xfrm>
        </p:spPr>
        <p:txBody>
          <a:bodyPr anchor="ctr">
            <a:normAutofit/>
          </a:bodyPr>
          <a:lstStyle>
            <a:lvl1pPr marL="0" indent="0">
              <a:buNone/>
              <a:defRPr sz="1800"/>
            </a:lvl1pPr>
          </a:lstStyle>
          <a:p>
            <a:r>
              <a:rPr lang="en-US"/>
              <a:t>Click icon to add picture</a:t>
            </a:r>
            <a:endParaRPr lang="en-GB" dirty="0"/>
          </a:p>
        </p:txBody>
      </p:sp>
      <p:sp>
        <p:nvSpPr>
          <p:cNvPr id="21" name="item 3 text">
            <a:extLst>
              <a:ext uri="{FF2B5EF4-FFF2-40B4-BE49-F238E27FC236}">
                <a16:creationId xmlns:a16="http://schemas.microsoft.com/office/drawing/2014/main" id="{08F8D4C7-F608-42A3-B96A-63BB6B164D40}"/>
              </a:ext>
            </a:extLst>
          </p:cNvPr>
          <p:cNvSpPr>
            <a:spLocks noGrp="1"/>
          </p:cNvSpPr>
          <p:nvPr>
            <p:ph type="body" sz="quarter" idx="15"/>
          </p:nvPr>
        </p:nvSpPr>
        <p:spPr>
          <a:xfrm>
            <a:off x="6096000" y="3701672"/>
            <a:ext cx="5761038" cy="112391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17" name="item 4 icon">
            <a:extLst>
              <a:ext uri="{FF2B5EF4-FFF2-40B4-BE49-F238E27FC236}">
                <a16:creationId xmlns:a16="http://schemas.microsoft.com/office/drawing/2014/main" id="{456A4C59-0B88-45FA-98C8-3F590739C358}"/>
              </a:ext>
              <a:ext uri="{C183D7F6-B498-43B3-948B-1728B52AA6E4}">
                <adec:decorative xmlns:adec="http://schemas.microsoft.com/office/drawing/2017/decorative" val="1"/>
              </a:ext>
            </a:extLst>
          </p:cNvPr>
          <p:cNvSpPr>
            <a:spLocks noGrp="1"/>
          </p:cNvSpPr>
          <p:nvPr>
            <p:ph type="pic" sz="quarter" idx="12"/>
          </p:nvPr>
        </p:nvSpPr>
        <p:spPr>
          <a:xfrm>
            <a:off x="5045800" y="5567381"/>
            <a:ext cx="720000" cy="720000"/>
          </a:xfrm>
        </p:spPr>
        <p:txBody>
          <a:bodyPr anchor="ctr">
            <a:normAutofit/>
          </a:bodyPr>
          <a:lstStyle>
            <a:lvl1pPr marL="0" indent="0">
              <a:buNone/>
              <a:defRPr sz="1800"/>
            </a:lvl1pPr>
          </a:lstStyle>
          <a:p>
            <a:r>
              <a:rPr lang="en-US"/>
              <a:t>Click icon to add picture</a:t>
            </a:r>
            <a:endParaRPr lang="en-GB" dirty="0"/>
          </a:p>
        </p:txBody>
      </p:sp>
      <p:sp>
        <p:nvSpPr>
          <p:cNvPr id="20" name="item 4 text">
            <a:extLst>
              <a:ext uri="{FF2B5EF4-FFF2-40B4-BE49-F238E27FC236}">
                <a16:creationId xmlns:a16="http://schemas.microsoft.com/office/drawing/2014/main" id="{10DDE1EE-D1FB-4C0A-98E6-F3EA72FB2578}"/>
              </a:ext>
            </a:extLst>
          </p:cNvPr>
          <p:cNvSpPr>
            <a:spLocks noGrp="1"/>
          </p:cNvSpPr>
          <p:nvPr>
            <p:ph type="body" sz="quarter" idx="14"/>
          </p:nvPr>
        </p:nvSpPr>
        <p:spPr>
          <a:xfrm>
            <a:off x="6096000" y="5365423"/>
            <a:ext cx="5761038" cy="112391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07537683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4295775" cy="68849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2BB8FD42-8D66-4D23-82FC-04E24B982229}"/>
              </a:ext>
            </a:extLst>
          </p:cNvPr>
          <p:cNvSpPr/>
          <p:nvPr userDrawn="1"/>
        </p:nvSpPr>
        <p:spPr>
          <a:xfrm>
            <a:off x="4704436" y="4940449"/>
            <a:ext cx="7128116" cy="1512887"/>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0B8C7B32-775D-44C1-A535-B12A10989EDB}"/>
              </a:ext>
            </a:extLst>
          </p:cNvPr>
          <p:cNvSpPr/>
          <p:nvPr userDrawn="1"/>
        </p:nvSpPr>
        <p:spPr>
          <a:xfrm>
            <a:off x="4704436" y="4940450"/>
            <a:ext cx="7128116" cy="5764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Callout: Down Arrow 21">
            <a:extLst>
              <a:ext uri="{FF2B5EF4-FFF2-40B4-BE49-F238E27FC236}">
                <a16:creationId xmlns:a16="http://schemas.microsoft.com/office/drawing/2014/main" id="{48DBA2A8-A630-470B-90F1-32DCC6504166}"/>
              </a:ext>
            </a:extLst>
          </p:cNvPr>
          <p:cNvSpPr/>
          <p:nvPr userDrawn="1"/>
        </p:nvSpPr>
        <p:spPr>
          <a:xfrm>
            <a:off x="4704436" y="2636552"/>
            <a:ext cx="7128116" cy="2268612"/>
          </a:xfrm>
          <a:prstGeom prst="downArrowCallout">
            <a:avLst>
              <a:gd name="adj1" fmla="val 54877"/>
              <a:gd name="adj2" fmla="val 42339"/>
              <a:gd name="adj3" fmla="val 25000"/>
              <a:gd name="adj4" fmla="val 64977"/>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BA18309D-7521-497A-8378-99233FE15E44}"/>
              </a:ext>
            </a:extLst>
          </p:cNvPr>
          <p:cNvSpPr/>
          <p:nvPr userDrawn="1"/>
        </p:nvSpPr>
        <p:spPr>
          <a:xfrm>
            <a:off x="4704436" y="2636553"/>
            <a:ext cx="7128116" cy="57642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allout: Down Arrow 2">
            <a:extLst>
              <a:ext uri="{FF2B5EF4-FFF2-40B4-BE49-F238E27FC236}">
                <a16:creationId xmlns:a16="http://schemas.microsoft.com/office/drawing/2014/main" id="{E48C66A0-8D2B-4950-9EDA-940223297EED}"/>
              </a:ext>
            </a:extLst>
          </p:cNvPr>
          <p:cNvSpPr/>
          <p:nvPr userDrawn="1"/>
        </p:nvSpPr>
        <p:spPr>
          <a:xfrm>
            <a:off x="4704436" y="368300"/>
            <a:ext cx="7128116" cy="2268612"/>
          </a:xfrm>
          <a:prstGeom prst="downArrowCallout">
            <a:avLst>
              <a:gd name="adj1" fmla="val 54877"/>
              <a:gd name="adj2" fmla="val 42339"/>
              <a:gd name="adj3" fmla="val 25000"/>
              <a:gd name="adj4" fmla="val 64977"/>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08540FD3-9390-474D-A913-BE87FA5708B4}"/>
              </a:ext>
            </a:extLst>
          </p:cNvPr>
          <p:cNvSpPr/>
          <p:nvPr userDrawn="1"/>
        </p:nvSpPr>
        <p:spPr>
          <a:xfrm>
            <a:off x="4704436" y="368301"/>
            <a:ext cx="7128116" cy="5764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userDrawn="1">
            <p:ph type="title" hasCustomPrompt="1"/>
          </p:nvPr>
        </p:nvSpPr>
        <p:spPr>
          <a:xfrm>
            <a:off x="346869" y="2179785"/>
            <a:ext cx="3602036" cy="1764195"/>
          </a:xfrm>
        </p:spPr>
        <p:txBody>
          <a:bodyPr anchor="b">
            <a:normAutofit/>
          </a:bodyPr>
          <a:lstStyle>
            <a:lvl1pPr algn="ctr">
              <a:defRPr sz="3200" b="0">
                <a:solidFill>
                  <a:schemeClr val="tx1">
                    <a:lumMod val="75000"/>
                    <a:lumOff val="25000"/>
                  </a:schemeClr>
                </a:solidFill>
                <a:latin typeface="Montserrat SemiBold" panose="00000700000000000000" pitchFamily="50" charset="0"/>
              </a:defRPr>
            </a:lvl1pPr>
          </a:lstStyle>
          <a:p>
            <a:r>
              <a:rPr lang="en-US" dirty="0"/>
              <a:t>Click to edit master title style</a:t>
            </a:r>
            <a:endParaRPr lang="en-GB" dirty="0"/>
          </a:p>
        </p:txBody>
      </p:sp>
      <p:sp>
        <p:nvSpPr>
          <p:cNvPr id="19" name="item 1 text">
            <a:extLst>
              <a:ext uri="{FF2B5EF4-FFF2-40B4-BE49-F238E27FC236}">
                <a16:creationId xmlns:a16="http://schemas.microsoft.com/office/drawing/2014/main" id="{22C66AE7-E2B6-425E-B3F0-19599A1BC510}"/>
              </a:ext>
            </a:extLst>
          </p:cNvPr>
          <p:cNvSpPr>
            <a:spLocks noGrp="1"/>
          </p:cNvSpPr>
          <p:nvPr userDrawn="1">
            <p:ph type="body" sz="quarter" idx="13"/>
          </p:nvPr>
        </p:nvSpPr>
        <p:spPr>
          <a:xfrm>
            <a:off x="4704436" y="944725"/>
            <a:ext cx="7128116" cy="900099"/>
          </a:xfrm>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7" name="item 1 title">
            <a:extLst>
              <a:ext uri="{FF2B5EF4-FFF2-40B4-BE49-F238E27FC236}">
                <a16:creationId xmlns:a16="http://schemas.microsoft.com/office/drawing/2014/main" id="{FE63A028-DCBF-45F9-9E11-21A002B27F8C}"/>
              </a:ext>
            </a:extLst>
          </p:cNvPr>
          <p:cNvSpPr>
            <a:spLocks noGrp="1"/>
          </p:cNvSpPr>
          <p:nvPr userDrawn="1">
            <p:ph type="body" sz="quarter" idx="16" hasCustomPrompt="1"/>
          </p:nvPr>
        </p:nvSpPr>
        <p:spPr>
          <a:xfrm>
            <a:off x="4704557" y="368300"/>
            <a:ext cx="7127875" cy="576263"/>
          </a:xfrm>
        </p:spPr>
        <p:txBody>
          <a:bodyPr anchor="ctr">
            <a:normAutofit/>
          </a:bodyPr>
          <a:lstStyle>
            <a:lvl1pPr marL="0" indent="0" algn="ctr">
              <a:buNone/>
              <a:defRPr sz="2400">
                <a:solidFill>
                  <a:schemeClr val="bg1"/>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27" name="item 2 title">
            <a:extLst>
              <a:ext uri="{FF2B5EF4-FFF2-40B4-BE49-F238E27FC236}">
                <a16:creationId xmlns:a16="http://schemas.microsoft.com/office/drawing/2014/main" id="{EC9A0CF5-D97A-4EB5-939D-C4E8298EBA49}"/>
              </a:ext>
            </a:extLst>
          </p:cNvPr>
          <p:cNvSpPr>
            <a:spLocks noGrp="1"/>
          </p:cNvSpPr>
          <p:nvPr>
            <p:ph type="body" sz="quarter" idx="17" hasCustomPrompt="1"/>
          </p:nvPr>
        </p:nvSpPr>
        <p:spPr>
          <a:xfrm>
            <a:off x="4704557" y="2660650"/>
            <a:ext cx="7127875" cy="576263"/>
          </a:xfrm>
        </p:spPr>
        <p:txBody>
          <a:bodyPr anchor="ctr">
            <a:normAutofit/>
          </a:bodyPr>
          <a:lstStyle>
            <a:lvl1pPr marL="0" indent="0" algn="ctr">
              <a:buNone/>
              <a:defRPr sz="2400">
                <a:solidFill>
                  <a:schemeClr val="bg1"/>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29" name="item 2 text">
            <a:extLst>
              <a:ext uri="{FF2B5EF4-FFF2-40B4-BE49-F238E27FC236}">
                <a16:creationId xmlns:a16="http://schemas.microsoft.com/office/drawing/2014/main" id="{7A08353B-DFCB-4A1B-806A-C7BDF1997B0C}"/>
              </a:ext>
            </a:extLst>
          </p:cNvPr>
          <p:cNvSpPr>
            <a:spLocks noGrp="1"/>
          </p:cNvSpPr>
          <p:nvPr>
            <p:ph type="body" sz="quarter" idx="19"/>
          </p:nvPr>
        </p:nvSpPr>
        <p:spPr>
          <a:xfrm>
            <a:off x="4704436" y="3212977"/>
            <a:ext cx="7128116" cy="900099"/>
          </a:xfrm>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28" name="item 3 title">
            <a:extLst>
              <a:ext uri="{FF2B5EF4-FFF2-40B4-BE49-F238E27FC236}">
                <a16:creationId xmlns:a16="http://schemas.microsoft.com/office/drawing/2014/main" id="{E4A0B839-DF54-4969-A3A8-455225A64181}"/>
              </a:ext>
            </a:extLst>
          </p:cNvPr>
          <p:cNvSpPr>
            <a:spLocks noGrp="1"/>
          </p:cNvSpPr>
          <p:nvPr>
            <p:ph type="body" sz="quarter" idx="18" hasCustomPrompt="1"/>
          </p:nvPr>
        </p:nvSpPr>
        <p:spPr>
          <a:xfrm>
            <a:off x="4704557" y="4940448"/>
            <a:ext cx="7127875" cy="576263"/>
          </a:xfrm>
        </p:spPr>
        <p:txBody>
          <a:bodyPr anchor="ctr">
            <a:normAutofit/>
          </a:bodyPr>
          <a:lstStyle>
            <a:lvl1pPr marL="0" indent="0" algn="ctr">
              <a:buNone/>
              <a:defRPr sz="2400">
                <a:solidFill>
                  <a:schemeClr val="tx1">
                    <a:lumMod val="50000"/>
                    <a:lumOff val="50000"/>
                  </a:schemeClr>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30" name="item 3 text">
            <a:extLst>
              <a:ext uri="{FF2B5EF4-FFF2-40B4-BE49-F238E27FC236}">
                <a16:creationId xmlns:a16="http://schemas.microsoft.com/office/drawing/2014/main" id="{10CAC2F6-FA6D-4771-8144-3C54A3B5D3D7}"/>
              </a:ext>
            </a:extLst>
          </p:cNvPr>
          <p:cNvSpPr>
            <a:spLocks noGrp="1"/>
          </p:cNvSpPr>
          <p:nvPr>
            <p:ph type="body" sz="quarter" idx="20"/>
          </p:nvPr>
        </p:nvSpPr>
        <p:spPr>
          <a:xfrm>
            <a:off x="4704436" y="5553237"/>
            <a:ext cx="7128116" cy="900099"/>
          </a:xfrm>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8741935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4295775" cy="68849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2BB8FD42-8D66-4D23-82FC-04E24B982229}"/>
              </a:ext>
            </a:extLst>
          </p:cNvPr>
          <p:cNvSpPr/>
          <p:nvPr userDrawn="1"/>
        </p:nvSpPr>
        <p:spPr>
          <a:xfrm>
            <a:off x="4692133" y="4940449"/>
            <a:ext cx="7128116" cy="1728911"/>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0B8C7B32-775D-44C1-A535-B12A10989EDB}"/>
              </a:ext>
            </a:extLst>
          </p:cNvPr>
          <p:cNvSpPr/>
          <p:nvPr userDrawn="1"/>
        </p:nvSpPr>
        <p:spPr>
          <a:xfrm>
            <a:off x="4692133" y="4940450"/>
            <a:ext cx="7128116" cy="5764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allout: Down Arrow 15">
            <a:extLst>
              <a:ext uri="{FF2B5EF4-FFF2-40B4-BE49-F238E27FC236}">
                <a16:creationId xmlns:a16="http://schemas.microsoft.com/office/drawing/2014/main" id="{64EA8ADB-8BBC-4ECE-A12A-B4324A4F8AD1}"/>
              </a:ext>
              <a:ext uri="{C183D7F6-B498-43B3-948B-1728B52AA6E4}">
                <adec:decorative xmlns:adec="http://schemas.microsoft.com/office/drawing/2017/decorative" val="1"/>
              </a:ext>
            </a:extLst>
          </p:cNvPr>
          <p:cNvSpPr/>
          <p:nvPr userDrawn="1"/>
        </p:nvSpPr>
        <p:spPr>
          <a:xfrm>
            <a:off x="4692133" y="2672556"/>
            <a:ext cx="7128116" cy="2268612"/>
          </a:xfrm>
          <a:prstGeom prst="downArrowCallout">
            <a:avLst>
              <a:gd name="adj1" fmla="val 35683"/>
              <a:gd name="adj2" fmla="val 30055"/>
              <a:gd name="adj3" fmla="val 11948"/>
              <a:gd name="adj4" fmla="val 78029"/>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BA18309D-7521-497A-8378-99233FE15E44}"/>
              </a:ext>
            </a:extLst>
          </p:cNvPr>
          <p:cNvSpPr/>
          <p:nvPr userDrawn="1"/>
        </p:nvSpPr>
        <p:spPr>
          <a:xfrm>
            <a:off x="4692133" y="2672556"/>
            <a:ext cx="7128116" cy="57642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allout: Down Arrow 2">
            <a:extLst>
              <a:ext uri="{FF2B5EF4-FFF2-40B4-BE49-F238E27FC236}">
                <a16:creationId xmlns:a16="http://schemas.microsoft.com/office/drawing/2014/main" id="{E48C66A0-8D2B-4950-9EDA-940223297EED}"/>
              </a:ext>
              <a:ext uri="{C183D7F6-B498-43B3-948B-1728B52AA6E4}">
                <adec:decorative xmlns:adec="http://schemas.microsoft.com/office/drawing/2017/decorative" val="1"/>
              </a:ext>
            </a:extLst>
          </p:cNvPr>
          <p:cNvSpPr/>
          <p:nvPr userDrawn="1"/>
        </p:nvSpPr>
        <p:spPr>
          <a:xfrm>
            <a:off x="4692133" y="368300"/>
            <a:ext cx="7128116" cy="2268612"/>
          </a:xfrm>
          <a:prstGeom prst="downArrowCallout">
            <a:avLst>
              <a:gd name="adj1" fmla="val 35683"/>
              <a:gd name="adj2" fmla="val 30055"/>
              <a:gd name="adj3" fmla="val 11948"/>
              <a:gd name="adj4" fmla="val 78029"/>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08540FD3-9390-474D-A913-BE87FA5708B4}"/>
              </a:ext>
            </a:extLst>
          </p:cNvPr>
          <p:cNvSpPr/>
          <p:nvPr userDrawn="1"/>
        </p:nvSpPr>
        <p:spPr>
          <a:xfrm>
            <a:off x="4692133" y="368301"/>
            <a:ext cx="7128116" cy="5764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userDrawn="1">
            <p:ph type="title" hasCustomPrompt="1"/>
          </p:nvPr>
        </p:nvSpPr>
        <p:spPr>
          <a:xfrm>
            <a:off x="346869" y="2179785"/>
            <a:ext cx="3602036" cy="1764195"/>
          </a:xfrm>
        </p:spPr>
        <p:txBody>
          <a:bodyPr anchor="b">
            <a:normAutofit/>
          </a:bodyPr>
          <a:lstStyle>
            <a:lvl1pPr algn="ctr">
              <a:defRPr sz="3200" b="0">
                <a:solidFill>
                  <a:schemeClr val="tx1">
                    <a:lumMod val="75000"/>
                    <a:lumOff val="25000"/>
                  </a:schemeClr>
                </a:solidFill>
                <a:latin typeface="Montserrat SemiBold" panose="00000700000000000000" pitchFamily="50" charset="0"/>
              </a:defRPr>
            </a:lvl1pPr>
          </a:lstStyle>
          <a:p>
            <a:r>
              <a:rPr lang="en-US" dirty="0"/>
              <a:t>Click to edit master title style</a:t>
            </a:r>
            <a:endParaRPr lang="en-GB" dirty="0"/>
          </a:p>
        </p:txBody>
      </p:sp>
      <p:sp>
        <p:nvSpPr>
          <p:cNvPr id="19" name="item 1 text">
            <a:extLst>
              <a:ext uri="{FF2B5EF4-FFF2-40B4-BE49-F238E27FC236}">
                <a16:creationId xmlns:a16="http://schemas.microsoft.com/office/drawing/2014/main" id="{22C66AE7-E2B6-425E-B3F0-19599A1BC510}"/>
              </a:ext>
            </a:extLst>
          </p:cNvPr>
          <p:cNvSpPr>
            <a:spLocks noGrp="1"/>
          </p:cNvSpPr>
          <p:nvPr userDrawn="1">
            <p:ph type="body" sz="quarter" idx="13"/>
          </p:nvPr>
        </p:nvSpPr>
        <p:spPr>
          <a:xfrm>
            <a:off x="4692133" y="944725"/>
            <a:ext cx="7128116" cy="1140219"/>
          </a:xfrm>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7" name="item 1 title">
            <a:extLst>
              <a:ext uri="{FF2B5EF4-FFF2-40B4-BE49-F238E27FC236}">
                <a16:creationId xmlns:a16="http://schemas.microsoft.com/office/drawing/2014/main" id="{FE63A028-DCBF-45F9-9E11-21A002B27F8C}"/>
              </a:ext>
            </a:extLst>
          </p:cNvPr>
          <p:cNvSpPr>
            <a:spLocks noGrp="1"/>
          </p:cNvSpPr>
          <p:nvPr userDrawn="1">
            <p:ph type="body" sz="quarter" idx="16" hasCustomPrompt="1"/>
          </p:nvPr>
        </p:nvSpPr>
        <p:spPr>
          <a:xfrm>
            <a:off x="4692254" y="368300"/>
            <a:ext cx="7127875" cy="576263"/>
          </a:xfrm>
        </p:spPr>
        <p:txBody>
          <a:bodyPr anchor="ctr">
            <a:normAutofit/>
          </a:bodyPr>
          <a:lstStyle>
            <a:lvl1pPr marL="0" indent="0" algn="ctr">
              <a:buNone/>
              <a:defRPr sz="2400">
                <a:solidFill>
                  <a:schemeClr val="bg1"/>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27" name="item 2 title">
            <a:extLst>
              <a:ext uri="{FF2B5EF4-FFF2-40B4-BE49-F238E27FC236}">
                <a16:creationId xmlns:a16="http://schemas.microsoft.com/office/drawing/2014/main" id="{EC9A0CF5-D97A-4EB5-939D-C4E8298EBA49}"/>
              </a:ext>
            </a:extLst>
          </p:cNvPr>
          <p:cNvSpPr>
            <a:spLocks noGrp="1"/>
          </p:cNvSpPr>
          <p:nvPr>
            <p:ph type="body" sz="quarter" idx="17" hasCustomPrompt="1"/>
          </p:nvPr>
        </p:nvSpPr>
        <p:spPr>
          <a:xfrm>
            <a:off x="4692254" y="2660650"/>
            <a:ext cx="7127875" cy="576263"/>
          </a:xfrm>
        </p:spPr>
        <p:txBody>
          <a:bodyPr anchor="ctr">
            <a:normAutofit/>
          </a:bodyPr>
          <a:lstStyle>
            <a:lvl1pPr marL="0" indent="0" algn="ctr">
              <a:buNone/>
              <a:defRPr sz="2400">
                <a:solidFill>
                  <a:schemeClr val="bg1"/>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29" name="item 2 text">
            <a:extLst>
              <a:ext uri="{FF2B5EF4-FFF2-40B4-BE49-F238E27FC236}">
                <a16:creationId xmlns:a16="http://schemas.microsoft.com/office/drawing/2014/main" id="{7A08353B-DFCB-4A1B-806A-C7BDF1997B0C}"/>
              </a:ext>
            </a:extLst>
          </p:cNvPr>
          <p:cNvSpPr>
            <a:spLocks noGrp="1"/>
          </p:cNvSpPr>
          <p:nvPr>
            <p:ph type="body" sz="quarter" idx="19"/>
          </p:nvPr>
        </p:nvSpPr>
        <p:spPr>
          <a:xfrm>
            <a:off x="4692133" y="3248981"/>
            <a:ext cx="7128116" cy="1188131"/>
          </a:xfrm>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28" name="item 3 title">
            <a:extLst>
              <a:ext uri="{FF2B5EF4-FFF2-40B4-BE49-F238E27FC236}">
                <a16:creationId xmlns:a16="http://schemas.microsoft.com/office/drawing/2014/main" id="{E4A0B839-DF54-4969-A3A8-455225A64181}"/>
              </a:ext>
            </a:extLst>
          </p:cNvPr>
          <p:cNvSpPr>
            <a:spLocks noGrp="1"/>
          </p:cNvSpPr>
          <p:nvPr>
            <p:ph type="body" sz="quarter" idx="18" hasCustomPrompt="1"/>
          </p:nvPr>
        </p:nvSpPr>
        <p:spPr>
          <a:xfrm>
            <a:off x="4692254" y="4940448"/>
            <a:ext cx="7127875" cy="576263"/>
          </a:xfrm>
        </p:spPr>
        <p:txBody>
          <a:bodyPr anchor="ctr">
            <a:normAutofit/>
          </a:bodyPr>
          <a:lstStyle>
            <a:lvl1pPr marL="0" indent="0" algn="ctr">
              <a:buNone/>
              <a:defRPr sz="2400">
                <a:solidFill>
                  <a:schemeClr val="tx1">
                    <a:lumMod val="50000"/>
                    <a:lumOff val="50000"/>
                  </a:schemeClr>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30" name="item 3 text">
            <a:extLst>
              <a:ext uri="{FF2B5EF4-FFF2-40B4-BE49-F238E27FC236}">
                <a16:creationId xmlns:a16="http://schemas.microsoft.com/office/drawing/2014/main" id="{10CAC2F6-FA6D-4771-8144-3C54A3B5D3D7}"/>
              </a:ext>
            </a:extLst>
          </p:cNvPr>
          <p:cNvSpPr>
            <a:spLocks noGrp="1"/>
          </p:cNvSpPr>
          <p:nvPr>
            <p:ph type="body" sz="quarter" idx="20"/>
          </p:nvPr>
        </p:nvSpPr>
        <p:spPr>
          <a:xfrm>
            <a:off x="4692133" y="5517233"/>
            <a:ext cx="7128116" cy="1152127"/>
          </a:xfrm>
          <a:ln>
            <a:solidFill>
              <a:schemeClr val="bg1">
                <a:lumMod val="85000"/>
              </a:schemeClr>
            </a:solidFill>
          </a:ln>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74814236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grey-sub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subtitle">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3" name="Rectangle 2">
            <a:extLst>
              <a:ext uri="{FF2B5EF4-FFF2-40B4-BE49-F238E27FC236}">
                <a16:creationId xmlns:a16="http://schemas.microsoft.com/office/drawing/2014/main" id="{4D7A9ED2-ACA9-4239-A5C2-F13D44A59D92}"/>
              </a:ext>
              <a:ext uri="{C183D7F6-B498-43B3-948B-1728B52AA6E4}">
                <adec:decorative xmlns:adec="http://schemas.microsoft.com/office/drawing/2017/decorative" val="1"/>
              </a:ext>
            </a:extLst>
          </p:cNvPr>
          <p:cNvSpPr/>
          <p:nvPr userDrawn="1"/>
        </p:nvSpPr>
        <p:spPr>
          <a:xfrm>
            <a:off x="0" y="2532063"/>
            <a:ext cx="6096000" cy="4325937"/>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6096000" y="2532063"/>
            <a:ext cx="6096000" cy="4325937"/>
          </a:xfrm>
          <a:prstGeom prst="rect">
            <a:avLst/>
          </a:prstGeom>
          <a:solidFill>
            <a:schemeClr val="tx1">
              <a:lumMod val="65000"/>
              <a:lumOff val="3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Part A title">
            <a:extLst>
              <a:ext uri="{FF2B5EF4-FFF2-40B4-BE49-F238E27FC236}">
                <a16:creationId xmlns:a16="http://schemas.microsoft.com/office/drawing/2014/main" id="{C603B28D-43A1-4603-AAAB-3B3457F0BC36}"/>
              </a:ext>
            </a:extLst>
          </p:cNvPr>
          <p:cNvSpPr>
            <a:spLocks noGrp="1"/>
          </p:cNvSpPr>
          <p:nvPr>
            <p:ph type="body" sz="quarter" idx="11"/>
          </p:nvPr>
        </p:nvSpPr>
        <p:spPr>
          <a:xfrm>
            <a:off x="334963" y="2532063"/>
            <a:ext cx="5430837" cy="541337"/>
          </a:xfrm>
        </p:spPr>
        <p:txBody>
          <a:bodyPr anchor="ctr">
            <a:normAutofit/>
          </a:bodyPr>
          <a:lstStyle>
            <a:lvl1pPr marL="0" indent="0" algn="ctr">
              <a:buNone/>
              <a:defRPr sz="1800">
                <a:latin typeface="Montserrat SemiBold" panose="00000700000000000000" pitchFamily="50" charset="0"/>
              </a:defRPr>
            </a:lvl1pPr>
          </a:lstStyle>
          <a:p>
            <a:pPr lvl="0"/>
            <a:r>
              <a:rPr lang="en-US"/>
              <a:t>Click to edit Master text styles</a:t>
            </a:r>
          </a:p>
        </p:txBody>
      </p:sp>
      <p:sp>
        <p:nvSpPr>
          <p:cNvPr id="11" name="Part A text">
            <a:extLst>
              <a:ext uri="{FF2B5EF4-FFF2-40B4-BE49-F238E27FC236}">
                <a16:creationId xmlns:a16="http://schemas.microsoft.com/office/drawing/2014/main" id="{9F88DDDC-4C35-4CF5-B248-20EE8FEAF986}"/>
              </a:ext>
            </a:extLst>
          </p:cNvPr>
          <p:cNvSpPr>
            <a:spLocks noGrp="1"/>
          </p:cNvSpPr>
          <p:nvPr>
            <p:ph type="body" sz="quarter" idx="12"/>
          </p:nvPr>
        </p:nvSpPr>
        <p:spPr>
          <a:xfrm>
            <a:off x="334963" y="3236913"/>
            <a:ext cx="5426074" cy="3360439"/>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3" name="Part B title">
            <a:extLst>
              <a:ext uri="{FF2B5EF4-FFF2-40B4-BE49-F238E27FC236}">
                <a16:creationId xmlns:a16="http://schemas.microsoft.com/office/drawing/2014/main" id="{7F1A0634-75BF-4F85-B5CE-B528A6907037}"/>
              </a:ext>
            </a:extLst>
          </p:cNvPr>
          <p:cNvSpPr>
            <a:spLocks noGrp="1"/>
          </p:cNvSpPr>
          <p:nvPr>
            <p:ph type="body" sz="quarter" idx="14"/>
          </p:nvPr>
        </p:nvSpPr>
        <p:spPr>
          <a:xfrm>
            <a:off x="6483350" y="2532063"/>
            <a:ext cx="5373687" cy="541337"/>
          </a:xfrm>
        </p:spPr>
        <p:txBody>
          <a:bodyPr anchor="ctr">
            <a:normAutofit/>
          </a:bodyPr>
          <a:lstStyle>
            <a:lvl1pPr marL="0" indent="0" algn="ctr">
              <a:buNone/>
              <a:defRPr sz="1800">
                <a:solidFill>
                  <a:schemeClr val="bg1"/>
                </a:solidFill>
                <a:latin typeface="Montserrat SemiBold" panose="00000700000000000000" pitchFamily="50" charset="0"/>
              </a:defRPr>
            </a:lvl1pPr>
          </a:lstStyle>
          <a:p>
            <a:pPr lvl="0"/>
            <a:r>
              <a:rPr lang="en-US"/>
              <a:t>Click to edit Master text styles</a:t>
            </a:r>
          </a:p>
        </p:txBody>
      </p:sp>
      <p:sp>
        <p:nvSpPr>
          <p:cNvPr id="15" name="Part B text">
            <a:extLst>
              <a:ext uri="{FF2B5EF4-FFF2-40B4-BE49-F238E27FC236}">
                <a16:creationId xmlns:a16="http://schemas.microsoft.com/office/drawing/2014/main" id="{360934D8-0D8F-4941-B851-5687B3B99226}"/>
              </a:ext>
            </a:extLst>
          </p:cNvPr>
          <p:cNvSpPr>
            <a:spLocks noGrp="1"/>
          </p:cNvSpPr>
          <p:nvPr>
            <p:ph type="body" sz="quarter" idx="16"/>
          </p:nvPr>
        </p:nvSpPr>
        <p:spPr>
          <a:xfrm>
            <a:off x="6483350" y="3236912"/>
            <a:ext cx="5373687" cy="3360440"/>
          </a:xfrm>
        </p:spPr>
        <p:txBody>
          <a:bodyPr>
            <a:normAutofit/>
          </a:bodyPr>
          <a:lstStyle>
            <a:lvl1pPr marL="285750" indent="-285750">
              <a:buFont typeface="Arial" panose="020B0604020202020204" pitchFamily="34" charset="0"/>
              <a:buChar char="•"/>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775437868"/>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ython vs java with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Subtitle">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17" name="Freeform: Shape 16">
            <a:extLst>
              <a:ext uri="{FF2B5EF4-FFF2-40B4-BE49-F238E27FC236}">
                <a16:creationId xmlns:a16="http://schemas.microsoft.com/office/drawing/2014/main" id="{4FD9E841-0C79-4FDC-B237-8EAB57262B71}"/>
              </a:ext>
              <a:ext uri="{C183D7F6-B498-43B3-948B-1728B52AA6E4}">
                <adec:decorative xmlns:adec="http://schemas.microsoft.com/office/drawing/2017/decorative" val="1"/>
              </a:ext>
            </a:extLst>
          </p:cNvPr>
          <p:cNvSpPr/>
          <p:nvPr userDrawn="1"/>
        </p:nvSpPr>
        <p:spPr>
          <a:xfrm>
            <a:off x="0" y="1809499"/>
            <a:ext cx="6096000" cy="5048500"/>
          </a:xfrm>
          <a:custGeom>
            <a:avLst/>
            <a:gdLst>
              <a:gd name="connsiteX0" fmla="*/ 874962 w 6096000"/>
              <a:gd name="connsiteY0" fmla="*/ 0 h 5048500"/>
              <a:gd name="connsiteX1" fmla="*/ 1414962 w 6096000"/>
              <a:gd name="connsiteY1" fmla="*/ 540000 h 5048500"/>
              <a:gd name="connsiteX2" fmla="*/ 1403991 w 6096000"/>
              <a:gd name="connsiteY2" fmla="*/ 648829 h 5048500"/>
              <a:gd name="connsiteX3" fmla="*/ 1381103 w 6096000"/>
              <a:gd name="connsiteY3" fmla="*/ 722563 h 5048500"/>
              <a:gd name="connsiteX4" fmla="*/ 6096000 w 6096000"/>
              <a:gd name="connsiteY4" fmla="*/ 722563 h 5048500"/>
              <a:gd name="connsiteX5" fmla="*/ 6096000 w 6096000"/>
              <a:gd name="connsiteY5" fmla="*/ 5048500 h 5048500"/>
              <a:gd name="connsiteX6" fmla="*/ 0 w 6096000"/>
              <a:gd name="connsiteY6" fmla="*/ 5048500 h 5048500"/>
              <a:gd name="connsiteX7" fmla="*/ 0 w 6096000"/>
              <a:gd name="connsiteY7" fmla="*/ 722563 h 5048500"/>
              <a:gd name="connsiteX8" fmla="*/ 368821 w 6096000"/>
              <a:gd name="connsiteY8" fmla="*/ 722563 h 5048500"/>
              <a:gd name="connsiteX9" fmla="*/ 345933 w 6096000"/>
              <a:gd name="connsiteY9" fmla="*/ 648829 h 5048500"/>
              <a:gd name="connsiteX10" fmla="*/ 334962 w 6096000"/>
              <a:gd name="connsiteY10" fmla="*/ 540000 h 5048500"/>
              <a:gd name="connsiteX11" fmla="*/ 874962 w 6096000"/>
              <a:gd name="connsiteY11" fmla="*/ 0 h 504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96000" h="5048500">
                <a:moveTo>
                  <a:pt x="874962" y="0"/>
                </a:moveTo>
                <a:cubicBezTo>
                  <a:pt x="1173196" y="0"/>
                  <a:pt x="1414962" y="241766"/>
                  <a:pt x="1414962" y="540000"/>
                </a:cubicBezTo>
                <a:cubicBezTo>
                  <a:pt x="1414962" y="577279"/>
                  <a:pt x="1411185" y="613676"/>
                  <a:pt x="1403991" y="648829"/>
                </a:cubicBezTo>
                <a:lnTo>
                  <a:pt x="1381103" y="722563"/>
                </a:lnTo>
                <a:lnTo>
                  <a:pt x="6096000" y="722563"/>
                </a:lnTo>
                <a:lnTo>
                  <a:pt x="6096000" y="5048500"/>
                </a:lnTo>
                <a:lnTo>
                  <a:pt x="0" y="5048500"/>
                </a:lnTo>
                <a:lnTo>
                  <a:pt x="0" y="722563"/>
                </a:lnTo>
                <a:lnTo>
                  <a:pt x="368821" y="722563"/>
                </a:lnTo>
                <a:lnTo>
                  <a:pt x="345933" y="648829"/>
                </a:lnTo>
                <a:cubicBezTo>
                  <a:pt x="338740" y="613676"/>
                  <a:pt x="334962" y="577279"/>
                  <a:pt x="334962" y="540000"/>
                </a:cubicBezTo>
                <a:cubicBezTo>
                  <a:pt x="334962" y="241766"/>
                  <a:pt x="576728" y="0"/>
                  <a:pt x="874962" y="0"/>
                </a:cubicBez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reeform: Shape 15">
            <a:extLst>
              <a:ext uri="{FF2B5EF4-FFF2-40B4-BE49-F238E27FC236}">
                <a16:creationId xmlns:a16="http://schemas.microsoft.com/office/drawing/2014/main" id="{52D47869-DB2A-4368-B48C-37CD9D606FE1}"/>
              </a:ext>
              <a:ext uri="{C183D7F6-B498-43B3-948B-1728B52AA6E4}">
                <adec:decorative xmlns:adec="http://schemas.microsoft.com/office/drawing/2017/decorative" val="1"/>
              </a:ext>
            </a:extLst>
          </p:cNvPr>
          <p:cNvSpPr/>
          <p:nvPr userDrawn="1"/>
        </p:nvSpPr>
        <p:spPr>
          <a:xfrm>
            <a:off x="6096000" y="1809499"/>
            <a:ext cx="6096000" cy="5048500"/>
          </a:xfrm>
          <a:custGeom>
            <a:avLst/>
            <a:gdLst>
              <a:gd name="connsiteX0" fmla="*/ 5221038 w 6096000"/>
              <a:gd name="connsiteY0" fmla="*/ 0 h 5048500"/>
              <a:gd name="connsiteX1" fmla="*/ 5761038 w 6096000"/>
              <a:gd name="connsiteY1" fmla="*/ 540000 h 5048500"/>
              <a:gd name="connsiteX2" fmla="*/ 5750067 w 6096000"/>
              <a:gd name="connsiteY2" fmla="*/ 648829 h 5048500"/>
              <a:gd name="connsiteX3" fmla="*/ 5727179 w 6096000"/>
              <a:gd name="connsiteY3" fmla="*/ 722563 h 5048500"/>
              <a:gd name="connsiteX4" fmla="*/ 6096000 w 6096000"/>
              <a:gd name="connsiteY4" fmla="*/ 722563 h 5048500"/>
              <a:gd name="connsiteX5" fmla="*/ 6096000 w 6096000"/>
              <a:gd name="connsiteY5" fmla="*/ 5048500 h 5048500"/>
              <a:gd name="connsiteX6" fmla="*/ 0 w 6096000"/>
              <a:gd name="connsiteY6" fmla="*/ 5048500 h 5048500"/>
              <a:gd name="connsiteX7" fmla="*/ 0 w 6096000"/>
              <a:gd name="connsiteY7" fmla="*/ 722563 h 5048500"/>
              <a:gd name="connsiteX8" fmla="*/ 4714897 w 6096000"/>
              <a:gd name="connsiteY8" fmla="*/ 722563 h 5048500"/>
              <a:gd name="connsiteX9" fmla="*/ 4692009 w 6096000"/>
              <a:gd name="connsiteY9" fmla="*/ 648829 h 5048500"/>
              <a:gd name="connsiteX10" fmla="*/ 4681038 w 6096000"/>
              <a:gd name="connsiteY10" fmla="*/ 540000 h 5048500"/>
              <a:gd name="connsiteX11" fmla="*/ 5221038 w 6096000"/>
              <a:gd name="connsiteY11" fmla="*/ 0 h 504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96000" h="5048500">
                <a:moveTo>
                  <a:pt x="5221038" y="0"/>
                </a:moveTo>
                <a:cubicBezTo>
                  <a:pt x="5519272" y="0"/>
                  <a:pt x="5761038" y="241766"/>
                  <a:pt x="5761038" y="540000"/>
                </a:cubicBezTo>
                <a:cubicBezTo>
                  <a:pt x="5761038" y="577279"/>
                  <a:pt x="5757260" y="613676"/>
                  <a:pt x="5750067" y="648829"/>
                </a:cubicBezTo>
                <a:lnTo>
                  <a:pt x="5727179" y="722563"/>
                </a:lnTo>
                <a:lnTo>
                  <a:pt x="6096000" y="722563"/>
                </a:lnTo>
                <a:lnTo>
                  <a:pt x="6096000" y="5048500"/>
                </a:lnTo>
                <a:lnTo>
                  <a:pt x="0" y="5048500"/>
                </a:lnTo>
                <a:lnTo>
                  <a:pt x="0" y="722563"/>
                </a:lnTo>
                <a:lnTo>
                  <a:pt x="4714897" y="722563"/>
                </a:lnTo>
                <a:lnTo>
                  <a:pt x="4692009" y="648829"/>
                </a:lnTo>
                <a:cubicBezTo>
                  <a:pt x="4684816" y="613676"/>
                  <a:pt x="4681038" y="577279"/>
                  <a:pt x="4681038" y="540000"/>
                </a:cubicBezTo>
                <a:cubicBezTo>
                  <a:pt x="4681038" y="241766"/>
                  <a:pt x="4922804" y="0"/>
                  <a:pt x="5221038" y="0"/>
                </a:cubicBezTo>
                <a:close/>
              </a:path>
            </a:pathLst>
          </a:custGeom>
          <a:solidFill>
            <a:schemeClr val="tx1">
              <a:lumMod val="65000"/>
              <a:lumOff val="3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Part A title">
            <a:extLst>
              <a:ext uri="{FF2B5EF4-FFF2-40B4-BE49-F238E27FC236}">
                <a16:creationId xmlns:a16="http://schemas.microsoft.com/office/drawing/2014/main" id="{C603B28D-43A1-4603-AAAB-3B3457F0BC36}"/>
              </a:ext>
            </a:extLst>
          </p:cNvPr>
          <p:cNvSpPr>
            <a:spLocks noGrp="1"/>
          </p:cNvSpPr>
          <p:nvPr>
            <p:ph type="body" sz="quarter" idx="11"/>
          </p:nvPr>
        </p:nvSpPr>
        <p:spPr>
          <a:xfrm>
            <a:off x="334963" y="2532063"/>
            <a:ext cx="5430837" cy="541337"/>
          </a:xfrm>
        </p:spPr>
        <p:txBody>
          <a:bodyPr anchor="ctr">
            <a:normAutofit/>
          </a:bodyPr>
          <a:lstStyle>
            <a:lvl1pPr marL="0" indent="0" algn="ctr">
              <a:buNone/>
              <a:defRPr sz="1800">
                <a:latin typeface="Montserrat SemiBold" panose="00000700000000000000" pitchFamily="50" charset="0"/>
              </a:defRPr>
            </a:lvl1pPr>
          </a:lstStyle>
          <a:p>
            <a:pPr lvl="0"/>
            <a:r>
              <a:rPr lang="en-US"/>
              <a:t>Click to edit Master text styles</a:t>
            </a:r>
          </a:p>
        </p:txBody>
      </p:sp>
      <p:sp>
        <p:nvSpPr>
          <p:cNvPr id="11" name="Part A text">
            <a:extLst>
              <a:ext uri="{FF2B5EF4-FFF2-40B4-BE49-F238E27FC236}">
                <a16:creationId xmlns:a16="http://schemas.microsoft.com/office/drawing/2014/main" id="{9F88DDDC-4C35-4CF5-B248-20EE8FEAF986}"/>
              </a:ext>
            </a:extLst>
          </p:cNvPr>
          <p:cNvSpPr>
            <a:spLocks noGrp="1"/>
          </p:cNvSpPr>
          <p:nvPr>
            <p:ph type="body" sz="quarter" idx="12"/>
          </p:nvPr>
        </p:nvSpPr>
        <p:spPr>
          <a:xfrm>
            <a:off x="334963" y="3236913"/>
            <a:ext cx="5426074" cy="3360439"/>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3" name="Part B title">
            <a:extLst>
              <a:ext uri="{FF2B5EF4-FFF2-40B4-BE49-F238E27FC236}">
                <a16:creationId xmlns:a16="http://schemas.microsoft.com/office/drawing/2014/main" id="{7F1A0634-75BF-4F85-B5CE-B528A6907037}"/>
              </a:ext>
            </a:extLst>
          </p:cNvPr>
          <p:cNvSpPr>
            <a:spLocks noGrp="1"/>
          </p:cNvSpPr>
          <p:nvPr>
            <p:ph type="body" sz="quarter" idx="14"/>
          </p:nvPr>
        </p:nvSpPr>
        <p:spPr>
          <a:xfrm>
            <a:off x="6483350" y="2532063"/>
            <a:ext cx="5373687" cy="541337"/>
          </a:xfrm>
        </p:spPr>
        <p:txBody>
          <a:bodyPr anchor="ctr">
            <a:normAutofit/>
          </a:bodyPr>
          <a:lstStyle>
            <a:lvl1pPr marL="0" indent="0" algn="ctr">
              <a:buNone/>
              <a:defRPr sz="1800">
                <a:solidFill>
                  <a:schemeClr val="bg1"/>
                </a:solidFill>
                <a:latin typeface="Montserrat SemiBold" panose="00000700000000000000" pitchFamily="50" charset="0"/>
              </a:defRPr>
            </a:lvl1pPr>
          </a:lstStyle>
          <a:p>
            <a:pPr lvl="0"/>
            <a:r>
              <a:rPr lang="en-US"/>
              <a:t>Click to edit Master text styles</a:t>
            </a:r>
          </a:p>
        </p:txBody>
      </p:sp>
      <p:sp>
        <p:nvSpPr>
          <p:cNvPr id="15" name="Part B text">
            <a:extLst>
              <a:ext uri="{FF2B5EF4-FFF2-40B4-BE49-F238E27FC236}">
                <a16:creationId xmlns:a16="http://schemas.microsoft.com/office/drawing/2014/main" id="{360934D8-0D8F-4941-B851-5687B3B99226}"/>
              </a:ext>
            </a:extLst>
          </p:cNvPr>
          <p:cNvSpPr>
            <a:spLocks noGrp="1"/>
          </p:cNvSpPr>
          <p:nvPr>
            <p:ph type="body" sz="quarter" idx="16"/>
          </p:nvPr>
        </p:nvSpPr>
        <p:spPr>
          <a:xfrm>
            <a:off x="6483350" y="3236912"/>
            <a:ext cx="5373687" cy="3360440"/>
          </a:xfrm>
        </p:spPr>
        <p:txBody>
          <a:bodyPr>
            <a:normAutofit/>
          </a:bodyPr>
          <a:lstStyle>
            <a:lvl1pPr marL="285750" indent="-285750">
              <a:buFont typeface="Arial" panose="020B0604020202020204" pitchFamily="34" charset="0"/>
              <a:buChar char="•"/>
              <a:defRPr sz="1800">
                <a:solidFill>
                  <a:schemeClr val="bg1"/>
                </a:solidFill>
              </a:defRPr>
            </a:lvl1pPr>
          </a:lstStyle>
          <a:p>
            <a:pPr lvl="0"/>
            <a:r>
              <a:rPr lang="en-US"/>
              <a:t>Click to edit Master text styles</a:t>
            </a:r>
          </a:p>
        </p:txBody>
      </p:sp>
      <p:pic>
        <p:nvPicPr>
          <p:cNvPr id="7" name="Python Icon" descr="Python Icon">
            <a:extLst>
              <a:ext uri="{FF2B5EF4-FFF2-40B4-BE49-F238E27FC236}">
                <a16:creationId xmlns:a16="http://schemas.microsoft.com/office/drawing/2014/main" id="{48D1BD87-43D0-4B5D-B055-6F39A1322F6D}"/>
              </a:ext>
            </a:extLst>
          </p:cNvPr>
          <p:cNvPicPr>
            <a:picLocks noChangeAspect="1"/>
          </p:cNvPicPr>
          <p:nvPr userDrawn="1"/>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14962" y="1989500"/>
            <a:ext cx="720000" cy="720000"/>
          </a:xfrm>
          <a:prstGeom prst="rect">
            <a:avLst/>
          </a:prstGeom>
        </p:spPr>
      </p:pic>
      <p:pic>
        <p:nvPicPr>
          <p:cNvPr id="14" name="Java Icon" descr="Java Icon">
            <a:extLst>
              <a:ext uri="{FF2B5EF4-FFF2-40B4-BE49-F238E27FC236}">
                <a16:creationId xmlns:a16="http://schemas.microsoft.com/office/drawing/2014/main" id="{C0064A60-48BD-49C1-9C34-80CF6758BF24}"/>
              </a:ext>
            </a:extLst>
          </p:cNvPr>
          <p:cNvPicPr>
            <a:picLocks noChangeAspect="1"/>
          </p:cNvPicPr>
          <p:nvPr userDrawn="1"/>
        </p:nvPicPr>
        <p:blipFill>
          <a:blip r:embed="rId3">
            <a:lum bright="70000" contrast="-70000"/>
            <a:extLst>
              <a:ext uri="{28A0092B-C50C-407E-A947-70E740481C1C}">
                <a14:useLocalDpi xmlns:a14="http://schemas.microsoft.com/office/drawing/2010/main" val="0"/>
              </a:ext>
            </a:extLst>
          </a:blip>
          <a:stretch>
            <a:fillRect/>
          </a:stretch>
        </p:blipFill>
        <p:spPr>
          <a:xfrm>
            <a:off x="10957038" y="1916832"/>
            <a:ext cx="720000" cy="720000"/>
          </a:xfrm>
          <a:prstGeom prst="rect">
            <a:avLst/>
          </a:prstGeom>
        </p:spPr>
      </p:pic>
    </p:spTree>
    <p:extLst>
      <p:ext uri="{BB962C8B-B14F-4D97-AF65-F5344CB8AC3E}">
        <p14:creationId xmlns:p14="http://schemas.microsoft.com/office/powerpoint/2010/main" val="4202116931"/>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ython vs java">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Text Placeholder 5">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19" name="Freeform: Shape 18">
            <a:extLst>
              <a:ext uri="{FF2B5EF4-FFF2-40B4-BE49-F238E27FC236}">
                <a16:creationId xmlns:a16="http://schemas.microsoft.com/office/drawing/2014/main" id="{80DDEAFD-5BE0-44F1-B364-01416F2B84B9}"/>
              </a:ext>
              <a:ext uri="{C183D7F6-B498-43B3-948B-1728B52AA6E4}">
                <adec:decorative xmlns:adec="http://schemas.microsoft.com/office/drawing/2017/decorative" val="1"/>
              </a:ext>
            </a:extLst>
          </p:cNvPr>
          <p:cNvSpPr/>
          <p:nvPr userDrawn="1"/>
        </p:nvSpPr>
        <p:spPr>
          <a:xfrm>
            <a:off x="6096000" y="1809499"/>
            <a:ext cx="6096000" cy="5048500"/>
          </a:xfrm>
          <a:custGeom>
            <a:avLst/>
            <a:gdLst>
              <a:gd name="connsiteX0" fmla="*/ 5221038 w 6096000"/>
              <a:gd name="connsiteY0" fmla="*/ 0 h 5048500"/>
              <a:gd name="connsiteX1" fmla="*/ 5761038 w 6096000"/>
              <a:gd name="connsiteY1" fmla="*/ 540000 h 5048500"/>
              <a:gd name="connsiteX2" fmla="*/ 5750067 w 6096000"/>
              <a:gd name="connsiteY2" fmla="*/ 648829 h 5048500"/>
              <a:gd name="connsiteX3" fmla="*/ 5727179 w 6096000"/>
              <a:gd name="connsiteY3" fmla="*/ 722563 h 5048500"/>
              <a:gd name="connsiteX4" fmla="*/ 6096000 w 6096000"/>
              <a:gd name="connsiteY4" fmla="*/ 722563 h 5048500"/>
              <a:gd name="connsiteX5" fmla="*/ 6096000 w 6096000"/>
              <a:gd name="connsiteY5" fmla="*/ 5048500 h 5048500"/>
              <a:gd name="connsiteX6" fmla="*/ 0 w 6096000"/>
              <a:gd name="connsiteY6" fmla="*/ 5048500 h 5048500"/>
              <a:gd name="connsiteX7" fmla="*/ 0 w 6096000"/>
              <a:gd name="connsiteY7" fmla="*/ 722563 h 5048500"/>
              <a:gd name="connsiteX8" fmla="*/ 4714897 w 6096000"/>
              <a:gd name="connsiteY8" fmla="*/ 722563 h 5048500"/>
              <a:gd name="connsiteX9" fmla="*/ 4692009 w 6096000"/>
              <a:gd name="connsiteY9" fmla="*/ 648829 h 5048500"/>
              <a:gd name="connsiteX10" fmla="*/ 4681038 w 6096000"/>
              <a:gd name="connsiteY10" fmla="*/ 540000 h 5048500"/>
              <a:gd name="connsiteX11" fmla="*/ 5221038 w 6096000"/>
              <a:gd name="connsiteY11" fmla="*/ 0 h 504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96000" h="5048500">
                <a:moveTo>
                  <a:pt x="5221038" y="0"/>
                </a:moveTo>
                <a:cubicBezTo>
                  <a:pt x="5519272" y="0"/>
                  <a:pt x="5761038" y="241766"/>
                  <a:pt x="5761038" y="540000"/>
                </a:cubicBezTo>
                <a:cubicBezTo>
                  <a:pt x="5761038" y="577279"/>
                  <a:pt x="5757260" y="613676"/>
                  <a:pt x="5750067" y="648829"/>
                </a:cubicBezTo>
                <a:lnTo>
                  <a:pt x="5727179" y="722563"/>
                </a:lnTo>
                <a:lnTo>
                  <a:pt x="6096000" y="722563"/>
                </a:lnTo>
                <a:lnTo>
                  <a:pt x="6096000" y="5048500"/>
                </a:lnTo>
                <a:lnTo>
                  <a:pt x="0" y="5048500"/>
                </a:lnTo>
                <a:lnTo>
                  <a:pt x="0" y="722563"/>
                </a:lnTo>
                <a:lnTo>
                  <a:pt x="4714897" y="722563"/>
                </a:lnTo>
                <a:lnTo>
                  <a:pt x="4692009" y="648829"/>
                </a:lnTo>
                <a:cubicBezTo>
                  <a:pt x="4684816" y="613676"/>
                  <a:pt x="4681038" y="577279"/>
                  <a:pt x="4681038" y="540000"/>
                </a:cubicBezTo>
                <a:cubicBezTo>
                  <a:pt x="4681038" y="241766"/>
                  <a:pt x="4922804" y="0"/>
                  <a:pt x="5221038" y="0"/>
                </a:cubicBezTo>
                <a:close/>
              </a:path>
            </a:pathLst>
          </a:custGeom>
          <a:solidFill>
            <a:schemeClr val="tx1">
              <a:lumMod val="65000"/>
              <a:lumOff val="3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reeform: Shape 17">
            <a:extLst>
              <a:ext uri="{FF2B5EF4-FFF2-40B4-BE49-F238E27FC236}">
                <a16:creationId xmlns:a16="http://schemas.microsoft.com/office/drawing/2014/main" id="{5643CC5A-E3E4-4593-BCCF-87E54C9231EC}"/>
              </a:ext>
              <a:ext uri="{C183D7F6-B498-43B3-948B-1728B52AA6E4}">
                <adec:decorative xmlns:adec="http://schemas.microsoft.com/office/drawing/2017/decorative" val="1"/>
              </a:ext>
            </a:extLst>
          </p:cNvPr>
          <p:cNvSpPr/>
          <p:nvPr userDrawn="1"/>
        </p:nvSpPr>
        <p:spPr>
          <a:xfrm>
            <a:off x="0" y="1809500"/>
            <a:ext cx="6096000" cy="5048500"/>
          </a:xfrm>
          <a:custGeom>
            <a:avLst/>
            <a:gdLst>
              <a:gd name="connsiteX0" fmla="*/ 874962 w 6096000"/>
              <a:gd name="connsiteY0" fmla="*/ 0 h 5048500"/>
              <a:gd name="connsiteX1" fmla="*/ 1414962 w 6096000"/>
              <a:gd name="connsiteY1" fmla="*/ 540000 h 5048500"/>
              <a:gd name="connsiteX2" fmla="*/ 1403991 w 6096000"/>
              <a:gd name="connsiteY2" fmla="*/ 648829 h 5048500"/>
              <a:gd name="connsiteX3" fmla="*/ 1381103 w 6096000"/>
              <a:gd name="connsiteY3" fmla="*/ 722563 h 5048500"/>
              <a:gd name="connsiteX4" fmla="*/ 6096000 w 6096000"/>
              <a:gd name="connsiteY4" fmla="*/ 722563 h 5048500"/>
              <a:gd name="connsiteX5" fmla="*/ 6096000 w 6096000"/>
              <a:gd name="connsiteY5" fmla="*/ 5048500 h 5048500"/>
              <a:gd name="connsiteX6" fmla="*/ 0 w 6096000"/>
              <a:gd name="connsiteY6" fmla="*/ 5048500 h 5048500"/>
              <a:gd name="connsiteX7" fmla="*/ 0 w 6096000"/>
              <a:gd name="connsiteY7" fmla="*/ 722563 h 5048500"/>
              <a:gd name="connsiteX8" fmla="*/ 368821 w 6096000"/>
              <a:gd name="connsiteY8" fmla="*/ 722563 h 5048500"/>
              <a:gd name="connsiteX9" fmla="*/ 345933 w 6096000"/>
              <a:gd name="connsiteY9" fmla="*/ 648829 h 5048500"/>
              <a:gd name="connsiteX10" fmla="*/ 334962 w 6096000"/>
              <a:gd name="connsiteY10" fmla="*/ 540000 h 5048500"/>
              <a:gd name="connsiteX11" fmla="*/ 874962 w 6096000"/>
              <a:gd name="connsiteY11" fmla="*/ 0 h 504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96000" h="5048500">
                <a:moveTo>
                  <a:pt x="874962" y="0"/>
                </a:moveTo>
                <a:cubicBezTo>
                  <a:pt x="1173196" y="0"/>
                  <a:pt x="1414962" y="241766"/>
                  <a:pt x="1414962" y="540000"/>
                </a:cubicBezTo>
                <a:cubicBezTo>
                  <a:pt x="1414962" y="577279"/>
                  <a:pt x="1411185" y="613676"/>
                  <a:pt x="1403991" y="648829"/>
                </a:cubicBezTo>
                <a:lnTo>
                  <a:pt x="1381103" y="722563"/>
                </a:lnTo>
                <a:lnTo>
                  <a:pt x="6096000" y="722563"/>
                </a:lnTo>
                <a:lnTo>
                  <a:pt x="6096000" y="5048500"/>
                </a:lnTo>
                <a:lnTo>
                  <a:pt x="0" y="5048500"/>
                </a:lnTo>
                <a:lnTo>
                  <a:pt x="0" y="722563"/>
                </a:lnTo>
                <a:lnTo>
                  <a:pt x="368821" y="722563"/>
                </a:lnTo>
                <a:lnTo>
                  <a:pt x="345933" y="648829"/>
                </a:lnTo>
                <a:cubicBezTo>
                  <a:pt x="338740" y="613676"/>
                  <a:pt x="334962" y="577279"/>
                  <a:pt x="334962" y="540000"/>
                </a:cubicBezTo>
                <a:cubicBezTo>
                  <a:pt x="334962" y="241766"/>
                  <a:pt x="576728" y="0"/>
                  <a:pt x="87496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Python text">
            <a:extLst>
              <a:ext uri="{FF2B5EF4-FFF2-40B4-BE49-F238E27FC236}">
                <a16:creationId xmlns:a16="http://schemas.microsoft.com/office/drawing/2014/main" id="{9F88DDDC-4C35-4CF5-B248-20EE8FEAF986}"/>
              </a:ext>
            </a:extLst>
          </p:cNvPr>
          <p:cNvSpPr>
            <a:spLocks noGrp="1"/>
          </p:cNvSpPr>
          <p:nvPr>
            <p:ph type="body" sz="quarter" idx="12"/>
          </p:nvPr>
        </p:nvSpPr>
        <p:spPr>
          <a:xfrm>
            <a:off x="334963" y="2780927"/>
            <a:ext cx="5426074" cy="3816425"/>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5" name="Java text">
            <a:extLst>
              <a:ext uri="{FF2B5EF4-FFF2-40B4-BE49-F238E27FC236}">
                <a16:creationId xmlns:a16="http://schemas.microsoft.com/office/drawing/2014/main" id="{360934D8-0D8F-4941-B851-5687B3B99226}"/>
              </a:ext>
            </a:extLst>
          </p:cNvPr>
          <p:cNvSpPr>
            <a:spLocks noGrp="1"/>
          </p:cNvSpPr>
          <p:nvPr>
            <p:ph type="body" sz="quarter" idx="16"/>
          </p:nvPr>
        </p:nvSpPr>
        <p:spPr>
          <a:xfrm>
            <a:off x="6483350" y="2780927"/>
            <a:ext cx="5373687" cy="3816425"/>
          </a:xfrm>
        </p:spPr>
        <p:txBody>
          <a:bodyPr>
            <a:normAutofit/>
          </a:bodyPr>
          <a:lstStyle>
            <a:lvl1pPr marL="285750" indent="-285750">
              <a:buFont typeface="Arial" panose="020B0604020202020204" pitchFamily="34" charset="0"/>
              <a:buChar char="•"/>
              <a:defRPr sz="1800">
                <a:solidFill>
                  <a:schemeClr val="bg1"/>
                </a:solidFill>
              </a:defRPr>
            </a:lvl1pPr>
          </a:lstStyle>
          <a:p>
            <a:pPr lvl="0"/>
            <a:r>
              <a:rPr lang="en-US"/>
              <a:t>Click to edit Master text styles</a:t>
            </a:r>
          </a:p>
        </p:txBody>
      </p:sp>
      <p:pic>
        <p:nvPicPr>
          <p:cNvPr id="7" name="Python icon" descr="Python icon">
            <a:extLst>
              <a:ext uri="{FF2B5EF4-FFF2-40B4-BE49-F238E27FC236}">
                <a16:creationId xmlns:a16="http://schemas.microsoft.com/office/drawing/2014/main" id="{48D1BD87-43D0-4B5D-B055-6F39A1322F6D}"/>
              </a:ext>
            </a:extLst>
          </p:cNvPr>
          <p:cNvPicPr>
            <a:picLocks noChangeAspect="1"/>
          </p:cNvPicPr>
          <p:nvPr userDrawn="1"/>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14962" y="1989500"/>
            <a:ext cx="720000" cy="720000"/>
          </a:xfrm>
          <a:prstGeom prst="rect">
            <a:avLst/>
          </a:prstGeom>
        </p:spPr>
      </p:pic>
      <p:pic>
        <p:nvPicPr>
          <p:cNvPr id="14" name="Java Icon" descr="Java Icon">
            <a:extLst>
              <a:ext uri="{FF2B5EF4-FFF2-40B4-BE49-F238E27FC236}">
                <a16:creationId xmlns:a16="http://schemas.microsoft.com/office/drawing/2014/main" id="{C0064A60-48BD-49C1-9C34-80CF6758BF24}"/>
              </a:ext>
            </a:extLst>
          </p:cNvPr>
          <p:cNvPicPr>
            <a:picLocks noChangeAspect="1"/>
          </p:cNvPicPr>
          <p:nvPr userDrawn="1"/>
        </p:nvPicPr>
        <p:blipFill>
          <a:blip r:embed="rId3">
            <a:lum bright="70000" contrast="-70000"/>
            <a:extLst>
              <a:ext uri="{28A0092B-C50C-407E-A947-70E740481C1C}">
                <a14:useLocalDpi xmlns:a14="http://schemas.microsoft.com/office/drawing/2010/main" val="0"/>
              </a:ext>
            </a:extLst>
          </a:blip>
          <a:stretch>
            <a:fillRect/>
          </a:stretch>
        </p:blipFill>
        <p:spPr>
          <a:xfrm>
            <a:off x="10957038" y="1916832"/>
            <a:ext cx="720000" cy="720000"/>
          </a:xfrm>
          <a:prstGeom prst="rect">
            <a:avLst/>
          </a:prstGeom>
        </p:spPr>
      </p:pic>
    </p:spTree>
    <p:extLst>
      <p:ext uri="{BB962C8B-B14F-4D97-AF65-F5344CB8AC3E}">
        <p14:creationId xmlns:p14="http://schemas.microsoft.com/office/powerpoint/2010/main" val="2576645861"/>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grey-sub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Text Placeholder 5">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3" name="Rectangle 2">
            <a:extLst>
              <a:ext uri="{FF2B5EF4-FFF2-40B4-BE49-F238E27FC236}">
                <a16:creationId xmlns:a16="http://schemas.microsoft.com/office/drawing/2014/main" id="{4D7A9ED2-ACA9-4239-A5C2-F13D44A59D92}"/>
              </a:ext>
            </a:extLst>
          </p:cNvPr>
          <p:cNvSpPr/>
          <p:nvPr userDrawn="1"/>
        </p:nvSpPr>
        <p:spPr>
          <a:xfrm>
            <a:off x="1050925" y="2374182"/>
            <a:ext cx="3067050" cy="4140190"/>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B39BC0F6-9E5C-4856-8A36-2E416E7BF1B3}"/>
              </a:ext>
            </a:extLst>
          </p:cNvPr>
          <p:cNvSpPr/>
          <p:nvPr userDrawn="1"/>
        </p:nvSpPr>
        <p:spPr>
          <a:xfrm>
            <a:off x="4571205" y="2349510"/>
            <a:ext cx="3067050" cy="4140190"/>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C31458E-50BE-4E6E-9DC5-99DEF1DA595A}"/>
              </a:ext>
            </a:extLst>
          </p:cNvPr>
          <p:cNvSpPr/>
          <p:nvPr userDrawn="1"/>
        </p:nvSpPr>
        <p:spPr>
          <a:xfrm>
            <a:off x="8091485" y="2349520"/>
            <a:ext cx="3067050" cy="4140190"/>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 Placeholder 8">
            <a:extLst>
              <a:ext uri="{FF2B5EF4-FFF2-40B4-BE49-F238E27FC236}">
                <a16:creationId xmlns:a16="http://schemas.microsoft.com/office/drawing/2014/main" id="{C603B28D-43A1-4603-AAAB-3B3457F0BC36}"/>
              </a:ext>
            </a:extLst>
          </p:cNvPr>
          <p:cNvSpPr>
            <a:spLocks noGrp="1"/>
          </p:cNvSpPr>
          <p:nvPr>
            <p:ph type="body" sz="quarter" idx="11"/>
          </p:nvPr>
        </p:nvSpPr>
        <p:spPr>
          <a:xfrm>
            <a:off x="1241425" y="2532063"/>
            <a:ext cx="2695575" cy="541337"/>
          </a:xfrm>
        </p:spPr>
        <p:txBody>
          <a:bodyPr anchor="ctr">
            <a:normAutofit/>
          </a:bodyPr>
          <a:lstStyle>
            <a:lvl1pPr marL="0" indent="0" algn="ctr">
              <a:buNone/>
              <a:defRPr sz="1800">
                <a:latin typeface="Montserrat SemiBold" panose="00000700000000000000" pitchFamily="50" charset="0"/>
              </a:defRPr>
            </a:lvl1pPr>
          </a:lstStyle>
          <a:p>
            <a:pPr lvl="0"/>
            <a:r>
              <a:rPr lang="en-US"/>
              <a:t>Click to edit Master text styles</a:t>
            </a:r>
          </a:p>
        </p:txBody>
      </p:sp>
      <p:sp>
        <p:nvSpPr>
          <p:cNvPr id="11" name="Text Placeholder 10">
            <a:extLst>
              <a:ext uri="{FF2B5EF4-FFF2-40B4-BE49-F238E27FC236}">
                <a16:creationId xmlns:a16="http://schemas.microsoft.com/office/drawing/2014/main" id="{9F88DDDC-4C35-4CF5-B248-20EE8FEAF986}"/>
              </a:ext>
            </a:extLst>
          </p:cNvPr>
          <p:cNvSpPr>
            <a:spLocks noGrp="1"/>
          </p:cNvSpPr>
          <p:nvPr>
            <p:ph type="body" sz="quarter" idx="12"/>
          </p:nvPr>
        </p:nvSpPr>
        <p:spPr>
          <a:xfrm>
            <a:off x="1241425" y="3236913"/>
            <a:ext cx="2695575" cy="3017837"/>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2" name="Text Placeholder 8">
            <a:extLst>
              <a:ext uri="{FF2B5EF4-FFF2-40B4-BE49-F238E27FC236}">
                <a16:creationId xmlns:a16="http://schemas.microsoft.com/office/drawing/2014/main" id="{1297340F-6B8B-4F15-87D6-F1FD5F78AF6F}"/>
              </a:ext>
            </a:extLst>
          </p:cNvPr>
          <p:cNvSpPr>
            <a:spLocks noGrp="1"/>
          </p:cNvSpPr>
          <p:nvPr>
            <p:ph type="body" sz="quarter" idx="13"/>
          </p:nvPr>
        </p:nvSpPr>
        <p:spPr>
          <a:xfrm>
            <a:off x="4745038" y="2532063"/>
            <a:ext cx="2689223" cy="541337"/>
          </a:xfrm>
        </p:spPr>
        <p:txBody>
          <a:bodyPr anchor="ctr">
            <a:normAutofit/>
          </a:bodyPr>
          <a:lstStyle>
            <a:lvl1pPr marL="0" indent="0" algn="ctr">
              <a:buNone/>
              <a:defRPr sz="1800">
                <a:latin typeface="Montserrat SemiBold" panose="00000700000000000000" pitchFamily="50" charset="0"/>
              </a:defRPr>
            </a:lvl1pPr>
          </a:lstStyle>
          <a:p>
            <a:pPr lvl="0"/>
            <a:r>
              <a:rPr lang="en-US"/>
              <a:t>Click to edit Master text styles</a:t>
            </a:r>
          </a:p>
        </p:txBody>
      </p:sp>
      <p:sp>
        <p:nvSpPr>
          <p:cNvPr id="13" name="Text Placeholder 8">
            <a:extLst>
              <a:ext uri="{FF2B5EF4-FFF2-40B4-BE49-F238E27FC236}">
                <a16:creationId xmlns:a16="http://schemas.microsoft.com/office/drawing/2014/main" id="{7F1A0634-75BF-4F85-B5CE-B528A6907037}"/>
              </a:ext>
            </a:extLst>
          </p:cNvPr>
          <p:cNvSpPr>
            <a:spLocks noGrp="1"/>
          </p:cNvSpPr>
          <p:nvPr>
            <p:ph type="body" sz="quarter" idx="14"/>
          </p:nvPr>
        </p:nvSpPr>
        <p:spPr>
          <a:xfrm>
            <a:off x="8243889" y="2532063"/>
            <a:ext cx="2724146" cy="541337"/>
          </a:xfrm>
        </p:spPr>
        <p:txBody>
          <a:bodyPr anchor="ctr">
            <a:normAutofit/>
          </a:bodyPr>
          <a:lstStyle>
            <a:lvl1pPr marL="0" indent="0" algn="ctr">
              <a:buNone/>
              <a:defRPr sz="1800">
                <a:latin typeface="Montserrat SemiBold" panose="00000700000000000000" pitchFamily="50" charset="0"/>
              </a:defRPr>
            </a:lvl1pPr>
          </a:lstStyle>
          <a:p>
            <a:pPr lvl="0"/>
            <a:r>
              <a:rPr lang="en-US"/>
              <a:t>Click to edit Master text styles</a:t>
            </a:r>
          </a:p>
        </p:txBody>
      </p:sp>
      <p:sp>
        <p:nvSpPr>
          <p:cNvPr id="14" name="Text Placeholder 10">
            <a:extLst>
              <a:ext uri="{FF2B5EF4-FFF2-40B4-BE49-F238E27FC236}">
                <a16:creationId xmlns:a16="http://schemas.microsoft.com/office/drawing/2014/main" id="{A50F47CA-FC2E-4E41-9FE1-468493D92BB7}"/>
              </a:ext>
            </a:extLst>
          </p:cNvPr>
          <p:cNvSpPr>
            <a:spLocks noGrp="1"/>
          </p:cNvSpPr>
          <p:nvPr>
            <p:ph type="body" sz="quarter" idx="15"/>
          </p:nvPr>
        </p:nvSpPr>
        <p:spPr>
          <a:xfrm>
            <a:off x="4763852" y="3255953"/>
            <a:ext cx="2689223" cy="3017837"/>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5" name="Text Placeholder 10">
            <a:extLst>
              <a:ext uri="{FF2B5EF4-FFF2-40B4-BE49-F238E27FC236}">
                <a16:creationId xmlns:a16="http://schemas.microsoft.com/office/drawing/2014/main" id="{360934D8-0D8F-4941-B851-5687B3B99226}"/>
              </a:ext>
            </a:extLst>
          </p:cNvPr>
          <p:cNvSpPr>
            <a:spLocks noGrp="1"/>
          </p:cNvSpPr>
          <p:nvPr>
            <p:ph type="body" sz="quarter" idx="16"/>
          </p:nvPr>
        </p:nvSpPr>
        <p:spPr>
          <a:xfrm>
            <a:off x="8245266" y="3236912"/>
            <a:ext cx="2689223" cy="3017837"/>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Tree>
    <p:extLst>
      <p:ext uri="{BB962C8B-B14F-4D97-AF65-F5344CB8AC3E}">
        <p14:creationId xmlns:p14="http://schemas.microsoft.com/office/powerpoint/2010/main" val="1333186287"/>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grey-sub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Text Placeholder 5">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3" name="Rectangle 2">
            <a:extLst>
              <a:ext uri="{FF2B5EF4-FFF2-40B4-BE49-F238E27FC236}">
                <a16:creationId xmlns:a16="http://schemas.microsoft.com/office/drawing/2014/main" id="{4D7A9ED2-ACA9-4239-A5C2-F13D44A59D92}"/>
              </a:ext>
            </a:extLst>
          </p:cNvPr>
          <p:cNvSpPr/>
          <p:nvPr userDrawn="1"/>
        </p:nvSpPr>
        <p:spPr>
          <a:xfrm>
            <a:off x="1050925" y="2374182"/>
            <a:ext cx="3067050" cy="4140190"/>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B39BC0F6-9E5C-4856-8A36-2E416E7BF1B3}"/>
              </a:ext>
            </a:extLst>
          </p:cNvPr>
          <p:cNvSpPr/>
          <p:nvPr userDrawn="1"/>
        </p:nvSpPr>
        <p:spPr>
          <a:xfrm>
            <a:off x="4571205" y="2349510"/>
            <a:ext cx="3067050" cy="4140190"/>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C31458E-50BE-4E6E-9DC5-99DEF1DA595A}"/>
              </a:ext>
            </a:extLst>
          </p:cNvPr>
          <p:cNvSpPr/>
          <p:nvPr userDrawn="1"/>
        </p:nvSpPr>
        <p:spPr>
          <a:xfrm>
            <a:off x="8091485" y="2349520"/>
            <a:ext cx="3067050" cy="4140190"/>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10">
            <a:extLst>
              <a:ext uri="{FF2B5EF4-FFF2-40B4-BE49-F238E27FC236}">
                <a16:creationId xmlns:a16="http://schemas.microsoft.com/office/drawing/2014/main" id="{9F88DDDC-4C35-4CF5-B248-20EE8FEAF986}"/>
              </a:ext>
            </a:extLst>
          </p:cNvPr>
          <p:cNvSpPr>
            <a:spLocks noGrp="1"/>
          </p:cNvSpPr>
          <p:nvPr>
            <p:ph type="body" sz="quarter" idx="12"/>
          </p:nvPr>
        </p:nvSpPr>
        <p:spPr>
          <a:xfrm>
            <a:off x="1241425" y="3236913"/>
            <a:ext cx="2695575" cy="3017837"/>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4" name="Text Placeholder 10">
            <a:extLst>
              <a:ext uri="{FF2B5EF4-FFF2-40B4-BE49-F238E27FC236}">
                <a16:creationId xmlns:a16="http://schemas.microsoft.com/office/drawing/2014/main" id="{A50F47CA-FC2E-4E41-9FE1-468493D92BB7}"/>
              </a:ext>
            </a:extLst>
          </p:cNvPr>
          <p:cNvSpPr>
            <a:spLocks noGrp="1"/>
          </p:cNvSpPr>
          <p:nvPr>
            <p:ph type="body" sz="quarter" idx="15"/>
          </p:nvPr>
        </p:nvSpPr>
        <p:spPr>
          <a:xfrm>
            <a:off x="4763852" y="3255953"/>
            <a:ext cx="2689223" cy="3017837"/>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5" name="Text Placeholder 10">
            <a:extLst>
              <a:ext uri="{FF2B5EF4-FFF2-40B4-BE49-F238E27FC236}">
                <a16:creationId xmlns:a16="http://schemas.microsoft.com/office/drawing/2014/main" id="{360934D8-0D8F-4941-B851-5687B3B99226}"/>
              </a:ext>
            </a:extLst>
          </p:cNvPr>
          <p:cNvSpPr>
            <a:spLocks noGrp="1"/>
          </p:cNvSpPr>
          <p:nvPr>
            <p:ph type="body" sz="quarter" idx="16"/>
          </p:nvPr>
        </p:nvSpPr>
        <p:spPr>
          <a:xfrm>
            <a:off x="8245266" y="3236912"/>
            <a:ext cx="2689223" cy="3017837"/>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4" name="Rectangle 3">
            <a:extLst>
              <a:ext uri="{FF2B5EF4-FFF2-40B4-BE49-F238E27FC236}">
                <a16:creationId xmlns:a16="http://schemas.microsoft.com/office/drawing/2014/main" id="{FCB9495C-766F-49C1-9B48-5EA52C6F9911}"/>
              </a:ext>
            </a:extLst>
          </p:cNvPr>
          <p:cNvSpPr/>
          <p:nvPr userDrawn="1"/>
        </p:nvSpPr>
        <p:spPr>
          <a:xfrm>
            <a:off x="2044450" y="1988960"/>
            <a:ext cx="1080000" cy="1080000"/>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75C092B1-222B-4B17-9B7E-8AB8D1F1952E}"/>
              </a:ext>
            </a:extLst>
          </p:cNvPr>
          <p:cNvSpPr/>
          <p:nvPr userDrawn="1"/>
        </p:nvSpPr>
        <p:spPr>
          <a:xfrm>
            <a:off x="5564480" y="1988960"/>
            <a:ext cx="1080000" cy="1080000"/>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DCDCB516-3817-4B5C-91D7-7EACBCFA79BE}"/>
              </a:ext>
            </a:extLst>
          </p:cNvPr>
          <p:cNvSpPr/>
          <p:nvPr userDrawn="1"/>
        </p:nvSpPr>
        <p:spPr>
          <a:xfrm>
            <a:off x="9084510" y="1988960"/>
            <a:ext cx="1080000" cy="1080000"/>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Picture Placeholder 16">
            <a:extLst>
              <a:ext uri="{FF2B5EF4-FFF2-40B4-BE49-F238E27FC236}">
                <a16:creationId xmlns:a16="http://schemas.microsoft.com/office/drawing/2014/main" id="{232EEA97-217A-43AB-99B8-C08F880EEB70}"/>
              </a:ext>
            </a:extLst>
          </p:cNvPr>
          <p:cNvSpPr>
            <a:spLocks noGrp="1"/>
          </p:cNvSpPr>
          <p:nvPr>
            <p:ph type="pic" sz="quarter" idx="17"/>
          </p:nvPr>
        </p:nvSpPr>
        <p:spPr>
          <a:xfrm>
            <a:off x="2044700" y="1981919"/>
            <a:ext cx="1079500" cy="1080000"/>
          </a:xfrm>
          <a:ln>
            <a:solidFill>
              <a:schemeClr val="tx1">
                <a:lumMod val="65000"/>
                <a:lumOff val="35000"/>
              </a:schemeClr>
            </a:solidFill>
          </a:ln>
        </p:spPr>
        <p:txBody>
          <a:bodyPr/>
          <a:lstStyle>
            <a:lvl1pPr marL="0" indent="0">
              <a:buNone/>
              <a:defRPr/>
            </a:lvl1pPr>
          </a:lstStyle>
          <a:p>
            <a:r>
              <a:rPr lang="en-US"/>
              <a:t>Click icon to add picture</a:t>
            </a:r>
            <a:endParaRPr lang="en-GB" dirty="0"/>
          </a:p>
        </p:txBody>
      </p:sp>
      <p:sp>
        <p:nvSpPr>
          <p:cNvPr id="21" name="Picture Placeholder 16">
            <a:extLst>
              <a:ext uri="{FF2B5EF4-FFF2-40B4-BE49-F238E27FC236}">
                <a16:creationId xmlns:a16="http://schemas.microsoft.com/office/drawing/2014/main" id="{E0069701-2003-44CD-AC7B-2E0828075F6F}"/>
              </a:ext>
            </a:extLst>
          </p:cNvPr>
          <p:cNvSpPr>
            <a:spLocks noGrp="1"/>
          </p:cNvSpPr>
          <p:nvPr>
            <p:ph type="pic" sz="quarter" idx="19"/>
          </p:nvPr>
        </p:nvSpPr>
        <p:spPr>
          <a:xfrm>
            <a:off x="9084760" y="1981919"/>
            <a:ext cx="1079500" cy="1080000"/>
          </a:xfrm>
          <a:ln>
            <a:solidFill>
              <a:schemeClr val="tx1">
                <a:lumMod val="65000"/>
                <a:lumOff val="35000"/>
              </a:schemeClr>
            </a:solidFill>
          </a:ln>
        </p:spPr>
        <p:txBody>
          <a:bodyPr/>
          <a:lstStyle>
            <a:lvl1pPr marL="0" indent="0">
              <a:buNone/>
              <a:defRPr/>
            </a:lvl1pPr>
          </a:lstStyle>
          <a:p>
            <a:r>
              <a:rPr lang="en-US"/>
              <a:t>Click icon to add picture</a:t>
            </a:r>
            <a:endParaRPr lang="en-GB" dirty="0"/>
          </a:p>
        </p:txBody>
      </p:sp>
      <p:sp>
        <p:nvSpPr>
          <p:cNvPr id="26" name="Picture Placeholder 16">
            <a:extLst>
              <a:ext uri="{FF2B5EF4-FFF2-40B4-BE49-F238E27FC236}">
                <a16:creationId xmlns:a16="http://schemas.microsoft.com/office/drawing/2014/main" id="{6DC015A7-26B5-4E65-ABE0-E4CE1367E80B}"/>
              </a:ext>
            </a:extLst>
          </p:cNvPr>
          <p:cNvSpPr>
            <a:spLocks noGrp="1"/>
          </p:cNvSpPr>
          <p:nvPr>
            <p:ph type="pic" sz="quarter" idx="20"/>
          </p:nvPr>
        </p:nvSpPr>
        <p:spPr>
          <a:xfrm>
            <a:off x="5564980" y="1981919"/>
            <a:ext cx="1079500" cy="1080000"/>
          </a:xfrm>
          <a:ln>
            <a:solidFill>
              <a:schemeClr val="tx1">
                <a:lumMod val="65000"/>
                <a:lumOff val="35000"/>
              </a:schemeClr>
            </a:solidFill>
          </a:ln>
        </p:spPr>
        <p:txBody>
          <a:bodyPr/>
          <a:lstStyle>
            <a:lvl1pPr marL="0" indent="0">
              <a:buNone/>
              <a:defRPr/>
            </a:lvl1pPr>
          </a:lstStyle>
          <a:p>
            <a:r>
              <a:rPr lang="en-US"/>
              <a:t>Click icon to add picture</a:t>
            </a:r>
            <a:endParaRPr lang="en-GB" dirty="0"/>
          </a:p>
        </p:txBody>
      </p:sp>
    </p:spTree>
    <p:extLst>
      <p:ext uri="{BB962C8B-B14F-4D97-AF65-F5344CB8AC3E}">
        <p14:creationId xmlns:p14="http://schemas.microsoft.com/office/powerpoint/2010/main" val="672166844"/>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1_grey-sub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Text Placeholder 5">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3" name="Rectangle 2">
            <a:extLst>
              <a:ext uri="{FF2B5EF4-FFF2-40B4-BE49-F238E27FC236}">
                <a16:creationId xmlns:a16="http://schemas.microsoft.com/office/drawing/2014/main" id="{4D7A9ED2-ACA9-4239-A5C2-F13D44A59D92}"/>
              </a:ext>
            </a:extLst>
          </p:cNvPr>
          <p:cNvSpPr/>
          <p:nvPr userDrawn="1"/>
        </p:nvSpPr>
        <p:spPr>
          <a:xfrm>
            <a:off x="1050925" y="2816932"/>
            <a:ext cx="3067050" cy="3697440"/>
          </a:xfrm>
          <a:prstGeom prst="rect">
            <a:avLst/>
          </a:prstGeom>
          <a:solidFill>
            <a:schemeClr val="bg1"/>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B39BC0F6-9E5C-4856-8A36-2E416E7BF1B3}"/>
              </a:ext>
            </a:extLst>
          </p:cNvPr>
          <p:cNvSpPr/>
          <p:nvPr userDrawn="1"/>
        </p:nvSpPr>
        <p:spPr>
          <a:xfrm>
            <a:off x="4571205" y="2816932"/>
            <a:ext cx="3067050" cy="3672768"/>
          </a:xfrm>
          <a:prstGeom prst="rect">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C31458E-50BE-4E6E-9DC5-99DEF1DA595A}"/>
              </a:ext>
            </a:extLst>
          </p:cNvPr>
          <p:cNvSpPr/>
          <p:nvPr userDrawn="1"/>
        </p:nvSpPr>
        <p:spPr>
          <a:xfrm>
            <a:off x="8091485" y="2816932"/>
            <a:ext cx="3067050" cy="3672778"/>
          </a:xfrm>
          <a:prstGeom prst="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10">
            <a:extLst>
              <a:ext uri="{FF2B5EF4-FFF2-40B4-BE49-F238E27FC236}">
                <a16:creationId xmlns:a16="http://schemas.microsoft.com/office/drawing/2014/main" id="{9F88DDDC-4C35-4CF5-B248-20EE8FEAF986}"/>
              </a:ext>
            </a:extLst>
          </p:cNvPr>
          <p:cNvSpPr>
            <a:spLocks noGrp="1"/>
          </p:cNvSpPr>
          <p:nvPr>
            <p:ph type="body" sz="quarter" idx="12"/>
          </p:nvPr>
        </p:nvSpPr>
        <p:spPr>
          <a:xfrm>
            <a:off x="1241425" y="3429000"/>
            <a:ext cx="2695575" cy="2825750"/>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4" name="Text Placeholder 10">
            <a:extLst>
              <a:ext uri="{FF2B5EF4-FFF2-40B4-BE49-F238E27FC236}">
                <a16:creationId xmlns:a16="http://schemas.microsoft.com/office/drawing/2014/main" id="{A50F47CA-FC2E-4E41-9FE1-468493D92BB7}"/>
              </a:ext>
            </a:extLst>
          </p:cNvPr>
          <p:cNvSpPr>
            <a:spLocks noGrp="1"/>
          </p:cNvSpPr>
          <p:nvPr>
            <p:ph type="body" sz="quarter" idx="15"/>
          </p:nvPr>
        </p:nvSpPr>
        <p:spPr>
          <a:xfrm>
            <a:off x="4763852" y="3429000"/>
            <a:ext cx="2689223" cy="2844790"/>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5" name="Text Placeholder 10">
            <a:extLst>
              <a:ext uri="{FF2B5EF4-FFF2-40B4-BE49-F238E27FC236}">
                <a16:creationId xmlns:a16="http://schemas.microsoft.com/office/drawing/2014/main" id="{360934D8-0D8F-4941-B851-5687B3B99226}"/>
              </a:ext>
            </a:extLst>
          </p:cNvPr>
          <p:cNvSpPr>
            <a:spLocks noGrp="1"/>
          </p:cNvSpPr>
          <p:nvPr>
            <p:ph type="body" sz="quarter" idx="16"/>
          </p:nvPr>
        </p:nvSpPr>
        <p:spPr>
          <a:xfrm>
            <a:off x="8245266" y="3429000"/>
            <a:ext cx="2689223" cy="2825749"/>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4" name="Rectangle 3">
            <a:extLst>
              <a:ext uri="{FF2B5EF4-FFF2-40B4-BE49-F238E27FC236}">
                <a16:creationId xmlns:a16="http://schemas.microsoft.com/office/drawing/2014/main" id="{FCB9495C-766F-49C1-9B48-5EA52C6F9911}"/>
              </a:ext>
            </a:extLst>
          </p:cNvPr>
          <p:cNvSpPr/>
          <p:nvPr userDrawn="1"/>
        </p:nvSpPr>
        <p:spPr>
          <a:xfrm>
            <a:off x="1050925" y="2816932"/>
            <a:ext cx="3067049" cy="419980"/>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75C092B1-222B-4B17-9B7E-8AB8D1F1952E}"/>
              </a:ext>
            </a:extLst>
          </p:cNvPr>
          <p:cNvSpPr/>
          <p:nvPr userDrawn="1"/>
        </p:nvSpPr>
        <p:spPr>
          <a:xfrm>
            <a:off x="4571205" y="2816932"/>
            <a:ext cx="3067050" cy="419980"/>
          </a:xfrm>
          <a:prstGeom prst="rect">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DCDCB516-3817-4B5C-91D7-7EACBCFA79BE}"/>
              </a:ext>
            </a:extLst>
          </p:cNvPr>
          <p:cNvSpPr/>
          <p:nvPr userDrawn="1"/>
        </p:nvSpPr>
        <p:spPr>
          <a:xfrm>
            <a:off x="8091485" y="2816931"/>
            <a:ext cx="3067049" cy="419981"/>
          </a:xfrm>
          <a:prstGeom prst="rect">
            <a:avLst/>
          </a:prstGeom>
          <a:solidFill>
            <a:schemeClr val="tx1">
              <a:lumMod val="65000"/>
              <a:lumOff val="3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 Placeholder 8">
            <a:extLst>
              <a:ext uri="{FF2B5EF4-FFF2-40B4-BE49-F238E27FC236}">
                <a16:creationId xmlns:a16="http://schemas.microsoft.com/office/drawing/2014/main" id="{F7C3D136-8E09-421E-92F0-5F44D9299B95}"/>
              </a:ext>
            </a:extLst>
          </p:cNvPr>
          <p:cNvSpPr>
            <a:spLocks noGrp="1"/>
          </p:cNvSpPr>
          <p:nvPr>
            <p:ph type="body" sz="quarter" idx="17"/>
          </p:nvPr>
        </p:nvSpPr>
        <p:spPr>
          <a:xfrm>
            <a:off x="1068388" y="2816225"/>
            <a:ext cx="3048000"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19" name="Text Placeholder 8">
            <a:extLst>
              <a:ext uri="{FF2B5EF4-FFF2-40B4-BE49-F238E27FC236}">
                <a16:creationId xmlns:a16="http://schemas.microsoft.com/office/drawing/2014/main" id="{F9192133-37FE-4491-8547-E72ED03FA46E}"/>
              </a:ext>
            </a:extLst>
          </p:cNvPr>
          <p:cNvSpPr>
            <a:spLocks noGrp="1"/>
          </p:cNvSpPr>
          <p:nvPr>
            <p:ph type="body" sz="quarter" idx="18"/>
          </p:nvPr>
        </p:nvSpPr>
        <p:spPr>
          <a:xfrm>
            <a:off x="4590256" y="2811350"/>
            <a:ext cx="3048000"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22" name="Text Placeholder 8">
            <a:extLst>
              <a:ext uri="{FF2B5EF4-FFF2-40B4-BE49-F238E27FC236}">
                <a16:creationId xmlns:a16="http://schemas.microsoft.com/office/drawing/2014/main" id="{66A71B77-0252-4065-B18D-45EC1A350B36}"/>
              </a:ext>
            </a:extLst>
          </p:cNvPr>
          <p:cNvSpPr>
            <a:spLocks noGrp="1"/>
          </p:cNvSpPr>
          <p:nvPr>
            <p:ph type="body" sz="quarter" idx="19"/>
          </p:nvPr>
        </p:nvSpPr>
        <p:spPr>
          <a:xfrm>
            <a:off x="8110534" y="2812747"/>
            <a:ext cx="3048000"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23" name="Text Placeholder 8">
            <a:extLst>
              <a:ext uri="{FF2B5EF4-FFF2-40B4-BE49-F238E27FC236}">
                <a16:creationId xmlns:a16="http://schemas.microsoft.com/office/drawing/2014/main" id="{0C0B6960-CFEE-4C92-BDFF-C8EA783A51BD}"/>
              </a:ext>
            </a:extLst>
          </p:cNvPr>
          <p:cNvSpPr>
            <a:spLocks noGrp="1"/>
          </p:cNvSpPr>
          <p:nvPr>
            <p:ph type="body" sz="quarter" idx="20" hasCustomPrompt="1"/>
          </p:nvPr>
        </p:nvSpPr>
        <p:spPr>
          <a:xfrm>
            <a:off x="2154907" y="1959682"/>
            <a:ext cx="868611" cy="857250"/>
          </a:xfrm>
          <a:ln>
            <a:noFill/>
          </a:ln>
        </p:spPr>
        <p:txBody>
          <a:bodyPr anchor="ctr">
            <a:noAutofit/>
          </a:bodyPr>
          <a:lstStyle>
            <a:lvl1pPr marL="0" indent="0" algn="ctr">
              <a:buNone/>
              <a:defRPr sz="6000">
                <a:solidFill>
                  <a:schemeClr val="tx1">
                    <a:lumMod val="75000"/>
                    <a:lumOff val="25000"/>
                  </a:schemeClr>
                </a:solidFill>
                <a:latin typeface="Montserrat ExtraBold" panose="00000900000000000000" pitchFamily="50" charset="0"/>
              </a:defRPr>
            </a:lvl1pPr>
          </a:lstStyle>
          <a:p>
            <a:pPr lvl="0"/>
            <a:r>
              <a:rPr lang="en-US" dirty="0"/>
              <a:t>A</a:t>
            </a:r>
            <a:endParaRPr lang="en-GB" dirty="0"/>
          </a:p>
        </p:txBody>
      </p:sp>
      <p:sp>
        <p:nvSpPr>
          <p:cNvPr id="27" name="Text Placeholder 8">
            <a:extLst>
              <a:ext uri="{FF2B5EF4-FFF2-40B4-BE49-F238E27FC236}">
                <a16:creationId xmlns:a16="http://schemas.microsoft.com/office/drawing/2014/main" id="{197CD663-154C-4A84-949D-9E769989899B}"/>
              </a:ext>
            </a:extLst>
          </p:cNvPr>
          <p:cNvSpPr>
            <a:spLocks noGrp="1"/>
          </p:cNvSpPr>
          <p:nvPr>
            <p:ph type="body" sz="quarter" idx="21" hasCustomPrompt="1"/>
          </p:nvPr>
        </p:nvSpPr>
        <p:spPr>
          <a:xfrm>
            <a:off x="5679950" y="1959682"/>
            <a:ext cx="868611" cy="857250"/>
          </a:xfrm>
          <a:ln>
            <a:noFill/>
          </a:ln>
        </p:spPr>
        <p:txBody>
          <a:bodyPr anchor="ctr">
            <a:noAutofit/>
          </a:bodyPr>
          <a:lstStyle>
            <a:lvl1pPr marL="0" indent="0" algn="ctr">
              <a:buNone/>
              <a:defRPr sz="6000">
                <a:solidFill>
                  <a:schemeClr val="bg1">
                    <a:lumMod val="65000"/>
                  </a:schemeClr>
                </a:solidFill>
                <a:latin typeface="Montserrat ExtraBold" panose="00000900000000000000" pitchFamily="50" charset="0"/>
              </a:defRPr>
            </a:lvl1pPr>
          </a:lstStyle>
          <a:p>
            <a:pPr lvl="0"/>
            <a:r>
              <a:rPr lang="en-US" dirty="0"/>
              <a:t>B</a:t>
            </a:r>
            <a:endParaRPr lang="en-GB" dirty="0"/>
          </a:p>
        </p:txBody>
      </p:sp>
      <p:sp>
        <p:nvSpPr>
          <p:cNvPr id="28" name="Text Placeholder 8">
            <a:extLst>
              <a:ext uri="{FF2B5EF4-FFF2-40B4-BE49-F238E27FC236}">
                <a16:creationId xmlns:a16="http://schemas.microsoft.com/office/drawing/2014/main" id="{557E1AE0-3D30-450C-BF24-DA9F552F91F0}"/>
              </a:ext>
            </a:extLst>
          </p:cNvPr>
          <p:cNvSpPr>
            <a:spLocks noGrp="1"/>
          </p:cNvSpPr>
          <p:nvPr>
            <p:ph type="body" sz="quarter" idx="22"/>
          </p:nvPr>
        </p:nvSpPr>
        <p:spPr>
          <a:xfrm>
            <a:off x="9155572" y="1959682"/>
            <a:ext cx="868611" cy="857250"/>
          </a:xfrm>
          <a:ln>
            <a:noFill/>
          </a:ln>
        </p:spPr>
        <p:txBody>
          <a:bodyPr anchor="ctr">
            <a:noAutofit/>
          </a:bodyPr>
          <a:lstStyle>
            <a:lvl1pPr marL="0" indent="0" algn="ctr">
              <a:buNone/>
              <a:defRPr sz="6000">
                <a:solidFill>
                  <a:schemeClr val="tx1">
                    <a:lumMod val="65000"/>
                    <a:lumOff val="35000"/>
                  </a:schemeClr>
                </a:solidFill>
                <a:latin typeface="Montserrat ExtraBold" panose="00000900000000000000" pitchFamily="50" charset="0"/>
              </a:defRPr>
            </a:lvl1pPr>
          </a:lstStyle>
          <a:p>
            <a:pPr lvl="0"/>
            <a:r>
              <a:rPr lang="en-US"/>
              <a:t>Click to edit Master text styles</a:t>
            </a:r>
          </a:p>
        </p:txBody>
      </p:sp>
    </p:spTree>
    <p:extLst>
      <p:ext uri="{BB962C8B-B14F-4D97-AF65-F5344CB8AC3E}">
        <p14:creationId xmlns:p14="http://schemas.microsoft.com/office/powerpoint/2010/main" val="407565690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ight green - Title">
    <p:bg>
      <p:bgRef idx="1001">
        <a:schemeClr val="bg1"/>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3036888" y="2766218"/>
            <a:ext cx="6119812" cy="1325563"/>
          </a:xfrm>
        </p:spPr>
        <p:txBody>
          <a:bodyPr anchor="ctr"/>
          <a:lstStyle>
            <a:lvl1pPr algn="ctr">
              <a:defRPr>
                <a:solidFill>
                  <a:schemeClr val="tx1">
                    <a:lumMod val="65000"/>
                    <a:lumOff val="35000"/>
                  </a:schemeClr>
                </a:solidFill>
                <a:latin typeface="+mj-lt"/>
              </a:defRPr>
            </a:lvl1pPr>
          </a:lstStyle>
          <a:p>
            <a:r>
              <a:rPr lang="en-US" dirty="0"/>
              <a:t>CLICK TO EDIT MASTER TITLE STYLE</a:t>
            </a:r>
            <a:endParaRPr lang="en-GB" dirty="0"/>
          </a:p>
        </p:txBody>
      </p:sp>
      <p:cxnSp>
        <p:nvCxnSpPr>
          <p:cNvPr id="4" name="Straight Connector 3">
            <a:extLst>
              <a:ext uri="{FF2B5EF4-FFF2-40B4-BE49-F238E27FC236}">
                <a16:creationId xmlns:a16="http://schemas.microsoft.com/office/drawing/2014/main" id="{EAE82D44-642D-40AF-B8A9-AAF1EC970C35}"/>
              </a:ext>
            </a:extLst>
          </p:cNvPr>
          <p:cNvCxnSpPr/>
          <p:nvPr userDrawn="1"/>
        </p:nvCxnSpPr>
        <p:spPr>
          <a:xfrm>
            <a:off x="4117975" y="2744924"/>
            <a:ext cx="3963988"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26E76E3-1968-4656-A53B-467E6787E694}"/>
              </a:ext>
            </a:extLst>
          </p:cNvPr>
          <p:cNvCxnSpPr/>
          <p:nvPr userDrawn="1"/>
        </p:nvCxnSpPr>
        <p:spPr>
          <a:xfrm>
            <a:off x="4117975" y="4098834"/>
            <a:ext cx="3963988"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20338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grey-sub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Text Placeholder 5">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3" name="Rectangle 2">
            <a:extLst>
              <a:ext uri="{FF2B5EF4-FFF2-40B4-BE49-F238E27FC236}">
                <a16:creationId xmlns:a16="http://schemas.microsoft.com/office/drawing/2014/main" id="{4D7A9ED2-ACA9-4239-A5C2-F13D44A59D92}"/>
              </a:ext>
            </a:extLst>
          </p:cNvPr>
          <p:cNvSpPr/>
          <p:nvPr userDrawn="1"/>
        </p:nvSpPr>
        <p:spPr>
          <a:xfrm>
            <a:off x="334963" y="3095341"/>
            <a:ext cx="2880717" cy="3394359"/>
          </a:xfrm>
          <a:prstGeom prst="rect">
            <a:avLst/>
          </a:prstGeom>
          <a:solidFill>
            <a:schemeClr val="bg1"/>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B39BC0F6-9E5C-4856-8A36-2E416E7BF1B3}"/>
              </a:ext>
            </a:extLst>
          </p:cNvPr>
          <p:cNvSpPr/>
          <p:nvPr userDrawn="1"/>
        </p:nvSpPr>
        <p:spPr>
          <a:xfrm>
            <a:off x="3404791" y="3078982"/>
            <a:ext cx="2683335" cy="3410718"/>
          </a:xfrm>
          <a:prstGeom prst="rect">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C31458E-50BE-4E6E-9DC5-99DEF1DA595A}"/>
              </a:ext>
            </a:extLst>
          </p:cNvPr>
          <p:cNvSpPr/>
          <p:nvPr userDrawn="1"/>
        </p:nvSpPr>
        <p:spPr>
          <a:xfrm>
            <a:off x="6277237" y="3078982"/>
            <a:ext cx="2689223" cy="3410718"/>
          </a:xfrm>
          <a:prstGeom prst="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10">
            <a:extLst>
              <a:ext uri="{FF2B5EF4-FFF2-40B4-BE49-F238E27FC236}">
                <a16:creationId xmlns:a16="http://schemas.microsoft.com/office/drawing/2014/main" id="{9F88DDDC-4C35-4CF5-B248-20EE8FEAF986}"/>
              </a:ext>
            </a:extLst>
          </p:cNvPr>
          <p:cNvSpPr>
            <a:spLocks noGrp="1"/>
          </p:cNvSpPr>
          <p:nvPr>
            <p:ph type="body" sz="quarter" idx="12"/>
          </p:nvPr>
        </p:nvSpPr>
        <p:spPr>
          <a:xfrm>
            <a:off x="358437" y="3540485"/>
            <a:ext cx="2857242" cy="2949214"/>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4" name="Text Placeholder 10">
            <a:extLst>
              <a:ext uri="{FF2B5EF4-FFF2-40B4-BE49-F238E27FC236}">
                <a16:creationId xmlns:a16="http://schemas.microsoft.com/office/drawing/2014/main" id="{A50F47CA-FC2E-4E41-9FE1-468493D92BB7}"/>
              </a:ext>
            </a:extLst>
          </p:cNvPr>
          <p:cNvSpPr>
            <a:spLocks noGrp="1"/>
          </p:cNvSpPr>
          <p:nvPr>
            <p:ph type="body" sz="quarter" idx="15"/>
          </p:nvPr>
        </p:nvSpPr>
        <p:spPr>
          <a:xfrm>
            <a:off x="3424930" y="3515320"/>
            <a:ext cx="2663196" cy="2978412"/>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5" name="Text Placeholder 10">
            <a:extLst>
              <a:ext uri="{FF2B5EF4-FFF2-40B4-BE49-F238E27FC236}">
                <a16:creationId xmlns:a16="http://schemas.microsoft.com/office/drawing/2014/main" id="{360934D8-0D8F-4941-B851-5687B3B99226}"/>
              </a:ext>
            </a:extLst>
          </p:cNvPr>
          <p:cNvSpPr>
            <a:spLocks noGrp="1"/>
          </p:cNvSpPr>
          <p:nvPr>
            <p:ph type="body" sz="quarter" idx="16"/>
          </p:nvPr>
        </p:nvSpPr>
        <p:spPr>
          <a:xfrm>
            <a:off x="6289147" y="3507965"/>
            <a:ext cx="2668991" cy="2981734"/>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4" name="Rectangle 3">
            <a:extLst>
              <a:ext uri="{FF2B5EF4-FFF2-40B4-BE49-F238E27FC236}">
                <a16:creationId xmlns:a16="http://schemas.microsoft.com/office/drawing/2014/main" id="{FCB9495C-766F-49C1-9B48-5EA52C6F9911}"/>
              </a:ext>
            </a:extLst>
          </p:cNvPr>
          <p:cNvSpPr/>
          <p:nvPr userDrawn="1"/>
        </p:nvSpPr>
        <p:spPr>
          <a:xfrm>
            <a:off x="316292" y="3110069"/>
            <a:ext cx="2899388" cy="419980"/>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75C092B1-222B-4B17-9B7E-8AB8D1F1952E}"/>
              </a:ext>
            </a:extLst>
          </p:cNvPr>
          <p:cNvSpPr/>
          <p:nvPr userDrawn="1"/>
        </p:nvSpPr>
        <p:spPr>
          <a:xfrm>
            <a:off x="3396354" y="3087985"/>
            <a:ext cx="2691771" cy="419980"/>
          </a:xfrm>
          <a:prstGeom prst="rect">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DCDCB516-3817-4B5C-91D7-7EACBCFA79BE}"/>
              </a:ext>
            </a:extLst>
          </p:cNvPr>
          <p:cNvSpPr/>
          <p:nvPr userDrawn="1"/>
        </p:nvSpPr>
        <p:spPr>
          <a:xfrm>
            <a:off x="6276020" y="3080159"/>
            <a:ext cx="2694557" cy="419981"/>
          </a:xfrm>
          <a:prstGeom prst="rect">
            <a:avLst/>
          </a:prstGeom>
          <a:solidFill>
            <a:schemeClr val="tx1">
              <a:lumMod val="65000"/>
              <a:lumOff val="3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 Placeholder 8">
            <a:extLst>
              <a:ext uri="{FF2B5EF4-FFF2-40B4-BE49-F238E27FC236}">
                <a16:creationId xmlns:a16="http://schemas.microsoft.com/office/drawing/2014/main" id="{F7C3D136-8E09-421E-92F0-5F44D9299B95}"/>
              </a:ext>
            </a:extLst>
          </p:cNvPr>
          <p:cNvSpPr>
            <a:spLocks noGrp="1"/>
          </p:cNvSpPr>
          <p:nvPr>
            <p:ph type="body" sz="quarter" idx="17"/>
          </p:nvPr>
        </p:nvSpPr>
        <p:spPr>
          <a:xfrm>
            <a:off x="334963" y="3095340"/>
            <a:ext cx="2880716"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19" name="Text Placeholder 8">
            <a:extLst>
              <a:ext uri="{FF2B5EF4-FFF2-40B4-BE49-F238E27FC236}">
                <a16:creationId xmlns:a16="http://schemas.microsoft.com/office/drawing/2014/main" id="{F9192133-37FE-4491-8547-E72ED03FA46E}"/>
              </a:ext>
            </a:extLst>
          </p:cNvPr>
          <p:cNvSpPr>
            <a:spLocks noGrp="1"/>
          </p:cNvSpPr>
          <p:nvPr>
            <p:ph type="body" sz="quarter" idx="18"/>
          </p:nvPr>
        </p:nvSpPr>
        <p:spPr>
          <a:xfrm>
            <a:off x="3424929" y="3095340"/>
            <a:ext cx="2689223"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22" name="Text Placeholder 8">
            <a:extLst>
              <a:ext uri="{FF2B5EF4-FFF2-40B4-BE49-F238E27FC236}">
                <a16:creationId xmlns:a16="http://schemas.microsoft.com/office/drawing/2014/main" id="{66A71B77-0252-4065-B18D-45EC1A350B36}"/>
              </a:ext>
            </a:extLst>
          </p:cNvPr>
          <p:cNvSpPr>
            <a:spLocks noGrp="1"/>
          </p:cNvSpPr>
          <p:nvPr>
            <p:ph type="body" sz="quarter" idx="19"/>
          </p:nvPr>
        </p:nvSpPr>
        <p:spPr>
          <a:xfrm>
            <a:off x="6282630" y="3094632"/>
            <a:ext cx="2690385"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23" name="Text Placeholder 8">
            <a:extLst>
              <a:ext uri="{FF2B5EF4-FFF2-40B4-BE49-F238E27FC236}">
                <a16:creationId xmlns:a16="http://schemas.microsoft.com/office/drawing/2014/main" id="{0C0B6960-CFEE-4C92-BDFF-C8EA783A51BD}"/>
              </a:ext>
            </a:extLst>
          </p:cNvPr>
          <p:cNvSpPr>
            <a:spLocks noGrp="1"/>
          </p:cNvSpPr>
          <p:nvPr>
            <p:ph type="body" sz="quarter" idx="20" hasCustomPrompt="1"/>
          </p:nvPr>
        </p:nvSpPr>
        <p:spPr>
          <a:xfrm>
            <a:off x="1352752" y="2216150"/>
            <a:ext cx="868611" cy="857250"/>
          </a:xfrm>
          <a:ln>
            <a:noFill/>
          </a:ln>
        </p:spPr>
        <p:txBody>
          <a:bodyPr anchor="ctr">
            <a:noAutofit/>
          </a:bodyPr>
          <a:lstStyle>
            <a:lvl1pPr marL="0" indent="0" algn="ctr">
              <a:buNone/>
              <a:defRPr sz="6000">
                <a:solidFill>
                  <a:schemeClr val="tx1">
                    <a:lumMod val="75000"/>
                    <a:lumOff val="25000"/>
                  </a:schemeClr>
                </a:solidFill>
                <a:latin typeface="Montserrat ExtraBold" panose="00000900000000000000" pitchFamily="50" charset="0"/>
              </a:defRPr>
            </a:lvl1pPr>
          </a:lstStyle>
          <a:p>
            <a:pPr lvl="0"/>
            <a:r>
              <a:rPr lang="en-US" dirty="0"/>
              <a:t>A</a:t>
            </a:r>
            <a:endParaRPr lang="en-GB" dirty="0"/>
          </a:p>
        </p:txBody>
      </p:sp>
      <p:sp>
        <p:nvSpPr>
          <p:cNvPr id="27" name="Text Placeholder 8">
            <a:extLst>
              <a:ext uri="{FF2B5EF4-FFF2-40B4-BE49-F238E27FC236}">
                <a16:creationId xmlns:a16="http://schemas.microsoft.com/office/drawing/2014/main" id="{197CD663-154C-4A84-949D-9E769989899B}"/>
              </a:ext>
            </a:extLst>
          </p:cNvPr>
          <p:cNvSpPr>
            <a:spLocks noGrp="1"/>
          </p:cNvSpPr>
          <p:nvPr>
            <p:ph type="body" sz="quarter" idx="21" hasCustomPrompt="1"/>
          </p:nvPr>
        </p:nvSpPr>
        <p:spPr>
          <a:xfrm>
            <a:off x="4335234" y="2216150"/>
            <a:ext cx="868611" cy="857250"/>
          </a:xfrm>
          <a:ln>
            <a:noFill/>
          </a:ln>
        </p:spPr>
        <p:txBody>
          <a:bodyPr anchor="ctr">
            <a:noAutofit/>
          </a:bodyPr>
          <a:lstStyle>
            <a:lvl1pPr marL="0" indent="0" algn="ctr">
              <a:buNone/>
              <a:defRPr sz="6000">
                <a:solidFill>
                  <a:schemeClr val="bg1">
                    <a:lumMod val="65000"/>
                  </a:schemeClr>
                </a:solidFill>
                <a:latin typeface="Montserrat ExtraBold" panose="00000900000000000000" pitchFamily="50" charset="0"/>
              </a:defRPr>
            </a:lvl1pPr>
          </a:lstStyle>
          <a:p>
            <a:pPr lvl="0"/>
            <a:r>
              <a:rPr lang="en-US" dirty="0"/>
              <a:t>B</a:t>
            </a:r>
            <a:endParaRPr lang="en-GB" dirty="0"/>
          </a:p>
        </p:txBody>
      </p:sp>
      <p:sp>
        <p:nvSpPr>
          <p:cNvPr id="28" name="Text Placeholder 8">
            <a:extLst>
              <a:ext uri="{FF2B5EF4-FFF2-40B4-BE49-F238E27FC236}">
                <a16:creationId xmlns:a16="http://schemas.microsoft.com/office/drawing/2014/main" id="{557E1AE0-3D30-450C-BF24-DA9F552F91F0}"/>
              </a:ext>
            </a:extLst>
          </p:cNvPr>
          <p:cNvSpPr>
            <a:spLocks noGrp="1"/>
          </p:cNvSpPr>
          <p:nvPr>
            <p:ph type="body" sz="quarter" idx="22"/>
          </p:nvPr>
        </p:nvSpPr>
        <p:spPr>
          <a:xfrm>
            <a:off x="7187542" y="2216150"/>
            <a:ext cx="868611" cy="857250"/>
          </a:xfrm>
          <a:ln>
            <a:noFill/>
          </a:ln>
        </p:spPr>
        <p:txBody>
          <a:bodyPr anchor="ctr">
            <a:noAutofit/>
          </a:bodyPr>
          <a:lstStyle>
            <a:lvl1pPr marL="0" indent="0" algn="ctr">
              <a:buNone/>
              <a:defRPr sz="6000">
                <a:solidFill>
                  <a:schemeClr val="tx1">
                    <a:lumMod val="65000"/>
                    <a:lumOff val="35000"/>
                  </a:schemeClr>
                </a:solidFill>
                <a:latin typeface="Montserrat ExtraBold" panose="00000900000000000000" pitchFamily="50" charset="0"/>
              </a:defRPr>
            </a:lvl1pPr>
          </a:lstStyle>
          <a:p>
            <a:pPr lvl="0"/>
            <a:r>
              <a:rPr lang="en-US"/>
              <a:t>Click to edit Master text styles</a:t>
            </a:r>
          </a:p>
        </p:txBody>
      </p:sp>
      <p:sp>
        <p:nvSpPr>
          <p:cNvPr id="21" name="Rectangle 20">
            <a:extLst>
              <a:ext uri="{FF2B5EF4-FFF2-40B4-BE49-F238E27FC236}">
                <a16:creationId xmlns:a16="http://schemas.microsoft.com/office/drawing/2014/main" id="{732EE8E8-FB5E-459E-94CF-2F60CBE93D28}"/>
              </a:ext>
            </a:extLst>
          </p:cNvPr>
          <p:cNvSpPr/>
          <p:nvPr userDrawn="1"/>
        </p:nvSpPr>
        <p:spPr>
          <a:xfrm>
            <a:off x="9155572" y="3078982"/>
            <a:ext cx="2694557" cy="3410718"/>
          </a:xfrm>
          <a:prstGeom prst="rect">
            <a:avLst/>
          </a:prstGeom>
          <a:solidFill>
            <a:schemeClr val="bg1"/>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 Placeholder 10">
            <a:extLst>
              <a:ext uri="{FF2B5EF4-FFF2-40B4-BE49-F238E27FC236}">
                <a16:creationId xmlns:a16="http://schemas.microsoft.com/office/drawing/2014/main" id="{4814E401-ABBF-470F-9600-EAABE8CC91F8}"/>
              </a:ext>
            </a:extLst>
          </p:cNvPr>
          <p:cNvSpPr>
            <a:spLocks noGrp="1"/>
          </p:cNvSpPr>
          <p:nvPr>
            <p:ph type="body" sz="quarter" idx="23"/>
          </p:nvPr>
        </p:nvSpPr>
        <p:spPr>
          <a:xfrm>
            <a:off x="9162127" y="3493023"/>
            <a:ext cx="2668991" cy="2989559"/>
          </a:xfrm>
          <a:ln>
            <a:solidFill>
              <a:schemeClr val="tx1">
                <a:lumMod val="50000"/>
                <a:lumOff val="50000"/>
              </a:schemeClr>
            </a:solidFill>
          </a:ln>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25" name="Rectangle 24">
            <a:extLst>
              <a:ext uri="{FF2B5EF4-FFF2-40B4-BE49-F238E27FC236}">
                <a16:creationId xmlns:a16="http://schemas.microsoft.com/office/drawing/2014/main" id="{710B8DAC-F1F5-4FEB-9002-A8B3A4AC5717}"/>
              </a:ext>
            </a:extLst>
          </p:cNvPr>
          <p:cNvSpPr/>
          <p:nvPr userDrawn="1"/>
        </p:nvSpPr>
        <p:spPr>
          <a:xfrm>
            <a:off x="9149000" y="3073042"/>
            <a:ext cx="2694557" cy="419981"/>
          </a:xfrm>
          <a:prstGeom prst="rect">
            <a:avLst/>
          </a:prstGeom>
          <a:solidFill>
            <a:schemeClr val="tx1">
              <a:lumMod val="50000"/>
              <a:lumOff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Text Placeholder 8">
            <a:extLst>
              <a:ext uri="{FF2B5EF4-FFF2-40B4-BE49-F238E27FC236}">
                <a16:creationId xmlns:a16="http://schemas.microsoft.com/office/drawing/2014/main" id="{0926DFD8-3F12-407E-9A8C-5F06288CE04D}"/>
              </a:ext>
            </a:extLst>
          </p:cNvPr>
          <p:cNvSpPr>
            <a:spLocks noGrp="1"/>
          </p:cNvSpPr>
          <p:nvPr>
            <p:ph type="body" sz="quarter" idx="24"/>
          </p:nvPr>
        </p:nvSpPr>
        <p:spPr>
          <a:xfrm>
            <a:off x="9157657" y="3094632"/>
            <a:ext cx="2690385"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29" name="Text Placeholder 8">
            <a:extLst>
              <a:ext uri="{FF2B5EF4-FFF2-40B4-BE49-F238E27FC236}">
                <a16:creationId xmlns:a16="http://schemas.microsoft.com/office/drawing/2014/main" id="{51F8D665-36F9-4F46-A6F1-8C728E24C893}"/>
              </a:ext>
            </a:extLst>
          </p:cNvPr>
          <p:cNvSpPr>
            <a:spLocks noGrp="1"/>
          </p:cNvSpPr>
          <p:nvPr>
            <p:ph type="body" sz="quarter" idx="25" hasCustomPrompt="1"/>
          </p:nvPr>
        </p:nvSpPr>
        <p:spPr>
          <a:xfrm>
            <a:off x="10068543" y="2216150"/>
            <a:ext cx="868611" cy="857250"/>
          </a:xfrm>
          <a:ln>
            <a:noFill/>
          </a:ln>
        </p:spPr>
        <p:txBody>
          <a:bodyPr anchor="ctr">
            <a:noAutofit/>
          </a:bodyPr>
          <a:lstStyle>
            <a:lvl1pPr marL="0" indent="0" algn="ctr">
              <a:buNone/>
              <a:defRPr sz="6000">
                <a:solidFill>
                  <a:schemeClr val="tx1">
                    <a:lumMod val="50000"/>
                    <a:lumOff val="50000"/>
                  </a:schemeClr>
                </a:solidFill>
                <a:latin typeface="Montserrat ExtraBold" panose="00000900000000000000" pitchFamily="50" charset="0"/>
              </a:defRPr>
            </a:lvl1pPr>
          </a:lstStyle>
          <a:p>
            <a:pPr lvl="0"/>
            <a:r>
              <a:rPr lang="en-US" dirty="0"/>
              <a:t>D</a:t>
            </a:r>
            <a:endParaRPr lang="en-GB" dirty="0"/>
          </a:p>
        </p:txBody>
      </p:sp>
    </p:spTree>
    <p:extLst>
      <p:ext uri="{BB962C8B-B14F-4D97-AF65-F5344CB8AC3E}">
        <p14:creationId xmlns:p14="http://schemas.microsoft.com/office/powerpoint/2010/main" val="2313709063"/>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3_grey-sub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Text Placeholder 5">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8" name="Rectangle 7">
            <a:extLst>
              <a:ext uri="{FF2B5EF4-FFF2-40B4-BE49-F238E27FC236}">
                <a16:creationId xmlns:a16="http://schemas.microsoft.com/office/drawing/2014/main" id="{BC31458E-50BE-4E6E-9DC5-99DEF1DA595A}"/>
              </a:ext>
            </a:extLst>
          </p:cNvPr>
          <p:cNvSpPr/>
          <p:nvPr userDrawn="1"/>
        </p:nvSpPr>
        <p:spPr>
          <a:xfrm>
            <a:off x="8091485" y="2816932"/>
            <a:ext cx="3067050" cy="3672778"/>
          </a:xfrm>
          <a:prstGeom prst="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Freeform: Shape 24">
            <a:extLst>
              <a:ext uri="{FF2B5EF4-FFF2-40B4-BE49-F238E27FC236}">
                <a16:creationId xmlns:a16="http://schemas.microsoft.com/office/drawing/2014/main" id="{5C97B73E-6E61-49BC-97F9-D325B31A7A81}"/>
              </a:ext>
            </a:extLst>
          </p:cNvPr>
          <p:cNvSpPr/>
          <p:nvPr userDrawn="1"/>
        </p:nvSpPr>
        <p:spPr>
          <a:xfrm>
            <a:off x="4571205" y="2816932"/>
            <a:ext cx="3637954" cy="3672768"/>
          </a:xfrm>
          <a:custGeom>
            <a:avLst/>
            <a:gdLst>
              <a:gd name="connsiteX0" fmla="*/ 0 w 3637954"/>
              <a:gd name="connsiteY0" fmla="*/ 0 h 3672768"/>
              <a:gd name="connsiteX1" fmla="*/ 3067050 w 3637954"/>
              <a:gd name="connsiteY1" fmla="*/ 0 h 3672768"/>
              <a:gd name="connsiteX2" fmla="*/ 3067050 w 3637954"/>
              <a:gd name="connsiteY2" fmla="*/ 2180726 h 3672768"/>
              <a:gd name="connsiteX3" fmla="*/ 3299907 w 3637954"/>
              <a:gd name="connsiteY3" fmla="*/ 2180726 h 3672768"/>
              <a:gd name="connsiteX4" fmla="*/ 3299907 w 3637954"/>
              <a:gd name="connsiteY4" fmla="*/ 2034463 h 3672768"/>
              <a:gd name="connsiteX5" fmla="*/ 3637954 w 3637954"/>
              <a:gd name="connsiteY5" fmla="*/ 2430507 h 3672768"/>
              <a:gd name="connsiteX6" fmla="*/ 3299907 w 3637954"/>
              <a:gd name="connsiteY6" fmla="*/ 2826551 h 3672768"/>
              <a:gd name="connsiteX7" fmla="*/ 3299907 w 3637954"/>
              <a:gd name="connsiteY7" fmla="*/ 2680288 h 3672768"/>
              <a:gd name="connsiteX8" fmla="*/ 3067050 w 3637954"/>
              <a:gd name="connsiteY8" fmla="*/ 2680288 h 3672768"/>
              <a:gd name="connsiteX9" fmla="*/ 3067050 w 3637954"/>
              <a:gd name="connsiteY9" fmla="*/ 3672768 h 3672768"/>
              <a:gd name="connsiteX10" fmla="*/ 0 w 3637954"/>
              <a:gd name="connsiteY10" fmla="*/ 3672768 h 3672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37954" h="3672768">
                <a:moveTo>
                  <a:pt x="0" y="0"/>
                </a:moveTo>
                <a:lnTo>
                  <a:pt x="3067050" y="0"/>
                </a:lnTo>
                <a:lnTo>
                  <a:pt x="3067050" y="2180726"/>
                </a:lnTo>
                <a:lnTo>
                  <a:pt x="3299907" y="2180726"/>
                </a:lnTo>
                <a:lnTo>
                  <a:pt x="3299907" y="2034463"/>
                </a:lnTo>
                <a:lnTo>
                  <a:pt x="3637954" y="2430507"/>
                </a:lnTo>
                <a:lnTo>
                  <a:pt x="3299907" y="2826551"/>
                </a:lnTo>
                <a:lnTo>
                  <a:pt x="3299907" y="2680288"/>
                </a:lnTo>
                <a:lnTo>
                  <a:pt x="3067050" y="2680288"/>
                </a:lnTo>
                <a:lnTo>
                  <a:pt x="3067050" y="3672768"/>
                </a:lnTo>
                <a:lnTo>
                  <a:pt x="0" y="3672768"/>
                </a:lnTo>
                <a:close/>
              </a:path>
            </a:pathLst>
          </a:cu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4" name="Freeform: Shape 23">
            <a:extLst>
              <a:ext uri="{FF2B5EF4-FFF2-40B4-BE49-F238E27FC236}">
                <a16:creationId xmlns:a16="http://schemas.microsoft.com/office/drawing/2014/main" id="{8398A2E3-1613-4097-865A-4C21D2F571D2}"/>
              </a:ext>
            </a:extLst>
          </p:cNvPr>
          <p:cNvSpPr/>
          <p:nvPr userDrawn="1"/>
        </p:nvSpPr>
        <p:spPr>
          <a:xfrm>
            <a:off x="1050925" y="2816932"/>
            <a:ext cx="3636037" cy="3697440"/>
          </a:xfrm>
          <a:custGeom>
            <a:avLst/>
            <a:gdLst>
              <a:gd name="connsiteX0" fmla="*/ 0 w 3636037"/>
              <a:gd name="connsiteY0" fmla="*/ 0 h 3697440"/>
              <a:gd name="connsiteX1" fmla="*/ 3067050 w 3636037"/>
              <a:gd name="connsiteY1" fmla="*/ 0 h 3697440"/>
              <a:gd name="connsiteX2" fmla="*/ 3067050 w 3636037"/>
              <a:gd name="connsiteY2" fmla="*/ 1082367 h 3697440"/>
              <a:gd name="connsiteX3" fmla="*/ 3297990 w 3636037"/>
              <a:gd name="connsiteY3" fmla="*/ 1082367 h 3697440"/>
              <a:gd name="connsiteX4" fmla="*/ 3297990 w 3636037"/>
              <a:gd name="connsiteY4" fmla="*/ 936104 h 3697440"/>
              <a:gd name="connsiteX5" fmla="*/ 3636037 w 3636037"/>
              <a:gd name="connsiteY5" fmla="*/ 1332148 h 3697440"/>
              <a:gd name="connsiteX6" fmla="*/ 3297990 w 3636037"/>
              <a:gd name="connsiteY6" fmla="*/ 1728192 h 3697440"/>
              <a:gd name="connsiteX7" fmla="*/ 3297990 w 3636037"/>
              <a:gd name="connsiteY7" fmla="*/ 1581929 h 3697440"/>
              <a:gd name="connsiteX8" fmla="*/ 3067050 w 3636037"/>
              <a:gd name="connsiteY8" fmla="*/ 1581929 h 3697440"/>
              <a:gd name="connsiteX9" fmla="*/ 3067050 w 3636037"/>
              <a:gd name="connsiteY9" fmla="*/ 3697440 h 3697440"/>
              <a:gd name="connsiteX10" fmla="*/ 0 w 3636037"/>
              <a:gd name="connsiteY10" fmla="*/ 3697440 h 369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36037" h="3697440">
                <a:moveTo>
                  <a:pt x="0" y="0"/>
                </a:moveTo>
                <a:lnTo>
                  <a:pt x="3067050" y="0"/>
                </a:lnTo>
                <a:lnTo>
                  <a:pt x="3067050" y="1082367"/>
                </a:lnTo>
                <a:lnTo>
                  <a:pt x="3297990" y="1082367"/>
                </a:lnTo>
                <a:lnTo>
                  <a:pt x="3297990" y="936104"/>
                </a:lnTo>
                <a:lnTo>
                  <a:pt x="3636037" y="1332148"/>
                </a:lnTo>
                <a:lnTo>
                  <a:pt x="3297990" y="1728192"/>
                </a:lnTo>
                <a:lnTo>
                  <a:pt x="3297990" y="1581929"/>
                </a:lnTo>
                <a:lnTo>
                  <a:pt x="3067050" y="1581929"/>
                </a:lnTo>
                <a:lnTo>
                  <a:pt x="3067050" y="3697440"/>
                </a:lnTo>
                <a:lnTo>
                  <a:pt x="0" y="3697440"/>
                </a:lnTo>
                <a:close/>
              </a:path>
            </a:pathLst>
          </a:custGeom>
          <a:solidFill>
            <a:schemeClr val="bg1"/>
          </a:solidFill>
          <a:ln w="381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10">
            <a:extLst>
              <a:ext uri="{FF2B5EF4-FFF2-40B4-BE49-F238E27FC236}">
                <a16:creationId xmlns:a16="http://schemas.microsoft.com/office/drawing/2014/main" id="{9F88DDDC-4C35-4CF5-B248-20EE8FEAF986}"/>
              </a:ext>
            </a:extLst>
          </p:cNvPr>
          <p:cNvSpPr>
            <a:spLocks noGrp="1"/>
          </p:cNvSpPr>
          <p:nvPr>
            <p:ph type="body" sz="quarter" idx="12"/>
          </p:nvPr>
        </p:nvSpPr>
        <p:spPr>
          <a:xfrm>
            <a:off x="1241425" y="3429000"/>
            <a:ext cx="2695575" cy="2825750"/>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4" name="Text Placeholder 10">
            <a:extLst>
              <a:ext uri="{FF2B5EF4-FFF2-40B4-BE49-F238E27FC236}">
                <a16:creationId xmlns:a16="http://schemas.microsoft.com/office/drawing/2014/main" id="{A50F47CA-FC2E-4E41-9FE1-468493D92BB7}"/>
              </a:ext>
            </a:extLst>
          </p:cNvPr>
          <p:cNvSpPr>
            <a:spLocks noGrp="1"/>
          </p:cNvSpPr>
          <p:nvPr>
            <p:ph type="body" sz="quarter" idx="15"/>
          </p:nvPr>
        </p:nvSpPr>
        <p:spPr>
          <a:xfrm>
            <a:off x="4763852" y="3429000"/>
            <a:ext cx="2689223" cy="2844790"/>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5" name="Text Placeholder 10">
            <a:extLst>
              <a:ext uri="{FF2B5EF4-FFF2-40B4-BE49-F238E27FC236}">
                <a16:creationId xmlns:a16="http://schemas.microsoft.com/office/drawing/2014/main" id="{360934D8-0D8F-4941-B851-5687B3B99226}"/>
              </a:ext>
            </a:extLst>
          </p:cNvPr>
          <p:cNvSpPr>
            <a:spLocks noGrp="1"/>
          </p:cNvSpPr>
          <p:nvPr>
            <p:ph type="body" sz="quarter" idx="16"/>
          </p:nvPr>
        </p:nvSpPr>
        <p:spPr>
          <a:xfrm>
            <a:off x="8245266" y="3429000"/>
            <a:ext cx="2689223" cy="2825749"/>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4" name="Rectangle 3">
            <a:extLst>
              <a:ext uri="{FF2B5EF4-FFF2-40B4-BE49-F238E27FC236}">
                <a16:creationId xmlns:a16="http://schemas.microsoft.com/office/drawing/2014/main" id="{FCB9495C-766F-49C1-9B48-5EA52C6F9911}"/>
              </a:ext>
            </a:extLst>
          </p:cNvPr>
          <p:cNvSpPr/>
          <p:nvPr userDrawn="1"/>
        </p:nvSpPr>
        <p:spPr>
          <a:xfrm>
            <a:off x="1050925" y="2816932"/>
            <a:ext cx="3067049" cy="419980"/>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75C092B1-222B-4B17-9B7E-8AB8D1F1952E}"/>
              </a:ext>
            </a:extLst>
          </p:cNvPr>
          <p:cNvSpPr/>
          <p:nvPr userDrawn="1"/>
        </p:nvSpPr>
        <p:spPr>
          <a:xfrm>
            <a:off x="4571205" y="2816932"/>
            <a:ext cx="3067050" cy="419980"/>
          </a:xfrm>
          <a:prstGeom prst="rect">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DCDCB516-3817-4B5C-91D7-7EACBCFA79BE}"/>
              </a:ext>
            </a:extLst>
          </p:cNvPr>
          <p:cNvSpPr/>
          <p:nvPr userDrawn="1"/>
        </p:nvSpPr>
        <p:spPr>
          <a:xfrm>
            <a:off x="8091485" y="2816931"/>
            <a:ext cx="3067049" cy="419981"/>
          </a:xfrm>
          <a:prstGeom prst="rect">
            <a:avLst/>
          </a:prstGeom>
          <a:solidFill>
            <a:schemeClr val="tx1">
              <a:lumMod val="65000"/>
              <a:lumOff val="3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 Placeholder 8">
            <a:extLst>
              <a:ext uri="{FF2B5EF4-FFF2-40B4-BE49-F238E27FC236}">
                <a16:creationId xmlns:a16="http://schemas.microsoft.com/office/drawing/2014/main" id="{F7C3D136-8E09-421E-92F0-5F44D9299B95}"/>
              </a:ext>
            </a:extLst>
          </p:cNvPr>
          <p:cNvSpPr>
            <a:spLocks noGrp="1"/>
          </p:cNvSpPr>
          <p:nvPr>
            <p:ph type="body" sz="quarter" idx="17"/>
          </p:nvPr>
        </p:nvSpPr>
        <p:spPr>
          <a:xfrm>
            <a:off x="1068388" y="2816225"/>
            <a:ext cx="3048000"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19" name="Text Placeholder 8">
            <a:extLst>
              <a:ext uri="{FF2B5EF4-FFF2-40B4-BE49-F238E27FC236}">
                <a16:creationId xmlns:a16="http://schemas.microsoft.com/office/drawing/2014/main" id="{F9192133-37FE-4491-8547-E72ED03FA46E}"/>
              </a:ext>
            </a:extLst>
          </p:cNvPr>
          <p:cNvSpPr>
            <a:spLocks noGrp="1"/>
          </p:cNvSpPr>
          <p:nvPr>
            <p:ph type="body" sz="quarter" idx="18"/>
          </p:nvPr>
        </p:nvSpPr>
        <p:spPr>
          <a:xfrm>
            <a:off x="4590256" y="2811350"/>
            <a:ext cx="3048000"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22" name="Text Placeholder 8">
            <a:extLst>
              <a:ext uri="{FF2B5EF4-FFF2-40B4-BE49-F238E27FC236}">
                <a16:creationId xmlns:a16="http://schemas.microsoft.com/office/drawing/2014/main" id="{66A71B77-0252-4065-B18D-45EC1A350B36}"/>
              </a:ext>
            </a:extLst>
          </p:cNvPr>
          <p:cNvSpPr>
            <a:spLocks noGrp="1"/>
          </p:cNvSpPr>
          <p:nvPr>
            <p:ph type="body" sz="quarter" idx="19"/>
          </p:nvPr>
        </p:nvSpPr>
        <p:spPr>
          <a:xfrm>
            <a:off x="8110534" y="2812747"/>
            <a:ext cx="3048000"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23" name="Text Placeholder 8">
            <a:extLst>
              <a:ext uri="{FF2B5EF4-FFF2-40B4-BE49-F238E27FC236}">
                <a16:creationId xmlns:a16="http://schemas.microsoft.com/office/drawing/2014/main" id="{0C0B6960-CFEE-4C92-BDFF-C8EA783A51BD}"/>
              </a:ext>
            </a:extLst>
          </p:cNvPr>
          <p:cNvSpPr>
            <a:spLocks noGrp="1"/>
          </p:cNvSpPr>
          <p:nvPr>
            <p:ph type="body" sz="quarter" idx="20" hasCustomPrompt="1"/>
          </p:nvPr>
        </p:nvSpPr>
        <p:spPr>
          <a:xfrm>
            <a:off x="2154907" y="1959682"/>
            <a:ext cx="868611" cy="857250"/>
          </a:xfrm>
          <a:ln>
            <a:noFill/>
          </a:ln>
        </p:spPr>
        <p:txBody>
          <a:bodyPr anchor="ctr">
            <a:noAutofit/>
          </a:bodyPr>
          <a:lstStyle>
            <a:lvl1pPr marL="0" indent="0" algn="ctr">
              <a:buNone/>
              <a:defRPr sz="6000">
                <a:solidFill>
                  <a:schemeClr val="tx1">
                    <a:lumMod val="75000"/>
                    <a:lumOff val="25000"/>
                  </a:schemeClr>
                </a:solidFill>
                <a:latin typeface="Montserrat ExtraBold" panose="00000900000000000000" pitchFamily="50" charset="0"/>
              </a:defRPr>
            </a:lvl1pPr>
          </a:lstStyle>
          <a:p>
            <a:pPr lvl="0"/>
            <a:r>
              <a:rPr lang="en-US" dirty="0"/>
              <a:t>A</a:t>
            </a:r>
            <a:endParaRPr lang="en-GB" dirty="0"/>
          </a:p>
        </p:txBody>
      </p:sp>
      <p:sp>
        <p:nvSpPr>
          <p:cNvPr id="27" name="Text Placeholder 8">
            <a:extLst>
              <a:ext uri="{FF2B5EF4-FFF2-40B4-BE49-F238E27FC236}">
                <a16:creationId xmlns:a16="http://schemas.microsoft.com/office/drawing/2014/main" id="{197CD663-154C-4A84-949D-9E769989899B}"/>
              </a:ext>
            </a:extLst>
          </p:cNvPr>
          <p:cNvSpPr>
            <a:spLocks noGrp="1"/>
          </p:cNvSpPr>
          <p:nvPr>
            <p:ph type="body" sz="quarter" idx="21" hasCustomPrompt="1"/>
          </p:nvPr>
        </p:nvSpPr>
        <p:spPr>
          <a:xfrm>
            <a:off x="5679950" y="1959682"/>
            <a:ext cx="868611" cy="857250"/>
          </a:xfrm>
          <a:ln>
            <a:noFill/>
          </a:ln>
        </p:spPr>
        <p:txBody>
          <a:bodyPr anchor="ctr">
            <a:noAutofit/>
          </a:bodyPr>
          <a:lstStyle>
            <a:lvl1pPr marL="0" indent="0" algn="ctr">
              <a:buNone/>
              <a:defRPr sz="6000">
                <a:solidFill>
                  <a:schemeClr val="bg1">
                    <a:lumMod val="65000"/>
                  </a:schemeClr>
                </a:solidFill>
                <a:latin typeface="Montserrat ExtraBold" panose="00000900000000000000" pitchFamily="50" charset="0"/>
              </a:defRPr>
            </a:lvl1pPr>
          </a:lstStyle>
          <a:p>
            <a:pPr lvl="0"/>
            <a:r>
              <a:rPr lang="en-US" dirty="0"/>
              <a:t>B</a:t>
            </a:r>
            <a:endParaRPr lang="en-GB" dirty="0"/>
          </a:p>
        </p:txBody>
      </p:sp>
      <p:sp>
        <p:nvSpPr>
          <p:cNvPr id="28" name="Text Placeholder 8">
            <a:extLst>
              <a:ext uri="{FF2B5EF4-FFF2-40B4-BE49-F238E27FC236}">
                <a16:creationId xmlns:a16="http://schemas.microsoft.com/office/drawing/2014/main" id="{557E1AE0-3D30-450C-BF24-DA9F552F91F0}"/>
              </a:ext>
            </a:extLst>
          </p:cNvPr>
          <p:cNvSpPr>
            <a:spLocks noGrp="1"/>
          </p:cNvSpPr>
          <p:nvPr>
            <p:ph type="body" sz="quarter" idx="22"/>
          </p:nvPr>
        </p:nvSpPr>
        <p:spPr>
          <a:xfrm>
            <a:off x="9155572" y="1959682"/>
            <a:ext cx="868611" cy="857250"/>
          </a:xfrm>
          <a:ln>
            <a:noFill/>
          </a:ln>
        </p:spPr>
        <p:txBody>
          <a:bodyPr anchor="ctr">
            <a:noAutofit/>
          </a:bodyPr>
          <a:lstStyle>
            <a:lvl1pPr marL="0" indent="0" algn="ctr">
              <a:buNone/>
              <a:defRPr sz="6000">
                <a:solidFill>
                  <a:schemeClr val="tx1">
                    <a:lumMod val="65000"/>
                    <a:lumOff val="35000"/>
                  </a:schemeClr>
                </a:solidFill>
                <a:latin typeface="Montserrat ExtraBold" panose="00000900000000000000" pitchFamily="50" charset="0"/>
              </a:defRPr>
            </a:lvl1pPr>
          </a:lstStyle>
          <a:p>
            <a:pPr lvl="0"/>
            <a:r>
              <a:rPr lang="en-US"/>
              <a:t>Click to edit Master text styles</a:t>
            </a:r>
          </a:p>
        </p:txBody>
      </p:sp>
    </p:spTree>
    <p:extLst>
      <p:ext uri="{BB962C8B-B14F-4D97-AF65-F5344CB8AC3E}">
        <p14:creationId xmlns:p14="http://schemas.microsoft.com/office/powerpoint/2010/main" val="3024379143"/>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4_grey-sub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Text Placeholder 5">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21" name="Rectangle 20">
            <a:extLst>
              <a:ext uri="{FF2B5EF4-FFF2-40B4-BE49-F238E27FC236}">
                <a16:creationId xmlns:a16="http://schemas.microsoft.com/office/drawing/2014/main" id="{732EE8E8-FB5E-459E-94CF-2F60CBE93D28}"/>
              </a:ext>
            </a:extLst>
          </p:cNvPr>
          <p:cNvSpPr/>
          <p:nvPr userDrawn="1"/>
        </p:nvSpPr>
        <p:spPr>
          <a:xfrm>
            <a:off x="9155572" y="3078982"/>
            <a:ext cx="2694557" cy="3410718"/>
          </a:xfrm>
          <a:prstGeom prst="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reeform: Shape 32">
            <a:extLst>
              <a:ext uri="{FF2B5EF4-FFF2-40B4-BE49-F238E27FC236}">
                <a16:creationId xmlns:a16="http://schemas.microsoft.com/office/drawing/2014/main" id="{96AC6026-6DD3-40F0-A675-83A5008A24C9}"/>
              </a:ext>
            </a:extLst>
          </p:cNvPr>
          <p:cNvSpPr/>
          <p:nvPr userDrawn="1"/>
        </p:nvSpPr>
        <p:spPr>
          <a:xfrm>
            <a:off x="6277237" y="3078982"/>
            <a:ext cx="2963115" cy="3410718"/>
          </a:xfrm>
          <a:custGeom>
            <a:avLst/>
            <a:gdLst>
              <a:gd name="connsiteX0" fmla="*/ 0 w 2963115"/>
              <a:gd name="connsiteY0" fmla="*/ 0 h 3410718"/>
              <a:gd name="connsiteX1" fmla="*/ 2689223 w 2963115"/>
              <a:gd name="connsiteY1" fmla="*/ 0 h 3410718"/>
              <a:gd name="connsiteX2" fmla="*/ 2689223 w 2963115"/>
              <a:gd name="connsiteY2" fmla="*/ 2067969 h 3410718"/>
              <a:gd name="connsiteX3" fmla="*/ 2777093 w 2963115"/>
              <a:gd name="connsiteY3" fmla="*/ 2067969 h 3410718"/>
              <a:gd name="connsiteX4" fmla="*/ 2777093 w 2963115"/>
              <a:gd name="connsiteY4" fmla="*/ 1968958 h 3410718"/>
              <a:gd name="connsiteX5" fmla="*/ 2963115 w 2963115"/>
              <a:gd name="connsiteY5" fmla="*/ 2166980 h 3410718"/>
              <a:gd name="connsiteX6" fmla="*/ 2777093 w 2963115"/>
              <a:gd name="connsiteY6" fmla="*/ 2365002 h 3410718"/>
              <a:gd name="connsiteX7" fmla="*/ 2777093 w 2963115"/>
              <a:gd name="connsiteY7" fmla="*/ 2265991 h 3410718"/>
              <a:gd name="connsiteX8" fmla="*/ 2689223 w 2963115"/>
              <a:gd name="connsiteY8" fmla="*/ 2265991 h 3410718"/>
              <a:gd name="connsiteX9" fmla="*/ 2689223 w 2963115"/>
              <a:gd name="connsiteY9" fmla="*/ 3410718 h 3410718"/>
              <a:gd name="connsiteX10" fmla="*/ 0 w 2963115"/>
              <a:gd name="connsiteY10" fmla="*/ 3410718 h 341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3115" h="3410718">
                <a:moveTo>
                  <a:pt x="0" y="0"/>
                </a:moveTo>
                <a:lnTo>
                  <a:pt x="2689223" y="0"/>
                </a:lnTo>
                <a:lnTo>
                  <a:pt x="2689223" y="2067969"/>
                </a:lnTo>
                <a:lnTo>
                  <a:pt x="2777093" y="2067969"/>
                </a:lnTo>
                <a:lnTo>
                  <a:pt x="2777093" y="1968958"/>
                </a:lnTo>
                <a:lnTo>
                  <a:pt x="2963115" y="2166980"/>
                </a:lnTo>
                <a:lnTo>
                  <a:pt x="2777093" y="2365002"/>
                </a:lnTo>
                <a:lnTo>
                  <a:pt x="2777093" y="2265991"/>
                </a:lnTo>
                <a:lnTo>
                  <a:pt x="2689223" y="2265991"/>
                </a:lnTo>
                <a:lnTo>
                  <a:pt x="2689223" y="3410718"/>
                </a:lnTo>
                <a:lnTo>
                  <a:pt x="0" y="3410718"/>
                </a:lnTo>
                <a:close/>
              </a:path>
            </a:pathLst>
          </a:cu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4" name="Freeform: Shape 33">
            <a:extLst>
              <a:ext uri="{FF2B5EF4-FFF2-40B4-BE49-F238E27FC236}">
                <a16:creationId xmlns:a16="http://schemas.microsoft.com/office/drawing/2014/main" id="{0B3D01EB-6A47-42BD-AEA0-BD1A2B2D2942}"/>
              </a:ext>
            </a:extLst>
          </p:cNvPr>
          <p:cNvSpPr/>
          <p:nvPr userDrawn="1"/>
        </p:nvSpPr>
        <p:spPr>
          <a:xfrm>
            <a:off x="3404791" y="3078982"/>
            <a:ext cx="2960627" cy="3410718"/>
          </a:xfrm>
          <a:custGeom>
            <a:avLst/>
            <a:gdLst>
              <a:gd name="connsiteX0" fmla="*/ 0 w 2960627"/>
              <a:gd name="connsiteY0" fmla="*/ 0 h 3410718"/>
              <a:gd name="connsiteX1" fmla="*/ 2683335 w 2960627"/>
              <a:gd name="connsiteY1" fmla="*/ 0 h 3410718"/>
              <a:gd name="connsiteX2" fmla="*/ 2683335 w 2960627"/>
              <a:gd name="connsiteY2" fmla="*/ 1528529 h 3410718"/>
              <a:gd name="connsiteX3" fmla="*/ 2774605 w 2960627"/>
              <a:gd name="connsiteY3" fmla="*/ 1528529 h 3410718"/>
              <a:gd name="connsiteX4" fmla="*/ 2774605 w 2960627"/>
              <a:gd name="connsiteY4" fmla="*/ 1429518 h 3410718"/>
              <a:gd name="connsiteX5" fmla="*/ 2960627 w 2960627"/>
              <a:gd name="connsiteY5" fmla="*/ 1627540 h 3410718"/>
              <a:gd name="connsiteX6" fmla="*/ 2774605 w 2960627"/>
              <a:gd name="connsiteY6" fmla="*/ 1825562 h 3410718"/>
              <a:gd name="connsiteX7" fmla="*/ 2774605 w 2960627"/>
              <a:gd name="connsiteY7" fmla="*/ 1726551 h 3410718"/>
              <a:gd name="connsiteX8" fmla="*/ 2683335 w 2960627"/>
              <a:gd name="connsiteY8" fmla="*/ 1726551 h 3410718"/>
              <a:gd name="connsiteX9" fmla="*/ 2683335 w 2960627"/>
              <a:gd name="connsiteY9" fmla="*/ 3410718 h 3410718"/>
              <a:gd name="connsiteX10" fmla="*/ 0 w 2960627"/>
              <a:gd name="connsiteY10" fmla="*/ 3410718 h 341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0627" h="3410718">
                <a:moveTo>
                  <a:pt x="0" y="0"/>
                </a:moveTo>
                <a:lnTo>
                  <a:pt x="2683335" y="0"/>
                </a:lnTo>
                <a:lnTo>
                  <a:pt x="2683335" y="1528529"/>
                </a:lnTo>
                <a:lnTo>
                  <a:pt x="2774605" y="1528529"/>
                </a:lnTo>
                <a:lnTo>
                  <a:pt x="2774605" y="1429518"/>
                </a:lnTo>
                <a:lnTo>
                  <a:pt x="2960627" y="1627540"/>
                </a:lnTo>
                <a:lnTo>
                  <a:pt x="2774605" y="1825562"/>
                </a:lnTo>
                <a:lnTo>
                  <a:pt x="2774605" y="1726551"/>
                </a:lnTo>
                <a:lnTo>
                  <a:pt x="2683335" y="1726551"/>
                </a:lnTo>
                <a:lnTo>
                  <a:pt x="2683335" y="3410718"/>
                </a:lnTo>
                <a:lnTo>
                  <a:pt x="0" y="3410718"/>
                </a:lnTo>
                <a:close/>
              </a:path>
            </a:pathLst>
          </a:custGeom>
          <a:solidFill>
            <a:schemeClr val="bg1"/>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2" name="Freeform: Shape 31">
            <a:extLst>
              <a:ext uri="{FF2B5EF4-FFF2-40B4-BE49-F238E27FC236}">
                <a16:creationId xmlns:a16="http://schemas.microsoft.com/office/drawing/2014/main" id="{08F26B70-B4CB-446C-A628-3A9EEEC6F4DD}"/>
              </a:ext>
            </a:extLst>
          </p:cNvPr>
          <p:cNvSpPr/>
          <p:nvPr userDrawn="1"/>
        </p:nvSpPr>
        <p:spPr>
          <a:xfrm>
            <a:off x="334963" y="3095341"/>
            <a:ext cx="3168749" cy="3394359"/>
          </a:xfrm>
          <a:custGeom>
            <a:avLst/>
            <a:gdLst>
              <a:gd name="connsiteX0" fmla="*/ 0 w 3168749"/>
              <a:gd name="connsiteY0" fmla="*/ 0 h 3394359"/>
              <a:gd name="connsiteX1" fmla="*/ 2880717 w 3168749"/>
              <a:gd name="connsiteY1" fmla="*/ 0 h 3394359"/>
              <a:gd name="connsiteX2" fmla="*/ 2880717 w 3168749"/>
              <a:gd name="connsiteY2" fmla="*/ 972730 h 3394359"/>
              <a:gd name="connsiteX3" fmla="*/ 2982727 w 3168749"/>
              <a:gd name="connsiteY3" fmla="*/ 972730 h 3394359"/>
              <a:gd name="connsiteX4" fmla="*/ 2982727 w 3168749"/>
              <a:gd name="connsiteY4" fmla="*/ 873719 h 3394359"/>
              <a:gd name="connsiteX5" fmla="*/ 3168749 w 3168749"/>
              <a:gd name="connsiteY5" fmla="*/ 1071741 h 3394359"/>
              <a:gd name="connsiteX6" fmla="*/ 2982727 w 3168749"/>
              <a:gd name="connsiteY6" fmla="*/ 1269763 h 3394359"/>
              <a:gd name="connsiteX7" fmla="*/ 2982727 w 3168749"/>
              <a:gd name="connsiteY7" fmla="*/ 1170752 h 3394359"/>
              <a:gd name="connsiteX8" fmla="*/ 2880717 w 3168749"/>
              <a:gd name="connsiteY8" fmla="*/ 1170752 h 3394359"/>
              <a:gd name="connsiteX9" fmla="*/ 2880717 w 3168749"/>
              <a:gd name="connsiteY9" fmla="*/ 3394359 h 3394359"/>
              <a:gd name="connsiteX10" fmla="*/ 0 w 3168749"/>
              <a:gd name="connsiteY10" fmla="*/ 3394359 h 339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8749" h="3394359">
                <a:moveTo>
                  <a:pt x="0" y="0"/>
                </a:moveTo>
                <a:lnTo>
                  <a:pt x="2880717" y="0"/>
                </a:lnTo>
                <a:lnTo>
                  <a:pt x="2880717" y="972730"/>
                </a:lnTo>
                <a:lnTo>
                  <a:pt x="2982727" y="972730"/>
                </a:lnTo>
                <a:lnTo>
                  <a:pt x="2982727" y="873719"/>
                </a:lnTo>
                <a:lnTo>
                  <a:pt x="3168749" y="1071741"/>
                </a:lnTo>
                <a:lnTo>
                  <a:pt x="2982727" y="1269763"/>
                </a:lnTo>
                <a:lnTo>
                  <a:pt x="2982727" y="1170752"/>
                </a:lnTo>
                <a:lnTo>
                  <a:pt x="2880717" y="1170752"/>
                </a:lnTo>
                <a:lnTo>
                  <a:pt x="2880717" y="3394359"/>
                </a:lnTo>
                <a:lnTo>
                  <a:pt x="0" y="3394359"/>
                </a:lnTo>
                <a:close/>
              </a:path>
            </a:pathLst>
          </a:custGeom>
          <a:solidFill>
            <a:schemeClr val="bg1"/>
          </a:solidFill>
          <a:ln w="381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10">
            <a:extLst>
              <a:ext uri="{FF2B5EF4-FFF2-40B4-BE49-F238E27FC236}">
                <a16:creationId xmlns:a16="http://schemas.microsoft.com/office/drawing/2014/main" id="{9F88DDDC-4C35-4CF5-B248-20EE8FEAF986}"/>
              </a:ext>
            </a:extLst>
          </p:cNvPr>
          <p:cNvSpPr>
            <a:spLocks noGrp="1"/>
          </p:cNvSpPr>
          <p:nvPr>
            <p:ph type="body" sz="quarter" idx="12"/>
          </p:nvPr>
        </p:nvSpPr>
        <p:spPr>
          <a:xfrm>
            <a:off x="358437" y="3540485"/>
            <a:ext cx="2857242" cy="2949214"/>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4" name="Text Placeholder 10">
            <a:extLst>
              <a:ext uri="{FF2B5EF4-FFF2-40B4-BE49-F238E27FC236}">
                <a16:creationId xmlns:a16="http://schemas.microsoft.com/office/drawing/2014/main" id="{A50F47CA-FC2E-4E41-9FE1-468493D92BB7}"/>
              </a:ext>
            </a:extLst>
          </p:cNvPr>
          <p:cNvSpPr>
            <a:spLocks noGrp="1"/>
          </p:cNvSpPr>
          <p:nvPr>
            <p:ph type="body" sz="quarter" idx="15"/>
          </p:nvPr>
        </p:nvSpPr>
        <p:spPr>
          <a:xfrm>
            <a:off x="3424930" y="3515320"/>
            <a:ext cx="2663196" cy="2978412"/>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5" name="Text Placeholder 10">
            <a:extLst>
              <a:ext uri="{FF2B5EF4-FFF2-40B4-BE49-F238E27FC236}">
                <a16:creationId xmlns:a16="http://schemas.microsoft.com/office/drawing/2014/main" id="{360934D8-0D8F-4941-B851-5687B3B99226}"/>
              </a:ext>
            </a:extLst>
          </p:cNvPr>
          <p:cNvSpPr>
            <a:spLocks noGrp="1"/>
          </p:cNvSpPr>
          <p:nvPr>
            <p:ph type="body" sz="quarter" idx="16"/>
          </p:nvPr>
        </p:nvSpPr>
        <p:spPr>
          <a:xfrm>
            <a:off x="6289147" y="3507965"/>
            <a:ext cx="2668991" cy="2981734"/>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4" name="Rectangle 3">
            <a:extLst>
              <a:ext uri="{FF2B5EF4-FFF2-40B4-BE49-F238E27FC236}">
                <a16:creationId xmlns:a16="http://schemas.microsoft.com/office/drawing/2014/main" id="{FCB9495C-766F-49C1-9B48-5EA52C6F9911}"/>
              </a:ext>
            </a:extLst>
          </p:cNvPr>
          <p:cNvSpPr/>
          <p:nvPr userDrawn="1"/>
        </p:nvSpPr>
        <p:spPr>
          <a:xfrm>
            <a:off x="316292" y="3110069"/>
            <a:ext cx="2899388" cy="419980"/>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75C092B1-222B-4B17-9B7E-8AB8D1F1952E}"/>
              </a:ext>
            </a:extLst>
          </p:cNvPr>
          <p:cNvSpPr/>
          <p:nvPr userDrawn="1"/>
        </p:nvSpPr>
        <p:spPr>
          <a:xfrm>
            <a:off x="3396354" y="3087985"/>
            <a:ext cx="2691771" cy="419980"/>
          </a:xfrm>
          <a:prstGeom prst="rect">
            <a:avLst/>
          </a:prstGeom>
          <a:solidFill>
            <a:schemeClr val="tx1">
              <a:lumMod val="65000"/>
              <a:lumOff val="35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DCDCB516-3817-4B5C-91D7-7EACBCFA79BE}"/>
              </a:ext>
            </a:extLst>
          </p:cNvPr>
          <p:cNvSpPr/>
          <p:nvPr userDrawn="1"/>
        </p:nvSpPr>
        <p:spPr>
          <a:xfrm>
            <a:off x="6276020" y="3080159"/>
            <a:ext cx="2694557" cy="419981"/>
          </a:xfrm>
          <a:prstGeom prst="rect">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tangle 24">
            <a:extLst>
              <a:ext uri="{FF2B5EF4-FFF2-40B4-BE49-F238E27FC236}">
                <a16:creationId xmlns:a16="http://schemas.microsoft.com/office/drawing/2014/main" id="{710B8DAC-F1F5-4FEB-9002-A8B3A4AC5717}"/>
              </a:ext>
            </a:extLst>
          </p:cNvPr>
          <p:cNvSpPr/>
          <p:nvPr userDrawn="1"/>
        </p:nvSpPr>
        <p:spPr>
          <a:xfrm>
            <a:off x="9149000" y="3073042"/>
            <a:ext cx="2694557" cy="419981"/>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 Placeholder 8">
            <a:extLst>
              <a:ext uri="{FF2B5EF4-FFF2-40B4-BE49-F238E27FC236}">
                <a16:creationId xmlns:a16="http://schemas.microsoft.com/office/drawing/2014/main" id="{F7C3D136-8E09-421E-92F0-5F44D9299B95}"/>
              </a:ext>
            </a:extLst>
          </p:cNvPr>
          <p:cNvSpPr>
            <a:spLocks noGrp="1"/>
          </p:cNvSpPr>
          <p:nvPr>
            <p:ph type="body" sz="quarter" idx="17"/>
          </p:nvPr>
        </p:nvSpPr>
        <p:spPr>
          <a:xfrm>
            <a:off x="334963" y="3095340"/>
            <a:ext cx="2880716"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19" name="Text Placeholder 8">
            <a:extLst>
              <a:ext uri="{FF2B5EF4-FFF2-40B4-BE49-F238E27FC236}">
                <a16:creationId xmlns:a16="http://schemas.microsoft.com/office/drawing/2014/main" id="{F9192133-37FE-4491-8547-E72ED03FA46E}"/>
              </a:ext>
            </a:extLst>
          </p:cNvPr>
          <p:cNvSpPr>
            <a:spLocks noGrp="1"/>
          </p:cNvSpPr>
          <p:nvPr>
            <p:ph type="body" sz="quarter" idx="18"/>
          </p:nvPr>
        </p:nvSpPr>
        <p:spPr>
          <a:xfrm>
            <a:off x="3424929" y="3095340"/>
            <a:ext cx="2689223"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22" name="Text Placeholder 8">
            <a:extLst>
              <a:ext uri="{FF2B5EF4-FFF2-40B4-BE49-F238E27FC236}">
                <a16:creationId xmlns:a16="http://schemas.microsoft.com/office/drawing/2014/main" id="{66A71B77-0252-4065-B18D-45EC1A350B36}"/>
              </a:ext>
            </a:extLst>
          </p:cNvPr>
          <p:cNvSpPr>
            <a:spLocks noGrp="1"/>
          </p:cNvSpPr>
          <p:nvPr>
            <p:ph type="body" sz="quarter" idx="19"/>
          </p:nvPr>
        </p:nvSpPr>
        <p:spPr>
          <a:xfrm>
            <a:off x="6282630" y="3094632"/>
            <a:ext cx="2690385"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23" name="Text Placeholder 8">
            <a:extLst>
              <a:ext uri="{FF2B5EF4-FFF2-40B4-BE49-F238E27FC236}">
                <a16:creationId xmlns:a16="http://schemas.microsoft.com/office/drawing/2014/main" id="{0C0B6960-CFEE-4C92-BDFF-C8EA783A51BD}"/>
              </a:ext>
            </a:extLst>
          </p:cNvPr>
          <p:cNvSpPr>
            <a:spLocks noGrp="1"/>
          </p:cNvSpPr>
          <p:nvPr>
            <p:ph type="body" sz="quarter" idx="20" hasCustomPrompt="1"/>
          </p:nvPr>
        </p:nvSpPr>
        <p:spPr>
          <a:xfrm>
            <a:off x="1352752" y="2216150"/>
            <a:ext cx="868611" cy="857250"/>
          </a:xfrm>
          <a:ln>
            <a:noFill/>
          </a:ln>
        </p:spPr>
        <p:txBody>
          <a:bodyPr anchor="ctr">
            <a:noAutofit/>
          </a:bodyPr>
          <a:lstStyle>
            <a:lvl1pPr marL="0" indent="0" algn="ctr">
              <a:buNone/>
              <a:defRPr sz="6000">
                <a:solidFill>
                  <a:schemeClr val="tx1">
                    <a:lumMod val="75000"/>
                    <a:lumOff val="25000"/>
                  </a:schemeClr>
                </a:solidFill>
                <a:latin typeface="Montserrat ExtraBold" panose="00000900000000000000" pitchFamily="50" charset="0"/>
              </a:defRPr>
            </a:lvl1pPr>
          </a:lstStyle>
          <a:p>
            <a:pPr lvl="0"/>
            <a:r>
              <a:rPr lang="en-US" dirty="0"/>
              <a:t>A</a:t>
            </a:r>
            <a:endParaRPr lang="en-GB" dirty="0"/>
          </a:p>
        </p:txBody>
      </p:sp>
      <p:sp>
        <p:nvSpPr>
          <p:cNvPr id="27" name="Text Placeholder 8">
            <a:extLst>
              <a:ext uri="{FF2B5EF4-FFF2-40B4-BE49-F238E27FC236}">
                <a16:creationId xmlns:a16="http://schemas.microsoft.com/office/drawing/2014/main" id="{197CD663-154C-4A84-949D-9E769989899B}"/>
              </a:ext>
            </a:extLst>
          </p:cNvPr>
          <p:cNvSpPr>
            <a:spLocks noGrp="1"/>
          </p:cNvSpPr>
          <p:nvPr>
            <p:ph type="body" sz="quarter" idx="21" hasCustomPrompt="1"/>
          </p:nvPr>
        </p:nvSpPr>
        <p:spPr>
          <a:xfrm>
            <a:off x="4335234" y="2216150"/>
            <a:ext cx="868611" cy="857250"/>
          </a:xfrm>
          <a:ln>
            <a:noFill/>
          </a:ln>
        </p:spPr>
        <p:txBody>
          <a:bodyPr anchor="ctr">
            <a:noAutofit/>
          </a:bodyPr>
          <a:lstStyle>
            <a:lvl1pPr marL="0" indent="0" algn="ctr">
              <a:buNone/>
              <a:defRPr sz="6000">
                <a:solidFill>
                  <a:schemeClr val="tx1">
                    <a:lumMod val="65000"/>
                    <a:lumOff val="35000"/>
                  </a:schemeClr>
                </a:solidFill>
                <a:latin typeface="Montserrat ExtraBold" panose="00000900000000000000" pitchFamily="50" charset="0"/>
              </a:defRPr>
            </a:lvl1pPr>
          </a:lstStyle>
          <a:p>
            <a:pPr lvl="0"/>
            <a:r>
              <a:rPr lang="en-US" dirty="0"/>
              <a:t>B</a:t>
            </a:r>
            <a:endParaRPr lang="en-GB" dirty="0"/>
          </a:p>
        </p:txBody>
      </p:sp>
      <p:sp>
        <p:nvSpPr>
          <p:cNvPr id="28" name="Text Placeholder 8">
            <a:extLst>
              <a:ext uri="{FF2B5EF4-FFF2-40B4-BE49-F238E27FC236}">
                <a16:creationId xmlns:a16="http://schemas.microsoft.com/office/drawing/2014/main" id="{557E1AE0-3D30-450C-BF24-DA9F552F91F0}"/>
              </a:ext>
            </a:extLst>
          </p:cNvPr>
          <p:cNvSpPr>
            <a:spLocks noGrp="1"/>
          </p:cNvSpPr>
          <p:nvPr>
            <p:ph type="body" sz="quarter" idx="22"/>
          </p:nvPr>
        </p:nvSpPr>
        <p:spPr>
          <a:xfrm>
            <a:off x="7187542" y="2216150"/>
            <a:ext cx="868611" cy="857250"/>
          </a:xfrm>
          <a:ln>
            <a:noFill/>
          </a:ln>
        </p:spPr>
        <p:txBody>
          <a:bodyPr anchor="ctr">
            <a:noAutofit/>
          </a:bodyPr>
          <a:lstStyle>
            <a:lvl1pPr marL="0" indent="0" algn="ctr">
              <a:buNone/>
              <a:defRPr sz="6000">
                <a:solidFill>
                  <a:schemeClr val="bg1">
                    <a:lumMod val="65000"/>
                  </a:schemeClr>
                </a:solidFill>
                <a:latin typeface="Montserrat ExtraBold" panose="00000900000000000000" pitchFamily="50" charset="0"/>
              </a:defRPr>
            </a:lvl1pPr>
          </a:lstStyle>
          <a:p>
            <a:pPr lvl="0"/>
            <a:r>
              <a:rPr lang="en-US"/>
              <a:t>Click to edit Master text styles</a:t>
            </a:r>
          </a:p>
        </p:txBody>
      </p:sp>
      <p:sp>
        <p:nvSpPr>
          <p:cNvPr id="24" name="Text Placeholder 10">
            <a:extLst>
              <a:ext uri="{FF2B5EF4-FFF2-40B4-BE49-F238E27FC236}">
                <a16:creationId xmlns:a16="http://schemas.microsoft.com/office/drawing/2014/main" id="{4814E401-ABBF-470F-9600-EAABE8CC91F8}"/>
              </a:ext>
            </a:extLst>
          </p:cNvPr>
          <p:cNvSpPr>
            <a:spLocks noGrp="1"/>
          </p:cNvSpPr>
          <p:nvPr>
            <p:ph type="body" sz="quarter" idx="23"/>
          </p:nvPr>
        </p:nvSpPr>
        <p:spPr>
          <a:xfrm>
            <a:off x="9162127" y="3493023"/>
            <a:ext cx="2668991" cy="2989559"/>
          </a:xfrm>
          <a:ln>
            <a:solidFill>
              <a:schemeClr val="tx1">
                <a:lumMod val="50000"/>
                <a:lumOff val="50000"/>
              </a:schemeClr>
            </a:solidFill>
          </a:ln>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26" name="Text Placeholder 8">
            <a:extLst>
              <a:ext uri="{FF2B5EF4-FFF2-40B4-BE49-F238E27FC236}">
                <a16:creationId xmlns:a16="http://schemas.microsoft.com/office/drawing/2014/main" id="{0926DFD8-3F12-407E-9A8C-5F06288CE04D}"/>
              </a:ext>
            </a:extLst>
          </p:cNvPr>
          <p:cNvSpPr>
            <a:spLocks noGrp="1"/>
          </p:cNvSpPr>
          <p:nvPr>
            <p:ph type="body" sz="quarter" idx="24"/>
          </p:nvPr>
        </p:nvSpPr>
        <p:spPr>
          <a:xfrm>
            <a:off x="9157657" y="3094632"/>
            <a:ext cx="2690385" cy="420688"/>
          </a:xfrm>
        </p:spPr>
        <p:txBody>
          <a:bodyPr anchor="ctr">
            <a:normAutofit/>
          </a:bodyPr>
          <a:lstStyle>
            <a:lvl1pPr marL="0" indent="0" algn="ctr">
              <a:buNone/>
              <a:defRPr sz="2400">
                <a:solidFill>
                  <a:schemeClr val="tx1">
                    <a:lumMod val="65000"/>
                    <a:lumOff val="35000"/>
                  </a:schemeClr>
                </a:solidFill>
                <a:latin typeface="Montserrat SemiBold" panose="00000700000000000000" pitchFamily="50" charset="0"/>
              </a:defRPr>
            </a:lvl1pPr>
          </a:lstStyle>
          <a:p>
            <a:pPr lvl="0"/>
            <a:r>
              <a:rPr lang="en-US"/>
              <a:t>Click to edit Master text styles</a:t>
            </a:r>
          </a:p>
        </p:txBody>
      </p:sp>
      <p:sp>
        <p:nvSpPr>
          <p:cNvPr id="29" name="Text Placeholder 8">
            <a:extLst>
              <a:ext uri="{FF2B5EF4-FFF2-40B4-BE49-F238E27FC236}">
                <a16:creationId xmlns:a16="http://schemas.microsoft.com/office/drawing/2014/main" id="{51F8D665-36F9-4F46-A6F1-8C728E24C893}"/>
              </a:ext>
            </a:extLst>
          </p:cNvPr>
          <p:cNvSpPr>
            <a:spLocks noGrp="1"/>
          </p:cNvSpPr>
          <p:nvPr>
            <p:ph type="body" sz="quarter" idx="25" hasCustomPrompt="1"/>
          </p:nvPr>
        </p:nvSpPr>
        <p:spPr>
          <a:xfrm>
            <a:off x="10068543" y="2216150"/>
            <a:ext cx="868611" cy="857250"/>
          </a:xfrm>
          <a:ln>
            <a:noFill/>
          </a:ln>
        </p:spPr>
        <p:txBody>
          <a:bodyPr anchor="ctr">
            <a:noAutofit/>
          </a:bodyPr>
          <a:lstStyle>
            <a:lvl1pPr marL="0" indent="0" algn="ctr">
              <a:buNone/>
              <a:defRPr sz="6000">
                <a:solidFill>
                  <a:schemeClr val="bg1">
                    <a:lumMod val="85000"/>
                  </a:schemeClr>
                </a:solidFill>
                <a:latin typeface="Montserrat ExtraBold" panose="00000900000000000000" pitchFamily="50" charset="0"/>
              </a:defRPr>
            </a:lvl1pPr>
          </a:lstStyle>
          <a:p>
            <a:pPr lvl="0"/>
            <a:r>
              <a:rPr lang="en-US" dirty="0"/>
              <a:t>D</a:t>
            </a:r>
            <a:endParaRPr lang="en-GB" dirty="0"/>
          </a:p>
        </p:txBody>
      </p:sp>
    </p:spTree>
    <p:extLst>
      <p:ext uri="{BB962C8B-B14F-4D97-AF65-F5344CB8AC3E}">
        <p14:creationId xmlns:p14="http://schemas.microsoft.com/office/powerpoint/2010/main" val="4148791506"/>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_grey-sub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subtitle">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17" name="section 1 icon">
            <a:extLst>
              <a:ext uri="{FF2B5EF4-FFF2-40B4-BE49-F238E27FC236}">
                <a16:creationId xmlns:a16="http://schemas.microsoft.com/office/drawing/2014/main" id="{232EEA97-217A-43AB-99B8-C08F880EEB70}"/>
              </a:ext>
            </a:extLst>
          </p:cNvPr>
          <p:cNvSpPr>
            <a:spLocks noGrp="1"/>
          </p:cNvSpPr>
          <p:nvPr>
            <p:ph type="pic" sz="quarter" idx="17"/>
          </p:nvPr>
        </p:nvSpPr>
        <p:spPr>
          <a:xfrm>
            <a:off x="2044700" y="1981919"/>
            <a:ext cx="1079500" cy="1080000"/>
          </a:xfrm>
          <a:prstGeom prst="ellipse">
            <a:avLst/>
          </a:prstGeom>
          <a:solidFill>
            <a:schemeClr val="bg1">
              <a:lumMod val="95000"/>
            </a:schemeClr>
          </a:solidFill>
          <a:ln>
            <a:noFill/>
          </a:ln>
        </p:spPr>
        <p:txBody>
          <a:bodyPr>
            <a:normAutofit/>
          </a:bodyPr>
          <a:lstStyle>
            <a:lvl1pPr marL="0" indent="0">
              <a:buNone/>
              <a:defRPr sz="1200"/>
            </a:lvl1pPr>
          </a:lstStyle>
          <a:p>
            <a:r>
              <a:rPr lang="en-US"/>
              <a:t>Click icon to add picture</a:t>
            </a:r>
            <a:endParaRPr lang="en-GB" dirty="0"/>
          </a:p>
        </p:txBody>
      </p:sp>
      <p:sp>
        <p:nvSpPr>
          <p:cNvPr id="11" name="section 1 text">
            <a:extLst>
              <a:ext uri="{FF2B5EF4-FFF2-40B4-BE49-F238E27FC236}">
                <a16:creationId xmlns:a16="http://schemas.microsoft.com/office/drawing/2014/main" id="{9F88DDDC-4C35-4CF5-B248-20EE8FEAF986}"/>
              </a:ext>
            </a:extLst>
          </p:cNvPr>
          <p:cNvSpPr>
            <a:spLocks noGrp="1"/>
          </p:cNvSpPr>
          <p:nvPr>
            <p:ph type="body" sz="quarter" idx="12"/>
          </p:nvPr>
        </p:nvSpPr>
        <p:spPr>
          <a:xfrm>
            <a:off x="1068387" y="3273277"/>
            <a:ext cx="3048001" cy="3216423"/>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26" name="section 2 icon">
            <a:extLst>
              <a:ext uri="{FF2B5EF4-FFF2-40B4-BE49-F238E27FC236}">
                <a16:creationId xmlns:a16="http://schemas.microsoft.com/office/drawing/2014/main" id="{6DC015A7-26B5-4E65-ABE0-E4CE1367E80B}"/>
              </a:ext>
            </a:extLst>
          </p:cNvPr>
          <p:cNvSpPr>
            <a:spLocks noGrp="1"/>
          </p:cNvSpPr>
          <p:nvPr>
            <p:ph type="pic" sz="quarter" idx="20"/>
          </p:nvPr>
        </p:nvSpPr>
        <p:spPr>
          <a:xfrm>
            <a:off x="5564980" y="1981919"/>
            <a:ext cx="1079500" cy="1080000"/>
          </a:xfrm>
          <a:prstGeom prst="ellipse">
            <a:avLst/>
          </a:prstGeom>
          <a:solidFill>
            <a:schemeClr val="bg1">
              <a:lumMod val="95000"/>
            </a:schemeClr>
          </a:solidFill>
          <a:ln>
            <a:noFill/>
          </a:ln>
        </p:spPr>
        <p:txBody>
          <a:bodyPr>
            <a:normAutofit/>
          </a:bodyPr>
          <a:lstStyle>
            <a:lvl1pPr marL="0" indent="0">
              <a:buNone/>
              <a:defRPr sz="1200"/>
            </a:lvl1pPr>
          </a:lstStyle>
          <a:p>
            <a:r>
              <a:rPr lang="en-US"/>
              <a:t>Click icon to add picture</a:t>
            </a:r>
            <a:endParaRPr lang="en-GB" dirty="0"/>
          </a:p>
        </p:txBody>
      </p:sp>
      <p:sp>
        <p:nvSpPr>
          <p:cNvPr id="14" name="section 2 text">
            <a:extLst>
              <a:ext uri="{FF2B5EF4-FFF2-40B4-BE49-F238E27FC236}">
                <a16:creationId xmlns:a16="http://schemas.microsoft.com/office/drawing/2014/main" id="{A50F47CA-FC2E-4E41-9FE1-468493D92BB7}"/>
              </a:ext>
            </a:extLst>
          </p:cNvPr>
          <p:cNvSpPr>
            <a:spLocks noGrp="1"/>
          </p:cNvSpPr>
          <p:nvPr>
            <p:ph type="body" sz="quarter" idx="15"/>
          </p:nvPr>
        </p:nvSpPr>
        <p:spPr>
          <a:xfrm>
            <a:off x="4565650" y="3255953"/>
            <a:ext cx="3055938" cy="3233747"/>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21" name="section 3 icon">
            <a:extLst>
              <a:ext uri="{FF2B5EF4-FFF2-40B4-BE49-F238E27FC236}">
                <a16:creationId xmlns:a16="http://schemas.microsoft.com/office/drawing/2014/main" id="{E0069701-2003-44CD-AC7B-2E0828075F6F}"/>
              </a:ext>
            </a:extLst>
          </p:cNvPr>
          <p:cNvSpPr>
            <a:spLocks noGrp="1"/>
          </p:cNvSpPr>
          <p:nvPr>
            <p:ph type="pic" sz="quarter" idx="19"/>
          </p:nvPr>
        </p:nvSpPr>
        <p:spPr>
          <a:xfrm>
            <a:off x="9084760" y="1981919"/>
            <a:ext cx="1079500" cy="1080000"/>
          </a:xfrm>
          <a:prstGeom prst="ellipse">
            <a:avLst/>
          </a:prstGeom>
          <a:solidFill>
            <a:schemeClr val="bg1">
              <a:lumMod val="95000"/>
            </a:schemeClr>
          </a:solidFill>
          <a:ln>
            <a:noFill/>
          </a:ln>
        </p:spPr>
        <p:txBody>
          <a:bodyPr>
            <a:normAutofit/>
          </a:bodyPr>
          <a:lstStyle>
            <a:lvl1pPr marL="0" indent="0">
              <a:buNone/>
              <a:defRPr sz="1200"/>
            </a:lvl1pPr>
          </a:lstStyle>
          <a:p>
            <a:r>
              <a:rPr lang="en-US"/>
              <a:t>Click icon to add picture</a:t>
            </a:r>
            <a:endParaRPr lang="en-GB" dirty="0"/>
          </a:p>
        </p:txBody>
      </p:sp>
      <p:sp>
        <p:nvSpPr>
          <p:cNvPr id="15" name="section 3 text">
            <a:extLst>
              <a:ext uri="{FF2B5EF4-FFF2-40B4-BE49-F238E27FC236}">
                <a16:creationId xmlns:a16="http://schemas.microsoft.com/office/drawing/2014/main" id="{360934D8-0D8F-4941-B851-5687B3B99226}"/>
              </a:ext>
            </a:extLst>
          </p:cNvPr>
          <p:cNvSpPr>
            <a:spLocks noGrp="1"/>
          </p:cNvSpPr>
          <p:nvPr>
            <p:ph type="body" sz="quarter" idx="16"/>
          </p:nvPr>
        </p:nvSpPr>
        <p:spPr>
          <a:xfrm>
            <a:off x="8075614" y="3236912"/>
            <a:ext cx="3047999" cy="3252788"/>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Tree>
    <p:extLst>
      <p:ext uri="{BB962C8B-B14F-4D97-AF65-F5344CB8AC3E}">
        <p14:creationId xmlns:p14="http://schemas.microsoft.com/office/powerpoint/2010/main" val="2830578830"/>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0_grey-sub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subtitle">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17" name="section 1 icon">
            <a:extLst>
              <a:ext uri="{FF2B5EF4-FFF2-40B4-BE49-F238E27FC236}">
                <a16:creationId xmlns:a16="http://schemas.microsoft.com/office/drawing/2014/main" id="{232EEA97-217A-43AB-99B8-C08F880EEB70}"/>
              </a:ext>
            </a:extLst>
          </p:cNvPr>
          <p:cNvSpPr>
            <a:spLocks noGrp="1"/>
          </p:cNvSpPr>
          <p:nvPr>
            <p:ph type="pic" sz="quarter" idx="17"/>
          </p:nvPr>
        </p:nvSpPr>
        <p:spPr>
          <a:xfrm>
            <a:off x="2232387" y="1981919"/>
            <a:ext cx="720000" cy="720000"/>
          </a:xfrm>
          <a:prstGeom prst="ellipse">
            <a:avLst/>
          </a:prstGeom>
          <a:solidFill>
            <a:schemeClr val="bg1">
              <a:lumMod val="95000"/>
            </a:schemeClr>
          </a:solidFill>
          <a:ln>
            <a:noFill/>
          </a:ln>
        </p:spPr>
        <p:txBody>
          <a:bodyPr>
            <a:normAutofit/>
          </a:bodyPr>
          <a:lstStyle>
            <a:lvl1pPr marL="0" indent="0">
              <a:buNone/>
              <a:defRPr sz="1200"/>
            </a:lvl1pPr>
          </a:lstStyle>
          <a:p>
            <a:r>
              <a:rPr lang="en-US"/>
              <a:t>Click icon to add picture</a:t>
            </a:r>
            <a:endParaRPr lang="en-GB" dirty="0"/>
          </a:p>
        </p:txBody>
      </p:sp>
      <p:sp>
        <p:nvSpPr>
          <p:cNvPr id="11" name="section 1 text">
            <a:extLst>
              <a:ext uri="{FF2B5EF4-FFF2-40B4-BE49-F238E27FC236}">
                <a16:creationId xmlns:a16="http://schemas.microsoft.com/office/drawing/2014/main" id="{9F88DDDC-4C35-4CF5-B248-20EE8FEAF986}"/>
              </a:ext>
            </a:extLst>
          </p:cNvPr>
          <p:cNvSpPr>
            <a:spLocks noGrp="1"/>
          </p:cNvSpPr>
          <p:nvPr>
            <p:ph type="body" sz="quarter" idx="12"/>
          </p:nvPr>
        </p:nvSpPr>
        <p:spPr>
          <a:xfrm>
            <a:off x="1068387" y="3273277"/>
            <a:ext cx="3048001" cy="3216423"/>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26" name="section 2 icon">
            <a:extLst>
              <a:ext uri="{FF2B5EF4-FFF2-40B4-BE49-F238E27FC236}">
                <a16:creationId xmlns:a16="http://schemas.microsoft.com/office/drawing/2014/main" id="{6DC015A7-26B5-4E65-ABE0-E4CE1367E80B}"/>
              </a:ext>
            </a:extLst>
          </p:cNvPr>
          <p:cNvSpPr>
            <a:spLocks noGrp="1"/>
          </p:cNvSpPr>
          <p:nvPr>
            <p:ph type="pic" sz="quarter" idx="20"/>
          </p:nvPr>
        </p:nvSpPr>
        <p:spPr>
          <a:xfrm>
            <a:off x="5736001" y="1981919"/>
            <a:ext cx="720000" cy="720000"/>
          </a:xfrm>
          <a:prstGeom prst="ellipse">
            <a:avLst/>
          </a:prstGeom>
          <a:solidFill>
            <a:schemeClr val="bg1">
              <a:lumMod val="95000"/>
            </a:schemeClr>
          </a:solidFill>
          <a:ln>
            <a:noFill/>
          </a:ln>
        </p:spPr>
        <p:txBody>
          <a:bodyPr>
            <a:normAutofit/>
          </a:bodyPr>
          <a:lstStyle>
            <a:lvl1pPr marL="0" indent="0">
              <a:buNone/>
              <a:defRPr sz="1200"/>
            </a:lvl1pPr>
          </a:lstStyle>
          <a:p>
            <a:r>
              <a:rPr lang="en-US"/>
              <a:t>Click icon to add picture</a:t>
            </a:r>
            <a:endParaRPr lang="en-GB" dirty="0"/>
          </a:p>
        </p:txBody>
      </p:sp>
      <p:sp>
        <p:nvSpPr>
          <p:cNvPr id="14" name="section 2 text">
            <a:extLst>
              <a:ext uri="{FF2B5EF4-FFF2-40B4-BE49-F238E27FC236}">
                <a16:creationId xmlns:a16="http://schemas.microsoft.com/office/drawing/2014/main" id="{A50F47CA-FC2E-4E41-9FE1-468493D92BB7}"/>
              </a:ext>
            </a:extLst>
          </p:cNvPr>
          <p:cNvSpPr>
            <a:spLocks noGrp="1"/>
          </p:cNvSpPr>
          <p:nvPr>
            <p:ph type="body" sz="quarter" idx="15"/>
          </p:nvPr>
        </p:nvSpPr>
        <p:spPr>
          <a:xfrm>
            <a:off x="4573586" y="3255953"/>
            <a:ext cx="3048001" cy="3233747"/>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21" name="section 3 icon">
            <a:extLst>
              <a:ext uri="{FF2B5EF4-FFF2-40B4-BE49-F238E27FC236}">
                <a16:creationId xmlns:a16="http://schemas.microsoft.com/office/drawing/2014/main" id="{E0069701-2003-44CD-AC7B-2E0828075F6F}"/>
              </a:ext>
            </a:extLst>
          </p:cNvPr>
          <p:cNvSpPr>
            <a:spLocks noGrp="1"/>
          </p:cNvSpPr>
          <p:nvPr>
            <p:ph type="pic" sz="quarter" idx="19"/>
          </p:nvPr>
        </p:nvSpPr>
        <p:spPr>
          <a:xfrm>
            <a:off x="9239613" y="1981919"/>
            <a:ext cx="720000" cy="720000"/>
          </a:xfrm>
          <a:prstGeom prst="ellipse">
            <a:avLst/>
          </a:prstGeom>
          <a:solidFill>
            <a:schemeClr val="bg1">
              <a:lumMod val="95000"/>
            </a:schemeClr>
          </a:solidFill>
          <a:ln>
            <a:noFill/>
          </a:ln>
        </p:spPr>
        <p:txBody>
          <a:bodyPr>
            <a:normAutofit/>
          </a:bodyPr>
          <a:lstStyle>
            <a:lvl1pPr marL="0" indent="0">
              <a:buNone/>
              <a:defRPr sz="1200"/>
            </a:lvl1pPr>
          </a:lstStyle>
          <a:p>
            <a:r>
              <a:rPr lang="en-US"/>
              <a:t>Click icon to add picture</a:t>
            </a:r>
            <a:endParaRPr lang="en-GB" dirty="0"/>
          </a:p>
        </p:txBody>
      </p:sp>
      <p:sp>
        <p:nvSpPr>
          <p:cNvPr id="15" name="section 3 text">
            <a:extLst>
              <a:ext uri="{FF2B5EF4-FFF2-40B4-BE49-F238E27FC236}">
                <a16:creationId xmlns:a16="http://schemas.microsoft.com/office/drawing/2014/main" id="{360934D8-0D8F-4941-B851-5687B3B99226}"/>
              </a:ext>
            </a:extLst>
          </p:cNvPr>
          <p:cNvSpPr>
            <a:spLocks noGrp="1"/>
          </p:cNvSpPr>
          <p:nvPr>
            <p:ph type="body" sz="quarter" idx="16"/>
          </p:nvPr>
        </p:nvSpPr>
        <p:spPr>
          <a:xfrm>
            <a:off x="8075614" y="3236912"/>
            <a:ext cx="3047999" cy="3252788"/>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0" name="section 1 title">
            <a:extLst>
              <a:ext uri="{FF2B5EF4-FFF2-40B4-BE49-F238E27FC236}">
                <a16:creationId xmlns:a16="http://schemas.microsoft.com/office/drawing/2014/main" id="{3A4199D5-CC87-4C3A-B5BA-BF2ECED9D665}"/>
              </a:ext>
            </a:extLst>
          </p:cNvPr>
          <p:cNvSpPr>
            <a:spLocks noGrp="1"/>
          </p:cNvSpPr>
          <p:nvPr>
            <p:ph type="body" sz="quarter" idx="22"/>
          </p:nvPr>
        </p:nvSpPr>
        <p:spPr>
          <a:xfrm>
            <a:off x="1068386" y="2776267"/>
            <a:ext cx="3048001" cy="442970"/>
          </a:xfrm>
          <a:noFill/>
          <a:ln>
            <a:noFill/>
          </a:ln>
        </p:spPr>
        <p:txBody>
          <a:bodyPr anchor="b">
            <a:normAutofit/>
          </a:bodyPr>
          <a:lstStyle>
            <a:lvl1pPr marL="0" indent="0" algn="ctr">
              <a:buNone/>
              <a:defRPr sz="1800">
                <a:latin typeface="Montserrat SemiBold" panose="00000700000000000000" pitchFamily="50" charset="0"/>
              </a:defRPr>
            </a:lvl1pPr>
          </a:lstStyle>
          <a:p>
            <a:pPr lvl="0"/>
            <a:r>
              <a:rPr lang="en-US"/>
              <a:t>Click to edit Master text styles</a:t>
            </a:r>
          </a:p>
        </p:txBody>
      </p:sp>
      <p:sp>
        <p:nvSpPr>
          <p:cNvPr id="12" name="section 1 title">
            <a:extLst>
              <a:ext uri="{FF2B5EF4-FFF2-40B4-BE49-F238E27FC236}">
                <a16:creationId xmlns:a16="http://schemas.microsoft.com/office/drawing/2014/main" id="{BD4D1B18-D65E-4139-9942-8872D8300AAA}"/>
              </a:ext>
            </a:extLst>
          </p:cNvPr>
          <p:cNvSpPr>
            <a:spLocks noGrp="1"/>
          </p:cNvSpPr>
          <p:nvPr>
            <p:ph type="body" sz="quarter" idx="23"/>
          </p:nvPr>
        </p:nvSpPr>
        <p:spPr>
          <a:xfrm>
            <a:off x="4563267" y="2797552"/>
            <a:ext cx="3048001" cy="442970"/>
          </a:xfrm>
          <a:noFill/>
          <a:ln>
            <a:noFill/>
          </a:ln>
        </p:spPr>
        <p:txBody>
          <a:bodyPr anchor="b">
            <a:normAutofit/>
          </a:bodyPr>
          <a:lstStyle>
            <a:lvl1pPr marL="0" indent="0" algn="ctr">
              <a:buNone/>
              <a:defRPr sz="1800">
                <a:latin typeface="Montserrat SemiBold" panose="00000700000000000000" pitchFamily="50" charset="0"/>
              </a:defRPr>
            </a:lvl1pPr>
          </a:lstStyle>
          <a:p>
            <a:pPr lvl="0"/>
            <a:r>
              <a:rPr lang="en-US"/>
              <a:t>Click to edit Master text styles</a:t>
            </a:r>
          </a:p>
        </p:txBody>
      </p:sp>
      <p:sp>
        <p:nvSpPr>
          <p:cNvPr id="13" name="section 1 title">
            <a:extLst>
              <a:ext uri="{FF2B5EF4-FFF2-40B4-BE49-F238E27FC236}">
                <a16:creationId xmlns:a16="http://schemas.microsoft.com/office/drawing/2014/main" id="{372BC8EF-1DAA-4E55-8C63-B387F7D0B624}"/>
              </a:ext>
            </a:extLst>
          </p:cNvPr>
          <p:cNvSpPr>
            <a:spLocks noGrp="1"/>
          </p:cNvSpPr>
          <p:nvPr>
            <p:ph type="body" sz="quarter" idx="24"/>
          </p:nvPr>
        </p:nvSpPr>
        <p:spPr>
          <a:xfrm>
            <a:off x="8075611" y="2776267"/>
            <a:ext cx="3048001" cy="442970"/>
          </a:xfrm>
          <a:noFill/>
          <a:ln>
            <a:noFill/>
          </a:ln>
        </p:spPr>
        <p:txBody>
          <a:bodyPr anchor="b">
            <a:normAutofit/>
          </a:bodyPr>
          <a:lstStyle>
            <a:lvl1pPr marL="0" indent="0" algn="ctr">
              <a:buNone/>
              <a:defRPr sz="1800">
                <a:latin typeface="Montserrat SemiBold" panose="00000700000000000000" pitchFamily="50" charset="0"/>
              </a:defRPr>
            </a:lvl1pPr>
          </a:lstStyle>
          <a:p>
            <a:pPr lvl="0"/>
            <a:r>
              <a:rPr lang="en-US"/>
              <a:t>Click to edit Master text styles</a:t>
            </a:r>
          </a:p>
        </p:txBody>
      </p:sp>
    </p:spTree>
    <p:extLst>
      <p:ext uri="{BB962C8B-B14F-4D97-AF65-F5344CB8AC3E}">
        <p14:creationId xmlns:p14="http://schemas.microsoft.com/office/powerpoint/2010/main" val="434408150"/>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grey-subtitle">
    <p:bg>
      <p:bgRef idx="1001">
        <a:schemeClr val="bg1"/>
      </p:bgRef>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32EEA97-217A-43AB-99B8-C08F880EEB70}"/>
              </a:ext>
            </a:extLst>
          </p:cNvPr>
          <p:cNvSpPr>
            <a:spLocks noGrp="1"/>
          </p:cNvSpPr>
          <p:nvPr>
            <p:ph type="pic" sz="quarter" idx="17"/>
          </p:nvPr>
        </p:nvSpPr>
        <p:spPr>
          <a:xfrm>
            <a:off x="0" y="2852935"/>
            <a:ext cx="3971764" cy="4005065"/>
          </a:xfrm>
          <a:prstGeom prst="rect">
            <a:avLst/>
          </a:prstGeom>
          <a:solidFill>
            <a:schemeClr val="bg1">
              <a:lumMod val="95000"/>
            </a:schemeClr>
          </a:solidFill>
          <a:ln>
            <a:noFill/>
          </a:ln>
        </p:spPr>
        <p:txBody>
          <a:bodyPr/>
          <a:lstStyle>
            <a:lvl1pPr marL="0" indent="0">
              <a:buNone/>
              <a:defRPr/>
            </a:lvl1pPr>
          </a:lstStyle>
          <a:p>
            <a:r>
              <a:rPr lang="en-US"/>
              <a:t>Click icon to add picture</a:t>
            </a:r>
            <a:endParaRPr lang="en-GB" dirty="0"/>
          </a:p>
        </p:txBody>
      </p:sp>
      <p:sp>
        <p:nvSpPr>
          <p:cNvPr id="33" name="Picture Placeholder 16">
            <a:extLst>
              <a:ext uri="{FF2B5EF4-FFF2-40B4-BE49-F238E27FC236}">
                <a16:creationId xmlns:a16="http://schemas.microsoft.com/office/drawing/2014/main" id="{4EA2C72B-8A3C-4F73-82D5-3DA1B6A9F9E7}"/>
              </a:ext>
            </a:extLst>
          </p:cNvPr>
          <p:cNvSpPr>
            <a:spLocks noGrp="1"/>
          </p:cNvSpPr>
          <p:nvPr>
            <p:ph type="pic" sz="quarter" idx="18"/>
          </p:nvPr>
        </p:nvSpPr>
        <p:spPr>
          <a:xfrm>
            <a:off x="4116388" y="2852935"/>
            <a:ext cx="3971764" cy="4005065"/>
          </a:xfrm>
          <a:prstGeom prst="rect">
            <a:avLst/>
          </a:prstGeom>
          <a:solidFill>
            <a:schemeClr val="bg1">
              <a:lumMod val="95000"/>
            </a:schemeClr>
          </a:solidFill>
          <a:ln>
            <a:noFill/>
          </a:ln>
        </p:spPr>
        <p:txBody>
          <a:bodyPr/>
          <a:lstStyle>
            <a:lvl1pPr marL="0" indent="0">
              <a:buNone/>
              <a:defRPr/>
            </a:lvl1pPr>
          </a:lstStyle>
          <a:p>
            <a:r>
              <a:rPr lang="en-US"/>
              <a:t>Click icon to add picture</a:t>
            </a:r>
            <a:endParaRPr lang="en-GB" dirty="0"/>
          </a:p>
        </p:txBody>
      </p:sp>
      <p:sp>
        <p:nvSpPr>
          <p:cNvPr id="34" name="Picture Placeholder 16">
            <a:extLst>
              <a:ext uri="{FF2B5EF4-FFF2-40B4-BE49-F238E27FC236}">
                <a16:creationId xmlns:a16="http://schemas.microsoft.com/office/drawing/2014/main" id="{7A1DC771-DC80-489C-8BC2-F5048106BF3C}"/>
              </a:ext>
            </a:extLst>
          </p:cNvPr>
          <p:cNvSpPr>
            <a:spLocks noGrp="1"/>
          </p:cNvSpPr>
          <p:nvPr>
            <p:ph type="pic" sz="quarter" idx="19"/>
          </p:nvPr>
        </p:nvSpPr>
        <p:spPr>
          <a:xfrm>
            <a:off x="8220237" y="2830731"/>
            <a:ext cx="3956710" cy="4027269"/>
          </a:xfrm>
          <a:prstGeom prst="rect">
            <a:avLst/>
          </a:prstGeom>
          <a:solidFill>
            <a:schemeClr val="bg1">
              <a:lumMod val="95000"/>
            </a:schemeClr>
          </a:solidFill>
          <a:ln>
            <a:noFill/>
          </a:ln>
        </p:spPr>
        <p:txBody>
          <a:bodyPr/>
          <a:lstStyle>
            <a:lvl1pPr marL="0" indent="0">
              <a:buNone/>
              <a:defRPr/>
            </a:lvl1pPr>
          </a:lstStyle>
          <a:p>
            <a:r>
              <a:rPr lang="en-US"/>
              <a:t>Click icon to add picture</a:t>
            </a:r>
            <a:endParaRPr lang="en-GB" dirty="0"/>
          </a:p>
        </p:txBody>
      </p:sp>
      <p:sp>
        <p:nvSpPr>
          <p:cNvPr id="37" name="Freeform: Shape 36">
            <a:extLst>
              <a:ext uri="{FF2B5EF4-FFF2-40B4-BE49-F238E27FC236}">
                <a16:creationId xmlns:a16="http://schemas.microsoft.com/office/drawing/2014/main" id="{9259C4F8-8C4F-4978-9FE3-C2B1BBBD2AC7}"/>
              </a:ext>
            </a:extLst>
          </p:cNvPr>
          <p:cNvSpPr/>
          <p:nvPr userDrawn="1"/>
        </p:nvSpPr>
        <p:spPr>
          <a:xfrm>
            <a:off x="0" y="0"/>
            <a:ext cx="12176947" cy="6858000"/>
          </a:xfrm>
          <a:custGeom>
            <a:avLst/>
            <a:gdLst>
              <a:gd name="connsiteX0" fmla="*/ 0 w 12176947"/>
              <a:gd name="connsiteY0" fmla="*/ 0 h 6858000"/>
              <a:gd name="connsiteX1" fmla="*/ 12176947 w 12176947"/>
              <a:gd name="connsiteY1" fmla="*/ 0 h 6858000"/>
              <a:gd name="connsiteX2" fmla="*/ 12176947 w 12176947"/>
              <a:gd name="connsiteY2" fmla="*/ 2911359 h 6858000"/>
              <a:gd name="connsiteX3" fmla="*/ 8230306 w 12176947"/>
              <a:gd name="connsiteY3" fmla="*/ 2911359 h 6858000"/>
              <a:gd name="connsiteX4" fmla="*/ 8230306 w 12176947"/>
              <a:gd name="connsiteY4" fmla="*/ 6858000 h 6858000"/>
              <a:gd name="connsiteX5" fmla="*/ 8061794 w 12176947"/>
              <a:gd name="connsiteY5" fmla="*/ 6858000 h 6858000"/>
              <a:gd name="connsiteX6" fmla="*/ 8061794 w 12176947"/>
              <a:gd name="connsiteY6" fmla="*/ 2911359 h 6858000"/>
              <a:gd name="connsiteX7" fmla="*/ 4115153 w 12176947"/>
              <a:gd name="connsiteY7" fmla="*/ 2911359 h 6858000"/>
              <a:gd name="connsiteX8" fmla="*/ 4115153 w 12176947"/>
              <a:gd name="connsiteY8" fmla="*/ 6858000 h 6858000"/>
              <a:gd name="connsiteX9" fmla="*/ 3946641 w 12176947"/>
              <a:gd name="connsiteY9" fmla="*/ 6858000 h 6858000"/>
              <a:gd name="connsiteX10" fmla="*/ 3946641 w 12176947"/>
              <a:gd name="connsiteY10" fmla="*/ 2911359 h 6858000"/>
              <a:gd name="connsiteX11" fmla="*/ 0 w 12176947"/>
              <a:gd name="connsiteY11" fmla="*/ 29113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76947" h="6858000">
                <a:moveTo>
                  <a:pt x="0" y="0"/>
                </a:moveTo>
                <a:lnTo>
                  <a:pt x="12176947" y="0"/>
                </a:lnTo>
                <a:lnTo>
                  <a:pt x="12176947" y="2911359"/>
                </a:lnTo>
                <a:lnTo>
                  <a:pt x="8230306" y="2911359"/>
                </a:lnTo>
                <a:lnTo>
                  <a:pt x="8230306" y="6858000"/>
                </a:lnTo>
                <a:lnTo>
                  <a:pt x="8061794" y="6858000"/>
                </a:lnTo>
                <a:lnTo>
                  <a:pt x="8061794" y="2911359"/>
                </a:lnTo>
                <a:lnTo>
                  <a:pt x="4115153" y="2911359"/>
                </a:lnTo>
                <a:lnTo>
                  <a:pt x="4115153" y="6858000"/>
                </a:lnTo>
                <a:lnTo>
                  <a:pt x="3946641" y="6858000"/>
                </a:lnTo>
                <a:lnTo>
                  <a:pt x="3946641" y="2911359"/>
                </a:lnTo>
                <a:lnTo>
                  <a:pt x="0" y="291135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152636"/>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Text Placeholder 5">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908720"/>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15" name="Text Placeholder 10">
            <a:extLst>
              <a:ext uri="{FF2B5EF4-FFF2-40B4-BE49-F238E27FC236}">
                <a16:creationId xmlns:a16="http://schemas.microsoft.com/office/drawing/2014/main" id="{360934D8-0D8F-4941-B851-5687B3B99226}"/>
              </a:ext>
            </a:extLst>
          </p:cNvPr>
          <p:cNvSpPr>
            <a:spLocks noGrp="1"/>
          </p:cNvSpPr>
          <p:nvPr>
            <p:ph type="body" sz="quarter" idx="16"/>
          </p:nvPr>
        </p:nvSpPr>
        <p:spPr>
          <a:xfrm>
            <a:off x="8636001" y="1674813"/>
            <a:ext cx="3221038" cy="1106419"/>
          </a:xfrm>
          <a:noFill/>
          <a:ln>
            <a:noFill/>
          </a:ln>
        </p:spPr>
        <p:txBody>
          <a:bodyPr>
            <a:normAutofit/>
          </a:bodyPr>
          <a:lstStyle>
            <a:lvl1pPr marL="0" indent="0">
              <a:buNone/>
              <a:defRPr sz="1800"/>
            </a:lvl1pPr>
          </a:lstStyle>
          <a:p>
            <a:pPr lvl="0"/>
            <a:r>
              <a:rPr lang="en-US"/>
              <a:t>Click to edit Master text styles</a:t>
            </a:r>
          </a:p>
        </p:txBody>
      </p:sp>
      <p:sp>
        <p:nvSpPr>
          <p:cNvPr id="35" name="Text Placeholder 10">
            <a:extLst>
              <a:ext uri="{FF2B5EF4-FFF2-40B4-BE49-F238E27FC236}">
                <a16:creationId xmlns:a16="http://schemas.microsoft.com/office/drawing/2014/main" id="{1ED51099-0770-4164-835F-10C11D9E12D2}"/>
              </a:ext>
            </a:extLst>
          </p:cNvPr>
          <p:cNvSpPr>
            <a:spLocks noGrp="1"/>
          </p:cNvSpPr>
          <p:nvPr>
            <p:ph type="body" sz="quarter" idx="20"/>
          </p:nvPr>
        </p:nvSpPr>
        <p:spPr>
          <a:xfrm>
            <a:off x="320918" y="1674813"/>
            <a:ext cx="3260484" cy="1106419"/>
          </a:xfrm>
          <a:noFill/>
          <a:ln>
            <a:noFill/>
          </a:ln>
        </p:spPr>
        <p:txBody>
          <a:bodyPr>
            <a:normAutofit/>
          </a:bodyPr>
          <a:lstStyle>
            <a:lvl1pPr marL="0" indent="0">
              <a:buNone/>
              <a:defRPr sz="1800"/>
            </a:lvl1pPr>
          </a:lstStyle>
          <a:p>
            <a:pPr lvl="0"/>
            <a:r>
              <a:rPr lang="en-US"/>
              <a:t>Click to edit Master text styles</a:t>
            </a:r>
          </a:p>
        </p:txBody>
      </p:sp>
      <p:sp>
        <p:nvSpPr>
          <p:cNvPr id="36" name="Text Placeholder 10">
            <a:extLst>
              <a:ext uri="{FF2B5EF4-FFF2-40B4-BE49-F238E27FC236}">
                <a16:creationId xmlns:a16="http://schemas.microsoft.com/office/drawing/2014/main" id="{51FE1158-B9FF-4544-B1E6-716D71D4953C}"/>
              </a:ext>
            </a:extLst>
          </p:cNvPr>
          <p:cNvSpPr>
            <a:spLocks noGrp="1"/>
          </p:cNvSpPr>
          <p:nvPr>
            <p:ph type="body" sz="quarter" idx="21"/>
          </p:nvPr>
        </p:nvSpPr>
        <p:spPr>
          <a:xfrm>
            <a:off x="4495799" y="1674813"/>
            <a:ext cx="3244851" cy="1106419"/>
          </a:xfrm>
          <a:noFill/>
          <a:ln>
            <a:noFill/>
          </a:ln>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2875271192"/>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grey-subtitle">
    <p:bg>
      <p:bgRef idx="1001">
        <a:schemeClr val="bg1"/>
      </p:bgRef>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32EEA97-217A-43AB-99B8-C08F880EEB70}"/>
              </a:ext>
            </a:extLst>
          </p:cNvPr>
          <p:cNvSpPr>
            <a:spLocks noGrp="1"/>
          </p:cNvSpPr>
          <p:nvPr>
            <p:ph type="pic" sz="quarter" idx="17"/>
          </p:nvPr>
        </p:nvSpPr>
        <p:spPr>
          <a:xfrm>
            <a:off x="0" y="2852935"/>
            <a:ext cx="3971764" cy="4005065"/>
          </a:xfrm>
          <a:prstGeom prst="rect">
            <a:avLst/>
          </a:prstGeom>
          <a:solidFill>
            <a:schemeClr val="bg1">
              <a:lumMod val="95000"/>
            </a:schemeClr>
          </a:solidFill>
          <a:ln>
            <a:noFill/>
          </a:ln>
        </p:spPr>
        <p:txBody>
          <a:bodyPr/>
          <a:lstStyle>
            <a:lvl1pPr marL="0" indent="0">
              <a:buNone/>
              <a:defRPr/>
            </a:lvl1pPr>
          </a:lstStyle>
          <a:p>
            <a:r>
              <a:rPr lang="en-US"/>
              <a:t>Click icon to add picture</a:t>
            </a:r>
            <a:endParaRPr lang="en-GB" dirty="0"/>
          </a:p>
        </p:txBody>
      </p:sp>
      <p:sp>
        <p:nvSpPr>
          <p:cNvPr id="33" name="Picture Placeholder 16">
            <a:extLst>
              <a:ext uri="{FF2B5EF4-FFF2-40B4-BE49-F238E27FC236}">
                <a16:creationId xmlns:a16="http://schemas.microsoft.com/office/drawing/2014/main" id="{4EA2C72B-8A3C-4F73-82D5-3DA1B6A9F9E7}"/>
              </a:ext>
            </a:extLst>
          </p:cNvPr>
          <p:cNvSpPr>
            <a:spLocks noGrp="1"/>
          </p:cNvSpPr>
          <p:nvPr>
            <p:ph type="pic" sz="quarter" idx="18"/>
          </p:nvPr>
        </p:nvSpPr>
        <p:spPr>
          <a:xfrm>
            <a:off x="4116388" y="2852935"/>
            <a:ext cx="3971764" cy="4005065"/>
          </a:xfrm>
          <a:prstGeom prst="rect">
            <a:avLst/>
          </a:prstGeom>
          <a:solidFill>
            <a:schemeClr val="bg1">
              <a:lumMod val="95000"/>
            </a:schemeClr>
          </a:solidFill>
          <a:ln>
            <a:noFill/>
          </a:ln>
        </p:spPr>
        <p:txBody>
          <a:bodyPr/>
          <a:lstStyle>
            <a:lvl1pPr marL="0" indent="0">
              <a:buNone/>
              <a:defRPr/>
            </a:lvl1pPr>
          </a:lstStyle>
          <a:p>
            <a:r>
              <a:rPr lang="en-US"/>
              <a:t>Click icon to add picture</a:t>
            </a:r>
            <a:endParaRPr lang="en-GB" dirty="0"/>
          </a:p>
        </p:txBody>
      </p:sp>
      <p:sp>
        <p:nvSpPr>
          <p:cNvPr id="34" name="Picture Placeholder 16">
            <a:extLst>
              <a:ext uri="{FF2B5EF4-FFF2-40B4-BE49-F238E27FC236}">
                <a16:creationId xmlns:a16="http://schemas.microsoft.com/office/drawing/2014/main" id="{7A1DC771-DC80-489C-8BC2-F5048106BF3C}"/>
              </a:ext>
            </a:extLst>
          </p:cNvPr>
          <p:cNvSpPr>
            <a:spLocks noGrp="1"/>
          </p:cNvSpPr>
          <p:nvPr>
            <p:ph type="pic" sz="quarter" idx="19"/>
          </p:nvPr>
        </p:nvSpPr>
        <p:spPr>
          <a:xfrm>
            <a:off x="8220237" y="2830731"/>
            <a:ext cx="3956710" cy="4027269"/>
          </a:xfrm>
          <a:prstGeom prst="rect">
            <a:avLst/>
          </a:prstGeom>
          <a:solidFill>
            <a:schemeClr val="bg1">
              <a:lumMod val="95000"/>
            </a:schemeClr>
          </a:solidFill>
          <a:ln>
            <a:noFill/>
          </a:ln>
        </p:spPr>
        <p:txBody>
          <a:bodyPr/>
          <a:lstStyle>
            <a:lvl1pPr marL="0" indent="0">
              <a:buNone/>
              <a:defRPr/>
            </a:lvl1pPr>
          </a:lstStyle>
          <a:p>
            <a:r>
              <a:rPr lang="en-US"/>
              <a:t>Click icon to add picture</a:t>
            </a:r>
            <a:endParaRPr lang="en-GB" dirty="0"/>
          </a:p>
        </p:txBody>
      </p:sp>
      <p:sp>
        <p:nvSpPr>
          <p:cNvPr id="37" name="Freeform: Shape 36">
            <a:extLst>
              <a:ext uri="{FF2B5EF4-FFF2-40B4-BE49-F238E27FC236}">
                <a16:creationId xmlns:a16="http://schemas.microsoft.com/office/drawing/2014/main" id="{9259C4F8-8C4F-4978-9FE3-C2B1BBBD2AC7}"/>
              </a:ext>
            </a:extLst>
          </p:cNvPr>
          <p:cNvSpPr/>
          <p:nvPr userDrawn="1"/>
        </p:nvSpPr>
        <p:spPr>
          <a:xfrm>
            <a:off x="0" y="0"/>
            <a:ext cx="12176947" cy="6858000"/>
          </a:xfrm>
          <a:custGeom>
            <a:avLst/>
            <a:gdLst>
              <a:gd name="connsiteX0" fmla="*/ 0 w 12176947"/>
              <a:gd name="connsiteY0" fmla="*/ 0 h 6858000"/>
              <a:gd name="connsiteX1" fmla="*/ 12176947 w 12176947"/>
              <a:gd name="connsiteY1" fmla="*/ 0 h 6858000"/>
              <a:gd name="connsiteX2" fmla="*/ 12176947 w 12176947"/>
              <a:gd name="connsiteY2" fmla="*/ 2911359 h 6858000"/>
              <a:gd name="connsiteX3" fmla="*/ 8230306 w 12176947"/>
              <a:gd name="connsiteY3" fmla="*/ 2911359 h 6858000"/>
              <a:gd name="connsiteX4" fmla="*/ 8230306 w 12176947"/>
              <a:gd name="connsiteY4" fmla="*/ 6858000 h 6858000"/>
              <a:gd name="connsiteX5" fmla="*/ 8061794 w 12176947"/>
              <a:gd name="connsiteY5" fmla="*/ 6858000 h 6858000"/>
              <a:gd name="connsiteX6" fmla="*/ 8061794 w 12176947"/>
              <a:gd name="connsiteY6" fmla="*/ 2911359 h 6858000"/>
              <a:gd name="connsiteX7" fmla="*/ 4115153 w 12176947"/>
              <a:gd name="connsiteY7" fmla="*/ 2911359 h 6858000"/>
              <a:gd name="connsiteX8" fmla="*/ 4115153 w 12176947"/>
              <a:gd name="connsiteY8" fmla="*/ 6858000 h 6858000"/>
              <a:gd name="connsiteX9" fmla="*/ 3946641 w 12176947"/>
              <a:gd name="connsiteY9" fmla="*/ 6858000 h 6858000"/>
              <a:gd name="connsiteX10" fmla="*/ 3946641 w 12176947"/>
              <a:gd name="connsiteY10" fmla="*/ 2911359 h 6858000"/>
              <a:gd name="connsiteX11" fmla="*/ 0 w 12176947"/>
              <a:gd name="connsiteY11" fmla="*/ 29113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76947" h="6858000">
                <a:moveTo>
                  <a:pt x="0" y="0"/>
                </a:moveTo>
                <a:lnTo>
                  <a:pt x="12176947" y="0"/>
                </a:lnTo>
                <a:lnTo>
                  <a:pt x="12176947" y="2911359"/>
                </a:lnTo>
                <a:lnTo>
                  <a:pt x="8230306" y="2911359"/>
                </a:lnTo>
                <a:lnTo>
                  <a:pt x="8230306" y="6858000"/>
                </a:lnTo>
                <a:lnTo>
                  <a:pt x="8061794" y="6858000"/>
                </a:lnTo>
                <a:lnTo>
                  <a:pt x="8061794" y="2911359"/>
                </a:lnTo>
                <a:lnTo>
                  <a:pt x="4115153" y="2911359"/>
                </a:lnTo>
                <a:lnTo>
                  <a:pt x="4115153" y="6858000"/>
                </a:lnTo>
                <a:lnTo>
                  <a:pt x="3946641" y="6858000"/>
                </a:lnTo>
                <a:lnTo>
                  <a:pt x="3946641" y="2911359"/>
                </a:lnTo>
                <a:lnTo>
                  <a:pt x="0" y="291135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152636"/>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subtitle">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908720"/>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35" name="section 1 text">
            <a:extLst>
              <a:ext uri="{FF2B5EF4-FFF2-40B4-BE49-F238E27FC236}">
                <a16:creationId xmlns:a16="http://schemas.microsoft.com/office/drawing/2014/main" id="{1ED51099-0770-4164-835F-10C11D9E12D2}"/>
              </a:ext>
            </a:extLst>
          </p:cNvPr>
          <p:cNvSpPr>
            <a:spLocks noGrp="1"/>
          </p:cNvSpPr>
          <p:nvPr>
            <p:ph type="body" sz="quarter" idx="20"/>
          </p:nvPr>
        </p:nvSpPr>
        <p:spPr>
          <a:xfrm>
            <a:off x="320918" y="2111375"/>
            <a:ext cx="3260484" cy="669857"/>
          </a:xfrm>
          <a:noFill/>
          <a:ln>
            <a:noFill/>
          </a:ln>
        </p:spPr>
        <p:txBody>
          <a:bodyPr>
            <a:normAutofit/>
          </a:bodyPr>
          <a:lstStyle>
            <a:lvl1pPr marL="0" indent="0">
              <a:buNone/>
              <a:defRPr sz="1800"/>
            </a:lvl1pPr>
          </a:lstStyle>
          <a:p>
            <a:pPr lvl="0"/>
            <a:r>
              <a:rPr lang="en-US"/>
              <a:t>Click to edit Master text styles</a:t>
            </a:r>
          </a:p>
        </p:txBody>
      </p:sp>
      <p:sp>
        <p:nvSpPr>
          <p:cNvPr id="11" name="section 1 title">
            <a:extLst>
              <a:ext uri="{FF2B5EF4-FFF2-40B4-BE49-F238E27FC236}">
                <a16:creationId xmlns:a16="http://schemas.microsoft.com/office/drawing/2014/main" id="{F2116A9C-98BE-448C-8C3D-168CB7D1A970}"/>
              </a:ext>
            </a:extLst>
          </p:cNvPr>
          <p:cNvSpPr>
            <a:spLocks noGrp="1"/>
          </p:cNvSpPr>
          <p:nvPr>
            <p:ph type="body" sz="quarter" idx="22"/>
          </p:nvPr>
        </p:nvSpPr>
        <p:spPr>
          <a:xfrm>
            <a:off x="323273" y="1674813"/>
            <a:ext cx="3260484" cy="442970"/>
          </a:xfrm>
          <a:noFill/>
          <a:ln>
            <a:noFill/>
          </a:ln>
        </p:spPr>
        <p:txBody>
          <a:bodyPr>
            <a:normAutofit/>
          </a:bodyPr>
          <a:lstStyle>
            <a:lvl1pPr marL="0" indent="0" algn="ctr">
              <a:buNone/>
              <a:defRPr sz="1800">
                <a:latin typeface="Montserrat SemiBold" panose="00000700000000000000" pitchFamily="50" charset="0"/>
              </a:defRPr>
            </a:lvl1pPr>
          </a:lstStyle>
          <a:p>
            <a:pPr lvl="0"/>
            <a:r>
              <a:rPr lang="en-US"/>
              <a:t>Click to edit Master text styles</a:t>
            </a:r>
          </a:p>
        </p:txBody>
      </p:sp>
      <p:sp>
        <p:nvSpPr>
          <p:cNvPr id="12" name="section 2 title">
            <a:extLst>
              <a:ext uri="{FF2B5EF4-FFF2-40B4-BE49-F238E27FC236}">
                <a16:creationId xmlns:a16="http://schemas.microsoft.com/office/drawing/2014/main" id="{61886C56-F24F-4CF4-8CB2-BBEB6B610343}"/>
              </a:ext>
            </a:extLst>
          </p:cNvPr>
          <p:cNvSpPr>
            <a:spLocks noGrp="1"/>
          </p:cNvSpPr>
          <p:nvPr>
            <p:ph type="body" sz="quarter" idx="23"/>
          </p:nvPr>
        </p:nvSpPr>
        <p:spPr>
          <a:xfrm>
            <a:off x="4491787" y="1668405"/>
            <a:ext cx="3260484" cy="442970"/>
          </a:xfrm>
          <a:noFill/>
          <a:ln>
            <a:noFill/>
          </a:ln>
        </p:spPr>
        <p:txBody>
          <a:bodyPr>
            <a:normAutofit/>
          </a:bodyPr>
          <a:lstStyle>
            <a:lvl1pPr marL="0" indent="0" algn="ctr">
              <a:buNone/>
              <a:defRPr sz="1800">
                <a:latin typeface="Montserrat SemiBold" panose="00000700000000000000" pitchFamily="50" charset="0"/>
              </a:defRPr>
            </a:lvl1pPr>
          </a:lstStyle>
          <a:p>
            <a:pPr lvl="0"/>
            <a:r>
              <a:rPr lang="en-US"/>
              <a:t>Click to edit Master text styles</a:t>
            </a:r>
          </a:p>
        </p:txBody>
      </p:sp>
      <p:sp>
        <p:nvSpPr>
          <p:cNvPr id="36" name="section 2 text">
            <a:extLst>
              <a:ext uri="{FF2B5EF4-FFF2-40B4-BE49-F238E27FC236}">
                <a16:creationId xmlns:a16="http://schemas.microsoft.com/office/drawing/2014/main" id="{51FE1158-B9FF-4544-B1E6-716D71D4953C}"/>
              </a:ext>
            </a:extLst>
          </p:cNvPr>
          <p:cNvSpPr>
            <a:spLocks noGrp="1"/>
          </p:cNvSpPr>
          <p:nvPr>
            <p:ph type="body" sz="quarter" idx="21"/>
          </p:nvPr>
        </p:nvSpPr>
        <p:spPr>
          <a:xfrm>
            <a:off x="4495799" y="2111375"/>
            <a:ext cx="3244851" cy="669857"/>
          </a:xfrm>
          <a:noFill/>
          <a:ln>
            <a:noFill/>
          </a:ln>
        </p:spPr>
        <p:txBody>
          <a:bodyPr>
            <a:normAutofit/>
          </a:bodyPr>
          <a:lstStyle>
            <a:lvl1pPr marL="0" indent="0">
              <a:buNone/>
              <a:defRPr sz="1800"/>
            </a:lvl1pPr>
          </a:lstStyle>
          <a:p>
            <a:pPr lvl="0"/>
            <a:r>
              <a:rPr lang="en-US"/>
              <a:t>Click to edit Master text styles</a:t>
            </a:r>
          </a:p>
        </p:txBody>
      </p:sp>
      <p:sp>
        <p:nvSpPr>
          <p:cNvPr id="13" name="section 3 title">
            <a:extLst>
              <a:ext uri="{FF2B5EF4-FFF2-40B4-BE49-F238E27FC236}">
                <a16:creationId xmlns:a16="http://schemas.microsoft.com/office/drawing/2014/main" id="{47B37CA3-6DB0-4DB6-9857-F79825A4E57D}"/>
              </a:ext>
            </a:extLst>
          </p:cNvPr>
          <p:cNvSpPr>
            <a:spLocks noGrp="1"/>
          </p:cNvSpPr>
          <p:nvPr>
            <p:ph type="body" sz="quarter" idx="24"/>
          </p:nvPr>
        </p:nvSpPr>
        <p:spPr>
          <a:xfrm>
            <a:off x="8636001" y="1661997"/>
            <a:ext cx="3232726" cy="442970"/>
          </a:xfrm>
          <a:noFill/>
          <a:ln>
            <a:noFill/>
          </a:ln>
        </p:spPr>
        <p:txBody>
          <a:bodyPr>
            <a:normAutofit/>
          </a:bodyPr>
          <a:lstStyle>
            <a:lvl1pPr marL="0" indent="0" algn="ctr">
              <a:buNone/>
              <a:defRPr sz="1800">
                <a:latin typeface="Montserrat SemiBold" panose="00000700000000000000" pitchFamily="50" charset="0"/>
              </a:defRPr>
            </a:lvl1pPr>
          </a:lstStyle>
          <a:p>
            <a:pPr lvl="0"/>
            <a:r>
              <a:rPr lang="en-US"/>
              <a:t>Click to edit Master text styles</a:t>
            </a:r>
          </a:p>
        </p:txBody>
      </p:sp>
      <p:sp>
        <p:nvSpPr>
          <p:cNvPr id="15" name="section 3 text">
            <a:extLst>
              <a:ext uri="{FF2B5EF4-FFF2-40B4-BE49-F238E27FC236}">
                <a16:creationId xmlns:a16="http://schemas.microsoft.com/office/drawing/2014/main" id="{360934D8-0D8F-4941-B851-5687B3B99226}"/>
              </a:ext>
            </a:extLst>
          </p:cNvPr>
          <p:cNvSpPr>
            <a:spLocks noGrp="1"/>
          </p:cNvSpPr>
          <p:nvPr>
            <p:ph type="body" sz="quarter" idx="16"/>
          </p:nvPr>
        </p:nvSpPr>
        <p:spPr>
          <a:xfrm>
            <a:off x="8636001" y="2111375"/>
            <a:ext cx="3221038" cy="669857"/>
          </a:xfrm>
          <a:noFill/>
          <a:ln>
            <a:noFill/>
          </a:ln>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351251739"/>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grey-subtitle">
    <p:bg>
      <p:bgRef idx="1001">
        <a:schemeClr val="bg1"/>
      </p:bgRef>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32EEA97-217A-43AB-99B8-C08F880EEB70}"/>
              </a:ext>
            </a:extLst>
          </p:cNvPr>
          <p:cNvSpPr>
            <a:spLocks noGrp="1"/>
          </p:cNvSpPr>
          <p:nvPr>
            <p:ph type="pic" sz="quarter" idx="17"/>
          </p:nvPr>
        </p:nvSpPr>
        <p:spPr>
          <a:xfrm>
            <a:off x="334963" y="2852935"/>
            <a:ext cx="3636801" cy="3658969"/>
          </a:xfrm>
          <a:prstGeom prst="rect">
            <a:avLst/>
          </a:prstGeom>
          <a:solidFill>
            <a:schemeClr val="bg1">
              <a:lumMod val="95000"/>
            </a:schemeClr>
          </a:solidFill>
          <a:ln>
            <a:noFill/>
          </a:ln>
        </p:spPr>
        <p:txBody>
          <a:bodyPr/>
          <a:lstStyle>
            <a:lvl1pPr marL="0" indent="0">
              <a:buNone/>
              <a:defRPr/>
            </a:lvl1pPr>
          </a:lstStyle>
          <a:p>
            <a:r>
              <a:rPr lang="en-US"/>
              <a:t>Click icon to add picture</a:t>
            </a:r>
            <a:endParaRPr lang="en-GB" dirty="0"/>
          </a:p>
        </p:txBody>
      </p:sp>
      <p:sp>
        <p:nvSpPr>
          <p:cNvPr id="33" name="Picture Placeholder 16">
            <a:extLst>
              <a:ext uri="{FF2B5EF4-FFF2-40B4-BE49-F238E27FC236}">
                <a16:creationId xmlns:a16="http://schemas.microsoft.com/office/drawing/2014/main" id="{4EA2C72B-8A3C-4F73-82D5-3DA1B6A9F9E7}"/>
              </a:ext>
            </a:extLst>
          </p:cNvPr>
          <p:cNvSpPr>
            <a:spLocks noGrp="1"/>
          </p:cNvSpPr>
          <p:nvPr>
            <p:ph type="pic" sz="quarter" idx="18"/>
          </p:nvPr>
        </p:nvSpPr>
        <p:spPr>
          <a:xfrm>
            <a:off x="4286329" y="2852935"/>
            <a:ext cx="3636801" cy="3658969"/>
          </a:xfrm>
          <a:prstGeom prst="rect">
            <a:avLst/>
          </a:prstGeom>
          <a:solidFill>
            <a:schemeClr val="bg1">
              <a:lumMod val="95000"/>
            </a:schemeClr>
          </a:solidFill>
          <a:ln>
            <a:noFill/>
          </a:ln>
        </p:spPr>
        <p:txBody>
          <a:bodyPr/>
          <a:lstStyle>
            <a:lvl1pPr marL="0" indent="0">
              <a:buNone/>
              <a:defRPr/>
            </a:lvl1pPr>
          </a:lstStyle>
          <a:p>
            <a:r>
              <a:rPr lang="en-US"/>
              <a:t>Click icon to add picture</a:t>
            </a:r>
            <a:endParaRPr lang="en-GB" dirty="0"/>
          </a:p>
        </p:txBody>
      </p:sp>
      <p:sp>
        <p:nvSpPr>
          <p:cNvPr id="34" name="Picture Placeholder 16">
            <a:extLst>
              <a:ext uri="{FF2B5EF4-FFF2-40B4-BE49-F238E27FC236}">
                <a16:creationId xmlns:a16="http://schemas.microsoft.com/office/drawing/2014/main" id="{7A1DC771-DC80-489C-8BC2-F5048106BF3C}"/>
              </a:ext>
            </a:extLst>
          </p:cNvPr>
          <p:cNvSpPr>
            <a:spLocks noGrp="1"/>
          </p:cNvSpPr>
          <p:nvPr>
            <p:ph type="pic" sz="quarter" idx="19"/>
          </p:nvPr>
        </p:nvSpPr>
        <p:spPr>
          <a:xfrm>
            <a:off x="8237695" y="2852935"/>
            <a:ext cx="3636801" cy="3658969"/>
          </a:xfrm>
          <a:prstGeom prst="rect">
            <a:avLst/>
          </a:prstGeom>
          <a:solidFill>
            <a:schemeClr val="bg1">
              <a:lumMod val="95000"/>
            </a:schemeClr>
          </a:solidFill>
          <a:ln>
            <a:noFill/>
          </a:ln>
        </p:spPr>
        <p:txBody>
          <a:bodyPr/>
          <a:lstStyle>
            <a:lvl1pPr marL="0" indent="0">
              <a:buNone/>
              <a:defRPr/>
            </a:lvl1pPr>
          </a:lstStyle>
          <a:p>
            <a:r>
              <a:rPr lang="en-US"/>
              <a:t>Click icon to add picture</a:t>
            </a:r>
            <a:endParaRPr lang="en-GB" dirty="0"/>
          </a:p>
        </p:txBody>
      </p:sp>
      <p:sp>
        <p:nvSpPr>
          <p:cNvPr id="31" name="Freeform: Shape 30">
            <a:extLst>
              <a:ext uri="{FF2B5EF4-FFF2-40B4-BE49-F238E27FC236}">
                <a16:creationId xmlns:a16="http://schemas.microsoft.com/office/drawing/2014/main" id="{FC1F7731-0645-43EE-8FA2-6BF9EC96634F}"/>
              </a:ext>
            </a:extLst>
          </p:cNvPr>
          <p:cNvSpPr/>
          <p:nvPr userDrawn="1"/>
        </p:nvSpPr>
        <p:spPr>
          <a:xfrm>
            <a:off x="8729" y="2757"/>
            <a:ext cx="12192000" cy="6813376"/>
          </a:xfrm>
          <a:custGeom>
            <a:avLst/>
            <a:gdLst>
              <a:gd name="connsiteX0" fmla="*/ 8267446 w 12192000"/>
              <a:gd name="connsiteY0" fmla="*/ 2858386 h 6813376"/>
              <a:gd name="connsiteX1" fmla="*/ 8267446 w 12192000"/>
              <a:gd name="connsiteY1" fmla="*/ 6460423 h 6813376"/>
              <a:gd name="connsiteX2" fmla="*/ 11869483 w 12192000"/>
              <a:gd name="connsiteY2" fmla="*/ 6460423 h 6813376"/>
              <a:gd name="connsiteX3" fmla="*/ 11869483 w 12192000"/>
              <a:gd name="connsiteY3" fmla="*/ 2858386 h 6813376"/>
              <a:gd name="connsiteX4" fmla="*/ 4311985 w 12192000"/>
              <a:gd name="connsiteY4" fmla="*/ 2858386 h 6813376"/>
              <a:gd name="connsiteX5" fmla="*/ 4311985 w 12192000"/>
              <a:gd name="connsiteY5" fmla="*/ 6460423 h 6813376"/>
              <a:gd name="connsiteX6" fmla="*/ 7914022 w 12192000"/>
              <a:gd name="connsiteY6" fmla="*/ 6460423 h 6813376"/>
              <a:gd name="connsiteX7" fmla="*/ 7914022 w 12192000"/>
              <a:gd name="connsiteY7" fmla="*/ 2858386 h 6813376"/>
              <a:gd name="connsiteX8" fmla="*/ 356525 w 12192000"/>
              <a:gd name="connsiteY8" fmla="*/ 2858386 h 6813376"/>
              <a:gd name="connsiteX9" fmla="*/ 356525 w 12192000"/>
              <a:gd name="connsiteY9" fmla="*/ 6460423 h 6813376"/>
              <a:gd name="connsiteX10" fmla="*/ 3958562 w 12192000"/>
              <a:gd name="connsiteY10" fmla="*/ 6460423 h 6813376"/>
              <a:gd name="connsiteX11" fmla="*/ 3958562 w 12192000"/>
              <a:gd name="connsiteY11" fmla="*/ 2858386 h 6813376"/>
              <a:gd name="connsiteX12" fmla="*/ 0 w 12192000"/>
              <a:gd name="connsiteY12" fmla="*/ 0 h 6813376"/>
              <a:gd name="connsiteX13" fmla="*/ 12192000 w 12192000"/>
              <a:gd name="connsiteY13" fmla="*/ 0 h 6813376"/>
              <a:gd name="connsiteX14" fmla="*/ 12192000 w 12192000"/>
              <a:gd name="connsiteY14" fmla="*/ 6813376 h 6813376"/>
              <a:gd name="connsiteX15" fmla="*/ 0 w 12192000"/>
              <a:gd name="connsiteY15" fmla="*/ 6813376 h 681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13376">
                <a:moveTo>
                  <a:pt x="8267446" y="2858386"/>
                </a:moveTo>
                <a:lnTo>
                  <a:pt x="8267446" y="6460423"/>
                </a:lnTo>
                <a:lnTo>
                  <a:pt x="11869483" y="6460423"/>
                </a:lnTo>
                <a:lnTo>
                  <a:pt x="11869483" y="2858386"/>
                </a:lnTo>
                <a:close/>
                <a:moveTo>
                  <a:pt x="4311985" y="2858386"/>
                </a:moveTo>
                <a:lnTo>
                  <a:pt x="4311985" y="6460423"/>
                </a:lnTo>
                <a:lnTo>
                  <a:pt x="7914022" y="6460423"/>
                </a:lnTo>
                <a:lnTo>
                  <a:pt x="7914022" y="2858386"/>
                </a:lnTo>
                <a:close/>
                <a:moveTo>
                  <a:pt x="356525" y="2858386"/>
                </a:moveTo>
                <a:lnTo>
                  <a:pt x="356525" y="6460423"/>
                </a:lnTo>
                <a:lnTo>
                  <a:pt x="3958562" y="6460423"/>
                </a:lnTo>
                <a:lnTo>
                  <a:pt x="3958562" y="2858386"/>
                </a:lnTo>
                <a:close/>
                <a:moveTo>
                  <a:pt x="0" y="0"/>
                </a:moveTo>
                <a:lnTo>
                  <a:pt x="12192000" y="0"/>
                </a:lnTo>
                <a:lnTo>
                  <a:pt x="12192000" y="6813376"/>
                </a:lnTo>
                <a:lnTo>
                  <a:pt x="0" y="6813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Text Placeholder 5">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15" name="Text Placeholder 10">
            <a:extLst>
              <a:ext uri="{FF2B5EF4-FFF2-40B4-BE49-F238E27FC236}">
                <a16:creationId xmlns:a16="http://schemas.microsoft.com/office/drawing/2014/main" id="{360934D8-0D8F-4941-B851-5687B3B99226}"/>
              </a:ext>
            </a:extLst>
          </p:cNvPr>
          <p:cNvSpPr>
            <a:spLocks noGrp="1"/>
          </p:cNvSpPr>
          <p:nvPr>
            <p:ph type="body" sz="quarter" idx="16"/>
          </p:nvPr>
        </p:nvSpPr>
        <p:spPr>
          <a:xfrm>
            <a:off x="8259684" y="1916831"/>
            <a:ext cx="3636801" cy="864401"/>
          </a:xfrm>
          <a:noFill/>
          <a:ln>
            <a:noFill/>
          </a:ln>
        </p:spPr>
        <p:txBody>
          <a:bodyPr>
            <a:normAutofit/>
          </a:bodyPr>
          <a:lstStyle>
            <a:lvl1pPr marL="0" indent="0">
              <a:buNone/>
              <a:defRPr sz="1800"/>
            </a:lvl1pPr>
          </a:lstStyle>
          <a:p>
            <a:pPr lvl="0"/>
            <a:r>
              <a:rPr lang="en-US"/>
              <a:t>Click to edit Master text styles</a:t>
            </a:r>
          </a:p>
        </p:txBody>
      </p:sp>
      <p:sp>
        <p:nvSpPr>
          <p:cNvPr id="35" name="Text Placeholder 10">
            <a:extLst>
              <a:ext uri="{FF2B5EF4-FFF2-40B4-BE49-F238E27FC236}">
                <a16:creationId xmlns:a16="http://schemas.microsoft.com/office/drawing/2014/main" id="{1ED51099-0770-4164-835F-10C11D9E12D2}"/>
              </a:ext>
            </a:extLst>
          </p:cNvPr>
          <p:cNvSpPr>
            <a:spLocks noGrp="1"/>
          </p:cNvSpPr>
          <p:nvPr>
            <p:ph type="body" sz="quarter" idx="20"/>
          </p:nvPr>
        </p:nvSpPr>
        <p:spPr>
          <a:xfrm>
            <a:off x="371364" y="1916831"/>
            <a:ext cx="3636801" cy="864401"/>
          </a:xfrm>
          <a:noFill/>
          <a:ln>
            <a:noFill/>
          </a:ln>
        </p:spPr>
        <p:txBody>
          <a:bodyPr>
            <a:normAutofit/>
          </a:bodyPr>
          <a:lstStyle>
            <a:lvl1pPr marL="0" indent="0">
              <a:buNone/>
              <a:defRPr sz="1800"/>
            </a:lvl1pPr>
          </a:lstStyle>
          <a:p>
            <a:pPr lvl="0"/>
            <a:r>
              <a:rPr lang="en-US"/>
              <a:t>Click to edit Master text styles</a:t>
            </a:r>
          </a:p>
        </p:txBody>
      </p:sp>
      <p:sp>
        <p:nvSpPr>
          <p:cNvPr id="36" name="Text Placeholder 10">
            <a:extLst>
              <a:ext uri="{FF2B5EF4-FFF2-40B4-BE49-F238E27FC236}">
                <a16:creationId xmlns:a16="http://schemas.microsoft.com/office/drawing/2014/main" id="{51FE1158-B9FF-4544-B1E6-716D71D4953C}"/>
              </a:ext>
            </a:extLst>
          </p:cNvPr>
          <p:cNvSpPr>
            <a:spLocks noGrp="1"/>
          </p:cNvSpPr>
          <p:nvPr>
            <p:ph type="body" sz="quarter" idx="21"/>
          </p:nvPr>
        </p:nvSpPr>
        <p:spPr>
          <a:xfrm>
            <a:off x="4315524" y="1916831"/>
            <a:ext cx="3636801" cy="864401"/>
          </a:xfrm>
          <a:noFill/>
          <a:ln>
            <a:noFill/>
          </a:ln>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1888219326"/>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quot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38EAE1-A988-459B-9338-58E32DDD6FE6}"/>
              </a:ext>
            </a:extLst>
          </p:cNvPr>
          <p:cNvSpPr txBox="1"/>
          <p:nvPr userDrawn="1"/>
        </p:nvSpPr>
        <p:spPr>
          <a:xfrm>
            <a:off x="947580" y="3839560"/>
            <a:ext cx="10297144" cy="1569660"/>
          </a:xfrm>
          <a:prstGeom prst="rect">
            <a:avLst/>
          </a:prstGeom>
          <a:noFill/>
        </p:spPr>
        <p:txBody>
          <a:bodyPr wrap="square" rtlCol="0">
            <a:spAutoFit/>
          </a:bodyPr>
          <a:lstStyle/>
          <a:p>
            <a:pPr algn="r"/>
            <a:r>
              <a:rPr lang="en-GB" sz="9600" b="1" dirty="0">
                <a:solidFill>
                  <a:schemeClr val="tx1">
                    <a:lumMod val="75000"/>
                    <a:lumOff val="25000"/>
                  </a:schemeClr>
                </a:solidFill>
                <a:latin typeface="Aqua Grotesque" pitchFamily="2" charset="0"/>
              </a:rPr>
              <a:t>”</a:t>
            </a:r>
          </a:p>
        </p:txBody>
      </p:sp>
      <p:sp>
        <p:nvSpPr>
          <p:cNvPr id="4" name="TextBox 3">
            <a:extLst>
              <a:ext uri="{FF2B5EF4-FFF2-40B4-BE49-F238E27FC236}">
                <a16:creationId xmlns:a16="http://schemas.microsoft.com/office/drawing/2014/main" id="{4ED401EE-C2E2-489C-A724-B8B4DF9F6E60}"/>
              </a:ext>
            </a:extLst>
          </p:cNvPr>
          <p:cNvSpPr txBox="1"/>
          <p:nvPr userDrawn="1"/>
        </p:nvSpPr>
        <p:spPr>
          <a:xfrm>
            <a:off x="947428" y="639237"/>
            <a:ext cx="10297144" cy="1569660"/>
          </a:xfrm>
          <a:prstGeom prst="rect">
            <a:avLst/>
          </a:prstGeom>
          <a:noFill/>
        </p:spPr>
        <p:txBody>
          <a:bodyPr wrap="square" rtlCol="0">
            <a:spAutoFit/>
          </a:bodyPr>
          <a:lstStyle/>
          <a:p>
            <a:r>
              <a:rPr lang="en-GB" sz="9600" b="1" dirty="0">
                <a:solidFill>
                  <a:schemeClr val="tx1">
                    <a:lumMod val="75000"/>
                    <a:lumOff val="25000"/>
                  </a:schemeClr>
                </a:solidFill>
                <a:latin typeface="Aqua Grotesque" pitchFamily="2" charset="0"/>
              </a:rPr>
              <a:t>“</a:t>
            </a:r>
          </a:p>
        </p:txBody>
      </p:sp>
      <p:sp>
        <p:nvSpPr>
          <p:cNvPr id="2" name="Quote">
            <a:extLst>
              <a:ext uri="{FF2B5EF4-FFF2-40B4-BE49-F238E27FC236}">
                <a16:creationId xmlns:a16="http://schemas.microsoft.com/office/drawing/2014/main" id="{4BABF510-281D-4088-8200-8A284167F06C}"/>
              </a:ext>
            </a:extLst>
          </p:cNvPr>
          <p:cNvSpPr>
            <a:spLocks noGrp="1"/>
          </p:cNvSpPr>
          <p:nvPr>
            <p:ph type="ctrTitle" hasCustomPrompt="1"/>
          </p:nvPr>
        </p:nvSpPr>
        <p:spPr>
          <a:xfrm>
            <a:off x="1955540" y="1122362"/>
            <a:ext cx="8280920" cy="3386137"/>
          </a:xfrm>
        </p:spPr>
        <p:txBody>
          <a:bodyPr anchor="ctr"/>
          <a:lstStyle>
            <a:lvl1pPr algn="l">
              <a:defRPr sz="6000">
                <a:solidFill>
                  <a:schemeClr val="tx1">
                    <a:lumMod val="65000"/>
                    <a:lumOff val="35000"/>
                  </a:schemeClr>
                </a:solidFill>
              </a:defRPr>
            </a:lvl1pPr>
          </a:lstStyle>
          <a:p>
            <a:r>
              <a:rPr lang="en-US" dirty="0"/>
              <a:t>Click to edit quote</a:t>
            </a:r>
            <a:endParaRPr lang="en-GB" dirty="0"/>
          </a:p>
        </p:txBody>
      </p:sp>
      <p:sp>
        <p:nvSpPr>
          <p:cNvPr id="3" name="Author">
            <a:extLst>
              <a:ext uri="{FF2B5EF4-FFF2-40B4-BE49-F238E27FC236}">
                <a16:creationId xmlns:a16="http://schemas.microsoft.com/office/drawing/2014/main" id="{4C9B9393-18E1-4163-AC6F-922DFC4A7FA4}"/>
              </a:ext>
            </a:extLst>
          </p:cNvPr>
          <p:cNvSpPr>
            <a:spLocks noGrp="1"/>
          </p:cNvSpPr>
          <p:nvPr>
            <p:ph type="subTitle" idx="1" hasCustomPrompt="1"/>
          </p:nvPr>
        </p:nvSpPr>
        <p:spPr>
          <a:xfrm>
            <a:off x="6384032" y="5078202"/>
            <a:ext cx="3959225" cy="511038"/>
          </a:xfrm>
          <a:ln w="19050">
            <a:noFill/>
          </a:ln>
        </p:spPr>
        <p:txBody>
          <a:bodyPr anchor="ctr">
            <a:noAutofit/>
          </a:bodyPr>
          <a:lstStyle>
            <a:lvl1pPr marL="0" indent="0" algn="r">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author</a:t>
            </a:r>
            <a:endParaRPr lang="en-GB" dirty="0"/>
          </a:p>
        </p:txBody>
      </p:sp>
    </p:spTree>
    <p:extLst>
      <p:ext uri="{BB962C8B-B14F-4D97-AF65-F5344CB8AC3E}">
        <p14:creationId xmlns:p14="http://schemas.microsoft.com/office/powerpoint/2010/main" val="16491564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AAFD8-6952-4BB9-94B0-5EB17B26DDD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A15032D-6F8B-4A90-9D6D-F8C8C2F67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5E00C6B-505F-4B7B-8593-36EB46FB89A5}"/>
              </a:ext>
            </a:extLst>
          </p:cNvPr>
          <p:cNvSpPr>
            <a:spLocks noGrp="1"/>
          </p:cNvSpPr>
          <p:nvPr>
            <p:ph type="dt" sz="half" idx="10"/>
          </p:nvPr>
        </p:nvSpPr>
        <p:spPr>
          <a:xfrm>
            <a:off x="838200" y="6356350"/>
            <a:ext cx="2743200" cy="365125"/>
          </a:xfrm>
          <a:prstGeom prst="rect">
            <a:avLst/>
          </a:prstGeom>
        </p:spPr>
        <p:txBody>
          <a:bodyPr/>
          <a:lstStyle/>
          <a:p>
            <a:fld id="{38A8F1D0-EE16-422B-BC7F-B217B5859344}" type="datetimeFigureOut">
              <a:rPr lang="en-GB" smtClean="0"/>
              <a:t>09/05/2020</a:t>
            </a:fld>
            <a:endParaRPr lang="en-GB"/>
          </a:p>
        </p:txBody>
      </p:sp>
      <p:sp>
        <p:nvSpPr>
          <p:cNvPr id="5" name="Footer Placeholder 4">
            <a:extLst>
              <a:ext uri="{FF2B5EF4-FFF2-40B4-BE49-F238E27FC236}">
                <a16:creationId xmlns:a16="http://schemas.microsoft.com/office/drawing/2014/main" id="{FDCDCD98-23D8-4D93-A08C-9C695C3EDD3C}"/>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D6077010-C0F3-41F5-83C5-4E7AFBE590CB}"/>
              </a:ext>
            </a:extLst>
          </p:cNvPr>
          <p:cNvSpPr>
            <a:spLocks noGrp="1"/>
          </p:cNvSpPr>
          <p:nvPr>
            <p:ph type="sldNum" sz="quarter" idx="12"/>
          </p:nvPr>
        </p:nvSpPr>
        <p:spPr>
          <a:xfrm>
            <a:off x="8610600" y="6356350"/>
            <a:ext cx="2743200" cy="365125"/>
          </a:xfrm>
          <a:prstGeom prst="rect">
            <a:avLst/>
          </a:prstGeom>
        </p:spPr>
        <p:txBody>
          <a:bodyPr/>
          <a:lstStyle/>
          <a:p>
            <a:fld id="{A44CD021-2C21-4BBB-8E02-9CEACDC44C24}" type="slidenum">
              <a:rPr lang="en-GB" smtClean="0"/>
              <a:t>‹#›</a:t>
            </a:fld>
            <a:endParaRPr lang="en-GB"/>
          </a:p>
        </p:txBody>
      </p:sp>
    </p:spTree>
    <p:extLst>
      <p:ext uri="{BB962C8B-B14F-4D97-AF65-F5344CB8AC3E}">
        <p14:creationId xmlns:p14="http://schemas.microsoft.com/office/powerpoint/2010/main" val="1906490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light green - Title">
    <p:bg>
      <p:bgRef idx="1001">
        <a:schemeClr val="bg1"/>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2384884"/>
            <a:ext cx="10072688" cy="1274850"/>
          </a:xfrm>
        </p:spPr>
        <p:txBody>
          <a:bodyPr anchor="ctr">
            <a:noAutofit/>
          </a:bodyPr>
          <a:lstStyle>
            <a:lvl1pPr algn="ctr">
              <a:defRPr sz="11500" b="1">
                <a:solidFill>
                  <a:schemeClr val="tx1">
                    <a:lumMod val="85000"/>
                    <a:lumOff val="15000"/>
                  </a:schemeClr>
                </a:solidFill>
                <a:latin typeface="+mn-lt"/>
              </a:defRPr>
            </a:lvl1pPr>
          </a:lstStyle>
          <a:p>
            <a:r>
              <a:rPr lang="en-US" dirty="0"/>
              <a:t> EDIT TITLE</a:t>
            </a:r>
            <a:endParaRPr lang="en-GB" dirty="0"/>
          </a:p>
        </p:txBody>
      </p:sp>
      <p:sp>
        <p:nvSpPr>
          <p:cNvPr id="3" name="Rectangle 2">
            <a:extLst>
              <a:ext uri="{FF2B5EF4-FFF2-40B4-BE49-F238E27FC236}">
                <a16:creationId xmlns:a16="http://schemas.microsoft.com/office/drawing/2014/main" id="{D26C5262-E777-439E-A01B-E60F10CB3E5A}"/>
              </a:ext>
            </a:extLst>
          </p:cNvPr>
          <p:cNvSpPr/>
          <p:nvPr userDrawn="1"/>
        </p:nvSpPr>
        <p:spPr>
          <a:xfrm>
            <a:off x="0" y="3429000"/>
            <a:ext cx="12192000" cy="3429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7" name="subtitle">
            <a:extLst>
              <a:ext uri="{FF2B5EF4-FFF2-40B4-BE49-F238E27FC236}">
                <a16:creationId xmlns:a16="http://schemas.microsoft.com/office/drawing/2014/main" id="{AEBB0525-345A-4140-BB36-4706B2C1E717}"/>
              </a:ext>
            </a:extLst>
          </p:cNvPr>
          <p:cNvSpPr>
            <a:spLocks noGrp="1"/>
          </p:cNvSpPr>
          <p:nvPr>
            <p:ph type="body" sz="quarter" idx="10" hasCustomPrompt="1"/>
          </p:nvPr>
        </p:nvSpPr>
        <p:spPr>
          <a:xfrm>
            <a:off x="1241425" y="4135288"/>
            <a:ext cx="9731375" cy="877888"/>
          </a:xfrm>
        </p:spPr>
        <p:txBody>
          <a:bodyPr anchor="t"/>
          <a:lstStyle>
            <a:lvl1pPr marL="0" indent="0" algn="ctr">
              <a:buNone/>
              <a:defRPr>
                <a:solidFill>
                  <a:schemeClr val="bg1"/>
                </a:solidFill>
                <a:latin typeface="+mn-lt"/>
              </a:defRPr>
            </a:lvl1pPr>
          </a:lstStyle>
          <a:p>
            <a:pPr lvl="0"/>
            <a:r>
              <a:rPr lang="en-GB" dirty="0"/>
              <a:t>Click to edit master subtitle</a:t>
            </a:r>
          </a:p>
        </p:txBody>
      </p:sp>
    </p:spTree>
    <p:extLst>
      <p:ext uri="{BB962C8B-B14F-4D97-AF65-F5344CB8AC3E}">
        <p14:creationId xmlns:p14="http://schemas.microsoft.com/office/powerpoint/2010/main" val="336881557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F007-DB0B-4EB3-9976-4972830165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751BAB3-B10D-4369-A21F-D994B5AD01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D9FDFE-54E0-41CF-9E38-6F0FDFD1D9F6}"/>
              </a:ext>
            </a:extLst>
          </p:cNvPr>
          <p:cNvSpPr>
            <a:spLocks noGrp="1"/>
          </p:cNvSpPr>
          <p:nvPr>
            <p:ph type="dt" sz="half" idx="10"/>
          </p:nvPr>
        </p:nvSpPr>
        <p:spPr>
          <a:xfrm>
            <a:off x="838200" y="6356350"/>
            <a:ext cx="2743200" cy="365125"/>
          </a:xfrm>
          <a:prstGeom prst="rect">
            <a:avLst/>
          </a:prstGeom>
        </p:spPr>
        <p:txBody>
          <a:bodyPr/>
          <a:lstStyle/>
          <a:p>
            <a:fld id="{38A8F1D0-EE16-422B-BC7F-B217B5859344}" type="datetimeFigureOut">
              <a:rPr lang="en-GB" smtClean="0"/>
              <a:t>09/05/2020</a:t>
            </a:fld>
            <a:endParaRPr lang="en-GB"/>
          </a:p>
        </p:txBody>
      </p:sp>
      <p:sp>
        <p:nvSpPr>
          <p:cNvPr id="5" name="Footer Placeholder 4">
            <a:extLst>
              <a:ext uri="{FF2B5EF4-FFF2-40B4-BE49-F238E27FC236}">
                <a16:creationId xmlns:a16="http://schemas.microsoft.com/office/drawing/2014/main" id="{9C0DC4E6-6B90-486C-84AD-6D0258C66C47}"/>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BD38AA4D-38A2-4E64-8BED-49C85B570C53}"/>
              </a:ext>
            </a:extLst>
          </p:cNvPr>
          <p:cNvSpPr>
            <a:spLocks noGrp="1"/>
          </p:cNvSpPr>
          <p:nvPr>
            <p:ph type="sldNum" sz="quarter" idx="12"/>
          </p:nvPr>
        </p:nvSpPr>
        <p:spPr>
          <a:xfrm>
            <a:off x="8610600" y="6356350"/>
            <a:ext cx="2743200" cy="365125"/>
          </a:xfrm>
          <a:prstGeom prst="rect">
            <a:avLst/>
          </a:prstGeom>
        </p:spPr>
        <p:txBody>
          <a:bodyPr/>
          <a:lstStyle/>
          <a:p>
            <a:fld id="{A44CD021-2C21-4BBB-8E02-9CEACDC44C24}" type="slidenum">
              <a:rPr lang="en-GB" smtClean="0"/>
              <a:t>‹#›</a:t>
            </a:fld>
            <a:endParaRPr lang="en-GB"/>
          </a:p>
        </p:txBody>
      </p:sp>
    </p:spTree>
    <p:extLst>
      <p:ext uri="{BB962C8B-B14F-4D97-AF65-F5344CB8AC3E}">
        <p14:creationId xmlns:p14="http://schemas.microsoft.com/office/powerpoint/2010/main" val="8054138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38DD4-8BA6-4E5A-8B18-136AC7EBC90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01F6C6D-A496-47AF-970D-BF5C80BEE5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F33EEC5-46D1-4F72-BB48-AE33A1E136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8ECD09D-16F5-456E-AE20-8DC0789AD3BC}"/>
              </a:ext>
            </a:extLst>
          </p:cNvPr>
          <p:cNvSpPr>
            <a:spLocks noGrp="1"/>
          </p:cNvSpPr>
          <p:nvPr>
            <p:ph type="dt" sz="half" idx="10"/>
          </p:nvPr>
        </p:nvSpPr>
        <p:spPr>
          <a:xfrm>
            <a:off x="838200" y="6356350"/>
            <a:ext cx="2743200" cy="365125"/>
          </a:xfrm>
          <a:prstGeom prst="rect">
            <a:avLst/>
          </a:prstGeom>
        </p:spPr>
        <p:txBody>
          <a:bodyPr/>
          <a:lstStyle/>
          <a:p>
            <a:fld id="{38A8F1D0-EE16-422B-BC7F-B217B5859344}" type="datetimeFigureOut">
              <a:rPr lang="en-GB" smtClean="0"/>
              <a:t>09/05/2020</a:t>
            </a:fld>
            <a:endParaRPr lang="en-GB"/>
          </a:p>
        </p:txBody>
      </p:sp>
      <p:sp>
        <p:nvSpPr>
          <p:cNvPr id="6" name="Footer Placeholder 5">
            <a:extLst>
              <a:ext uri="{FF2B5EF4-FFF2-40B4-BE49-F238E27FC236}">
                <a16:creationId xmlns:a16="http://schemas.microsoft.com/office/drawing/2014/main" id="{559BF3A2-63B2-49D3-BA08-649ACE6A90BF}"/>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704DF0C6-783A-441B-BC6F-836ACAF9D98A}"/>
              </a:ext>
            </a:extLst>
          </p:cNvPr>
          <p:cNvSpPr>
            <a:spLocks noGrp="1"/>
          </p:cNvSpPr>
          <p:nvPr>
            <p:ph type="sldNum" sz="quarter" idx="12"/>
          </p:nvPr>
        </p:nvSpPr>
        <p:spPr>
          <a:xfrm>
            <a:off x="8610600" y="6356350"/>
            <a:ext cx="2743200" cy="365125"/>
          </a:xfrm>
          <a:prstGeom prst="rect">
            <a:avLst/>
          </a:prstGeom>
        </p:spPr>
        <p:txBody>
          <a:bodyPr/>
          <a:lstStyle/>
          <a:p>
            <a:fld id="{A44CD021-2C21-4BBB-8E02-9CEACDC44C24}" type="slidenum">
              <a:rPr lang="en-GB" smtClean="0"/>
              <a:t>‹#›</a:t>
            </a:fld>
            <a:endParaRPr lang="en-GB"/>
          </a:p>
        </p:txBody>
      </p:sp>
    </p:spTree>
    <p:extLst>
      <p:ext uri="{BB962C8B-B14F-4D97-AF65-F5344CB8AC3E}">
        <p14:creationId xmlns:p14="http://schemas.microsoft.com/office/powerpoint/2010/main" val="27060461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6815D-0491-4594-B1C2-6131BDF4A09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FAAF152-A05F-4910-86B7-FE9BF2FE4D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BEBEBB-6B16-49EE-94BE-EDAA2B5A71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A44677D-D168-4649-9594-73A8F5DA69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F85AB6-E7B8-4DC9-94BD-4E962AC010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6C6F2CD-B820-45D3-8ED0-CCBA336AB2BA}"/>
              </a:ext>
            </a:extLst>
          </p:cNvPr>
          <p:cNvSpPr>
            <a:spLocks noGrp="1"/>
          </p:cNvSpPr>
          <p:nvPr>
            <p:ph type="dt" sz="half" idx="10"/>
          </p:nvPr>
        </p:nvSpPr>
        <p:spPr>
          <a:xfrm>
            <a:off x="838200" y="6356350"/>
            <a:ext cx="2743200" cy="365125"/>
          </a:xfrm>
          <a:prstGeom prst="rect">
            <a:avLst/>
          </a:prstGeom>
        </p:spPr>
        <p:txBody>
          <a:bodyPr/>
          <a:lstStyle/>
          <a:p>
            <a:fld id="{38A8F1D0-EE16-422B-BC7F-B217B5859344}" type="datetimeFigureOut">
              <a:rPr lang="en-GB" smtClean="0"/>
              <a:t>09/05/2020</a:t>
            </a:fld>
            <a:endParaRPr lang="en-GB"/>
          </a:p>
        </p:txBody>
      </p:sp>
      <p:sp>
        <p:nvSpPr>
          <p:cNvPr id="8" name="Footer Placeholder 7">
            <a:extLst>
              <a:ext uri="{FF2B5EF4-FFF2-40B4-BE49-F238E27FC236}">
                <a16:creationId xmlns:a16="http://schemas.microsoft.com/office/drawing/2014/main" id="{B83C8800-DFFA-4CE0-969A-73C1D29E50AA}"/>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04CF57C0-4612-4D58-A381-B2C689B16C4A}"/>
              </a:ext>
            </a:extLst>
          </p:cNvPr>
          <p:cNvSpPr>
            <a:spLocks noGrp="1"/>
          </p:cNvSpPr>
          <p:nvPr>
            <p:ph type="sldNum" sz="quarter" idx="12"/>
          </p:nvPr>
        </p:nvSpPr>
        <p:spPr>
          <a:xfrm>
            <a:off x="8610600" y="6356350"/>
            <a:ext cx="2743200" cy="365125"/>
          </a:xfrm>
          <a:prstGeom prst="rect">
            <a:avLst/>
          </a:prstGeom>
        </p:spPr>
        <p:txBody>
          <a:bodyPr/>
          <a:lstStyle/>
          <a:p>
            <a:fld id="{A44CD021-2C21-4BBB-8E02-9CEACDC44C24}" type="slidenum">
              <a:rPr lang="en-GB" smtClean="0"/>
              <a:t>‹#›</a:t>
            </a:fld>
            <a:endParaRPr lang="en-GB"/>
          </a:p>
        </p:txBody>
      </p:sp>
    </p:spTree>
    <p:extLst>
      <p:ext uri="{BB962C8B-B14F-4D97-AF65-F5344CB8AC3E}">
        <p14:creationId xmlns:p14="http://schemas.microsoft.com/office/powerpoint/2010/main" val="32848592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28C1E-6C46-46C7-80FF-DF18B333C0E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DA1762F-E9C3-465D-B4C9-F71A61731AFB}"/>
              </a:ext>
            </a:extLst>
          </p:cNvPr>
          <p:cNvSpPr>
            <a:spLocks noGrp="1"/>
          </p:cNvSpPr>
          <p:nvPr>
            <p:ph type="dt" sz="half" idx="10"/>
          </p:nvPr>
        </p:nvSpPr>
        <p:spPr>
          <a:xfrm>
            <a:off x="838200" y="6356350"/>
            <a:ext cx="2743200" cy="365125"/>
          </a:xfrm>
          <a:prstGeom prst="rect">
            <a:avLst/>
          </a:prstGeom>
        </p:spPr>
        <p:txBody>
          <a:bodyPr/>
          <a:lstStyle/>
          <a:p>
            <a:fld id="{38A8F1D0-EE16-422B-BC7F-B217B5859344}" type="datetimeFigureOut">
              <a:rPr lang="en-GB" smtClean="0"/>
              <a:t>09/05/2020</a:t>
            </a:fld>
            <a:endParaRPr lang="en-GB"/>
          </a:p>
        </p:txBody>
      </p:sp>
      <p:sp>
        <p:nvSpPr>
          <p:cNvPr id="4" name="Footer Placeholder 3">
            <a:extLst>
              <a:ext uri="{FF2B5EF4-FFF2-40B4-BE49-F238E27FC236}">
                <a16:creationId xmlns:a16="http://schemas.microsoft.com/office/drawing/2014/main" id="{F5BF0C49-D505-4FCA-8AE1-72CDA84317F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FA383854-90FA-4DEE-A1DA-0CF1C7EA1FF2}"/>
              </a:ext>
            </a:extLst>
          </p:cNvPr>
          <p:cNvSpPr>
            <a:spLocks noGrp="1"/>
          </p:cNvSpPr>
          <p:nvPr>
            <p:ph type="sldNum" sz="quarter" idx="12"/>
          </p:nvPr>
        </p:nvSpPr>
        <p:spPr>
          <a:xfrm>
            <a:off x="8610600" y="6356350"/>
            <a:ext cx="2743200" cy="365125"/>
          </a:xfrm>
          <a:prstGeom prst="rect">
            <a:avLst/>
          </a:prstGeom>
        </p:spPr>
        <p:txBody>
          <a:bodyPr/>
          <a:lstStyle/>
          <a:p>
            <a:fld id="{A44CD021-2C21-4BBB-8E02-9CEACDC44C24}" type="slidenum">
              <a:rPr lang="en-GB" smtClean="0"/>
              <a:t>‹#›</a:t>
            </a:fld>
            <a:endParaRPr lang="en-GB"/>
          </a:p>
        </p:txBody>
      </p:sp>
    </p:spTree>
    <p:extLst>
      <p:ext uri="{BB962C8B-B14F-4D97-AF65-F5344CB8AC3E}">
        <p14:creationId xmlns:p14="http://schemas.microsoft.com/office/powerpoint/2010/main" val="1294123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CDACC4-935D-4239-B173-F626A8DEED3C}"/>
              </a:ext>
            </a:extLst>
          </p:cNvPr>
          <p:cNvSpPr>
            <a:spLocks noGrp="1"/>
          </p:cNvSpPr>
          <p:nvPr>
            <p:ph type="dt" sz="half" idx="10"/>
          </p:nvPr>
        </p:nvSpPr>
        <p:spPr>
          <a:xfrm>
            <a:off x="838200" y="6356350"/>
            <a:ext cx="2743200" cy="365125"/>
          </a:xfrm>
          <a:prstGeom prst="rect">
            <a:avLst/>
          </a:prstGeom>
        </p:spPr>
        <p:txBody>
          <a:bodyPr/>
          <a:lstStyle/>
          <a:p>
            <a:fld id="{38A8F1D0-EE16-422B-BC7F-B217B5859344}" type="datetimeFigureOut">
              <a:rPr lang="en-GB" smtClean="0"/>
              <a:t>09/05/2020</a:t>
            </a:fld>
            <a:endParaRPr lang="en-GB"/>
          </a:p>
        </p:txBody>
      </p:sp>
      <p:sp>
        <p:nvSpPr>
          <p:cNvPr id="3" name="Footer Placeholder 2">
            <a:extLst>
              <a:ext uri="{FF2B5EF4-FFF2-40B4-BE49-F238E27FC236}">
                <a16:creationId xmlns:a16="http://schemas.microsoft.com/office/drawing/2014/main" id="{8F5A242E-F421-4BB2-A50E-019EABD94BCA}"/>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193A4174-8CE6-4CAC-A7B4-FAFB205E843A}"/>
              </a:ext>
            </a:extLst>
          </p:cNvPr>
          <p:cNvSpPr>
            <a:spLocks noGrp="1"/>
          </p:cNvSpPr>
          <p:nvPr>
            <p:ph type="sldNum" sz="quarter" idx="12"/>
          </p:nvPr>
        </p:nvSpPr>
        <p:spPr>
          <a:xfrm>
            <a:off x="8610600" y="6356350"/>
            <a:ext cx="2743200" cy="365125"/>
          </a:xfrm>
          <a:prstGeom prst="rect">
            <a:avLst/>
          </a:prstGeom>
        </p:spPr>
        <p:txBody>
          <a:bodyPr/>
          <a:lstStyle/>
          <a:p>
            <a:fld id="{A44CD021-2C21-4BBB-8E02-9CEACDC44C24}" type="slidenum">
              <a:rPr lang="en-GB" smtClean="0"/>
              <a:t>‹#›</a:t>
            </a:fld>
            <a:endParaRPr lang="en-GB"/>
          </a:p>
        </p:txBody>
      </p:sp>
    </p:spTree>
    <p:extLst>
      <p:ext uri="{BB962C8B-B14F-4D97-AF65-F5344CB8AC3E}">
        <p14:creationId xmlns:p14="http://schemas.microsoft.com/office/powerpoint/2010/main" val="30548850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8CCE-5A1B-4AD7-AC16-47ACB8C123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92B838C-967A-4343-9D73-E1E6C206DE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F7B9EA5-B1CC-4043-A6A2-9C52788118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10E907-B873-4075-B2EA-F725241ABC6E}"/>
              </a:ext>
            </a:extLst>
          </p:cNvPr>
          <p:cNvSpPr>
            <a:spLocks noGrp="1"/>
          </p:cNvSpPr>
          <p:nvPr>
            <p:ph type="dt" sz="half" idx="10"/>
          </p:nvPr>
        </p:nvSpPr>
        <p:spPr>
          <a:xfrm>
            <a:off x="838200" y="6356350"/>
            <a:ext cx="2743200" cy="365125"/>
          </a:xfrm>
          <a:prstGeom prst="rect">
            <a:avLst/>
          </a:prstGeom>
        </p:spPr>
        <p:txBody>
          <a:bodyPr/>
          <a:lstStyle/>
          <a:p>
            <a:fld id="{38A8F1D0-EE16-422B-BC7F-B217B5859344}" type="datetimeFigureOut">
              <a:rPr lang="en-GB" smtClean="0"/>
              <a:t>09/05/2020</a:t>
            </a:fld>
            <a:endParaRPr lang="en-GB"/>
          </a:p>
        </p:txBody>
      </p:sp>
      <p:sp>
        <p:nvSpPr>
          <p:cNvPr id="6" name="Footer Placeholder 5">
            <a:extLst>
              <a:ext uri="{FF2B5EF4-FFF2-40B4-BE49-F238E27FC236}">
                <a16:creationId xmlns:a16="http://schemas.microsoft.com/office/drawing/2014/main" id="{D2418FBB-D8EA-4930-BDA9-807C6689BBCB}"/>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3486EE7-9FCE-47B7-A4FD-D78198D91962}"/>
              </a:ext>
            </a:extLst>
          </p:cNvPr>
          <p:cNvSpPr>
            <a:spLocks noGrp="1"/>
          </p:cNvSpPr>
          <p:nvPr>
            <p:ph type="sldNum" sz="quarter" idx="12"/>
          </p:nvPr>
        </p:nvSpPr>
        <p:spPr>
          <a:xfrm>
            <a:off x="8610600" y="6356350"/>
            <a:ext cx="2743200" cy="365125"/>
          </a:xfrm>
          <a:prstGeom prst="rect">
            <a:avLst/>
          </a:prstGeom>
        </p:spPr>
        <p:txBody>
          <a:bodyPr/>
          <a:lstStyle/>
          <a:p>
            <a:fld id="{A44CD021-2C21-4BBB-8E02-9CEACDC44C24}" type="slidenum">
              <a:rPr lang="en-GB" smtClean="0"/>
              <a:t>‹#›</a:t>
            </a:fld>
            <a:endParaRPr lang="en-GB"/>
          </a:p>
        </p:txBody>
      </p:sp>
    </p:spTree>
    <p:extLst>
      <p:ext uri="{BB962C8B-B14F-4D97-AF65-F5344CB8AC3E}">
        <p14:creationId xmlns:p14="http://schemas.microsoft.com/office/powerpoint/2010/main" val="14142604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FA16-BBA0-4861-86DB-5BE725666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7F18DCF-A873-4D02-AEB6-2DCFD3A446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D8499B14-05BD-42B7-929E-7062788BE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E3AD73-4612-467D-A7BF-51BAB0264171}"/>
              </a:ext>
            </a:extLst>
          </p:cNvPr>
          <p:cNvSpPr>
            <a:spLocks noGrp="1"/>
          </p:cNvSpPr>
          <p:nvPr>
            <p:ph type="dt" sz="half" idx="10"/>
          </p:nvPr>
        </p:nvSpPr>
        <p:spPr>
          <a:xfrm>
            <a:off x="838200" y="6356350"/>
            <a:ext cx="2743200" cy="365125"/>
          </a:xfrm>
          <a:prstGeom prst="rect">
            <a:avLst/>
          </a:prstGeom>
        </p:spPr>
        <p:txBody>
          <a:bodyPr/>
          <a:lstStyle/>
          <a:p>
            <a:fld id="{38A8F1D0-EE16-422B-BC7F-B217B5859344}" type="datetimeFigureOut">
              <a:rPr lang="en-GB" smtClean="0"/>
              <a:t>09/05/2020</a:t>
            </a:fld>
            <a:endParaRPr lang="en-GB"/>
          </a:p>
        </p:txBody>
      </p:sp>
      <p:sp>
        <p:nvSpPr>
          <p:cNvPr id="6" name="Footer Placeholder 5">
            <a:extLst>
              <a:ext uri="{FF2B5EF4-FFF2-40B4-BE49-F238E27FC236}">
                <a16:creationId xmlns:a16="http://schemas.microsoft.com/office/drawing/2014/main" id="{0E1BDFCB-9F4E-4EEB-9DEC-6D480382F8BB}"/>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2C663CB2-224C-46A3-B709-1DD418A66B76}"/>
              </a:ext>
            </a:extLst>
          </p:cNvPr>
          <p:cNvSpPr>
            <a:spLocks noGrp="1"/>
          </p:cNvSpPr>
          <p:nvPr>
            <p:ph type="sldNum" sz="quarter" idx="12"/>
          </p:nvPr>
        </p:nvSpPr>
        <p:spPr>
          <a:xfrm>
            <a:off x="8610600" y="6356350"/>
            <a:ext cx="2743200" cy="365125"/>
          </a:xfrm>
          <a:prstGeom prst="rect">
            <a:avLst/>
          </a:prstGeom>
        </p:spPr>
        <p:txBody>
          <a:bodyPr/>
          <a:lstStyle/>
          <a:p>
            <a:fld id="{A44CD021-2C21-4BBB-8E02-9CEACDC44C24}" type="slidenum">
              <a:rPr lang="en-GB" smtClean="0"/>
              <a:t>‹#›</a:t>
            </a:fld>
            <a:endParaRPr lang="en-GB"/>
          </a:p>
        </p:txBody>
      </p:sp>
    </p:spTree>
    <p:extLst>
      <p:ext uri="{BB962C8B-B14F-4D97-AF65-F5344CB8AC3E}">
        <p14:creationId xmlns:p14="http://schemas.microsoft.com/office/powerpoint/2010/main" val="16903895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0DAE-A549-45BD-8D2E-BCAC151370A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D5DA90A-8235-4654-95B3-96BC07E2C7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71EC078-0359-424D-A29C-869945C161F3}"/>
              </a:ext>
            </a:extLst>
          </p:cNvPr>
          <p:cNvSpPr>
            <a:spLocks noGrp="1"/>
          </p:cNvSpPr>
          <p:nvPr>
            <p:ph type="dt" sz="half" idx="10"/>
          </p:nvPr>
        </p:nvSpPr>
        <p:spPr>
          <a:xfrm>
            <a:off x="838200" y="6356350"/>
            <a:ext cx="2743200" cy="365125"/>
          </a:xfrm>
          <a:prstGeom prst="rect">
            <a:avLst/>
          </a:prstGeom>
        </p:spPr>
        <p:txBody>
          <a:bodyPr/>
          <a:lstStyle/>
          <a:p>
            <a:fld id="{38A8F1D0-EE16-422B-BC7F-B217B5859344}" type="datetimeFigureOut">
              <a:rPr lang="en-GB" smtClean="0"/>
              <a:t>09/05/2020</a:t>
            </a:fld>
            <a:endParaRPr lang="en-GB"/>
          </a:p>
        </p:txBody>
      </p:sp>
      <p:sp>
        <p:nvSpPr>
          <p:cNvPr id="5" name="Footer Placeholder 4">
            <a:extLst>
              <a:ext uri="{FF2B5EF4-FFF2-40B4-BE49-F238E27FC236}">
                <a16:creationId xmlns:a16="http://schemas.microsoft.com/office/drawing/2014/main" id="{A4A72A94-D859-4645-A227-21DE0553081D}"/>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4DE88CC5-330F-425A-8821-A5EE90EB81FE}"/>
              </a:ext>
            </a:extLst>
          </p:cNvPr>
          <p:cNvSpPr>
            <a:spLocks noGrp="1"/>
          </p:cNvSpPr>
          <p:nvPr>
            <p:ph type="sldNum" sz="quarter" idx="12"/>
          </p:nvPr>
        </p:nvSpPr>
        <p:spPr>
          <a:xfrm>
            <a:off x="8610600" y="6356350"/>
            <a:ext cx="2743200" cy="365125"/>
          </a:xfrm>
          <a:prstGeom prst="rect">
            <a:avLst/>
          </a:prstGeom>
        </p:spPr>
        <p:txBody>
          <a:bodyPr/>
          <a:lstStyle/>
          <a:p>
            <a:fld id="{A44CD021-2C21-4BBB-8E02-9CEACDC44C24}" type="slidenum">
              <a:rPr lang="en-GB" smtClean="0"/>
              <a:t>‹#›</a:t>
            </a:fld>
            <a:endParaRPr lang="en-GB"/>
          </a:p>
        </p:txBody>
      </p:sp>
    </p:spTree>
    <p:extLst>
      <p:ext uri="{BB962C8B-B14F-4D97-AF65-F5344CB8AC3E}">
        <p14:creationId xmlns:p14="http://schemas.microsoft.com/office/powerpoint/2010/main" val="34842100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663D32-9328-4563-A39D-4F23D2640E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9AA69B0-2197-4F81-9D42-2765D92C0B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4251B9-75EE-4091-A0C0-6FD7F40D4F25}"/>
              </a:ext>
            </a:extLst>
          </p:cNvPr>
          <p:cNvSpPr>
            <a:spLocks noGrp="1"/>
          </p:cNvSpPr>
          <p:nvPr>
            <p:ph type="dt" sz="half" idx="10"/>
          </p:nvPr>
        </p:nvSpPr>
        <p:spPr>
          <a:xfrm>
            <a:off x="838200" y="6356350"/>
            <a:ext cx="2743200" cy="365125"/>
          </a:xfrm>
          <a:prstGeom prst="rect">
            <a:avLst/>
          </a:prstGeom>
        </p:spPr>
        <p:txBody>
          <a:bodyPr/>
          <a:lstStyle/>
          <a:p>
            <a:fld id="{38A8F1D0-EE16-422B-BC7F-B217B5859344}" type="datetimeFigureOut">
              <a:rPr lang="en-GB" smtClean="0"/>
              <a:t>09/05/2020</a:t>
            </a:fld>
            <a:endParaRPr lang="en-GB"/>
          </a:p>
        </p:txBody>
      </p:sp>
      <p:sp>
        <p:nvSpPr>
          <p:cNvPr id="5" name="Footer Placeholder 4">
            <a:extLst>
              <a:ext uri="{FF2B5EF4-FFF2-40B4-BE49-F238E27FC236}">
                <a16:creationId xmlns:a16="http://schemas.microsoft.com/office/drawing/2014/main" id="{AFAEB6C9-BAF3-4238-9D9B-9C2F954275D6}"/>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B3B214AA-52F7-4979-B572-CA182E19D011}"/>
              </a:ext>
            </a:extLst>
          </p:cNvPr>
          <p:cNvSpPr>
            <a:spLocks noGrp="1"/>
          </p:cNvSpPr>
          <p:nvPr>
            <p:ph type="sldNum" sz="quarter" idx="12"/>
          </p:nvPr>
        </p:nvSpPr>
        <p:spPr>
          <a:xfrm>
            <a:off x="8610600" y="6356350"/>
            <a:ext cx="2743200" cy="365125"/>
          </a:xfrm>
          <a:prstGeom prst="rect">
            <a:avLst/>
          </a:prstGeom>
        </p:spPr>
        <p:txBody>
          <a:bodyPr/>
          <a:lstStyle/>
          <a:p>
            <a:fld id="{A44CD021-2C21-4BBB-8E02-9CEACDC44C24}" type="slidenum">
              <a:rPr lang="en-GB" smtClean="0"/>
              <a:t>‹#›</a:t>
            </a:fld>
            <a:endParaRPr lang="en-GB"/>
          </a:p>
        </p:txBody>
      </p:sp>
    </p:spTree>
    <p:extLst>
      <p:ext uri="{BB962C8B-B14F-4D97-AF65-F5344CB8AC3E}">
        <p14:creationId xmlns:p14="http://schemas.microsoft.com/office/powerpoint/2010/main" val="3547405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 dark">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611310-EF2F-4156-A858-091E5C83C5AF}"/>
              </a:ext>
              <a:ext uri="{C183D7F6-B498-43B3-948B-1728B52AA6E4}">
                <adec:decorative xmlns:adec="http://schemas.microsoft.com/office/drawing/2017/decorative" val="1"/>
              </a:ext>
            </a:extLst>
          </p:cNvPr>
          <p:cNvSpPr/>
          <p:nvPr userDrawn="1"/>
        </p:nvSpPr>
        <p:spPr>
          <a:xfrm>
            <a:off x="6096000" y="0"/>
            <a:ext cx="6096000" cy="68853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icture Placeholder 9">
            <a:extLst>
              <a:ext uri="{FF2B5EF4-FFF2-40B4-BE49-F238E27FC236}">
                <a16:creationId xmlns:a16="http://schemas.microsoft.com/office/drawing/2014/main" id="{78200F0D-4D22-41A5-9FC4-86AA368DACFE}"/>
              </a:ext>
              <a:ext uri="{C183D7F6-B498-43B3-948B-1728B52AA6E4}">
                <adec:decorative xmlns:adec="http://schemas.microsoft.com/office/drawing/2017/decorative" val="1"/>
              </a:ext>
            </a:extLst>
          </p:cNvPr>
          <p:cNvSpPr>
            <a:spLocks noGrp="1"/>
          </p:cNvSpPr>
          <p:nvPr>
            <p:ph type="pic" sz="quarter" idx="10"/>
          </p:nvPr>
        </p:nvSpPr>
        <p:spPr>
          <a:xfrm>
            <a:off x="6096000" y="0"/>
            <a:ext cx="6096000" cy="6884988"/>
          </a:xfrm>
          <a:solidFill>
            <a:srgbClr val="262626"/>
          </a:solidFill>
        </p:spPr>
        <p:txBody>
          <a:bodyPr/>
          <a:lstStyle>
            <a:lvl1pPr>
              <a:defRPr>
                <a:solidFill>
                  <a:schemeClr val="bg1">
                    <a:lumMod val="95000"/>
                  </a:schemeClr>
                </a:solidFill>
              </a:defRPr>
            </a:lvl1pPr>
          </a:lstStyle>
          <a:p>
            <a:r>
              <a:rPr lang="en-US"/>
              <a:t>Click icon to add picture</a:t>
            </a:r>
            <a:endParaRPr lang="en-GB"/>
          </a:p>
        </p:txBody>
      </p:sp>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6096000" cy="6884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F26E76E3-1968-4656-A53B-467E6787E694}"/>
              </a:ext>
              <a:ext uri="{C183D7F6-B498-43B3-948B-1728B52AA6E4}">
                <adec:decorative xmlns:adec="http://schemas.microsoft.com/office/drawing/2017/decorative" val="1"/>
              </a:ext>
            </a:extLst>
          </p:cNvPr>
          <p:cNvCxnSpPr>
            <a:cxnSpLocks/>
          </p:cNvCxnSpPr>
          <p:nvPr userDrawn="1"/>
        </p:nvCxnSpPr>
        <p:spPr>
          <a:xfrm>
            <a:off x="1991544" y="3429000"/>
            <a:ext cx="2304231"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874712" y="1664806"/>
            <a:ext cx="4465637" cy="1764195"/>
          </a:xfrm>
        </p:spPr>
        <p:txBody>
          <a:bodyPr anchor="b">
            <a:normAutofit/>
          </a:bodyPr>
          <a:lstStyle>
            <a:lvl1pPr algn="ctr">
              <a:defRPr sz="4000">
                <a:solidFill>
                  <a:schemeClr val="tx1">
                    <a:lumMod val="85000"/>
                    <a:lumOff val="15000"/>
                  </a:schemeClr>
                </a:solidFill>
                <a:latin typeface="+mj-lt"/>
              </a:defRPr>
            </a:lvl1pPr>
          </a:lstStyle>
          <a:p>
            <a:r>
              <a:rPr lang="en-US" dirty="0"/>
              <a:t>Click to edit master title style</a:t>
            </a:r>
            <a:endParaRPr lang="en-GB" dirty="0"/>
          </a:p>
        </p:txBody>
      </p:sp>
    </p:spTree>
    <p:extLst>
      <p:ext uri="{BB962C8B-B14F-4D97-AF65-F5344CB8AC3E}">
        <p14:creationId xmlns:p14="http://schemas.microsoft.com/office/powerpoint/2010/main" val="398964327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userDrawn="1">
          <p15:clr>
            <a:srgbClr val="FBAE40"/>
          </p15:clr>
        </p15:guide>
        <p15:guide id="3" pos="551" userDrawn="1">
          <p15:clr>
            <a:srgbClr val="FBAE40"/>
          </p15:clr>
        </p15:guide>
        <p15:guide id="4" pos="2706" userDrawn="1">
          <p15:clr>
            <a:srgbClr val="FBAE40"/>
          </p15:clr>
        </p15:guide>
        <p15:guide id="5" pos="123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section - dark">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611310-EF2F-4156-A858-091E5C83C5AF}"/>
              </a:ext>
              <a:ext uri="{C183D7F6-B498-43B3-948B-1728B52AA6E4}">
                <adec:decorative xmlns:adec="http://schemas.microsoft.com/office/drawing/2017/decorative" val="1"/>
              </a:ext>
            </a:extLst>
          </p:cNvPr>
          <p:cNvSpPr/>
          <p:nvPr userDrawn="1"/>
        </p:nvSpPr>
        <p:spPr>
          <a:xfrm>
            <a:off x="6096000" y="0"/>
            <a:ext cx="6096000" cy="68853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icture Placeholder 9">
            <a:extLst>
              <a:ext uri="{FF2B5EF4-FFF2-40B4-BE49-F238E27FC236}">
                <a16:creationId xmlns:a16="http://schemas.microsoft.com/office/drawing/2014/main" id="{78200F0D-4D22-41A5-9FC4-86AA368DACFE}"/>
              </a:ext>
              <a:ext uri="{C183D7F6-B498-43B3-948B-1728B52AA6E4}">
                <adec:decorative xmlns:adec="http://schemas.microsoft.com/office/drawing/2017/decorative" val="1"/>
              </a:ext>
            </a:extLst>
          </p:cNvPr>
          <p:cNvSpPr>
            <a:spLocks noGrp="1"/>
          </p:cNvSpPr>
          <p:nvPr>
            <p:ph type="pic" sz="quarter" idx="10"/>
          </p:nvPr>
        </p:nvSpPr>
        <p:spPr>
          <a:xfrm>
            <a:off x="6096000" y="0"/>
            <a:ext cx="6096000" cy="6884988"/>
          </a:xfrm>
          <a:solidFill>
            <a:schemeClr val="bg1">
              <a:lumMod val="95000"/>
            </a:schemeClr>
          </a:solidFill>
        </p:spPr>
        <p:txBody>
          <a:bodyPr/>
          <a:lstStyle>
            <a:lvl1pPr>
              <a:defRPr>
                <a:solidFill>
                  <a:schemeClr val="bg1">
                    <a:lumMod val="95000"/>
                  </a:schemeClr>
                </a:solidFill>
              </a:defRPr>
            </a:lvl1pPr>
          </a:lstStyle>
          <a:p>
            <a:r>
              <a:rPr lang="en-US"/>
              <a:t>Click icon to add picture</a:t>
            </a:r>
            <a:endParaRPr lang="en-GB"/>
          </a:p>
        </p:txBody>
      </p:sp>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6096000" cy="688498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F26E76E3-1968-4656-A53B-467E6787E694}"/>
              </a:ext>
              <a:ext uri="{C183D7F6-B498-43B3-948B-1728B52AA6E4}">
                <adec:decorative xmlns:adec="http://schemas.microsoft.com/office/drawing/2017/decorative" val="1"/>
              </a:ext>
            </a:extLst>
          </p:cNvPr>
          <p:cNvCxnSpPr>
            <a:cxnSpLocks/>
          </p:cNvCxnSpPr>
          <p:nvPr userDrawn="1"/>
        </p:nvCxnSpPr>
        <p:spPr>
          <a:xfrm>
            <a:off x="1991544" y="3429000"/>
            <a:ext cx="2304231"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874712" y="1664806"/>
            <a:ext cx="4465637" cy="1764195"/>
          </a:xfrm>
        </p:spPr>
        <p:txBody>
          <a:bodyPr anchor="b">
            <a:normAutofit/>
          </a:bodyPr>
          <a:lstStyle>
            <a:lvl1pPr algn="ctr">
              <a:defRPr sz="4000">
                <a:solidFill>
                  <a:schemeClr val="bg1">
                    <a:lumMod val="95000"/>
                  </a:schemeClr>
                </a:solidFill>
                <a:latin typeface="+mj-lt"/>
              </a:defRPr>
            </a:lvl1pPr>
          </a:lstStyle>
          <a:p>
            <a:r>
              <a:rPr lang="en-US" dirty="0"/>
              <a:t>Click to edit master title style</a:t>
            </a:r>
            <a:endParaRPr lang="en-GB" dirty="0"/>
          </a:p>
        </p:txBody>
      </p:sp>
    </p:spTree>
    <p:extLst>
      <p:ext uri="{BB962C8B-B14F-4D97-AF65-F5344CB8AC3E}">
        <p14:creationId xmlns:p14="http://schemas.microsoft.com/office/powerpoint/2010/main" val="139224010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grey-subtit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18052" y="0"/>
            <a:ext cx="12210051" cy="6857999"/>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6" name="subtitle">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55440" y="1119188"/>
            <a:ext cx="10072687" cy="581620"/>
          </a:xfrm>
        </p:spPr>
        <p:txBody>
          <a:bodyPr anchor="t">
            <a:normAutofit/>
          </a:bodyPr>
          <a:lstStyle>
            <a:lvl1pPr marL="0" indent="0" algn="ctr">
              <a:buNone/>
              <a:defRPr sz="2400">
                <a:solidFill>
                  <a:schemeClr val="bg1"/>
                </a:solidFill>
              </a:defRPr>
            </a:lvl1pPr>
          </a:lstStyle>
          <a:p>
            <a:pPr lvl="0"/>
            <a:r>
              <a:rPr lang="en-GB" dirty="0"/>
              <a:t>Click to edit master subtitle</a:t>
            </a:r>
          </a:p>
        </p:txBody>
      </p:sp>
    </p:spTree>
    <p:extLst>
      <p:ext uri="{BB962C8B-B14F-4D97-AF65-F5344CB8AC3E}">
        <p14:creationId xmlns:p14="http://schemas.microsoft.com/office/powerpoint/2010/main" val="285274743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6_grey-subtit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18052" y="0"/>
            <a:ext cx="12210051" cy="6857999"/>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4" name="Text Placeholder 3">
            <a:extLst>
              <a:ext uri="{FF2B5EF4-FFF2-40B4-BE49-F238E27FC236}">
                <a16:creationId xmlns:a16="http://schemas.microsoft.com/office/drawing/2014/main" id="{BCB82A03-CD13-4E68-A829-5CFE49C70FD2}"/>
              </a:ext>
            </a:extLst>
          </p:cNvPr>
          <p:cNvSpPr>
            <a:spLocks noGrp="1"/>
          </p:cNvSpPr>
          <p:nvPr>
            <p:ph type="body" sz="quarter" idx="10"/>
          </p:nvPr>
        </p:nvSpPr>
        <p:spPr>
          <a:xfrm>
            <a:off x="1059656" y="1304764"/>
            <a:ext cx="10072688" cy="1224136"/>
          </a:xfrm>
        </p:spPr>
        <p:txBody>
          <a:bodyPr/>
          <a:lstStyle>
            <a:lvl1pPr>
              <a:defRPr>
                <a:solidFill>
                  <a:schemeClr val="accent2">
                    <a:lumMod val="20000"/>
                    <a:lumOff val="80000"/>
                  </a:schemeClr>
                </a:solidFill>
              </a:defRPr>
            </a:lvl1pPr>
            <a:lvl2pPr>
              <a:defRPr>
                <a:solidFill>
                  <a:schemeClr val="accent2">
                    <a:lumMod val="20000"/>
                    <a:lumOff val="80000"/>
                  </a:schemeClr>
                </a:solidFill>
              </a:defRPr>
            </a:lvl2pPr>
            <a:lvl3pPr>
              <a:defRPr>
                <a:solidFill>
                  <a:schemeClr val="accent2">
                    <a:lumMod val="20000"/>
                    <a:lumOff val="80000"/>
                  </a:schemeClr>
                </a:solidFill>
              </a:defRPr>
            </a:lvl3pPr>
            <a:lvl4pPr>
              <a:defRPr>
                <a:solidFill>
                  <a:schemeClr val="accent2">
                    <a:lumMod val="20000"/>
                    <a:lumOff val="80000"/>
                  </a:schemeClr>
                </a:solidFill>
              </a:defRPr>
            </a:lvl4pPr>
            <a:lvl5pPr>
              <a:defRPr>
                <a:solidFill>
                  <a:schemeClr val="accent2">
                    <a:lumMod val="20000"/>
                    <a:lumOff val="8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80763896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7_grey-subtit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18052" y="0"/>
            <a:ext cx="12210051" cy="6857999"/>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4" name="Text Placeholder 3">
            <a:extLst>
              <a:ext uri="{FF2B5EF4-FFF2-40B4-BE49-F238E27FC236}">
                <a16:creationId xmlns:a16="http://schemas.microsoft.com/office/drawing/2014/main" id="{BCB82A03-CD13-4E68-A829-5CFE49C70FD2}"/>
              </a:ext>
            </a:extLst>
          </p:cNvPr>
          <p:cNvSpPr>
            <a:spLocks noGrp="1"/>
          </p:cNvSpPr>
          <p:nvPr>
            <p:ph type="body" sz="quarter" idx="10"/>
          </p:nvPr>
        </p:nvSpPr>
        <p:spPr>
          <a:xfrm>
            <a:off x="366916" y="1304763"/>
            <a:ext cx="5477056" cy="5184935"/>
          </a:xfrm>
        </p:spPr>
        <p:txBody>
          <a:bodyPr/>
          <a:lstStyle>
            <a:lvl1pPr>
              <a:defRPr>
                <a:solidFill>
                  <a:schemeClr val="accent2">
                    <a:lumMod val="20000"/>
                    <a:lumOff val="80000"/>
                  </a:schemeClr>
                </a:solidFill>
              </a:defRPr>
            </a:lvl1pPr>
            <a:lvl2pPr>
              <a:defRPr>
                <a:solidFill>
                  <a:schemeClr val="accent2">
                    <a:lumMod val="20000"/>
                    <a:lumOff val="80000"/>
                  </a:schemeClr>
                </a:solidFill>
              </a:defRPr>
            </a:lvl2pPr>
            <a:lvl3pPr>
              <a:defRPr>
                <a:solidFill>
                  <a:schemeClr val="accent2">
                    <a:lumMod val="20000"/>
                    <a:lumOff val="80000"/>
                  </a:schemeClr>
                </a:solidFill>
              </a:defRPr>
            </a:lvl3pPr>
            <a:lvl4pPr>
              <a:defRPr>
                <a:solidFill>
                  <a:schemeClr val="accent2">
                    <a:lumMod val="20000"/>
                    <a:lumOff val="80000"/>
                  </a:schemeClr>
                </a:solidFill>
              </a:defRPr>
            </a:lvl4pPr>
            <a:lvl5pPr>
              <a:defRPr>
                <a:solidFill>
                  <a:schemeClr val="accent2">
                    <a:lumMod val="20000"/>
                    <a:lumOff val="8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Picture Placeholder 5">
            <a:extLst>
              <a:ext uri="{FF2B5EF4-FFF2-40B4-BE49-F238E27FC236}">
                <a16:creationId xmlns:a16="http://schemas.microsoft.com/office/drawing/2014/main" id="{E50B795D-D5B5-4A16-B701-AF5327EA0B2F}"/>
              </a:ext>
            </a:extLst>
          </p:cNvPr>
          <p:cNvSpPr>
            <a:spLocks noGrp="1"/>
          </p:cNvSpPr>
          <p:nvPr>
            <p:ph type="pic" sz="quarter" idx="11"/>
          </p:nvPr>
        </p:nvSpPr>
        <p:spPr>
          <a:xfrm>
            <a:off x="6383338" y="1304763"/>
            <a:ext cx="5441746" cy="5184937"/>
          </a:xfrm>
        </p:spPr>
        <p:txBody>
          <a:bodyPr/>
          <a:lstStyle/>
          <a:p>
            <a:endParaRPr lang="en-GB"/>
          </a:p>
        </p:txBody>
      </p:sp>
    </p:spTree>
    <p:extLst>
      <p:ext uri="{BB962C8B-B14F-4D97-AF65-F5344CB8AC3E}">
        <p14:creationId xmlns:p14="http://schemas.microsoft.com/office/powerpoint/2010/main" val="156797689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60E52F-F319-414B-880E-1DBFC72679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02BED16-4AE9-4BE0-8B63-BDED3CFF91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10044398"/>
      </p:ext>
    </p:extLst>
  </p:cSld>
  <p:clrMap bg1="lt1" tx1="dk1" bg2="lt2" tx2="dk2" accent1="accent1" accent2="accent2" accent3="accent3" accent4="accent4" accent5="accent5" accent6="accent6" hlink="hlink" folHlink="folHlink"/>
  <p:sldLayoutIdLst>
    <p:sldLayoutId id="2147483673" r:id="rId1"/>
    <p:sldLayoutId id="2147483660" r:id="rId2"/>
    <p:sldLayoutId id="2147483661" r:id="rId3"/>
    <p:sldLayoutId id="2147483689" r:id="rId4"/>
    <p:sldLayoutId id="2147483662" r:id="rId5"/>
    <p:sldLayoutId id="2147483697" r:id="rId6"/>
    <p:sldLayoutId id="2147483694" r:id="rId7"/>
    <p:sldLayoutId id="2147483695" r:id="rId8"/>
    <p:sldLayoutId id="2147483696" r:id="rId9"/>
    <p:sldLayoutId id="2147483688" r:id="rId10"/>
    <p:sldLayoutId id="2147483693" r:id="rId11"/>
    <p:sldLayoutId id="2147483687" r:id="rId12"/>
    <p:sldLayoutId id="2147483674" r:id="rId13"/>
    <p:sldLayoutId id="2147483679" r:id="rId14"/>
    <p:sldLayoutId id="2147483681" r:id="rId15"/>
    <p:sldLayoutId id="2147483682" r:id="rId16"/>
    <p:sldLayoutId id="2147483690" r:id="rId17"/>
    <p:sldLayoutId id="2147483692" r:id="rId18"/>
    <p:sldLayoutId id="2147483663" r:id="rId19"/>
    <p:sldLayoutId id="2147483678" r:id="rId20"/>
    <p:sldLayoutId id="2147483680" r:id="rId21"/>
    <p:sldLayoutId id="2147483683" r:id="rId22"/>
    <p:sldLayoutId id="2147483684" r:id="rId23"/>
    <p:sldLayoutId id="2147483670" r:id="rId24"/>
    <p:sldLayoutId id="2147483671" r:id="rId25"/>
    <p:sldLayoutId id="2147483672" r:id="rId26"/>
    <p:sldLayoutId id="2147483664" r:id="rId27"/>
    <p:sldLayoutId id="2147483665" r:id="rId28"/>
    <p:sldLayoutId id="2147483676" r:id="rId29"/>
    <p:sldLayoutId id="2147483677" r:id="rId30"/>
    <p:sldLayoutId id="2147483685" r:id="rId31"/>
    <p:sldLayoutId id="2147483686" r:id="rId32"/>
    <p:sldLayoutId id="2147483669" r:id="rId33"/>
    <p:sldLayoutId id="2147483675" r:id="rId34"/>
    <p:sldLayoutId id="2147483667" r:id="rId35"/>
    <p:sldLayoutId id="2147483668" r:id="rId36"/>
    <p:sldLayoutId id="2147483666" r:id="rId37"/>
    <p:sldLayoutId id="2147483649" r:id="rId38"/>
    <p:sldLayoutId id="2147483650" r:id="rId39"/>
    <p:sldLayoutId id="2147483651" r:id="rId40"/>
    <p:sldLayoutId id="2147483652" r:id="rId41"/>
    <p:sldLayoutId id="2147483653" r:id="rId42"/>
    <p:sldLayoutId id="2147483654" r:id="rId43"/>
    <p:sldLayoutId id="2147483655" r:id="rId44"/>
    <p:sldLayoutId id="2147483656" r:id="rId45"/>
    <p:sldLayoutId id="2147483657" r:id="rId46"/>
    <p:sldLayoutId id="2147483658" r:id="rId47"/>
    <p:sldLayoutId id="2147483659" r:id="rId4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11" userDrawn="1">
          <p15:clr>
            <a:srgbClr val="F26B43"/>
          </p15:clr>
        </p15:guide>
        <p15:guide id="4" pos="7469" userDrawn="1">
          <p15:clr>
            <a:srgbClr val="F26B43"/>
          </p15:clr>
        </p15:guide>
        <p15:guide id="5" orient="horz" pos="232" userDrawn="1">
          <p15:clr>
            <a:srgbClr val="F26B43"/>
          </p15:clr>
        </p15:guide>
        <p15:guide id="6" orient="horz" pos="4088" userDrawn="1">
          <p15:clr>
            <a:srgbClr val="F26B43"/>
          </p15:clr>
        </p15:guide>
        <p15:guide id="7" pos="2593" userDrawn="1">
          <p15:clr>
            <a:srgbClr val="F26B43"/>
          </p15:clr>
        </p15:guide>
        <p15:guide id="8" pos="5087" userDrawn="1">
          <p15:clr>
            <a:srgbClr val="F26B43"/>
          </p15:clr>
        </p15:guide>
        <p15:guide id="9" orient="horz" pos="1480" userDrawn="1">
          <p15:clr>
            <a:srgbClr val="F26B43"/>
          </p15:clr>
        </p15:guide>
        <p15:guide id="10" orient="horz" pos="2840" userDrawn="1">
          <p15:clr>
            <a:srgbClr val="F26B43"/>
          </p15:clr>
        </p15:guide>
        <p15:guide id="11" pos="662" userDrawn="1">
          <p15:clr>
            <a:srgbClr val="F26B43"/>
          </p15:clr>
        </p15:guide>
        <p15:guide id="12" pos="7007" userDrawn="1">
          <p15:clr>
            <a:srgbClr val="F26B43"/>
          </p15:clr>
        </p15:guide>
        <p15:guide id="13" orient="horz" pos="705" userDrawn="1">
          <p15:clr>
            <a:srgbClr val="F26B43"/>
          </p15:clr>
        </p15:guide>
        <p15:guide id="14" pos="2876" userDrawn="1">
          <p15:clr>
            <a:srgbClr val="F26B43"/>
          </p15:clr>
        </p15:guide>
        <p15:guide id="15" pos="4801" userDrawn="1">
          <p15:clr>
            <a:srgbClr val="F26B43"/>
          </p15:clr>
        </p15:guide>
        <p15:guide id="16" orient="horz" pos="1595" userDrawn="1">
          <p15:clr>
            <a:srgbClr val="F26B43"/>
          </p15:clr>
        </p15:guide>
        <p15:guide id="17" orient="horz" pos="1936" userDrawn="1">
          <p15:clr>
            <a:srgbClr val="F26B43"/>
          </p15:clr>
        </p15:guide>
        <p15:guide id="18" orient="horz" pos="2039" userDrawn="1">
          <p15:clr>
            <a:srgbClr val="F26B43"/>
          </p15:clr>
        </p15:guide>
        <p15:guide id="19" orient="horz" pos="3940" userDrawn="1">
          <p15:clr>
            <a:srgbClr val="F26B43"/>
          </p15:clr>
        </p15:guide>
        <p15:guide id="20" pos="782" userDrawn="1">
          <p15:clr>
            <a:srgbClr val="F26B43"/>
          </p15:clr>
        </p15:guide>
        <p15:guide id="21" pos="2480" userDrawn="1">
          <p15:clr>
            <a:srgbClr val="F26B43"/>
          </p15:clr>
        </p15:guide>
        <p15:guide id="22" pos="2989" userDrawn="1">
          <p15:clr>
            <a:srgbClr val="F26B43"/>
          </p15:clr>
        </p15:guide>
        <p15:guide id="23" pos="4690" userDrawn="1">
          <p15:clr>
            <a:srgbClr val="F26B43"/>
          </p15:clr>
        </p15:guide>
        <p15:guide id="24" pos="5193" userDrawn="1">
          <p15:clr>
            <a:srgbClr val="F26B43"/>
          </p15:clr>
        </p15:guide>
        <p15:guide id="25" pos="6912" userDrawn="1">
          <p15:clr>
            <a:srgbClr val="F26B43"/>
          </p15:clr>
        </p15:guide>
        <p15:guide id="26" pos="2256" userDrawn="1">
          <p15:clr>
            <a:srgbClr val="F26B43"/>
          </p15:clr>
        </p15:guide>
        <p15:guide id="27" pos="2832" userDrawn="1">
          <p15:clr>
            <a:srgbClr val="F26B43"/>
          </p15:clr>
        </p15:guide>
        <p15:guide id="28" pos="4876" userDrawn="1">
          <p15:clr>
            <a:srgbClr val="F26B43"/>
          </p15:clr>
        </p15:guide>
        <p15:guide id="29" pos="5440" userDrawn="1">
          <p15:clr>
            <a:srgbClr val="F26B43"/>
          </p15:clr>
        </p15:guide>
        <p15:guide id="30" orient="horz" pos="1055" userDrawn="1">
          <p15:clr>
            <a:srgbClr val="F26B43"/>
          </p15:clr>
        </p15:guide>
        <p15:guide id="31" orient="horz" pos="1330" userDrawn="1">
          <p15:clr>
            <a:srgbClr val="F26B43"/>
          </p15:clr>
        </p15:guide>
        <p15:guide id="32" pos="4084" userDrawn="1">
          <p15:clr>
            <a:srgbClr val="F26B43"/>
          </p15:clr>
        </p15:guide>
        <p15:guide id="33" pos="36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0.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20.png"/><Relationship Id="rId7"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0.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svg"/><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1.sv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1.sv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A12FF1C-544F-486E-A8F0-5F5F637A9D3F}"/>
              </a:ext>
            </a:extLst>
          </p:cNvPr>
          <p:cNvSpPr>
            <a:spLocks noGrp="1"/>
          </p:cNvSpPr>
          <p:nvPr>
            <p:ph type="title"/>
          </p:nvPr>
        </p:nvSpPr>
        <p:spPr/>
        <p:txBody>
          <a:bodyPr/>
          <a:lstStyle/>
          <a:p>
            <a:pPr algn="ctr"/>
            <a:r>
              <a:rPr lang="en-GB" sz="11500" dirty="0">
                <a:latin typeface="+mn-lt"/>
              </a:rPr>
              <a:t>GRAPHS</a:t>
            </a:r>
          </a:p>
        </p:txBody>
      </p:sp>
      <p:sp>
        <p:nvSpPr>
          <p:cNvPr id="11" name="Text Placeholder 10">
            <a:extLst>
              <a:ext uri="{FF2B5EF4-FFF2-40B4-BE49-F238E27FC236}">
                <a16:creationId xmlns:a16="http://schemas.microsoft.com/office/drawing/2014/main" id="{6E7D741E-1E62-4E58-A7BA-9DD8C2037334}"/>
              </a:ext>
            </a:extLst>
          </p:cNvPr>
          <p:cNvSpPr>
            <a:spLocks noGrp="1"/>
          </p:cNvSpPr>
          <p:nvPr>
            <p:ph type="body" sz="quarter" idx="10"/>
          </p:nvPr>
        </p:nvSpPr>
        <p:spPr>
          <a:xfrm>
            <a:off x="1241425" y="4135288"/>
            <a:ext cx="9731375" cy="1345940"/>
          </a:xfrm>
        </p:spPr>
        <p:txBody>
          <a:bodyPr>
            <a:normAutofit/>
          </a:bodyPr>
          <a:lstStyle/>
          <a:p>
            <a:r>
              <a:rPr lang="en-GB" dirty="0">
                <a:latin typeface="+mn-lt"/>
              </a:rPr>
              <a:t>An Introduction</a:t>
            </a:r>
          </a:p>
          <a:p>
            <a:r>
              <a:rPr lang="en-GB" sz="1600" dirty="0"/>
              <a:t>by</a:t>
            </a:r>
          </a:p>
          <a:p>
            <a:r>
              <a:rPr lang="en-GB" sz="1600" dirty="0"/>
              <a:t>Lilian Blot</a:t>
            </a:r>
            <a:endParaRPr lang="en-GB" sz="1600" dirty="0">
              <a:latin typeface="+mn-lt"/>
            </a:endParaRPr>
          </a:p>
        </p:txBody>
      </p:sp>
    </p:spTree>
    <p:extLst>
      <p:ext uri="{BB962C8B-B14F-4D97-AF65-F5344CB8AC3E}">
        <p14:creationId xmlns:p14="http://schemas.microsoft.com/office/powerpoint/2010/main" val="1875207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1CDF-FCF9-48D0-9C40-393CE4C66A4F}"/>
              </a:ext>
            </a:extLst>
          </p:cNvPr>
          <p:cNvSpPr>
            <a:spLocks noGrp="1"/>
          </p:cNvSpPr>
          <p:nvPr>
            <p:ph type="title"/>
          </p:nvPr>
        </p:nvSpPr>
        <p:spPr/>
        <p:txBody>
          <a:bodyPr/>
          <a:lstStyle/>
          <a:p>
            <a:r>
              <a:rPr lang="en-GB" dirty="0"/>
              <a:t>WEIGHTED GRAPHS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7DD1139-EF9B-4514-8AB1-C460C6693F28}"/>
                  </a:ext>
                </a:extLst>
              </p:cNvPr>
              <p:cNvSpPr>
                <a:spLocks noGrp="1"/>
              </p:cNvSpPr>
              <p:nvPr>
                <p:ph type="body" sz="quarter" idx="10"/>
              </p:nvPr>
            </p:nvSpPr>
            <p:spPr>
              <a:xfrm>
                <a:off x="1059656" y="1304763"/>
                <a:ext cx="10072688" cy="1381939"/>
              </a:xfrm>
            </p:spPr>
            <p:txBody>
              <a:bodyPr>
                <a:normAutofit/>
              </a:bodyPr>
              <a:lstStyle/>
              <a:p>
                <a:pPr marL="0" indent="0">
                  <a:buNone/>
                </a:pPr>
                <a:r>
                  <a:rPr lang="en-GB" b="1" dirty="0">
                    <a:solidFill>
                      <a:srgbClr val="FFC000"/>
                    </a:solidFill>
                  </a:rPr>
                  <a:t>Weighted graph</a:t>
                </a:r>
                <a:r>
                  <a:rPr lang="en-GB" dirty="0"/>
                  <a:t> can be directed or undirected. Edges in weighted graph can be denoted as triplet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𝑤</m:t>
                    </m:r>
                    <m:r>
                      <a:rPr lang="en-GB" b="0" i="1" smtClean="0">
                        <a:latin typeface="Cambria Math" panose="02040503050406030204" pitchFamily="18" charset="0"/>
                      </a:rPr>
                      <m:t>)</m:t>
                    </m:r>
                  </m:oMath>
                </a14:m>
                <a:r>
                  <a:rPr lang="en-GB" dirty="0"/>
                  <a:t>. </a:t>
                </a:r>
              </a:p>
            </p:txBody>
          </p:sp>
        </mc:Choice>
        <mc:Fallback xmlns="">
          <p:sp>
            <p:nvSpPr>
              <p:cNvPr id="3" name="Text Placeholder 2">
                <a:extLst>
                  <a:ext uri="{FF2B5EF4-FFF2-40B4-BE49-F238E27FC236}">
                    <a16:creationId xmlns:a16="http://schemas.microsoft.com/office/drawing/2014/main" id="{27DD1139-EF9B-4514-8AB1-C460C6693F28}"/>
                  </a:ext>
                </a:extLst>
              </p:cNvPr>
              <p:cNvSpPr>
                <a:spLocks noGrp="1" noRot="1" noChangeAspect="1" noMove="1" noResize="1" noEditPoints="1" noAdjustHandles="1" noChangeArrowheads="1" noChangeShapeType="1" noTextEdit="1"/>
              </p:cNvSpPr>
              <p:nvPr>
                <p:ph type="body" sz="quarter" idx="10"/>
              </p:nvPr>
            </p:nvSpPr>
            <p:spPr>
              <a:xfrm>
                <a:off x="1059656" y="1304763"/>
                <a:ext cx="10072688" cy="1381939"/>
              </a:xfrm>
              <a:blipFill>
                <a:blip r:embed="rId3"/>
                <a:stretch>
                  <a:fillRect l="-1271" t="-7489" r="-61"/>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033444C0-93C1-4D1D-9CB4-AFE11E2454AF}"/>
              </a:ext>
            </a:extLst>
          </p:cNvPr>
          <p:cNvSpPr/>
          <p:nvPr/>
        </p:nvSpPr>
        <p:spPr>
          <a:xfrm>
            <a:off x="4295800" y="2862910"/>
            <a:ext cx="648072" cy="648072"/>
          </a:xfrm>
          <a:prstGeom prst="ellipse">
            <a:avLst/>
          </a:prstGeom>
          <a:solidFill>
            <a:schemeClr val="tx1">
              <a:lumMod val="50000"/>
              <a:lumOff val="50000"/>
            </a:schemeClr>
          </a:solidFill>
          <a:ln w="38100">
            <a:solidFill>
              <a:schemeClr val="bg1">
                <a:lumMod val="95000"/>
              </a:schemeClr>
            </a:solidFill>
            <a:headEnd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A</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 name="Oval 4">
            <a:extLst>
              <a:ext uri="{FF2B5EF4-FFF2-40B4-BE49-F238E27FC236}">
                <a16:creationId xmlns:a16="http://schemas.microsoft.com/office/drawing/2014/main" id="{972993D6-D890-48F8-8583-DA4D6B8CACB5}"/>
              </a:ext>
            </a:extLst>
          </p:cNvPr>
          <p:cNvSpPr/>
          <p:nvPr/>
        </p:nvSpPr>
        <p:spPr>
          <a:xfrm>
            <a:off x="8400256" y="4388182"/>
            <a:ext cx="648072" cy="648072"/>
          </a:xfrm>
          <a:prstGeom prst="ellipse">
            <a:avLst/>
          </a:prstGeom>
          <a:solidFill>
            <a:schemeClr val="tx1">
              <a:lumMod val="50000"/>
              <a:lumOff val="50000"/>
            </a:schemeClr>
          </a:solidFill>
          <a:ln w="38100">
            <a:solidFill>
              <a:schemeClr val="bg1">
                <a:lumMod val="95000"/>
              </a:schemeClr>
            </a:solidFill>
            <a:headEnd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F</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B1D6DE72-AE1A-4BF9-8BDD-3F9F226A12B8}"/>
              </a:ext>
            </a:extLst>
          </p:cNvPr>
          <p:cNvSpPr/>
          <p:nvPr/>
        </p:nvSpPr>
        <p:spPr>
          <a:xfrm>
            <a:off x="3196024" y="4905253"/>
            <a:ext cx="648072" cy="648072"/>
          </a:xfrm>
          <a:prstGeom prst="ellipse">
            <a:avLst/>
          </a:prstGeom>
          <a:solidFill>
            <a:schemeClr val="tx1">
              <a:lumMod val="50000"/>
              <a:lumOff val="50000"/>
            </a:schemeClr>
          </a:solidFill>
          <a:ln w="38100">
            <a:solidFill>
              <a:schemeClr val="bg1">
                <a:lumMod val="95000"/>
              </a:schemeClr>
            </a:solidFill>
            <a:headEnd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B</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7D91A5E9-2442-4DCE-8DF9-6A4A8FEBD04C}"/>
              </a:ext>
            </a:extLst>
          </p:cNvPr>
          <p:cNvSpPr/>
          <p:nvPr/>
        </p:nvSpPr>
        <p:spPr>
          <a:xfrm>
            <a:off x="5308810" y="4159054"/>
            <a:ext cx="648072" cy="648072"/>
          </a:xfrm>
          <a:prstGeom prst="ellipse">
            <a:avLst/>
          </a:prstGeom>
          <a:solidFill>
            <a:schemeClr val="tx1">
              <a:lumMod val="50000"/>
              <a:lumOff val="50000"/>
            </a:schemeClr>
          </a:solidFill>
          <a:ln w="38100">
            <a:solidFill>
              <a:schemeClr val="bg1">
                <a:lumMod val="95000"/>
              </a:schemeClr>
            </a:solidFill>
            <a:headEnd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C</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33E1D7CF-85F5-4D54-A1F8-70FC1943975C}"/>
              </a:ext>
            </a:extLst>
          </p:cNvPr>
          <p:cNvSpPr/>
          <p:nvPr/>
        </p:nvSpPr>
        <p:spPr>
          <a:xfrm>
            <a:off x="6852548" y="2977474"/>
            <a:ext cx="648072" cy="648072"/>
          </a:xfrm>
          <a:prstGeom prst="ellipse">
            <a:avLst/>
          </a:prstGeom>
          <a:solidFill>
            <a:schemeClr val="tx1">
              <a:lumMod val="50000"/>
              <a:lumOff val="50000"/>
            </a:schemeClr>
          </a:solidFill>
          <a:ln w="38100">
            <a:solidFill>
              <a:schemeClr val="bg1">
                <a:lumMod val="95000"/>
              </a:schemeClr>
            </a:solidFill>
            <a:headEnd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D</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11645232-FE05-443C-AFE7-419D88769769}"/>
              </a:ext>
            </a:extLst>
          </p:cNvPr>
          <p:cNvSpPr/>
          <p:nvPr/>
        </p:nvSpPr>
        <p:spPr>
          <a:xfrm>
            <a:off x="6773524" y="5193196"/>
            <a:ext cx="648072" cy="648072"/>
          </a:xfrm>
          <a:prstGeom prst="ellipse">
            <a:avLst/>
          </a:prstGeom>
          <a:solidFill>
            <a:schemeClr val="tx1">
              <a:lumMod val="50000"/>
              <a:lumOff val="50000"/>
            </a:schemeClr>
          </a:solidFill>
          <a:ln w="38100">
            <a:solidFill>
              <a:schemeClr val="bg1">
                <a:lumMod val="95000"/>
              </a:schemeClr>
            </a:solidFill>
            <a:headEnd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E</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00D5D5C1-0450-45EA-A4D2-6022E9EAF209}"/>
              </a:ext>
            </a:extLst>
          </p:cNvPr>
          <p:cNvCxnSpPr>
            <a:cxnSpLocks/>
            <a:stCxn id="4" idx="6"/>
            <a:endCxn id="8" idx="2"/>
          </p:cNvCxnSpPr>
          <p:nvPr/>
        </p:nvCxnSpPr>
        <p:spPr>
          <a:xfrm>
            <a:off x="4943872" y="3186946"/>
            <a:ext cx="1908676" cy="114564"/>
          </a:xfrm>
          <a:prstGeom prst="line">
            <a:avLst/>
          </a:prstGeom>
          <a:ln w="38100">
            <a:solidFill>
              <a:schemeClr val="bg1">
                <a:lumMod val="95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FB472B3-9D69-4A93-B7C0-1552AA10849D}"/>
              </a:ext>
            </a:extLst>
          </p:cNvPr>
          <p:cNvCxnSpPr>
            <a:cxnSpLocks/>
            <a:stCxn id="4" idx="3"/>
            <a:endCxn id="6" idx="0"/>
          </p:cNvCxnSpPr>
          <p:nvPr/>
        </p:nvCxnSpPr>
        <p:spPr>
          <a:xfrm flipH="1">
            <a:off x="3520060" y="3416074"/>
            <a:ext cx="870648" cy="1489179"/>
          </a:xfrm>
          <a:prstGeom prst="line">
            <a:avLst/>
          </a:prstGeom>
          <a:ln w="38100">
            <a:solidFill>
              <a:schemeClr val="bg1">
                <a:lumMod val="95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53DA67-68DB-4A14-B1E9-D42E79BE6899}"/>
              </a:ext>
            </a:extLst>
          </p:cNvPr>
          <p:cNvCxnSpPr>
            <a:cxnSpLocks/>
            <a:stCxn id="4" idx="5"/>
            <a:endCxn id="7" idx="1"/>
          </p:cNvCxnSpPr>
          <p:nvPr/>
        </p:nvCxnSpPr>
        <p:spPr>
          <a:xfrm>
            <a:off x="4848964" y="3416074"/>
            <a:ext cx="554754" cy="837888"/>
          </a:xfrm>
          <a:prstGeom prst="line">
            <a:avLst/>
          </a:prstGeom>
          <a:ln w="38100">
            <a:solidFill>
              <a:schemeClr val="bg1">
                <a:lumMod val="95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B2FB6D7-E138-404A-8A4F-182CC4CB4454}"/>
              </a:ext>
            </a:extLst>
          </p:cNvPr>
          <p:cNvCxnSpPr>
            <a:cxnSpLocks/>
            <a:stCxn id="7" idx="5"/>
            <a:endCxn id="9" idx="1"/>
          </p:cNvCxnSpPr>
          <p:nvPr/>
        </p:nvCxnSpPr>
        <p:spPr>
          <a:xfrm>
            <a:off x="5861974" y="4712218"/>
            <a:ext cx="1006458" cy="575886"/>
          </a:xfrm>
          <a:prstGeom prst="line">
            <a:avLst/>
          </a:prstGeom>
          <a:ln w="38100">
            <a:solidFill>
              <a:schemeClr val="bg1">
                <a:lumMod val="95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3389E2-209E-453A-A970-11F46A2AA49B}"/>
              </a:ext>
            </a:extLst>
          </p:cNvPr>
          <p:cNvCxnSpPr>
            <a:stCxn id="7" idx="7"/>
            <a:endCxn id="8" idx="3"/>
          </p:cNvCxnSpPr>
          <p:nvPr/>
        </p:nvCxnSpPr>
        <p:spPr>
          <a:xfrm flipV="1">
            <a:off x="5861974" y="3530638"/>
            <a:ext cx="1085482" cy="723324"/>
          </a:xfrm>
          <a:prstGeom prst="line">
            <a:avLst/>
          </a:prstGeom>
          <a:ln w="38100">
            <a:solidFill>
              <a:schemeClr val="bg1">
                <a:lumMod val="95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229F1D44-F41A-465D-8A27-A63AA921CDBD}"/>
              </a:ext>
            </a:extLst>
          </p:cNvPr>
          <p:cNvCxnSpPr>
            <a:stCxn id="7" idx="3"/>
            <a:endCxn id="6" idx="6"/>
          </p:cNvCxnSpPr>
          <p:nvPr/>
        </p:nvCxnSpPr>
        <p:spPr>
          <a:xfrm rot="5400000">
            <a:off x="4365372" y="4190942"/>
            <a:ext cx="517071" cy="1559622"/>
          </a:xfrm>
          <a:prstGeom prst="curvedConnector2">
            <a:avLst/>
          </a:prstGeom>
          <a:ln w="38100">
            <a:solidFill>
              <a:schemeClr val="bg1">
                <a:lumMod val="95000"/>
              </a:schemeClr>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DDAC00A6-F290-4742-9B8F-6933E2E102FC}"/>
              </a:ext>
            </a:extLst>
          </p:cNvPr>
          <p:cNvCxnSpPr>
            <a:stCxn id="6" idx="7"/>
            <a:endCxn id="7" idx="2"/>
          </p:cNvCxnSpPr>
          <p:nvPr/>
        </p:nvCxnSpPr>
        <p:spPr>
          <a:xfrm rot="5400000" flipH="1" flipV="1">
            <a:off x="4270464" y="3961815"/>
            <a:ext cx="517071" cy="1559622"/>
          </a:xfrm>
          <a:prstGeom prst="curvedConnector2">
            <a:avLst/>
          </a:prstGeom>
          <a:ln w="38100">
            <a:solidFill>
              <a:schemeClr val="bg1">
                <a:lumMod val="95000"/>
              </a:schemeClr>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165E1C35-96A4-4B78-ADCA-8295748EE4DF}"/>
              </a:ext>
            </a:extLst>
          </p:cNvPr>
          <p:cNvCxnSpPr>
            <a:stCxn id="9" idx="7"/>
            <a:endCxn id="5" idx="2"/>
          </p:cNvCxnSpPr>
          <p:nvPr/>
        </p:nvCxnSpPr>
        <p:spPr>
          <a:xfrm rot="5400000" flipH="1" flipV="1">
            <a:off x="7575529" y="4463377"/>
            <a:ext cx="575886" cy="1073568"/>
          </a:xfrm>
          <a:prstGeom prst="curvedConnector2">
            <a:avLst/>
          </a:prstGeom>
          <a:ln w="38100">
            <a:solidFill>
              <a:schemeClr val="bg1">
                <a:lumMod val="95000"/>
              </a:schemeClr>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249B365-26CB-413B-BECB-EF4B4A767940}"/>
              </a:ext>
            </a:extLst>
          </p:cNvPr>
          <p:cNvCxnSpPr>
            <a:stCxn id="5" idx="3"/>
            <a:endCxn id="9" idx="6"/>
          </p:cNvCxnSpPr>
          <p:nvPr/>
        </p:nvCxnSpPr>
        <p:spPr>
          <a:xfrm rot="5400000">
            <a:off x="7670437" y="4692505"/>
            <a:ext cx="575886" cy="1073568"/>
          </a:xfrm>
          <a:prstGeom prst="curvedConnector2">
            <a:avLst/>
          </a:prstGeom>
          <a:ln w="38100">
            <a:solidFill>
              <a:schemeClr val="bg1">
                <a:lumMod val="95000"/>
              </a:schemeClr>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482F6D9-21A4-48B4-AA77-C98538CFCD95}"/>
              </a:ext>
            </a:extLst>
          </p:cNvPr>
          <p:cNvSpPr txBox="1"/>
          <p:nvPr/>
        </p:nvSpPr>
        <p:spPr>
          <a:xfrm>
            <a:off x="3552133" y="3748933"/>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4</a:t>
            </a:r>
          </a:p>
        </p:txBody>
      </p:sp>
      <p:sp>
        <p:nvSpPr>
          <p:cNvPr id="22" name="TextBox 21">
            <a:extLst>
              <a:ext uri="{FF2B5EF4-FFF2-40B4-BE49-F238E27FC236}">
                <a16:creationId xmlns:a16="http://schemas.microsoft.com/office/drawing/2014/main" id="{B6A0A27A-992F-4DBA-89A7-F4EBD6F70597}"/>
              </a:ext>
            </a:extLst>
          </p:cNvPr>
          <p:cNvSpPr txBox="1"/>
          <p:nvPr/>
        </p:nvSpPr>
        <p:spPr>
          <a:xfrm>
            <a:off x="6063266" y="3439971"/>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2</a:t>
            </a:r>
          </a:p>
        </p:txBody>
      </p:sp>
      <p:sp>
        <p:nvSpPr>
          <p:cNvPr id="23" name="TextBox 22">
            <a:extLst>
              <a:ext uri="{FF2B5EF4-FFF2-40B4-BE49-F238E27FC236}">
                <a16:creationId xmlns:a16="http://schemas.microsoft.com/office/drawing/2014/main" id="{8FFABC82-C4F8-491C-A944-64BB0CF2CCB4}"/>
              </a:ext>
            </a:extLst>
          </p:cNvPr>
          <p:cNvSpPr txBox="1"/>
          <p:nvPr/>
        </p:nvSpPr>
        <p:spPr>
          <a:xfrm>
            <a:off x="5107184" y="3414971"/>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3</a:t>
            </a:r>
          </a:p>
        </p:txBody>
      </p:sp>
      <p:sp>
        <p:nvSpPr>
          <p:cNvPr id="25" name="TextBox 24">
            <a:extLst>
              <a:ext uri="{FF2B5EF4-FFF2-40B4-BE49-F238E27FC236}">
                <a16:creationId xmlns:a16="http://schemas.microsoft.com/office/drawing/2014/main" id="{65161AB3-B0AE-4678-AD72-3EA8126A8B86}"/>
              </a:ext>
            </a:extLst>
          </p:cNvPr>
          <p:cNvSpPr txBox="1"/>
          <p:nvPr/>
        </p:nvSpPr>
        <p:spPr>
          <a:xfrm>
            <a:off x="4311493" y="4053733"/>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8</a:t>
            </a:r>
          </a:p>
        </p:txBody>
      </p:sp>
      <p:sp>
        <p:nvSpPr>
          <p:cNvPr id="27" name="TextBox 26">
            <a:extLst>
              <a:ext uri="{FF2B5EF4-FFF2-40B4-BE49-F238E27FC236}">
                <a16:creationId xmlns:a16="http://schemas.microsoft.com/office/drawing/2014/main" id="{5E826F29-8177-45F0-BE5E-0477856678FD}"/>
              </a:ext>
            </a:extLst>
          </p:cNvPr>
          <p:cNvSpPr txBox="1"/>
          <p:nvPr/>
        </p:nvSpPr>
        <p:spPr>
          <a:xfrm>
            <a:off x="5694840" y="2720105"/>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1</a:t>
            </a:r>
          </a:p>
        </p:txBody>
      </p:sp>
      <p:sp>
        <p:nvSpPr>
          <p:cNvPr id="29" name="TextBox 28">
            <a:extLst>
              <a:ext uri="{FF2B5EF4-FFF2-40B4-BE49-F238E27FC236}">
                <a16:creationId xmlns:a16="http://schemas.microsoft.com/office/drawing/2014/main" id="{99CFF3E3-35CF-4866-89F1-8DDFD6C863DA}"/>
              </a:ext>
            </a:extLst>
          </p:cNvPr>
          <p:cNvSpPr txBox="1"/>
          <p:nvPr/>
        </p:nvSpPr>
        <p:spPr>
          <a:xfrm>
            <a:off x="6287471" y="4438908"/>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5</a:t>
            </a:r>
          </a:p>
        </p:txBody>
      </p:sp>
      <p:sp>
        <p:nvSpPr>
          <p:cNvPr id="31" name="TextBox 30">
            <a:extLst>
              <a:ext uri="{FF2B5EF4-FFF2-40B4-BE49-F238E27FC236}">
                <a16:creationId xmlns:a16="http://schemas.microsoft.com/office/drawing/2014/main" id="{FF6B916A-2659-4C64-9C48-7D1CA6319966}"/>
              </a:ext>
            </a:extLst>
          </p:cNvPr>
          <p:cNvSpPr txBox="1"/>
          <p:nvPr/>
        </p:nvSpPr>
        <p:spPr>
          <a:xfrm>
            <a:off x="4399581" y="5164324"/>
            <a:ext cx="544292"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6</a:t>
            </a:r>
          </a:p>
        </p:txBody>
      </p:sp>
      <p:sp>
        <p:nvSpPr>
          <p:cNvPr id="33" name="TextBox 32">
            <a:extLst>
              <a:ext uri="{FF2B5EF4-FFF2-40B4-BE49-F238E27FC236}">
                <a16:creationId xmlns:a16="http://schemas.microsoft.com/office/drawing/2014/main" id="{B299B094-2AF3-4698-8E3A-942C264A98FA}"/>
              </a:ext>
            </a:extLst>
          </p:cNvPr>
          <p:cNvSpPr txBox="1"/>
          <p:nvPr/>
        </p:nvSpPr>
        <p:spPr>
          <a:xfrm>
            <a:off x="7517303" y="4259066"/>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4</a:t>
            </a:r>
          </a:p>
        </p:txBody>
      </p:sp>
      <p:sp>
        <p:nvSpPr>
          <p:cNvPr id="34" name="TextBox 33">
            <a:extLst>
              <a:ext uri="{FF2B5EF4-FFF2-40B4-BE49-F238E27FC236}">
                <a16:creationId xmlns:a16="http://schemas.microsoft.com/office/drawing/2014/main" id="{0094A6E7-D314-40B2-97E5-8A9903F71D4E}"/>
              </a:ext>
            </a:extLst>
          </p:cNvPr>
          <p:cNvSpPr txBox="1"/>
          <p:nvPr/>
        </p:nvSpPr>
        <p:spPr>
          <a:xfrm>
            <a:off x="8004576" y="5318048"/>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2470272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1CDF-FCF9-48D0-9C40-393CE4C66A4F}"/>
              </a:ext>
            </a:extLst>
          </p:cNvPr>
          <p:cNvSpPr>
            <a:spLocks noGrp="1"/>
          </p:cNvSpPr>
          <p:nvPr>
            <p:ph type="title"/>
          </p:nvPr>
        </p:nvSpPr>
        <p:spPr/>
        <p:txBody>
          <a:bodyPr/>
          <a:lstStyle/>
          <a:p>
            <a:r>
              <a:rPr lang="en-GB" dirty="0"/>
              <a:t>WEIGHTED GRAPHS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7DD1139-EF9B-4514-8AB1-C460C6693F28}"/>
                  </a:ext>
                </a:extLst>
              </p:cNvPr>
              <p:cNvSpPr>
                <a:spLocks noGrp="1"/>
              </p:cNvSpPr>
              <p:nvPr>
                <p:ph type="body" sz="quarter" idx="10"/>
              </p:nvPr>
            </p:nvSpPr>
            <p:spPr>
              <a:xfrm>
                <a:off x="1059656" y="1304763"/>
                <a:ext cx="10072688" cy="1381939"/>
              </a:xfrm>
            </p:spPr>
            <p:txBody>
              <a:bodyPr>
                <a:normAutofit/>
              </a:bodyPr>
              <a:lstStyle/>
              <a:p>
                <a:pPr marL="0" indent="0">
                  <a:buNone/>
                </a:pPr>
                <a:r>
                  <a:rPr lang="en-GB" b="1" dirty="0">
                    <a:solidFill>
                      <a:srgbClr val="FFC000"/>
                    </a:solidFill>
                  </a:rPr>
                  <a:t>Weighted graph</a:t>
                </a:r>
                <a:r>
                  <a:rPr lang="en-GB" dirty="0"/>
                  <a:t> can be directed or undirected. Edges in weighted graph can be denoted as triplet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𝑤</m:t>
                    </m:r>
                    <m:r>
                      <a:rPr lang="en-GB" b="0" i="1" smtClean="0">
                        <a:latin typeface="Cambria Math" panose="02040503050406030204" pitchFamily="18" charset="0"/>
                      </a:rPr>
                      <m:t>)</m:t>
                    </m:r>
                  </m:oMath>
                </a14:m>
                <a:r>
                  <a:rPr lang="en-GB" dirty="0"/>
                  <a:t>. </a:t>
                </a:r>
              </a:p>
            </p:txBody>
          </p:sp>
        </mc:Choice>
        <mc:Fallback xmlns="">
          <p:sp>
            <p:nvSpPr>
              <p:cNvPr id="3" name="Text Placeholder 2">
                <a:extLst>
                  <a:ext uri="{FF2B5EF4-FFF2-40B4-BE49-F238E27FC236}">
                    <a16:creationId xmlns:a16="http://schemas.microsoft.com/office/drawing/2014/main" id="{27DD1139-EF9B-4514-8AB1-C460C6693F28}"/>
                  </a:ext>
                </a:extLst>
              </p:cNvPr>
              <p:cNvSpPr>
                <a:spLocks noGrp="1" noRot="1" noChangeAspect="1" noMove="1" noResize="1" noEditPoints="1" noAdjustHandles="1" noChangeArrowheads="1" noChangeShapeType="1" noTextEdit="1"/>
              </p:cNvSpPr>
              <p:nvPr>
                <p:ph type="body" sz="quarter" idx="10"/>
              </p:nvPr>
            </p:nvSpPr>
            <p:spPr>
              <a:xfrm>
                <a:off x="1059656" y="1304763"/>
                <a:ext cx="10072688" cy="1381939"/>
              </a:xfrm>
              <a:blipFill>
                <a:blip r:embed="rId3"/>
                <a:stretch>
                  <a:fillRect l="-1271" t="-7489" r="-61"/>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033444C0-93C1-4D1D-9CB4-AFE11E2454AF}"/>
              </a:ext>
            </a:extLst>
          </p:cNvPr>
          <p:cNvSpPr/>
          <p:nvPr/>
        </p:nvSpPr>
        <p:spPr>
          <a:xfrm>
            <a:off x="4295800" y="2862910"/>
            <a:ext cx="648072" cy="648072"/>
          </a:xfrm>
          <a:prstGeom prst="ellipse">
            <a:avLst/>
          </a:prstGeom>
          <a:solidFill>
            <a:schemeClr val="tx1">
              <a:lumMod val="50000"/>
              <a:lumOff val="50000"/>
            </a:schemeClr>
          </a:solidFill>
          <a:ln w="38100">
            <a:solidFill>
              <a:schemeClr val="bg1">
                <a:lumMod val="95000"/>
              </a:schemeClr>
            </a:solidFill>
            <a:headEnd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A</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 name="Oval 4">
            <a:extLst>
              <a:ext uri="{FF2B5EF4-FFF2-40B4-BE49-F238E27FC236}">
                <a16:creationId xmlns:a16="http://schemas.microsoft.com/office/drawing/2014/main" id="{972993D6-D890-48F8-8583-DA4D6B8CACB5}"/>
              </a:ext>
            </a:extLst>
          </p:cNvPr>
          <p:cNvSpPr/>
          <p:nvPr/>
        </p:nvSpPr>
        <p:spPr>
          <a:xfrm>
            <a:off x="8400256" y="4388182"/>
            <a:ext cx="648072" cy="648072"/>
          </a:xfrm>
          <a:prstGeom prst="ellipse">
            <a:avLst/>
          </a:prstGeom>
          <a:solidFill>
            <a:schemeClr val="tx1">
              <a:lumMod val="50000"/>
              <a:lumOff val="50000"/>
            </a:schemeClr>
          </a:solidFill>
          <a:ln w="38100">
            <a:solidFill>
              <a:schemeClr val="bg1">
                <a:lumMod val="95000"/>
              </a:schemeClr>
            </a:solidFill>
            <a:headEnd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F</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B1D6DE72-AE1A-4BF9-8BDD-3F9F226A12B8}"/>
              </a:ext>
            </a:extLst>
          </p:cNvPr>
          <p:cNvSpPr/>
          <p:nvPr/>
        </p:nvSpPr>
        <p:spPr>
          <a:xfrm>
            <a:off x="3196024" y="4905253"/>
            <a:ext cx="648072" cy="648072"/>
          </a:xfrm>
          <a:prstGeom prst="ellipse">
            <a:avLst/>
          </a:prstGeom>
          <a:solidFill>
            <a:schemeClr val="tx1">
              <a:lumMod val="50000"/>
              <a:lumOff val="50000"/>
            </a:schemeClr>
          </a:solidFill>
          <a:ln w="38100">
            <a:solidFill>
              <a:schemeClr val="bg1">
                <a:lumMod val="95000"/>
              </a:schemeClr>
            </a:solidFill>
            <a:headEnd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B</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7D91A5E9-2442-4DCE-8DF9-6A4A8FEBD04C}"/>
              </a:ext>
            </a:extLst>
          </p:cNvPr>
          <p:cNvSpPr/>
          <p:nvPr/>
        </p:nvSpPr>
        <p:spPr>
          <a:xfrm>
            <a:off x="5308810" y="4159054"/>
            <a:ext cx="648072" cy="648072"/>
          </a:xfrm>
          <a:prstGeom prst="ellipse">
            <a:avLst/>
          </a:prstGeom>
          <a:solidFill>
            <a:schemeClr val="tx1">
              <a:lumMod val="50000"/>
              <a:lumOff val="50000"/>
            </a:schemeClr>
          </a:solidFill>
          <a:ln w="38100">
            <a:solidFill>
              <a:schemeClr val="bg1">
                <a:lumMod val="95000"/>
              </a:schemeClr>
            </a:solidFill>
            <a:headEnd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C</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33E1D7CF-85F5-4D54-A1F8-70FC1943975C}"/>
              </a:ext>
            </a:extLst>
          </p:cNvPr>
          <p:cNvSpPr/>
          <p:nvPr/>
        </p:nvSpPr>
        <p:spPr>
          <a:xfrm>
            <a:off x="6852548" y="2977474"/>
            <a:ext cx="648072" cy="648072"/>
          </a:xfrm>
          <a:prstGeom prst="ellipse">
            <a:avLst/>
          </a:prstGeom>
          <a:solidFill>
            <a:schemeClr val="tx1">
              <a:lumMod val="50000"/>
              <a:lumOff val="50000"/>
            </a:schemeClr>
          </a:solidFill>
          <a:ln w="38100">
            <a:solidFill>
              <a:schemeClr val="bg1">
                <a:lumMod val="95000"/>
              </a:schemeClr>
            </a:solidFill>
            <a:headEnd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D</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11645232-FE05-443C-AFE7-419D88769769}"/>
              </a:ext>
            </a:extLst>
          </p:cNvPr>
          <p:cNvSpPr/>
          <p:nvPr/>
        </p:nvSpPr>
        <p:spPr>
          <a:xfrm>
            <a:off x="6773524" y="5193196"/>
            <a:ext cx="648072" cy="648072"/>
          </a:xfrm>
          <a:prstGeom prst="ellipse">
            <a:avLst/>
          </a:prstGeom>
          <a:solidFill>
            <a:schemeClr val="tx1">
              <a:lumMod val="50000"/>
              <a:lumOff val="50000"/>
            </a:schemeClr>
          </a:solidFill>
          <a:ln w="38100">
            <a:solidFill>
              <a:schemeClr val="bg1">
                <a:lumMod val="95000"/>
              </a:schemeClr>
            </a:solidFill>
            <a:headEnd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E</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00D5D5C1-0450-45EA-A4D2-6022E9EAF209}"/>
              </a:ext>
            </a:extLst>
          </p:cNvPr>
          <p:cNvCxnSpPr>
            <a:cxnSpLocks/>
            <a:stCxn id="4" idx="6"/>
            <a:endCxn id="8" idx="2"/>
          </p:cNvCxnSpPr>
          <p:nvPr/>
        </p:nvCxnSpPr>
        <p:spPr>
          <a:xfrm>
            <a:off x="4943872" y="3186946"/>
            <a:ext cx="1908676" cy="114564"/>
          </a:xfrm>
          <a:prstGeom prst="line">
            <a:avLst/>
          </a:prstGeom>
          <a:ln w="38100">
            <a:solidFill>
              <a:schemeClr val="bg1">
                <a:lumMod val="95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FB472B3-9D69-4A93-B7C0-1552AA10849D}"/>
              </a:ext>
            </a:extLst>
          </p:cNvPr>
          <p:cNvCxnSpPr>
            <a:cxnSpLocks/>
            <a:stCxn id="4" idx="3"/>
            <a:endCxn id="6" idx="0"/>
          </p:cNvCxnSpPr>
          <p:nvPr/>
        </p:nvCxnSpPr>
        <p:spPr>
          <a:xfrm flipH="1">
            <a:off x="3520060" y="3416074"/>
            <a:ext cx="870648" cy="1489179"/>
          </a:xfrm>
          <a:prstGeom prst="line">
            <a:avLst/>
          </a:prstGeom>
          <a:ln w="38100">
            <a:solidFill>
              <a:schemeClr val="bg1">
                <a:lumMod val="95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53DA67-68DB-4A14-B1E9-D42E79BE6899}"/>
              </a:ext>
            </a:extLst>
          </p:cNvPr>
          <p:cNvCxnSpPr>
            <a:cxnSpLocks/>
            <a:stCxn id="4" idx="5"/>
            <a:endCxn id="7" idx="1"/>
          </p:cNvCxnSpPr>
          <p:nvPr/>
        </p:nvCxnSpPr>
        <p:spPr>
          <a:xfrm>
            <a:off x="4848964" y="3416074"/>
            <a:ext cx="554754" cy="837888"/>
          </a:xfrm>
          <a:prstGeom prst="line">
            <a:avLst/>
          </a:prstGeom>
          <a:ln w="38100">
            <a:solidFill>
              <a:schemeClr val="bg1">
                <a:lumMod val="95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B2FB6D7-E138-404A-8A4F-182CC4CB4454}"/>
              </a:ext>
            </a:extLst>
          </p:cNvPr>
          <p:cNvCxnSpPr>
            <a:cxnSpLocks/>
            <a:stCxn id="7" idx="5"/>
            <a:endCxn id="9" idx="1"/>
          </p:cNvCxnSpPr>
          <p:nvPr/>
        </p:nvCxnSpPr>
        <p:spPr>
          <a:xfrm>
            <a:off x="5861974" y="4712218"/>
            <a:ext cx="1006458" cy="575886"/>
          </a:xfrm>
          <a:prstGeom prst="line">
            <a:avLst/>
          </a:prstGeom>
          <a:ln w="38100">
            <a:solidFill>
              <a:schemeClr val="bg1">
                <a:lumMod val="95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3389E2-209E-453A-A970-11F46A2AA49B}"/>
              </a:ext>
            </a:extLst>
          </p:cNvPr>
          <p:cNvCxnSpPr>
            <a:stCxn id="7" idx="7"/>
            <a:endCxn id="8" idx="3"/>
          </p:cNvCxnSpPr>
          <p:nvPr/>
        </p:nvCxnSpPr>
        <p:spPr>
          <a:xfrm flipV="1">
            <a:off x="5861974" y="3530638"/>
            <a:ext cx="1085482" cy="723324"/>
          </a:xfrm>
          <a:prstGeom prst="line">
            <a:avLst/>
          </a:prstGeom>
          <a:ln w="38100">
            <a:solidFill>
              <a:schemeClr val="bg1">
                <a:lumMod val="95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 Placeholder 2">
                <a:extLst>
                  <a:ext uri="{FF2B5EF4-FFF2-40B4-BE49-F238E27FC236}">
                    <a16:creationId xmlns:a16="http://schemas.microsoft.com/office/drawing/2014/main" id="{2280C2D4-147C-4993-8B4C-7C3BCF49FC62}"/>
                  </a:ext>
                </a:extLst>
              </p:cNvPr>
              <p:cNvSpPr txBox="1">
                <a:spLocks/>
              </p:cNvSpPr>
              <p:nvPr/>
            </p:nvSpPr>
            <p:spPr>
              <a:xfrm>
                <a:off x="1059656" y="5963788"/>
                <a:ext cx="10072688" cy="84958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2">
                        <a:lumMod val="20000"/>
                        <a:lumOff val="8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2">
                        <a:lumMod val="20000"/>
                        <a:lumOff val="8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2">
                        <a:lumMod val="20000"/>
                        <a:lumOff val="8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lumMod val="20000"/>
                        <a:lumOff val="8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lumMod val="20000"/>
                        <a:lumOff val="8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Note that in a digraph, the weight for the edge </a:t>
                </a:r>
                <a14:m>
                  <m:oMath xmlns:m="http://schemas.openxmlformats.org/officeDocument/2006/math">
                    <m:r>
                      <a:rPr lang="en-GB">
                        <a:latin typeface="Cambria Math" panose="02040503050406030204" pitchFamily="18" charset="0"/>
                      </a:rPr>
                      <m:t>(</m:t>
                    </m:r>
                    <m:r>
                      <a:rPr lang="en-GB" i="1">
                        <a:latin typeface="Cambria Math" panose="02040503050406030204" pitchFamily="18" charset="0"/>
                      </a:rPr>
                      <m:t>𝑢</m:t>
                    </m:r>
                    <m:r>
                      <a:rPr lang="en-GB" i="1">
                        <a:latin typeface="Cambria Math" panose="02040503050406030204" pitchFamily="18" charset="0"/>
                      </a:rPr>
                      <m:t>,</m:t>
                    </m:r>
                    <m:r>
                      <a:rPr lang="en-GB" i="1">
                        <a:latin typeface="Cambria Math" panose="02040503050406030204" pitchFamily="18" charset="0"/>
                      </a:rPr>
                      <m:t>𝑣</m:t>
                    </m:r>
                    <m:r>
                      <a:rPr lang="en-GB" i="1">
                        <a:latin typeface="Cambria Math" panose="02040503050406030204" pitchFamily="18" charset="0"/>
                      </a:rPr>
                      <m:t>)</m:t>
                    </m:r>
                  </m:oMath>
                </a14:m>
                <a:r>
                  <a:rPr lang="en-GB" dirty="0"/>
                  <a:t> may differ from the weight of edge </a:t>
                </a:r>
                <a14:m>
                  <m:oMath xmlns:m="http://schemas.openxmlformats.org/officeDocument/2006/math">
                    <m:d>
                      <m:dPr>
                        <m:ctrlPr>
                          <a:rPr lang="en-GB" i="1">
                            <a:latin typeface="Cambria Math" panose="02040503050406030204" pitchFamily="18" charset="0"/>
                          </a:rPr>
                        </m:ctrlPr>
                      </m:dPr>
                      <m:e>
                        <m:r>
                          <a:rPr lang="en-GB" i="1">
                            <a:latin typeface="Cambria Math" panose="02040503050406030204" pitchFamily="18" charset="0"/>
                          </a:rPr>
                          <m:t>𝑣</m:t>
                        </m:r>
                        <m:r>
                          <a:rPr lang="en-GB" i="1">
                            <a:latin typeface="Cambria Math" panose="02040503050406030204" pitchFamily="18" charset="0"/>
                          </a:rPr>
                          <m:t>,</m:t>
                        </m:r>
                        <m:r>
                          <a:rPr lang="en-GB" i="1">
                            <a:latin typeface="Cambria Math" panose="02040503050406030204" pitchFamily="18" charset="0"/>
                          </a:rPr>
                          <m:t>𝑢</m:t>
                        </m:r>
                      </m:e>
                    </m:d>
                    <m:r>
                      <a:rPr lang="en-GB" i="1">
                        <a:latin typeface="Cambria Math" panose="02040503050406030204" pitchFamily="18" charset="0"/>
                      </a:rPr>
                      <m:t>.</m:t>
                    </m:r>
                  </m:oMath>
                </a14:m>
                <a:endParaRPr lang="en-GB" dirty="0"/>
              </a:p>
            </p:txBody>
          </p:sp>
        </mc:Choice>
        <mc:Fallback xmlns="">
          <p:sp>
            <p:nvSpPr>
              <p:cNvPr id="20" name="Text Placeholder 2">
                <a:extLst>
                  <a:ext uri="{FF2B5EF4-FFF2-40B4-BE49-F238E27FC236}">
                    <a16:creationId xmlns:a16="http://schemas.microsoft.com/office/drawing/2014/main" id="{2280C2D4-147C-4993-8B4C-7C3BCF49FC62}"/>
                  </a:ext>
                </a:extLst>
              </p:cNvPr>
              <p:cNvSpPr txBox="1">
                <a:spLocks noRot="1" noChangeAspect="1" noMove="1" noResize="1" noEditPoints="1" noAdjustHandles="1" noChangeArrowheads="1" noChangeShapeType="1" noTextEdit="1"/>
              </p:cNvSpPr>
              <p:nvPr/>
            </p:nvSpPr>
            <p:spPr>
              <a:xfrm>
                <a:off x="1059656" y="5963788"/>
                <a:ext cx="10072688" cy="849588"/>
              </a:xfrm>
              <a:prstGeom prst="rect">
                <a:avLst/>
              </a:prstGeom>
              <a:blipFill>
                <a:blip r:embed="rId4"/>
                <a:stretch>
                  <a:fillRect l="-1271" t="-17143" b="-10714"/>
                </a:stretch>
              </a:blipFill>
            </p:spPr>
            <p:txBody>
              <a:bodyPr/>
              <a:lstStyle/>
              <a:p>
                <a:r>
                  <a:rPr lang="en-GB">
                    <a:noFill/>
                  </a:rPr>
                  <a:t> </a:t>
                </a:r>
              </a:p>
            </p:txBody>
          </p:sp>
        </mc:Fallback>
      </mc:AlternateContent>
      <p:cxnSp>
        <p:nvCxnSpPr>
          <p:cNvPr id="24" name="Connector: Curved 23">
            <a:extLst>
              <a:ext uri="{FF2B5EF4-FFF2-40B4-BE49-F238E27FC236}">
                <a16:creationId xmlns:a16="http://schemas.microsoft.com/office/drawing/2014/main" id="{229F1D44-F41A-465D-8A27-A63AA921CDBD}"/>
              </a:ext>
            </a:extLst>
          </p:cNvPr>
          <p:cNvCxnSpPr>
            <a:stCxn id="7" idx="3"/>
            <a:endCxn id="6" idx="6"/>
          </p:cNvCxnSpPr>
          <p:nvPr/>
        </p:nvCxnSpPr>
        <p:spPr>
          <a:xfrm rot="5400000">
            <a:off x="4365372" y="4190942"/>
            <a:ext cx="517071" cy="1559622"/>
          </a:xfrm>
          <a:prstGeom prst="curvedConnector2">
            <a:avLst/>
          </a:prstGeom>
          <a:ln w="38100">
            <a:solidFill>
              <a:schemeClr val="bg1">
                <a:lumMod val="95000"/>
              </a:schemeClr>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DDAC00A6-F290-4742-9B8F-6933E2E102FC}"/>
              </a:ext>
            </a:extLst>
          </p:cNvPr>
          <p:cNvCxnSpPr>
            <a:stCxn id="6" idx="7"/>
            <a:endCxn id="7" idx="2"/>
          </p:cNvCxnSpPr>
          <p:nvPr/>
        </p:nvCxnSpPr>
        <p:spPr>
          <a:xfrm rot="5400000" flipH="1" flipV="1">
            <a:off x="4270464" y="3961815"/>
            <a:ext cx="517071" cy="1559622"/>
          </a:xfrm>
          <a:prstGeom prst="curvedConnector2">
            <a:avLst/>
          </a:prstGeom>
          <a:ln w="38100">
            <a:solidFill>
              <a:schemeClr val="bg1">
                <a:lumMod val="95000"/>
              </a:schemeClr>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165E1C35-96A4-4B78-ADCA-8295748EE4DF}"/>
              </a:ext>
            </a:extLst>
          </p:cNvPr>
          <p:cNvCxnSpPr>
            <a:stCxn id="9" idx="7"/>
            <a:endCxn id="5" idx="2"/>
          </p:cNvCxnSpPr>
          <p:nvPr/>
        </p:nvCxnSpPr>
        <p:spPr>
          <a:xfrm rot="5400000" flipH="1" flipV="1">
            <a:off x="7575529" y="4463377"/>
            <a:ext cx="575886" cy="1073568"/>
          </a:xfrm>
          <a:prstGeom prst="curvedConnector2">
            <a:avLst/>
          </a:prstGeom>
          <a:ln w="38100">
            <a:solidFill>
              <a:schemeClr val="bg1">
                <a:lumMod val="95000"/>
              </a:schemeClr>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249B365-26CB-413B-BECB-EF4B4A767940}"/>
              </a:ext>
            </a:extLst>
          </p:cNvPr>
          <p:cNvCxnSpPr>
            <a:stCxn id="5" idx="3"/>
            <a:endCxn id="9" idx="6"/>
          </p:cNvCxnSpPr>
          <p:nvPr/>
        </p:nvCxnSpPr>
        <p:spPr>
          <a:xfrm rot="5400000">
            <a:off x="7670437" y="4692505"/>
            <a:ext cx="575886" cy="1073568"/>
          </a:xfrm>
          <a:prstGeom prst="curvedConnector2">
            <a:avLst/>
          </a:prstGeom>
          <a:ln w="38100">
            <a:solidFill>
              <a:schemeClr val="bg1">
                <a:lumMod val="95000"/>
              </a:schemeClr>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482F6D9-21A4-48B4-AA77-C98538CFCD95}"/>
              </a:ext>
            </a:extLst>
          </p:cNvPr>
          <p:cNvSpPr txBox="1"/>
          <p:nvPr/>
        </p:nvSpPr>
        <p:spPr>
          <a:xfrm>
            <a:off x="3552133" y="3748933"/>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4</a:t>
            </a:r>
          </a:p>
        </p:txBody>
      </p:sp>
      <p:sp>
        <p:nvSpPr>
          <p:cNvPr id="22" name="TextBox 21">
            <a:extLst>
              <a:ext uri="{FF2B5EF4-FFF2-40B4-BE49-F238E27FC236}">
                <a16:creationId xmlns:a16="http://schemas.microsoft.com/office/drawing/2014/main" id="{B6A0A27A-992F-4DBA-89A7-F4EBD6F70597}"/>
              </a:ext>
            </a:extLst>
          </p:cNvPr>
          <p:cNvSpPr txBox="1"/>
          <p:nvPr/>
        </p:nvSpPr>
        <p:spPr>
          <a:xfrm>
            <a:off x="6063266" y="3439971"/>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2</a:t>
            </a:r>
          </a:p>
        </p:txBody>
      </p:sp>
      <p:sp>
        <p:nvSpPr>
          <p:cNvPr id="23" name="TextBox 22">
            <a:extLst>
              <a:ext uri="{FF2B5EF4-FFF2-40B4-BE49-F238E27FC236}">
                <a16:creationId xmlns:a16="http://schemas.microsoft.com/office/drawing/2014/main" id="{8FFABC82-C4F8-491C-A944-64BB0CF2CCB4}"/>
              </a:ext>
            </a:extLst>
          </p:cNvPr>
          <p:cNvSpPr txBox="1"/>
          <p:nvPr/>
        </p:nvSpPr>
        <p:spPr>
          <a:xfrm>
            <a:off x="5107184" y="3414971"/>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3</a:t>
            </a:r>
          </a:p>
        </p:txBody>
      </p:sp>
      <p:sp>
        <p:nvSpPr>
          <p:cNvPr id="25" name="TextBox 24">
            <a:extLst>
              <a:ext uri="{FF2B5EF4-FFF2-40B4-BE49-F238E27FC236}">
                <a16:creationId xmlns:a16="http://schemas.microsoft.com/office/drawing/2014/main" id="{65161AB3-B0AE-4678-AD72-3EA8126A8B86}"/>
              </a:ext>
            </a:extLst>
          </p:cNvPr>
          <p:cNvSpPr txBox="1"/>
          <p:nvPr/>
        </p:nvSpPr>
        <p:spPr>
          <a:xfrm>
            <a:off x="4311493" y="4053733"/>
            <a:ext cx="403251" cy="523220"/>
          </a:xfrm>
          <a:prstGeom prst="rect">
            <a:avLst/>
          </a:prstGeom>
          <a:noFill/>
        </p:spPr>
        <p:txBody>
          <a:bodyPr wrap="square" rtlCol="0">
            <a:spAutoFit/>
          </a:bodyPr>
          <a:lstStyle/>
          <a:p>
            <a:r>
              <a:rPr lang="en-GB" sz="2800" b="1" dirty="0">
                <a:solidFill>
                  <a:srgbClr val="FFC000"/>
                </a:solidFill>
                <a:latin typeface="Arial" panose="020B0604020202020204" pitchFamily="34" charset="0"/>
                <a:cs typeface="Arial" panose="020B0604020202020204" pitchFamily="34" charset="0"/>
              </a:rPr>
              <a:t>8</a:t>
            </a:r>
          </a:p>
        </p:txBody>
      </p:sp>
      <p:sp>
        <p:nvSpPr>
          <p:cNvPr id="27" name="TextBox 26">
            <a:extLst>
              <a:ext uri="{FF2B5EF4-FFF2-40B4-BE49-F238E27FC236}">
                <a16:creationId xmlns:a16="http://schemas.microsoft.com/office/drawing/2014/main" id="{5E826F29-8177-45F0-BE5E-0477856678FD}"/>
              </a:ext>
            </a:extLst>
          </p:cNvPr>
          <p:cNvSpPr txBox="1"/>
          <p:nvPr/>
        </p:nvSpPr>
        <p:spPr>
          <a:xfrm>
            <a:off x="5694840" y="2720105"/>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1</a:t>
            </a:r>
          </a:p>
        </p:txBody>
      </p:sp>
      <p:sp>
        <p:nvSpPr>
          <p:cNvPr id="29" name="TextBox 28">
            <a:extLst>
              <a:ext uri="{FF2B5EF4-FFF2-40B4-BE49-F238E27FC236}">
                <a16:creationId xmlns:a16="http://schemas.microsoft.com/office/drawing/2014/main" id="{99CFF3E3-35CF-4866-89F1-8DDFD6C863DA}"/>
              </a:ext>
            </a:extLst>
          </p:cNvPr>
          <p:cNvSpPr txBox="1"/>
          <p:nvPr/>
        </p:nvSpPr>
        <p:spPr>
          <a:xfrm>
            <a:off x="6287471" y="4438908"/>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5</a:t>
            </a:r>
          </a:p>
        </p:txBody>
      </p:sp>
      <p:sp>
        <p:nvSpPr>
          <p:cNvPr id="31" name="TextBox 30">
            <a:extLst>
              <a:ext uri="{FF2B5EF4-FFF2-40B4-BE49-F238E27FC236}">
                <a16:creationId xmlns:a16="http://schemas.microsoft.com/office/drawing/2014/main" id="{FF6B916A-2659-4C64-9C48-7D1CA6319966}"/>
              </a:ext>
            </a:extLst>
          </p:cNvPr>
          <p:cNvSpPr txBox="1"/>
          <p:nvPr/>
        </p:nvSpPr>
        <p:spPr>
          <a:xfrm>
            <a:off x="4399581" y="5164324"/>
            <a:ext cx="544292" cy="523220"/>
          </a:xfrm>
          <a:prstGeom prst="rect">
            <a:avLst/>
          </a:prstGeom>
          <a:noFill/>
        </p:spPr>
        <p:txBody>
          <a:bodyPr wrap="square" rtlCol="0">
            <a:spAutoFit/>
          </a:bodyPr>
          <a:lstStyle/>
          <a:p>
            <a:r>
              <a:rPr lang="en-GB" sz="2800" b="1" dirty="0">
                <a:solidFill>
                  <a:srgbClr val="FFC000"/>
                </a:solidFill>
                <a:latin typeface="Arial" panose="020B0604020202020204" pitchFamily="34" charset="0"/>
                <a:cs typeface="Arial" panose="020B0604020202020204" pitchFamily="34" charset="0"/>
              </a:rPr>
              <a:t>6</a:t>
            </a:r>
          </a:p>
        </p:txBody>
      </p:sp>
      <p:sp>
        <p:nvSpPr>
          <p:cNvPr id="33" name="TextBox 32">
            <a:extLst>
              <a:ext uri="{FF2B5EF4-FFF2-40B4-BE49-F238E27FC236}">
                <a16:creationId xmlns:a16="http://schemas.microsoft.com/office/drawing/2014/main" id="{B299B094-2AF3-4698-8E3A-942C264A98FA}"/>
              </a:ext>
            </a:extLst>
          </p:cNvPr>
          <p:cNvSpPr txBox="1"/>
          <p:nvPr/>
        </p:nvSpPr>
        <p:spPr>
          <a:xfrm>
            <a:off x="7517303" y="4259066"/>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4</a:t>
            </a:r>
          </a:p>
        </p:txBody>
      </p:sp>
      <p:sp>
        <p:nvSpPr>
          <p:cNvPr id="34" name="TextBox 33">
            <a:extLst>
              <a:ext uri="{FF2B5EF4-FFF2-40B4-BE49-F238E27FC236}">
                <a16:creationId xmlns:a16="http://schemas.microsoft.com/office/drawing/2014/main" id="{0094A6E7-D314-40B2-97E5-8A9903F71D4E}"/>
              </a:ext>
            </a:extLst>
          </p:cNvPr>
          <p:cNvSpPr txBox="1"/>
          <p:nvPr/>
        </p:nvSpPr>
        <p:spPr>
          <a:xfrm>
            <a:off x="8004576" y="5318048"/>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676674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E2C179A9-277F-4676-815E-251AABDDD25D}"/>
              </a:ext>
            </a:extLst>
          </p:cNvPr>
          <p:cNvPicPr>
            <a:picLocks noGrp="1" noChangeAspect="1"/>
          </p:cNvPicPr>
          <p:nvPr>
            <p:ph type="pic" sz="quarter" idx="10"/>
          </p:nvPr>
        </p:nvPicPr>
        <p:blipFill rotWithShape="1">
          <a:blip r:embed="rId3">
            <a:extLst>
              <a:ext uri="{BEBA8EAE-BF5A-486C-A8C5-ECC9F3942E4B}">
                <a14:imgProps xmlns:a14="http://schemas.microsoft.com/office/drawing/2010/main">
                  <a14:imgLayer r:embed="rId4">
                    <a14:imgEffect>
                      <a14:colorTemperature colorTemp="11200"/>
                    </a14:imgEffect>
                    <a14:imgEffect>
                      <a14:saturation sat="0"/>
                    </a14:imgEffect>
                    <a14:imgEffect>
                      <a14:brightnessContrast contrast="-20000"/>
                    </a14:imgEffect>
                  </a14:imgLayer>
                </a14:imgProps>
              </a:ext>
              <a:ext uri="{28A0092B-C50C-407E-A947-70E740481C1C}">
                <a14:useLocalDpi xmlns:a14="http://schemas.microsoft.com/office/drawing/2010/main" val="0"/>
              </a:ext>
            </a:extLst>
          </a:blip>
          <a:srcRect l="28055" r="21945"/>
          <a:stretch/>
        </p:blipFill>
        <p:spPr>
          <a:xfrm>
            <a:off x="6096000" y="0"/>
            <a:ext cx="6096000" cy="6858000"/>
          </a:xfrm>
        </p:spPr>
      </p:pic>
      <p:sp>
        <p:nvSpPr>
          <p:cNvPr id="3" name="Title 2">
            <a:extLst>
              <a:ext uri="{FF2B5EF4-FFF2-40B4-BE49-F238E27FC236}">
                <a16:creationId xmlns:a16="http://schemas.microsoft.com/office/drawing/2014/main" id="{7A6318A3-9C33-4056-AADC-962AFD048848}"/>
              </a:ext>
            </a:extLst>
          </p:cNvPr>
          <p:cNvSpPr>
            <a:spLocks noGrp="1"/>
          </p:cNvSpPr>
          <p:nvPr>
            <p:ph type="title"/>
          </p:nvPr>
        </p:nvSpPr>
        <p:spPr/>
        <p:txBody>
          <a:bodyPr/>
          <a:lstStyle/>
          <a:p>
            <a:r>
              <a:rPr lang="en-GB" dirty="0"/>
              <a:t>REPRESENTING GRAPHS</a:t>
            </a:r>
          </a:p>
        </p:txBody>
      </p:sp>
    </p:spTree>
    <p:extLst>
      <p:ext uri="{BB962C8B-B14F-4D97-AF65-F5344CB8AC3E}">
        <p14:creationId xmlns:p14="http://schemas.microsoft.com/office/powerpoint/2010/main" val="1153569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1CDF-FCF9-48D0-9C40-393CE4C66A4F}"/>
              </a:ext>
            </a:extLst>
          </p:cNvPr>
          <p:cNvSpPr>
            <a:spLocks noGrp="1"/>
          </p:cNvSpPr>
          <p:nvPr>
            <p:ph type="title"/>
          </p:nvPr>
        </p:nvSpPr>
        <p:spPr/>
        <p:txBody>
          <a:bodyPr/>
          <a:lstStyle/>
          <a:p>
            <a:r>
              <a:rPr lang="en-GB" dirty="0"/>
              <a:t>EDGE LIST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7DD1139-EF9B-4514-8AB1-C460C6693F28}"/>
                  </a:ext>
                </a:extLst>
              </p:cNvPr>
              <p:cNvSpPr>
                <a:spLocks noGrp="1"/>
              </p:cNvSpPr>
              <p:nvPr>
                <p:ph type="body" sz="quarter" idx="10"/>
              </p:nvPr>
            </p:nvSpPr>
            <p:spPr>
              <a:xfrm>
                <a:off x="746130" y="1304763"/>
                <a:ext cx="10699740" cy="1257349"/>
              </a:xfrm>
            </p:spPr>
            <p:txBody>
              <a:bodyPr>
                <a:noAutofit/>
              </a:bodyPr>
              <a:lstStyle/>
              <a:p>
                <a:pPr marL="0" indent="0">
                  <a:buNone/>
                </a:pPr>
                <a:r>
                  <a:rPr lang="en-GB" sz="2400" dirty="0"/>
                  <a:t>A very simple way to represent a graph is an </a:t>
                </a:r>
                <a:r>
                  <a:rPr lang="en-GB" sz="2400" b="1" dirty="0">
                    <a:solidFill>
                      <a:srgbClr val="FFC000"/>
                    </a:solidFill>
                  </a:rPr>
                  <a:t>edge list</a:t>
                </a:r>
                <a:r>
                  <a:rPr lang="en-GB" sz="2400" dirty="0"/>
                  <a:t> (or array of edge). For a weighted graph, it is a list of triplet </a:t>
                </a:r>
                <a14:m>
                  <m:oMath xmlns:m="http://schemas.openxmlformats.org/officeDocument/2006/math">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𝑢</m:t>
                        </m:r>
                        <m:r>
                          <a:rPr lang="en-GB" sz="2400" b="0" i="1" smtClean="0">
                            <a:latin typeface="Cambria Math" panose="02040503050406030204" pitchFamily="18" charset="0"/>
                          </a:rPr>
                          <m:t>,</m:t>
                        </m:r>
                        <m:r>
                          <a:rPr lang="en-GB" sz="2400" b="0" i="1" smtClean="0">
                            <a:latin typeface="Cambria Math" panose="02040503050406030204" pitchFamily="18" charset="0"/>
                          </a:rPr>
                          <m:t>𝑣</m:t>
                        </m:r>
                        <m:r>
                          <a:rPr lang="en-GB" sz="2400" b="0" i="1" smtClean="0">
                            <a:latin typeface="Cambria Math" panose="02040503050406030204" pitchFamily="18" charset="0"/>
                          </a:rPr>
                          <m:t>,</m:t>
                        </m:r>
                        <m:r>
                          <a:rPr lang="en-GB" sz="2400" b="0" i="1" smtClean="0">
                            <a:latin typeface="Cambria Math" panose="02040503050406030204" pitchFamily="18" charset="0"/>
                          </a:rPr>
                          <m:t>𝑤</m:t>
                        </m:r>
                      </m:e>
                    </m:d>
                  </m:oMath>
                </a14:m>
                <a:r>
                  <a:rPr lang="en-GB" sz="2400" dirty="0"/>
                  <a:t> containing the source </a:t>
                </a:r>
                <a14:m>
                  <m:oMath xmlns:m="http://schemas.openxmlformats.org/officeDocument/2006/math">
                    <m:r>
                      <a:rPr lang="en-GB" sz="2400" b="0" i="1" smtClean="0">
                        <a:latin typeface="Cambria Math" panose="02040503050406030204" pitchFamily="18" charset="0"/>
                      </a:rPr>
                      <m:t>𝑢</m:t>
                    </m:r>
                  </m:oMath>
                </a14:m>
                <a:r>
                  <a:rPr lang="en-GB" sz="2400" dirty="0"/>
                  <a:t>, the destination </a:t>
                </a:r>
                <a14:m>
                  <m:oMath xmlns:m="http://schemas.openxmlformats.org/officeDocument/2006/math">
                    <m:r>
                      <a:rPr lang="en-GB" sz="2400" b="0" i="1" smtClean="0">
                        <a:latin typeface="Cambria Math" panose="02040503050406030204" pitchFamily="18" charset="0"/>
                      </a:rPr>
                      <m:t>𝑣</m:t>
                    </m:r>
                  </m:oMath>
                </a14:m>
                <a:r>
                  <a:rPr lang="en-GB" sz="2400" dirty="0"/>
                  <a:t> and the weight </a:t>
                </a:r>
                <a14:m>
                  <m:oMath xmlns:m="http://schemas.openxmlformats.org/officeDocument/2006/math">
                    <m:r>
                      <a:rPr lang="en-GB" sz="2400" b="0" i="1" smtClean="0">
                        <a:latin typeface="Cambria Math" panose="02040503050406030204" pitchFamily="18" charset="0"/>
                      </a:rPr>
                      <m:t>𝑤</m:t>
                    </m:r>
                  </m:oMath>
                </a14:m>
                <a:r>
                  <a:rPr lang="en-GB" sz="2400" dirty="0"/>
                  <a:t> of an edge. </a:t>
                </a:r>
              </a:p>
            </p:txBody>
          </p:sp>
        </mc:Choice>
        <mc:Fallback xmlns="">
          <p:sp>
            <p:nvSpPr>
              <p:cNvPr id="3" name="Text Placeholder 2">
                <a:extLst>
                  <a:ext uri="{FF2B5EF4-FFF2-40B4-BE49-F238E27FC236}">
                    <a16:creationId xmlns:a16="http://schemas.microsoft.com/office/drawing/2014/main" id="{27DD1139-EF9B-4514-8AB1-C460C6693F28}"/>
                  </a:ext>
                </a:extLst>
              </p:cNvPr>
              <p:cNvSpPr>
                <a:spLocks noGrp="1" noRot="1" noChangeAspect="1" noMove="1" noResize="1" noEditPoints="1" noAdjustHandles="1" noChangeArrowheads="1" noChangeShapeType="1" noTextEdit="1"/>
              </p:cNvSpPr>
              <p:nvPr>
                <p:ph type="body" sz="quarter" idx="10"/>
              </p:nvPr>
            </p:nvSpPr>
            <p:spPr>
              <a:xfrm>
                <a:off x="746130" y="1304763"/>
                <a:ext cx="10699740" cy="1257349"/>
              </a:xfrm>
              <a:blipFill>
                <a:blip r:embed="rId3"/>
                <a:stretch>
                  <a:fillRect l="-854" t="-6796" r="-1367"/>
                </a:stretch>
              </a:blipFill>
            </p:spPr>
            <p:txBody>
              <a:bodyPr/>
              <a:lstStyle/>
              <a:p>
                <a:r>
                  <a:rPr lang="en-GB">
                    <a:noFill/>
                  </a:rPr>
                  <a:t> </a:t>
                </a:r>
              </a:p>
            </p:txBody>
          </p:sp>
        </mc:Fallback>
      </mc:AlternateContent>
      <p:grpSp>
        <p:nvGrpSpPr>
          <p:cNvPr id="9" name="Group 8">
            <a:extLst>
              <a:ext uri="{FF2B5EF4-FFF2-40B4-BE49-F238E27FC236}">
                <a16:creationId xmlns:a16="http://schemas.microsoft.com/office/drawing/2014/main" id="{601F7590-D064-47C0-BFE5-22ABE0A4F8AC}"/>
              </a:ext>
            </a:extLst>
          </p:cNvPr>
          <p:cNvGrpSpPr/>
          <p:nvPr/>
        </p:nvGrpSpPr>
        <p:grpSpPr>
          <a:xfrm>
            <a:off x="746130" y="2527102"/>
            <a:ext cx="4193308" cy="3818222"/>
            <a:chOff x="746130" y="2527102"/>
            <a:chExt cx="4193308" cy="3818222"/>
          </a:xfrm>
        </p:grpSpPr>
        <p:sp>
          <p:nvSpPr>
            <p:cNvPr id="4" name="Oval 3">
              <a:extLst>
                <a:ext uri="{FF2B5EF4-FFF2-40B4-BE49-F238E27FC236}">
                  <a16:creationId xmlns:a16="http://schemas.microsoft.com/office/drawing/2014/main" id="{033444C0-93C1-4D1D-9CB4-AFE11E2454AF}"/>
                </a:ext>
              </a:extLst>
            </p:cNvPr>
            <p:cNvSpPr/>
            <p:nvPr/>
          </p:nvSpPr>
          <p:spPr>
            <a:xfrm>
              <a:off x="1734618" y="3265900"/>
              <a:ext cx="648072" cy="648072"/>
            </a:xfrm>
            <a:prstGeom prst="ellipse">
              <a:avLst/>
            </a:prstGeom>
            <a:solidFill>
              <a:schemeClr val="tx1">
                <a:lumMod val="50000"/>
                <a:lumOff val="50000"/>
              </a:schemeClr>
            </a:solidFill>
            <a:ln w="38100">
              <a:solidFill>
                <a:schemeClr val="bg1">
                  <a:lumMod val="95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A</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B1D6DE72-AE1A-4BF9-8BDD-3F9F226A12B8}"/>
                </a:ext>
              </a:extLst>
            </p:cNvPr>
            <p:cNvSpPr/>
            <p:nvPr/>
          </p:nvSpPr>
          <p:spPr>
            <a:xfrm>
              <a:off x="746130" y="5609887"/>
              <a:ext cx="648072" cy="648072"/>
            </a:xfrm>
            <a:prstGeom prst="ellipse">
              <a:avLst/>
            </a:prstGeom>
            <a:solidFill>
              <a:schemeClr val="tx1">
                <a:lumMod val="50000"/>
                <a:lumOff val="50000"/>
              </a:schemeClr>
            </a:solidFill>
            <a:ln w="38100">
              <a:solidFill>
                <a:schemeClr val="bg1">
                  <a:lumMod val="95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B</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7D91A5E9-2442-4DCE-8DF9-6A4A8FEBD04C}"/>
                </a:ext>
              </a:extLst>
            </p:cNvPr>
            <p:cNvSpPr/>
            <p:nvPr/>
          </p:nvSpPr>
          <p:spPr>
            <a:xfrm>
              <a:off x="2944995" y="4832337"/>
              <a:ext cx="648072" cy="648072"/>
            </a:xfrm>
            <a:prstGeom prst="ellipse">
              <a:avLst/>
            </a:prstGeom>
            <a:solidFill>
              <a:schemeClr val="tx1">
                <a:lumMod val="50000"/>
                <a:lumOff val="50000"/>
              </a:schemeClr>
            </a:solidFill>
            <a:ln w="38100">
              <a:solidFill>
                <a:schemeClr val="bg1">
                  <a:lumMod val="95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C</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33E1D7CF-85F5-4D54-A1F8-70FC1943975C}"/>
                </a:ext>
              </a:extLst>
            </p:cNvPr>
            <p:cNvSpPr/>
            <p:nvPr/>
          </p:nvSpPr>
          <p:spPr>
            <a:xfrm>
              <a:off x="4291366" y="3380464"/>
              <a:ext cx="648072" cy="648072"/>
            </a:xfrm>
            <a:prstGeom prst="ellipse">
              <a:avLst/>
            </a:prstGeom>
            <a:solidFill>
              <a:schemeClr val="tx1">
                <a:lumMod val="50000"/>
                <a:lumOff val="50000"/>
              </a:schemeClr>
            </a:solidFill>
            <a:ln w="38100">
              <a:solidFill>
                <a:schemeClr val="bg1">
                  <a:lumMod val="95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D</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00D5D5C1-0450-45EA-A4D2-6022E9EAF209}"/>
                </a:ext>
              </a:extLst>
            </p:cNvPr>
            <p:cNvCxnSpPr>
              <a:cxnSpLocks/>
              <a:stCxn id="4" idx="6"/>
              <a:endCxn id="8" idx="2"/>
            </p:cNvCxnSpPr>
            <p:nvPr/>
          </p:nvCxnSpPr>
          <p:spPr>
            <a:xfrm>
              <a:off x="2382690" y="3589936"/>
              <a:ext cx="1908676" cy="114564"/>
            </a:xfrm>
            <a:prstGeom prst="line">
              <a:avLst/>
            </a:prstGeom>
            <a:ln w="38100">
              <a:solidFill>
                <a:schemeClr val="bg1">
                  <a:lumMod val="95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FB472B3-9D69-4A93-B7C0-1552AA10849D}"/>
                </a:ext>
              </a:extLst>
            </p:cNvPr>
            <p:cNvCxnSpPr>
              <a:cxnSpLocks/>
              <a:stCxn id="4" idx="3"/>
              <a:endCxn id="6" idx="0"/>
            </p:cNvCxnSpPr>
            <p:nvPr/>
          </p:nvCxnSpPr>
          <p:spPr>
            <a:xfrm flipH="1">
              <a:off x="1070166" y="3819064"/>
              <a:ext cx="759360" cy="1790823"/>
            </a:xfrm>
            <a:prstGeom prst="line">
              <a:avLst/>
            </a:prstGeom>
            <a:ln w="38100">
              <a:solidFill>
                <a:schemeClr val="bg1">
                  <a:lumMod val="95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53DA67-68DB-4A14-B1E9-D42E79BE6899}"/>
                </a:ext>
              </a:extLst>
            </p:cNvPr>
            <p:cNvCxnSpPr>
              <a:cxnSpLocks/>
              <a:stCxn id="4" idx="5"/>
              <a:endCxn id="7" idx="1"/>
            </p:cNvCxnSpPr>
            <p:nvPr/>
          </p:nvCxnSpPr>
          <p:spPr>
            <a:xfrm>
              <a:off x="2287782" y="3819064"/>
              <a:ext cx="752121" cy="1108181"/>
            </a:xfrm>
            <a:prstGeom prst="line">
              <a:avLst/>
            </a:prstGeom>
            <a:ln w="38100">
              <a:solidFill>
                <a:schemeClr val="bg1">
                  <a:lumMod val="95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3389E2-209E-453A-A970-11F46A2AA49B}"/>
                </a:ext>
              </a:extLst>
            </p:cNvPr>
            <p:cNvCxnSpPr>
              <a:cxnSpLocks/>
              <a:stCxn id="7" idx="7"/>
              <a:endCxn id="8" idx="3"/>
            </p:cNvCxnSpPr>
            <p:nvPr/>
          </p:nvCxnSpPr>
          <p:spPr>
            <a:xfrm flipV="1">
              <a:off x="3498159" y="3933628"/>
              <a:ext cx="888115" cy="993617"/>
            </a:xfrm>
            <a:prstGeom prst="line">
              <a:avLst/>
            </a:prstGeom>
            <a:ln w="38100">
              <a:solidFill>
                <a:schemeClr val="bg1">
                  <a:lumMod val="95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229F1D44-F41A-465D-8A27-A63AA921CDBD}"/>
                </a:ext>
              </a:extLst>
            </p:cNvPr>
            <p:cNvCxnSpPr>
              <a:stCxn id="7" idx="3"/>
              <a:endCxn id="6" idx="6"/>
            </p:cNvCxnSpPr>
            <p:nvPr/>
          </p:nvCxnSpPr>
          <p:spPr>
            <a:xfrm rot="5400000">
              <a:off x="1942842" y="4836862"/>
              <a:ext cx="548422" cy="1645701"/>
            </a:xfrm>
            <a:prstGeom prst="curvedConnector2">
              <a:avLst/>
            </a:prstGeom>
            <a:ln w="38100">
              <a:solidFill>
                <a:schemeClr val="bg1">
                  <a:lumMod val="9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DDAC00A6-F290-4742-9B8F-6933E2E102FC}"/>
                </a:ext>
              </a:extLst>
            </p:cNvPr>
            <p:cNvCxnSpPr>
              <a:stCxn id="6" idx="7"/>
              <a:endCxn id="7" idx="2"/>
            </p:cNvCxnSpPr>
            <p:nvPr/>
          </p:nvCxnSpPr>
          <p:spPr>
            <a:xfrm rot="5400000" flipH="1" flipV="1">
              <a:off x="1847933" y="4607734"/>
              <a:ext cx="548422" cy="1645701"/>
            </a:xfrm>
            <a:prstGeom prst="curvedConnector2">
              <a:avLst/>
            </a:prstGeom>
            <a:ln w="38100">
              <a:solidFill>
                <a:schemeClr val="bg1">
                  <a:lumMod val="9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482F6D9-21A4-48B4-AA77-C98538CFCD95}"/>
                </a:ext>
              </a:extLst>
            </p:cNvPr>
            <p:cNvSpPr txBox="1"/>
            <p:nvPr/>
          </p:nvSpPr>
          <p:spPr>
            <a:xfrm>
              <a:off x="990951" y="4151923"/>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4</a:t>
              </a:r>
            </a:p>
          </p:txBody>
        </p:sp>
        <p:sp>
          <p:nvSpPr>
            <p:cNvPr id="22" name="TextBox 21">
              <a:extLst>
                <a:ext uri="{FF2B5EF4-FFF2-40B4-BE49-F238E27FC236}">
                  <a16:creationId xmlns:a16="http://schemas.microsoft.com/office/drawing/2014/main" id="{B6A0A27A-992F-4DBA-89A7-F4EBD6F70597}"/>
                </a:ext>
              </a:extLst>
            </p:cNvPr>
            <p:cNvSpPr txBox="1"/>
            <p:nvPr/>
          </p:nvSpPr>
          <p:spPr>
            <a:xfrm>
              <a:off x="4368154" y="4728061"/>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2</a:t>
              </a:r>
            </a:p>
          </p:txBody>
        </p:sp>
        <p:sp>
          <p:nvSpPr>
            <p:cNvPr id="23" name="TextBox 22">
              <a:extLst>
                <a:ext uri="{FF2B5EF4-FFF2-40B4-BE49-F238E27FC236}">
                  <a16:creationId xmlns:a16="http://schemas.microsoft.com/office/drawing/2014/main" id="{8FFABC82-C4F8-491C-A944-64BB0CF2CCB4}"/>
                </a:ext>
              </a:extLst>
            </p:cNvPr>
            <p:cNvSpPr txBox="1"/>
            <p:nvPr/>
          </p:nvSpPr>
          <p:spPr>
            <a:xfrm>
              <a:off x="2546002" y="3817961"/>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3</a:t>
              </a:r>
            </a:p>
          </p:txBody>
        </p:sp>
        <p:sp>
          <p:nvSpPr>
            <p:cNvPr id="25" name="TextBox 24">
              <a:extLst>
                <a:ext uri="{FF2B5EF4-FFF2-40B4-BE49-F238E27FC236}">
                  <a16:creationId xmlns:a16="http://schemas.microsoft.com/office/drawing/2014/main" id="{65161AB3-B0AE-4678-AD72-3EA8126A8B86}"/>
                </a:ext>
              </a:extLst>
            </p:cNvPr>
            <p:cNvSpPr txBox="1"/>
            <p:nvPr/>
          </p:nvSpPr>
          <p:spPr>
            <a:xfrm>
              <a:off x="1880399" y="4650112"/>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8</a:t>
              </a:r>
            </a:p>
          </p:txBody>
        </p:sp>
        <p:sp>
          <p:nvSpPr>
            <p:cNvPr id="27" name="TextBox 26">
              <a:extLst>
                <a:ext uri="{FF2B5EF4-FFF2-40B4-BE49-F238E27FC236}">
                  <a16:creationId xmlns:a16="http://schemas.microsoft.com/office/drawing/2014/main" id="{5E826F29-8177-45F0-BE5E-0477856678FD}"/>
                </a:ext>
              </a:extLst>
            </p:cNvPr>
            <p:cNvSpPr txBox="1"/>
            <p:nvPr/>
          </p:nvSpPr>
          <p:spPr>
            <a:xfrm>
              <a:off x="3199185" y="3652362"/>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1</a:t>
              </a:r>
            </a:p>
          </p:txBody>
        </p:sp>
        <p:sp>
          <p:nvSpPr>
            <p:cNvPr id="31" name="TextBox 30">
              <a:extLst>
                <a:ext uri="{FF2B5EF4-FFF2-40B4-BE49-F238E27FC236}">
                  <a16:creationId xmlns:a16="http://schemas.microsoft.com/office/drawing/2014/main" id="{FF6B916A-2659-4C64-9C48-7D1CA6319966}"/>
                </a:ext>
              </a:extLst>
            </p:cNvPr>
            <p:cNvSpPr txBox="1"/>
            <p:nvPr/>
          </p:nvSpPr>
          <p:spPr>
            <a:xfrm>
              <a:off x="2160310" y="5822104"/>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6</a:t>
              </a:r>
            </a:p>
          </p:txBody>
        </p:sp>
        <p:cxnSp>
          <p:nvCxnSpPr>
            <p:cNvPr id="51" name="Connector: Curved 50">
              <a:extLst>
                <a:ext uri="{FF2B5EF4-FFF2-40B4-BE49-F238E27FC236}">
                  <a16:creationId xmlns:a16="http://schemas.microsoft.com/office/drawing/2014/main" id="{1B2FD2DA-D185-4345-ABE7-36F41B48F8B1}"/>
                </a:ext>
              </a:extLst>
            </p:cNvPr>
            <p:cNvCxnSpPr>
              <a:stCxn id="7" idx="6"/>
              <a:endCxn id="8" idx="4"/>
            </p:cNvCxnSpPr>
            <p:nvPr/>
          </p:nvCxnSpPr>
          <p:spPr>
            <a:xfrm flipV="1">
              <a:off x="3593067" y="4028536"/>
              <a:ext cx="1022335" cy="1127837"/>
            </a:xfrm>
            <a:prstGeom prst="curvedConnector2">
              <a:avLst/>
            </a:prstGeom>
            <a:ln w="38100">
              <a:solidFill>
                <a:schemeClr val="bg1">
                  <a:lumMod val="95000"/>
                </a:schemeClr>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8463A59C-B50D-4899-B28F-91B9F1AD774F}"/>
                </a:ext>
              </a:extLst>
            </p:cNvPr>
            <p:cNvCxnSpPr>
              <a:stCxn id="4" idx="7"/>
              <a:endCxn id="8" idx="1"/>
            </p:cNvCxnSpPr>
            <p:nvPr/>
          </p:nvCxnSpPr>
          <p:spPr>
            <a:xfrm rot="16200000" flipH="1">
              <a:off x="3279746" y="2368844"/>
              <a:ext cx="114564" cy="2098492"/>
            </a:xfrm>
            <a:prstGeom prst="curvedConnector3">
              <a:avLst>
                <a:gd name="adj1" fmla="val -282382"/>
              </a:avLst>
            </a:prstGeom>
            <a:ln w="38100">
              <a:solidFill>
                <a:schemeClr val="bg1">
                  <a:lumMod val="95000"/>
                </a:schemeClr>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18479C4E-8834-4ABB-A79F-E665CA233007}"/>
                </a:ext>
              </a:extLst>
            </p:cNvPr>
            <p:cNvSpPr txBox="1"/>
            <p:nvPr/>
          </p:nvSpPr>
          <p:spPr>
            <a:xfrm>
              <a:off x="3296533" y="2527102"/>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9</a:t>
              </a:r>
            </a:p>
          </p:txBody>
        </p:sp>
        <p:sp>
          <p:nvSpPr>
            <p:cNvPr id="56" name="TextBox 55">
              <a:extLst>
                <a:ext uri="{FF2B5EF4-FFF2-40B4-BE49-F238E27FC236}">
                  <a16:creationId xmlns:a16="http://schemas.microsoft.com/office/drawing/2014/main" id="{1B92C59A-AF9F-4000-AD11-456600692385}"/>
                </a:ext>
              </a:extLst>
            </p:cNvPr>
            <p:cNvSpPr txBox="1"/>
            <p:nvPr/>
          </p:nvSpPr>
          <p:spPr>
            <a:xfrm>
              <a:off x="3474104" y="4075990"/>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3</a:t>
              </a:r>
            </a:p>
          </p:txBody>
        </p:sp>
      </p:grpSp>
      <p:grpSp>
        <p:nvGrpSpPr>
          <p:cNvPr id="5" name="Group 4">
            <a:extLst>
              <a:ext uri="{FF2B5EF4-FFF2-40B4-BE49-F238E27FC236}">
                <a16:creationId xmlns:a16="http://schemas.microsoft.com/office/drawing/2014/main" id="{1EDCE248-E228-4EFB-A2A2-86D8D1ACD6BC}"/>
              </a:ext>
            </a:extLst>
          </p:cNvPr>
          <p:cNvGrpSpPr/>
          <p:nvPr/>
        </p:nvGrpSpPr>
        <p:grpSpPr>
          <a:xfrm>
            <a:off x="5092068" y="3962846"/>
            <a:ext cx="6596339" cy="954107"/>
            <a:chOff x="5092068" y="3962846"/>
            <a:chExt cx="6596339" cy="954107"/>
          </a:xfrm>
        </p:grpSpPr>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B63D5FBE-E72C-4F5E-8B8A-D483B1BAEA1E}"/>
                    </a:ext>
                  </a:extLst>
                </p:cNvPr>
                <p:cNvSpPr txBox="1"/>
                <p:nvPr/>
              </p:nvSpPr>
              <p:spPr>
                <a:xfrm>
                  <a:off x="6090713" y="3962846"/>
                  <a:ext cx="5597694" cy="95410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GB" sz="2800" b="0" i="1" smtClean="0">
                            <a:solidFill>
                              <a:schemeClr val="bg1">
                                <a:lumMod val="95000"/>
                              </a:schemeClr>
                            </a:solidFill>
                            <a:latin typeface="Cambria Math" panose="02040503050406030204" pitchFamily="18" charset="0"/>
                          </a:rPr>
                          <m:t>[</m:t>
                        </m:r>
                        <m:d>
                          <m:dPr>
                            <m:ctrlPr>
                              <a:rPr lang="en-GB" sz="2800" b="0" i="1" smtClean="0">
                                <a:solidFill>
                                  <a:schemeClr val="bg1">
                                    <a:lumMod val="95000"/>
                                  </a:schemeClr>
                                </a:solidFill>
                                <a:latin typeface="Cambria Math" panose="02040503050406030204" pitchFamily="18" charset="0"/>
                              </a:rPr>
                            </m:ctrlPr>
                          </m:dPr>
                          <m:e>
                            <m:r>
                              <a:rPr lang="en-GB" sz="2800" b="0" i="1" smtClean="0">
                                <a:solidFill>
                                  <a:schemeClr val="bg1">
                                    <a:lumMod val="95000"/>
                                  </a:schemeClr>
                                </a:solidFill>
                                <a:latin typeface="Cambria Math" panose="02040503050406030204" pitchFamily="18" charset="0"/>
                              </a:rPr>
                              <m:t>𝐴</m:t>
                            </m:r>
                            <m:r>
                              <a:rPr lang="en-GB" sz="2800" b="0" i="1" smtClean="0">
                                <a:solidFill>
                                  <a:schemeClr val="bg1">
                                    <a:lumMod val="95000"/>
                                  </a:schemeClr>
                                </a:solidFill>
                                <a:latin typeface="Cambria Math" panose="02040503050406030204" pitchFamily="18" charset="0"/>
                              </a:rPr>
                              <m:t>,</m:t>
                            </m:r>
                            <m:r>
                              <a:rPr lang="en-GB" sz="2800" b="0" i="1" smtClean="0">
                                <a:solidFill>
                                  <a:schemeClr val="bg1">
                                    <a:lumMod val="95000"/>
                                  </a:schemeClr>
                                </a:solidFill>
                                <a:latin typeface="Cambria Math" panose="02040503050406030204" pitchFamily="18" charset="0"/>
                              </a:rPr>
                              <m:t>𝐷</m:t>
                            </m:r>
                            <m:r>
                              <a:rPr lang="en-GB" sz="2800" b="0" i="1" smtClean="0">
                                <a:solidFill>
                                  <a:schemeClr val="bg1">
                                    <a:lumMod val="95000"/>
                                  </a:schemeClr>
                                </a:solidFill>
                                <a:latin typeface="Cambria Math" panose="02040503050406030204" pitchFamily="18" charset="0"/>
                              </a:rPr>
                              <m:t>,1</m:t>
                            </m:r>
                          </m:e>
                        </m:d>
                        <m:r>
                          <a:rPr lang="en-GB" sz="2800" b="0" i="1" smtClean="0">
                            <a:solidFill>
                              <a:schemeClr val="bg1">
                                <a:lumMod val="95000"/>
                              </a:schemeClr>
                            </a:solidFill>
                            <a:latin typeface="Cambria Math" panose="02040503050406030204" pitchFamily="18" charset="0"/>
                          </a:rPr>
                          <m:t>,</m:t>
                        </m:r>
                        <m:d>
                          <m:dPr>
                            <m:ctrlPr>
                              <a:rPr lang="en-GB" sz="2800" b="0" i="1" smtClean="0">
                                <a:solidFill>
                                  <a:schemeClr val="bg1">
                                    <a:lumMod val="95000"/>
                                  </a:schemeClr>
                                </a:solidFill>
                                <a:latin typeface="Cambria Math" panose="02040503050406030204" pitchFamily="18" charset="0"/>
                              </a:rPr>
                            </m:ctrlPr>
                          </m:dPr>
                          <m:e>
                            <m:r>
                              <a:rPr lang="en-GB" sz="2800" b="0" i="1" smtClean="0">
                                <a:solidFill>
                                  <a:schemeClr val="bg1">
                                    <a:lumMod val="95000"/>
                                  </a:schemeClr>
                                </a:solidFill>
                                <a:latin typeface="Cambria Math" panose="02040503050406030204" pitchFamily="18" charset="0"/>
                              </a:rPr>
                              <m:t>𝐴</m:t>
                            </m:r>
                            <m:r>
                              <a:rPr lang="en-GB" sz="2800" b="0" i="1" smtClean="0">
                                <a:solidFill>
                                  <a:schemeClr val="bg1">
                                    <a:lumMod val="95000"/>
                                  </a:schemeClr>
                                </a:solidFill>
                                <a:latin typeface="Cambria Math" panose="02040503050406030204" pitchFamily="18" charset="0"/>
                              </a:rPr>
                              <m:t>,</m:t>
                            </m:r>
                            <m:r>
                              <a:rPr lang="en-GB" sz="2800" b="0" i="1" smtClean="0">
                                <a:solidFill>
                                  <a:schemeClr val="bg1">
                                    <a:lumMod val="95000"/>
                                  </a:schemeClr>
                                </a:solidFill>
                                <a:latin typeface="Cambria Math" panose="02040503050406030204" pitchFamily="18" charset="0"/>
                              </a:rPr>
                              <m:t>𝐶</m:t>
                            </m:r>
                            <m:r>
                              <a:rPr lang="en-GB" sz="2800" b="0" i="1" smtClean="0">
                                <a:solidFill>
                                  <a:schemeClr val="bg1">
                                    <a:lumMod val="95000"/>
                                  </a:schemeClr>
                                </a:solidFill>
                                <a:latin typeface="Cambria Math" panose="02040503050406030204" pitchFamily="18" charset="0"/>
                              </a:rPr>
                              <m:t>,3</m:t>
                            </m:r>
                          </m:e>
                        </m:d>
                        <m:r>
                          <a:rPr lang="en-GB" sz="2800" b="0" i="1" smtClean="0">
                            <a:solidFill>
                              <a:schemeClr val="bg1">
                                <a:lumMod val="95000"/>
                              </a:schemeClr>
                            </a:solidFill>
                            <a:latin typeface="Cambria Math" panose="02040503050406030204" pitchFamily="18" charset="0"/>
                          </a:rPr>
                          <m:t>,</m:t>
                        </m:r>
                        <m:d>
                          <m:dPr>
                            <m:ctrlPr>
                              <a:rPr lang="en-GB" sz="2800" b="0" i="1" smtClean="0">
                                <a:solidFill>
                                  <a:schemeClr val="bg1">
                                    <a:lumMod val="95000"/>
                                  </a:schemeClr>
                                </a:solidFill>
                                <a:latin typeface="Cambria Math" panose="02040503050406030204" pitchFamily="18" charset="0"/>
                              </a:rPr>
                            </m:ctrlPr>
                          </m:dPr>
                          <m:e>
                            <m:r>
                              <a:rPr lang="en-GB" sz="2800" b="0" i="1" smtClean="0">
                                <a:solidFill>
                                  <a:schemeClr val="bg1">
                                    <a:lumMod val="95000"/>
                                  </a:schemeClr>
                                </a:solidFill>
                                <a:latin typeface="Cambria Math" panose="02040503050406030204" pitchFamily="18" charset="0"/>
                              </a:rPr>
                              <m:t>𝐴</m:t>
                            </m:r>
                            <m:r>
                              <a:rPr lang="en-GB" sz="2800" b="0" i="1" smtClean="0">
                                <a:solidFill>
                                  <a:schemeClr val="bg1">
                                    <a:lumMod val="95000"/>
                                  </a:schemeClr>
                                </a:solidFill>
                                <a:latin typeface="Cambria Math" panose="02040503050406030204" pitchFamily="18" charset="0"/>
                              </a:rPr>
                              <m:t>,</m:t>
                            </m:r>
                            <m:r>
                              <a:rPr lang="en-GB" sz="2800" b="0" i="1" smtClean="0">
                                <a:solidFill>
                                  <a:schemeClr val="bg1">
                                    <a:lumMod val="95000"/>
                                  </a:schemeClr>
                                </a:solidFill>
                                <a:latin typeface="Cambria Math" panose="02040503050406030204" pitchFamily="18" charset="0"/>
                              </a:rPr>
                              <m:t>𝐵</m:t>
                            </m:r>
                            <m:r>
                              <a:rPr lang="en-GB" sz="2800" b="0" i="1" smtClean="0">
                                <a:solidFill>
                                  <a:schemeClr val="bg1">
                                    <a:lumMod val="95000"/>
                                  </a:schemeClr>
                                </a:solidFill>
                                <a:latin typeface="Cambria Math" panose="02040503050406030204" pitchFamily="18" charset="0"/>
                              </a:rPr>
                              <m:t>,4</m:t>
                            </m:r>
                          </m:e>
                        </m:d>
                        <m:r>
                          <a:rPr lang="en-GB" sz="2800" b="0" i="1" smtClean="0">
                            <a:solidFill>
                              <a:schemeClr val="bg1">
                                <a:lumMod val="95000"/>
                              </a:schemeClr>
                            </a:solidFill>
                            <a:latin typeface="Cambria Math" panose="02040503050406030204" pitchFamily="18" charset="0"/>
                          </a:rPr>
                          <m:t>,</m:t>
                        </m:r>
                        <m:d>
                          <m:dPr>
                            <m:ctrlPr>
                              <a:rPr lang="en-GB" sz="2800" b="0" i="1" smtClean="0">
                                <a:solidFill>
                                  <a:schemeClr val="bg1">
                                    <a:lumMod val="95000"/>
                                  </a:schemeClr>
                                </a:solidFill>
                                <a:latin typeface="Cambria Math" panose="02040503050406030204" pitchFamily="18" charset="0"/>
                              </a:rPr>
                            </m:ctrlPr>
                          </m:dPr>
                          <m:e>
                            <m:r>
                              <a:rPr lang="en-GB" sz="2800" b="0" i="1" smtClean="0">
                                <a:solidFill>
                                  <a:schemeClr val="bg1">
                                    <a:lumMod val="95000"/>
                                  </a:schemeClr>
                                </a:solidFill>
                                <a:latin typeface="Cambria Math" panose="02040503050406030204" pitchFamily="18" charset="0"/>
                              </a:rPr>
                              <m:t>𝐵</m:t>
                            </m:r>
                            <m:r>
                              <a:rPr lang="en-GB" sz="2800" b="0" i="1" smtClean="0">
                                <a:solidFill>
                                  <a:schemeClr val="bg1">
                                    <a:lumMod val="95000"/>
                                  </a:schemeClr>
                                </a:solidFill>
                                <a:latin typeface="Cambria Math" panose="02040503050406030204" pitchFamily="18" charset="0"/>
                              </a:rPr>
                              <m:t>,</m:t>
                            </m:r>
                            <m:r>
                              <a:rPr lang="en-GB" sz="2800" b="0" i="1" smtClean="0">
                                <a:solidFill>
                                  <a:schemeClr val="bg1">
                                    <a:lumMod val="95000"/>
                                  </a:schemeClr>
                                </a:solidFill>
                                <a:latin typeface="Cambria Math" panose="02040503050406030204" pitchFamily="18" charset="0"/>
                              </a:rPr>
                              <m:t>𝐶</m:t>
                            </m:r>
                            <m:r>
                              <a:rPr lang="en-GB" sz="2800" b="0" i="1" smtClean="0">
                                <a:solidFill>
                                  <a:schemeClr val="bg1">
                                    <a:lumMod val="95000"/>
                                  </a:schemeClr>
                                </a:solidFill>
                                <a:latin typeface="Cambria Math" panose="02040503050406030204" pitchFamily="18" charset="0"/>
                              </a:rPr>
                              <m:t>,8</m:t>
                            </m:r>
                          </m:e>
                        </m:d>
                        <m:r>
                          <a:rPr lang="en-GB" sz="2800" b="0" i="1" smtClean="0">
                            <a:solidFill>
                              <a:schemeClr val="bg1">
                                <a:lumMod val="95000"/>
                              </a:schemeClr>
                            </a:solidFill>
                            <a:latin typeface="Cambria Math" panose="02040503050406030204" pitchFamily="18" charset="0"/>
                          </a:rPr>
                          <m:t>,</m:t>
                        </m:r>
                      </m:oMath>
                      <m:oMath xmlns:m="http://schemas.openxmlformats.org/officeDocument/2006/math">
                        <m:r>
                          <a:rPr lang="en-GB" sz="2800" b="0" i="0" smtClean="0">
                            <a:solidFill>
                              <a:schemeClr val="bg1">
                                <a:lumMod val="95000"/>
                              </a:schemeClr>
                            </a:solidFill>
                            <a:latin typeface="Cambria Math" panose="02040503050406030204" pitchFamily="18" charset="0"/>
                          </a:rPr>
                          <m:t>  </m:t>
                        </m:r>
                        <m:d>
                          <m:dPr>
                            <m:ctrlPr>
                              <a:rPr lang="en-GB" sz="2800" b="0" i="1" smtClean="0">
                                <a:solidFill>
                                  <a:schemeClr val="bg1">
                                    <a:lumMod val="95000"/>
                                  </a:schemeClr>
                                </a:solidFill>
                                <a:latin typeface="Cambria Math" panose="02040503050406030204" pitchFamily="18" charset="0"/>
                              </a:rPr>
                            </m:ctrlPr>
                          </m:dPr>
                          <m:e>
                            <m:r>
                              <a:rPr lang="en-GB" sz="2800" b="0" i="1" smtClean="0">
                                <a:solidFill>
                                  <a:schemeClr val="bg1">
                                    <a:lumMod val="95000"/>
                                  </a:schemeClr>
                                </a:solidFill>
                                <a:latin typeface="Cambria Math" panose="02040503050406030204" pitchFamily="18" charset="0"/>
                              </a:rPr>
                              <m:t>𝐶</m:t>
                            </m:r>
                            <m:r>
                              <a:rPr lang="en-GB" sz="2800" b="0" i="1" smtClean="0">
                                <a:solidFill>
                                  <a:schemeClr val="bg1">
                                    <a:lumMod val="95000"/>
                                  </a:schemeClr>
                                </a:solidFill>
                                <a:latin typeface="Cambria Math" panose="02040503050406030204" pitchFamily="18" charset="0"/>
                              </a:rPr>
                              <m:t>,</m:t>
                            </m:r>
                            <m:r>
                              <a:rPr lang="en-GB" sz="2800" b="0" i="1" smtClean="0">
                                <a:solidFill>
                                  <a:schemeClr val="bg1">
                                    <a:lumMod val="95000"/>
                                  </a:schemeClr>
                                </a:solidFill>
                                <a:latin typeface="Cambria Math" panose="02040503050406030204" pitchFamily="18" charset="0"/>
                              </a:rPr>
                              <m:t>𝐵</m:t>
                            </m:r>
                            <m:r>
                              <a:rPr lang="en-GB" sz="2800" b="0" i="1" smtClean="0">
                                <a:solidFill>
                                  <a:schemeClr val="bg1">
                                    <a:lumMod val="95000"/>
                                  </a:schemeClr>
                                </a:solidFill>
                                <a:latin typeface="Cambria Math" panose="02040503050406030204" pitchFamily="18" charset="0"/>
                              </a:rPr>
                              <m:t>,6</m:t>
                            </m:r>
                          </m:e>
                        </m:d>
                        <m:r>
                          <a:rPr lang="en-GB" sz="2800" b="0" i="1" smtClean="0">
                            <a:solidFill>
                              <a:schemeClr val="bg1">
                                <a:lumMod val="95000"/>
                              </a:schemeClr>
                            </a:solidFill>
                            <a:latin typeface="Cambria Math" panose="02040503050406030204" pitchFamily="18" charset="0"/>
                          </a:rPr>
                          <m:t>,</m:t>
                        </m:r>
                        <m:d>
                          <m:dPr>
                            <m:ctrlPr>
                              <a:rPr lang="en-GB" sz="2800" b="0" i="1" smtClean="0">
                                <a:solidFill>
                                  <a:schemeClr val="bg1">
                                    <a:lumMod val="95000"/>
                                  </a:schemeClr>
                                </a:solidFill>
                                <a:latin typeface="Cambria Math" panose="02040503050406030204" pitchFamily="18" charset="0"/>
                              </a:rPr>
                            </m:ctrlPr>
                          </m:dPr>
                          <m:e>
                            <m:r>
                              <a:rPr lang="en-GB" sz="2800" b="0" i="1" smtClean="0">
                                <a:solidFill>
                                  <a:schemeClr val="bg1">
                                    <a:lumMod val="95000"/>
                                  </a:schemeClr>
                                </a:solidFill>
                                <a:latin typeface="Cambria Math" panose="02040503050406030204" pitchFamily="18" charset="0"/>
                              </a:rPr>
                              <m:t>𝐶</m:t>
                            </m:r>
                            <m:r>
                              <a:rPr lang="en-GB" sz="2800" b="0" i="1" smtClean="0">
                                <a:solidFill>
                                  <a:schemeClr val="bg1">
                                    <a:lumMod val="95000"/>
                                  </a:schemeClr>
                                </a:solidFill>
                                <a:latin typeface="Cambria Math" panose="02040503050406030204" pitchFamily="18" charset="0"/>
                              </a:rPr>
                              <m:t>,</m:t>
                            </m:r>
                            <m:r>
                              <a:rPr lang="en-GB" sz="2800" b="0" i="1" smtClean="0">
                                <a:solidFill>
                                  <a:schemeClr val="bg1">
                                    <a:lumMod val="95000"/>
                                  </a:schemeClr>
                                </a:solidFill>
                                <a:latin typeface="Cambria Math" panose="02040503050406030204" pitchFamily="18" charset="0"/>
                              </a:rPr>
                              <m:t>𝐷</m:t>
                            </m:r>
                            <m:r>
                              <a:rPr lang="en-GB" sz="2800" b="0" i="1" smtClean="0">
                                <a:solidFill>
                                  <a:schemeClr val="bg1">
                                    <a:lumMod val="95000"/>
                                  </a:schemeClr>
                                </a:solidFill>
                                <a:latin typeface="Cambria Math" panose="02040503050406030204" pitchFamily="18" charset="0"/>
                              </a:rPr>
                              <m:t>,3</m:t>
                            </m:r>
                          </m:e>
                        </m:d>
                        <m:r>
                          <a:rPr lang="en-GB" sz="2800" b="0" i="1" smtClean="0">
                            <a:solidFill>
                              <a:schemeClr val="bg1">
                                <a:lumMod val="95000"/>
                              </a:schemeClr>
                            </a:solidFill>
                            <a:latin typeface="Cambria Math" panose="02040503050406030204" pitchFamily="18" charset="0"/>
                          </a:rPr>
                          <m:t>,</m:t>
                        </m:r>
                        <m:d>
                          <m:dPr>
                            <m:ctrlPr>
                              <a:rPr lang="en-GB" sz="2800" b="0" i="1" smtClean="0">
                                <a:solidFill>
                                  <a:schemeClr val="bg1">
                                    <a:lumMod val="95000"/>
                                  </a:schemeClr>
                                </a:solidFill>
                                <a:latin typeface="Cambria Math" panose="02040503050406030204" pitchFamily="18" charset="0"/>
                              </a:rPr>
                            </m:ctrlPr>
                          </m:dPr>
                          <m:e>
                            <m:r>
                              <a:rPr lang="en-GB" sz="2800" b="0" i="1" smtClean="0">
                                <a:solidFill>
                                  <a:schemeClr val="bg1">
                                    <a:lumMod val="95000"/>
                                  </a:schemeClr>
                                </a:solidFill>
                                <a:latin typeface="Cambria Math" panose="02040503050406030204" pitchFamily="18" charset="0"/>
                              </a:rPr>
                              <m:t>𝐷</m:t>
                            </m:r>
                            <m:r>
                              <a:rPr lang="en-GB" sz="2800" b="0" i="1" smtClean="0">
                                <a:solidFill>
                                  <a:schemeClr val="bg1">
                                    <a:lumMod val="95000"/>
                                  </a:schemeClr>
                                </a:solidFill>
                                <a:latin typeface="Cambria Math" panose="02040503050406030204" pitchFamily="18" charset="0"/>
                              </a:rPr>
                              <m:t>,</m:t>
                            </m:r>
                            <m:r>
                              <a:rPr lang="en-GB" sz="2800" b="0" i="1" smtClean="0">
                                <a:solidFill>
                                  <a:schemeClr val="bg1">
                                    <a:lumMod val="95000"/>
                                  </a:schemeClr>
                                </a:solidFill>
                                <a:latin typeface="Cambria Math" panose="02040503050406030204" pitchFamily="18" charset="0"/>
                              </a:rPr>
                              <m:t>𝐴</m:t>
                            </m:r>
                            <m:r>
                              <a:rPr lang="en-GB" sz="2800" b="0" i="1" smtClean="0">
                                <a:solidFill>
                                  <a:schemeClr val="bg1">
                                    <a:lumMod val="95000"/>
                                  </a:schemeClr>
                                </a:solidFill>
                                <a:latin typeface="Cambria Math" panose="02040503050406030204" pitchFamily="18" charset="0"/>
                              </a:rPr>
                              <m:t>,9</m:t>
                            </m:r>
                          </m:e>
                        </m:d>
                        <m:r>
                          <a:rPr lang="en-GB" sz="2800" b="0" i="1" smtClean="0">
                            <a:solidFill>
                              <a:schemeClr val="bg1">
                                <a:lumMod val="95000"/>
                              </a:schemeClr>
                            </a:solidFill>
                            <a:latin typeface="Cambria Math" panose="02040503050406030204" pitchFamily="18" charset="0"/>
                          </a:rPr>
                          <m:t>,(</m:t>
                        </m:r>
                        <m:r>
                          <a:rPr lang="en-GB" sz="2800" b="0" i="1" smtClean="0">
                            <a:solidFill>
                              <a:schemeClr val="bg1">
                                <a:lumMod val="95000"/>
                              </a:schemeClr>
                            </a:solidFill>
                            <a:latin typeface="Cambria Math" panose="02040503050406030204" pitchFamily="18" charset="0"/>
                          </a:rPr>
                          <m:t>𝐷</m:t>
                        </m:r>
                        <m:r>
                          <a:rPr lang="en-GB" sz="2800" b="0" i="1" smtClean="0">
                            <a:solidFill>
                              <a:schemeClr val="bg1">
                                <a:lumMod val="95000"/>
                              </a:schemeClr>
                            </a:solidFill>
                            <a:latin typeface="Cambria Math" panose="02040503050406030204" pitchFamily="18" charset="0"/>
                          </a:rPr>
                          <m:t>,</m:t>
                        </m:r>
                        <m:r>
                          <a:rPr lang="en-GB" sz="2800" b="0" i="1" smtClean="0">
                            <a:solidFill>
                              <a:schemeClr val="bg1">
                                <a:lumMod val="95000"/>
                              </a:schemeClr>
                            </a:solidFill>
                            <a:latin typeface="Cambria Math" panose="02040503050406030204" pitchFamily="18" charset="0"/>
                          </a:rPr>
                          <m:t>𝐶</m:t>
                        </m:r>
                        <m:r>
                          <a:rPr lang="en-GB" sz="2800" b="0" i="1" smtClean="0">
                            <a:solidFill>
                              <a:schemeClr val="bg1">
                                <a:lumMod val="95000"/>
                              </a:schemeClr>
                            </a:solidFill>
                            <a:latin typeface="Cambria Math" panose="02040503050406030204" pitchFamily="18" charset="0"/>
                          </a:rPr>
                          <m:t>,2)]</m:t>
                        </m:r>
                      </m:oMath>
                    </m:oMathPara>
                  </a14:m>
                  <a:endParaRPr lang="en-GB" sz="2800" b="0" dirty="0">
                    <a:solidFill>
                      <a:schemeClr val="bg1">
                        <a:lumMod val="95000"/>
                      </a:schemeClr>
                    </a:solidFill>
                  </a:endParaRPr>
                </a:p>
              </p:txBody>
            </p:sp>
          </mc:Choice>
          <mc:Fallback xmlns="">
            <p:sp>
              <p:nvSpPr>
                <p:cNvPr id="57" name="TextBox 56">
                  <a:extLst>
                    <a:ext uri="{FF2B5EF4-FFF2-40B4-BE49-F238E27FC236}">
                      <a16:creationId xmlns:a16="http://schemas.microsoft.com/office/drawing/2014/main" id="{B63D5FBE-E72C-4F5E-8B8A-D483B1BAEA1E}"/>
                    </a:ext>
                  </a:extLst>
                </p:cNvPr>
                <p:cNvSpPr txBox="1">
                  <a:spLocks noRot="1" noChangeAspect="1" noMove="1" noResize="1" noEditPoints="1" noAdjustHandles="1" noChangeArrowheads="1" noChangeShapeType="1" noTextEdit="1"/>
                </p:cNvSpPr>
                <p:nvPr/>
              </p:nvSpPr>
              <p:spPr>
                <a:xfrm>
                  <a:off x="6090713" y="3962846"/>
                  <a:ext cx="5597694" cy="954107"/>
                </a:xfrm>
                <a:prstGeom prst="rect">
                  <a:avLst/>
                </a:prstGeom>
                <a:blipFill>
                  <a:blip r:embed="rId4"/>
                  <a:stretch>
                    <a:fillRect r="-1525"/>
                  </a:stretch>
                </a:blipFill>
              </p:spPr>
              <p:txBody>
                <a:bodyPr/>
                <a:lstStyle/>
                <a:p>
                  <a:r>
                    <a:rPr lang="en-GB">
                      <a:noFill/>
                    </a:rPr>
                    <a:t> </a:t>
                  </a:r>
                </a:p>
              </p:txBody>
            </p:sp>
          </mc:Fallback>
        </mc:AlternateContent>
        <p:sp>
          <p:nvSpPr>
            <p:cNvPr id="59" name="Arrow: Right 58">
              <a:extLst>
                <a:ext uri="{FF2B5EF4-FFF2-40B4-BE49-F238E27FC236}">
                  <a16:creationId xmlns:a16="http://schemas.microsoft.com/office/drawing/2014/main" id="{A218F9D2-155F-45F9-8B52-F2256FE7B648}"/>
                </a:ext>
              </a:extLst>
            </p:cNvPr>
            <p:cNvSpPr/>
            <p:nvPr/>
          </p:nvSpPr>
          <p:spPr>
            <a:xfrm>
              <a:off x="5092068" y="4397321"/>
              <a:ext cx="842642" cy="420722"/>
            </a:xfrm>
            <a:prstGeom prst="rightArrow">
              <a:avLst/>
            </a:prstGeom>
            <a:no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741908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1CDF-FCF9-48D0-9C40-393CE4C66A4F}"/>
              </a:ext>
            </a:extLst>
          </p:cNvPr>
          <p:cNvSpPr>
            <a:spLocks noGrp="1"/>
          </p:cNvSpPr>
          <p:nvPr>
            <p:ph type="title"/>
          </p:nvPr>
        </p:nvSpPr>
        <p:spPr/>
        <p:txBody>
          <a:bodyPr/>
          <a:lstStyle/>
          <a:p>
            <a:r>
              <a:rPr lang="en-GB" dirty="0"/>
              <a:t>EDGE LIST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7DD1139-EF9B-4514-8AB1-C460C6693F28}"/>
                  </a:ext>
                </a:extLst>
              </p:cNvPr>
              <p:cNvSpPr>
                <a:spLocks noGrp="1"/>
              </p:cNvSpPr>
              <p:nvPr>
                <p:ph type="body" sz="quarter" idx="10"/>
              </p:nvPr>
            </p:nvSpPr>
            <p:spPr>
              <a:xfrm>
                <a:off x="746130" y="1304763"/>
                <a:ext cx="10699740" cy="1257349"/>
              </a:xfrm>
            </p:spPr>
            <p:txBody>
              <a:bodyPr>
                <a:noAutofit/>
              </a:bodyPr>
              <a:lstStyle/>
              <a:p>
                <a:pPr marL="0" indent="0">
                  <a:buNone/>
                </a:pPr>
                <a:r>
                  <a:rPr lang="en-GB" sz="2400" dirty="0"/>
                  <a:t>The </a:t>
                </a:r>
                <a:r>
                  <a:rPr lang="en-GB" sz="2400" b="1" dirty="0">
                    <a:solidFill>
                      <a:srgbClr val="FFC000"/>
                    </a:solidFill>
                  </a:rPr>
                  <a:t>edge list</a:t>
                </a:r>
                <a:r>
                  <a:rPr lang="en-GB" sz="2400" dirty="0"/>
                  <a:t> of an undirected unweighted graph contains pairs </a:t>
                </a:r>
                <a14:m>
                  <m:oMath xmlns:m="http://schemas.openxmlformats.org/officeDocument/2006/math">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𝑢</m:t>
                        </m:r>
                        <m:r>
                          <a:rPr lang="en-GB" sz="2400" b="0" i="1" smtClean="0">
                            <a:latin typeface="Cambria Math" panose="02040503050406030204" pitchFamily="18" charset="0"/>
                          </a:rPr>
                          <m:t>,</m:t>
                        </m:r>
                        <m:r>
                          <a:rPr lang="en-GB" sz="2400" b="0" i="1" smtClean="0">
                            <a:latin typeface="Cambria Math" panose="02040503050406030204" pitchFamily="18" charset="0"/>
                          </a:rPr>
                          <m:t>𝑣</m:t>
                        </m:r>
                      </m:e>
                    </m:d>
                  </m:oMath>
                </a14:m>
                <a:r>
                  <a:rPr lang="en-GB" sz="2400" dirty="0"/>
                  <a:t> where </a:t>
                </a:r>
                <a14:m>
                  <m:oMath xmlns:m="http://schemas.openxmlformats.org/officeDocument/2006/math">
                    <m:r>
                      <a:rPr lang="en-GB" sz="2400" b="0" i="1" smtClean="0">
                        <a:latin typeface="Cambria Math" panose="02040503050406030204" pitchFamily="18" charset="0"/>
                      </a:rPr>
                      <m:t>𝑢</m:t>
                    </m:r>
                  </m:oMath>
                </a14:m>
                <a:r>
                  <a:rPr lang="en-GB" sz="2400" dirty="0"/>
                  <a:t> and </a:t>
                </a:r>
                <a14:m>
                  <m:oMath xmlns:m="http://schemas.openxmlformats.org/officeDocument/2006/math">
                    <m:r>
                      <a:rPr lang="en-GB" sz="2400" i="1">
                        <a:latin typeface="Cambria Math" panose="02040503050406030204" pitchFamily="18" charset="0"/>
                      </a:rPr>
                      <m:t>𝑣</m:t>
                    </m:r>
                  </m:oMath>
                </a14:m>
                <a:r>
                  <a:rPr lang="en-GB" sz="2400" dirty="0"/>
                  <a:t> are the nodes connected by an edge. </a:t>
                </a:r>
              </a:p>
            </p:txBody>
          </p:sp>
        </mc:Choice>
        <mc:Fallback xmlns="">
          <p:sp>
            <p:nvSpPr>
              <p:cNvPr id="3" name="Text Placeholder 2">
                <a:extLst>
                  <a:ext uri="{FF2B5EF4-FFF2-40B4-BE49-F238E27FC236}">
                    <a16:creationId xmlns:a16="http://schemas.microsoft.com/office/drawing/2014/main" id="{27DD1139-EF9B-4514-8AB1-C460C6693F28}"/>
                  </a:ext>
                </a:extLst>
              </p:cNvPr>
              <p:cNvSpPr>
                <a:spLocks noGrp="1" noRot="1" noChangeAspect="1" noMove="1" noResize="1" noEditPoints="1" noAdjustHandles="1" noChangeArrowheads="1" noChangeShapeType="1" noTextEdit="1"/>
              </p:cNvSpPr>
              <p:nvPr>
                <p:ph type="body" sz="quarter" idx="10"/>
              </p:nvPr>
            </p:nvSpPr>
            <p:spPr>
              <a:xfrm>
                <a:off x="746130" y="1304763"/>
                <a:ext cx="10699740" cy="1257349"/>
              </a:xfrm>
              <a:blipFill>
                <a:blip r:embed="rId3"/>
                <a:stretch>
                  <a:fillRect l="-854" t="-6796"/>
                </a:stretch>
              </a:blipFill>
            </p:spPr>
            <p:txBody>
              <a:bodyPr/>
              <a:lstStyle/>
              <a:p>
                <a:r>
                  <a:rPr lang="en-GB">
                    <a:noFill/>
                  </a:rPr>
                  <a:t> </a:t>
                </a:r>
              </a:p>
            </p:txBody>
          </p:sp>
        </mc:Fallback>
      </mc:AlternateContent>
      <p:grpSp>
        <p:nvGrpSpPr>
          <p:cNvPr id="5" name="Group 4">
            <a:extLst>
              <a:ext uri="{FF2B5EF4-FFF2-40B4-BE49-F238E27FC236}">
                <a16:creationId xmlns:a16="http://schemas.microsoft.com/office/drawing/2014/main" id="{1EDCE248-E228-4EFB-A2A2-86D8D1ACD6BC}"/>
              </a:ext>
            </a:extLst>
          </p:cNvPr>
          <p:cNvGrpSpPr/>
          <p:nvPr/>
        </p:nvGrpSpPr>
        <p:grpSpPr>
          <a:xfrm>
            <a:off x="5092068" y="4331941"/>
            <a:ext cx="6580801" cy="523220"/>
            <a:chOff x="5092068" y="4331941"/>
            <a:chExt cx="6580801" cy="523220"/>
          </a:xfrm>
        </p:grpSpPr>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B63D5FBE-E72C-4F5E-8B8A-D483B1BAEA1E}"/>
                    </a:ext>
                  </a:extLst>
                </p:cNvPr>
                <p:cNvSpPr txBox="1"/>
                <p:nvPr/>
              </p:nvSpPr>
              <p:spPr>
                <a:xfrm>
                  <a:off x="6075175" y="4331941"/>
                  <a:ext cx="5597694" cy="52322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GB" sz="2800" b="0" i="1" smtClean="0">
                            <a:solidFill>
                              <a:schemeClr val="bg1">
                                <a:lumMod val="95000"/>
                              </a:schemeClr>
                            </a:solidFill>
                            <a:latin typeface="Cambria Math" panose="02040503050406030204" pitchFamily="18" charset="0"/>
                          </a:rPr>
                          <m:t>[</m:t>
                        </m:r>
                        <m:d>
                          <m:dPr>
                            <m:ctrlPr>
                              <a:rPr lang="en-GB" sz="2800" b="0" i="1" smtClean="0">
                                <a:solidFill>
                                  <a:schemeClr val="bg1">
                                    <a:lumMod val="95000"/>
                                  </a:schemeClr>
                                </a:solidFill>
                                <a:latin typeface="Cambria Math" panose="02040503050406030204" pitchFamily="18" charset="0"/>
                              </a:rPr>
                            </m:ctrlPr>
                          </m:dPr>
                          <m:e>
                            <m:r>
                              <a:rPr lang="en-GB" sz="2800" b="0" i="1" smtClean="0">
                                <a:solidFill>
                                  <a:schemeClr val="bg1">
                                    <a:lumMod val="95000"/>
                                  </a:schemeClr>
                                </a:solidFill>
                                <a:latin typeface="Cambria Math" panose="02040503050406030204" pitchFamily="18" charset="0"/>
                              </a:rPr>
                              <m:t>𝐴</m:t>
                            </m:r>
                            <m:r>
                              <a:rPr lang="en-GB" sz="2800" b="0" i="1" smtClean="0">
                                <a:solidFill>
                                  <a:schemeClr val="bg1">
                                    <a:lumMod val="95000"/>
                                  </a:schemeClr>
                                </a:solidFill>
                                <a:latin typeface="Cambria Math" panose="02040503050406030204" pitchFamily="18" charset="0"/>
                              </a:rPr>
                              <m:t>,</m:t>
                            </m:r>
                            <m:r>
                              <a:rPr lang="en-GB" sz="2800" b="0" i="1" smtClean="0">
                                <a:solidFill>
                                  <a:schemeClr val="bg1">
                                    <a:lumMod val="95000"/>
                                  </a:schemeClr>
                                </a:solidFill>
                                <a:latin typeface="Cambria Math" panose="02040503050406030204" pitchFamily="18" charset="0"/>
                              </a:rPr>
                              <m:t>𝐷</m:t>
                            </m:r>
                          </m:e>
                        </m:d>
                        <m:r>
                          <a:rPr lang="en-GB" sz="2800" b="0" i="1" smtClean="0">
                            <a:solidFill>
                              <a:schemeClr val="bg1">
                                <a:lumMod val="95000"/>
                              </a:schemeClr>
                            </a:solidFill>
                            <a:latin typeface="Cambria Math" panose="02040503050406030204" pitchFamily="18" charset="0"/>
                          </a:rPr>
                          <m:t>,</m:t>
                        </m:r>
                        <m:d>
                          <m:dPr>
                            <m:ctrlPr>
                              <a:rPr lang="en-GB" sz="2800" b="0" i="1" smtClean="0">
                                <a:solidFill>
                                  <a:schemeClr val="bg1">
                                    <a:lumMod val="95000"/>
                                  </a:schemeClr>
                                </a:solidFill>
                                <a:latin typeface="Cambria Math" panose="02040503050406030204" pitchFamily="18" charset="0"/>
                              </a:rPr>
                            </m:ctrlPr>
                          </m:dPr>
                          <m:e>
                            <m:r>
                              <a:rPr lang="en-GB" sz="2800" b="0" i="1" smtClean="0">
                                <a:solidFill>
                                  <a:schemeClr val="bg1">
                                    <a:lumMod val="95000"/>
                                  </a:schemeClr>
                                </a:solidFill>
                                <a:latin typeface="Cambria Math" panose="02040503050406030204" pitchFamily="18" charset="0"/>
                              </a:rPr>
                              <m:t>𝐴</m:t>
                            </m:r>
                            <m:r>
                              <a:rPr lang="en-GB" sz="2800" b="0" i="1" smtClean="0">
                                <a:solidFill>
                                  <a:schemeClr val="bg1">
                                    <a:lumMod val="95000"/>
                                  </a:schemeClr>
                                </a:solidFill>
                                <a:latin typeface="Cambria Math" panose="02040503050406030204" pitchFamily="18" charset="0"/>
                              </a:rPr>
                              <m:t>,</m:t>
                            </m:r>
                            <m:r>
                              <a:rPr lang="en-GB" sz="2800" b="0" i="1" smtClean="0">
                                <a:solidFill>
                                  <a:schemeClr val="bg1">
                                    <a:lumMod val="95000"/>
                                  </a:schemeClr>
                                </a:solidFill>
                                <a:latin typeface="Cambria Math" panose="02040503050406030204" pitchFamily="18" charset="0"/>
                              </a:rPr>
                              <m:t>𝐶</m:t>
                            </m:r>
                          </m:e>
                        </m:d>
                        <m:r>
                          <a:rPr lang="en-GB" sz="2800" b="0" i="1" smtClean="0">
                            <a:solidFill>
                              <a:schemeClr val="bg1">
                                <a:lumMod val="95000"/>
                              </a:schemeClr>
                            </a:solidFill>
                            <a:latin typeface="Cambria Math" panose="02040503050406030204" pitchFamily="18" charset="0"/>
                          </a:rPr>
                          <m:t>,</m:t>
                        </m:r>
                        <m:d>
                          <m:dPr>
                            <m:ctrlPr>
                              <a:rPr lang="en-GB" sz="2800" b="0" i="1" smtClean="0">
                                <a:solidFill>
                                  <a:schemeClr val="bg1">
                                    <a:lumMod val="95000"/>
                                  </a:schemeClr>
                                </a:solidFill>
                                <a:latin typeface="Cambria Math" panose="02040503050406030204" pitchFamily="18" charset="0"/>
                              </a:rPr>
                            </m:ctrlPr>
                          </m:dPr>
                          <m:e>
                            <m:r>
                              <a:rPr lang="en-GB" sz="2800" b="0" i="1" smtClean="0">
                                <a:solidFill>
                                  <a:schemeClr val="bg1">
                                    <a:lumMod val="95000"/>
                                  </a:schemeClr>
                                </a:solidFill>
                                <a:latin typeface="Cambria Math" panose="02040503050406030204" pitchFamily="18" charset="0"/>
                              </a:rPr>
                              <m:t>𝐴</m:t>
                            </m:r>
                            <m:r>
                              <a:rPr lang="en-GB" sz="2800" b="0" i="1" smtClean="0">
                                <a:solidFill>
                                  <a:schemeClr val="bg1">
                                    <a:lumMod val="95000"/>
                                  </a:schemeClr>
                                </a:solidFill>
                                <a:latin typeface="Cambria Math" panose="02040503050406030204" pitchFamily="18" charset="0"/>
                              </a:rPr>
                              <m:t>,</m:t>
                            </m:r>
                            <m:r>
                              <a:rPr lang="en-GB" sz="2800" b="0" i="1" smtClean="0">
                                <a:solidFill>
                                  <a:schemeClr val="bg1">
                                    <a:lumMod val="95000"/>
                                  </a:schemeClr>
                                </a:solidFill>
                                <a:latin typeface="Cambria Math" panose="02040503050406030204" pitchFamily="18" charset="0"/>
                              </a:rPr>
                              <m:t>𝐵</m:t>
                            </m:r>
                          </m:e>
                        </m:d>
                        <m:r>
                          <a:rPr lang="en-GB" sz="2800" b="0" i="1" smtClean="0">
                            <a:solidFill>
                              <a:schemeClr val="bg1">
                                <a:lumMod val="95000"/>
                              </a:schemeClr>
                            </a:solidFill>
                            <a:latin typeface="Cambria Math" panose="02040503050406030204" pitchFamily="18" charset="0"/>
                          </a:rPr>
                          <m:t>,</m:t>
                        </m:r>
                        <m:d>
                          <m:dPr>
                            <m:ctrlPr>
                              <a:rPr lang="en-GB" sz="2800" b="0" i="1" smtClean="0">
                                <a:solidFill>
                                  <a:schemeClr val="bg1">
                                    <a:lumMod val="95000"/>
                                  </a:schemeClr>
                                </a:solidFill>
                                <a:latin typeface="Cambria Math" panose="02040503050406030204" pitchFamily="18" charset="0"/>
                              </a:rPr>
                            </m:ctrlPr>
                          </m:dPr>
                          <m:e>
                            <m:r>
                              <a:rPr lang="en-GB" sz="2800" b="0" i="1" smtClean="0">
                                <a:solidFill>
                                  <a:schemeClr val="bg1">
                                    <a:lumMod val="95000"/>
                                  </a:schemeClr>
                                </a:solidFill>
                                <a:latin typeface="Cambria Math" panose="02040503050406030204" pitchFamily="18" charset="0"/>
                              </a:rPr>
                              <m:t>𝐵</m:t>
                            </m:r>
                            <m:r>
                              <a:rPr lang="en-GB" sz="2800" b="0" i="1" smtClean="0">
                                <a:solidFill>
                                  <a:schemeClr val="bg1">
                                    <a:lumMod val="95000"/>
                                  </a:schemeClr>
                                </a:solidFill>
                                <a:latin typeface="Cambria Math" panose="02040503050406030204" pitchFamily="18" charset="0"/>
                              </a:rPr>
                              <m:t>,</m:t>
                            </m:r>
                            <m:r>
                              <a:rPr lang="en-GB" sz="2800" b="0" i="1" smtClean="0">
                                <a:solidFill>
                                  <a:schemeClr val="bg1">
                                    <a:lumMod val="95000"/>
                                  </a:schemeClr>
                                </a:solidFill>
                                <a:latin typeface="Cambria Math" panose="02040503050406030204" pitchFamily="18" charset="0"/>
                              </a:rPr>
                              <m:t>𝐶</m:t>
                            </m:r>
                          </m:e>
                        </m:d>
                        <m:r>
                          <a:rPr lang="en-GB" sz="2800" b="0" i="1" smtClean="0">
                            <a:solidFill>
                              <a:schemeClr val="bg1">
                                <a:lumMod val="95000"/>
                              </a:schemeClr>
                            </a:solidFill>
                            <a:latin typeface="Cambria Math" panose="02040503050406030204" pitchFamily="18" charset="0"/>
                          </a:rPr>
                          <m:t>,</m:t>
                        </m:r>
                        <m:d>
                          <m:dPr>
                            <m:ctrlPr>
                              <a:rPr lang="en-GB" sz="2800" b="0" i="1" smtClean="0">
                                <a:solidFill>
                                  <a:schemeClr val="bg1">
                                    <a:lumMod val="95000"/>
                                  </a:schemeClr>
                                </a:solidFill>
                                <a:latin typeface="Cambria Math" panose="02040503050406030204" pitchFamily="18" charset="0"/>
                              </a:rPr>
                            </m:ctrlPr>
                          </m:dPr>
                          <m:e>
                            <m:r>
                              <a:rPr lang="en-GB" sz="2800" b="0" i="1" smtClean="0">
                                <a:solidFill>
                                  <a:schemeClr val="bg1">
                                    <a:lumMod val="95000"/>
                                  </a:schemeClr>
                                </a:solidFill>
                                <a:latin typeface="Cambria Math" panose="02040503050406030204" pitchFamily="18" charset="0"/>
                              </a:rPr>
                              <m:t>𝐶</m:t>
                            </m:r>
                            <m:r>
                              <a:rPr lang="en-GB" sz="2800" b="0" i="1" smtClean="0">
                                <a:solidFill>
                                  <a:schemeClr val="bg1">
                                    <a:lumMod val="95000"/>
                                  </a:schemeClr>
                                </a:solidFill>
                                <a:latin typeface="Cambria Math" panose="02040503050406030204" pitchFamily="18" charset="0"/>
                              </a:rPr>
                              <m:t>,</m:t>
                            </m:r>
                            <m:r>
                              <a:rPr lang="en-GB" sz="2800" b="0" i="1" smtClean="0">
                                <a:solidFill>
                                  <a:schemeClr val="bg1">
                                    <a:lumMod val="95000"/>
                                  </a:schemeClr>
                                </a:solidFill>
                                <a:latin typeface="Cambria Math" panose="02040503050406030204" pitchFamily="18" charset="0"/>
                              </a:rPr>
                              <m:t>𝐷</m:t>
                            </m:r>
                          </m:e>
                        </m:d>
                        <m:r>
                          <a:rPr lang="en-GB" sz="2800" b="0" i="1" smtClean="0">
                            <a:solidFill>
                              <a:schemeClr val="bg1">
                                <a:lumMod val="95000"/>
                              </a:schemeClr>
                            </a:solidFill>
                            <a:latin typeface="Cambria Math" panose="02040503050406030204" pitchFamily="18" charset="0"/>
                          </a:rPr>
                          <m:t>]</m:t>
                        </m:r>
                      </m:oMath>
                    </m:oMathPara>
                  </a14:m>
                  <a:endParaRPr lang="en-GB" sz="2800" b="0" dirty="0">
                    <a:solidFill>
                      <a:schemeClr val="bg1">
                        <a:lumMod val="95000"/>
                      </a:schemeClr>
                    </a:solidFill>
                  </a:endParaRPr>
                </a:p>
              </p:txBody>
            </p:sp>
          </mc:Choice>
          <mc:Fallback xmlns="">
            <p:sp>
              <p:nvSpPr>
                <p:cNvPr id="57" name="TextBox 56">
                  <a:extLst>
                    <a:ext uri="{FF2B5EF4-FFF2-40B4-BE49-F238E27FC236}">
                      <a16:creationId xmlns:a16="http://schemas.microsoft.com/office/drawing/2014/main" id="{B63D5FBE-E72C-4F5E-8B8A-D483B1BAEA1E}"/>
                    </a:ext>
                  </a:extLst>
                </p:cNvPr>
                <p:cNvSpPr txBox="1">
                  <a:spLocks noRot="1" noChangeAspect="1" noMove="1" noResize="1" noEditPoints="1" noAdjustHandles="1" noChangeArrowheads="1" noChangeShapeType="1" noTextEdit="1"/>
                </p:cNvSpPr>
                <p:nvPr/>
              </p:nvSpPr>
              <p:spPr>
                <a:xfrm>
                  <a:off x="6075175" y="4331941"/>
                  <a:ext cx="5597694" cy="523220"/>
                </a:xfrm>
                <a:prstGeom prst="rect">
                  <a:avLst/>
                </a:prstGeom>
                <a:blipFill>
                  <a:blip r:embed="rId4"/>
                  <a:stretch>
                    <a:fillRect/>
                  </a:stretch>
                </a:blipFill>
              </p:spPr>
              <p:txBody>
                <a:bodyPr/>
                <a:lstStyle/>
                <a:p>
                  <a:r>
                    <a:rPr lang="en-GB">
                      <a:noFill/>
                    </a:rPr>
                    <a:t> </a:t>
                  </a:r>
                </a:p>
              </p:txBody>
            </p:sp>
          </mc:Fallback>
        </mc:AlternateContent>
        <p:sp>
          <p:nvSpPr>
            <p:cNvPr id="59" name="Arrow: Right 58">
              <a:extLst>
                <a:ext uri="{FF2B5EF4-FFF2-40B4-BE49-F238E27FC236}">
                  <a16:creationId xmlns:a16="http://schemas.microsoft.com/office/drawing/2014/main" id="{A218F9D2-155F-45F9-8B52-F2256FE7B648}"/>
                </a:ext>
              </a:extLst>
            </p:cNvPr>
            <p:cNvSpPr/>
            <p:nvPr/>
          </p:nvSpPr>
          <p:spPr>
            <a:xfrm>
              <a:off x="5092068" y="4397321"/>
              <a:ext cx="842642" cy="420722"/>
            </a:xfrm>
            <a:prstGeom prst="rightArrow">
              <a:avLst/>
            </a:prstGeom>
            <a:no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8" name="Oval 37">
            <a:extLst>
              <a:ext uri="{FF2B5EF4-FFF2-40B4-BE49-F238E27FC236}">
                <a16:creationId xmlns:a16="http://schemas.microsoft.com/office/drawing/2014/main" id="{F288D3DB-7466-4BC1-B9DD-CAC5516C21D9}"/>
              </a:ext>
            </a:extLst>
          </p:cNvPr>
          <p:cNvSpPr/>
          <p:nvPr/>
        </p:nvSpPr>
        <p:spPr>
          <a:xfrm>
            <a:off x="2368653" y="2969040"/>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A</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103B9C30-1FBD-4470-B465-9347957AAB70}"/>
              </a:ext>
            </a:extLst>
          </p:cNvPr>
          <p:cNvSpPr/>
          <p:nvPr/>
        </p:nvSpPr>
        <p:spPr>
          <a:xfrm>
            <a:off x="1099046" y="4024472"/>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B</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215D5A3F-E661-45C0-89F8-59663FFD1819}"/>
              </a:ext>
            </a:extLst>
          </p:cNvPr>
          <p:cNvSpPr/>
          <p:nvPr/>
        </p:nvSpPr>
        <p:spPr>
          <a:xfrm>
            <a:off x="2336411" y="5005473"/>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C</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A049E458-5B9F-453D-9F97-313B1E3CCB91}"/>
              </a:ext>
            </a:extLst>
          </p:cNvPr>
          <p:cNvSpPr/>
          <p:nvPr/>
        </p:nvSpPr>
        <p:spPr>
          <a:xfrm>
            <a:off x="3596425" y="4040387"/>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D</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42" name="Straight Connector 41">
            <a:extLst>
              <a:ext uri="{FF2B5EF4-FFF2-40B4-BE49-F238E27FC236}">
                <a16:creationId xmlns:a16="http://schemas.microsoft.com/office/drawing/2014/main" id="{27215C91-2A77-4A0F-9DEB-58D85CB93B47}"/>
              </a:ext>
            </a:extLst>
          </p:cNvPr>
          <p:cNvCxnSpPr>
            <a:cxnSpLocks/>
            <a:stCxn id="38" idx="5"/>
            <a:endCxn id="41" idx="1"/>
          </p:cNvCxnSpPr>
          <p:nvPr/>
        </p:nvCxnSpPr>
        <p:spPr>
          <a:xfrm>
            <a:off x="2921817" y="3522204"/>
            <a:ext cx="769516" cy="613091"/>
          </a:xfrm>
          <a:prstGeom prst="line">
            <a:avLst/>
          </a:prstGeom>
          <a:ln w="38100">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90D61E4-E46D-434A-9BFF-5FA51479366D}"/>
              </a:ext>
            </a:extLst>
          </p:cNvPr>
          <p:cNvCxnSpPr>
            <a:cxnSpLocks/>
            <a:stCxn id="38" idx="3"/>
            <a:endCxn id="39" idx="7"/>
          </p:cNvCxnSpPr>
          <p:nvPr/>
        </p:nvCxnSpPr>
        <p:spPr>
          <a:xfrm flipH="1">
            <a:off x="1652210" y="3522204"/>
            <a:ext cx="811351" cy="597176"/>
          </a:xfrm>
          <a:prstGeom prst="line">
            <a:avLst/>
          </a:prstGeom>
          <a:ln w="38100">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9D5BE5-1FF8-4C14-9434-D84539A470FC}"/>
              </a:ext>
            </a:extLst>
          </p:cNvPr>
          <p:cNvCxnSpPr>
            <a:cxnSpLocks/>
            <a:stCxn id="38" idx="4"/>
            <a:endCxn id="40" idx="0"/>
          </p:cNvCxnSpPr>
          <p:nvPr/>
        </p:nvCxnSpPr>
        <p:spPr>
          <a:xfrm flipH="1">
            <a:off x="2660447" y="3617112"/>
            <a:ext cx="32242" cy="1388361"/>
          </a:xfrm>
          <a:prstGeom prst="line">
            <a:avLst/>
          </a:prstGeom>
          <a:ln w="38100">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FD80019-B2CF-4E07-86AC-BF584FE0C200}"/>
              </a:ext>
            </a:extLst>
          </p:cNvPr>
          <p:cNvCxnSpPr>
            <a:cxnSpLocks/>
            <a:stCxn id="40" idx="7"/>
            <a:endCxn id="41" idx="3"/>
          </p:cNvCxnSpPr>
          <p:nvPr/>
        </p:nvCxnSpPr>
        <p:spPr>
          <a:xfrm flipV="1">
            <a:off x="2889575" y="4593551"/>
            <a:ext cx="801758" cy="506830"/>
          </a:xfrm>
          <a:prstGeom prst="line">
            <a:avLst/>
          </a:prstGeom>
          <a:ln w="38100">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F8A2C83-3664-44BE-B586-29E910C4D307}"/>
              </a:ext>
            </a:extLst>
          </p:cNvPr>
          <p:cNvCxnSpPr>
            <a:cxnSpLocks/>
            <a:stCxn id="40" idx="1"/>
            <a:endCxn id="39" idx="5"/>
          </p:cNvCxnSpPr>
          <p:nvPr/>
        </p:nvCxnSpPr>
        <p:spPr>
          <a:xfrm flipH="1" flipV="1">
            <a:off x="1652210" y="4577636"/>
            <a:ext cx="779109" cy="522745"/>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912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1CDF-FCF9-48D0-9C40-393CE4C66A4F}"/>
              </a:ext>
            </a:extLst>
          </p:cNvPr>
          <p:cNvSpPr>
            <a:spLocks noGrp="1"/>
          </p:cNvSpPr>
          <p:nvPr>
            <p:ph type="title"/>
          </p:nvPr>
        </p:nvSpPr>
        <p:spPr/>
        <p:txBody>
          <a:bodyPr/>
          <a:lstStyle/>
          <a:p>
            <a:r>
              <a:rPr lang="en-GB" dirty="0"/>
              <a:t>ADJACENCY MATRIX</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7DD1139-EF9B-4514-8AB1-C460C6693F28}"/>
                  </a:ext>
                </a:extLst>
              </p:cNvPr>
              <p:cNvSpPr>
                <a:spLocks noGrp="1"/>
              </p:cNvSpPr>
              <p:nvPr>
                <p:ph type="body" sz="quarter" idx="10"/>
              </p:nvPr>
            </p:nvSpPr>
            <p:spPr>
              <a:xfrm>
                <a:off x="875420" y="1304763"/>
                <a:ext cx="10441160" cy="1381939"/>
              </a:xfrm>
            </p:spPr>
            <p:txBody>
              <a:bodyPr>
                <a:normAutofit fontScale="92500"/>
              </a:bodyPr>
              <a:lstStyle/>
              <a:p>
                <a:pPr marL="0" indent="0">
                  <a:buNone/>
                </a:pPr>
                <a:r>
                  <a:rPr lang="en-GB" dirty="0"/>
                  <a:t>An </a:t>
                </a:r>
                <a:r>
                  <a:rPr lang="en-GB" b="1" dirty="0">
                    <a:solidFill>
                      <a:srgbClr val="FFC000"/>
                    </a:solidFill>
                  </a:rPr>
                  <a:t>adjacency matrix</a:t>
                </a:r>
                <a:r>
                  <a:rPr lang="en-GB" dirty="0"/>
                  <a:t> </a:t>
                </a:r>
                <a14:m>
                  <m:oMath xmlns:m="http://schemas.openxmlformats.org/officeDocument/2006/math">
                    <m:r>
                      <a:rPr lang="en-GB" b="0" i="1" smtClean="0">
                        <a:latin typeface="Cambria Math" panose="02040503050406030204" pitchFamily="18" charset="0"/>
                      </a:rPr>
                      <m:t>𝑀</m:t>
                    </m:r>
                  </m:oMath>
                </a14:m>
                <a:r>
                  <a:rPr lang="en-GB" dirty="0"/>
                  <a:t> is another simple way to represent a graph. The cell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𝑀</m:t>
                        </m:r>
                      </m:e>
                      <m:sub>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𝑣</m:t>
                        </m:r>
                      </m:sub>
                    </m:sSub>
                  </m:oMath>
                </a14:m>
                <a:r>
                  <a:rPr lang="en-GB" dirty="0"/>
                  <a:t> (also noted </a:t>
                </a:r>
                <a14:m>
                  <m:oMath xmlns:m="http://schemas.openxmlformats.org/officeDocument/2006/math">
                    <m:r>
                      <a:rPr lang="en-GB" i="1" dirty="0" smtClean="0">
                        <a:latin typeface="Cambria Math" panose="02040503050406030204" pitchFamily="18" charset="0"/>
                        <a:cs typeface="Courier New" panose="02070309020205020404" pitchFamily="49" charset="0"/>
                      </a:rPr>
                      <m:t>𝑀</m:t>
                    </m:r>
                    <m:r>
                      <a:rPr lang="en-GB" i="1" dirty="0" smtClean="0">
                        <a:latin typeface="Cambria Math" panose="02040503050406030204" pitchFamily="18" charset="0"/>
                        <a:cs typeface="Courier New" panose="02070309020205020404" pitchFamily="49" charset="0"/>
                      </a:rPr>
                      <m:t>[</m:t>
                    </m:r>
                    <m:r>
                      <a:rPr lang="en-GB" i="1" dirty="0">
                        <a:latin typeface="Cambria Math" panose="02040503050406030204" pitchFamily="18" charset="0"/>
                        <a:cs typeface="Courier New" panose="02070309020205020404" pitchFamily="49" charset="0"/>
                      </a:rPr>
                      <m:t>𝑢</m:t>
                    </m:r>
                    <m:r>
                      <a:rPr lang="en-GB" i="1" dirty="0" smtClean="0">
                        <a:latin typeface="Cambria Math" panose="02040503050406030204" pitchFamily="18" charset="0"/>
                        <a:cs typeface="Courier New" panose="02070309020205020404" pitchFamily="49" charset="0"/>
                      </a:rPr>
                      <m:t>][</m:t>
                    </m:r>
                    <m:r>
                      <a:rPr lang="en-GB" i="1" dirty="0" smtClean="0">
                        <a:latin typeface="Cambria Math" panose="02040503050406030204" pitchFamily="18" charset="0"/>
                        <a:cs typeface="Courier New" panose="02070309020205020404" pitchFamily="49" charset="0"/>
                      </a:rPr>
                      <m:t>𝑣</m:t>
                    </m:r>
                    <m:r>
                      <a:rPr lang="en-GB" i="1" dirty="0" smtClean="0">
                        <a:latin typeface="Cambria Math" panose="02040503050406030204" pitchFamily="18" charset="0"/>
                        <a:cs typeface="Courier New" panose="02070309020205020404" pitchFamily="49" charset="0"/>
                      </a:rPr>
                      <m:t>]</m:t>
                    </m:r>
                  </m:oMath>
                </a14:m>
                <a:r>
                  <a:rPr lang="en-GB" dirty="0">
                    <a:latin typeface="Courier New" panose="02070309020205020404" pitchFamily="49" charset="0"/>
                    <a:cs typeface="Courier New" panose="02070309020205020404" pitchFamily="49" charset="0"/>
                  </a:rPr>
                  <a:t>) </a:t>
                </a:r>
                <a:r>
                  <a:rPr lang="en-GB" dirty="0"/>
                  <a:t>represents the edge weight of going from node </a:t>
                </a:r>
                <a14:m>
                  <m:oMath xmlns:m="http://schemas.openxmlformats.org/officeDocument/2006/math">
                    <m:r>
                      <a:rPr lang="en-GB" b="0" i="1" smtClean="0">
                        <a:latin typeface="Cambria Math" panose="02040503050406030204" pitchFamily="18" charset="0"/>
                      </a:rPr>
                      <m:t>𝑢</m:t>
                    </m:r>
                  </m:oMath>
                </a14:m>
                <a:r>
                  <a:rPr lang="en-GB" dirty="0"/>
                  <a:t> to node </a:t>
                </a:r>
                <a14:m>
                  <m:oMath xmlns:m="http://schemas.openxmlformats.org/officeDocument/2006/math">
                    <m:r>
                      <a:rPr lang="en-GB" b="0" i="1" smtClean="0">
                        <a:latin typeface="Cambria Math" panose="02040503050406030204" pitchFamily="18" charset="0"/>
                      </a:rPr>
                      <m:t>𝑣</m:t>
                    </m:r>
                  </m:oMath>
                </a14:m>
                <a:r>
                  <a:rPr lang="en-GB" dirty="0"/>
                  <a:t>.</a:t>
                </a:r>
              </a:p>
            </p:txBody>
          </p:sp>
        </mc:Choice>
        <mc:Fallback xmlns="">
          <p:sp>
            <p:nvSpPr>
              <p:cNvPr id="3" name="Text Placeholder 2">
                <a:extLst>
                  <a:ext uri="{FF2B5EF4-FFF2-40B4-BE49-F238E27FC236}">
                    <a16:creationId xmlns:a16="http://schemas.microsoft.com/office/drawing/2014/main" id="{27DD1139-EF9B-4514-8AB1-C460C6693F28}"/>
                  </a:ext>
                </a:extLst>
              </p:cNvPr>
              <p:cNvSpPr>
                <a:spLocks noGrp="1" noRot="1" noChangeAspect="1" noMove="1" noResize="1" noEditPoints="1" noAdjustHandles="1" noChangeArrowheads="1" noChangeShapeType="1" noTextEdit="1"/>
              </p:cNvSpPr>
              <p:nvPr>
                <p:ph type="body" sz="quarter" idx="10"/>
              </p:nvPr>
            </p:nvSpPr>
            <p:spPr>
              <a:xfrm>
                <a:off x="875420" y="1304763"/>
                <a:ext cx="10441160" cy="1381939"/>
              </a:xfrm>
              <a:blipFill>
                <a:blip r:embed="rId3"/>
                <a:stretch>
                  <a:fillRect l="-1051" t="-6608"/>
                </a:stretch>
              </a:blipFill>
            </p:spPr>
            <p:txBody>
              <a:bodyPr/>
              <a:lstStyle/>
              <a:p>
                <a:r>
                  <a:rPr lang="en-GB">
                    <a:noFill/>
                  </a:rPr>
                  <a:t> </a:t>
                </a:r>
              </a:p>
            </p:txBody>
          </p:sp>
        </mc:Fallback>
      </mc:AlternateContent>
      <p:grpSp>
        <p:nvGrpSpPr>
          <p:cNvPr id="60" name="Group 59">
            <a:extLst>
              <a:ext uri="{FF2B5EF4-FFF2-40B4-BE49-F238E27FC236}">
                <a16:creationId xmlns:a16="http://schemas.microsoft.com/office/drawing/2014/main" id="{BF4D58BD-10ED-4D22-AE8D-178A784C01F4}"/>
              </a:ext>
            </a:extLst>
          </p:cNvPr>
          <p:cNvGrpSpPr/>
          <p:nvPr/>
        </p:nvGrpSpPr>
        <p:grpSpPr>
          <a:xfrm>
            <a:off x="5092068" y="2973512"/>
            <a:ext cx="4748348" cy="2768703"/>
            <a:chOff x="5092068" y="2973512"/>
            <a:chExt cx="4748348" cy="2768703"/>
          </a:xfrm>
        </p:grpSpPr>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167CB1D5-58CA-45AE-8994-25739A032680}"/>
                    </a:ext>
                  </a:extLst>
                </p:cNvPr>
                <p:cNvSpPr txBox="1"/>
                <p:nvPr/>
              </p:nvSpPr>
              <p:spPr>
                <a:xfrm>
                  <a:off x="6852084" y="3589936"/>
                  <a:ext cx="2988332" cy="21333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3600" i="1" smtClean="0">
                                <a:solidFill>
                                  <a:schemeClr val="bg1">
                                    <a:lumMod val="95000"/>
                                  </a:schemeClr>
                                </a:solidFill>
                                <a:latin typeface="Cambria Math" panose="02040503050406030204" pitchFamily="18" charset="0"/>
                                <a:cs typeface="Arial" panose="020B0604020202020204" pitchFamily="34" charset="0"/>
                              </a:rPr>
                            </m:ctrlPr>
                          </m:dPr>
                          <m:e>
                            <m:m>
                              <m:mPr>
                                <m:mcs>
                                  <m:mc>
                                    <m:mcPr>
                                      <m:count m:val="4"/>
                                      <m:mcJc m:val="center"/>
                                    </m:mcPr>
                                  </m:mc>
                                </m:mcs>
                                <m:ctrlPr>
                                  <a:rPr lang="en-GB" sz="3600" i="1" smtClean="0">
                                    <a:solidFill>
                                      <a:schemeClr val="bg1">
                                        <a:lumMod val="95000"/>
                                      </a:schemeClr>
                                    </a:solidFill>
                                    <a:latin typeface="Cambria Math" panose="02040503050406030204" pitchFamily="18" charset="0"/>
                                    <a:cs typeface="Arial" panose="020B0604020202020204" pitchFamily="34" charset="0"/>
                                  </a:rPr>
                                </m:ctrlPr>
                              </m:mPr>
                              <m:mr>
                                <m:e>
                                  <m:r>
                                    <m:rPr>
                                      <m:brk m:alnAt="7"/>
                                    </m:rPr>
                                    <a:rPr lang="en-GB" sz="3600" b="0" i="1" smtClean="0">
                                      <a:solidFill>
                                        <a:schemeClr val="bg1">
                                          <a:lumMod val="95000"/>
                                        </a:schemeClr>
                                      </a:solidFill>
                                      <a:latin typeface="Cambria Math" panose="02040503050406030204" pitchFamily="18" charset="0"/>
                                      <a:cs typeface="Arial" panose="020B0604020202020204" pitchFamily="34" charset="0"/>
                                    </a:rPr>
                                    <m:t>−</m:t>
                                  </m:r>
                                </m:e>
                                <m:e>
                                  <m:r>
                                    <a:rPr lang="en-GB" sz="3600" b="0" i="1" smtClean="0">
                                      <a:solidFill>
                                        <a:schemeClr val="bg1">
                                          <a:lumMod val="95000"/>
                                        </a:schemeClr>
                                      </a:solidFill>
                                      <a:latin typeface="Cambria Math" panose="02040503050406030204" pitchFamily="18" charset="0"/>
                                      <a:cs typeface="Arial" panose="020B0604020202020204" pitchFamily="34" charset="0"/>
                                    </a:rPr>
                                    <m:t>4</m:t>
                                  </m:r>
                                </m:e>
                                <m:e>
                                  <m:r>
                                    <a:rPr lang="en-GB" sz="3600" b="0" i="1" smtClean="0">
                                      <a:solidFill>
                                        <a:schemeClr val="bg1">
                                          <a:lumMod val="95000"/>
                                        </a:schemeClr>
                                      </a:solidFill>
                                      <a:latin typeface="Cambria Math" panose="02040503050406030204" pitchFamily="18" charset="0"/>
                                      <a:cs typeface="Arial" panose="020B0604020202020204" pitchFamily="34" charset="0"/>
                                    </a:rPr>
                                    <m:t>3</m:t>
                                  </m:r>
                                </m:e>
                                <m:e>
                                  <m:r>
                                    <a:rPr lang="en-GB" sz="3600" b="0" i="1" smtClean="0">
                                      <a:solidFill>
                                        <a:schemeClr val="bg1">
                                          <a:lumMod val="95000"/>
                                        </a:schemeClr>
                                      </a:solidFill>
                                      <a:latin typeface="Cambria Math" panose="02040503050406030204" pitchFamily="18" charset="0"/>
                                      <a:cs typeface="Arial" panose="020B0604020202020204" pitchFamily="34" charset="0"/>
                                    </a:rPr>
                                    <m:t>1</m:t>
                                  </m:r>
                                </m:e>
                              </m:mr>
                              <m:mr>
                                <m:e>
                                  <m:r>
                                    <a:rPr lang="en-GB" sz="3600" b="0" i="1" smtClean="0">
                                      <a:solidFill>
                                        <a:schemeClr val="bg1">
                                          <a:lumMod val="95000"/>
                                        </a:schemeClr>
                                      </a:solidFill>
                                      <a:latin typeface="Cambria Math" panose="02040503050406030204" pitchFamily="18" charset="0"/>
                                      <a:cs typeface="Arial" panose="020B0604020202020204" pitchFamily="34" charset="0"/>
                                    </a:rPr>
                                    <m:t>−</m:t>
                                  </m:r>
                                </m:e>
                                <m:e>
                                  <m:r>
                                    <a:rPr lang="en-GB" sz="3600" b="0" i="1" smtClean="0">
                                      <a:solidFill>
                                        <a:schemeClr val="bg1">
                                          <a:lumMod val="95000"/>
                                        </a:schemeClr>
                                      </a:solidFill>
                                      <a:latin typeface="Cambria Math" panose="02040503050406030204" pitchFamily="18" charset="0"/>
                                      <a:cs typeface="Arial" panose="020B0604020202020204" pitchFamily="34" charset="0"/>
                                    </a:rPr>
                                    <m:t>−</m:t>
                                  </m:r>
                                </m:e>
                                <m:e>
                                  <m:r>
                                    <a:rPr lang="en-GB" sz="3600" b="0" i="1" smtClean="0">
                                      <a:solidFill>
                                        <a:schemeClr val="bg1">
                                          <a:lumMod val="95000"/>
                                        </a:schemeClr>
                                      </a:solidFill>
                                      <a:latin typeface="Cambria Math" panose="02040503050406030204" pitchFamily="18" charset="0"/>
                                      <a:cs typeface="Arial" panose="020B0604020202020204" pitchFamily="34" charset="0"/>
                                    </a:rPr>
                                    <m:t>8</m:t>
                                  </m:r>
                                </m:e>
                                <m:e>
                                  <m:r>
                                    <a:rPr lang="en-GB" sz="3600" b="0" i="1" smtClean="0">
                                      <a:solidFill>
                                        <a:schemeClr val="bg1">
                                          <a:lumMod val="95000"/>
                                        </a:schemeClr>
                                      </a:solidFill>
                                      <a:latin typeface="Cambria Math" panose="02040503050406030204" pitchFamily="18" charset="0"/>
                                      <a:cs typeface="Arial" panose="020B0604020202020204" pitchFamily="34" charset="0"/>
                                    </a:rPr>
                                    <m:t>−</m:t>
                                  </m:r>
                                </m:e>
                              </m:mr>
                              <m:mr>
                                <m:e>
                                  <m:r>
                                    <a:rPr lang="en-GB" sz="3600" b="0" i="1" smtClean="0">
                                      <a:solidFill>
                                        <a:schemeClr val="bg1">
                                          <a:lumMod val="95000"/>
                                        </a:schemeClr>
                                      </a:solidFill>
                                      <a:latin typeface="Cambria Math" panose="02040503050406030204" pitchFamily="18" charset="0"/>
                                      <a:cs typeface="Arial" panose="020B0604020202020204" pitchFamily="34" charset="0"/>
                                    </a:rPr>
                                    <m:t>−</m:t>
                                  </m:r>
                                </m:e>
                                <m:e>
                                  <m:r>
                                    <a:rPr lang="en-GB" sz="3600" b="0" i="1" smtClean="0">
                                      <a:solidFill>
                                        <a:schemeClr val="bg1">
                                          <a:lumMod val="95000"/>
                                        </a:schemeClr>
                                      </a:solidFill>
                                      <a:latin typeface="Cambria Math" panose="02040503050406030204" pitchFamily="18" charset="0"/>
                                      <a:cs typeface="Arial" panose="020B0604020202020204" pitchFamily="34" charset="0"/>
                                    </a:rPr>
                                    <m:t>6</m:t>
                                  </m:r>
                                </m:e>
                                <m:e>
                                  <m:r>
                                    <a:rPr lang="en-GB" sz="3600" b="0" i="1" smtClean="0">
                                      <a:solidFill>
                                        <a:schemeClr val="bg1">
                                          <a:lumMod val="95000"/>
                                        </a:schemeClr>
                                      </a:solidFill>
                                      <a:latin typeface="Cambria Math" panose="02040503050406030204" pitchFamily="18" charset="0"/>
                                      <a:cs typeface="Arial" panose="020B0604020202020204" pitchFamily="34" charset="0"/>
                                    </a:rPr>
                                    <m:t>−</m:t>
                                  </m:r>
                                </m:e>
                                <m:e>
                                  <m:r>
                                    <a:rPr lang="en-GB" sz="3600" b="0" i="1" smtClean="0">
                                      <a:solidFill>
                                        <a:schemeClr val="bg1">
                                          <a:lumMod val="95000"/>
                                        </a:schemeClr>
                                      </a:solidFill>
                                      <a:latin typeface="Cambria Math" panose="02040503050406030204" pitchFamily="18" charset="0"/>
                                      <a:cs typeface="Arial" panose="020B0604020202020204" pitchFamily="34" charset="0"/>
                                    </a:rPr>
                                    <m:t>3</m:t>
                                  </m:r>
                                </m:e>
                              </m:mr>
                              <m:mr>
                                <m:e>
                                  <m:r>
                                    <a:rPr lang="en-GB" sz="3600" b="0" i="1" smtClean="0">
                                      <a:solidFill>
                                        <a:schemeClr val="bg1">
                                          <a:lumMod val="95000"/>
                                        </a:schemeClr>
                                      </a:solidFill>
                                      <a:latin typeface="Cambria Math" panose="02040503050406030204" pitchFamily="18" charset="0"/>
                                      <a:cs typeface="Arial" panose="020B0604020202020204" pitchFamily="34" charset="0"/>
                                    </a:rPr>
                                    <m:t>9</m:t>
                                  </m:r>
                                </m:e>
                                <m:e>
                                  <m:r>
                                    <a:rPr lang="en-GB" sz="3600" b="0" i="1" smtClean="0">
                                      <a:solidFill>
                                        <a:schemeClr val="bg1">
                                          <a:lumMod val="95000"/>
                                        </a:schemeClr>
                                      </a:solidFill>
                                      <a:latin typeface="Cambria Math" panose="02040503050406030204" pitchFamily="18" charset="0"/>
                                      <a:cs typeface="Arial" panose="020B0604020202020204" pitchFamily="34" charset="0"/>
                                    </a:rPr>
                                    <m:t>−</m:t>
                                  </m:r>
                                </m:e>
                                <m:e>
                                  <m:r>
                                    <a:rPr lang="en-GB" sz="3600" b="0" i="1" smtClean="0">
                                      <a:solidFill>
                                        <a:schemeClr val="bg1">
                                          <a:lumMod val="95000"/>
                                        </a:schemeClr>
                                      </a:solidFill>
                                      <a:latin typeface="Cambria Math" panose="02040503050406030204" pitchFamily="18" charset="0"/>
                                      <a:cs typeface="Arial" panose="020B0604020202020204" pitchFamily="34" charset="0"/>
                                    </a:rPr>
                                    <m:t>3</m:t>
                                  </m:r>
                                </m:e>
                                <m:e>
                                  <m:r>
                                    <a:rPr lang="en-GB" sz="3600" b="0" i="1" smtClean="0">
                                      <a:solidFill>
                                        <a:schemeClr val="bg1">
                                          <a:lumMod val="95000"/>
                                        </a:schemeClr>
                                      </a:solidFill>
                                      <a:latin typeface="Cambria Math" panose="02040503050406030204" pitchFamily="18" charset="0"/>
                                      <a:cs typeface="Arial" panose="020B0604020202020204" pitchFamily="34" charset="0"/>
                                    </a:rPr>
                                    <m:t>−</m:t>
                                  </m:r>
                                </m:e>
                              </m:mr>
                            </m:m>
                          </m:e>
                        </m:d>
                      </m:oMath>
                    </m:oMathPara>
                  </a14:m>
                  <a:endParaRPr lang="en-GB" sz="3600" dirty="0">
                    <a:solidFill>
                      <a:schemeClr val="bg1">
                        <a:lumMod val="95000"/>
                      </a:schemeClr>
                    </a:solidFill>
                    <a:latin typeface="Arial" panose="020B0604020202020204" pitchFamily="34" charset="0"/>
                    <a:cs typeface="Arial" panose="020B0604020202020204" pitchFamily="34" charset="0"/>
                  </a:endParaRPr>
                </a:p>
              </p:txBody>
            </p:sp>
          </mc:Choice>
          <mc:Fallback xmlns="">
            <p:sp>
              <p:nvSpPr>
                <p:cNvPr id="54" name="TextBox 53">
                  <a:extLst>
                    <a:ext uri="{FF2B5EF4-FFF2-40B4-BE49-F238E27FC236}">
                      <a16:creationId xmlns:a16="http://schemas.microsoft.com/office/drawing/2014/main" id="{167CB1D5-58CA-45AE-8994-25739A032680}"/>
                    </a:ext>
                  </a:extLst>
                </p:cNvPr>
                <p:cNvSpPr txBox="1">
                  <a:spLocks noRot="1" noChangeAspect="1" noMove="1" noResize="1" noEditPoints="1" noAdjustHandles="1" noChangeArrowheads="1" noChangeShapeType="1" noTextEdit="1"/>
                </p:cNvSpPr>
                <p:nvPr/>
              </p:nvSpPr>
              <p:spPr>
                <a:xfrm>
                  <a:off x="6852084" y="3589936"/>
                  <a:ext cx="2988332" cy="2133341"/>
                </a:xfrm>
                <a:prstGeom prst="rect">
                  <a:avLst/>
                </a:prstGeom>
                <a:blipFill>
                  <a:blip r:embed="rId4"/>
                  <a:stretch>
                    <a:fillRect r="-61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B63D5FBE-E72C-4F5E-8B8A-D483B1BAEA1E}"/>
                    </a:ext>
                  </a:extLst>
                </p:cNvPr>
                <p:cNvSpPr txBox="1"/>
                <p:nvPr/>
              </p:nvSpPr>
              <p:spPr>
                <a:xfrm>
                  <a:off x="7123047" y="2973512"/>
                  <a:ext cx="2700300" cy="58477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m>
                          <m:mPr>
                            <m:mcs>
                              <m:mc>
                                <m:mcPr>
                                  <m:count m:val="4"/>
                                  <m:mcJc m:val="center"/>
                                </m:mcPr>
                              </m:mc>
                            </m:mcs>
                            <m:ctrlPr>
                              <a:rPr lang="en-GB" sz="3200" i="1">
                                <a:solidFill>
                                  <a:schemeClr val="bg1">
                                    <a:lumMod val="95000"/>
                                  </a:schemeClr>
                                </a:solidFill>
                                <a:latin typeface="Cambria Math" panose="02040503050406030204" pitchFamily="18" charset="0"/>
                              </a:rPr>
                            </m:ctrlPr>
                          </m:mPr>
                          <m:mr>
                            <m:e>
                              <m:r>
                                <a:rPr lang="en-GB" sz="3200" i="1">
                                  <a:solidFill>
                                    <a:schemeClr val="bg1">
                                      <a:lumMod val="95000"/>
                                    </a:schemeClr>
                                  </a:solidFill>
                                  <a:latin typeface="Cambria Math" panose="02040503050406030204" pitchFamily="18" charset="0"/>
                                </a:rPr>
                                <m:t>𝐴</m:t>
                              </m:r>
                            </m:e>
                            <m:e>
                              <m:r>
                                <a:rPr lang="en-GB" sz="3200" i="1">
                                  <a:solidFill>
                                    <a:schemeClr val="bg1">
                                      <a:lumMod val="95000"/>
                                    </a:schemeClr>
                                  </a:solidFill>
                                  <a:latin typeface="Cambria Math" panose="02040503050406030204" pitchFamily="18" charset="0"/>
                                </a:rPr>
                                <m:t> </m:t>
                              </m:r>
                              <m:r>
                                <a:rPr lang="en-GB" sz="3200" i="1">
                                  <a:solidFill>
                                    <a:schemeClr val="bg1">
                                      <a:lumMod val="95000"/>
                                    </a:schemeClr>
                                  </a:solidFill>
                                  <a:latin typeface="Cambria Math" panose="02040503050406030204" pitchFamily="18" charset="0"/>
                                </a:rPr>
                                <m:t>𝐵</m:t>
                              </m:r>
                            </m:e>
                            <m:e>
                              <m:r>
                                <a:rPr lang="en-GB" sz="3200" i="1">
                                  <a:solidFill>
                                    <a:schemeClr val="bg1">
                                      <a:lumMod val="95000"/>
                                    </a:schemeClr>
                                  </a:solidFill>
                                  <a:latin typeface="Cambria Math" panose="02040503050406030204" pitchFamily="18" charset="0"/>
                                </a:rPr>
                                <m:t> </m:t>
                              </m:r>
                              <m:r>
                                <a:rPr lang="en-GB" sz="3200" i="1">
                                  <a:solidFill>
                                    <a:schemeClr val="bg1">
                                      <a:lumMod val="95000"/>
                                    </a:schemeClr>
                                  </a:solidFill>
                                  <a:latin typeface="Cambria Math" panose="02040503050406030204" pitchFamily="18" charset="0"/>
                                </a:rPr>
                                <m:t>𝐶</m:t>
                              </m:r>
                            </m:e>
                            <m:e>
                              <m:r>
                                <a:rPr lang="en-GB" sz="3200" i="1">
                                  <a:solidFill>
                                    <a:schemeClr val="bg1">
                                      <a:lumMod val="95000"/>
                                    </a:schemeClr>
                                  </a:solidFill>
                                  <a:latin typeface="Cambria Math" panose="02040503050406030204" pitchFamily="18" charset="0"/>
                                </a:rPr>
                                <m:t>  </m:t>
                              </m:r>
                              <m:r>
                                <a:rPr lang="en-GB" sz="3200" i="1">
                                  <a:solidFill>
                                    <a:schemeClr val="bg1">
                                      <a:lumMod val="95000"/>
                                    </a:schemeClr>
                                  </a:solidFill>
                                  <a:latin typeface="Cambria Math" panose="02040503050406030204" pitchFamily="18" charset="0"/>
                                </a:rPr>
                                <m:t>𝐷</m:t>
                              </m:r>
                            </m:e>
                          </m:mr>
                        </m:m>
                      </m:oMath>
                    </m:oMathPara>
                  </a14:m>
                  <a:endParaRPr lang="en-GB" sz="1600" dirty="0">
                    <a:solidFill>
                      <a:schemeClr val="bg1">
                        <a:lumMod val="95000"/>
                      </a:schemeClr>
                    </a:solidFill>
                  </a:endParaRPr>
                </a:p>
              </p:txBody>
            </p:sp>
          </mc:Choice>
          <mc:Fallback xmlns="">
            <p:sp>
              <p:nvSpPr>
                <p:cNvPr id="57" name="TextBox 56">
                  <a:extLst>
                    <a:ext uri="{FF2B5EF4-FFF2-40B4-BE49-F238E27FC236}">
                      <a16:creationId xmlns:a16="http://schemas.microsoft.com/office/drawing/2014/main" id="{B63D5FBE-E72C-4F5E-8B8A-D483B1BAEA1E}"/>
                    </a:ext>
                  </a:extLst>
                </p:cNvPr>
                <p:cNvSpPr txBox="1">
                  <a:spLocks noRot="1" noChangeAspect="1" noMove="1" noResize="1" noEditPoints="1" noAdjustHandles="1" noChangeArrowheads="1" noChangeShapeType="1" noTextEdit="1"/>
                </p:cNvSpPr>
                <p:nvPr/>
              </p:nvSpPr>
              <p:spPr>
                <a:xfrm>
                  <a:off x="7123047" y="2973512"/>
                  <a:ext cx="2700300" cy="584775"/>
                </a:xfrm>
                <a:prstGeom prst="rect">
                  <a:avLst/>
                </a:prstGeom>
                <a:blipFill>
                  <a:blip r:embed="rId5"/>
                  <a:stretch>
                    <a:fillRect r="-11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6BB4B440-6A29-4782-A95C-9AB9AB51AC6C}"/>
                    </a:ext>
                  </a:extLst>
                </p:cNvPr>
                <p:cNvSpPr txBox="1"/>
                <p:nvPr/>
              </p:nvSpPr>
              <p:spPr>
                <a:xfrm>
                  <a:off x="6269643" y="3647218"/>
                  <a:ext cx="648072" cy="209499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GB" sz="3600" b="0" i="1" smtClean="0">
                                <a:solidFill>
                                  <a:schemeClr val="bg1">
                                    <a:lumMod val="95000"/>
                                  </a:schemeClr>
                                </a:solidFill>
                                <a:latin typeface="Cambria Math" panose="02040503050406030204" pitchFamily="18" charset="0"/>
                              </a:rPr>
                            </m:ctrlPr>
                          </m:mPr>
                          <m:mr>
                            <m:e>
                              <m:r>
                                <a:rPr lang="en-GB" sz="3600" b="0" i="1" smtClean="0">
                                  <a:solidFill>
                                    <a:schemeClr val="bg1">
                                      <a:lumMod val="95000"/>
                                    </a:schemeClr>
                                  </a:solidFill>
                                  <a:latin typeface="Cambria Math" panose="02040503050406030204" pitchFamily="18" charset="0"/>
                                </a:rPr>
                                <m:t>𝐴</m:t>
                              </m:r>
                            </m:e>
                          </m:mr>
                          <m:mr>
                            <m:e>
                              <m:r>
                                <a:rPr lang="en-GB" sz="3600" b="0" i="1" smtClean="0">
                                  <a:solidFill>
                                    <a:schemeClr val="bg1">
                                      <a:lumMod val="95000"/>
                                    </a:schemeClr>
                                  </a:solidFill>
                                  <a:latin typeface="Cambria Math" panose="02040503050406030204" pitchFamily="18" charset="0"/>
                                </a:rPr>
                                <m:t>𝐵</m:t>
                              </m:r>
                            </m:e>
                          </m:mr>
                          <m:mr>
                            <m:e>
                              <m:r>
                                <a:rPr lang="en-GB" sz="3600" b="0" i="1" smtClean="0">
                                  <a:solidFill>
                                    <a:schemeClr val="bg1">
                                      <a:lumMod val="95000"/>
                                    </a:schemeClr>
                                  </a:solidFill>
                                  <a:latin typeface="Cambria Math" panose="02040503050406030204" pitchFamily="18" charset="0"/>
                                </a:rPr>
                                <m:t>𝐶</m:t>
                              </m:r>
                            </m:e>
                          </m:mr>
                          <m:mr>
                            <m:e>
                              <m:r>
                                <a:rPr lang="en-GB" sz="3600" b="0" i="1" smtClean="0">
                                  <a:solidFill>
                                    <a:schemeClr val="bg1">
                                      <a:lumMod val="95000"/>
                                    </a:schemeClr>
                                  </a:solidFill>
                                  <a:latin typeface="Cambria Math" panose="02040503050406030204" pitchFamily="18" charset="0"/>
                                </a:rPr>
                                <m:t>𝐷</m:t>
                              </m:r>
                            </m:e>
                          </m:mr>
                        </m:m>
                      </m:oMath>
                    </m:oMathPara>
                  </a14:m>
                  <a:endParaRPr lang="en-GB" dirty="0">
                    <a:solidFill>
                      <a:schemeClr val="bg1">
                        <a:lumMod val="95000"/>
                      </a:schemeClr>
                    </a:solidFill>
                  </a:endParaRPr>
                </a:p>
              </p:txBody>
            </p:sp>
          </mc:Choice>
          <mc:Fallback xmlns="">
            <p:sp>
              <p:nvSpPr>
                <p:cNvPr id="58" name="TextBox 57">
                  <a:extLst>
                    <a:ext uri="{FF2B5EF4-FFF2-40B4-BE49-F238E27FC236}">
                      <a16:creationId xmlns:a16="http://schemas.microsoft.com/office/drawing/2014/main" id="{6BB4B440-6A29-4782-A95C-9AB9AB51AC6C}"/>
                    </a:ext>
                  </a:extLst>
                </p:cNvPr>
                <p:cNvSpPr txBox="1">
                  <a:spLocks noRot="1" noChangeAspect="1" noMove="1" noResize="1" noEditPoints="1" noAdjustHandles="1" noChangeArrowheads="1" noChangeShapeType="1" noTextEdit="1"/>
                </p:cNvSpPr>
                <p:nvPr/>
              </p:nvSpPr>
              <p:spPr>
                <a:xfrm>
                  <a:off x="6269643" y="3647218"/>
                  <a:ext cx="648072" cy="2094997"/>
                </a:xfrm>
                <a:prstGeom prst="rect">
                  <a:avLst/>
                </a:prstGeom>
                <a:blipFill>
                  <a:blip r:embed="rId6"/>
                  <a:stretch>
                    <a:fillRect/>
                  </a:stretch>
                </a:blipFill>
              </p:spPr>
              <p:txBody>
                <a:bodyPr/>
                <a:lstStyle/>
                <a:p>
                  <a:r>
                    <a:rPr lang="en-GB">
                      <a:noFill/>
                    </a:rPr>
                    <a:t> </a:t>
                  </a:r>
                </a:p>
              </p:txBody>
            </p:sp>
          </mc:Fallback>
        </mc:AlternateContent>
        <p:sp>
          <p:nvSpPr>
            <p:cNvPr id="59" name="Arrow: Right 58">
              <a:extLst>
                <a:ext uri="{FF2B5EF4-FFF2-40B4-BE49-F238E27FC236}">
                  <a16:creationId xmlns:a16="http://schemas.microsoft.com/office/drawing/2014/main" id="{A218F9D2-155F-45F9-8B52-F2256FE7B648}"/>
                </a:ext>
              </a:extLst>
            </p:cNvPr>
            <p:cNvSpPr/>
            <p:nvPr/>
          </p:nvSpPr>
          <p:spPr>
            <a:xfrm>
              <a:off x="5092068" y="4397321"/>
              <a:ext cx="842642" cy="420722"/>
            </a:xfrm>
            <a:prstGeom prst="rightArrow">
              <a:avLst/>
            </a:prstGeom>
            <a:no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0" name="Group 29">
            <a:extLst>
              <a:ext uri="{FF2B5EF4-FFF2-40B4-BE49-F238E27FC236}">
                <a16:creationId xmlns:a16="http://schemas.microsoft.com/office/drawing/2014/main" id="{FFDA64D2-DBA1-4568-B16E-243F509286CF}"/>
              </a:ext>
            </a:extLst>
          </p:cNvPr>
          <p:cNvGrpSpPr/>
          <p:nvPr/>
        </p:nvGrpSpPr>
        <p:grpSpPr>
          <a:xfrm>
            <a:off x="746130" y="2527102"/>
            <a:ext cx="4193308" cy="3818222"/>
            <a:chOff x="746130" y="2527102"/>
            <a:chExt cx="4193308" cy="3818222"/>
          </a:xfrm>
        </p:grpSpPr>
        <p:sp>
          <p:nvSpPr>
            <p:cNvPr id="31" name="Oval 30">
              <a:extLst>
                <a:ext uri="{FF2B5EF4-FFF2-40B4-BE49-F238E27FC236}">
                  <a16:creationId xmlns:a16="http://schemas.microsoft.com/office/drawing/2014/main" id="{D6D87BFA-7656-44D1-B7C5-503997089B2D}"/>
                </a:ext>
              </a:extLst>
            </p:cNvPr>
            <p:cNvSpPr/>
            <p:nvPr/>
          </p:nvSpPr>
          <p:spPr>
            <a:xfrm>
              <a:off x="1734618" y="3265900"/>
              <a:ext cx="648072" cy="648072"/>
            </a:xfrm>
            <a:prstGeom prst="ellipse">
              <a:avLst/>
            </a:prstGeom>
            <a:solidFill>
              <a:schemeClr val="tx1">
                <a:lumMod val="50000"/>
                <a:lumOff val="50000"/>
              </a:schemeClr>
            </a:solidFill>
            <a:ln w="38100">
              <a:solidFill>
                <a:schemeClr val="bg1">
                  <a:lumMod val="95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A</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2" name="Oval 31">
              <a:extLst>
                <a:ext uri="{FF2B5EF4-FFF2-40B4-BE49-F238E27FC236}">
                  <a16:creationId xmlns:a16="http://schemas.microsoft.com/office/drawing/2014/main" id="{3616F686-5ED7-4E08-A4B2-8E98C3F2633E}"/>
                </a:ext>
              </a:extLst>
            </p:cNvPr>
            <p:cNvSpPr/>
            <p:nvPr/>
          </p:nvSpPr>
          <p:spPr>
            <a:xfrm>
              <a:off x="746130" y="5609887"/>
              <a:ext cx="648072" cy="648072"/>
            </a:xfrm>
            <a:prstGeom prst="ellipse">
              <a:avLst/>
            </a:prstGeom>
            <a:solidFill>
              <a:schemeClr val="tx1">
                <a:lumMod val="50000"/>
                <a:lumOff val="50000"/>
              </a:schemeClr>
            </a:solidFill>
            <a:ln w="38100">
              <a:solidFill>
                <a:schemeClr val="bg1">
                  <a:lumMod val="95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B</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3" name="Oval 32">
              <a:extLst>
                <a:ext uri="{FF2B5EF4-FFF2-40B4-BE49-F238E27FC236}">
                  <a16:creationId xmlns:a16="http://schemas.microsoft.com/office/drawing/2014/main" id="{76DF06A4-0468-419D-B434-E3306DAD7E24}"/>
                </a:ext>
              </a:extLst>
            </p:cNvPr>
            <p:cNvSpPr/>
            <p:nvPr/>
          </p:nvSpPr>
          <p:spPr>
            <a:xfrm>
              <a:off x="2944995" y="4832337"/>
              <a:ext cx="648072" cy="648072"/>
            </a:xfrm>
            <a:prstGeom prst="ellipse">
              <a:avLst/>
            </a:prstGeom>
            <a:solidFill>
              <a:schemeClr val="tx1">
                <a:lumMod val="50000"/>
                <a:lumOff val="50000"/>
              </a:schemeClr>
            </a:solidFill>
            <a:ln w="38100">
              <a:solidFill>
                <a:schemeClr val="bg1">
                  <a:lumMod val="95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C</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4" name="Oval 33">
              <a:extLst>
                <a:ext uri="{FF2B5EF4-FFF2-40B4-BE49-F238E27FC236}">
                  <a16:creationId xmlns:a16="http://schemas.microsoft.com/office/drawing/2014/main" id="{6E3BDD6F-AA08-4421-9F3D-30BDBAF1C20A}"/>
                </a:ext>
              </a:extLst>
            </p:cNvPr>
            <p:cNvSpPr/>
            <p:nvPr/>
          </p:nvSpPr>
          <p:spPr>
            <a:xfrm>
              <a:off x="4291366" y="3380464"/>
              <a:ext cx="648072" cy="648072"/>
            </a:xfrm>
            <a:prstGeom prst="ellipse">
              <a:avLst/>
            </a:prstGeom>
            <a:solidFill>
              <a:schemeClr val="tx1">
                <a:lumMod val="50000"/>
                <a:lumOff val="50000"/>
              </a:schemeClr>
            </a:solidFill>
            <a:ln w="38100">
              <a:solidFill>
                <a:schemeClr val="bg1">
                  <a:lumMod val="95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D</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35" name="Straight Connector 34">
              <a:extLst>
                <a:ext uri="{FF2B5EF4-FFF2-40B4-BE49-F238E27FC236}">
                  <a16:creationId xmlns:a16="http://schemas.microsoft.com/office/drawing/2014/main" id="{7650B163-8637-4F6C-B7D4-2DE8A0DD95B2}"/>
                </a:ext>
              </a:extLst>
            </p:cNvPr>
            <p:cNvCxnSpPr>
              <a:cxnSpLocks/>
              <a:stCxn id="31" idx="6"/>
              <a:endCxn id="34" idx="2"/>
            </p:cNvCxnSpPr>
            <p:nvPr/>
          </p:nvCxnSpPr>
          <p:spPr>
            <a:xfrm>
              <a:off x="2382690" y="3589936"/>
              <a:ext cx="1908676" cy="114564"/>
            </a:xfrm>
            <a:prstGeom prst="line">
              <a:avLst/>
            </a:prstGeom>
            <a:ln w="38100">
              <a:solidFill>
                <a:schemeClr val="bg1">
                  <a:lumMod val="95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DFA41DF-AD1E-4B81-8470-61B89075F4B0}"/>
                </a:ext>
              </a:extLst>
            </p:cNvPr>
            <p:cNvCxnSpPr>
              <a:cxnSpLocks/>
              <a:stCxn id="31" idx="3"/>
              <a:endCxn id="32" idx="0"/>
            </p:cNvCxnSpPr>
            <p:nvPr/>
          </p:nvCxnSpPr>
          <p:spPr>
            <a:xfrm flipH="1">
              <a:off x="1070166" y="3819064"/>
              <a:ext cx="759360" cy="1790823"/>
            </a:xfrm>
            <a:prstGeom prst="line">
              <a:avLst/>
            </a:prstGeom>
            <a:ln w="38100">
              <a:solidFill>
                <a:schemeClr val="bg1">
                  <a:lumMod val="95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A925E30-31EF-430A-B1B0-45A43FE31629}"/>
                </a:ext>
              </a:extLst>
            </p:cNvPr>
            <p:cNvCxnSpPr>
              <a:cxnSpLocks/>
              <a:stCxn id="31" idx="5"/>
              <a:endCxn id="33" idx="1"/>
            </p:cNvCxnSpPr>
            <p:nvPr/>
          </p:nvCxnSpPr>
          <p:spPr>
            <a:xfrm>
              <a:off x="2287782" y="3819064"/>
              <a:ext cx="752121" cy="1108181"/>
            </a:xfrm>
            <a:prstGeom prst="line">
              <a:avLst/>
            </a:prstGeom>
            <a:ln w="38100">
              <a:solidFill>
                <a:schemeClr val="bg1">
                  <a:lumMod val="95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3695DED-3145-4E00-9879-F9FD5018A908}"/>
                </a:ext>
              </a:extLst>
            </p:cNvPr>
            <p:cNvCxnSpPr>
              <a:cxnSpLocks/>
              <a:stCxn id="33" idx="7"/>
              <a:endCxn id="34" idx="3"/>
            </p:cNvCxnSpPr>
            <p:nvPr/>
          </p:nvCxnSpPr>
          <p:spPr>
            <a:xfrm flipV="1">
              <a:off x="3498159" y="3933628"/>
              <a:ext cx="888115" cy="993617"/>
            </a:xfrm>
            <a:prstGeom prst="line">
              <a:avLst/>
            </a:prstGeom>
            <a:ln w="38100">
              <a:solidFill>
                <a:schemeClr val="bg1">
                  <a:lumMod val="95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E5224241-130D-495A-8F88-8B0777FCF861}"/>
                </a:ext>
              </a:extLst>
            </p:cNvPr>
            <p:cNvCxnSpPr>
              <a:stCxn id="33" idx="3"/>
              <a:endCxn id="32" idx="6"/>
            </p:cNvCxnSpPr>
            <p:nvPr/>
          </p:nvCxnSpPr>
          <p:spPr>
            <a:xfrm rot="5400000">
              <a:off x="1942842" y="4836862"/>
              <a:ext cx="548422" cy="1645701"/>
            </a:xfrm>
            <a:prstGeom prst="curvedConnector2">
              <a:avLst/>
            </a:prstGeom>
            <a:ln w="38100">
              <a:solidFill>
                <a:schemeClr val="bg1">
                  <a:lumMod val="9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78189995-5EAA-4B51-8513-F2819A77A182}"/>
                </a:ext>
              </a:extLst>
            </p:cNvPr>
            <p:cNvCxnSpPr>
              <a:stCxn id="32" idx="7"/>
              <a:endCxn id="33" idx="2"/>
            </p:cNvCxnSpPr>
            <p:nvPr/>
          </p:nvCxnSpPr>
          <p:spPr>
            <a:xfrm rot="5400000" flipH="1" flipV="1">
              <a:off x="1847933" y="4607734"/>
              <a:ext cx="548422" cy="1645701"/>
            </a:xfrm>
            <a:prstGeom prst="curvedConnector2">
              <a:avLst/>
            </a:prstGeom>
            <a:ln w="38100">
              <a:solidFill>
                <a:schemeClr val="bg1">
                  <a:lumMod val="9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C0309C-7D14-466F-93E9-988F0F323725}"/>
                </a:ext>
              </a:extLst>
            </p:cNvPr>
            <p:cNvSpPr txBox="1"/>
            <p:nvPr/>
          </p:nvSpPr>
          <p:spPr>
            <a:xfrm>
              <a:off x="990951" y="4151923"/>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4</a:t>
              </a:r>
            </a:p>
          </p:txBody>
        </p:sp>
        <p:sp>
          <p:nvSpPr>
            <p:cNvPr id="42" name="TextBox 41">
              <a:extLst>
                <a:ext uri="{FF2B5EF4-FFF2-40B4-BE49-F238E27FC236}">
                  <a16:creationId xmlns:a16="http://schemas.microsoft.com/office/drawing/2014/main" id="{1528A77C-3076-4191-98BF-238428CEB094}"/>
                </a:ext>
              </a:extLst>
            </p:cNvPr>
            <p:cNvSpPr txBox="1"/>
            <p:nvPr/>
          </p:nvSpPr>
          <p:spPr>
            <a:xfrm>
              <a:off x="4368154" y="4728061"/>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2</a:t>
              </a:r>
            </a:p>
          </p:txBody>
        </p:sp>
        <p:sp>
          <p:nvSpPr>
            <p:cNvPr id="43" name="TextBox 42">
              <a:extLst>
                <a:ext uri="{FF2B5EF4-FFF2-40B4-BE49-F238E27FC236}">
                  <a16:creationId xmlns:a16="http://schemas.microsoft.com/office/drawing/2014/main" id="{C073B008-A2FB-4E62-A9CB-07565A37CCAE}"/>
                </a:ext>
              </a:extLst>
            </p:cNvPr>
            <p:cNvSpPr txBox="1"/>
            <p:nvPr/>
          </p:nvSpPr>
          <p:spPr>
            <a:xfrm>
              <a:off x="2546002" y="3817961"/>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3</a:t>
              </a:r>
            </a:p>
          </p:txBody>
        </p:sp>
        <p:sp>
          <p:nvSpPr>
            <p:cNvPr id="44" name="TextBox 43">
              <a:extLst>
                <a:ext uri="{FF2B5EF4-FFF2-40B4-BE49-F238E27FC236}">
                  <a16:creationId xmlns:a16="http://schemas.microsoft.com/office/drawing/2014/main" id="{7D1F2258-477F-4B9E-9C72-337DDBA94889}"/>
                </a:ext>
              </a:extLst>
            </p:cNvPr>
            <p:cNvSpPr txBox="1"/>
            <p:nvPr/>
          </p:nvSpPr>
          <p:spPr>
            <a:xfrm>
              <a:off x="1880399" y="4650112"/>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8</a:t>
              </a:r>
            </a:p>
          </p:txBody>
        </p:sp>
        <p:sp>
          <p:nvSpPr>
            <p:cNvPr id="45" name="TextBox 44">
              <a:extLst>
                <a:ext uri="{FF2B5EF4-FFF2-40B4-BE49-F238E27FC236}">
                  <a16:creationId xmlns:a16="http://schemas.microsoft.com/office/drawing/2014/main" id="{7FFFC023-CC30-4F44-854A-7FC2B41F7176}"/>
                </a:ext>
              </a:extLst>
            </p:cNvPr>
            <p:cNvSpPr txBox="1"/>
            <p:nvPr/>
          </p:nvSpPr>
          <p:spPr>
            <a:xfrm>
              <a:off x="3199185" y="3652362"/>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1</a:t>
              </a:r>
            </a:p>
          </p:txBody>
        </p:sp>
        <p:sp>
          <p:nvSpPr>
            <p:cNvPr id="46" name="TextBox 45">
              <a:extLst>
                <a:ext uri="{FF2B5EF4-FFF2-40B4-BE49-F238E27FC236}">
                  <a16:creationId xmlns:a16="http://schemas.microsoft.com/office/drawing/2014/main" id="{A9128C13-1ABC-419A-A8AC-E3EE9998DD67}"/>
                </a:ext>
              </a:extLst>
            </p:cNvPr>
            <p:cNvSpPr txBox="1"/>
            <p:nvPr/>
          </p:nvSpPr>
          <p:spPr>
            <a:xfrm>
              <a:off x="2160310" y="5822104"/>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6</a:t>
              </a:r>
            </a:p>
          </p:txBody>
        </p:sp>
        <p:cxnSp>
          <p:nvCxnSpPr>
            <p:cNvPr id="47" name="Connector: Curved 46">
              <a:extLst>
                <a:ext uri="{FF2B5EF4-FFF2-40B4-BE49-F238E27FC236}">
                  <a16:creationId xmlns:a16="http://schemas.microsoft.com/office/drawing/2014/main" id="{6C69A94C-A15B-4285-8013-13065B85951D}"/>
                </a:ext>
              </a:extLst>
            </p:cNvPr>
            <p:cNvCxnSpPr>
              <a:stCxn id="33" idx="6"/>
              <a:endCxn id="34" idx="4"/>
            </p:cNvCxnSpPr>
            <p:nvPr/>
          </p:nvCxnSpPr>
          <p:spPr>
            <a:xfrm flipV="1">
              <a:off x="3593067" y="4028536"/>
              <a:ext cx="1022335" cy="1127837"/>
            </a:xfrm>
            <a:prstGeom prst="curvedConnector2">
              <a:avLst/>
            </a:prstGeom>
            <a:ln w="38100">
              <a:solidFill>
                <a:schemeClr val="bg1">
                  <a:lumMod val="95000"/>
                </a:schemeClr>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1F4065A3-60F7-4206-95E3-505D1CDEF2C5}"/>
                </a:ext>
              </a:extLst>
            </p:cNvPr>
            <p:cNvCxnSpPr>
              <a:stCxn id="31" idx="7"/>
              <a:endCxn id="34" idx="1"/>
            </p:cNvCxnSpPr>
            <p:nvPr/>
          </p:nvCxnSpPr>
          <p:spPr>
            <a:xfrm rot="16200000" flipH="1">
              <a:off x="3279746" y="2368844"/>
              <a:ext cx="114564" cy="2098492"/>
            </a:xfrm>
            <a:prstGeom prst="curvedConnector3">
              <a:avLst>
                <a:gd name="adj1" fmla="val -282382"/>
              </a:avLst>
            </a:prstGeom>
            <a:ln w="38100">
              <a:solidFill>
                <a:schemeClr val="bg1">
                  <a:lumMod val="95000"/>
                </a:schemeClr>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8D051FC-2373-493D-8B4B-32211D2A3E9B}"/>
                </a:ext>
              </a:extLst>
            </p:cNvPr>
            <p:cNvSpPr txBox="1"/>
            <p:nvPr/>
          </p:nvSpPr>
          <p:spPr>
            <a:xfrm>
              <a:off x="3296533" y="2527102"/>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9</a:t>
              </a:r>
            </a:p>
          </p:txBody>
        </p:sp>
        <p:sp>
          <p:nvSpPr>
            <p:cNvPr id="50" name="TextBox 49">
              <a:extLst>
                <a:ext uri="{FF2B5EF4-FFF2-40B4-BE49-F238E27FC236}">
                  <a16:creationId xmlns:a16="http://schemas.microsoft.com/office/drawing/2014/main" id="{22C39DBB-3D9B-458B-8298-A7F491FC8DD7}"/>
                </a:ext>
              </a:extLst>
            </p:cNvPr>
            <p:cNvSpPr txBox="1"/>
            <p:nvPr/>
          </p:nvSpPr>
          <p:spPr>
            <a:xfrm>
              <a:off x="3474104" y="4075990"/>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3</a:t>
              </a:r>
            </a:p>
          </p:txBody>
        </p:sp>
      </p:grpSp>
    </p:spTree>
    <p:extLst>
      <p:ext uri="{BB962C8B-B14F-4D97-AF65-F5344CB8AC3E}">
        <p14:creationId xmlns:p14="http://schemas.microsoft.com/office/powerpoint/2010/main" val="588197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1CDF-FCF9-48D0-9C40-393CE4C66A4F}"/>
              </a:ext>
            </a:extLst>
          </p:cNvPr>
          <p:cNvSpPr>
            <a:spLocks noGrp="1"/>
          </p:cNvSpPr>
          <p:nvPr>
            <p:ph type="title"/>
          </p:nvPr>
        </p:nvSpPr>
        <p:spPr/>
        <p:txBody>
          <a:bodyPr/>
          <a:lstStyle/>
          <a:p>
            <a:r>
              <a:rPr lang="en-GB" dirty="0"/>
              <a:t>ADJACENCY MATRIX</a:t>
            </a:r>
          </a:p>
        </p:txBody>
      </p:sp>
      <p:grpSp>
        <p:nvGrpSpPr>
          <p:cNvPr id="30" name="Group 29">
            <a:extLst>
              <a:ext uri="{FF2B5EF4-FFF2-40B4-BE49-F238E27FC236}">
                <a16:creationId xmlns:a16="http://schemas.microsoft.com/office/drawing/2014/main" id="{4AA4F4A1-69FF-4DD1-BF75-3831453E442D}"/>
              </a:ext>
            </a:extLst>
          </p:cNvPr>
          <p:cNvGrpSpPr/>
          <p:nvPr/>
        </p:nvGrpSpPr>
        <p:grpSpPr>
          <a:xfrm>
            <a:off x="5092068" y="2973512"/>
            <a:ext cx="4748348" cy="2768703"/>
            <a:chOff x="5092068" y="2973512"/>
            <a:chExt cx="4748348" cy="2768703"/>
          </a:xfrm>
        </p:grpSpPr>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3DC5E2AC-C3AD-44FC-BC7D-243C40217C82}"/>
                    </a:ext>
                  </a:extLst>
                </p:cNvPr>
                <p:cNvSpPr txBox="1"/>
                <p:nvPr/>
              </p:nvSpPr>
              <p:spPr>
                <a:xfrm>
                  <a:off x="6852084" y="3589936"/>
                  <a:ext cx="2988332" cy="21333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3600" i="1" smtClean="0">
                                <a:solidFill>
                                  <a:schemeClr val="bg1">
                                    <a:lumMod val="95000"/>
                                  </a:schemeClr>
                                </a:solidFill>
                                <a:latin typeface="Cambria Math" panose="02040503050406030204" pitchFamily="18" charset="0"/>
                                <a:cs typeface="Arial" panose="020B0604020202020204" pitchFamily="34" charset="0"/>
                              </a:rPr>
                            </m:ctrlPr>
                          </m:dPr>
                          <m:e>
                            <m:m>
                              <m:mPr>
                                <m:mcs>
                                  <m:mc>
                                    <m:mcPr>
                                      <m:count m:val="4"/>
                                      <m:mcJc m:val="center"/>
                                    </m:mcPr>
                                  </m:mc>
                                </m:mcs>
                                <m:ctrlPr>
                                  <a:rPr lang="en-GB" sz="3600" i="1" smtClean="0">
                                    <a:solidFill>
                                      <a:schemeClr val="bg1">
                                        <a:lumMod val="95000"/>
                                      </a:schemeClr>
                                    </a:solidFill>
                                    <a:latin typeface="Cambria Math" panose="02040503050406030204" pitchFamily="18" charset="0"/>
                                    <a:cs typeface="Arial" panose="020B0604020202020204" pitchFamily="34" charset="0"/>
                                  </a:rPr>
                                </m:ctrlPr>
                              </m:mPr>
                              <m:mr>
                                <m:e>
                                  <m:r>
                                    <m:rPr>
                                      <m:brk m:alnAt="7"/>
                                    </m:rPr>
                                    <a:rPr lang="en-GB" sz="3600" b="0" i="1" smtClean="0">
                                      <a:solidFill>
                                        <a:schemeClr val="bg1">
                                          <a:lumMod val="95000"/>
                                        </a:schemeClr>
                                      </a:solidFill>
                                      <a:latin typeface="Cambria Math" panose="02040503050406030204" pitchFamily="18" charset="0"/>
                                      <a:cs typeface="Arial" panose="020B0604020202020204" pitchFamily="34" charset="0"/>
                                    </a:rPr>
                                    <m:t>−</m:t>
                                  </m:r>
                                </m:e>
                                <m:e>
                                  <m:r>
                                    <a:rPr lang="en-GB" sz="3600" b="0" i="1" smtClean="0">
                                      <a:solidFill>
                                        <a:schemeClr val="bg1">
                                          <a:lumMod val="95000"/>
                                        </a:schemeClr>
                                      </a:solidFill>
                                      <a:latin typeface="Cambria Math" panose="02040503050406030204" pitchFamily="18" charset="0"/>
                                      <a:cs typeface="Arial" panose="020B0604020202020204" pitchFamily="34" charset="0"/>
                                    </a:rPr>
                                    <m:t>4</m:t>
                                  </m:r>
                                </m:e>
                                <m:e>
                                  <m:r>
                                    <a:rPr lang="en-GB" sz="3600" b="0" i="1" smtClean="0">
                                      <a:solidFill>
                                        <a:schemeClr val="bg1">
                                          <a:lumMod val="95000"/>
                                        </a:schemeClr>
                                      </a:solidFill>
                                      <a:latin typeface="Cambria Math" panose="02040503050406030204" pitchFamily="18" charset="0"/>
                                      <a:cs typeface="Arial" panose="020B0604020202020204" pitchFamily="34" charset="0"/>
                                    </a:rPr>
                                    <m:t>3</m:t>
                                  </m:r>
                                </m:e>
                                <m:e>
                                  <m:r>
                                    <a:rPr lang="en-GB" sz="3600" b="0" i="1" smtClean="0">
                                      <a:solidFill>
                                        <a:schemeClr val="bg1">
                                          <a:lumMod val="95000"/>
                                        </a:schemeClr>
                                      </a:solidFill>
                                      <a:latin typeface="Cambria Math" panose="02040503050406030204" pitchFamily="18" charset="0"/>
                                      <a:cs typeface="Arial" panose="020B0604020202020204" pitchFamily="34" charset="0"/>
                                    </a:rPr>
                                    <m:t>1</m:t>
                                  </m:r>
                                </m:e>
                              </m:mr>
                              <m:mr>
                                <m:e>
                                  <m:r>
                                    <a:rPr lang="en-GB" sz="3600" b="0" i="1" smtClean="0">
                                      <a:solidFill>
                                        <a:schemeClr val="bg1">
                                          <a:lumMod val="95000"/>
                                        </a:schemeClr>
                                      </a:solidFill>
                                      <a:latin typeface="Cambria Math" panose="02040503050406030204" pitchFamily="18" charset="0"/>
                                      <a:cs typeface="Arial" panose="020B0604020202020204" pitchFamily="34" charset="0"/>
                                    </a:rPr>
                                    <m:t>−</m:t>
                                  </m:r>
                                </m:e>
                                <m:e>
                                  <m:r>
                                    <a:rPr lang="en-GB" sz="3600" b="0" i="1" smtClean="0">
                                      <a:solidFill>
                                        <a:schemeClr val="bg1">
                                          <a:lumMod val="95000"/>
                                        </a:schemeClr>
                                      </a:solidFill>
                                      <a:latin typeface="Cambria Math" panose="02040503050406030204" pitchFamily="18" charset="0"/>
                                      <a:cs typeface="Arial" panose="020B0604020202020204" pitchFamily="34" charset="0"/>
                                    </a:rPr>
                                    <m:t>−</m:t>
                                  </m:r>
                                </m:e>
                                <m:e>
                                  <m:r>
                                    <a:rPr lang="en-GB" sz="3600" b="1" i="1" smtClean="0">
                                      <a:solidFill>
                                        <a:srgbClr val="FFC000"/>
                                      </a:solidFill>
                                      <a:latin typeface="Cambria Math" panose="02040503050406030204" pitchFamily="18" charset="0"/>
                                      <a:cs typeface="Arial" panose="020B0604020202020204" pitchFamily="34" charset="0"/>
                                    </a:rPr>
                                    <m:t>𝟖</m:t>
                                  </m:r>
                                </m:e>
                                <m:e>
                                  <m:r>
                                    <a:rPr lang="en-GB" sz="3600" b="0" i="1" smtClean="0">
                                      <a:solidFill>
                                        <a:schemeClr val="bg1">
                                          <a:lumMod val="95000"/>
                                        </a:schemeClr>
                                      </a:solidFill>
                                      <a:latin typeface="Cambria Math" panose="02040503050406030204" pitchFamily="18" charset="0"/>
                                      <a:cs typeface="Arial" panose="020B0604020202020204" pitchFamily="34" charset="0"/>
                                    </a:rPr>
                                    <m:t>−</m:t>
                                  </m:r>
                                </m:e>
                              </m:mr>
                              <m:mr>
                                <m:e>
                                  <m:r>
                                    <a:rPr lang="en-GB" sz="3600" b="0" i="1" smtClean="0">
                                      <a:solidFill>
                                        <a:schemeClr val="bg1">
                                          <a:lumMod val="95000"/>
                                        </a:schemeClr>
                                      </a:solidFill>
                                      <a:latin typeface="Cambria Math" panose="02040503050406030204" pitchFamily="18" charset="0"/>
                                      <a:cs typeface="Arial" panose="020B0604020202020204" pitchFamily="34" charset="0"/>
                                    </a:rPr>
                                    <m:t>−</m:t>
                                  </m:r>
                                </m:e>
                                <m:e>
                                  <m:r>
                                    <a:rPr lang="en-GB" sz="3600" b="0" i="1" smtClean="0">
                                      <a:solidFill>
                                        <a:schemeClr val="bg1">
                                          <a:lumMod val="95000"/>
                                        </a:schemeClr>
                                      </a:solidFill>
                                      <a:latin typeface="Cambria Math" panose="02040503050406030204" pitchFamily="18" charset="0"/>
                                      <a:cs typeface="Arial" panose="020B0604020202020204" pitchFamily="34" charset="0"/>
                                    </a:rPr>
                                    <m:t>6</m:t>
                                  </m:r>
                                </m:e>
                                <m:e>
                                  <m:r>
                                    <a:rPr lang="en-GB" sz="3600" b="0" i="1" smtClean="0">
                                      <a:solidFill>
                                        <a:schemeClr val="bg1">
                                          <a:lumMod val="95000"/>
                                        </a:schemeClr>
                                      </a:solidFill>
                                      <a:latin typeface="Cambria Math" panose="02040503050406030204" pitchFamily="18" charset="0"/>
                                      <a:cs typeface="Arial" panose="020B0604020202020204" pitchFamily="34" charset="0"/>
                                    </a:rPr>
                                    <m:t>−</m:t>
                                  </m:r>
                                </m:e>
                                <m:e>
                                  <m:r>
                                    <a:rPr lang="en-GB" sz="3600" b="0" i="1" smtClean="0">
                                      <a:solidFill>
                                        <a:schemeClr val="bg1">
                                          <a:lumMod val="95000"/>
                                        </a:schemeClr>
                                      </a:solidFill>
                                      <a:latin typeface="Cambria Math" panose="02040503050406030204" pitchFamily="18" charset="0"/>
                                      <a:cs typeface="Arial" panose="020B0604020202020204" pitchFamily="34" charset="0"/>
                                    </a:rPr>
                                    <m:t>3</m:t>
                                  </m:r>
                                </m:e>
                              </m:mr>
                              <m:mr>
                                <m:e>
                                  <m:r>
                                    <a:rPr lang="en-GB" sz="3600" b="0" i="1" smtClean="0">
                                      <a:solidFill>
                                        <a:schemeClr val="bg1">
                                          <a:lumMod val="95000"/>
                                        </a:schemeClr>
                                      </a:solidFill>
                                      <a:latin typeface="Cambria Math" panose="02040503050406030204" pitchFamily="18" charset="0"/>
                                      <a:cs typeface="Arial" panose="020B0604020202020204" pitchFamily="34" charset="0"/>
                                    </a:rPr>
                                    <m:t>9</m:t>
                                  </m:r>
                                </m:e>
                                <m:e>
                                  <m:r>
                                    <a:rPr lang="en-GB" sz="3600" b="0" i="1" smtClean="0">
                                      <a:solidFill>
                                        <a:schemeClr val="bg1">
                                          <a:lumMod val="95000"/>
                                        </a:schemeClr>
                                      </a:solidFill>
                                      <a:latin typeface="Cambria Math" panose="02040503050406030204" pitchFamily="18" charset="0"/>
                                      <a:cs typeface="Arial" panose="020B0604020202020204" pitchFamily="34" charset="0"/>
                                    </a:rPr>
                                    <m:t>−</m:t>
                                  </m:r>
                                </m:e>
                                <m:e>
                                  <m:r>
                                    <a:rPr lang="en-GB" sz="3600" b="0" i="1" smtClean="0">
                                      <a:solidFill>
                                        <a:schemeClr val="bg1">
                                          <a:lumMod val="95000"/>
                                        </a:schemeClr>
                                      </a:solidFill>
                                      <a:latin typeface="Cambria Math" panose="02040503050406030204" pitchFamily="18" charset="0"/>
                                      <a:cs typeface="Arial" panose="020B0604020202020204" pitchFamily="34" charset="0"/>
                                    </a:rPr>
                                    <m:t>3</m:t>
                                  </m:r>
                                </m:e>
                                <m:e>
                                  <m:r>
                                    <a:rPr lang="en-GB" sz="3600" b="0" i="1" smtClean="0">
                                      <a:solidFill>
                                        <a:schemeClr val="bg1">
                                          <a:lumMod val="95000"/>
                                        </a:schemeClr>
                                      </a:solidFill>
                                      <a:latin typeface="Cambria Math" panose="02040503050406030204" pitchFamily="18" charset="0"/>
                                      <a:cs typeface="Arial" panose="020B0604020202020204" pitchFamily="34" charset="0"/>
                                    </a:rPr>
                                    <m:t>−</m:t>
                                  </m:r>
                                </m:e>
                              </m:mr>
                            </m:m>
                          </m:e>
                        </m:d>
                      </m:oMath>
                    </m:oMathPara>
                  </a14:m>
                  <a:endParaRPr lang="en-GB" sz="3600" dirty="0">
                    <a:solidFill>
                      <a:schemeClr val="bg1">
                        <a:lumMod val="95000"/>
                      </a:schemeClr>
                    </a:solidFill>
                    <a:latin typeface="Arial" panose="020B0604020202020204" pitchFamily="34" charset="0"/>
                    <a:cs typeface="Arial" panose="020B0604020202020204" pitchFamily="34" charset="0"/>
                  </a:endParaRPr>
                </a:p>
              </p:txBody>
            </p:sp>
          </mc:Choice>
          <mc:Fallback xmlns="">
            <p:sp>
              <p:nvSpPr>
                <p:cNvPr id="32" name="TextBox 31">
                  <a:extLst>
                    <a:ext uri="{FF2B5EF4-FFF2-40B4-BE49-F238E27FC236}">
                      <a16:creationId xmlns:a16="http://schemas.microsoft.com/office/drawing/2014/main" id="{3DC5E2AC-C3AD-44FC-BC7D-243C40217C82}"/>
                    </a:ext>
                  </a:extLst>
                </p:cNvPr>
                <p:cNvSpPr txBox="1">
                  <a:spLocks noRot="1" noChangeAspect="1" noMove="1" noResize="1" noEditPoints="1" noAdjustHandles="1" noChangeArrowheads="1" noChangeShapeType="1" noTextEdit="1"/>
                </p:cNvSpPr>
                <p:nvPr/>
              </p:nvSpPr>
              <p:spPr>
                <a:xfrm>
                  <a:off x="6852084" y="3589936"/>
                  <a:ext cx="2988332" cy="2133341"/>
                </a:xfrm>
                <a:prstGeom prst="rect">
                  <a:avLst/>
                </a:prstGeom>
                <a:blipFill>
                  <a:blip r:embed="rId4"/>
                  <a:stretch>
                    <a:fillRect r="-61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3861A33-5063-422E-9CC6-62B6DF05A2EE}"/>
                    </a:ext>
                  </a:extLst>
                </p:cNvPr>
                <p:cNvSpPr txBox="1"/>
                <p:nvPr/>
              </p:nvSpPr>
              <p:spPr>
                <a:xfrm>
                  <a:off x="7123047" y="2973512"/>
                  <a:ext cx="2700300" cy="58477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m>
                          <m:mPr>
                            <m:mcs>
                              <m:mc>
                                <m:mcPr>
                                  <m:count m:val="4"/>
                                  <m:mcJc m:val="center"/>
                                </m:mcPr>
                              </m:mc>
                            </m:mcs>
                            <m:ctrlPr>
                              <a:rPr lang="en-GB" sz="3200" i="1">
                                <a:solidFill>
                                  <a:schemeClr val="bg1">
                                    <a:lumMod val="95000"/>
                                  </a:schemeClr>
                                </a:solidFill>
                                <a:latin typeface="Cambria Math" panose="02040503050406030204" pitchFamily="18" charset="0"/>
                              </a:rPr>
                            </m:ctrlPr>
                          </m:mPr>
                          <m:mr>
                            <m:e>
                              <m:r>
                                <a:rPr lang="en-GB" sz="3200" i="1">
                                  <a:solidFill>
                                    <a:schemeClr val="bg1">
                                      <a:lumMod val="95000"/>
                                    </a:schemeClr>
                                  </a:solidFill>
                                  <a:latin typeface="Cambria Math" panose="02040503050406030204" pitchFamily="18" charset="0"/>
                                </a:rPr>
                                <m:t>𝐴</m:t>
                              </m:r>
                            </m:e>
                            <m:e>
                              <m:r>
                                <a:rPr lang="en-GB" sz="3200" i="1">
                                  <a:solidFill>
                                    <a:schemeClr val="bg1">
                                      <a:lumMod val="95000"/>
                                    </a:schemeClr>
                                  </a:solidFill>
                                  <a:latin typeface="Cambria Math" panose="02040503050406030204" pitchFamily="18" charset="0"/>
                                </a:rPr>
                                <m:t> </m:t>
                              </m:r>
                              <m:r>
                                <a:rPr lang="en-GB" sz="3200" i="1">
                                  <a:solidFill>
                                    <a:schemeClr val="bg1">
                                      <a:lumMod val="95000"/>
                                    </a:schemeClr>
                                  </a:solidFill>
                                  <a:latin typeface="Cambria Math" panose="02040503050406030204" pitchFamily="18" charset="0"/>
                                </a:rPr>
                                <m:t>𝐵</m:t>
                              </m:r>
                            </m:e>
                            <m:e>
                              <m:r>
                                <a:rPr lang="en-GB" sz="3200" i="1">
                                  <a:solidFill>
                                    <a:schemeClr val="bg1">
                                      <a:lumMod val="95000"/>
                                    </a:schemeClr>
                                  </a:solidFill>
                                  <a:latin typeface="Cambria Math" panose="02040503050406030204" pitchFamily="18" charset="0"/>
                                </a:rPr>
                                <m:t> </m:t>
                              </m:r>
                              <m:r>
                                <a:rPr lang="en-GB" sz="3200" i="1">
                                  <a:solidFill>
                                    <a:schemeClr val="bg1">
                                      <a:lumMod val="95000"/>
                                    </a:schemeClr>
                                  </a:solidFill>
                                  <a:latin typeface="Cambria Math" panose="02040503050406030204" pitchFamily="18" charset="0"/>
                                </a:rPr>
                                <m:t>𝐶</m:t>
                              </m:r>
                            </m:e>
                            <m:e>
                              <m:r>
                                <a:rPr lang="en-GB" sz="3200" i="1">
                                  <a:solidFill>
                                    <a:schemeClr val="bg1">
                                      <a:lumMod val="95000"/>
                                    </a:schemeClr>
                                  </a:solidFill>
                                  <a:latin typeface="Cambria Math" panose="02040503050406030204" pitchFamily="18" charset="0"/>
                                </a:rPr>
                                <m:t>  </m:t>
                              </m:r>
                              <m:r>
                                <a:rPr lang="en-GB" sz="3200" i="1">
                                  <a:solidFill>
                                    <a:schemeClr val="bg1">
                                      <a:lumMod val="95000"/>
                                    </a:schemeClr>
                                  </a:solidFill>
                                  <a:latin typeface="Cambria Math" panose="02040503050406030204" pitchFamily="18" charset="0"/>
                                </a:rPr>
                                <m:t>𝐷</m:t>
                              </m:r>
                            </m:e>
                          </m:mr>
                        </m:m>
                      </m:oMath>
                    </m:oMathPara>
                  </a14:m>
                  <a:endParaRPr lang="en-GB" sz="1600" dirty="0">
                    <a:solidFill>
                      <a:schemeClr val="bg1">
                        <a:lumMod val="95000"/>
                      </a:schemeClr>
                    </a:solidFill>
                  </a:endParaRPr>
                </a:p>
              </p:txBody>
            </p:sp>
          </mc:Choice>
          <mc:Fallback xmlns="">
            <p:sp>
              <p:nvSpPr>
                <p:cNvPr id="33" name="TextBox 32">
                  <a:extLst>
                    <a:ext uri="{FF2B5EF4-FFF2-40B4-BE49-F238E27FC236}">
                      <a16:creationId xmlns:a16="http://schemas.microsoft.com/office/drawing/2014/main" id="{93861A33-5063-422E-9CC6-62B6DF05A2EE}"/>
                    </a:ext>
                  </a:extLst>
                </p:cNvPr>
                <p:cNvSpPr txBox="1">
                  <a:spLocks noRot="1" noChangeAspect="1" noMove="1" noResize="1" noEditPoints="1" noAdjustHandles="1" noChangeArrowheads="1" noChangeShapeType="1" noTextEdit="1"/>
                </p:cNvSpPr>
                <p:nvPr/>
              </p:nvSpPr>
              <p:spPr>
                <a:xfrm>
                  <a:off x="7123047" y="2973512"/>
                  <a:ext cx="2700300" cy="584775"/>
                </a:xfrm>
                <a:prstGeom prst="rect">
                  <a:avLst/>
                </a:prstGeom>
                <a:blipFill>
                  <a:blip r:embed="rId5"/>
                  <a:stretch>
                    <a:fillRect r="-11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D4BAE4B-CB48-4A6B-B39B-5EB42E5564F6}"/>
                    </a:ext>
                  </a:extLst>
                </p:cNvPr>
                <p:cNvSpPr txBox="1"/>
                <p:nvPr/>
              </p:nvSpPr>
              <p:spPr>
                <a:xfrm>
                  <a:off x="6269643" y="3647218"/>
                  <a:ext cx="648072" cy="209499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GB" sz="3600" b="0" i="1" smtClean="0">
                                <a:solidFill>
                                  <a:schemeClr val="bg1">
                                    <a:lumMod val="95000"/>
                                  </a:schemeClr>
                                </a:solidFill>
                                <a:latin typeface="Cambria Math" panose="02040503050406030204" pitchFamily="18" charset="0"/>
                              </a:rPr>
                            </m:ctrlPr>
                          </m:mPr>
                          <m:mr>
                            <m:e>
                              <m:r>
                                <a:rPr lang="en-GB" sz="3600" b="0" i="1" smtClean="0">
                                  <a:solidFill>
                                    <a:schemeClr val="bg1">
                                      <a:lumMod val="95000"/>
                                    </a:schemeClr>
                                  </a:solidFill>
                                  <a:latin typeface="Cambria Math" panose="02040503050406030204" pitchFamily="18" charset="0"/>
                                </a:rPr>
                                <m:t>𝐴</m:t>
                              </m:r>
                            </m:e>
                          </m:mr>
                          <m:mr>
                            <m:e>
                              <m:r>
                                <a:rPr lang="en-GB" sz="3600" b="0" i="1" smtClean="0">
                                  <a:solidFill>
                                    <a:schemeClr val="bg1">
                                      <a:lumMod val="95000"/>
                                    </a:schemeClr>
                                  </a:solidFill>
                                  <a:latin typeface="Cambria Math" panose="02040503050406030204" pitchFamily="18" charset="0"/>
                                </a:rPr>
                                <m:t>𝐵</m:t>
                              </m:r>
                            </m:e>
                          </m:mr>
                          <m:mr>
                            <m:e>
                              <m:r>
                                <a:rPr lang="en-GB" sz="3600" b="0" i="1" smtClean="0">
                                  <a:solidFill>
                                    <a:schemeClr val="bg1">
                                      <a:lumMod val="95000"/>
                                    </a:schemeClr>
                                  </a:solidFill>
                                  <a:latin typeface="Cambria Math" panose="02040503050406030204" pitchFamily="18" charset="0"/>
                                </a:rPr>
                                <m:t>𝐶</m:t>
                              </m:r>
                            </m:e>
                          </m:mr>
                          <m:mr>
                            <m:e>
                              <m:r>
                                <a:rPr lang="en-GB" sz="3600" b="0" i="1" smtClean="0">
                                  <a:solidFill>
                                    <a:schemeClr val="bg1">
                                      <a:lumMod val="95000"/>
                                    </a:schemeClr>
                                  </a:solidFill>
                                  <a:latin typeface="Cambria Math" panose="02040503050406030204" pitchFamily="18" charset="0"/>
                                </a:rPr>
                                <m:t>𝐷</m:t>
                              </m:r>
                            </m:e>
                          </m:mr>
                        </m:m>
                      </m:oMath>
                    </m:oMathPara>
                  </a14:m>
                  <a:endParaRPr lang="en-GB" dirty="0">
                    <a:solidFill>
                      <a:schemeClr val="bg1">
                        <a:lumMod val="95000"/>
                      </a:schemeClr>
                    </a:solidFill>
                  </a:endParaRPr>
                </a:p>
              </p:txBody>
            </p:sp>
          </mc:Choice>
          <mc:Fallback xmlns="">
            <p:sp>
              <p:nvSpPr>
                <p:cNvPr id="34" name="TextBox 33">
                  <a:extLst>
                    <a:ext uri="{FF2B5EF4-FFF2-40B4-BE49-F238E27FC236}">
                      <a16:creationId xmlns:a16="http://schemas.microsoft.com/office/drawing/2014/main" id="{DD4BAE4B-CB48-4A6B-B39B-5EB42E5564F6}"/>
                    </a:ext>
                  </a:extLst>
                </p:cNvPr>
                <p:cNvSpPr txBox="1">
                  <a:spLocks noRot="1" noChangeAspect="1" noMove="1" noResize="1" noEditPoints="1" noAdjustHandles="1" noChangeArrowheads="1" noChangeShapeType="1" noTextEdit="1"/>
                </p:cNvSpPr>
                <p:nvPr/>
              </p:nvSpPr>
              <p:spPr>
                <a:xfrm>
                  <a:off x="6269643" y="3647218"/>
                  <a:ext cx="648072" cy="2094997"/>
                </a:xfrm>
                <a:prstGeom prst="rect">
                  <a:avLst/>
                </a:prstGeom>
                <a:blipFill>
                  <a:blip r:embed="rId6"/>
                  <a:stretch>
                    <a:fillRect/>
                  </a:stretch>
                </a:blipFill>
              </p:spPr>
              <p:txBody>
                <a:bodyPr/>
                <a:lstStyle/>
                <a:p>
                  <a:r>
                    <a:rPr lang="en-GB">
                      <a:noFill/>
                    </a:rPr>
                    <a:t> </a:t>
                  </a:r>
                </a:p>
              </p:txBody>
            </p:sp>
          </mc:Fallback>
        </mc:AlternateContent>
        <p:sp>
          <p:nvSpPr>
            <p:cNvPr id="35" name="Arrow: Right 34">
              <a:extLst>
                <a:ext uri="{FF2B5EF4-FFF2-40B4-BE49-F238E27FC236}">
                  <a16:creationId xmlns:a16="http://schemas.microsoft.com/office/drawing/2014/main" id="{AB49F390-931A-41F0-A026-9E43DA14AB8A}"/>
                </a:ext>
              </a:extLst>
            </p:cNvPr>
            <p:cNvSpPr/>
            <p:nvPr/>
          </p:nvSpPr>
          <p:spPr>
            <a:xfrm>
              <a:off x="5092068" y="4397321"/>
              <a:ext cx="842642" cy="420722"/>
            </a:xfrm>
            <a:prstGeom prst="rightArrow">
              <a:avLst/>
            </a:prstGeom>
            <a:no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1" name="Group 30">
            <a:extLst>
              <a:ext uri="{FF2B5EF4-FFF2-40B4-BE49-F238E27FC236}">
                <a16:creationId xmlns:a16="http://schemas.microsoft.com/office/drawing/2014/main" id="{1361B9FD-98DC-4CC9-A4E9-5762C9B68A22}"/>
              </a:ext>
            </a:extLst>
          </p:cNvPr>
          <p:cNvGrpSpPr/>
          <p:nvPr/>
        </p:nvGrpSpPr>
        <p:grpSpPr>
          <a:xfrm>
            <a:off x="746130" y="2527102"/>
            <a:ext cx="4193308" cy="3818222"/>
            <a:chOff x="746130" y="2527102"/>
            <a:chExt cx="4193308" cy="3818222"/>
          </a:xfrm>
        </p:grpSpPr>
        <p:sp>
          <p:nvSpPr>
            <p:cNvPr id="36" name="Oval 35">
              <a:extLst>
                <a:ext uri="{FF2B5EF4-FFF2-40B4-BE49-F238E27FC236}">
                  <a16:creationId xmlns:a16="http://schemas.microsoft.com/office/drawing/2014/main" id="{9A0B5A18-A9B7-4B28-8813-7470C76CA64A}"/>
                </a:ext>
              </a:extLst>
            </p:cNvPr>
            <p:cNvSpPr/>
            <p:nvPr/>
          </p:nvSpPr>
          <p:spPr>
            <a:xfrm>
              <a:off x="1734618" y="3265900"/>
              <a:ext cx="648072" cy="648072"/>
            </a:xfrm>
            <a:prstGeom prst="ellipse">
              <a:avLst/>
            </a:prstGeom>
            <a:solidFill>
              <a:schemeClr val="tx1">
                <a:lumMod val="50000"/>
                <a:lumOff val="50000"/>
              </a:schemeClr>
            </a:solidFill>
            <a:ln w="38100">
              <a:solidFill>
                <a:schemeClr val="bg1">
                  <a:lumMod val="95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A</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1" name="Oval 50">
              <a:extLst>
                <a:ext uri="{FF2B5EF4-FFF2-40B4-BE49-F238E27FC236}">
                  <a16:creationId xmlns:a16="http://schemas.microsoft.com/office/drawing/2014/main" id="{0C7E7A35-DD09-48AF-AD76-5C1267924F64}"/>
                </a:ext>
              </a:extLst>
            </p:cNvPr>
            <p:cNvSpPr/>
            <p:nvPr/>
          </p:nvSpPr>
          <p:spPr>
            <a:xfrm>
              <a:off x="746130" y="5609887"/>
              <a:ext cx="648072" cy="648072"/>
            </a:xfrm>
            <a:prstGeom prst="ellipse">
              <a:avLst/>
            </a:prstGeom>
            <a:solidFill>
              <a:schemeClr val="tx1">
                <a:lumMod val="50000"/>
                <a:lumOff val="50000"/>
              </a:schemeClr>
            </a:solidFill>
            <a:ln w="38100">
              <a:solidFill>
                <a:schemeClr val="bg1">
                  <a:lumMod val="95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B</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3" name="Oval 52">
              <a:extLst>
                <a:ext uri="{FF2B5EF4-FFF2-40B4-BE49-F238E27FC236}">
                  <a16:creationId xmlns:a16="http://schemas.microsoft.com/office/drawing/2014/main" id="{41968837-5B95-4936-951A-1CEB04DEF128}"/>
                </a:ext>
              </a:extLst>
            </p:cNvPr>
            <p:cNvSpPr/>
            <p:nvPr/>
          </p:nvSpPr>
          <p:spPr>
            <a:xfrm>
              <a:off x="2944995" y="4832337"/>
              <a:ext cx="648072" cy="648072"/>
            </a:xfrm>
            <a:prstGeom prst="ellipse">
              <a:avLst/>
            </a:prstGeom>
            <a:solidFill>
              <a:schemeClr val="tx1">
                <a:lumMod val="50000"/>
                <a:lumOff val="50000"/>
              </a:schemeClr>
            </a:solidFill>
            <a:ln w="38100">
              <a:solidFill>
                <a:schemeClr val="bg1">
                  <a:lumMod val="95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C</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BCCBD59B-6933-48E3-9486-23F9CDABC17C}"/>
                </a:ext>
              </a:extLst>
            </p:cNvPr>
            <p:cNvSpPr/>
            <p:nvPr/>
          </p:nvSpPr>
          <p:spPr>
            <a:xfrm>
              <a:off x="4291366" y="3380464"/>
              <a:ext cx="648072" cy="648072"/>
            </a:xfrm>
            <a:prstGeom prst="ellipse">
              <a:avLst/>
            </a:prstGeom>
            <a:solidFill>
              <a:schemeClr val="tx1">
                <a:lumMod val="50000"/>
                <a:lumOff val="50000"/>
              </a:schemeClr>
            </a:solidFill>
            <a:ln w="38100">
              <a:solidFill>
                <a:schemeClr val="bg1">
                  <a:lumMod val="95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D</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5" name="Straight Connector 54">
              <a:extLst>
                <a:ext uri="{FF2B5EF4-FFF2-40B4-BE49-F238E27FC236}">
                  <a16:creationId xmlns:a16="http://schemas.microsoft.com/office/drawing/2014/main" id="{B9971C02-CA4F-4848-848A-D9681C4A217A}"/>
                </a:ext>
              </a:extLst>
            </p:cNvPr>
            <p:cNvCxnSpPr>
              <a:cxnSpLocks/>
              <a:stCxn id="36" idx="6"/>
              <a:endCxn id="54" idx="2"/>
            </p:cNvCxnSpPr>
            <p:nvPr/>
          </p:nvCxnSpPr>
          <p:spPr>
            <a:xfrm>
              <a:off x="2382690" y="3589936"/>
              <a:ext cx="1908676" cy="114564"/>
            </a:xfrm>
            <a:prstGeom prst="line">
              <a:avLst/>
            </a:prstGeom>
            <a:ln w="38100">
              <a:solidFill>
                <a:schemeClr val="bg1">
                  <a:lumMod val="95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CF4AE33-BCDC-41A8-8DB3-58C5554A6317}"/>
                </a:ext>
              </a:extLst>
            </p:cNvPr>
            <p:cNvCxnSpPr>
              <a:cxnSpLocks/>
              <a:stCxn id="36" idx="3"/>
              <a:endCxn id="51" idx="0"/>
            </p:cNvCxnSpPr>
            <p:nvPr/>
          </p:nvCxnSpPr>
          <p:spPr>
            <a:xfrm flipH="1">
              <a:off x="1070166" y="3819064"/>
              <a:ext cx="759360" cy="1790823"/>
            </a:xfrm>
            <a:prstGeom prst="line">
              <a:avLst/>
            </a:prstGeom>
            <a:ln w="38100">
              <a:solidFill>
                <a:schemeClr val="bg1">
                  <a:lumMod val="95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2EE7388-9AAD-4B85-B40B-26C8ACD0045F}"/>
                </a:ext>
              </a:extLst>
            </p:cNvPr>
            <p:cNvCxnSpPr>
              <a:cxnSpLocks/>
              <a:stCxn id="36" idx="5"/>
              <a:endCxn id="53" idx="1"/>
            </p:cNvCxnSpPr>
            <p:nvPr/>
          </p:nvCxnSpPr>
          <p:spPr>
            <a:xfrm>
              <a:off x="2287782" y="3819064"/>
              <a:ext cx="752121" cy="1108181"/>
            </a:xfrm>
            <a:prstGeom prst="line">
              <a:avLst/>
            </a:prstGeom>
            <a:ln w="38100">
              <a:solidFill>
                <a:schemeClr val="bg1">
                  <a:lumMod val="95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FEEDF31-5709-41C7-A87D-E062E1B01CC1}"/>
                </a:ext>
              </a:extLst>
            </p:cNvPr>
            <p:cNvCxnSpPr>
              <a:cxnSpLocks/>
              <a:stCxn id="53" idx="7"/>
              <a:endCxn id="54" idx="3"/>
            </p:cNvCxnSpPr>
            <p:nvPr/>
          </p:nvCxnSpPr>
          <p:spPr>
            <a:xfrm flipV="1">
              <a:off x="3498159" y="3933628"/>
              <a:ext cx="888115" cy="993617"/>
            </a:xfrm>
            <a:prstGeom prst="line">
              <a:avLst/>
            </a:prstGeom>
            <a:ln w="38100">
              <a:solidFill>
                <a:schemeClr val="bg1">
                  <a:lumMod val="95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9" name="Connector: Curved 58">
              <a:extLst>
                <a:ext uri="{FF2B5EF4-FFF2-40B4-BE49-F238E27FC236}">
                  <a16:creationId xmlns:a16="http://schemas.microsoft.com/office/drawing/2014/main" id="{1D3A002A-3D78-462B-B6FC-F50A7F1AA516}"/>
                </a:ext>
              </a:extLst>
            </p:cNvPr>
            <p:cNvCxnSpPr>
              <a:stCxn id="53" idx="3"/>
              <a:endCxn id="51" idx="6"/>
            </p:cNvCxnSpPr>
            <p:nvPr/>
          </p:nvCxnSpPr>
          <p:spPr>
            <a:xfrm rot="5400000">
              <a:off x="1942842" y="4836862"/>
              <a:ext cx="548422" cy="1645701"/>
            </a:xfrm>
            <a:prstGeom prst="curvedConnector2">
              <a:avLst/>
            </a:prstGeom>
            <a:ln w="38100">
              <a:solidFill>
                <a:schemeClr val="bg1">
                  <a:lumMod val="9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0" name="Connector: Curved 59">
              <a:extLst>
                <a:ext uri="{FF2B5EF4-FFF2-40B4-BE49-F238E27FC236}">
                  <a16:creationId xmlns:a16="http://schemas.microsoft.com/office/drawing/2014/main" id="{8FBB965F-C255-449A-990D-FA580F08D0C7}"/>
                </a:ext>
              </a:extLst>
            </p:cNvPr>
            <p:cNvCxnSpPr>
              <a:stCxn id="51" idx="7"/>
              <a:endCxn id="53" idx="2"/>
            </p:cNvCxnSpPr>
            <p:nvPr/>
          </p:nvCxnSpPr>
          <p:spPr>
            <a:xfrm rot="5400000" flipH="1" flipV="1">
              <a:off x="1847933" y="4607734"/>
              <a:ext cx="548422" cy="1645701"/>
            </a:xfrm>
            <a:prstGeom prst="curvedConnector2">
              <a:avLst/>
            </a:prstGeom>
            <a:ln w="38100">
              <a:solidFill>
                <a:schemeClr val="bg1">
                  <a:lumMod val="9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768AD54A-5414-4F7A-885A-085852B255EF}"/>
                </a:ext>
              </a:extLst>
            </p:cNvPr>
            <p:cNvSpPr txBox="1"/>
            <p:nvPr/>
          </p:nvSpPr>
          <p:spPr>
            <a:xfrm>
              <a:off x="990951" y="4151923"/>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4</a:t>
              </a:r>
            </a:p>
          </p:txBody>
        </p:sp>
        <p:sp>
          <p:nvSpPr>
            <p:cNvPr id="68" name="TextBox 67">
              <a:extLst>
                <a:ext uri="{FF2B5EF4-FFF2-40B4-BE49-F238E27FC236}">
                  <a16:creationId xmlns:a16="http://schemas.microsoft.com/office/drawing/2014/main" id="{00ECE296-A5DE-4B20-B870-25C1A1C51080}"/>
                </a:ext>
              </a:extLst>
            </p:cNvPr>
            <p:cNvSpPr txBox="1"/>
            <p:nvPr/>
          </p:nvSpPr>
          <p:spPr>
            <a:xfrm>
              <a:off x="4368154" y="4728061"/>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2</a:t>
              </a:r>
            </a:p>
          </p:txBody>
        </p:sp>
        <p:sp>
          <p:nvSpPr>
            <p:cNvPr id="69" name="TextBox 68">
              <a:extLst>
                <a:ext uri="{FF2B5EF4-FFF2-40B4-BE49-F238E27FC236}">
                  <a16:creationId xmlns:a16="http://schemas.microsoft.com/office/drawing/2014/main" id="{1EC3E476-3DF2-4D08-8A0F-9F6ED257FAE7}"/>
                </a:ext>
              </a:extLst>
            </p:cNvPr>
            <p:cNvSpPr txBox="1"/>
            <p:nvPr/>
          </p:nvSpPr>
          <p:spPr>
            <a:xfrm>
              <a:off x="2546002" y="3817961"/>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3</a:t>
              </a:r>
            </a:p>
          </p:txBody>
        </p:sp>
        <p:sp>
          <p:nvSpPr>
            <p:cNvPr id="70" name="TextBox 69">
              <a:extLst>
                <a:ext uri="{FF2B5EF4-FFF2-40B4-BE49-F238E27FC236}">
                  <a16:creationId xmlns:a16="http://schemas.microsoft.com/office/drawing/2014/main" id="{8AEF5B89-E36B-4BA7-AED2-E8DE996222C7}"/>
                </a:ext>
              </a:extLst>
            </p:cNvPr>
            <p:cNvSpPr txBox="1"/>
            <p:nvPr/>
          </p:nvSpPr>
          <p:spPr>
            <a:xfrm>
              <a:off x="1880399" y="4650112"/>
              <a:ext cx="403251" cy="523220"/>
            </a:xfrm>
            <a:prstGeom prst="rect">
              <a:avLst/>
            </a:prstGeom>
            <a:noFill/>
          </p:spPr>
          <p:txBody>
            <a:bodyPr wrap="square" rtlCol="0">
              <a:spAutoFit/>
            </a:bodyPr>
            <a:lstStyle/>
            <a:p>
              <a:r>
                <a:rPr lang="en-GB" sz="2800" b="1" dirty="0">
                  <a:solidFill>
                    <a:srgbClr val="FFC000"/>
                  </a:solidFill>
                  <a:latin typeface="Arial" panose="020B0604020202020204" pitchFamily="34" charset="0"/>
                  <a:cs typeface="Arial" panose="020B0604020202020204" pitchFamily="34" charset="0"/>
                </a:rPr>
                <a:t>8</a:t>
              </a:r>
            </a:p>
          </p:txBody>
        </p:sp>
        <p:sp>
          <p:nvSpPr>
            <p:cNvPr id="71" name="TextBox 70">
              <a:extLst>
                <a:ext uri="{FF2B5EF4-FFF2-40B4-BE49-F238E27FC236}">
                  <a16:creationId xmlns:a16="http://schemas.microsoft.com/office/drawing/2014/main" id="{11F9F0B7-26BD-49C6-A67F-72788C8BA72D}"/>
                </a:ext>
              </a:extLst>
            </p:cNvPr>
            <p:cNvSpPr txBox="1"/>
            <p:nvPr/>
          </p:nvSpPr>
          <p:spPr>
            <a:xfrm>
              <a:off x="3199185" y="3652362"/>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1</a:t>
              </a:r>
            </a:p>
          </p:txBody>
        </p:sp>
        <p:sp>
          <p:nvSpPr>
            <p:cNvPr id="72" name="TextBox 71">
              <a:extLst>
                <a:ext uri="{FF2B5EF4-FFF2-40B4-BE49-F238E27FC236}">
                  <a16:creationId xmlns:a16="http://schemas.microsoft.com/office/drawing/2014/main" id="{C01D5333-559B-4E88-BB6D-212B9BDB8C79}"/>
                </a:ext>
              </a:extLst>
            </p:cNvPr>
            <p:cNvSpPr txBox="1"/>
            <p:nvPr/>
          </p:nvSpPr>
          <p:spPr>
            <a:xfrm>
              <a:off x="2160310" y="5822104"/>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6</a:t>
              </a:r>
            </a:p>
          </p:txBody>
        </p:sp>
        <p:cxnSp>
          <p:nvCxnSpPr>
            <p:cNvPr id="73" name="Connector: Curved 72">
              <a:extLst>
                <a:ext uri="{FF2B5EF4-FFF2-40B4-BE49-F238E27FC236}">
                  <a16:creationId xmlns:a16="http://schemas.microsoft.com/office/drawing/2014/main" id="{B27F037B-11BF-4134-852E-C435F124B342}"/>
                </a:ext>
              </a:extLst>
            </p:cNvPr>
            <p:cNvCxnSpPr>
              <a:stCxn id="53" idx="6"/>
              <a:endCxn id="54" idx="4"/>
            </p:cNvCxnSpPr>
            <p:nvPr/>
          </p:nvCxnSpPr>
          <p:spPr>
            <a:xfrm flipV="1">
              <a:off x="3593067" y="4028536"/>
              <a:ext cx="1022335" cy="1127837"/>
            </a:xfrm>
            <a:prstGeom prst="curvedConnector2">
              <a:avLst/>
            </a:prstGeom>
            <a:ln w="38100">
              <a:solidFill>
                <a:schemeClr val="bg1">
                  <a:lumMod val="95000"/>
                </a:schemeClr>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74" name="Connector: Curved 73">
              <a:extLst>
                <a:ext uri="{FF2B5EF4-FFF2-40B4-BE49-F238E27FC236}">
                  <a16:creationId xmlns:a16="http://schemas.microsoft.com/office/drawing/2014/main" id="{1064DE11-84D3-4742-B0E9-13D1B2CD1A53}"/>
                </a:ext>
              </a:extLst>
            </p:cNvPr>
            <p:cNvCxnSpPr>
              <a:stCxn id="36" idx="7"/>
              <a:endCxn id="54" idx="1"/>
            </p:cNvCxnSpPr>
            <p:nvPr/>
          </p:nvCxnSpPr>
          <p:spPr>
            <a:xfrm rot="16200000" flipH="1">
              <a:off x="3279746" y="2368844"/>
              <a:ext cx="114564" cy="2098492"/>
            </a:xfrm>
            <a:prstGeom prst="curvedConnector3">
              <a:avLst>
                <a:gd name="adj1" fmla="val -282382"/>
              </a:avLst>
            </a:prstGeom>
            <a:ln w="38100">
              <a:solidFill>
                <a:schemeClr val="bg1">
                  <a:lumMod val="95000"/>
                </a:schemeClr>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CA6D3A6E-1127-435E-B11A-4E8B9B63AFBD}"/>
                </a:ext>
              </a:extLst>
            </p:cNvPr>
            <p:cNvSpPr txBox="1"/>
            <p:nvPr/>
          </p:nvSpPr>
          <p:spPr>
            <a:xfrm>
              <a:off x="3296533" y="2527102"/>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9</a:t>
              </a:r>
            </a:p>
          </p:txBody>
        </p:sp>
        <p:sp>
          <p:nvSpPr>
            <p:cNvPr id="76" name="TextBox 75">
              <a:extLst>
                <a:ext uri="{FF2B5EF4-FFF2-40B4-BE49-F238E27FC236}">
                  <a16:creationId xmlns:a16="http://schemas.microsoft.com/office/drawing/2014/main" id="{CDD57AE1-E7D6-4BAC-9309-1DDF99B96C4B}"/>
                </a:ext>
              </a:extLst>
            </p:cNvPr>
            <p:cNvSpPr txBox="1"/>
            <p:nvPr/>
          </p:nvSpPr>
          <p:spPr>
            <a:xfrm>
              <a:off x="3474104" y="4075990"/>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3</a:t>
              </a:r>
            </a:p>
          </p:txBody>
        </p:sp>
      </p:grpSp>
      <mc:AlternateContent xmlns:mc="http://schemas.openxmlformats.org/markup-compatibility/2006" xmlns:a14="http://schemas.microsoft.com/office/drawing/2010/main">
        <mc:Choice Requires="a14">
          <p:sp>
            <p:nvSpPr>
              <p:cNvPr id="37" name="Text Placeholder 2">
                <a:extLst>
                  <a:ext uri="{FF2B5EF4-FFF2-40B4-BE49-F238E27FC236}">
                    <a16:creationId xmlns:a16="http://schemas.microsoft.com/office/drawing/2014/main" id="{6CEF6782-8F97-478A-A137-01BF12F0490D}"/>
                  </a:ext>
                </a:extLst>
              </p:cNvPr>
              <p:cNvSpPr>
                <a:spLocks noGrp="1"/>
              </p:cNvSpPr>
              <p:nvPr>
                <p:ph type="body" sz="quarter" idx="10"/>
              </p:nvPr>
            </p:nvSpPr>
            <p:spPr>
              <a:xfrm>
                <a:off x="875420" y="1304763"/>
                <a:ext cx="10441160" cy="1381939"/>
              </a:xfrm>
            </p:spPr>
            <p:txBody>
              <a:bodyPr>
                <a:normAutofit fontScale="92500"/>
              </a:bodyPr>
              <a:lstStyle/>
              <a:p>
                <a:pPr marL="0" indent="0">
                  <a:buNone/>
                </a:pPr>
                <a:r>
                  <a:rPr lang="en-GB" dirty="0"/>
                  <a:t>An </a:t>
                </a:r>
                <a:r>
                  <a:rPr lang="en-GB" b="1" dirty="0">
                    <a:solidFill>
                      <a:srgbClr val="FFC000"/>
                    </a:solidFill>
                  </a:rPr>
                  <a:t>adjacency matrix</a:t>
                </a:r>
                <a:r>
                  <a:rPr lang="en-GB" dirty="0"/>
                  <a:t> </a:t>
                </a:r>
                <a14:m>
                  <m:oMath xmlns:m="http://schemas.openxmlformats.org/officeDocument/2006/math">
                    <m:r>
                      <a:rPr lang="en-GB" b="0" i="1" smtClean="0">
                        <a:latin typeface="Cambria Math" panose="02040503050406030204" pitchFamily="18" charset="0"/>
                      </a:rPr>
                      <m:t>𝑀</m:t>
                    </m:r>
                  </m:oMath>
                </a14:m>
                <a:r>
                  <a:rPr lang="en-GB" dirty="0"/>
                  <a:t> is another simple way to represent a graph. The cell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𝑀</m:t>
                        </m:r>
                      </m:e>
                      <m:sub>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𝑣</m:t>
                        </m:r>
                      </m:sub>
                    </m:sSub>
                  </m:oMath>
                </a14:m>
                <a:r>
                  <a:rPr lang="en-GB" dirty="0"/>
                  <a:t> (also noted </a:t>
                </a:r>
                <a14:m>
                  <m:oMath xmlns:m="http://schemas.openxmlformats.org/officeDocument/2006/math">
                    <m:r>
                      <a:rPr lang="en-GB" i="1" dirty="0" smtClean="0">
                        <a:latin typeface="Cambria Math" panose="02040503050406030204" pitchFamily="18" charset="0"/>
                        <a:cs typeface="Courier New" panose="02070309020205020404" pitchFamily="49" charset="0"/>
                      </a:rPr>
                      <m:t>𝑀</m:t>
                    </m:r>
                    <m:r>
                      <a:rPr lang="en-GB" i="1" dirty="0" smtClean="0">
                        <a:latin typeface="Cambria Math" panose="02040503050406030204" pitchFamily="18" charset="0"/>
                        <a:cs typeface="Courier New" panose="02070309020205020404" pitchFamily="49" charset="0"/>
                      </a:rPr>
                      <m:t>[</m:t>
                    </m:r>
                    <m:r>
                      <a:rPr lang="en-GB" i="1" dirty="0">
                        <a:latin typeface="Cambria Math" panose="02040503050406030204" pitchFamily="18" charset="0"/>
                        <a:cs typeface="Courier New" panose="02070309020205020404" pitchFamily="49" charset="0"/>
                      </a:rPr>
                      <m:t>𝑢</m:t>
                    </m:r>
                    <m:r>
                      <a:rPr lang="en-GB" i="1" dirty="0" smtClean="0">
                        <a:latin typeface="Cambria Math" panose="02040503050406030204" pitchFamily="18" charset="0"/>
                        <a:cs typeface="Courier New" panose="02070309020205020404" pitchFamily="49" charset="0"/>
                      </a:rPr>
                      <m:t>][</m:t>
                    </m:r>
                    <m:r>
                      <a:rPr lang="en-GB" i="1" dirty="0" smtClean="0">
                        <a:latin typeface="Cambria Math" panose="02040503050406030204" pitchFamily="18" charset="0"/>
                        <a:cs typeface="Courier New" panose="02070309020205020404" pitchFamily="49" charset="0"/>
                      </a:rPr>
                      <m:t>𝑣</m:t>
                    </m:r>
                    <m:r>
                      <a:rPr lang="en-GB" i="1" dirty="0" smtClean="0">
                        <a:latin typeface="Cambria Math" panose="02040503050406030204" pitchFamily="18" charset="0"/>
                        <a:cs typeface="Courier New" panose="02070309020205020404" pitchFamily="49" charset="0"/>
                      </a:rPr>
                      <m:t>]</m:t>
                    </m:r>
                  </m:oMath>
                </a14:m>
                <a:r>
                  <a:rPr lang="en-GB" dirty="0">
                    <a:latin typeface="Courier New" panose="02070309020205020404" pitchFamily="49" charset="0"/>
                    <a:cs typeface="Courier New" panose="02070309020205020404" pitchFamily="49" charset="0"/>
                  </a:rPr>
                  <a:t>) </a:t>
                </a:r>
                <a:r>
                  <a:rPr lang="en-GB" dirty="0"/>
                  <a:t>represents the edge weight of going from node </a:t>
                </a:r>
                <a14:m>
                  <m:oMath xmlns:m="http://schemas.openxmlformats.org/officeDocument/2006/math">
                    <m:r>
                      <a:rPr lang="en-GB" b="0" i="1" smtClean="0">
                        <a:latin typeface="Cambria Math" panose="02040503050406030204" pitchFamily="18" charset="0"/>
                      </a:rPr>
                      <m:t>𝑢</m:t>
                    </m:r>
                  </m:oMath>
                </a14:m>
                <a:r>
                  <a:rPr lang="en-GB" dirty="0"/>
                  <a:t> to node </a:t>
                </a:r>
                <a14:m>
                  <m:oMath xmlns:m="http://schemas.openxmlformats.org/officeDocument/2006/math">
                    <m:r>
                      <a:rPr lang="en-GB" b="0" i="1" smtClean="0">
                        <a:latin typeface="Cambria Math" panose="02040503050406030204" pitchFamily="18" charset="0"/>
                      </a:rPr>
                      <m:t>𝑣</m:t>
                    </m:r>
                  </m:oMath>
                </a14:m>
                <a:r>
                  <a:rPr lang="en-GB" dirty="0"/>
                  <a:t>.</a:t>
                </a:r>
              </a:p>
            </p:txBody>
          </p:sp>
        </mc:Choice>
        <mc:Fallback xmlns="">
          <p:sp>
            <p:nvSpPr>
              <p:cNvPr id="37" name="Text Placeholder 2">
                <a:extLst>
                  <a:ext uri="{FF2B5EF4-FFF2-40B4-BE49-F238E27FC236}">
                    <a16:creationId xmlns:a16="http://schemas.microsoft.com/office/drawing/2014/main" id="{6CEF6782-8F97-478A-A137-01BF12F0490D}"/>
                  </a:ext>
                </a:extLst>
              </p:cNvPr>
              <p:cNvSpPr>
                <a:spLocks noGrp="1" noRot="1" noChangeAspect="1" noMove="1" noResize="1" noEditPoints="1" noAdjustHandles="1" noChangeArrowheads="1" noChangeShapeType="1" noTextEdit="1"/>
              </p:cNvSpPr>
              <p:nvPr>
                <p:ph type="body" sz="quarter" idx="10"/>
              </p:nvPr>
            </p:nvSpPr>
            <p:spPr>
              <a:xfrm>
                <a:off x="875420" y="1304763"/>
                <a:ext cx="10441160" cy="1381939"/>
              </a:xfrm>
              <a:blipFill>
                <a:blip r:embed="rId7"/>
                <a:stretch>
                  <a:fillRect l="-1051" t="-6608"/>
                </a:stretch>
              </a:blipFill>
            </p:spPr>
            <p:txBody>
              <a:bodyPr/>
              <a:lstStyle/>
              <a:p>
                <a:r>
                  <a:rPr lang="en-GB">
                    <a:noFill/>
                  </a:rPr>
                  <a:t> </a:t>
                </a:r>
              </a:p>
            </p:txBody>
          </p:sp>
        </mc:Fallback>
      </mc:AlternateContent>
    </p:spTree>
    <p:extLst>
      <p:ext uri="{BB962C8B-B14F-4D97-AF65-F5344CB8AC3E}">
        <p14:creationId xmlns:p14="http://schemas.microsoft.com/office/powerpoint/2010/main" val="446340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1CDF-FCF9-48D0-9C40-393CE4C66A4F}"/>
              </a:ext>
            </a:extLst>
          </p:cNvPr>
          <p:cNvSpPr>
            <a:spLocks noGrp="1"/>
          </p:cNvSpPr>
          <p:nvPr>
            <p:ph type="title"/>
          </p:nvPr>
        </p:nvSpPr>
        <p:spPr/>
        <p:txBody>
          <a:bodyPr/>
          <a:lstStyle/>
          <a:p>
            <a:r>
              <a:rPr lang="en-GB" dirty="0"/>
              <a:t>ADJACENCY MATRIX</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7DD1139-EF9B-4514-8AB1-C460C6693F28}"/>
                  </a:ext>
                </a:extLst>
              </p:cNvPr>
              <p:cNvSpPr>
                <a:spLocks noGrp="1"/>
              </p:cNvSpPr>
              <p:nvPr>
                <p:ph type="body" sz="quarter" idx="10"/>
              </p:nvPr>
            </p:nvSpPr>
            <p:spPr>
              <a:xfrm>
                <a:off x="1059656" y="1304763"/>
                <a:ext cx="10072688" cy="1381939"/>
              </a:xfrm>
            </p:spPr>
            <p:txBody>
              <a:bodyPr>
                <a:normAutofit lnSpcReduction="10000"/>
              </a:bodyPr>
              <a:lstStyle/>
              <a:p>
                <a:pPr marL="0" indent="0">
                  <a:buNone/>
                </a:pPr>
                <a:r>
                  <a:rPr lang="en-GB" sz="2400" dirty="0"/>
                  <a:t>There are several conventions to represent the absence of an edge in an </a:t>
                </a:r>
                <a:r>
                  <a:rPr lang="en-GB" sz="2400" b="1" dirty="0">
                    <a:solidFill>
                      <a:srgbClr val="FFC000"/>
                    </a:solidFill>
                  </a:rPr>
                  <a:t>adjacency matrix</a:t>
                </a:r>
                <a:r>
                  <a:rPr lang="en-GB" sz="2400" dirty="0"/>
                  <a:t> </a:t>
                </a:r>
                <a14:m>
                  <m:oMath xmlns:m="http://schemas.openxmlformats.org/officeDocument/2006/math">
                    <m:r>
                      <a:rPr lang="en-GB" sz="2400" b="0" i="1" smtClean="0">
                        <a:latin typeface="Cambria Math" panose="02040503050406030204" pitchFamily="18" charset="0"/>
                      </a:rPr>
                      <m:t>𝑀</m:t>
                    </m:r>
                  </m:oMath>
                </a14:m>
                <a:r>
                  <a:rPr lang="en-GB" sz="2400" dirty="0"/>
                  <a:t>. When no edge exists between node </a:t>
                </a:r>
                <a14:m>
                  <m:oMath xmlns:m="http://schemas.openxmlformats.org/officeDocument/2006/math">
                    <m:r>
                      <a:rPr lang="en-GB" sz="2400" b="0" i="1" smtClean="0">
                        <a:latin typeface="Cambria Math" panose="02040503050406030204" pitchFamily="18" charset="0"/>
                      </a:rPr>
                      <m:t>𝑢</m:t>
                    </m:r>
                  </m:oMath>
                </a14:m>
                <a:r>
                  <a:rPr lang="en-GB" sz="2400" dirty="0"/>
                  <a:t> and </a:t>
                </a:r>
                <a14:m>
                  <m:oMath xmlns:m="http://schemas.openxmlformats.org/officeDocument/2006/math">
                    <m:r>
                      <a:rPr lang="en-GB" sz="2400" b="0" i="1" smtClean="0">
                        <a:latin typeface="Cambria Math" panose="02040503050406030204" pitchFamily="18" charset="0"/>
                      </a:rPr>
                      <m:t>𝑣</m:t>
                    </m:r>
                  </m:oMath>
                </a14:m>
                <a:r>
                  <a:rPr lang="en-GB" sz="2400" dirty="0"/>
                  <a:t>,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𝑀</m:t>
                        </m:r>
                      </m:e>
                      <m:sub>
                        <m:r>
                          <a:rPr lang="en-GB" sz="2400" b="0" i="1" smtClean="0">
                            <a:latin typeface="Cambria Math" panose="02040503050406030204" pitchFamily="18" charset="0"/>
                          </a:rPr>
                          <m:t>𝑢</m:t>
                        </m:r>
                        <m:r>
                          <a:rPr lang="en-GB" sz="2400" b="0" i="1" smtClean="0">
                            <a:latin typeface="Cambria Math" panose="02040503050406030204" pitchFamily="18" charset="0"/>
                          </a:rPr>
                          <m:t>,</m:t>
                        </m:r>
                        <m:r>
                          <a:rPr lang="en-GB" sz="2400" b="0" i="1" smtClean="0">
                            <a:latin typeface="Cambria Math" panose="02040503050406030204" pitchFamily="18" charset="0"/>
                          </a:rPr>
                          <m:t>𝑣</m:t>
                        </m:r>
                      </m:sub>
                    </m:sSub>
                    <m:r>
                      <a:rPr lang="en-GB" sz="2400" b="0" i="1" smtClean="0">
                        <a:latin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m:t>
                    </m:r>
                  </m:oMath>
                </a14:m>
                <a:r>
                  <a:rPr lang="en-GB" sz="2400" dirty="0"/>
                  <a:t> or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𝑀</m:t>
                        </m:r>
                      </m:e>
                      <m:sub>
                        <m:r>
                          <a:rPr lang="en-GB" sz="2400" i="1">
                            <a:latin typeface="Cambria Math" panose="02040503050406030204" pitchFamily="18" charset="0"/>
                          </a:rPr>
                          <m:t>𝑢</m:t>
                        </m:r>
                        <m:r>
                          <a:rPr lang="en-GB" sz="2400" i="1">
                            <a:latin typeface="Cambria Math" panose="02040503050406030204" pitchFamily="18" charset="0"/>
                          </a:rPr>
                          <m:t>,</m:t>
                        </m:r>
                        <m:r>
                          <a:rPr lang="en-GB" sz="2400" i="1">
                            <a:latin typeface="Cambria Math" panose="02040503050406030204" pitchFamily="18" charset="0"/>
                          </a:rPr>
                          <m:t>𝑣</m:t>
                        </m:r>
                      </m:sub>
                    </m:sSub>
                    <m:r>
                      <a:rPr lang="en-GB" sz="2400" i="1">
                        <a:latin typeface="Cambria Math" panose="02040503050406030204" pitchFamily="18" charset="0"/>
                      </a:rPr>
                      <m:t>=</m:t>
                    </m:r>
                    <m:r>
                      <a:rPr lang="en-GB" sz="2400" b="0" i="1" smtClean="0">
                        <a:latin typeface="Cambria Math" panose="02040503050406030204" pitchFamily="18" charset="0"/>
                      </a:rPr>
                      <m:t>0</m:t>
                    </m:r>
                  </m:oMath>
                </a14:m>
                <a:r>
                  <a:rPr lang="en-GB" sz="2400" dirty="0"/>
                  <a:t>. The choice between the three values depends on the type of problems we try to solve.</a:t>
                </a:r>
              </a:p>
            </p:txBody>
          </p:sp>
        </mc:Choice>
        <mc:Fallback xmlns="">
          <p:sp>
            <p:nvSpPr>
              <p:cNvPr id="3" name="Text Placeholder 2">
                <a:extLst>
                  <a:ext uri="{FF2B5EF4-FFF2-40B4-BE49-F238E27FC236}">
                    <a16:creationId xmlns:a16="http://schemas.microsoft.com/office/drawing/2014/main" id="{27DD1139-EF9B-4514-8AB1-C460C6693F28}"/>
                  </a:ext>
                </a:extLst>
              </p:cNvPr>
              <p:cNvSpPr>
                <a:spLocks noGrp="1" noRot="1" noChangeAspect="1" noMove="1" noResize="1" noEditPoints="1" noAdjustHandles="1" noChangeArrowheads="1" noChangeShapeType="1" noTextEdit="1"/>
              </p:cNvSpPr>
              <p:nvPr>
                <p:ph type="body" sz="quarter" idx="10"/>
              </p:nvPr>
            </p:nvSpPr>
            <p:spPr>
              <a:xfrm>
                <a:off x="1059656" y="1304763"/>
                <a:ext cx="10072688" cy="1381939"/>
              </a:xfrm>
              <a:blipFill>
                <a:blip r:embed="rId3"/>
                <a:stretch>
                  <a:fillRect l="-969" t="-8811" b="-2203"/>
                </a:stretch>
              </a:blipFill>
            </p:spPr>
            <p:txBody>
              <a:bodyPr/>
              <a:lstStyle/>
              <a:p>
                <a:r>
                  <a:rPr lang="en-GB">
                    <a:noFill/>
                  </a:rPr>
                  <a:t> </a:t>
                </a:r>
              </a:p>
            </p:txBody>
          </p:sp>
        </mc:Fallback>
      </mc:AlternateContent>
      <p:grpSp>
        <p:nvGrpSpPr>
          <p:cNvPr id="60" name="Group 59">
            <a:extLst>
              <a:ext uri="{FF2B5EF4-FFF2-40B4-BE49-F238E27FC236}">
                <a16:creationId xmlns:a16="http://schemas.microsoft.com/office/drawing/2014/main" id="{BF4D58BD-10ED-4D22-AE8D-178A784C01F4}"/>
              </a:ext>
            </a:extLst>
          </p:cNvPr>
          <p:cNvGrpSpPr/>
          <p:nvPr/>
        </p:nvGrpSpPr>
        <p:grpSpPr>
          <a:xfrm>
            <a:off x="5092068" y="2973512"/>
            <a:ext cx="4748348" cy="2768703"/>
            <a:chOff x="5092068" y="2973512"/>
            <a:chExt cx="4748348" cy="2768703"/>
          </a:xfrm>
        </p:grpSpPr>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167CB1D5-58CA-45AE-8994-25739A032680}"/>
                    </a:ext>
                  </a:extLst>
                </p:cNvPr>
                <p:cNvSpPr txBox="1"/>
                <p:nvPr/>
              </p:nvSpPr>
              <p:spPr>
                <a:xfrm>
                  <a:off x="6852084" y="3589936"/>
                  <a:ext cx="2988332" cy="21333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3600" i="1" smtClean="0">
                                <a:solidFill>
                                  <a:schemeClr val="bg1">
                                    <a:lumMod val="95000"/>
                                  </a:schemeClr>
                                </a:solidFill>
                                <a:latin typeface="Cambria Math" panose="02040503050406030204" pitchFamily="18" charset="0"/>
                                <a:ea typeface="Cambria Math" panose="02040503050406030204" pitchFamily="18" charset="0"/>
                                <a:cs typeface="Arial" panose="020B0604020202020204" pitchFamily="34" charset="0"/>
                              </a:rPr>
                            </m:ctrlPr>
                          </m:dPr>
                          <m:e>
                            <m:m>
                              <m:mPr>
                                <m:mcs>
                                  <m:mc>
                                    <m:mcPr>
                                      <m:count m:val="4"/>
                                      <m:mcJc m:val="center"/>
                                    </m:mcPr>
                                  </m:mc>
                                </m:mcs>
                                <m:ctrlPr>
                                  <a:rPr lang="en-GB" sz="3600" i="1" smtClean="0">
                                    <a:solidFill>
                                      <a:schemeClr val="bg1">
                                        <a:lumMod val="95000"/>
                                      </a:schemeClr>
                                    </a:solidFill>
                                    <a:latin typeface="Cambria Math" panose="02040503050406030204" pitchFamily="18" charset="0"/>
                                    <a:ea typeface="Cambria Math" panose="02040503050406030204" pitchFamily="18" charset="0"/>
                                    <a:cs typeface="Arial" panose="020B0604020202020204" pitchFamily="34" charset="0"/>
                                  </a:rPr>
                                </m:ctrlPr>
                              </m:mPr>
                              <m:mr>
                                <m:e>
                                  <m:r>
                                    <m:rPr>
                                      <m:brk m:alnAt="7"/>
                                    </m:rPr>
                                    <a:rPr lang="en-GB" sz="3600" b="1" i="1" smtClean="0">
                                      <a:solidFill>
                                        <a:srgbClr val="FFC000"/>
                                      </a:solidFill>
                                      <a:latin typeface="Cambria Math" panose="02040503050406030204" pitchFamily="18" charset="0"/>
                                      <a:ea typeface="Cambria Math" panose="02040503050406030204" pitchFamily="18" charset="0"/>
                                      <a:cs typeface="Arial" panose="020B0604020202020204" pitchFamily="34" charset="0"/>
                                    </a:rPr>
                                    <m:t>∞</m:t>
                                  </m:r>
                                </m:e>
                                <m:e>
                                  <m:r>
                                    <a:rPr lang="en-GB" sz="3600" b="0" i="1" smtClean="0">
                                      <a:solidFill>
                                        <a:schemeClr val="bg1">
                                          <a:lumMod val="95000"/>
                                        </a:schemeClr>
                                      </a:solidFill>
                                      <a:latin typeface="Cambria Math" panose="02040503050406030204" pitchFamily="18" charset="0"/>
                                      <a:cs typeface="Arial" panose="020B0604020202020204" pitchFamily="34" charset="0"/>
                                    </a:rPr>
                                    <m:t>4</m:t>
                                  </m:r>
                                </m:e>
                                <m:e>
                                  <m:r>
                                    <a:rPr lang="en-GB" sz="3600" b="0" i="1" smtClean="0">
                                      <a:solidFill>
                                        <a:schemeClr val="bg1">
                                          <a:lumMod val="95000"/>
                                        </a:schemeClr>
                                      </a:solidFill>
                                      <a:latin typeface="Cambria Math" panose="02040503050406030204" pitchFamily="18" charset="0"/>
                                      <a:cs typeface="Arial" panose="020B0604020202020204" pitchFamily="34" charset="0"/>
                                    </a:rPr>
                                    <m:t>3</m:t>
                                  </m:r>
                                </m:e>
                                <m:e>
                                  <m:r>
                                    <a:rPr lang="en-GB" sz="3600" b="0" i="1" smtClean="0">
                                      <a:solidFill>
                                        <a:schemeClr val="bg1">
                                          <a:lumMod val="95000"/>
                                        </a:schemeClr>
                                      </a:solidFill>
                                      <a:latin typeface="Cambria Math" panose="02040503050406030204" pitchFamily="18" charset="0"/>
                                      <a:cs typeface="Arial" panose="020B0604020202020204" pitchFamily="34" charset="0"/>
                                    </a:rPr>
                                    <m:t>1</m:t>
                                  </m:r>
                                </m:e>
                              </m:mr>
                              <m:mr>
                                <m:e>
                                  <m:r>
                                    <m:rPr>
                                      <m:brk m:alnAt="7"/>
                                    </m:rPr>
                                    <a:rPr lang="en-GB" sz="3600" b="1" i="1">
                                      <a:solidFill>
                                        <a:srgbClr val="FFC000"/>
                                      </a:solidFill>
                                      <a:latin typeface="Cambria Math" panose="02040503050406030204" pitchFamily="18" charset="0"/>
                                      <a:ea typeface="Cambria Math" panose="02040503050406030204" pitchFamily="18" charset="0"/>
                                      <a:cs typeface="Arial" panose="020B0604020202020204" pitchFamily="34" charset="0"/>
                                    </a:rPr>
                                    <m:t>∞</m:t>
                                  </m:r>
                                </m:e>
                                <m:e>
                                  <m:r>
                                    <m:rPr>
                                      <m:brk m:alnAt="7"/>
                                    </m:rPr>
                                    <a:rPr lang="en-GB" sz="3600" b="1" i="1">
                                      <a:solidFill>
                                        <a:srgbClr val="FFC000"/>
                                      </a:solidFill>
                                      <a:latin typeface="Cambria Math" panose="02040503050406030204" pitchFamily="18" charset="0"/>
                                      <a:ea typeface="Cambria Math" panose="02040503050406030204" pitchFamily="18" charset="0"/>
                                      <a:cs typeface="Arial" panose="020B0604020202020204" pitchFamily="34" charset="0"/>
                                    </a:rPr>
                                    <m:t>∞</m:t>
                                  </m:r>
                                </m:e>
                                <m:e>
                                  <m:r>
                                    <a:rPr lang="en-GB" sz="3600" b="0" i="1" smtClean="0">
                                      <a:solidFill>
                                        <a:schemeClr val="bg1">
                                          <a:lumMod val="95000"/>
                                        </a:schemeClr>
                                      </a:solidFill>
                                      <a:latin typeface="Cambria Math" panose="02040503050406030204" pitchFamily="18" charset="0"/>
                                      <a:cs typeface="Arial" panose="020B0604020202020204" pitchFamily="34" charset="0"/>
                                    </a:rPr>
                                    <m:t>8</m:t>
                                  </m:r>
                                </m:e>
                                <m:e>
                                  <m:r>
                                    <m:rPr>
                                      <m:brk m:alnAt="7"/>
                                    </m:rPr>
                                    <a:rPr lang="en-GB" sz="3600" b="1" i="1">
                                      <a:solidFill>
                                        <a:srgbClr val="FFC000"/>
                                      </a:solidFill>
                                      <a:latin typeface="Cambria Math" panose="02040503050406030204" pitchFamily="18" charset="0"/>
                                      <a:ea typeface="Cambria Math" panose="02040503050406030204" pitchFamily="18" charset="0"/>
                                      <a:cs typeface="Arial" panose="020B0604020202020204" pitchFamily="34" charset="0"/>
                                    </a:rPr>
                                    <m:t>∞</m:t>
                                  </m:r>
                                </m:e>
                              </m:mr>
                              <m:mr>
                                <m:e>
                                  <m:r>
                                    <m:rPr>
                                      <m:brk m:alnAt="7"/>
                                    </m:rPr>
                                    <a:rPr lang="en-GB" sz="3600" b="1" i="1">
                                      <a:solidFill>
                                        <a:srgbClr val="FFC000"/>
                                      </a:solidFill>
                                      <a:latin typeface="Cambria Math" panose="02040503050406030204" pitchFamily="18" charset="0"/>
                                      <a:ea typeface="Cambria Math" panose="02040503050406030204" pitchFamily="18" charset="0"/>
                                      <a:cs typeface="Arial" panose="020B0604020202020204" pitchFamily="34" charset="0"/>
                                    </a:rPr>
                                    <m:t>∞</m:t>
                                  </m:r>
                                </m:e>
                                <m:e>
                                  <m:r>
                                    <a:rPr lang="en-GB" sz="3600" b="0" i="1" smtClean="0">
                                      <a:solidFill>
                                        <a:schemeClr val="bg1">
                                          <a:lumMod val="95000"/>
                                        </a:schemeClr>
                                      </a:solidFill>
                                      <a:latin typeface="Cambria Math" panose="02040503050406030204" pitchFamily="18" charset="0"/>
                                      <a:cs typeface="Arial" panose="020B0604020202020204" pitchFamily="34" charset="0"/>
                                    </a:rPr>
                                    <m:t>6</m:t>
                                  </m:r>
                                </m:e>
                                <m:e>
                                  <m:r>
                                    <m:rPr>
                                      <m:brk m:alnAt="7"/>
                                    </m:rPr>
                                    <a:rPr lang="en-GB" sz="3600" b="1" i="1">
                                      <a:solidFill>
                                        <a:srgbClr val="FFC000"/>
                                      </a:solidFill>
                                      <a:latin typeface="Cambria Math" panose="02040503050406030204" pitchFamily="18" charset="0"/>
                                      <a:ea typeface="Cambria Math" panose="02040503050406030204" pitchFamily="18" charset="0"/>
                                      <a:cs typeface="Arial" panose="020B0604020202020204" pitchFamily="34" charset="0"/>
                                    </a:rPr>
                                    <m:t>∞</m:t>
                                  </m:r>
                                </m:e>
                                <m:e>
                                  <m:r>
                                    <a:rPr lang="en-GB" sz="3600" b="0" i="1" smtClean="0">
                                      <a:solidFill>
                                        <a:schemeClr val="bg1">
                                          <a:lumMod val="95000"/>
                                        </a:schemeClr>
                                      </a:solidFill>
                                      <a:latin typeface="Cambria Math" panose="02040503050406030204" pitchFamily="18" charset="0"/>
                                      <a:cs typeface="Arial" panose="020B0604020202020204" pitchFamily="34" charset="0"/>
                                    </a:rPr>
                                    <m:t>3</m:t>
                                  </m:r>
                                </m:e>
                              </m:mr>
                              <m:mr>
                                <m:e>
                                  <m:r>
                                    <a:rPr lang="en-GB" sz="3600" b="0" i="1" smtClean="0">
                                      <a:solidFill>
                                        <a:schemeClr val="bg1">
                                          <a:lumMod val="95000"/>
                                        </a:schemeClr>
                                      </a:solidFill>
                                      <a:latin typeface="Cambria Math" panose="02040503050406030204" pitchFamily="18" charset="0"/>
                                      <a:cs typeface="Arial" panose="020B0604020202020204" pitchFamily="34" charset="0"/>
                                    </a:rPr>
                                    <m:t>9</m:t>
                                  </m:r>
                                </m:e>
                                <m:e>
                                  <m:r>
                                    <m:rPr>
                                      <m:brk m:alnAt="7"/>
                                    </m:rPr>
                                    <a:rPr lang="en-GB" sz="3600" b="1" i="1">
                                      <a:solidFill>
                                        <a:srgbClr val="FFC000"/>
                                      </a:solidFill>
                                      <a:latin typeface="Cambria Math" panose="02040503050406030204" pitchFamily="18" charset="0"/>
                                      <a:ea typeface="Cambria Math" panose="02040503050406030204" pitchFamily="18" charset="0"/>
                                      <a:cs typeface="Arial" panose="020B0604020202020204" pitchFamily="34" charset="0"/>
                                    </a:rPr>
                                    <m:t>∞</m:t>
                                  </m:r>
                                </m:e>
                                <m:e>
                                  <m:r>
                                    <a:rPr lang="en-GB" sz="3600" b="0" i="1" smtClean="0">
                                      <a:solidFill>
                                        <a:schemeClr val="bg1">
                                          <a:lumMod val="95000"/>
                                        </a:schemeClr>
                                      </a:solidFill>
                                      <a:latin typeface="Cambria Math" panose="02040503050406030204" pitchFamily="18" charset="0"/>
                                      <a:cs typeface="Arial" panose="020B0604020202020204" pitchFamily="34" charset="0"/>
                                    </a:rPr>
                                    <m:t>3</m:t>
                                  </m:r>
                                </m:e>
                                <m:e>
                                  <m:r>
                                    <m:rPr>
                                      <m:brk m:alnAt="7"/>
                                    </m:rPr>
                                    <a:rPr lang="en-GB" sz="3600" b="1" i="1">
                                      <a:solidFill>
                                        <a:srgbClr val="FFC000"/>
                                      </a:solidFill>
                                      <a:latin typeface="Cambria Math" panose="02040503050406030204" pitchFamily="18" charset="0"/>
                                      <a:ea typeface="Cambria Math" panose="02040503050406030204" pitchFamily="18" charset="0"/>
                                      <a:cs typeface="Arial" panose="020B0604020202020204" pitchFamily="34" charset="0"/>
                                    </a:rPr>
                                    <m:t>∞</m:t>
                                  </m:r>
                                </m:e>
                              </m:mr>
                            </m:m>
                          </m:e>
                        </m:d>
                      </m:oMath>
                    </m:oMathPara>
                  </a14:m>
                  <a:endParaRPr lang="en-GB" sz="3600" dirty="0">
                    <a:solidFill>
                      <a:schemeClr val="bg1">
                        <a:lumMod val="95000"/>
                      </a:schemeClr>
                    </a:solidFill>
                    <a:latin typeface="Arial" panose="020B0604020202020204" pitchFamily="34" charset="0"/>
                    <a:cs typeface="Arial" panose="020B0604020202020204" pitchFamily="34" charset="0"/>
                  </a:endParaRPr>
                </a:p>
              </p:txBody>
            </p:sp>
          </mc:Choice>
          <mc:Fallback xmlns="">
            <p:sp>
              <p:nvSpPr>
                <p:cNvPr id="54" name="TextBox 53">
                  <a:extLst>
                    <a:ext uri="{FF2B5EF4-FFF2-40B4-BE49-F238E27FC236}">
                      <a16:creationId xmlns:a16="http://schemas.microsoft.com/office/drawing/2014/main" id="{167CB1D5-58CA-45AE-8994-25739A032680}"/>
                    </a:ext>
                  </a:extLst>
                </p:cNvPr>
                <p:cNvSpPr txBox="1">
                  <a:spLocks noRot="1" noChangeAspect="1" noMove="1" noResize="1" noEditPoints="1" noAdjustHandles="1" noChangeArrowheads="1" noChangeShapeType="1" noTextEdit="1"/>
                </p:cNvSpPr>
                <p:nvPr/>
              </p:nvSpPr>
              <p:spPr>
                <a:xfrm>
                  <a:off x="6852084" y="3589936"/>
                  <a:ext cx="2988332" cy="2133341"/>
                </a:xfrm>
                <a:prstGeom prst="rect">
                  <a:avLst/>
                </a:prstGeom>
                <a:blipFill>
                  <a:blip r:embed="rId4"/>
                  <a:stretch>
                    <a:fillRect r="-1244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B63D5FBE-E72C-4F5E-8B8A-D483B1BAEA1E}"/>
                    </a:ext>
                  </a:extLst>
                </p:cNvPr>
                <p:cNvSpPr txBox="1"/>
                <p:nvPr/>
              </p:nvSpPr>
              <p:spPr>
                <a:xfrm>
                  <a:off x="7123047" y="2973512"/>
                  <a:ext cx="2700300" cy="58477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m>
                          <m:mPr>
                            <m:mcs>
                              <m:mc>
                                <m:mcPr>
                                  <m:count m:val="4"/>
                                  <m:mcJc m:val="center"/>
                                </m:mcPr>
                              </m:mc>
                            </m:mcs>
                            <m:ctrlPr>
                              <a:rPr lang="en-GB" sz="3200" i="1">
                                <a:solidFill>
                                  <a:schemeClr val="bg1">
                                    <a:lumMod val="95000"/>
                                  </a:schemeClr>
                                </a:solidFill>
                                <a:latin typeface="Cambria Math" panose="02040503050406030204" pitchFamily="18" charset="0"/>
                              </a:rPr>
                            </m:ctrlPr>
                          </m:mPr>
                          <m:mr>
                            <m:e>
                              <m:r>
                                <a:rPr lang="en-GB" sz="3200" i="1">
                                  <a:solidFill>
                                    <a:schemeClr val="bg1">
                                      <a:lumMod val="95000"/>
                                    </a:schemeClr>
                                  </a:solidFill>
                                  <a:latin typeface="Cambria Math" panose="02040503050406030204" pitchFamily="18" charset="0"/>
                                </a:rPr>
                                <m:t>𝐴</m:t>
                              </m:r>
                            </m:e>
                            <m:e>
                              <m:r>
                                <a:rPr lang="en-GB" sz="3200" i="1">
                                  <a:solidFill>
                                    <a:schemeClr val="bg1">
                                      <a:lumMod val="95000"/>
                                    </a:schemeClr>
                                  </a:solidFill>
                                  <a:latin typeface="Cambria Math" panose="02040503050406030204" pitchFamily="18" charset="0"/>
                                </a:rPr>
                                <m:t>  </m:t>
                              </m:r>
                              <m:r>
                                <a:rPr lang="en-GB" sz="3200" i="1">
                                  <a:solidFill>
                                    <a:schemeClr val="bg1">
                                      <a:lumMod val="95000"/>
                                    </a:schemeClr>
                                  </a:solidFill>
                                  <a:latin typeface="Cambria Math" panose="02040503050406030204" pitchFamily="18" charset="0"/>
                                </a:rPr>
                                <m:t>𝐵</m:t>
                              </m:r>
                            </m:e>
                            <m:e>
                              <m:r>
                                <a:rPr lang="en-GB" sz="3200" i="1">
                                  <a:solidFill>
                                    <a:schemeClr val="bg1">
                                      <a:lumMod val="95000"/>
                                    </a:schemeClr>
                                  </a:solidFill>
                                  <a:latin typeface="Cambria Math" panose="02040503050406030204" pitchFamily="18" charset="0"/>
                                </a:rPr>
                                <m:t>  </m:t>
                              </m:r>
                              <m:r>
                                <a:rPr lang="en-GB" sz="3200" i="1">
                                  <a:solidFill>
                                    <a:schemeClr val="bg1">
                                      <a:lumMod val="95000"/>
                                    </a:schemeClr>
                                  </a:solidFill>
                                  <a:latin typeface="Cambria Math" panose="02040503050406030204" pitchFamily="18" charset="0"/>
                                </a:rPr>
                                <m:t>𝐶</m:t>
                              </m:r>
                            </m:e>
                            <m:e>
                              <m:r>
                                <a:rPr lang="en-GB" sz="3200" i="1">
                                  <a:solidFill>
                                    <a:schemeClr val="bg1">
                                      <a:lumMod val="95000"/>
                                    </a:schemeClr>
                                  </a:solidFill>
                                  <a:latin typeface="Cambria Math" panose="02040503050406030204" pitchFamily="18" charset="0"/>
                                </a:rPr>
                                <m:t>  </m:t>
                              </m:r>
                              <m:r>
                                <a:rPr lang="en-GB" sz="3200" i="1">
                                  <a:solidFill>
                                    <a:schemeClr val="bg1">
                                      <a:lumMod val="95000"/>
                                    </a:schemeClr>
                                  </a:solidFill>
                                  <a:latin typeface="Cambria Math" panose="02040503050406030204" pitchFamily="18" charset="0"/>
                                </a:rPr>
                                <m:t>𝐷</m:t>
                              </m:r>
                            </m:e>
                          </m:mr>
                        </m:m>
                      </m:oMath>
                    </m:oMathPara>
                  </a14:m>
                  <a:endParaRPr lang="en-GB" sz="1600" dirty="0">
                    <a:solidFill>
                      <a:schemeClr val="bg1">
                        <a:lumMod val="95000"/>
                      </a:schemeClr>
                    </a:solidFill>
                  </a:endParaRPr>
                </a:p>
              </p:txBody>
            </p:sp>
          </mc:Choice>
          <mc:Fallback xmlns="">
            <p:sp>
              <p:nvSpPr>
                <p:cNvPr id="57" name="TextBox 56">
                  <a:extLst>
                    <a:ext uri="{FF2B5EF4-FFF2-40B4-BE49-F238E27FC236}">
                      <a16:creationId xmlns:a16="http://schemas.microsoft.com/office/drawing/2014/main" id="{B63D5FBE-E72C-4F5E-8B8A-D483B1BAEA1E}"/>
                    </a:ext>
                  </a:extLst>
                </p:cNvPr>
                <p:cNvSpPr txBox="1">
                  <a:spLocks noRot="1" noChangeAspect="1" noMove="1" noResize="1" noEditPoints="1" noAdjustHandles="1" noChangeArrowheads="1" noChangeShapeType="1" noTextEdit="1"/>
                </p:cNvSpPr>
                <p:nvPr/>
              </p:nvSpPr>
              <p:spPr>
                <a:xfrm>
                  <a:off x="7123047" y="2973512"/>
                  <a:ext cx="2700300" cy="584775"/>
                </a:xfrm>
                <a:prstGeom prst="rect">
                  <a:avLst/>
                </a:prstGeom>
                <a:blipFill>
                  <a:blip r:embed="rId5"/>
                  <a:stretch>
                    <a:fillRect r="-76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6BB4B440-6A29-4782-A95C-9AB9AB51AC6C}"/>
                    </a:ext>
                  </a:extLst>
                </p:cNvPr>
                <p:cNvSpPr txBox="1"/>
                <p:nvPr/>
              </p:nvSpPr>
              <p:spPr>
                <a:xfrm>
                  <a:off x="6269643" y="3647218"/>
                  <a:ext cx="648072" cy="209499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GB" sz="3600" b="0" i="1" smtClean="0">
                                <a:solidFill>
                                  <a:schemeClr val="bg1">
                                    <a:lumMod val="95000"/>
                                  </a:schemeClr>
                                </a:solidFill>
                                <a:latin typeface="Cambria Math" panose="02040503050406030204" pitchFamily="18" charset="0"/>
                              </a:rPr>
                            </m:ctrlPr>
                          </m:mPr>
                          <m:mr>
                            <m:e>
                              <m:r>
                                <a:rPr lang="en-GB" sz="3600" b="0" i="1" smtClean="0">
                                  <a:solidFill>
                                    <a:schemeClr val="bg1">
                                      <a:lumMod val="95000"/>
                                    </a:schemeClr>
                                  </a:solidFill>
                                  <a:latin typeface="Cambria Math" panose="02040503050406030204" pitchFamily="18" charset="0"/>
                                </a:rPr>
                                <m:t>𝐴</m:t>
                              </m:r>
                            </m:e>
                          </m:mr>
                          <m:mr>
                            <m:e>
                              <m:r>
                                <a:rPr lang="en-GB" sz="3600" b="0" i="1" smtClean="0">
                                  <a:solidFill>
                                    <a:schemeClr val="bg1">
                                      <a:lumMod val="95000"/>
                                    </a:schemeClr>
                                  </a:solidFill>
                                  <a:latin typeface="Cambria Math" panose="02040503050406030204" pitchFamily="18" charset="0"/>
                                </a:rPr>
                                <m:t>𝐵</m:t>
                              </m:r>
                            </m:e>
                          </m:mr>
                          <m:mr>
                            <m:e>
                              <m:r>
                                <a:rPr lang="en-GB" sz="3600" b="0" i="1" smtClean="0">
                                  <a:solidFill>
                                    <a:schemeClr val="bg1">
                                      <a:lumMod val="95000"/>
                                    </a:schemeClr>
                                  </a:solidFill>
                                  <a:latin typeface="Cambria Math" panose="02040503050406030204" pitchFamily="18" charset="0"/>
                                </a:rPr>
                                <m:t>𝐶</m:t>
                              </m:r>
                            </m:e>
                          </m:mr>
                          <m:mr>
                            <m:e>
                              <m:r>
                                <a:rPr lang="en-GB" sz="3600" b="0" i="1" smtClean="0">
                                  <a:solidFill>
                                    <a:schemeClr val="bg1">
                                      <a:lumMod val="95000"/>
                                    </a:schemeClr>
                                  </a:solidFill>
                                  <a:latin typeface="Cambria Math" panose="02040503050406030204" pitchFamily="18" charset="0"/>
                                </a:rPr>
                                <m:t>𝐷</m:t>
                              </m:r>
                            </m:e>
                          </m:mr>
                        </m:m>
                      </m:oMath>
                    </m:oMathPara>
                  </a14:m>
                  <a:endParaRPr lang="en-GB" dirty="0">
                    <a:solidFill>
                      <a:schemeClr val="bg1">
                        <a:lumMod val="95000"/>
                      </a:schemeClr>
                    </a:solidFill>
                  </a:endParaRPr>
                </a:p>
              </p:txBody>
            </p:sp>
          </mc:Choice>
          <mc:Fallback xmlns="">
            <p:sp>
              <p:nvSpPr>
                <p:cNvPr id="58" name="TextBox 57">
                  <a:extLst>
                    <a:ext uri="{FF2B5EF4-FFF2-40B4-BE49-F238E27FC236}">
                      <a16:creationId xmlns:a16="http://schemas.microsoft.com/office/drawing/2014/main" id="{6BB4B440-6A29-4782-A95C-9AB9AB51AC6C}"/>
                    </a:ext>
                  </a:extLst>
                </p:cNvPr>
                <p:cNvSpPr txBox="1">
                  <a:spLocks noRot="1" noChangeAspect="1" noMove="1" noResize="1" noEditPoints="1" noAdjustHandles="1" noChangeArrowheads="1" noChangeShapeType="1" noTextEdit="1"/>
                </p:cNvSpPr>
                <p:nvPr/>
              </p:nvSpPr>
              <p:spPr>
                <a:xfrm>
                  <a:off x="6269643" y="3647218"/>
                  <a:ext cx="648072" cy="2094997"/>
                </a:xfrm>
                <a:prstGeom prst="rect">
                  <a:avLst/>
                </a:prstGeom>
                <a:blipFill>
                  <a:blip r:embed="rId6"/>
                  <a:stretch>
                    <a:fillRect/>
                  </a:stretch>
                </a:blipFill>
              </p:spPr>
              <p:txBody>
                <a:bodyPr/>
                <a:lstStyle/>
                <a:p>
                  <a:r>
                    <a:rPr lang="en-GB">
                      <a:noFill/>
                    </a:rPr>
                    <a:t> </a:t>
                  </a:r>
                </a:p>
              </p:txBody>
            </p:sp>
          </mc:Fallback>
        </mc:AlternateContent>
        <p:sp>
          <p:nvSpPr>
            <p:cNvPr id="59" name="Arrow: Right 58">
              <a:extLst>
                <a:ext uri="{FF2B5EF4-FFF2-40B4-BE49-F238E27FC236}">
                  <a16:creationId xmlns:a16="http://schemas.microsoft.com/office/drawing/2014/main" id="{A218F9D2-155F-45F9-8B52-F2256FE7B648}"/>
                </a:ext>
              </a:extLst>
            </p:cNvPr>
            <p:cNvSpPr/>
            <p:nvPr/>
          </p:nvSpPr>
          <p:spPr>
            <a:xfrm>
              <a:off x="5092068" y="4397321"/>
              <a:ext cx="842642" cy="420722"/>
            </a:xfrm>
            <a:prstGeom prst="rightArrow">
              <a:avLst/>
            </a:prstGeom>
            <a:no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1" name="Group 30">
            <a:extLst>
              <a:ext uri="{FF2B5EF4-FFF2-40B4-BE49-F238E27FC236}">
                <a16:creationId xmlns:a16="http://schemas.microsoft.com/office/drawing/2014/main" id="{6BAF89B7-AFA4-42AF-876E-BA7363BD1629}"/>
              </a:ext>
            </a:extLst>
          </p:cNvPr>
          <p:cNvGrpSpPr/>
          <p:nvPr/>
        </p:nvGrpSpPr>
        <p:grpSpPr>
          <a:xfrm>
            <a:off x="746130" y="2527102"/>
            <a:ext cx="4193308" cy="3818222"/>
            <a:chOff x="746130" y="2527102"/>
            <a:chExt cx="4193308" cy="3818222"/>
          </a:xfrm>
        </p:grpSpPr>
        <p:sp>
          <p:nvSpPr>
            <p:cNvPr id="51" name="Oval 50">
              <a:extLst>
                <a:ext uri="{FF2B5EF4-FFF2-40B4-BE49-F238E27FC236}">
                  <a16:creationId xmlns:a16="http://schemas.microsoft.com/office/drawing/2014/main" id="{95C58B92-B010-406E-998B-80E2D6C7141D}"/>
                </a:ext>
              </a:extLst>
            </p:cNvPr>
            <p:cNvSpPr/>
            <p:nvPr/>
          </p:nvSpPr>
          <p:spPr>
            <a:xfrm>
              <a:off x="1734618" y="3265900"/>
              <a:ext cx="648072" cy="648072"/>
            </a:xfrm>
            <a:prstGeom prst="ellipse">
              <a:avLst/>
            </a:prstGeom>
            <a:solidFill>
              <a:schemeClr val="tx1">
                <a:lumMod val="50000"/>
                <a:lumOff val="50000"/>
              </a:schemeClr>
            </a:solidFill>
            <a:ln w="38100">
              <a:solidFill>
                <a:schemeClr val="bg1">
                  <a:lumMod val="95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A</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2" name="Oval 51">
              <a:extLst>
                <a:ext uri="{FF2B5EF4-FFF2-40B4-BE49-F238E27FC236}">
                  <a16:creationId xmlns:a16="http://schemas.microsoft.com/office/drawing/2014/main" id="{14821BBE-CF9D-4CC3-8C8C-4FCA51467864}"/>
                </a:ext>
              </a:extLst>
            </p:cNvPr>
            <p:cNvSpPr/>
            <p:nvPr/>
          </p:nvSpPr>
          <p:spPr>
            <a:xfrm>
              <a:off x="746130" y="5609887"/>
              <a:ext cx="648072" cy="648072"/>
            </a:xfrm>
            <a:prstGeom prst="ellipse">
              <a:avLst/>
            </a:prstGeom>
            <a:solidFill>
              <a:schemeClr val="tx1">
                <a:lumMod val="50000"/>
                <a:lumOff val="50000"/>
              </a:schemeClr>
            </a:solidFill>
            <a:ln w="38100">
              <a:solidFill>
                <a:schemeClr val="bg1">
                  <a:lumMod val="95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B</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3" name="Oval 52">
              <a:extLst>
                <a:ext uri="{FF2B5EF4-FFF2-40B4-BE49-F238E27FC236}">
                  <a16:creationId xmlns:a16="http://schemas.microsoft.com/office/drawing/2014/main" id="{4A9F0A63-6109-4C44-99C0-E0A24FBDE02E}"/>
                </a:ext>
              </a:extLst>
            </p:cNvPr>
            <p:cNvSpPr/>
            <p:nvPr/>
          </p:nvSpPr>
          <p:spPr>
            <a:xfrm>
              <a:off x="2944995" y="4832337"/>
              <a:ext cx="648072" cy="648072"/>
            </a:xfrm>
            <a:prstGeom prst="ellipse">
              <a:avLst/>
            </a:prstGeom>
            <a:solidFill>
              <a:schemeClr val="tx1">
                <a:lumMod val="50000"/>
                <a:lumOff val="50000"/>
              </a:schemeClr>
            </a:solidFill>
            <a:ln w="38100">
              <a:solidFill>
                <a:schemeClr val="bg1">
                  <a:lumMod val="95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C</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817CBE96-8C2B-4C40-9F45-87B459CECC64}"/>
                </a:ext>
              </a:extLst>
            </p:cNvPr>
            <p:cNvSpPr/>
            <p:nvPr/>
          </p:nvSpPr>
          <p:spPr>
            <a:xfrm>
              <a:off x="4291366" y="3380464"/>
              <a:ext cx="648072" cy="648072"/>
            </a:xfrm>
            <a:prstGeom prst="ellipse">
              <a:avLst/>
            </a:prstGeom>
            <a:solidFill>
              <a:schemeClr val="tx1">
                <a:lumMod val="50000"/>
                <a:lumOff val="50000"/>
              </a:schemeClr>
            </a:solidFill>
            <a:ln w="38100">
              <a:solidFill>
                <a:schemeClr val="bg1">
                  <a:lumMod val="95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D</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C10377E2-60B5-47E0-8997-4C4FAD8F34CB}"/>
                </a:ext>
              </a:extLst>
            </p:cNvPr>
            <p:cNvCxnSpPr>
              <a:cxnSpLocks/>
              <a:stCxn id="51" idx="6"/>
              <a:endCxn id="55" idx="2"/>
            </p:cNvCxnSpPr>
            <p:nvPr/>
          </p:nvCxnSpPr>
          <p:spPr>
            <a:xfrm>
              <a:off x="2382690" y="3589936"/>
              <a:ext cx="1908676" cy="114564"/>
            </a:xfrm>
            <a:prstGeom prst="line">
              <a:avLst/>
            </a:prstGeom>
            <a:ln w="38100">
              <a:solidFill>
                <a:schemeClr val="bg1">
                  <a:lumMod val="95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9C54B53-0200-4CEA-981B-377F0742262A}"/>
                </a:ext>
              </a:extLst>
            </p:cNvPr>
            <p:cNvCxnSpPr>
              <a:cxnSpLocks/>
              <a:stCxn id="51" idx="3"/>
              <a:endCxn id="52" idx="0"/>
            </p:cNvCxnSpPr>
            <p:nvPr/>
          </p:nvCxnSpPr>
          <p:spPr>
            <a:xfrm flipH="1">
              <a:off x="1070166" y="3819064"/>
              <a:ext cx="759360" cy="1790823"/>
            </a:xfrm>
            <a:prstGeom prst="line">
              <a:avLst/>
            </a:prstGeom>
            <a:ln w="38100">
              <a:solidFill>
                <a:schemeClr val="bg1">
                  <a:lumMod val="95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0EDE2FF-357B-42E3-8133-6ADC4C7A8A95}"/>
                </a:ext>
              </a:extLst>
            </p:cNvPr>
            <p:cNvCxnSpPr>
              <a:cxnSpLocks/>
              <a:stCxn id="51" idx="5"/>
              <a:endCxn id="53" idx="1"/>
            </p:cNvCxnSpPr>
            <p:nvPr/>
          </p:nvCxnSpPr>
          <p:spPr>
            <a:xfrm>
              <a:off x="2287782" y="3819064"/>
              <a:ext cx="752121" cy="1108181"/>
            </a:xfrm>
            <a:prstGeom prst="line">
              <a:avLst/>
            </a:prstGeom>
            <a:ln w="38100">
              <a:solidFill>
                <a:schemeClr val="bg1">
                  <a:lumMod val="95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1578770-A35E-4E9B-B256-C7B73A544D8A}"/>
                </a:ext>
              </a:extLst>
            </p:cNvPr>
            <p:cNvCxnSpPr>
              <a:cxnSpLocks/>
              <a:stCxn id="53" idx="7"/>
              <a:endCxn id="55" idx="3"/>
            </p:cNvCxnSpPr>
            <p:nvPr/>
          </p:nvCxnSpPr>
          <p:spPr>
            <a:xfrm flipV="1">
              <a:off x="3498159" y="3933628"/>
              <a:ext cx="888115" cy="993617"/>
            </a:xfrm>
            <a:prstGeom prst="line">
              <a:avLst/>
            </a:prstGeom>
            <a:ln w="38100">
              <a:solidFill>
                <a:schemeClr val="bg1">
                  <a:lumMod val="95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BF66DAC1-1B63-4753-812F-04D110D1E2D7}"/>
                </a:ext>
              </a:extLst>
            </p:cNvPr>
            <p:cNvCxnSpPr>
              <a:stCxn id="53" idx="3"/>
              <a:endCxn id="52" idx="6"/>
            </p:cNvCxnSpPr>
            <p:nvPr/>
          </p:nvCxnSpPr>
          <p:spPr>
            <a:xfrm rot="5400000">
              <a:off x="1942842" y="4836862"/>
              <a:ext cx="548422" cy="1645701"/>
            </a:xfrm>
            <a:prstGeom prst="curvedConnector2">
              <a:avLst/>
            </a:prstGeom>
            <a:ln w="38100">
              <a:solidFill>
                <a:schemeClr val="bg1">
                  <a:lumMod val="9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Connector: Curved 64">
              <a:extLst>
                <a:ext uri="{FF2B5EF4-FFF2-40B4-BE49-F238E27FC236}">
                  <a16:creationId xmlns:a16="http://schemas.microsoft.com/office/drawing/2014/main" id="{1B84FA99-229B-4ACD-A76B-2E09D37D6634}"/>
                </a:ext>
              </a:extLst>
            </p:cNvPr>
            <p:cNvCxnSpPr>
              <a:stCxn id="52" idx="7"/>
              <a:endCxn id="53" idx="2"/>
            </p:cNvCxnSpPr>
            <p:nvPr/>
          </p:nvCxnSpPr>
          <p:spPr>
            <a:xfrm rot="5400000" flipH="1" flipV="1">
              <a:off x="1847933" y="4607734"/>
              <a:ext cx="548422" cy="1645701"/>
            </a:xfrm>
            <a:prstGeom prst="curvedConnector2">
              <a:avLst/>
            </a:prstGeom>
            <a:ln w="38100">
              <a:solidFill>
                <a:schemeClr val="bg1">
                  <a:lumMod val="9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6D4D5DBE-B0E9-4B3D-970F-9DE23C0FC710}"/>
                </a:ext>
              </a:extLst>
            </p:cNvPr>
            <p:cNvSpPr txBox="1"/>
            <p:nvPr/>
          </p:nvSpPr>
          <p:spPr>
            <a:xfrm>
              <a:off x="990951" y="4151923"/>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4</a:t>
              </a:r>
            </a:p>
          </p:txBody>
        </p:sp>
        <p:sp>
          <p:nvSpPr>
            <p:cNvPr id="67" name="TextBox 66">
              <a:extLst>
                <a:ext uri="{FF2B5EF4-FFF2-40B4-BE49-F238E27FC236}">
                  <a16:creationId xmlns:a16="http://schemas.microsoft.com/office/drawing/2014/main" id="{8B51E9D5-8190-4B79-8FD1-BAAA63E67EC1}"/>
                </a:ext>
              </a:extLst>
            </p:cNvPr>
            <p:cNvSpPr txBox="1"/>
            <p:nvPr/>
          </p:nvSpPr>
          <p:spPr>
            <a:xfrm>
              <a:off x="4368154" y="4728061"/>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2</a:t>
              </a:r>
            </a:p>
          </p:txBody>
        </p:sp>
        <p:sp>
          <p:nvSpPr>
            <p:cNvPr id="68" name="TextBox 67">
              <a:extLst>
                <a:ext uri="{FF2B5EF4-FFF2-40B4-BE49-F238E27FC236}">
                  <a16:creationId xmlns:a16="http://schemas.microsoft.com/office/drawing/2014/main" id="{17F54B93-3F71-4ABA-9ABD-AABC6CB1AA99}"/>
                </a:ext>
              </a:extLst>
            </p:cNvPr>
            <p:cNvSpPr txBox="1"/>
            <p:nvPr/>
          </p:nvSpPr>
          <p:spPr>
            <a:xfrm>
              <a:off x="2546002" y="3817961"/>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3</a:t>
              </a:r>
            </a:p>
          </p:txBody>
        </p:sp>
        <p:sp>
          <p:nvSpPr>
            <p:cNvPr id="69" name="TextBox 68">
              <a:extLst>
                <a:ext uri="{FF2B5EF4-FFF2-40B4-BE49-F238E27FC236}">
                  <a16:creationId xmlns:a16="http://schemas.microsoft.com/office/drawing/2014/main" id="{14ACD252-A68B-4B73-AD55-7F8E37300D27}"/>
                </a:ext>
              </a:extLst>
            </p:cNvPr>
            <p:cNvSpPr txBox="1"/>
            <p:nvPr/>
          </p:nvSpPr>
          <p:spPr>
            <a:xfrm>
              <a:off x="1880399" y="4650112"/>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8</a:t>
              </a:r>
            </a:p>
          </p:txBody>
        </p:sp>
        <p:sp>
          <p:nvSpPr>
            <p:cNvPr id="70" name="TextBox 69">
              <a:extLst>
                <a:ext uri="{FF2B5EF4-FFF2-40B4-BE49-F238E27FC236}">
                  <a16:creationId xmlns:a16="http://schemas.microsoft.com/office/drawing/2014/main" id="{6423A134-47AB-411F-BC4E-CE699703D316}"/>
                </a:ext>
              </a:extLst>
            </p:cNvPr>
            <p:cNvSpPr txBox="1"/>
            <p:nvPr/>
          </p:nvSpPr>
          <p:spPr>
            <a:xfrm>
              <a:off x="3199185" y="3652362"/>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1</a:t>
              </a:r>
            </a:p>
          </p:txBody>
        </p:sp>
        <p:sp>
          <p:nvSpPr>
            <p:cNvPr id="71" name="TextBox 70">
              <a:extLst>
                <a:ext uri="{FF2B5EF4-FFF2-40B4-BE49-F238E27FC236}">
                  <a16:creationId xmlns:a16="http://schemas.microsoft.com/office/drawing/2014/main" id="{EA9664E7-28BB-4220-B910-4DE5FC0756A0}"/>
                </a:ext>
              </a:extLst>
            </p:cNvPr>
            <p:cNvSpPr txBox="1"/>
            <p:nvPr/>
          </p:nvSpPr>
          <p:spPr>
            <a:xfrm>
              <a:off x="2160310" y="5822104"/>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6</a:t>
              </a:r>
            </a:p>
          </p:txBody>
        </p:sp>
        <p:cxnSp>
          <p:nvCxnSpPr>
            <p:cNvPr id="72" name="Connector: Curved 71">
              <a:extLst>
                <a:ext uri="{FF2B5EF4-FFF2-40B4-BE49-F238E27FC236}">
                  <a16:creationId xmlns:a16="http://schemas.microsoft.com/office/drawing/2014/main" id="{56B798BE-5786-42F8-B221-EB018BAA6F48}"/>
                </a:ext>
              </a:extLst>
            </p:cNvPr>
            <p:cNvCxnSpPr>
              <a:stCxn id="53" idx="6"/>
              <a:endCxn id="55" idx="4"/>
            </p:cNvCxnSpPr>
            <p:nvPr/>
          </p:nvCxnSpPr>
          <p:spPr>
            <a:xfrm flipV="1">
              <a:off x="3593067" y="4028536"/>
              <a:ext cx="1022335" cy="1127837"/>
            </a:xfrm>
            <a:prstGeom prst="curvedConnector2">
              <a:avLst/>
            </a:prstGeom>
            <a:ln w="38100">
              <a:solidFill>
                <a:schemeClr val="bg1">
                  <a:lumMod val="95000"/>
                </a:schemeClr>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73" name="Connector: Curved 72">
              <a:extLst>
                <a:ext uri="{FF2B5EF4-FFF2-40B4-BE49-F238E27FC236}">
                  <a16:creationId xmlns:a16="http://schemas.microsoft.com/office/drawing/2014/main" id="{62E178A6-B963-4E24-94E7-310226385BA4}"/>
                </a:ext>
              </a:extLst>
            </p:cNvPr>
            <p:cNvCxnSpPr>
              <a:stCxn id="51" idx="7"/>
              <a:endCxn id="55" idx="1"/>
            </p:cNvCxnSpPr>
            <p:nvPr/>
          </p:nvCxnSpPr>
          <p:spPr>
            <a:xfrm rot="16200000" flipH="1">
              <a:off x="3279746" y="2368844"/>
              <a:ext cx="114564" cy="2098492"/>
            </a:xfrm>
            <a:prstGeom prst="curvedConnector3">
              <a:avLst>
                <a:gd name="adj1" fmla="val -282382"/>
              </a:avLst>
            </a:prstGeom>
            <a:ln w="38100">
              <a:solidFill>
                <a:schemeClr val="bg1">
                  <a:lumMod val="95000"/>
                </a:schemeClr>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7CEE0D83-40FC-4F70-9541-30A13D428EFF}"/>
                </a:ext>
              </a:extLst>
            </p:cNvPr>
            <p:cNvSpPr txBox="1"/>
            <p:nvPr/>
          </p:nvSpPr>
          <p:spPr>
            <a:xfrm>
              <a:off x="3296533" y="2527102"/>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9</a:t>
              </a:r>
            </a:p>
          </p:txBody>
        </p:sp>
        <p:sp>
          <p:nvSpPr>
            <p:cNvPr id="75" name="TextBox 74">
              <a:extLst>
                <a:ext uri="{FF2B5EF4-FFF2-40B4-BE49-F238E27FC236}">
                  <a16:creationId xmlns:a16="http://schemas.microsoft.com/office/drawing/2014/main" id="{DA7CBCBB-FD90-443A-B93C-901863315061}"/>
                </a:ext>
              </a:extLst>
            </p:cNvPr>
            <p:cNvSpPr txBox="1"/>
            <p:nvPr/>
          </p:nvSpPr>
          <p:spPr>
            <a:xfrm>
              <a:off x="3474104" y="4075990"/>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3</a:t>
              </a:r>
            </a:p>
          </p:txBody>
        </p:sp>
      </p:grpSp>
    </p:spTree>
    <p:extLst>
      <p:ext uri="{BB962C8B-B14F-4D97-AF65-F5344CB8AC3E}">
        <p14:creationId xmlns:p14="http://schemas.microsoft.com/office/powerpoint/2010/main" val="782476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1CDF-FCF9-48D0-9C40-393CE4C66A4F}"/>
              </a:ext>
            </a:extLst>
          </p:cNvPr>
          <p:cNvSpPr>
            <a:spLocks noGrp="1"/>
          </p:cNvSpPr>
          <p:nvPr>
            <p:ph type="title"/>
          </p:nvPr>
        </p:nvSpPr>
        <p:spPr/>
        <p:txBody>
          <a:bodyPr/>
          <a:lstStyle/>
          <a:p>
            <a:r>
              <a:rPr lang="en-GB" dirty="0"/>
              <a:t>ADJACENCY MATRIX</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7DD1139-EF9B-4514-8AB1-C460C6693F28}"/>
                  </a:ext>
                </a:extLst>
              </p:cNvPr>
              <p:cNvSpPr>
                <a:spLocks noGrp="1"/>
              </p:cNvSpPr>
              <p:nvPr>
                <p:ph type="body" sz="quarter" idx="10"/>
              </p:nvPr>
            </p:nvSpPr>
            <p:spPr>
              <a:xfrm>
                <a:off x="1059656" y="1304763"/>
                <a:ext cx="10072688" cy="1381939"/>
              </a:xfrm>
            </p:spPr>
            <p:txBody>
              <a:bodyPr>
                <a:normAutofit/>
              </a:bodyPr>
              <a:lstStyle/>
              <a:p>
                <a:pPr marL="0" indent="0">
                  <a:buNone/>
                </a:pPr>
                <a:r>
                  <a:rPr lang="en-GB" sz="2400" dirty="0"/>
                  <a:t>The </a:t>
                </a:r>
                <a:r>
                  <a:rPr lang="en-GB" sz="2400" b="1" dirty="0">
                    <a:solidFill>
                      <a:srgbClr val="FFC000"/>
                    </a:solidFill>
                  </a:rPr>
                  <a:t>adjacency matrix</a:t>
                </a:r>
                <a:r>
                  <a:rPr lang="en-GB" sz="2400" dirty="0"/>
                  <a:t> of an unweighted graph contains only 0 and 1.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𝑀</m:t>
                        </m:r>
                      </m:e>
                      <m:sub>
                        <m:r>
                          <a:rPr lang="en-GB" sz="2400" b="0" i="1" smtClean="0">
                            <a:latin typeface="Cambria Math" panose="02040503050406030204" pitchFamily="18" charset="0"/>
                          </a:rPr>
                          <m:t>𝑢</m:t>
                        </m:r>
                        <m:r>
                          <a:rPr lang="en-GB" sz="2400" b="0" i="1" smtClean="0">
                            <a:latin typeface="Cambria Math" panose="02040503050406030204" pitchFamily="18" charset="0"/>
                          </a:rPr>
                          <m:t>,</m:t>
                        </m:r>
                        <m:r>
                          <a:rPr lang="en-GB" sz="2400" b="0" i="1" smtClean="0">
                            <a:latin typeface="Cambria Math" panose="02040503050406030204" pitchFamily="18" charset="0"/>
                          </a:rPr>
                          <m:t>𝑣</m:t>
                        </m:r>
                      </m:sub>
                    </m:sSub>
                    <m:r>
                      <a:rPr lang="en-GB" sz="2400" b="0" i="1" smtClean="0">
                        <a:latin typeface="Cambria Math" panose="02040503050406030204" pitchFamily="18" charset="0"/>
                      </a:rPr>
                      <m:t>=1</m:t>
                    </m:r>
                  </m:oMath>
                </a14:m>
                <a:r>
                  <a:rPr lang="en-GB" sz="2400" dirty="0"/>
                  <a:t> if there is an edge going from node </a:t>
                </a:r>
                <a14:m>
                  <m:oMath xmlns:m="http://schemas.openxmlformats.org/officeDocument/2006/math">
                    <m:r>
                      <a:rPr lang="en-GB" sz="2400" b="0" i="1" smtClean="0">
                        <a:latin typeface="Cambria Math" panose="02040503050406030204" pitchFamily="18" charset="0"/>
                      </a:rPr>
                      <m:t>𝑢</m:t>
                    </m:r>
                  </m:oMath>
                </a14:m>
                <a:r>
                  <a:rPr lang="en-GB" sz="2400" dirty="0"/>
                  <a:t> to node </a:t>
                </a:r>
                <a14:m>
                  <m:oMath xmlns:m="http://schemas.openxmlformats.org/officeDocument/2006/math">
                    <m:r>
                      <a:rPr lang="en-GB" sz="2400" b="0" i="1" smtClean="0">
                        <a:latin typeface="Cambria Math" panose="02040503050406030204" pitchFamily="18" charset="0"/>
                      </a:rPr>
                      <m:t>𝑣</m:t>
                    </m:r>
                  </m:oMath>
                </a14:m>
                <a:r>
                  <a:rPr lang="en-GB" sz="2400" dirty="0"/>
                  <a:t>,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𝑀</m:t>
                        </m:r>
                      </m:e>
                      <m:sub>
                        <m:r>
                          <a:rPr lang="en-GB" sz="2400" i="1">
                            <a:latin typeface="Cambria Math" panose="02040503050406030204" pitchFamily="18" charset="0"/>
                          </a:rPr>
                          <m:t>𝑢</m:t>
                        </m:r>
                        <m:r>
                          <a:rPr lang="en-GB" sz="2400" i="1">
                            <a:latin typeface="Cambria Math" panose="02040503050406030204" pitchFamily="18" charset="0"/>
                          </a:rPr>
                          <m:t>,</m:t>
                        </m:r>
                        <m:r>
                          <a:rPr lang="en-GB" sz="2400" i="1">
                            <a:latin typeface="Cambria Math" panose="02040503050406030204" pitchFamily="18" charset="0"/>
                          </a:rPr>
                          <m:t>𝑣</m:t>
                        </m:r>
                      </m:sub>
                    </m:sSub>
                    <m:r>
                      <a:rPr lang="en-GB" sz="2400" i="1">
                        <a:latin typeface="Cambria Math" panose="02040503050406030204" pitchFamily="18" charset="0"/>
                      </a:rPr>
                      <m:t>=</m:t>
                    </m:r>
                    <m:r>
                      <a:rPr lang="en-GB" sz="2400" b="0" i="1" smtClean="0">
                        <a:latin typeface="Cambria Math" panose="02040503050406030204" pitchFamily="18" charset="0"/>
                      </a:rPr>
                      <m:t>0</m:t>
                    </m:r>
                  </m:oMath>
                </a14:m>
                <a:r>
                  <a:rPr lang="en-GB" sz="2400" dirty="0"/>
                  <a:t> otherwise.</a:t>
                </a:r>
              </a:p>
            </p:txBody>
          </p:sp>
        </mc:Choice>
        <mc:Fallback xmlns="">
          <p:sp>
            <p:nvSpPr>
              <p:cNvPr id="3" name="Text Placeholder 2">
                <a:extLst>
                  <a:ext uri="{FF2B5EF4-FFF2-40B4-BE49-F238E27FC236}">
                    <a16:creationId xmlns:a16="http://schemas.microsoft.com/office/drawing/2014/main" id="{27DD1139-EF9B-4514-8AB1-C460C6693F28}"/>
                  </a:ext>
                </a:extLst>
              </p:cNvPr>
              <p:cNvSpPr>
                <a:spLocks noGrp="1" noRot="1" noChangeAspect="1" noMove="1" noResize="1" noEditPoints="1" noAdjustHandles="1" noChangeArrowheads="1" noChangeShapeType="1" noTextEdit="1"/>
              </p:cNvSpPr>
              <p:nvPr>
                <p:ph type="body" sz="quarter" idx="10"/>
              </p:nvPr>
            </p:nvSpPr>
            <p:spPr>
              <a:xfrm>
                <a:off x="1059656" y="1304763"/>
                <a:ext cx="10072688" cy="1381939"/>
              </a:xfrm>
              <a:blipFill>
                <a:blip r:embed="rId3"/>
                <a:stretch>
                  <a:fillRect l="-969" t="-6167"/>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033444C0-93C1-4D1D-9CB4-AFE11E2454AF}"/>
              </a:ext>
            </a:extLst>
          </p:cNvPr>
          <p:cNvSpPr/>
          <p:nvPr/>
        </p:nvSpPr>
        <p:spPr>
          <a:xfrm>
            <a:off x="2368653" y="2969040"/>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A</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B1D6DE72-AE1A-4BF9-8BDD-3F9F226A12B8}"/>
              </a:ext>
            </a:extLst>
          </p:cNvPr>
          <p:cNvSpPr/>
          <p:nvPr/>
        </p:nvSpPr>
        <p:spPr>
          <a:xfrm>
            <a:off x="1099046" y="4024472"/>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B</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7D91A5E9-2442-4DCE-8DF9-6A4A8FEBD04C}"/>
              </a:ext>
            </a:extLst>
          </p:cNvPr>
          <p:cNvSpPr/>
          <p:nvPr/>
        </p:nvSpPr>
        <p:spPr>
          <a:xfrm>
            <a:off x="2336411" y="5005473"/>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C</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33E1D7CF-85F5-4D54-A1F8-70FC1943975C}"/>
              </a:ext>
            </a:extLst>
          </p:cNvPr>
          <p:cNvSpPr/>
          <p:nvPr/>
        </p:nvSpPr>
        <p:spPr>
          <a:xfrm>
            <a:off x="3596425" y="4040387"/>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D</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00D5D5C1-0450-45EA-A4D2-6022E9EAF209}"/>
              </a:ext>
            </a:extLst>
          </p:cNvPr>
          <p:cNvCxnSpPr>
            <a:cxnSpLocks/>
            <a:stCxn id="4" idx="5"/>
            <a:endCxn id="8" idx="1"/>
          </p:cNvCxnSpPr>
          <p:nvPr/>
        </p:nvCxnSpPr>
        <p:spPr>
          <a:xfrm>
            <a:off x="2921817" y="3522204"/>
            <a:ext cx="769516" cy="613091"/>
          </a:xfrm>
          <a:prstGeom prst="line">
            <a:avLst/>
          </a:prstGeom>
          <a:ln w="38100">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FB472B3-9D69-4A93-B7C0-1552AA10849D}"/>
              </a:ext>
            </a:extLst>
          </p:cNvPr>
          <p:cNvCxnSpPr>
            <a:cxnSpLocks/>
            <a:stCxn id="4" idx="3"/>
            <a:endCxn id="6" idx="7"/>
          </p:cNvCxnSpPr>
          <p:nvPr/>
        </p:nvCxnSpPr>
        <p:spPr>
          <a:xfrm flipH="1">
            <a:off x="1652210" y="3522204"/>
            <a:ext cx="811351" cy="597176"/>
          </a:xfrm>
          <a:prstGeom prst="line">
            <a:avLst/>
          </a:prstGeom>
          <a:ln w="38100">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53DA67-68DB-4A14-B1E9-D42E79BE6899}"/>
              </a:ext>
            </a:extLst>
          </p:cNvPr>
          <p:cNvCxnSpPr>
            <a:cxnSpLocks/>
            <a:stCxn id="4" idx="4"/>
            <a:endCxn id="7" idx="0"/>
          </p:cNvCxnSpPr>
          <p:nvPr/>
        </p:nvCxnSpPr>
        <p:spPr>
          <a:xfrm flipH="1">
            <a:off x="2660447" y="3617112"/>
            <a:ext cx="32242" cy="1388361"/>
          </a:xfrm>
          <a:prstGeom prst="line">
            <a:avLst/>
          </a:prstGeom>
          <a:ln w="38100">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3389E2-209E-453A-A970-11F46A2AA49B}"/>
              </a:ext>
            </a:extLst>
          </p:cNvPr>
          <p:cNvCxnSpPr>
            <a:cxnSpLocks/>
            <a:stCxn id="7" idx="7"/>
            <a:endCxn id="8" idx="3"/>
          </p:cNvCxnSpPr>
          <p:nvPr/>
        </p:nvCxnSpPr>
        <p:spPr>
          <a:xfrm flipV="1">
            <a:off x="2889575" y="4593551"/>
            <a:ext cx="801758" cy="506830"/>
          </a:xfrm>
          <a:prstGeom prst="line">
            <a:avLst/>
          </a:prstGeom>
          <a:ln w="38100">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4AA4F4A1-69FF-4DD1-BF75-3831453E442D}"/>
              </a:ext>
            </a:extLst>
          </p:cNvPr>
          <p:cNvGrpSpPr/>
          <p:nvPr/>
        </p:nvGrpSpPr>
        <p:grpSpPr>
          <a:xfrm>
            <a:off x="5092068" y="2973512"/>
            <a:ext cx="4748348" cy="2768703"/>
            <a:chOff x="5092068" y="2973512"/>
            <a:chExt cx="4748348" cy="2768703"/>
          </a:xfrm>
        </p:grpSpPr>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3DC5E2AC-C3AD-44FC-BC7D-243C40217C82}"/>
                    </a:ext>
                  </a:extLst>
                </p:cNvPr>
                <p:cNvSpPr txBox="1"/>
                <p:nvPr/>
              </p:nvSpPr>
              <p:spPr>
                <a:xfrm>
                  <a:off x="6852084" y="3589936"/>
                  <a:ext cx="2988332" cy="21333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3600" i="1" smtClean="0">
                                <a:solidFill>
                                  <a:schemeClr val="bg1">
                                    <a:lumMod val="95000"/>
                                  </a:schemeClr>
                                </a:solidFill>
                                <a:latin typeface="Cambria Math" panose="02040503050406030204" pitchFamily="18" charset="0"/>
                                <a:cs typeface="Arial" panose="020B0604020202020204" pitchFamily="34" charset="0"/>
                              </a:rPr>
                            </m:ctrlPr>
                          </m:dPr>
                          <m:e>
                            <m:m>
                              <m:mPr>
                                <m:mcs>
                                  <m:mc>
                                    <m:mcPr>
                                      <m:count m:val="4"/>
                                      <m:mcJc m:val="center"/>
                                    </m:mcPr>
                                  </m:mc>
                                </m:mcs>
                                <m:ctrlPr>
                                  <a:rPr lang="en-GB" sz="3600" i="1" smtClean="0">
                                    <a:solidFill>
                                      <a:schemeClr val="bg1">
                                        <a:lumMod val="95000"/>
                                      </a:schemeClr>
                                    </a:solidFill>
                                    <a:latin typeface="Cambria Math" panose="02040503050406030204" pitchFamily="18" charset="0"/>
                                    <a:cs typeface="Arial" panose="020B0604020202020204" pitchFamily="34" charset="0"/>
                                  </a:rPr>
                                </m:ctrlPr>
                              </m:mPr>
                              <m:mr>
                                <m:e>
                                  <m:r>
                                    <m:rPr>
                                      <m:brk m:alnAt="7"/>
                                    </m:rPr>
                                    <a:rPr lang="en-GB" sz="3600" b="0" i="1" smtClean="0">
                                      <a:solidFill>
                                        <a:schemeClr val="bg1">
                                          <a:lumMod val="95000"/>
                                        </a:schemeClr>
                                      </a:solidFill>
                                      <a:latin typeface="Cambria Math" panose="02040503050406030204" pitchFamily="18" charset="0"/>
                                      <a:cs typeface="Arial" panose="020B0604020202020204" pitchFamily="34" charset="0"/>
                                    </a:rPr>
                                    <m:t>0</m:t>
                                  </m:r>
                                </m:e>
                                <m:e>
                                  <m:r>
                                    <a:rPr lang="en-GB" sz="3600" b="0" i="1" smtClean="0">
                                      <a:solidFill>
                                        <a:schemeClr val="bg1">
                                          <a:lumMod val="95000"/>
                                        </a:schemeClr>
                                      </a:solidFill>
                                      <a:latin typeface="Cambria Math" panose="02040503050406030204" pitchFamily="18" charset="0"/>
                                      <a:cs typeface="Arial" panose="020B0604020202020204" pitchFamily="34" charset="0"/>
                                    </a:rPr>
                                    <m:t>1</m:t>
                                  </m:r>
                                </m:e>
                                <m:e>
                                  <m:r>
                                    <a:rPr lang="en-GB" sz="3600" b="0" i="1" smtClean="0">
                                      <a:solidFill>
                                        <a:schemeClr val="bg1">
                                          <a:lumMod val="95000"/>
                                        </a:schemeClr>
                                      </a:solidFill>
                                      <a:latin typeface="Cambria Math" panose="02040503050406030204" pitchFamily="18" charset="0"/>
                                      <a:cs typeface="Arial" panose="020B0604020202020204" pitchFamily="34" charset="0"/>
                                    </a:rPr>
                                    <m:t>1</m:t>
                                  </m:r>
                                </m:e>
                                <m:e>
                                  <m:r>
                                    <a:rPr lang="en-GB" sz="3600" b="0" i="1" smtClean="0">
                                      <a:solidFill>
                                        <a:schemeClr val="bg1">
                                          <a:lumMod val="95000"/>
                                        </a:schemeClr>
                                      </a:solidFill>
                                      <a:latin typeface="Cambria Math" panose="02040503050406030204" pitchFamily="18" charset="0"/>
                                      <a:cs typeface="Arial" panose="020B0604020202020204" pitchFamily="34" charset="0"/>
                                    </a:rPr>
                                    <m:t>1</m:t>
                                  </m:r>
                                </m:e>
                              </m:mr>
                              <m:mr>
                                <m:e>
                                  <m:r>
                                    <a:rPr lang="en-GB" sz="3600" b="0" i="1" smtClean="0">
                                      <a:solidFill>
                                        <a:schemeClr val="bg1">
                                          <a:lumMod val="95000"/>
                                        </a:schemeClr>
                                      </a:solidFill>
                                      <a:latin typeface="Cambria Math" panose="02040503050406030204" pitchFamily="18" charset="0"/>
                                      <a:cs typeface="Arial" panose="020B0604020202020204" pitchFamily="34" charset="0"/>
                                    </a:rPr>
                                    <m:t>1</m:t>
                                  </m:r>
                                </m:e>
                                <m:e>
                                  <m:r>
                                    <a:rPr lang="en-GB" sz="3600" b="0" i="1" smtClean="0">
                                      <a:solidFill>
                                        <a:schemeClr val="bg1">
                                          <a:lumMod val="95000"/>
                                        </a:schemeClr>
                                      </a:solidFill>
                                      <a:latin typeface="Cambria Math" panose="02040503050406030204" pitchFamily="18" charset="0"/>
                                      <a:cs typeface="Arial" panose="020B0604020202020204" pitchFamily="34" charset="0"/>
                                    </a:rPr>
                                    <m:t>0</m:t>
                                  </m:r>
                                </m:e>
                                <m:e>
                                  <m:r>
                                    <a:rPr lang="en-GB" sz="3600" b="0" i="1" smtClean="0">
                                      <a:solidFill>
                                        <a:schemeClr val="bg1">
                                          <a:lumMod val="95000"/>
                                        </a:schemeClr>
                                      </a:solidFill>
                                      <a:latin typeface="Cambria Math" panose="02040503050406030204" pitchFamily="18" charset="0"/>
                                      <a:cs typeface="Arial" panose="020B0604020202020204" pitchFamily="34" charset="0"/>
                                    </a:rPr>
                                    <m:t>1</m:t>
                                  </m:r>
                                </m:e>
                                <m:e>
                                  <m:r>
                                    <a:rPr lang="en-GB" sz="3600" b="0" i="1" smtClean="0">
                                      <a:solidFill>
                                        <a:schemeClr val="bg1">
                                          <a:lumMod val="95000"/>
                                        </a:schemeClr>
                                      </a:solidFill>
                                      <a:latin typeface="Cambria Math" panose="02040503050406030204" pitchFamily="18" charset="0"/>
                                      <a:cs typeface="Arial" panose="020B0604020202020204" pitchFamily="34" charset="0"/>
                                    </a:rPr>
                                    <m:t>0</m:t>
                                  </m:r>
                                </m:e>
                              </m:mr>
                              <m:mr>
                                <m:e>
                                  <m:r>
                                    <a:rPr lang="en-GB" sz="3600" b="0" i="1" smtClean="0">
                                      <a:solidFill>
                                        <a:schemeClr val="bg1">
                                          <a:lumMod val="95000"/>
                                        </a:schemeClr>
                                      </a:solidFill>
                                      <a:latin typeface="Cambria Math" panose="02040503050406030204" pitchFamily="18" charset="0"/>
                                      <a:cs typeface="Arial" panose="020B0604020202020204" pitchFamily="34" charset="0"/>
                                    </a:rPr>
                                    <m:t>1</m:t>
                                  </m:r>
                                </m:e>
                                <m:e>
                                  <m:r>
                                    <a:rPr lang="en-GB" sz="3600" b="0" i="1" smtClean="0">
                                      <a:solidFill>
                                        <a:schemeClr val="bg1">
                                          <a:lumMod val="95000"/>
                                        </a:schemeClr>
                                      </a:solidFill>
                                      <a:latin typeface="Cambria Math" panose="02040503050406030204" pitchFamily="18" charset="0"/>
                                      <a:cs typeface="Arial" panose="020B0604020202020204" pitchFamily="34" charset="0"/>
                                    </a:rPr>
                                    <m:t>1</m:t>
                                  </m:r>
                                </m:e>
                                <m:e>
                                  <m:r>
                                    <a:rPr lang="en-GB" sz="3600" b="0" i="1" smtClean="0">
                                      <a:solidFill>
                                        <a:schemeClr val="bg1">
                                          <a:lumMod val="95000"/>
                                        </a:schemeClr>
                                      </a:solidFill>
                                      <a:latin typeface="Cambria Math" panose="02040503050406030204" pitchFamily="18" charset="0"/>
                                      <a:cs typeface="Arial" panose="020B0604020202020204" pitchFamily="34" charset="0"/>
                                    </a:rPr>
                                    <m:t>0</m:t>
                                  </m:r>
                                </m:e>
                                <m:e>
                                  <m:r>
                                    <a:rPr lang="en-GB" sz="3600" b="0" i="1" smtClean="0">
                                      <a:solidFill>
                                        <a:schemeClr val="bg1">
                                          <a:lumMod val="95000"/>
                                        </a:schemeClr>
                                      </a:solidFill>
                                      <a:latin typeface="Cambria Math" panose="02040503050406030204" pitchFamily="18" charset="0"/>
                                      <a:cs typeface="Arial" panose="020B0604020202020204" pitchFamily="34" charset="0"/>
                                    </a:rPr>
                                    <m:t>1</m:t>
                                  </m:r>
                                </m:e>
                              </m:mr>
                              <m:mr>
                                <m:e>
                                  <m:r>
                                    <a:rPr lang="en-GB" sz="3600" b="0" i="1" smtClean="0">
                                      <a:solidFill>
                                        <a:schemeClr val="bg1">
                                          <a:lumMod val="95000"/>
                                        </a:schemeClr>
                                      </a:solidFill>
                                      <a:latin typeface="Cambria Math" panose="02040503050406030204" pitchFamily="18" charset="0"/>
                                      <a:cs typeface="Arial" panose="020B0604020202020204" pitchFamily="34" charset="0"/>
                                    </a:rPr>
                                    <m:t>1</m:t>
                                  </m:r>
                                </m:e>
                                <m:e>
                                  <m:r>
                                    <a:rPr lang="en-GB" sz="3600" b="0" i="1" smtClean="0">
                                      <a:solidFill>
                                        <a:schemeClr val="bg1">
                                          <a:lumMod val="95000"/>
                                        </a:schemeClr>
                                      </a:solidFill>
                                      <a:latin typeface="Cambria Math" panose="02040503050406030204" pitchFamily="18" charset="0"/>
                                      <a:cs typeface="Arial" panose="020B0604020202020204" pitchFamily="34" charset="0"/>
                                    </a:rPr>
                                    <m:t>0</m:t>
                                  </m:r>
                                </m:e>
                                <m:e>
                                  <m:r>
                                    <a:rPr lang="en-GB" sz="3600" b="0" i="1" smtClean="0">
                                      <a:solidFill>
                                        <a:schemeClr val="bg1">
                                          <a:lumMod val="95000"/>
                                        </a:schemeClr>
                                      </a:solidFill>
                                      <a:latin typeface="Cambria Math" panose="02040503050406030204" pitchFamily="18" charset="0"/>
                                      <a:cs typeface="Arial" panose="020B0604020202020204" pitchFamily="34" charset="0"/>
                                    </a:rPr>
                                    <m:t>1</m:t>
                                  </m:r>
                                </m:e>
                                <m:e>
                                  <m:r>
                                    <a:rPr lang="en-GB" sz="3600" b="0" i="1" smtClean="0">
                                      <a:solidFill>
                                        <a:schemeClr val="bg1">
                                          <a:lumMod val="95000"/>
                                        </a:schemeClr>
                                      </a:solidFill>
                                      <a:latin typeface="Cambria Math" panose="02040503050406030204" pitchFamily="18" charset="0"/>
                                      <a:cs typeface="Arial" panose="020B0604020202020204" pitchFamily="34" charset="0"/>
                                    </a:rPr>
                                    <m:t>0</m:t>
                                  </m:r>
                                </m:e>
                              </m:mr>
                            </m:m>
                          </m:e>
                        </m:d>
                      </m:oMath>
                    </m:oMathPara>
                  </a14:m>
                  <a:endParaRPr lang="en-GB" sz="3600" dirty="0">
                    <a:solidFill>
                      <a:schemeClr val="bg1">
                        <a:lumMod val="95000"/>
                      </a:schemeClr>
                    </a:solidFill>
                    <a:latin typeface="Arial" panose="020B0604020202020204" pitchFamily="34" charset="0"/>
                    <a:cs typeface="Arial" panose="020B0604020202020204" pitchFamily="34" charset="0"/>
                  </a:endParaRPr>
                </a:p>
              </p:txBody>
            </p:sp>
          </mc:Choice>
          <mc:Fallback xmlns="">
            <p:sp>
              <p:nvSpPr>
                <p:cNvPr id="32" name="TextBox 31">
                  <a:extLst>
                    <a:ext uri="{FF2B5EF4-FFF2-40B4-BE49-F238E27FC236}">
                      <a16:creationId xmlns:a16="http://schemas.microsoft.com/office/drawing/2014/main" id="{3DC5E2AC-C3AD-44FC-BC7D-243C40217C82}"/>
                    </a:ext>
                  </a:extLst>
                </p:cNvPr>
                <p:cNvSpPr txBox="1">
                  <a:spLocks noRot="1" noChangeAspect="1" noMove="1" noResize="1" noEditPoints="1" noAdjustHandles="1" noChangeArrowheads="1" noChangeShapeType="1" noTextEdit="1"/>
                </p:cNvSpPr>
                <p:nvPr/>
              </p:nvSpPr>
              <p:spPr>
                <a:xfrm>
                  <a:off x="6852084" y="3589936"/>
                  <a:ext cx="2988332" cy="2133341"/>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3861A33-5063-422E-9CC6-62B6DF05A2EE}"/>
                    </a:ext>
                  </a:extLst>
                </p:cNvPr>
                <p:cNvSpPr txBox="1"/>
                <p:nvPr/>
              </p:nvSpPr>
              <p:spPr>
                <a:xfrm>
                  <a:off x="7123047" y="2973512"/>
                  <a:ext cx="2700300" cy="58477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m>
                          <m:mPr>
                            <m:mcs>
                              <m:mc>
                                <m:mcPr>
                                  <m:count m:val="4"/>
                                  <m:mcJc m:val="center"/>
                                </m:mcPr>
                              </m:mc>
                            </m:mcs>
                            <m:ctrlPr>
                              <a:rPr lang="en-GB" sz="3200" b="0" i="1" smtClean="0">
                                <a:solidFill>
                                  <a:schemeClr val="bg1">
                                    <a:lumMod val="95000"/>
                                  </a:schemeClr>
                                </a:solidFill>
                                <a:latin typeface="Cambria Math" panose="02040503050406030204" pitchFamily="18" charset="0"/>
                              </a:rPr>
                            </m:ctrlPr>
                          </m:mPr>
                          <m:mr>
                            <m:e>
                              <m:r>
                                <a:rPr lang="en-GB" sz="3200" b="0" i="1" smtClean="0">
                                  <a:solidFill>
                                    <a:schemeClr val="bg1">
                                      <a:lumMod val="95000"/>
                                    </a:schemeClr>
                                  </a:solidFill>
                                  <a:latin typeface="Cambria Math" panose="02040503050406030204" pitchFamily="18" charset="0"/>
                                </a:rPr>
                                <m:t>𝐴</m:t>
                              </m:r>
                            </m:e>
                            <m:e>
                              <m:r>
                                <a:rPr lang="en-GB" sz="3200" b="0" i="1" smtClean="0">
                                  <a:solidFill>
                                    <a:schemeClr val="bg1">
                                      <a:lumMod val="95000"/>
                                    </a:schemeClr>
                                  </a:solidFill>
                                  <a:latin typeface="Cambria Math" panose="02040503050406030204" pitchFamily="18" charset="0"/>
                                </a:rPr>
                                <m:t>𝐵</m:t>
                              </m:r>
                            </m:e>
                            <m:e>
                              <m:r>
                                <a:rPr lang="en-GB" sz="3200" b="0" i="1" smtClean="0">
                                  <a:solidFill>
                                    <a:schemeClr val="bg1">
                                      <a:lumMod val="95000"/>
                                    </a:schemeClr>
                                  </a:solidFill>
                                  <a:latin typeface="Cambria Math" panose="02040503050406030204" pitchFamily="18" charset="0"/>
                                </a:rPr>
                                <m:t>𝐶</m:t>
                              </m:r>
                            </m:e>
                            <m:e>
                              <m:r>
                                <a:rPr lang="en-GB" sz="3200" b="0" i="1" smtClean="0">
                                  <a:solidFill>
                                    <a:schemeClr val="bg1">
                                      <a:lumMod val="95000"/>
                                    </a:schemeClr>
                                  </a:solidFill>
                                  <a:latin typeface="Cambria Math" panose="02040503050406030204" pitchFamily="18" charset="0"/>
                                </a:rPr>
                                <m:t>𝐷</m:t>
                              </m:r>
                            </m:e>
                          </m:mr>
                        </m:m>
                      </m:oMath>
                    </m:oMathPara>
                  </a14:m>
                  <a:endParaRPr lang="en-GB" sz="1600" dirty="0">
                    <a:solidFill>
                      <a:schemeClr val="bg1">
                        <a:lumMod val="95000"/>
                      </a:schemeClr>
                    </a:solidFill>
                  </a:endParaRPr>
                </a:p>
              </p:txBody>
            </p:sp>
          </mc:Choice>
          <mc:Fallback xmlns="">
            <p:sp>
              <p:nvSpPr>
                <p:cNvPr id="33" name="TextBox 32">
                  <a:extLst>
                    <a:ext uri="{FF2B5EF4-FFF2-40B4-BE49-F238E27FC236}">
                      <a16:creationId xmlns:a16="http://schemas.microsoft.com/office/drawing/2014/main" id="{93861A33-5063-422E-9CC6-62B6DF05A2EE}"/>
                    </a:ext>
                  </a:extLst>
                </p:cNvPr>
                <p:cNvSpPr txBox="1">
                  <a:spLocks noRot="1" noChangeAspect="1" noMove="1" noResize="1" noEditPoints="1" noAdjustHandles="1" noChangeArrowheads="1" noChangeShapeType="1" noTextEdit="1"/>
                </p:cNvSpPr>
                <p:nvPr/>
              </p:nvSpPr>
              <p:spPr>
                <a:xfrm>
                  <a:off x="7123047" y="2973512"/>
                  <a:ext cx="2700300" cy="58477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D4BAE4B-CB48-4A6B-B39B-5EB42E5564F6}"/>
                    </a:ext>
                  </a:extLst>
                </p:cNvPr>
                <p:cNvSpPr txBox="1"/>
                <p:nvPr/>
              </p:nvSpPr>
              <p:spPr>
                <a:xfrm>
                  <a:off x="6269643" y="3647218"/>
                  <a:ext cx="648072" cy="209499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GB" sz="3600" b="0" i="1" smtClean="0">
                                <a:solidFill>
                                  <a:schemeClr val="bg1">
                                    <a:lumMod val="95000"/>
                                  </a:schemeClr>
                                </a:solidFill>
                                <a:latin typeface="Cambria Math" panose="02040503050406030204" pitchFamily="18" charset="0"/>
                              </a:rPr>
                            </m:ctrlPr>
                          </m:mPr>
                          <m:mr>
                            <m:e>
                              <m:r>
                                <a:rPr lang="en-GB" sz="3600" b="0" i="1" smtClean="0">
                                  <a:solidFill>
                                    <a:schemeClr val="bg1">
                                      <a:lumMod val="95000"/>
                                    </a:schemeClr>
                                  </a:solidFill>
                                  <a:latin typeface="Cambria Math" panose="02040503050406030204" pitchFamily="18" charset="0"/>
                                </a:rPr>
                                <m:t>𝐴</m:t>
                              </m:r>
                            </m:e>
                          </m:mr>
                          <m:mr>
                            <m:e>
                              <m:r>
                                <a:rPr lang="en-GB" sz="3600" b="0" i="1" smtClean="0">
                                  <a:solidFill>
                                    <a:schemeClr val="bg1">
                                      <a:lumMod val="95000"/>
                                    </a:schemeClr>
                                  </a:solidFill>
                                  <a:latin typeface="Cambria Math" panose="02040503050406030204" pitchFamily="18" charset="0"/>
                                </a:rPr>
                                <m:t>𝐵</m:t>
                              </m:r>
                            </m:e>
                          </m:mr>
                          <m:mr>
                            <m:e>
                              <m:r>
                                <a:rPr lang="en-GB" sz="3600" b="0" i="1" smtClean="0">
                                  <a:solidFill>
                                    <a:schemeClr val="bg1">
                                      <a:lumMod val="95000"/>
                                    </a:schemeClr>
                                  </a:solidFill>
                                  <a:latin typeface="Cambria Math" panose="02040503050406030204" pitchFamily="18" charset="0"/>
                                </a:rPr>
                                <m:t>𝐶</m:t>
                              </m:r>
                            </m:e>
                          </m:mr>
                          <m:mr>
                            <m:e>
                              <m:r>
                                <a:rPr lang="en-GB" sz="3600" b="0" i="1" smtClean="0">
                                  <a:solidFill>
                                    <a:schemeClr val="bg1">
                                      <a:lumMod val="95000"/>
                                    </a:schemeClr>
                                  </a:solidFill>
                                  <a:latin typeface="Cambria Math" panose="02040503050406030204" pitchFamily="18" charset="0"/>
                                </a:rPr>
                                <m:t>𝐷</m:t>
                              </m:r>
                            </m:e>
                          </m:mr>
                        </m:m>
                      </m:oMath>
                    </m:oMathPara>
                  </a14:m>
                  <a:endParaRPr lang="en-GB" dirty="0">
                    <a:solidFill>
                      <a:schemeClr val="bg1">
                        <a:lumMod val="95000"/>
                      </a:schemeClr>
                    </a:solidFill>
                  </a:endParaRPr>
                </a:p>
              </p:txBody>
            </p:sp>
          </mc:Choice>
          <mc:Fallback xmlns="">
            <p:sp>
              <p:nvSpPr>
                <p:cNvPr id="34" name="TextBox 33">
                  <a:extLst>
                    <a:ext uri="{FF2B5EF4-FFF2-40B4-BE49-F238E27FC236}">
                      <a16:creationId xmlns:a16="http://schemas.microsoft.com/office/drawing/2014/main" id="{DD4BAE4B-CB48-4A6B-B39B-5EB42E5564F6}"/>
                    </a:ext>
                  </a:extLst>
                </p:cNvPr>
                <p:cNvSpPr txBox="1">
                  <a:spLocks noRot="1" noChangeAspect="1" noMove="1" noResize="1" noEditPoints="1" noAdjustHandles="1" noChangeArrowheads="1" noChangeShapeType="1" noTextEdit="1"/>
                </p:cNvSpPr>
                <p:nvPr/>
              </p:nvSpPr>
              <p:spPr>
                <a:xfrm>
                  <a:off x="6269643" y="3647218"/>
                  <a:ext cx="648072" cy="2094997"/>
                </a:xfrm>
                <a:prstGeom prst="rect">
                  <a:avLst/>
                </a:prstGeom>
                <a:blipFill>
                  <a:blip r:embed="rId6"/>
                  <a:stretch>
                    <a:fillRect/>
                  </a:stretch>
                </a:blipFill>
              </p:spPr>
              <p:txBody>
                <a:bodyPr/>
                <a:lstStyle/>
                <a:p>
                  <a:r>
                    <a:rPr lang="en-GB">
                      <a:noFill/>
                    </a:rPr>
                    <a:t> </a:t>
                  </a:r>
                </a:p>
              </p:txBody>
            </p:sp>
          </mc:Fallback>
        </mc:AlternateContent>
        <p:sp>
          <p:nvSpPr>
            <p:cNvPr id="35" name="Arrow: Right 34">
              <a:extLst>
                <a:ext uri="{FF2B5EF4-FFF2-40B4-BE49-F238E27FC236}">
                  <a16:creationId xmlns:a16="http://schemas.microsoft.com/office/drawing/2014/main" id="{AB49F390-931A-41F0-A026-9E43DA14AB8A}"/>
                </a:ext>
              </a:extLst>
            </p:cNvPr>
            <p:cNvSpPr/>
            <p:nvPr/>
          </p:nvSpPr>
          <p:spPr>
            <a:xfrm>
              <a:off x="5092068" y="4397321"/>
              <a:ext cx="842642" cy="420722"/>
            </a:xfrm>
            <a:prstGeom prst="rightArrow">
              <a:avLst/>
            </a:prstGeom>
            <a:no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3" name="Straight Connector 12">
            <a:extLst>
              <a:ext uri="{FF2B5EF4-FFF2-40B4-BE49-F238E27FC236}">
                <a16:creationId xmlns:a16="http://schemas.microsoft.com/office/drawing/2014/main" id="{4D2A73A2-D5F0-49CA-9963-6F48B28D3B7A}"/>
              </a:ext>
            </a:extLst>
          </p:cNvPr>
          <p:cNvCxnSpPr>
            <a:cxnSpLocks/>
            <a:stCxn id="7" idx="1"/>
            <a:endCxn id="6" idx="5"/>
          </p:cNvCxnSpPr>
          <p:nvPr/>
        </p:nvCxnSpPr>
        <p:spPr>
          <a:xfrm flipH="1" flipV="1">
            <a:off x="1652210" y="4577636"/>
            <a:ext cx="779109" cy="522745"/>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277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1CDF-FCF9-48D0-9C40-393CE4C66A4F}"/>
              </a:ext>
            </a:extLst>
          </p:cNvPr>
          <p:cNvSpPr>
            <a:spLocks noGrp="1"/>
          </p:cNvSpPr>
          <p:nvPr>
            <p:ph type="title"/>
          </p:nvPr>
        </p:nvSpPr>
        <p:spPr/>
        <p:txBody>
          <a:bodyPr/>
          <a:lstStyle/>
          <a:p>
            <a:r>
              <a:rPr lang="en-GB" dirty="0"/>
              <a:t>ADJACENCY MATRIX</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7DD1139-EF9B-4514-8AB1-C460C6693F28}"/>
                  </a:ext>
                </a:extLst>
              </p:cNvPr>
              <p:cNvSpPr>
                <a:spLocks noGrp="1"/>
              </p:cNvSpPr>
              <p:nvPr>
                <p:ph type="body" sz="quarter" idx="10"/>
              </p:nvPr>
            </p:nvSpPr>
            <p:spPr>
              <a:xfrm>
                <a:off x="1059656" y="1304763"/>
                <a:ext cx="10072688" cy="1381939"/>
              </a:xfrm>
            </p:spPr>
            <p:txBody>
              <a:bodyPr>
                <a:normAutofit/>
              </a:bodyPr>
              <a:lstStyle/>
              <a:p>
                <a:pPr marL="0" indent="0">
                  <a:buNone/>
                </a:pPr>
                <a:r>
                  <a:rPr lang="en-GB" sz="2400" dirty="0"/>
                  <a:t>The </a:t>
                </a:r>
                <a:r>
                  <a:rPr lang="en-GB" sz="2400" b="1" dirty="0">
                    <a:solidFill>
                      <a:srgbClr val="FFC000"/>
                    </a:solidFill>
                  </a:rPr>
                  <a:t>adjacency matrix</a:t>
                </a:r>
                <a:r>
                  <a:rPr lang="en-GB" sz="2400" dirty="0"/>
                  <a:t> of an unweighted graph contains only 0 and 1.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𝑀</m:t>
                        </m:r>
                      </m:e>
                      <m:sub>
                        <m:r>
                          <a:rPr lang="en-GB" sz="2400" b="0" i="1" smtClean="0">
                            <a:latin typeface="Cambria Math" panose="02040503050406030204" pitchFamily="18" charset="0"/>
                          </a:rPr>
                          <m:t>𝑢</m:t>
                        </m:r>
                        <m:r>
                          <a:rPr lang="en-GB" sz="2400" b="0" i="1" smtClean="0">
                            <a:latin typeface="Cambria Math" panose="02040503050406030204" pitchFamily="18" charset="0"/>
                          </a:rPr>
                          <m:t>,</m:t>
                        </m:r>
                        <m:r>
                          <a:rPr lang="en-GB" sz="2400" b="0" i="1" smtClean="0">
                            <a:latin typeface="Cambria Math" panose="02040503050406030204" pitchFamily="18" charset="0"/>
                          </a:rPr>
                          <m:t>𝑣</m:t>
                        </m:r>
                      </m:sub>
                    </m:sSub>
                    <m:r>
                      <a:rPr lang="en-GB" sz="2400" b="0" i="1" smtClean="0">
                        <a:latin typeface="Cambria Math" panose="02040503050406030204" pitchFamily="18" charset="0"/>
                      </a:rPr>
                      <m:t>=1</m:t>
                    </m:r>
                  </m:oMath>
                </a14:m>
                <a:r>
                  <a:rPr lang="en-GB" sz="2400" dirty="0"/>
                  <a:t> if there is an edge going from node </a:t>
                </a:r>
                <a14:m>
                  <m:oMath xmlns:m="http://schemas.openxmlformats.org/officeDocument/2006/math">
                    <m:r>
                      <a:rPr lang="en-GB" sz="2400" b="0" i="1" smtClean="0">
                        <a:latin typeface="Cambria Math" panose="02040503050406030204" pitchFamily="18" charset="0"/>
                      </a:rPr>
                      <m:t>𝑢</m:t>
                    </m:r>
                  </m:oMath>
                </a14:m>
                <a:r>
                  <a:rPr lang="en-GB" sz="2400" dirty="0"/>
                  <a:t> to node </a:t>
                </a:r>
                <a14:m>
                  <m:oMath xmlns:m="http://schemas.openxmlformats.org/officeDocument/2006/math">
                    <m:r>
                      <a:rPr lang="en-GB" sz="2400" b="0" i="1" smtClean="0">
                        <a:latin typeface="Cambria Math" panose="02040503050406030204" pitchFamily="18" charset="0"/>
                      </a:rPr>
                      <m:t>𝑣</m:t>
                    </m:r>
                  </m:oMath>
                </a14:m>
                <a:r>
                  <a:rPr lang="en-GB" sz="2400" dirty="0"/>
                  <a:t>,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𝑀</m:t>
                        </m:r>
                      </m:e>
                      <m:sub>
                        <m:r>
                          <a:rPr lang="en-GB" sz="2400" i="1">
                            <a:latin typeface="Cambria Math" panose="02040503050406030204" pitchFamily="18" charset="0"/>
                          </a:rPr>
                          <m:t>𝑢</m:t>
                        </m:r>
                        <m:r>
                          <a:rPr lang="en-GB" sz="2400" i="1">
                            <a:latin typeface="Cambria Math" panose="02040503050406030204" pitchFamily="18" charset="0"/>
                          </a:rPr>
                          <m:t>,</m:t>
                        </m:r>
                        <m:r>
                          <a:rPr lang="en-GB" sz="2400" i="1">
                            <a:latin typeface="Cambria Math" panose="02040503050406030204" pitchFamily="18" charset="0"/>
                          </a:rPr>
                          <m:t>𝑣</m:t>
                        </m:r>
                      </m:sub>
                    </m:sSub>
                    <m:r>
                      <a:rPr lang="en-GB" sz="2400" i="1">
                        <a:latin typeface="Cambria Math" panose="02040503050406030204" pitchFamily="18" charset="0"/>
                      </a:rPr>
                      <m:t>=</m:t>
                    </m:r>
                    <m:r>
                      <a:rPr lang="en-GB" sz="2400" b="0" i="1" smtClean="0">
                        <a:latin typeface="Cambria Math" panose="02040503050406030204" pitchFamily="18" charset="0"/>
                      </a:rPr>
                      <m:t>0</m:t>
                    </m:r>
                  </m:oMath>
                </a14:m>
                <a:r>
                  <a:rPr lang="en-GB" sz="2400" dirty="0"/>
                  <a:t> otherwise.</a:t>
                </a:r>
              </a:p>
            </p:txBody>
          </p:sp>
        </mc:Choice>
        <mc:Fallback xmlns="">
          <p:sp>
            <p:nvSpPr>
              <p:cNvPr id="3" name="Text Placeholder 2">
                <a:extLst>
                  <a:ext uri="{FF2B5EF4-FFF2-40B4-BE49-F238E27FC236}">
                    <a16:creationId xmlns:a16="http://schemas.microsoft.com/office/drawing/2014/main" id="{27DD1139-EF9B-4514-8AB1-C460C6693F28}"/>
                  </a:ext>
                </a:extLst>
              </p:cNvPr>
              <p:cNvSpPr>
                <a:spLocks noGrp="1" noRot="1" noChangeAspect="1" noMove="1" noResize="1" noEditPoints="1" noAdjustHandles="1" noChangeArrowheads="1" noChangeShapeType="1" noTextEdit="1"/>
              </p:cNvSpPr>
              <p:nvPr>
                <p:ph type="body" sz="quarter" idx="10"/>
              </p:nvPr>
            </p:nvSpPr>
            <p:spPr>
              <a:xfrm>
                <a:off x="1059656" y="1304763"/>
                <a:ext cx="10072688" cy="1381939"/>
              </a:xfrm>
              <a:blipFill>
                <a:blip r:embed="rId3"/>
                <a:stretch>
                  <a:fillRect l="-969" t="-6167"/>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033444C0-93C1-4D1D-9CB4-AFE11E2454AF}"/>
              </a:ext>
            </a:extLst>
          </p:cNvPr>
          <p:cNvSpPr/>
          <p:nvPr/>
        </p:nvSpPr>
        <p:spPr>
          <a:xfrm>
            <a:off x="2368653" y="2969040"/>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A</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B1D6DE72-AE1A-4BF9-8BDD-3F9F226A12B8}"/>
              </a:ext>
            </a:extLst>
          </p:cNvPr>
          <p:cNvSpPr/>
          <p:nvPr/>
        </p:nvSpPr>
        <p:spPr>
          <a:xfrm>
            <a:off x="1099046" y="4024472"/>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B</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7D91A5E9-2442-4DCE-8DF9-6A4A8FEBD04C}"/>
              </a:ext>
            </a:extLst>
          </p:cNvPr>
          <p:cNvSpPr/>
          <p:nvPr/>
        </p:nvSpPr>
        <p:spPr>
          <a:xfrm>
            <a:off x="2336411" y="5005473"/>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C</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33E1D7CF-85F5-4D54-A1F8-70FC1943975C}"/>
              </a:ext>
            </a:extLst>
          </p:cNvPr>
          <p:cNvSpPr/>
          <p:nvPr/>
        </p:nvSpPr>
        <p:spPr>
          <a:xfrm>
            <a:off x="3596425" y="4040387"/>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D</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00D5D5C1-0450-45EA-A4D2-6022E9EAF209}"/>
              </a:ext>
            </a:extLst>
          </p:cNvPr>
          <p:cNvCxnSpPr>
            <a:cxnSpLocks/>
            <a:stCxn id="4" idx="5"/>
            <a:endCxn id="8" idx="1"/>
          </p:cNvCxnSpPr>
          <p:nvPr/>
        </p:nvCxnSpPr>
        <p:spPr>
          <a:xfrm>
            <a:off x="2921817" y="3522204"/>
            <a:ext cx="769516" cy="613091"/>
          </a:xfrm>
          <a:prstGeom prst="line">
            <a:avLst/>
          </a:prstGeom>
          <a:ln w="38100">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FB472B3-9D69-4A93-B7C0-1552AA10849D}"/>
              </a:ext>
            </a:extLst>
          </p:cNvPr>
          <p:cNvCxnSpPr>
            <a:cxnSpLocks/>
            <a:stCxn id="4" idx="3"/>
            <a:endCxn id="6" idx="7"/>
          </p:cNvCxnSpPr>
          <p:nvPr/>
        </p:nvCxnSpPr>
        <p:spPr>
          <a:xfrm flipH="1">
            <a:off x="1652210" y="3522204"/>
            <a:ext cx="811351" cy="597176"/>
          </a:xfrm>
          <a:prstGeom prst="line">
            <a:avLst/>
          </a:prstGeom>
          <a:ln w="38100">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53DA67-68DB-4A14-B1E9-D42E79BE6899}"/>
              </a:ext>
            </a:extLst>
          </p:cNvPr>
          <p:cNvCxnSpPr>
            <a:cxnSpLocks/>
            <a:stCxn id="4" idx="4"/>
            <a:endCxn id="7" idx="0"/>
          </p:cNvCxnSpPr>
          <p:nvPr/>
        </p:nvCxnSpPr>
        <p:spPr>
          <a:xfrm flipH="1">
            <a:off x="2660447" y="3617112"/>
            <a:ext cx="32242" cy="1388361"/>
          </a:xfrm>
          <a:prstGeom prst="line">
            <a:avLst/>
          </a:prstGeom>
          <a:ln w="38100">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3389E2-209E-453A-A970-11F46A2AA49B}"/>
              </a:ext>
            </a:extLst>
          </p:cNvPr>
          <p:cNvCxnSpPr>
            <a:cxnSpLocks/>
            <a:stCxn id="7" idx="7"/>
            <a:endCxn id="8" idx="3"/>
          </p:cNvCxnSpPr>
          <p:nvPr/>
        </p:nvCxnSpPr>
        <p:spPr>
          <a:xfrm flipV="1">
            <a:off x="2889575" y="4593551"/>
            <a:ext cx="801758" cy="506830"/>
          </a:xfrm>
          <a:prstGeom prst="line">
            <a:avLst/>
          </a:prstGeom>
          <a:ln w="38100">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4AA4F4A1-69FF-4DD1-BF75-3831453E442D}"/>
              </a:ext>
            </a:extLst>
          </p:cNvPr>
          <p:cNvGrpSpPr/>
          <p:nvPr/>
        </p:nvGrpSpPr>
        <p:grpSpPr>
          <a:xfrm>
            <a:off x="5092068" y="2973512"/>
            <a:ext cx="4748348" cy="2768703"/>
            <a:chOff x="5092068" y="2973512"/>
            <a:chExt cx="4748348" cy="2768703"/>
          </a:xfrm>
        </p:grpSpPr>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3DC5E2AC-C3AD-44FC-BC7D-243C40217C82}"/>
                    </a:ext>
                  </a:extLst>
                </p:cNvPr>
                <p:cNvSpPr txBox="1"/>
                <p:nvPr/>
              </p:nvSpPr>
              <p:spPr>
                <a:xfrm>
                  <a:off x="6852084" y="3589936"/>
                  <a:ext cx="2988332" cy="21333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3600" i="1" smtClean="0">
                                <a:solidFill>
                                  <a:schemeClr val="bg1">
                                    <a:lumMod val="95000"/>
                                  </a:schemeClr>
                                </a:solidFill>
                                <a:latin typeface="Cambria Math" panose="02040503050406030204" pitchFamily="18" charset="0"/>
                                <a:cs typeface="Arial" panose="020B0604020202020204" pitchFamily="34" charset="0"/>
                              </a:rPr>
                            </m:ctrlPr>
                          </m:dPr>
                          <m:e>
                            <m:m>
                              <m:mPr>
                                <m:mcs>
                                  <m:mc>
                                    <m:mcPr>
                                      <m:count m:val="4"/>
                                      <m:mcJc m:val="center"/>
                                    </m:mcPr>
                                  </m:mc>
                                </m:mcs>
                                <m:ctrlPr>
                                  <a:rPr lang="en-GB" sz="3600" i="1" smtClean="0">
                                    <a:solidFill>
                                      <a:schemeClr val="bg1">
                                        <a:lumMod val="95000"/>
                                      </a:schemeClr>
                                    </a:solidFill>
                                    <a:latin typeface="Cambria Math" panose="02040503050406030204" pitchFamily="18" charset="0"/>
                                    <a:cs typeface="Arial" panose="020B0604020202020204" pitchFamily="34" charset="0"/>
                                  </a:rPr>
                                </m:ctrlPr>
                              </m:mPr>
                              <m:mr>
                                <m:e>
                                  <m:r>
                                    <m:rPr>
                                      <m:brk m:alnAt="7"/>
                                    </m:rPr>
                                    <a:rPr lang="en-GB" sz="3600" b="0" i="1" smtClean="0">
                                      <a:solidFill>
                                        <a:schemeClr val="bg1">
                                          <a:lumMod val="95000"/>
                                        </a:schemeClr>
                                      </a:solidFill>
                                      <a:latin typeface="Cambria Math" panose="02040503050406030204" pitchFamily="18" charset="0"/>
                                      <a:cs typeface="Arial" panose="020B0604020202020204" pitchFamily="34" charset="0"/>
                                    </a:rPr>
                                    <m:t>0</m:t>
                                  </m:r>
                                </m:e>
                                <m:e>
                                  <m:r>
                                    <a:rPr lang="en-GB" sz="3600" b="0" i="1" smtClean="0">
                                      <a:solidFill>
                                        <a:schemeClr val="bg1">
                                          <a:lumMod val="95000"/>
                                        </a:schemeClr>
                                      </a:solidFill>
                                      <a:latin typeface="Cambria Math" panose="02040503050406030204" pitchFamily="18" charset="0"/>
                                      <a:cs typeface="Arial" panose="020B0604020202020204" pitchFamily="34" charset="0"/>
                                    </a:rPr>
                                    <m:t>1</m:t>
                                  </m:r>
                                </m:e>
                                <m:e>
                                  <m:r>
                                    <a:rPr lang="en-GB" sz="3600" b="0" i="1" smtClean="0">
                                      <a:solidFill>
                                        <a:schemeClr val="bg1">
                                          <a:lumMod val="95000"/>
                                        </a:schemeClr>
                                      </a:solidFill>
                                      <a:latin typeface="Cambria Math" panose="02040503050406030204" pitchFamily="18" charset="0"/>
                                      <a:cs typeface="Arial" panose="020B0604020202020204" pitchFamily="34" charset="0"/>
                                    </a:rPr>
                                    <m:t>1</m:t>
                                  </m:r>
                                </m:e>
                                <m:e>
                                  <m:r>
                                    <a:rPr lang="en-GB" sz="3600" b="0" i="1" smtClean="0">
                                      <a:solidFill>
                                        <a:schemeClr val="bg1">
                                          <a:lumMod val="95000"/>
                                        </a:schemeClr>
                                      </a:solidFill>
                                      <a:latin typeface="Cambria Math" panose="02040503050406030204" pitchFamily="18" charset="0"/>
                                      <a:cs typeface="Arial" panose="020B0604020202020204" pitchFamily="34" charset="0"/>
                                    </a:rPr>
                                    <m:t>1</m:t>
                                  </m:r>
                                </m:e>
                              </m:mr>
                              <m:mr>
                                <m:e>
                                  <m:r>
                                    <a:rPr lang="en-GB" sz="3600" b="0" i="1" smtClean="0">
                                      <a:solidFill>
                                        <a:schemeClr val="bg1">
                                          <a:lumMod val="95000"/>
                                        </a:schemeClr>
                                      </a:solidFill>
                                      <a:latin typeface="Cambria Math" panose="02040503050406030204" pitchFamily="18" charset="0"/>
                                      <a:cs typeface="Arial" panose="020B0604020202020204" pitchFamily="34" charset="0"/>
                                    </a:rPr>
                                    <m:t>1</m:t>
                                  </m:r>
                                </m:e>
                                <m:e>
                                  <m:r>
                                    <a:rPr lang="en-GB" sz="3600" b="0" i="1" smtClean="0">
                                      <a:solidFill>
                                        <a:schemeClr val="bg1">
                                          <a:lumMod val="95000"/>
                                        </a:schemeClr>
                                      </a:solidFill>
                                      <a:latin typeface="Cambria Math" panose="02040503050406030204" pitchFamily="18" charset="0"/>
                                      <a:cs typeface="Arial" panose="020B0604020202020204" pitchFamily="34" charset="0"/>
                                    </a:rPr>
                                    <m:t>0</m:t>
                                  </m:r>
                                </m:e>
                                <m:e>
                                  <m:r>
                                    <a:rPr lang="en-GB" sz="3600" b="0" i="1" smtClean="0">
                                      <a:solidFill>
                                        <a:schemeClr val="bg1">
                                          <a:lumMod val="95000"/>
                                        </a:schemeClr>
                                      </a:solidFill>
                                      <a:latin typeface="Cambria Math" panose="02040503050406030204" pitchFamily="18" charset="0"/>
                                      <a:cs typeface="Arial" panose="020B0604020202020204" pitchFamily="34" charset="0"/>
                                    </a:rPr>
                                    <m:t>1</m:t>
                                  </m:r>
                                </m:e>
                                <m:e>
                                  <m:r>
                                    <a:rPr lang="en-GB" sz="3600" b="0" i="1" smtClean="0">
                                      <a:solidFill>
                                        <a:schemeClr val="bg1">
                                          <a:lumMod val="95000"/>
                                        </a:schemeClr>
                                      </a:solidFill>
                                      <a:latin typeface="Cambria Math" panose="02040503050406030204" pitchFamily="18" charset="0"/>
                                      <a:cs typeface="Arial" panose="020B0604020202020204" pitchFamily="34" charset="0"/>
                                    </a:rPr>
                                    <m:t>0</m:t>
                                  </m:r>
                                </m:e>
                              </m:mr>
                              <m:mr>
                                <m:e>
                                  <m:r>
                                    <a:rPr lang="en-GB" sz="3600" b="0" i="1" smtClean="0">
                                      <a:solidFill>
                                        <a:schemeClr val="bg1">
                                          <a:lumMod val="95000"/>
                                        </a:schemeClr>
                                      </a:solidFill>
                                      <a:latin typeface="Cambria Math" panose="02040503050406030204" pitchFamily="18" charset="0"/>
                                      <a:cs typeface="Arial" panose="020B0604020202020204" pitchFamily="34" charset="0"/>
                                    </a:rPr>
                                    <m:t>1</m:t>
                                  </m:r>
                                </m:e>
                                <m:e>
                                  <m:r>
                                    <a:rPr lang="en-GB" sz="3600" b="0" i="1" smtClean="0">
                                      <a:solidFill>
                                        <a:schemeClr val="bg1">
                                          <a:lumMod val="95000"/>
                                        </a:schemeClr>
                                      </a:solidFill>
                                      <a:latin typeface="Cambria Math" panose="02040503050406030204" pitchFamily="18" charset="0"/>
                                      <a:cs typeface="Arial" panose="020B0604020202020204" pitchFamily="34" charset="0"/>
                                    </a:rPr>
                                    <m:t>1</m:t>
                                  </m:r>
                                </m:e>
                                <m:e>
                                  <m:r>
                                    <a:rPr lang="en-GB" sz="3600" b="0" i="1" smtClean="0">
                                      <a:solidFill>
                                        <a:schemeClr val="bg1">
                                          <a:lumMod val="95000"/>
                                        </a:schemeClr>
                                      </a:solidFill>
                                      <a:latin typeface="Cambria Math" panose="02040503050406030204" pitchFamily="18" charset="0"/>
                                      <a:cs typeface="Arial" panose="020B0604020202020204" pitchFamily="34" charset="0"/>
                                    </a:rPr>
                                    <m:t>0</m:t>
                                  </m:r>
                                </m:e>
                                <m:e>
                                  <m:r>
                                    <a:rPr lang="en-GB" sz="3600" b="0" i="1" smtClean="0">
                                      <a:solidFill>
                                        <a:schemeClr val="bg1">
                                          <a:lumMod val="95000"/>
                                        </a:schemeClr>
                                      </a:solidFill>
                                      <a:latin typeface="Cambria Math" panose="02040503050406030204" pitchFamily="18" charset="0"/>
                                      <a:cs typeface="Arial" panose="020B0604020202020204" pitchFamily="34" charset="0"/>
                                    </a:rPr>
                                    <m:t>1</m:t>
                                  </m:r>
                                </m:e>
                              </m:mr>
                              <m:mr>
                                <m:e>
                                  <m:r>
                                    <a:rPr lang="en-GB" sz="3600" b="0" i="1" smtClean="0">
                                      <a:solidFill>
                                        <a:schemeClr val="bg1">
                                          <a:lumMod val="95000"/>
                                        </a:schemeClr>
                                      </a:solidFill>
                                      <a:latin typeface="Cambria Math" panose="02040503050406030204" pitchFamily="18" charset="0"/>
                                      <a:cs typeface="Arial" panose="020B0604020202020204" pitchFamily="34" charset="0"/>
                                    </a:rPr>
                                    <m:t>1</m:t>
                                  </m:r>
                                </m:e>
                                <m:e>
                                  <m:r>
                                    <a:rPr lang="en-GB" sz="3600" b="0" i="1" smtClean="0">
                                      <a:solidFill>
                                        <a:schemeClr val="bg1">
                                          <a:lumMod val="95000"/>
                                        </a:schemeClr>
                                      </a:solidFill>
                                      <a:latin typeface="Cambria Math" panose="02040503050406030204" pitchFamily="18" charset="0"/>
                                      <a:cs typeface="Arial" panose="020B0604020202020204" pitchFamily="34" charset="0"/>
                                    </a:rPr>
                                    <m:t>0</m:t>
                                  </m:r>
                                </m:e>
                                <m:e>
                                  <m:r>
                                    <a:rPr lang="en-GB" sz="3600" b="0" i="1" smtClean="0">
                                      <a:solidFill>
                                        <a:schemeClr val="bg1">
                                          <a:lumMod val="95000"/>
                                        </a:schemeClr>
                                      </a:solidFill>
                                      <a:latin typeface="Cambria Math" panose="02040503050406030204" pitchFamily="18" charset="0"/>
                                      <a:cs typeface="Arial" panose="020B0604020202020204" pitchFamily="34" charset="0"/>
                                    </a:rPr>
                                    <m:t>1</m:t>
                                  </m:r>
                                </m:e>
                                <m:e>
                                  <m:r>
                                    <a:rPr lang="en-GB" sz="3600" b="0" i="1" smtClean="0">
                                      <a:solidFill>
                                        <a:schemeClr val="bg1">
                                          <a:lumMod val="95000"/>
                                        </a:schemeClr>
                                      </a:solidFill>
                                      <a:latin typeface="Cambria Math" panose="02040503050406030204" pitchFamily="18" charset="0"/>
                                      <a:cs typeface="Arial" panose="020B0604020202020204" pitchFamily="34" charset="0"/>
                                    </a:rPr>
                                    <m:t>0</m:t>
                                  </m:r>
                                </m:e>
                              </m:mr>
                            </m:m>
                          </m:e>
                        </m:d>
                      </m:oMath>
                    </m:oMathPara>
                  </a14:m>
                  <a:endParaRPr lang="en-GB" sz="3600" dirty="0">
                    <a:solidFill>
                      <a:schemeClr val="bg1">
                        <a:lumMod val="95000"/>
                      </a:schemeClr>
                    </a:solidFill>
                    <a:latin typeface="Arial" panose="020B0604020202020204" pitchFamily="34" charset="0"/>
                    <a:cs typeface="Arial" panose="020B0604020202020204" pitchFamily="34" charset="0"/>
                  </a:endParaRPr>
                </a:p>
              </p:txBody>
            </p:sp>
          </mc:Choice>
          <mc:Fallback xmlns="">
            <p:sp>
              <p:nvSpPr>
                <p:cNvPr id="32" name="TextBox 31">
                  <a:extLst>
                    <a:ext uri="{FF2B5EF4-FFF2-40B4-BE49-F238E27FC236}">
                      <a16:creationId xmlns:a16="http://schemas.microsoft.com/office/drawing/2014/main" id="{3DC5E2AC-C3AD-44FC-BC7D-243C40217C82}"/>
                    </a:ext>
                  </a:extLst>
                </p:cNvPr>
                <p:cNvSpPr txBox="1">
                  <a:spLocks noRot="1" noChangeAspect="1" noMove="1" noResize="1" noEditPoints="1" noAdjustHandles="1" noChangeArrowheads="1" noChangeShapeType="1" noTextEdit="1"/>
                </p:cNvSpPr>
                <p:nvPr/>
              </p:nvSpPr>
              <p:spPr>
                <a:xfrm>
                  <a:off x="6852084" y="3589936"/>
                  <a:ext cx="2988332" cy="2133341"/>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3861A33-5063-422E-9CC6-62B6DF05A2EE}"/>
                    </a:ext>
                  </a:extLst>
                </p:cNvPr>
                <p:cNvSpPr txBox="1"/>
                <p:nvPr/>
              </p:nvSpPr>
              <p:spPr>
                <a:xfrm>
                  <a:off x="7123047" y="2973512"/>
                  <a:ext cx="2700300" cy="58477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m>
                          <m:mPr>
                            <m:mcs>
                              <m:mc>
                                <m:mcPr>
                                  <m:count m:val="4"/>
                                  <m:mcJc m:val="center"/>
                                </m:mcPr>
                              </m:mc>
                            </m:mcs>
                            <m:ctrlPr>
                              <a:rPr lang="en-GB" sz="3200" b="0" i="1" smtClean="0">
                                <a:solidFill>
                                  <a:schemeClr val="bg1">
                                    <a:lumMod val="95000"/>
                                  </a:schemeClr>
                                </a:solidFill>
                                <a:latin typeface="Cambria Math" panose="02040503050406030204" pitchFamily="18" charset="0"/>
                              </a:rPr>
                            </m:ctrlPr>
                          </m:mPr>
                          <m:mr>
                            <m:e>
                              <m:r>
                                <a:rPr lang="en-GB" sz="3200" b="0" i="1" smtClean="0">
                                  <a:solidFill>
                                    <a:schemeClr val="bg1">
                                      <a:lumMod val="95000"/>
                                    </a:schemeClr>
                                  </a:solidFill>
                                  <a:latin typeface="Cambria Math" panose="02040503050406030204" pitchFamily="18" charset="0"/>
                                </a:rPr>
                                <m:t>𝐴</m:t>
                              </m:r>
                            </m:e>
                            <m:e>
                              <m:r>
                                <a:rPr lang="en-GB" sz="3200" b="0" i="1" smtClean="0">
                                  <a:solidFill>
                                    <a:schemeClr val="bg1">
                                      <a:lumMod val="95000"/>
                                    </a:schemeClr>
                                  </a:solidFill>
                                  <a:latin typeface="Cambria Math" panose="02040503050406030204" pitchFamily="18" charset="0"/>
                                </a:rPr>
                                <m:t>𝐵</m:t>
                              </m:r>
                            </m:e>
                            <m:e>
                              <m:r>
                                <a:rPr lang="en-GB" sz="3200" b="0" i="1" smtClean="0">
                                  <a:solidFill>
                                    <a:schemeClr val="bg1">
                                      <a:lumMod val="95000"/>
                                    </a:schemeClr>
                                  </a:solidFill>
                                  <a:latin typeface="Cambria Math" panose="02040503050406030204" pitchFamily="18" charset="0"/>
                                </a:rPr>
                                <m:t>𝐶</m:t>
                              </m:r>
                            </m:e>
                            <m:e>
                              <m:r>
                                <a:rPr lang="en-GB" sz="3200" b="0" i="1" smtClean="0">
                                  <a:solidFill>
                                    <a:schemeClr val="bg1">
                                      <a:lumMod val="95000"/>
                                    </a:schemeClr>
                                  </a:solidFill>
                                  <a:latin typeface="Cambria Math" panose="02040503050406030204" pitchFamily="18" charset="0"/>
                                </a:rPr>
                                <m:t>𝐷</m:t>
                              </m:r>
                            </m:e>
                          </m:mr>
                        </m:m>
                      </m:oMath>
                    </m:oMathPara>
                  </a14:m>
                  <a:endParaRPr lang="en-GB" sz="1600" dirty="0">
                    <a:solidFill>
                      <a:schemeClr val="bg1">
                        <a:lumMod val="95000"/>
                      </a:schemeClr>
                    </a:solidFill>
                  </a:endParaRPr>
                </a:p>
              </p:txBody>
            </p:sp>
          </mc:Choice>
          <mc:Fallback xmlns="">
            <p:sp>
              <p:nvSpPr>
                <p:cNvPr id="33" name="TextBox 32">
                  <a:extLst>
                    <a:ext uri="{FF2B5EF4-FFF2-40B4-BE49-F238E27FC236}">
                      <a16:creationId xmlns:a16="http://schemas.microsoft.com/office/drawing/2014/main" id="{93861A33-5063-422E-9CC6-62B6DF05A2EE}"/>
                    </a:ext>
                  </a:extLst>
                </p:cNvPr>
                <p:cNvSpPr txBox="1">
                  <a:spLocks noRot="1" noChangeAspect="1" noMove="1" noResize="1" noEditPoints="1" noAdjustHandles="1" noChangeArrowheads="1" noChangeShapeType="1" noTextEdit="1"/>
                </p:cNvSpPr>
                <p:nvPr/>
              </p:nvSpPr>
              <p:spPr>
                <a:xfrm>
                  <a:off x="7123047" y="2973512"/>
                  <a:ext cx="2700300" cy="58477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D4BAE4B-CB48-4A6B-B39B-5EB42E5564F6}"/>
                    </a:ext>
                  </a:extLst>
                </p:cNvPr>
                <p:cNvSpPr txBox="1"/>
                <p:nvPr/>
              </p:nvSpPr>
              <p:spPr>
                <a:xfrm>
                  <a:off x="6269643" y="3647218"/>
                  <a:ext cx="648072" cy="209499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GB" sz="3600" b="0" i="1" smtClean="0">
                                <a:solidFill>
                                  <a:schemeClr val="bg1">
                                    <a:lumMod val="95000"/>
                                  </a:schemeClr>
                                </a:solidFill>
                                <a:latin typeface="Cambria Math" panose="02040503050406030204" pitchFamily="18" charset="0"/>
                              </a:rPr>
                            </m:ctrlPr>
                          </m:mPr>
                          <m:mr>
                            <m:e>
                              <m:r>
                                <a:rPr lang="en-GB" sz="3600" b="0" i="1" smtClean="0">
                                  <a:solidFill>
                                    <a:schemeClr val="bg1">
                                      <a:lumMod val="95000"/>
                                    </a:schemeClr>
                                  </a:solidFill>
                                  <a:latin typeface="Cambria Math" panose="02040503050406030204" pitchFamily="18" charset="0"/>
                                </a:rPr>
                                <m:t>𝐴</m:t>
                              </m:r>
                            </m:e>
                          </m:mr>
                          <m:mr>
                            <m:e>
                              <m:r>
                                <a:rPr lang="en-GB" sz="3600" b="0" i="1" smtClean="0">
                                  <a:solidFill>
                                    <a:schemeClr val="bg1">
                                      <a:lumMod val="95000"/>
                                    </a:schemeClr>
                                  </a:solidFill>
                                  <a:latin typeface="Cambria Math" panose="02040503050406030204" pitchFamily="18" charset="0"/>
                                </a:rPr>
                                <m:t>𝐵</m:t>
                              </m:r>
                            </m:e>
                          </m:mr>
                          <m:mr>
                            <m:e>
                              <m:r>
                                <a:rPr lang="en-GB" sz="3600" b="0" i="1" smtClean="0">
                                  <a:solidFill>
                                    <a:schemeClr val="bg1">
                                      <a:lumMod val="95000"/>
                                    </a:schemeClr>
                                  </a:solidFill>
                                  <a:latin typeface="Cambria Math" panose="02040503050406030204" pitchFamily="18" charset="0"/>
                                </a:rPr>
                                <m:t>𝐶</m:t>
                              </m:r>
                            </m:e>
                          </m:mr>
                          <m:mr>
                            <m:e>
                              <m:r>
                                <a:rPr lang="en-GB" sz="3600" b="0" i="1" smtClean="0">
                                  <a:solidFill>
                                    <a:schemeClr val="bg1">
                                      <a:lumMod val="95000"/>
                                    </a:schemeClr>
                                  </a:solidFill>
                                  <a:latin typeface="Cambria Math" panose="02040503050406030204" pitchFamily="18" charset="0"/>
                                </a:rPr>
                                <m:t>𝐷</m:t>
                              </m:r>
                            </m:e>
                          </m:mr>
                        </m:m>
                      </m:oMath>
                    </m:oMathPara>
                  </a14:m>
                  <a:endParaRPr lang="en-GB" dirty="0">
                    <a:solidFill>
                      <a:schemeClr val="bg1">
                        <a:lumMod val="95000"/>
                      </a:schemeClr>
                    </a:solidFill>
                  </a:endParaRPr>
                </a:p>
              </p:txBody>
            </p:sp>
          </mc:Choice>
          <mc:Fallback xmlns="">
            <p:sp>
              <p:nvSpPr>
                <p:cNvPr id="34" name="TextBox 33">
                  <a:extLst>
                    <a:ext uri="{FF2B5EF4-FFF2-40B4-BE49-F238E27FC236}">
                      <a16:creationId xmlns:a16="http://schemas.microsoft.com/office/drawing/2014/main" id="{DD4BAE4B-CB48-4A6B-B39B-5EB42E5564F6}"/>
                    </a:ext>
                  </a:extLst>
                </p:cNvPr>
                <p:cNvSpPr txBox="1">
                  <a:spLocks noRot="1" noChangeAspect="1" noMove="1" noResize="1" noEditPoints="1" noAdjustHandles="1" noChangeArrowheads="1" noChangeShapeType="1" noTextEdit="1"/>
                </p:cNvSpPr>
                <p:nvPr/>
              </p:nvSpPr>
              <p:spPr>
                <a:xfrm>
                  <a:off x="6269643" y="3647218"/>
                  <a:ext cx="648072" cy="2094997"/>
                </a:xfrm>
                <a:prstGeom prst="rect">
                  <a:avLst/>
                </a:prstGeom>
                <a:blipFill>
                  <a:blip r:embed="rId6"/>
                  <a:stretch>
                    <a:fillRect/>
                  </a:stretch>
                </a:blipFill>
              </p:spPr>
              <p:txBody>
                <a:bodyPr/>
                <a:lstStyle/>
                <a:p>
                  <a:r>
                    <a:rPr lang="en-GB">
                      <a:noFill/>
                    </a:rPr>
                    <a:t> </a:t>
                  </a:r>
                </a:p>
              </p:txBody>
            </p:sp>
          </mc:Fallback>
        </mc:AlternateContent>
        <p:sp>
          <p:nvSpPr>
            <p:cNvPr id="35" name="Arrow: Right 34">
              <a:extLst>
                <a:ext uri="{FF2B5EF4-FFF2-40B4-BE49-F238E27FC236}">
                  <a16:creationId xmlns:a16="http://schemas.microsoft.com/office/drawing/2014/main" id="{AB49F390-931A-41F0-A026-9E43DA14AB8A}"/>
                </a:ext>
              </a:extLst>
            </p:cNvPr>
            <p:cNvSpPr/>
            <p:nvPr/>
          </p:nvSpPr>
          <p:spPr>
            <a:xfrm>
              <a:off x="5092068" y="4397321"/>
              <a:ext cx="842642" cy="420722"/>
            </a:xfrm>
            <a:prstGeom prst="rightArrow">
              <a:avLst/>
            </a:prstGeom>
            <a:no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3" name="Straight Connector 12">
            <a:extLst>
              <a:ext uri="{FF2B5EF4-FFF2-40B4-BE49-F238E27FC236}">
                <a16:creationId xmlns:a16="http://schemas.microsoft.com/office/drawing/2014/main" id="{4D2A73A2-D5F0-49CA-9963-6F48B28D3B7A}"/>
              </a:ext>
            </a:extLst>
          </p:cNvPr>
          <p:cNvCxnSpPr>
            <a:cxnSpLocks/>
            <a:stCxn id="7" idx="1"/>
            <a:endCxn id="6" idx="5"/>
          </p:cNvCxnSpPr>
          <p:nvPr/>
        </p:nvCxnSpPr>
        <p:spPr>
          <a:xfrm flipH="1" flipV="1">
            <a:off x="1652210" y="4577636"/>
            <a:ext cx="779109" cy="522745"/>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 Placeholder 2">
                <a:extLst>
                  <a:ext uri="{FF2B5EF4-FFF2-40B4-BE49-F238E27FC236}">
                    <a16:creationId xmlns:a16="http://schemas.microsoft.com/office/drawing/2014/main" id="{C034B302-ADC8-4467-A50B-4E2A2AAC0D8B}"/>
                  </a:ext>
                </a:extLst>
              </p:cNvPr>
              <p:cNvSpPr txBox="1">
                <a:spLocks/>
              </p:cNvSpPr>
              <p:nvPr/>
            </p:nvSpPr>
            <p:spPr>
              <a:xfrm>
                <a:off x="1059656" y="5949280"/>
                <a:ext cx="10072688" cy="7712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2">
                        <a:lumMod val="20000"/>
                        <a:lumOff val="8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2">
                        <a:lumMod val="20000"/>
                        <a:lumOff val="8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2">
                        <a:lumMod val="20000"/>
                        <a:lumOff val="8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lumMod val="20000"/>
                        <a:lumOff val="8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lumMod val="20000"/>
                        <a:lumOff val="8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In the case of an undirected graph, the matrix </a:t>
                </a:r>
                <a14:m>
                  <m:oMath xmlns:m="http://schemas.openxmlformats.org/officeDocument/2006/math">
                    <m:r>
                      <a:rPr lang="en-GB" sz="2400" b="0" i="1" smtClean="0">
                        <a:latin typeface="Cambria Math" panose="02040503050406030204" pitchFamily="18" charset="0"/>
                      </a:rPr>
                      <m:t>𝑀</m:t>
                    </m:r>
                  </m:oMath>
                </a14:m>
                <a:r>
                  <a:rPr lang="en-GB" sz="2400" dirty="0"/>
                  <a:t> is symmetric, that is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𝑀</m:t>
                        </m:r>
                      </m:e>
                      <m:sub>
                        <m:r>
                          <a:rPr lang="en-GB" sz="2400" i="1">
                            <a:latin typeface="Cambria Math" panose="02040503050406030204" pitchFamily="18" charset="0"/>
                          </a:rPr>
                          <m:t>𝑢</m:t>
                        </m:r>
                        <m:r>
                          <a:rPr lang="en-GB" sz="2400" i="1">
                            <a:latin typeface="Cambria Math" panose="02040503050406030204" pitchFamily="18" charset="0"/>
                          </a:rPr>
                          <m:t>,</m:t>
                        </m:r>
                        <m:r>
                          <a:rPr lang="en-GB" sz="2400" i="1">
                            <a:latin typeface="Cambria Math" panose="02040503050406030204" pitchFamily="18" charset="0"/>
                          </a:rPr>
                          <m:t>𝑣</m:t>
                        </m:r>
                      </m:sub>
                    </m:sSub>
                    <m:r>
                      <a:rPr lang="en-GB" sz="2400" i="1">
                        <a:latin typeface="Cambria Math" panose="02040503050406030204" pitchFamily="18" charset="0"/>
                      </a:rPr>
                      <m:t>=</m:t>
                    </m:r>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𝑀</m:t>
                        </m:r>
                      </m:e>
                      <m:sub>
                        <m:r>
                          <a:rPr lang="en-GB" sz="2400" b="0" i="1" smtClean="0">
                            <a:latin typeface="Cambria Math" panose="02040503050406030204" pitchFamily="18" charset="0"/>
                          </a:rPr>
                          <m:t>𝑣</m:t>
                        </m:r>
                        <m:r>
                          <a:rPr lang="en-GB" sz="2400" b="0" i="1" smtClean="0">
                            <a:latin typeface="Cambria Math" panose="02040503050406030204" pitchFamily="18" charset="0"/>
                          </a:rPr>
                          <m:t>,</m:t>
                        </m:r>
                        <m:r>
                          <a:rPr lang="en-GB" sz="2400" b="0" i="1" smtClean="0">
                            <a:latin typeface="Cambria Math" panose="02040503050406030204" pitchFamily="18" charset="0"/>
                          </a:rPr>
                          <m:t>𝑢</m:t>
                        </m:r>
                      </m:sub>
                    </m:sSub>
                    <m:r>
                      <a:rPr lang="en-GB" sz="2400" i="1">
                        <a:latin typeface="Cambria Math" panose="02040503050406030204" pitchFamily="18" charset="0"/>
                      </a:rPr>
                      <m:t>.</m:t>
                    </m:r>
                  </m:oMath>
                </a14:m>
                <a:endParaRPr lang="en-GB" sz="2400" dirty="0"/>
              </a:p>
            </p:txBody>
          </p:sp>
        </mc:Choice>
        <mc:Fallback xmlns="">
          <p:sp>
            <p:nvSpPr>
              <p:cNvPr id="38" name="Text Placeholder 2">
                <a:extLst>
                  <a:ext uri="{FF2B5EF4-FFF2-40B4-BE49-F238E27FC236}">
                    <a16:creationId xmlns:a16="http://schemas.microsoft.com/office/drawing/2014/main" id="{C034B302-ADC8-4467-A50B-4E2A2AAC0D8B}"/>
                  </a:ext>
                </a:extLst>
              </p:cNvPr>
              <p:cNvSpPr txBox="1">
                <a:spLocks noRot="1" noChangeAspect="1" noMove="1" noResize="1" noEditPoints="1" noAdjustHandles="1" noChangeArrowheads="1" noChangeShapeType="1" noTextEdit="1"/>
              </p:cNvSpPr>
              <p:nvPr/>
            </p:nvSpPr>
            <p:spPr>
              <a:xfrm>
                <a:off x="1059656" y="5949280"/>
                <a:ext cx="10072688" cy="771232"/>
              </a:xfrm>
              <a:prstGeom prst="rect">
                <a:avLst/>
              </a:prstGeom>
              <a:blipFill>
                <a:blip r:embed="rId7"/>
                <a:stretch>
                  <a:fillRect l="-969" t="-11111" b="-15873"/>
                </a:stretch>
              </a:blipFill>
            </p:spPr>
            <p:txBody>
              <a:bodyPr/>
              <a:lstStyle/>
              <a:p>
                <a:r>
                  <a:rPr lang="en-GB">
                    <a:noFill/>
                  </a:rPr>
                  <a:t> </a:t>
                </a:r>
              </a:p>
            </p:txBody>
          </p:sp>
        </mc:Fallback>
      </mc:AlternateContent>
    </p:spTree>
    <p:extLst>
      <p:ext uri="{BB962C8B-B14F-4D97-AF65-F5344CB8AC3E}">
        <p14:creationId xmlns:p14="http://schemas.microsoft.com/office/powerpoint/2010/main" val="80760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8501E87-33A6-4F53-B38E-477C255B9FE3}"/>
                  </a:ext>
                </a:extLst>
              </p:cNvPr>
              <p:cNvSpPr>
                <a:spLocks noGrp="1"/>
              </p:cNvSpPr>
              <p:nvPr>
                <p:ph type="body" sz="quarter" idx="10"/>
              </p:nvPr>
            </p:nvSpPr>
            <p:spPr>
              <a:xfrm>
                <a:off x="488054" y="548681"/>
                <a:ext cx="5808449" cy="5796643"/>
              </a:xfrm>
            </p:spPr>
            <p:txBody>
              <a:bodyPr anchor="ctr">
                <a:noAutofit/>
              </a:bodyPr>
              <a:lstStyle/>
              <a:p>
                <a:pPr marL="0" indent="0">
                  <a:buNone/>
                </a:pPr>
                <a:r>
                  <a:rPr lang="en-GB" sz="2400" dirty="0"/>
                  <a:t>A </a:t>
                </a:r>
                <a:r>
                  <a:rPr lang="en-GB" sz="2400" b="1" dirty="0">
                    <a:solidFill>
                      <a:srgbClr val="FFC000"/>
                    </a:solidFill>
                  </a:rPr>
                  <a:t>graph</a:t>
                </a:r>
                <a:r>
                  <a:rPr lang="en-GB" sz="2400" b="1" dirty="0"/>
                  <a:t> </a:t>
                </a:r>
                <a14:m>
                  <m:oMath xmlns:m="http://schemas.openxmlformats.org/officeDocument/2006/math">
                    <m:r>
                      <a:rPr lang="en-GB" sz="2400" b="1" i="1" smtClean="0">
                        <a:latin typeface="Cambria Math" panose="02040503050406030204" pitchFamily="18" charset="0"/>
                      </a:rPr>
                      <m:t>𝑮</m:t>
                    </m:r>
                    <m:r>
                      <a:rPr lang="en-GB" sz="2400" b="1" i="1" smtClean="0">
                        <a:latin typeface="Cambria Math" panose="02040503050406030204" pitchFamily="18" charset="0"/>
                      </a:rPr>
                      <m:t>=(</m:t>
                    </m:r>
                    <m:r>
                      <a:rPr lang="en-GB" sz="2400" b="1" i="1" smtClean="0">
                        <a:latin typeface="Cambria Math" panose="02040503050406030204" pitchFamily="18" charset="0"/>
                      </a:rPr>
                      <m:t>𝑽</m:t>
                    </m:r>
                    <m:r>
                      <a:rPr lang="en-GB" sz="2400" b="1" i="1" smtClean="0">
                        <a:latin typeface="Cambria Math" panose="02040503050406030204" pitchFamily="18" charset="0"/>
                      </a:rPr>
                      <m:t>,</m:t>
                    </m:r>
                    <m:r>
                      <a:rPr lang="en-GB" sz="2400" b="1" i="1" smtClean="0">
                        <a:latin typeface="Cambria Math" panose="02040503050406030204" pitchFamily="18" charset="0"/>
                      </a:rPr>
                      <m:t>𝑬</m:t>
                    </m:r>
                    <m:r>
                      <a:rPr lang="en-GB" sz="2400" b="1" i="1" smtClean="0">
                        <a:latin typeface="Cambria Math" panose="02040503050406030204" pitchFamily="18" charset="0"/>
                      </a:rPr>
                      <m:t>)</m:t>
                    </m:r>
                  </m:oMath>
                </a14:m>
                <a:r>
                  <a:rPr lang="en-GB" sz="2400" dirty="0"/>
                  <a:t> consists of a set of </a:t>
                </a:r>
                <a:r>
                  <a:rPr lang="en-GB" sz="2400" b="1" dirty="0">
                    <a:solidFill>
                      <a:srgbClr val="FFC000"/>
                    </a:solidFill>
                  </a:rPr>
                  <a:t>vertices</a:t>
                </a:r>
                <a:r>
                  <a:rPr lang="en-GB" sz="2400" dirty="0"/>
                  <a:t> </a:t>
                </a:r>
                <a14:m>
                  <m:oMath xmlns:m="http://schemas.openxmlformats.org/officeDocument/2006/math">
                    <m:r>
                      <a:rPr lang="en-GB" sz="2400" b="0" i="1" smtClean="0">
                        <a:latin typeface="Cambria Math" panose="02040503050406030204" pitchFamily="18" charset="0"/>
                      </a:rPr>
                      <m:t>𝑉</m:t>
                    </m:r>
                  </m:oMath>
                </a14:m>
                <a:r>
                  <a:rPr lang="en-GB" sz="2400" dirty="0"/>
                  <a:t> together with a set of </a:t>
                </a:r>
                <a:r>
                  <a:rPr lang="en-GB" sz="2400" b="1" dirty="0">
                    <a:solidFill>
                      <a:srgbClr val="FFC000"/>
                    </a:solidFill>
                  </a:rPr>
                  <a:t>edges</a:t>
                </a:r>
                <a:r>
                  <a:rPr lang="en-GB" sz="2400" dirty="0"/>
                  <a:t> </a:t>
                </a:r>
                <a14:m>
                  <m:oMath xmlns:m="http://schemas.openxmlformats.org/officeDocument/2006/math">
                    <m:r>
                      <a:rPr lang="en-GB" sz="2400" b="0" i="1" smtClean="0">
                        <a:latin typeface="Cambria Math" panose="02040503050406030204" pitchFamily="18" charset="0"/>
                      </a:rPr>
                      <m:t>𝐸</m:t>
                    </m:r>
                  </m:oMath>
                </a14:m>
                <a:r>
                  <a:rPr lang="en-GB" sz="2400" dirty="0"/>
                  <a:t>.</a:t>
                </a:r>
              </a:p>
              <a:p>
                <a:pPr marL="0" indent="0">
                  <a:buNone/>
                </a:pPr>
                <a:endParaRPr lang="en-GB" sz="2400" dirty="0"/>
              </a:p>
              <a:p>
                <a:pPr marL="0" indent="0">
                  <a:buNone/>
                </a:pPr>
                <a:r>
                  <a:rPr lang="en-GB" sz="2400" dirty="0"/>
                  <a:t>An </a:t>
                </a:r>
                <a:r>
                  <a:rPr lang="en-GB" sz="2400" b="1" dirty="0">
                    <a:solidFill>
                      <a:srgbClr val="FFC000"/>
                    </a:solidFill>
                  </a:rPr>
                  <a:t>edge</a:t>
                </a:r>
                <a:r>
                  <a:rPr lang="en-GB" sz="2400" dirty="0"/>
                  <a:t> connects two vertices together</a:t>
                </a:r>
              </a:p>
              <a:p>
                <a:pPr marL="0" indent="0">
                  <a:buNone/>
                </a:pPr>
                <a:endParaRPr lang="en-GB" sz="2400" dirty="0"/>
              </a:p>
              <a:p>
                <a:pPr marL="0" indent="0">
                  <a:buNone/>
                </a:pPr>
                <a:r>
                  <a:rPr lang="en-GB" sz="2400" dirty="0"/>
                  <a:t>An </a:t>
                </a:r>
                <a:r>
                  <a:rPr lang="en-GB" sz="2400" b="1" dirty="0">
                    <a:solidFill>
                      <a:srgbClr val="FFC000"/>
                    </a:solidFill>
                  </a:rPr>
                  <a:t>empty graph </a:t>
                </a:r>
                <a:r>
                  <a:rPr lang="en-GB" sz="2400" dirty="0"/>
                  <a:t>is a graph where </a:t>
                </a:r>
                <a14:m>
                  <m:oMath xmlns:m="http://schemas.openxmlformats.org/officeDocument/2006/math">
                    <m:r>
                      <a:rPr lang="en-GB" sz="2400" i="1" dirty="0" smtClean="0">
                        <a:latin typeface="Cambria Math" panose="02040503050406030204" pitchFamily="18" charset="0"/>
                      </a:rPr>
                      <m:t>𝑉</m:t>
                    </m:r>
                    <m:r>
                      <a:rPr lang="en-GB" sz="2400" b="0" i="1" dirty="0" smtClean="0">
                        <a:latin typeface="Cambria Math" panose="02040503050406030204" pitchFamily="18" charset="0"/>
                      </a:rPr>
                      <m:t>=</m:t>
                    </m:r>
                    <m:r>
                      <a:rPr lang="en-GB" sz="2400" b="0" i="1" dirty="0" smtClean="0">
                        <a:latin typeface="Cambria Math" panose="02040503050406030204" pitchFamily="18" charset="0"/>
                        <a:ea typeface="Cambria Math" panose="02040503050406030204" pitchFamily="18" charset="0"/>
                      </a:rPr>
                      <m:t>∅</m:t>
                    </m:r>
                  </m:oMath>
                </a14:m>
                <a:r>
                  <a:rPr lang="en-GB" sz="2400" dirty="0"/>
                  <a:t> and </a:t>
                </a:r>
                <a14:m>
                  <m:oMath xmlns:m="http://schemas.openxmlformats.org/officeDocument/2006/math">
                    <m:r>
                      <a:rPr lang="en-GB" sz="2400" b="0" i="1" smtClean="0">
                        <a:latin typeface="Cambria Math" panose="02040503050406030204" pitchFamily="18" charset="0"/>
                      </a:rPr>
                      <m:t>𝐸</m:t>
                    </m:r>
                    <m:r>
                      <a:rPr lang="en-GB" sz="2400" b="0" i="1" smtClean="0">
                        <a:latin typeface="Cambria Math" panose="02040503050406030204" pitchFamily="18" charset="0"/>
                      </a:rPr>
                      <m:t>=∅</m:t>
                    </m:r>
                  </m:oMath>
                </a14:m>
                <a:endParaRPr lang="en-GB" sz="2400" dirty="0"/>
              </a:p>
            </p:txBody>
          </p:sp>
        </mc:Choice>
        <mc:Fallback xmlns="">
          <p:sp>
            <p:nvSpPr>
              <p:cNvPr id="3" name="Text Placeholder 2">
                <a:extLst>
                  <a:ext uri="{FF2B5EF4-FFF2-40B4-BE49-F238E27FC236}">
                    <a16:creationId xmlns:a16="http://schemas.microsoft.com/office/drawing/2014/main" id="{48501E87-33A6-4F53-B38E-477C255B9FE3}"/>
                  </a:ext>
                </a:extLst>
              </p:cNvPr>
              <p:cNvSpPr>
                <a:spLocks noGrp="1" noRot="1" noChangeAspect="1" noMove="1" noResize="1" noEditPoints="1" noAdjustHandles="1" noChangeArrowheads="1" noChangeShapeType="1" noTextEdit="1"/>
              </p:cNvSpPr>
              <p:nvPr>
                <p:ph type="body" sz="quarter" idx="10"/>
              </p:nvPr>
            </p:nvSpPr>
            <p:spPr>
              <a:xfrm>
                <a:off x="488054" y="548681"/>
                <a:ext cx="5808449" cy="5796643"/>
              </a:xfrm>
              <a:blipFill>
                <a:blip r:embed="rId3"/>
                <a:stretch>
                  <a:fillRect l="-1574" r="-839"/>
                </a:stretch>
              </a:blipFill>
            </p:spPr>
            <p:txBody>
              <a:bodyPr/>
              <a:lstStyle/>
              <a:p>
                <a:r>
                  <a:rPr lang="en-GB">
                    <a:noFill/>
                  </a:rPr>
                  <a:t> </a:t>
                </a:r>
              </a:p>
            </p:txBody>
          </p:sp>
        </mc:Fallback>
      </mc:AlternateContent>
      <p:sp>
        <p:nvSpPr>
          <p:cNvPr id="5" name="Oval 4">
            <a:extLst>
              <a:ext uri="{FF2B5EF4-FFF2-40B4-BE49-F238E27FC236}">
                <a16:creationId xmlns:a16="http://schemas.microsoft.com/office/drawing/2014/main" id="{26111954-0DF5-4C10-B320-50C71A848B24}"/>
              </a:ext>
            </a:extLst>
          </p:cNvPr>
          <p:cNvSpPr/>
          <p:nvPr/>
        </p:nvSpPr>
        <p:spPr>
          <a:xfrm>
            <a:off x="8684576" y="1551236"/>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A</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10543680" y="5471020"/>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F</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6942574" y="2914417"/>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B</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8684576" y="4041068"/>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C</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10304756" y="2914417"/>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D</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8305888" y="5769260"/>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E</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stCxn id="5" idx="5"/>
            <a:endCxn id="9" idx="1"/>
          </p:cNvCxnSpPr>
          <p:nvPr/>
        </p:nvCxnSpPr>
        <p:spPr>
          <a:xfrm>
            <a:off x="9237740" y="2104400"/>
            <a:ext cx="1161924" cy="904925"/>
          </a:xfrm>
          <a:prstGeom prst="line">
            <a:avLst/>
          </a:prstGeom>
          <a:ln w="38100">
            <a:solidFill>
              <a:schemeClr val="bg1">
                <a:lumMod val="95000"/>
              </a:schemeClr>
            </a:solidFill>
            <a:tailEnd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7495738" y="2104400"/>
            <a:ext cx="1283746" cy="904925"/>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a:off x="9008612" y="2199308"/>
            <a:ext cx="0" cy="184176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7495738" y="3467581"/>
            <a:ext cx="1283746" cy="668395"/>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stCxn id="8" idx="4"/>
            <a:endCxn id="10" idx="0"/>
          </p:cNvCxnSpPr>
          <p:nvPr/>
        </p:nvCxnSpPr>
        <p:spPr>
          <a:xfrm flipH="1">
            <a:off x="8629924" y="4689140"/>
            <a:ext cx="378688" cy="108012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2F4375E-25A5-43BE-BB03-34B3D4BCBE45}"/>
              </a:ext>
            </a:extLst>
          </p:cNvPr>
          <p:cNvCxnSpPr>
            <a:stCxn id="10" idx="6"/>
            <a:endCxn id="6" idx="2"/>
          </p:cNvCxnSpPr>
          <p:nvPr/>
        </p:nvCxnSpPr>
        <p:spPr>
          <a:xfrm flipV="1">
            <a:off x="8953960" y="5795056"/>
            <a:ext cx="1589720" cy="29824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4E4B60B-9607-4E3D-98C5-18FAF2223AF8}"/>
              </a:ext>
            </a:extLst>
          </p:cNvPr>
          <p:cNvCxnSpPr>
            <a:stCxn id="8" idx="5"/>
            <a:endCxn id="6" idx="1"/>
          </p:cNvCxnSpPr>
          <p:nvPr/>
        </p:nvCxnSpPr>
        <p:spPr>
          <a:xfrm>
            <a:off x="9237740" y="4594232"/>
            <a:ext cx="1400848" cy="971696"/>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stCxn id="9" idx="4"/>
            <a:endCxn id="6" idx="0"/>
          </p:cNvCxnSpPr>
          <p:nvPr/>
        </p:nvCxnSpPr>
        <p:spPr>
          <a:xfrm>
            <a:off x="10628792" y="3562489"/>
            <a:ext cx="238924" cy="19085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0BC37C1-C239-4C4F-9509-650B07F20681}"/>
              </a:ext>
            </a:extLst>
          </p:cNvPr>
          <p:cNvCxnSpPr>
            <a:stCxn id="8" idx="7"/>
            <a:endCxn id="9" idx="3"/>
          </p:cNvCxnSpPr>
          <p:nvPr/>
        </p:nvCxnSpPr>
        <p:spPr>
          <a:xfrm flipV="1">
            <a:off x="9237740" y="3467581"/>
            <a:ext cx="1161924" cy="668395"/>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1F5174B-3395-44CF-AB5A-64882E530F40}"/>
              </a:ext>
            </a:extLst>
          </p:cNvPr>
          <p:cNvSpPr txBox="1"/>
          <p:nvPr/>
        </p:nvSpPr>
        <p:spPr>
          <a:xfrm>
            <a:off x="6323829" y="4573721"/>
            <a:ext cx="1159292" cy="461665"/>
          </a:xfrm>
          <a:prstGeom prst="rect">
            <a:avLst/>
          </a:prstGeom>
          <a:noFill/>
        </p:spPr>
        <p:txBody>
          <a:bodyPr wrap="none" rtlCol="0">
            <a:spAutoFit/>
          </a:bodyPr>
          <a:lstStyle/>
          <a:p>
            <a:r>
              <a:rPr lang="en-GB" sz="2400" b="1" dirty="0">
                <a:solidFill>
                  <a:srgbClr val="FFC000"/>
                </a:solidFill>
              </a:rPr>
              <a:t>edges</a:t>
            </a:r>
          </a:p>
        </p:txBody>
      </p:sp>
      <p:sp>
        <p:nvSpPr>
          <p:cNvPr id="39" name="TextBox 38">
            <a:extLst>
              <a:ext uri="{FF2B5EF4-FFF2-40B4-BE49-F238E27FC236}">
                <a16:creationId xmlns:a16="http://schemas.microsoft.com/office/drawing/2014/main" id="{389B174B-40C8-4ACB-818E-A50657C12D8B}"/>
              </a:ext>
            </a:extLst>
          </p:cNvPr>
          <p:cNvSpPr txBox="1"/>
          <p:nvPr/>
        </p:nvSpPr>
        <p:spPr>
          <a:xfrm>
            <a:off x="10599184" y="1642735"/>
            <a:ext cx="1473480" cy="461665"/>
          </a:xfrm>
          <a:prstGeom prst="rect">
            <a:avLst/>
          </a:prstGeom>
          <a:noFill/>
        </p:spPr>
        <p:txBody>
          <a:bodyPr wrap="none" rtlCol="0">
            <a:spAutoFit/>
          </a:bodyPr>
          <a:lstStyle/>
          <a:p>
            <a:r>
              <a:rPr lang="en-GB" sz="2400" b="1" dirty="0">
                <a:solidFill>
                  <a:srgbClr val="FFC000"/>
                </a:solidFill>
              </a:rPr>
              <a:t>Vertices</a:t>
            </a:r>
          </a:p>
        </p:txBody>
      </p:sp>
      <p:cxnSp>
        <p:nvCxnSpPr>
          <p:cNvPr id="41" name="Straight Arrow Connector 40">
            <a:extLst>
              <a:ext uri="{FF2B5EF4-FFF2-40B4-BE49-F238E27FC236}">
                <a16:creationId xmlns:a16="http://schemas.microsoft.com/office/drawing/2014/main" id="{6033BF83-93B1-461D-B9B6-28C2DA8490E6}"/>
              </a:ext>
            </a:extLst>
          </p:cNvPr>
          <p:cNvCxnSpPr>
            <a:cxnSpLocks/>
            <a:stCxn id="39" idx="1"/>
            <a:endCxn id="5" idx="6"/>
          </p:cNvCxnSpPr>
          <p:nvPr/>
        </p:nvCxnSpPr>
        <p:spPr>
          <a:xfrm flipH="1">
            <a:off x="9332648" y="1873568"/>
            <a:ext cx="1266536" cy="1704"/>
          </a:xfrm>
          <a:prstGeom prst="straightConnector1">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8EFFECE-52B5-488B-958C-1263FAE2188D}"/>
              </a:ext>
            </a:extLst>
          </p:cNvPr>
          <p:cNvCxnSpPr>
            <a:cxnSpLocks/>
            <a:stCxn id="39" idx="1"/>
            <a:endCxn id="9" idx="0"/>
          </p:cNvCxnSpPr>
          <p:nvPr/>
        </p:nvCxnSpPr>
        <p:spPr>
          <a:xfrm>
            <a:off x="10599184" y="1873568"/>
            <a:ext cx="29608" cy="1040849"/>
          </a:xfrm>
          <a:prstGeom prst="straightConnector1">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EF5A7C7-D4C6-48E3-ACD4-B44CDA2BEAB9}"/>
              </a:ext>
            </a:extLst>
          </p:cNvPr>
          <p:cNvCxnSpPr>
            <a:cxnSpLocks/>
            <a:stCxn id="38" idx="3"/>
          </p:cNvCxnSpPr>
          <p:nvPr/>
        </p:nvCxnSpPr>
        <p:spPr>
          <a:xfrm flipV="1">
            <a:off x="7483121" y="3847528"/>
            <a:ext cx="648291" cy="957026"/>
          </a:xfrm>
          <a:prstGeom prst="straightConnector1">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11A1EE7-5812-4151-946B-DA4321287041}"/>
              </a:ext>
            </a:extLst>
          </p:cNvPr>
          <p:cNvCxnSpPr>
            <a:cxnSpLocks/>
            <a:stCxn id="38" idx="3"/>
          </p:cNvCxnSpPr>
          <p:nvPr/>
        </p:nvCxnSpPr>
        <p:spPr>
          <a:xfrm>
            <a:off x="7483121" y="4804554"/>
            <a:ext cx="1291330" cy="424646"/>
          </a:xfrm>
          <a:prstGeom prst="straightConnector1">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6627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1CDF-FCF9-48D0-9C40-393CE4C66A4F}"/>
              </a:ext>
            </a:extLst>
          </p:cNvPr>
          <p:cNvSpPr>
            <a:spLocks noGrp="1"/>
          </p:cNvSpPr>
          <p:nvPr>
            <p:ph type="title"/>
          </p:nvPr>
        </p:nvSpPr>
        <p:spPr/>
        <p:txBody>
          <a:bodyPr/>
          <a:lstStyle/>
          <a:p>
            <a:r>
              <a:rPr lang="en-GB" dirty="0"/>
              <a:t>ADJACENCY LIST</a:t>
            </a:r>
          </a:p>
        </p:txBody>
      </p:sp>
      <p:sp>
        <p:nvSpPr>
          <p:cNvPr id="3" name="Text Placeholder 2">
            <a:extLst>
              <a:ext uri="{FF2B5EF4-FFF2-40B4-BE49-F238E27FC236}">
                <a16:creationId xmlns:a16="http://schemas.microsoft.com/office/drawing/2014/main" id="{27DD1139-EF9B-4514-8AB1-C460C6693F28}"/>
              </a:ext>
            </a:extLst>
          </p:cNvPr>
          <p:cNvSpPr>
            <a:spLocks noGrp="1"/>
          </p:cNvSpPr>
          <p:nvPr>
            <p:ph type="body" sz="quarter" idx="10"/>
          </p:nvPr>
        </p:nvSpPr>
        <p:spPr>
          <a:xfrm>
            <a:off x="746130" y="1305605"/>
            <a:ext cx="10699740" cy="810098"/>
          </a:xfrm>
        </p:spPr>
        <p:txBody>
          <a:bodyPr>
            <a:noAutofit/>
          </a:bodyPr>
          <a:lstStyle/>
          <a:p>
            <a:pPr marL="0" indent="0">
              <a:buNone/>
            </a:pPr>
            <a:r>
              <a:rPr lang="en-GB" sz="2400" dirty="0"/>
              <a:t>An </a:t>
            </a:r>
            <a:r>
              <a:rPr lang="en-GB" sz="2400" b="1" dirty="0">
                <a:solidFill>
                  <a:srgbClr val="FFC000"/>
                </a:solidFill>
              </a:rPr>
              <a:t>adjacency list</a:t>
            </a:r>
            <a:r>
              <a:rPr lang="en-GB" sz="2400" dirty="0"/>
              <a:t> represents a graph as a </a:t>
            </a:r>
            <a:r>
              <a:rPr lang="en-GB" sz="2400" b="1" dirty="0">
                <a:solidFill>
                  <a:srgbClr val="FFC000"/>
                </a:solidFill>
              </a:rPr>
              <a:t>map</a:t>
            </a:r>
            <a:r>
              <a:rPr lang="en-GB" sz="2400" dirty="0"/>
              <a:t> from nodes to their lists of edges.</a:t>
            </a:r>
          </a:p>
        </p:txBody>
      </p:sp>
      <p:grpSp>
        <p:nvGrpSpPr>
          <p:cNvPr id="5" name="Group 4">
            <a:extLst>
              <a:ext uri="{FF2B5EF4-FFF2-40B4-BE49-F238E27FC236}">
                <a16:creationId xmlns:a16="http://schemas.microsoft.com/office/drawing/2014/main" id="{1EDCE248-E228-4EFB-A2A2-86D8D1ACD6BC}"/>
              </a:ext>
            </a:extLst>
          </p:cNvPr>
          <p:cNvGrpSpPr/>
          <p:nvPr/>
        </p:nvGrpSpPr>
        <p:grpSpPr>
          <a:xfrm>
            <a:off x="5092068" y="3008726"/>
            <a:ext cx="6029767" cy="1815882"/>
            <a:chOff x="5092068" y="3655000"/>
            <a:chExt cx="6029767" cy="1815882"/>
          </a:xfrm>
        </p:grpSpPr>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B63D5FBE-E72C-4F5E-8B8A-D483B1BAEA1E}"/>
                    </a:ext>
                  </a:extLst>
                </p:cNvPr>
                <p:cNvSpPr txBox="1"/>
                <p:nvPr/>
              </p:nvSpPr>
              <p:spPr>
                <a:xfrm>
                  <a:off x="6600057" y="3655000"/>
                  <a:ext cx="4521778" cy="181588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GB" sz="2800" b="0" i="1" smtClean="0">
                            <a:solidFill>
                              <a:schemeClr val="bg1">
                                <a:lumMod val="95000"/>
                              </a:schemeClr>
                            </a:solidFill>
                            <a:latin typeface="Cambria Math" panose="02040503050406030204" pitchFamily="18" charset="0"/>
                          </a:rPr>
                          <m:t>𝐴</m:t>
                        </m:r>
                        <m:r>
                          <a:rPr lang="en-GB" sz="2800" b="0" i="1" smtClean="0">
                            <a:solidFill>
                              <a:schemeClr val="bg1">
                                <a:lumMod val="95000"/>
                              </a:schemeClr>
                            </a:solidFill>
                            <a:latin typeface="Cambria Math" panose="02040503050406030204" pitchFamily="18" charset="0"/>
                          </a:rPr>
                          <m:t> → </m:t>
                        </m:r>
                        <m:d>
                          <m:dPr>
                            <m:begChr m:val="["/>
                            <m:endChr m:val="]"/>
                            <m:ctrlPr>
                              <a:rPr lang="en-GB" sz="2800" b="0" i="1" smtClean="0">
                                <a:solidFill>
                                  <a:schemeClr val="bg1">
                                    <a:lumMod val="95000"/>
                                  </a:schemeClr>
                                </a:solidFill>
                                <a:latin typeface="Cambria Math" panose="02040503050406030204" pitchFamily="18" charset="0"/>
                              </a:rPr>
                            </m:ctrlPr>
                          </m:dPr>
                          <m:e>
                            <m:d>
                              <m:dPr>
                                <m:ctrlPr>
                                  <a:rPr lang="en-GB" sz="2800" b="0" i="1" smtClean="0">
                                    <a:solidFill>
                                      <a:schemeClr val="bg1">
                                        <a:lumMod val="95000"/>
                                      </a:schemeClr>
                                    </a:solidFill>
                                    <a:latin typeface="Cambria Math" panose="02040503050406030204" pitchFamily="18" charset="0"/>
                                  </a:rPr>
                                </m:ctrlPr>
                              </m:dPr>
                              <m:e>
                                <m:r>
                                  <a:rPr lang="en-GB" sz="2800" b="0" i="1" smtClean="0">
                                    <a:solidFill>
                                      <a:schemeClr val="bg1">
                                        <a:lumMod val="95000"/>
                                      </a:schemeClr>
                                    </a:solidFill>
                                    <a:latin typeface="Cambria Math" panose="02040503050406030204" pitchFamily="18" charset="0"/>
                                  </a:rPr>
                                  <m:t>𝐷</m:t>
                                </m:r>
                                <m:r>
                                  <a:rPr lang="en-GB" sz="2800" b="0" i="1" smtClean="0">
                                    <a:solidFill>
                                      <a:schemeClr val="bg1">
                                        <a:lumMod val="95000"/>
                                      </a:schemeClr>
                                    </a:solidFill>
                                    <a:latin typeface="Cambria Math" panose="02040503050406030204" pitchFamily="18" charset="0"/>
                                  </a:rPr>
                                  <m:t>,1</m:t>
                                </m:r>
                              </m:e>
                            </m:d>
                            <m:r>
                              <a:rPr lang="en-GB" sz="2800" b="0" i="1" smtClean="0">
                                <a:solidFill>
                                  <a:schemeClr val="bg1">
                                    <a:lumMod val="95000"/>
                                  </a:schemeClr>
                                </a:solidFill>
                                <a:latin typeface="Cambria Math" panose="02040503050406030204" pitchFamily="18" charset="0"/>
                              </a:rPr>
                              <m:t>,</m:t>
                            </m:r>
                            <m:d>
                              <m:dPr>
                                <m:ctrlPr>
                                  <a:rPr lang="en-GB" sz="2800" b="0" i="1" smtClean="0">
                                    <a:solidFill>
                                      <a:schemeClr val="bg1">
                                        <a:lumMod val="95000"/>
                                      </a:schemeClr>
                                    </a:solidFill>
                                    <a:latin typeface="Cambria Math" panose="02040503050406030204" pitchFamily="18" charset="0"/>
                                  </a:rPr>
                                </m:ctrlPr>
                              </m:dPr>
                              <m:e>
                                <m:r>
                                  <a:rPr lang="en-GB" sz="2800" b="0" i="1" smtClean="0">
                                    <a:solidFill>
                                      <a:schemeClr val="bg1">
                                        <a:lumMod val="95000"/>
                                      </a:schemeClr>
                                    </a:solidFill>
                                    <a:latin typeface="Cambria Math" panose="02040503050406030204" pitchFamily="18" charset="0"/>
                                  </a:rPr>
                                  <m:t>𝐶</m:t>
                                </m:r>
                                <m:r>
                                  <a:rPr lang="en-GB" sz="2800" b="0" i="1" smtClean="0">
                                    <a:solidFill>
                                      <a:schemeClr val="bg1">
                                        <a:lumMod val="95000"/>
                                      </a:schemeClr>
                                    </a:solidFill>
                                    <a:latin typeface="Cambria Math" panose="02040503050406030204" pitchFamily="18" charset="0"/>
                                  </a:rPr>
                                  <m:t>,3</m:t>
                                </m:r>
                              </m:e>
                            </m:d>
                            <m:r>
                              <a:rPr lang="en-GB" sz="2800" b="0" i="1" smtClean="0">
                                <a:solidFill>
                                  <a:schemeClr val="bg1">
                                    <a:lumMod val="95000"/>
                                  </a:schemeClr>
                                </a:solidFill>
                                <a:latin typeface="Cambria Math" panose="02040503050406030204" pitchFamily="18" charset="0"/>
                              </a:rPr>
                              <m:t>,</m:t>
                            </m:r>
                            <m:d>
                              <m:dPr>
                                <m:ctrlPr>
                                  <a:rPr lang="en-GB" sz="2800" b="0" i="1" smtClean="0">
                                    <a:solidFill>
                                      <a:schemeClr val="bg1">
                                        <a:lumMod val="95000"/>
                                      </a:schemeClr>
                                    </a:solidFill>
                                    <a:latin typeface="Cambria Math" panose="02040503050406030204" pitchFamily="18" charset="0"/>
                                  </a:rPr>
                                </m:ctrlPr>
                              </m:dPr>
                              <m:e>
                                <m:r>
                                  <a:rPr lang="en-GB" sz="2800" b="0" i="1" smtClean="0">
                                    <a:solidFill>
                                      <a:schemeClr val="bg1">
                                        <a:lumMod val="95000"/>
                                      </a:schemeClr>
                                    </a:solidFill>
                                    <a:latin typeface="Cambria Math" panose="02040503050406030204" pitchFamily="18" charset="0"/>
                                  </a:rPr>
                                  <m:t>𝐵</m:t>
                                </m:r>
                                <m:r>
                                  <a:rPr lang="en-GB" sz="2800" b="0" i="1" smtClean="0">
                                    <a:solidFill>
                                      <a:schemeClr val="bg1">
                                        <a:lumMod val="95000"/>
                                      </a:schemeClr>
                                    </a:solidFill>
                                    <a:latin typeface="Cambria Math" panose="02040503050406030204" pitchFamily="18" charset="0"/>
                                  </a:rPr>
                                  <m:t>,4</m:t>
                                </m:r>
                              </m:e>
                            </m:d>
                          </m:e>
                        </m:d>
                      </m:oMath>
                      <m:oMath xmlns:m="http://schemas.openxmlformats.org/officeDocument/2006/math">
                        <m:r>
                          <a:rPr lang="en-GB" sz="2800" b="0" i="1" smtClean="0">
                            <a:solidFill>
                              <a:schemeClr val="bg1">
                                <a:lumMod val="95000"/>
                              </a:schemeClr>
                            </a:solidFill>
                            <a:latin typeface="Cambria Math" panose="02040503050406030204" pitchFamily="18" charset="0"/>
                          </a:rPr>
                          <m:t>𝐵</m:t>
                        </m:r>
                        <m:r>
                          <a:rPr lang="en-GB" sz="2800" b="0" i="1" smtClean="0">
                            <a:solidFill>
                              <a:schemeClr val="bg1">
                                <a:lumMod val="95000"/>
                              </a:schemeClr>
                            </a:solidFill>
                            <a:latin typeface="Cambria Math" panose="02040503050406030204" pitchFamily="18" charset="0"/>
                          </a:rPr>
                          <m:t> → </m:t>
                        </m:r>
                        <m:d>
                          <m:dPr>
                            <m:begChr m:val="["/>
                            <m:endChr m:val="]"/>
                            <m:ctrlPr>
                              <a:rPr lang="en-GB" sz="2800" b="0" i="1" smtClean="0">
                                <a:solidFill>
                                  <a:schemeClr val="bg1">
                                    <a:lumMod val="95000"/>
                                  </a:schemeClr>
                                </a:solidFill>
                                <a:latin typeface="Cambria Math" panose="02040503050406030204" pitchFamily="18" charset="0"/>
                                <a:ea typeface="Cambria Math" panose="02040503050406030204" pitchFamily="18" charset="0"/>
                              </a:rPr>
                            </m:ctrlPr>
                          </m:dPr>
                          <m:e>
                            <m:r>
                              <a:rPr lang="en-GB" sz="2800" b="0" i="1" smtClean="0">
                                <a:solidFill>
                                  <a:schemeClr val="bg1">
                                    <a:lumMod val="95000"/>
                                  </a:schemeClr>
                                </a:solidFill>
                                <a:latin typeface="Cambria Math" panose="02040503050406030204" pitchFamily="18" charset="0"/>
                                <a:ea typeface="Cambria Math" panose="02040503050406030204" pitchFamily="18" charset="0"/>
                              </a:rPr>
                              <m:t> </m:t>
                            </m:r>
                          </m:e>
                        </m:d>
                      </m:oMath>
                      <m:oMath xmlns:m="http://schemas.openxmlformats.org/officeDocument/2006/math">
                        <m:r>
                          <a:rPr lang="en-GB" sz="2800" b="0" i="1" smtClean="0">
                            <a:solidFill>
                              <a:schemeClr val="bg1">
                                <a:lumMod val="95000"/>
                              </a:schemeClr>
                            </a:solidFill>
                            <a:latin typeface="Cambria Math" panose="02040503050406030204" pitchFamily="18" charset="0"/>
                          </a:rPr>
                          <m:t>𝐶</m:t>
                        </m:r>
                        <m:r>
                          <a:rPr lang="en-GB" sz="2800" b="0" i="1" smtClean="0">
                            <a:solidFill>
                              <a:schemeClr val="bg1">
                                <a:lumMod val="95000"/>
                              </a:schemeClr>
                            </a:solidFill>
                            <a:latin typeface="Cambria Math" panose="02040503050406030204" pitchFamily="18" charset="0"/>
                          </a:rPr>
                          <m:t> → [</m:t>
                        </m:r>
                        <m:d>
                          <m:dPr>
                            <m:ctrlPr>
                              <a:rPr lang="en-GB" sz="2800" b="0" i="1" smtClean="0">
                                <a:solidFill>
                                  <a:schemeClr val="bg1">
                                    <a:lumMod val="95000"/>
                                  </a:schemeClr>
                                </a:solidFill>
                                <a:latin typeface="Cambria Math" panose="02040503050406030204" pitchFamily="18" charset="0"/>
                              </a:rPr>
                            </m:ctrlPr>
                          </m:dPr>
                          <m:e>
                            <m:r>
                              <a:rPr lang="en-GB" sz="2800" b="0" i="1" smtClean="0">
                                <a:solidFill>
                                  <a:schemeClr val="bg1">
                                    <a:lumMod val="95000"/>
                                  </a:schemeClr>
                                </a:solidFill>
                                <a:latin typeface="Cambria Math" panose="02040503050406030204" pitchFamily="18" charset="0"/>
                              </a:rPr>
                              <m:t>𝐵</m:t>
                            </m:r>
                            <m:r>
                              <a:rPr lang="en-GB" sz="2800" b="0" i="1" smtClean="0">
                                <a:solidFill>
                                  <a:schemeClr val="bg1">
                                    <a:lumMod val="95000"/>
                                  </a:schemeClr>
                                </a:solidFill>
                                <a:latin typeface="Cambria Math" panose="02040503050406030204" pitchFamily="18" charset="0"/>
                              </a:rPr>
                              <m:t>,6</m:t>
                            </m:r>
                          </m:e>
                        </m:d>
                        <m:r>
                          <a:rPr lang="en-GB" sz="2800" b="0" i="1" smtClean="0">
                            <a:solidFill>
                              <a:schemeClr val="bg1">
                                <a:lumMod val="95000"/>
                              </a:schemeClr>
                            </a:solidFill>
                            <a:latin typeface="Cambria Math" panose="02040503050406030204" pitchFamily="18" charset="0"/>
                          </a:rPr>
                          <m:t>,</m:t>
                        </m:r>
                        <m:d>
                          <m:dPr>
                            <m:ctrlPr>
                              <a:rPr lang="en-GB" sz="2800" b="0" i="1" smtClean="0">
                                <a:solidFill>
                                  <a:schemeClr val="bg1">
                                    <a:lumMod val="95000"/>
                                  </a:schemeClr>
                                </a:solidFill>
                                <a:latin typeface="Cambria Math" panose="02040503050406030204" pitchFamily="18" charset="0"/>
                              </a:rPr>
                            </m:ctrlPr>
                          </m:dPr>
                          <m:e>
                            <m:r>
                              <a:rPr lang="en-GB" sz="2800" b="0" i="1" smtClean="0">
                                <a:solidFill>
                                  <a:schemeClr val="bg1">
                                    <a:lumMod val="95000"/>
                                  </a:schemeClr>
                                </a:solidFill>
                                <a:latin typeface="Cambria Math" panose="02040503050406030204" pitchFamily="18" charset="0"/>
                              </a:rPr>
                              <m:t>𝐷</m:t>
                            </m:r>
                            <m:r>
                              <a:rPr lang="en-GB" sz="2800" b="0" i="1" smtClean="0">
                                <a:solidFill>
                                  <a:schemeClr val="bg1">
                                    <a:lumMod val="95000"/>
                                  </a:schemeClr>
                                </a:solidFill>
                                <a:latin typeface="Cambria Math" panose="02040503050406030204" pitchFamily="18" charset="0"/>
                              </a:rPr>
                              <m:t>,3</m:t>
                            </m:r>
                          </m:e>
                        </m:d>
                        <m:r>
                          <a:rPr lang="en-GB" sz="2800" b="0" i="1" smtClean="0">
                            <a:solidFill>
                              <a:schemeClr val="bg1">
                                <a:lumMod val="95000"/>
                              </a:schemeClr>
                            </a:solidFill>
                            <a:latin typeface="Cambria Math" panose="02040503050406030204" pitchFamily="18" charset="0"/>
                          </a:rPr>
                          <m:t>]</m:t>
                        </m:r>
                      </m:oMath>
                      <m:oMath xmlns:m="http://schemas.openxmlformats.org/officeDocument/2006/math">
                        <m:r>
                          <a:rPr lang="en-GB" sz="2800" b="0" i="1" smtClean="0">
                            <a:solidFill>
                              <a:schemeClr val="bg1">
                                <a:lumMod val="95000"/>
                              </a:schemeClr>
                            </a:solidFill>
                            <a:latin typeface="Cambria Math" panose="02040503050406030204" pitchFamily="18" charset="0"/>
                          </a:rPr>
                          <m:t>𝐷</m:t>
                        </m:r>
                        <m:r>
                          <a:rPr lang="en-GB" sz="2800" b="0" i="1" smtClean="0">
                            <a:solidFill>
                              <a:schemeClr val="bg1">
                                <a:lumMod val="95000"/>
                              </a:schemeClr>
                            </a:solidFill>
                            <a:latin typeface="Cambria Math" panose="02040503050406030204" pitchFamily="18" charset="0"/>
                          </a:rPr>
                          <m:t> → [</m:t>
                        </m:r>
                        <m:d>
                          <m:dPr>
                            <m:ctrlPr>
                              <a:rPr lang="en-GB" sz="2800" b="0" i="1" smtClean="0">
                                <a:solidFill>
                                  <a:schemeClr val="bg1">
                                    <a:lumMod val="95000"/>
                                  </a:schemeClr>
                                </a:solidFill>
                                <a:latin typeface="Cambria Math" panose="02040503050406030204" pitchFamily="18" charset="0"/>
                              </a:rPr>
                            </m:ctrlPr>
                          </m:dPr>
                          <m:e>
                            <m:r>
                              <a:rPr lang="en-GB" sz="2800" b="0" i="1" smtClean="0">
                                <a:solidFill>
                                  <a:schemeClr val="bg1">
                                    <a:lumMod val="95000"/>
                                  </a:schemeClr>
                                </a:solidFill>
                                <a:latin typeface="Cambria Math" panose="02040503050406030204" pitchFamily="18" charset="0"/>
                              </a:rPr>
                              <m:t>𝐴</m:t>
                            </m:r>
                            <m:r>
                              <a:rPr lang="en-GB" sz="2800" b="0" i="1" smtClean="0">
                                <a:solidFill>
                                  <a:schemeClr val="bg1">
                                    <a:lumMod val="95000"/>
                                  </a:schemeClr>
                                </a:solidFill>
                                <a:latin typeface="Cambria Math" panose="02040503050406030204" pitchFamily="18" charset="0"/>
                              </a:rPr>
                              <m:t>,9</m:t>
                            </m:r>
                          </m:e>
                        </m:d>
                        <m:r>
                          <a:rPr lang="en-GB" sz="2800" b="0" i="1" smtClean="0">
                            <a:solidFill>
                              <a:schemeClr val="bg1">
                                <a:lumMod val="95000"/>
                              </a:schemeClr>
                            </a:solidFill>
                            <a:latin typeface="Cambria Math" panose="02040503050406030204" pitchFamily="18" charset="0"/>
                          </a:rPr>
                          <m:t>,(</m:t>
                        </m:r>
                        <m:r>
                          <a:rPr lang="en-GB" sz="2800" b="0" i="1" smtClean="0">
                            <a:solidFill>
                              <a:schemeClr val="bg1">
                                <a:lumMod val="95000"/>
                              </a:schemeClr>
                            </a:solidFill>
                            <a:latin typeface="Cambria Math" panose="02040503050406030204" pitchFamily="18" charset="0"/>
                          </a:rPr>
                          <m:t>𝐶</m:t>
                        </m:r>
                        <m:r>
                          <a:rPr lang="en-GB" sz="2800" b="0" i="1" smtClean="0">
                            <a:solidFill>
                              <a:schemeClr val="bg1">
                                <a:lumMod val="95000"/>
                              </a:schemeClr>
                            </a:solidFill>
                            <a:latin typeface="Cambria Math" panose="02040503050406030204" pitchFamily="18" charset="0"/>
                          </a:rPr>
                          <m:t>,2)]</m:t>
                        </m:r>
                      </m:oMath>
                    </m:oMathPara>
                  </a14:m>
                  <a:endParaRPr lang="en-GB" sz="2800" b="0" dirty="0">
                    <a:solidFill>
                      <a:schemeClr val="bg1">
                        <a:lumMod val="95000"/>
                      </a:schemeClr>
                    </a:solidFill>
                  </a:endParaRPr>
                </a:p>
              </p:txBody>
            </p:sp>
          </mc:Choice>
          <mc:Fallback xmlns="">
            <p:sp>
              <p:nvSpPr>
                <p:cNvPr id="57" name="TextBox 56">
                  <a:extLst>
                    <a:ext uri="{FF2B5EF4-FFF2-40B4-BE49-F238E27FC236}">
                      <a16:creationId xmlns:a16="http://schemas.microsoft.com/office/drawing/2014/main" id="{B63D5FBE-E72C-4F5E-8B8A-D483B1BAEA1E}"/>
                    </a:ext>
                  </a:extLst>
                </p:cNvPr>
                <p:cNvSpPr txBox="1">
                  <a:spLocks noRot="1" noChangeAspect="1" noMove="1" noResize="1" noEditPoints="1" noAdjustHandles="1" noChangeArrowheads="1" noChangeShapeType="1" noTextEdit="1"/>
                </p:cNvSpPr>
                <p:nvPr/>
              </p:nvSpPr>
              <p:spPr>
                <a:xfrm>
                  <a:off x="6600057" y="3655000"/>
                  <a:ext cx="4521778" cy="1815882"/>
                </a:xfrm>
                <a:prstGeom prst="rect">
                  <a:avLst/>
                </a:prstGeom>
                <a:blipFill>
                  <a:blip r:embed="rId3"/>
                  <a:stretch>
                    <a:fillRect/>
                  </a:stretch>
                </a:blipFill>
              </p:spPr>
              <p:txBody>
                <a:bodyPr/>
                <a:lstStyle/>
                <a:p>
                  <a:r>
                    <a:rPr lang="en-GB">
                      <a:noFill/>
                    </a:rPr>
                    <a:t> </a:t>
                  </a:r>
                </a:p>
              </p:txBody>
            </p:sp>
          </mc:Fallback>
        </mc:AlternateContent>
        <p:sp>
          <p:nvSpPr>
            <p:cNvPr id="59" name="Arrow: Right 58">
              <a:extLst>
                <a:ext uri="{FF2B5EF4-FFF2-40B4-BE49-F238E27FC236}">
                  <a16:creationId xmlns:a16="http://schemas.microsoft.com/office/drawing/2014/main" id="{A218F9D2-155F-45F9-8B52-F2256FE7B648}"/>
                </a:ext>
              </a:extLst>
            </p:cNvPr>
            <p:cNvSpPr/>
            <p:nvPr/>
          </p:nvSpPr>
          <p:spPr>
            <a:xfrm>
              <a:off x="5092068" y="4397321"/>
              <a:ext cx="842642" cy="420722"/>
            </a:xfrm>
            <a:prstGeom prst="rightArrow">
              <a:avLst/>
            </a:prstGeom>
            <a:no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8" name="Group 27">
            <a:extLst>
              <a:ext uri="{FF2B5EF4-FFF2-40B4-BE49-F238E27FC236}">
                <a16:creationId xmlns:a16="http://schemas.microsoft.com/office/drawing/2014/main" id="{17906E92-4E5B-4E80-B490-5B22CCA2019D}"/>
              </a:ext>
            </a:extLst>
          </p:cNvPr>
          <p:cNvGrpSpPr/>
          <p:nvPr/>
        </p:nvGrpSpPr>
        <p:grpSpPr>
          <a:xfrm>
            <a:off x="746130" y="1916832"/>
            <a:ext cx="4193308" cy="3818222"/>
            <a:chOff x="746130" y="2527102"/>
            <a:chExt cx="4193308" cy="3818222"/>
          </a:xfrm>
        </p:grpSpPr>
        <p:sp>
          <p:nvSpPr>
            <p:cNvPr id="31" name="Oval 30">
              <a:extLst>
                <a:ext uri="{FF2B5EF4-FFF2-40B4-BE49-F238E27FC236}">
                  <a16:creationId xmlns:a16="http://schemas.microsoft.com/office/drawing/2014/main" id="{0B3C0687-939F-4324-916F-A45BC9A991EF}"/>
                </a:ext>
              </a:extLst>
            </p:cNvPr>
            <p:cNvSpPr/>
            <p:nvPr/>
          </p:nvSpPr>
          <p:spPr>
            <a:xfrm>
              <a:off x="1734618" y="3265900"/>
              <a:ext cx="648072" cy="648072"/>
            </a:xfrm>
            <a:prstGeom prst="ellipse">
              <a:avLst/>
            </a:prstGeom>
            <a:solidFill>
              <a:schemeClr val="tx1">
                <a:lumMod val="50000"/>
                <a:lumOff val="50000"/>
              </a:schemeClr>
            </a:solidFill>
            <a:ln w="38100">
              <a:solidFill>
                <a:schemeClr val="bg1">
                  <a:lumMod val="95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A</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1" name="Oval 50">
              <a:extLst>
                <a:ext uri="{FF2B5EF4-FFF2-40B4-BE49-F238E27FC236}">
                  <a16:creationId xmlns:a16="http://schemas.microsoft.com/office/drawing/2014/main" id="{1BB5CCB9-672D-42A7-B150-C75C2E4523BB}"/>
                </a:ext>
              </a:extLst>
            </p:cNvPr>
            <p:cNvSpPr/>
            <p:nvPr/>
          </p:nvSpPr>
          <p:spPr>
            <a:xfrm>
              <a:off x="746130" y="5609887"/>
              <a:ext cx="648072" cy="648072"/>
            </a:xfrm>
            <a:prstGeom prst="ellipse">
              <a:avLst/>
            </a:prstGeom>
            <a:solidFill>
              <a:schemeClr val="tx1">
                <a:lumMod val="50000"/>
                <a:lumOff val="50000"/>
              </a:schemeClr>
            </a:solidFill>
            <a:ln w="38100">
              <a:solidFill>
                <a:schemeClr val="bg1">
                  <a:lumMod val="95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B</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2" name="Oval 51">
              <a:extLst>
                <a:ext uri="{FF2B5EF4-FFF2-40B4-BE49-F238E27FC236}">
                  <a16:creationId xmlns:a16="http://schemas.microsoft.com/office/drawing/2014/main" id="{999FC203-DC5F-4DA3-9687-A07D81301A69}"/>
                </a:ext>
              </a:extLst>
            </p:cNvPr>
            <p:cNvSpPr/>
            <p:nvPr/>
          </p:nvSpPr>
          <p:spPr>
            <a:xfrm>
              <a:off x="2944995" y="4832337"/>
              <a:ext cx="648072" cy="648072"/>
            </a:xfrm>
            <a:prstGeom prst="ellipse">
              <a:avLst/>
            </a:prstGeom>
            <a:solidFill>
              <a:schemeClr val="tx1">
                <a:lumMod val="50000"/>
                <a:lumOff val="50000"/>
              </a:schemeClr>
            </a:solidFill>
            <a:ln w="38100">
              <a:solidFill>
                <a:schemeClr val="bg1">
                  <a:lumMod val="95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C</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3" name="Oval 52">
              <a:extLst>
                <a:ext uri="{FF2B5EF4-FFF2-40B4-BE49-F238E27FC236}">
                  <a16:creationId xmlns:a16="http://schemas.microsoft.com/office/drawing/2014/main" id="{AC170A30-20E2-4C1A-9624-CD81A34667DA}"/>
                </a:ext>
              </a:extLst>
            </p:cNvPr>
            <p:cNvSpPr/>
            <p:nvPr/>
          </p:nvSpPr>
          <p:spPr>
            <a:xfrm>
              <a:off x="4291366" y="3380464"/>
              <a:ext cx="648072" cy="648072"/>
            </a:xfrm>
            <a:prstGeom prst="ellipse">
              <a:avLst/>
            </a:prstGeom>
            <a:solidFill>
              <a:schemeClr val="tx1">
                <a:lumMod val="50000"/>
                <a:lumOff val="50000"/>
              </a:schemeClr>
            </a:solidFill>
            <a:ln w="38100">
              <a:solidFill>
                <a:schemeClr val="bg1">
                  <a:lumMod val="95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D</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4" name="Straight Connector 53">
              <a:extLst>
                <a:ext uri="{FF2B5EF4-FFF2-40B4-BE49-F238E27FC236}">
                  <a16:creationId xmlns:a16="http://schemas.microsoft.com/office/drawing/2014/main" id="{77C22623-585B-404B-9FF1-C4CB7E1B2AB3}"/>
                </a:ext>
              </a:extLst>
            </p:cNvPr>
            <p:cNvCxnSpPr>
              <a:cxnSpLocks/>
              <a:stCxn id="31" idx="6"/>
              <a:endCxn id="53" idx="2"/>
            </p:cNvCxnSpPr>
            <p:nvPr/>
          </p:nvCxnSpPr>
          <p:spPr>
            <a:xfrm>
              <a:off x="2382690" y="3589936"/>
              <a:ext cx="1908676" cy="114564"/>
            </a:xfrm>
            <a:prstGeom prst="line">
              <a:avLst/>
            </a:prstGeom>
            <a:ln w="38100">
              <a:solidFill>
                <a:schemeClr val="bg1">
                  <a:lumMod val="95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AAA8D16-4600-4487-B6B0-699346F687D8}"/>
                </a:ext>
              </a:extLst>
            </p:cNvPr>
            <p:cNvCxnSpPr>
              <a:cxnSpLocks/>
              <a:stCxn id="31" idx="3"/>
              <a:endCxn id="51" idx="0"/>
            </p:cNvCxnSpPr>
            <p:nvPr/>
          </p:nvCxnSpPr>
          <p:spPr>
            <a:xfrm flipH="1">
              <a:off x="1070166" y="3819064"/>
              <a:ext cx="759360" cy="1790823"/>
            </a:xfrm>
            <a:prstGeom prst="line">
              <a:avLst/>
            </a:prstGeom>
            <a:ln w="38100">
              <a:solidFill>
                <a:schemeClr val="bg1">
                  <a:lumMod val="95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2D23B8F-8CCA-4A2C-901E-56810A09D0D9}"/>
                </a:ext>
              </a:extLst>
            </p:cNvPr>
            <p:cNvCxnSpPr>
              <a:cxnSpLocks/>
              <a:stCxn id="31" idx="5"/>
              <a:endCxn id="52" idx="1"/>
            </p:cNvCxnSpPr>
            <p:nvPr/>
          </p:nvCxnSpPr>
          <p:spPr>
            <a:xfrm>
              <a:off x="2287782" y="3819064"/>
              <a:ext cx="752121" cy="1108181"/>
            </a:xfrm>
            <a:prstGeom prst="line">
              <a:avLst/>
            </a:prstGeom>
            <a:ln w="38100">
              <a:solidFill>
                <a:schemeClr val="bg1">
                  <a:lumMod val="95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C97F4BD-BBA3-48B2-AC4A-48E7150F96ED}"/>
                </a:ext>
              </a:extLst>
            </p:cNvPr>
            <p:cNvCxnSpPr>
              <a:cxnSpLocks/>
              <a:stCxn id="52" idx="7"/>
              <a:endCxn id="53" idx="3"/>
            </p:cNvCxnSpPr>
            <p:nvPr/>
          </p:nvCxnSpPr>
          <p:spPr>
            <a:xfrm flipV="1">
              <a:off x="3498159" y="3933628"/>
              <a:ext cx="888115" cy="993617"/>
            </a:xfrm>
            <a:prstGeom prst="line">
              <a:avLst/>
            </a:prstGeom>
            <a:ln w="38100">
              <a:solidFill>
                <a:schemeClr val="bg1">
                  <a:lumMod val="95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0" name="Connector: Curved 59">
              <a:extLst>
                <a:ext uri="{FF2B5EF4-FFF2-40B4-BE49-F238E27FC236}">
                  <a16:creationId xmlns:a16="http://schemas.microsoft.com/office/drawing/2014/main" id="{00C8F3FF-7CA2-4B82-80F9-08AB2298255B}"/>
                </a:ext>
              </a:extLst>
            </p:cNvPr>
            <p:cNvCxnSpPr>
              <a:stCxn id="52" idx="3"/>
              <a:endCxn id="51" idx="6"/>
            </p:cNvCxnSpPr>
            <p:nvPr/>
          </p:nvCxnSpPr>
          <p:spPr>
            <a:xfrm rot="5400000">
              <a:off x="1942842" y="4836862"/>
              <a:ext cx="548422" cy="1645701"/>
            </a:xfrm>
            <a:prstGeom prst="curvedConnector2">
              <a:avLst/>
            </a:prstGeom>
            <a:ln w="38100">
              <a:solidFill>
                <a:schemeClr val="bg1">
                  <a:lumMod val="9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AD341440-998C-488F-9060-498DA6AD3082}"/>
                </a:ext>
              </a:extLst>
            </p:cNvPr>
            <p:cNvSpPr txBox="1"/>
            <p:nvPr/>
          </p:nvSpPr>
          <p:spPr>
            <a:xfrm>
              <a:off x="990951" y="4151923"/>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4</a:t>
              </a:r>
            </a:p>
          </p:txBody>
        </p:sp>
        <p:sp>
          <p:nvSpPr>
            <p:cNvPr id="63" name="TextBox 62">
              <a:extLst>
                <a:ext uri="{FF2B5EF4-FFF2-40B4-BE49-F238E27FC236}">
                  <a16:creationId xmlns:a16="http://schemas.microsoft.com/office/drawing/2014/main" id="{2D1E9563-52D6-4A1A-9ED8-815526F3D7A7}"/>
                </a:ext>
              </a:extLst>
            </p:cNvPr>
            <p:cNvSpPr txBox="1"/>
            <p:nvPr/>
          </p:nvSpPr>
          <p:spPr>
            <a:xfrm>
              <a:off x="4368154" y="4728061"/>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2</a:t>
              </a:r>
            </a:p>
          </p:txBody>
        </p:sp>
        <p:sp>
          <p:nvSpPr>
            <p:cNvPr id="64" name="TextBox 63">
              <a:extLst>
                <a:ext uri="{FF2B5EF4-FFF2-40B4-BE49-F238E27FC236}">
                  <a16:creationId xmlns:a16="http://schemas.microsoft.com/office/drawing/2014/main" id="{6AE73CE4-4409-43C2-AE86-03462CAFF960}"/>
                </a:ext>
              </a:extLst>
            </p:cNvPr>
            <p:cNvSpPr txBox="1"/>
            <p:nvPr/>
          </p:nvSpPr>
          <p:spPr>
            <a:xfrm>
              <a:off x="2546002" y="3817961"/>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3</a:t>
              </a:r>
            </a:p>
          </p:txBody>
        </p:sp>
        <p:sp>
          <p:nvSpPr>
            <p:cNvPr id="66" name="TextBox 65">
              <a:extLst>
                <a:ext uri="{FF2B5EF4-FFF2-40B4-BE49-F238E27FC236}">
                  <a16:creationId xmlns:a16="http://schemas.microsoft.com/office/drawing/2014/main" id="{D8AFFC51-87ED-474A-A5BD-170A1A18D382}"/>
                </a:ext>
              </a:extLst>
            </p:cNvPr>
            <p:cNvSpPr txBox="1"/>
            <p:nvPr/>
          </p:nvSpPr>
          <p:spPr>
            <a:xfrm>
              <a:off x="3199185" y="3652362"/>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1</a:t>
              </a:r>
            </a:p>
          </p:txBody>
        </p:sp>
        <p:sp>
          <p:nvSpPr>
            <p:cNvPr id="67" name="TextBox 66">
              <a:extLst>
                <a:ext uri="{FF2B5EF4-FFF2-40B4-BE49-F238E27FC236}">
                  <a16:creationId xmlns:a16="http://schemas.microsoft.com/office/drawing/2014/main" id="{2B3A3326-76B1-48CA-83D4-DCDDC1A43484}"/>
                </a:ext>
              </a:extLst>
            </p:cNvPr>
            <p:cNvSpPr txBox="1"/>
            <p:nvPr/>
          </p:nvSpPr>
          <p:spPr>
            <a:xfrm>
              <a:off x="2160310" y="5822104"/>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6</a:t>
              </a:r>
            </a:p>
          </p:txBody>
        </p:sp>
        <p:cxnSp>
          <p:nvCxnSpPr>
            <p:cNvPr id="68" name="Connector: Curved 67">
              <a:extLst>
                <a:ext uri="{FF2B5EF4-FFF2-40B4-BE49-F238E27FC236}">
                  <a16:creationId xmlns:a16="http://schemas.microsoft.com/office/drawing/2014/main" id="{A74E9806-AEC6-46AE-91FD-E691F4094339}"/>
                </a:ext>
              </a:extLst>
            </p:cNvPr>
            <p:cNvCxnSpPr>
              <a:stCxn id="52" idx="6"/>
              <a:endCxn id="53" idx="4"/>
            </p:cNvCxnSpPr>
            <p:nvPr/>
          </p:nvCxnSpPr>
          <p:spPr>
            <a:xfrm flipV="1">
              <a:off x="3593067" y="4028536"/>
              <a:ext cx="1022335" cy="1127837"/>
            </a:xfrm>
            <a:prstGeom prst="curvedConnector2">
              <a:avLst/>
            </a:prstGeom>
            <a:ln w="38100">
              <a:solidFill>
                <a:schemeClr val="bg1">
                  <a:lumMod val="95000"/>
                </a:schemeClr>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69" name="Connector: Curved 68">
              <a:extLst>
                <a:ext uri="{FF2B5EF4-FFF2-40B4-BE49-F238E27FC236}">
                  <a16:creationId xmlns:a16="http://schemas.microsoft.com/office/drawing/2014/main" id="{2FBD1487-BAF3-4138-951D-3BAAEAFD8D44}"/>
                </a:ext>
              </a:extLst>
            </p:cNvPr>
            <p:cNvCxnSpPr>
              <a:stCxn id="31" idx="7"/>
              <a:endCxn id="53" idx="1"/>
            </p:cNvCxnSpPr>
            <p:nvPr/>
          </p:nvCxnSpPr>
          <p:spPr>
            <a:xfrm rot="16200000" flipH="1">
              <a:off x="3279746" y="2368844"/>
              <a:ext cx="114564" cy="2098492"/>
            </a:xfrm>
            <a:prstGeom prst="curvedConnector3">
              <a:avLst>
                <a:gd name="adj1" fmla="val -282382"/>
              </a:avLst>
            </a:prstGeom>
            <a:ln w="38100">
              <a:solidFill>
                <a:schemeClr val="bg1">
                  <a:lumMod val="95000"/>
                </a:schemeClr>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79B15AF2-29AD-4802-8357-03A9DEAC1EC6}"/>
                </a:ext>
              </a:extLst>
            </p:cNvPr>
            <p:cNvSpPr txBox="1"/>
            <p:nvPr/>
          </p:nvSpPr>
          <p:spPr>
            <a:xfrm>
              <a:off x="3296533" y="2527102"/>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9</a:t>
              </a:r>
            </a:p>
          </p:txBody>
        </p:sp>
        <p:sp>
          <p:nvSpPr>
            <p:cNvPr id="71" name="TextBox 70">
              <a:extLst>
                <a:ext uri="{FF2B5EF4-FFF2-40B4-BE49-F238E27FC236}">
                  <a16:creationId xmlns:a16="http://schemas.microsoft.com/office/drawing/2014/main" id="{0D5AEA6F-BAC2-4FAD-A9E8-04BEDE83B184}"/>
                </a:ext>
              </a:extLst>
            </p:cNvPr>
            <p:cNvSpPr txBox="1"/>
            <p:nvPr/>
          </p:nvSpPr>
          <p:spPr>
            <a:xfrm>
              <a:off x="3474104" y="4075990"/>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3</a:t>
              </a:r>
            </a:p>
          </p:txBody>
        </p:sp>
      </p:grpSp>
    </p:spTree>
    <p:extLst>
      <p:ext uri="{BB962C8B-B14F-4D97-AF65-F5344CB8AC3E}">
        <p14:creationId xmlns:p14="http://schemas.microsoft.com/office/powerpoint/2010/main" val="2404877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1CDF-FCF9-48D0-9C40-393CE4C66A4F}"/>
              </a:ext>
            </a:extLst>
          </p:cNvPr>
          <p:cNvSpPr>
            <a:spLocks noGrp="1"/>
          </p:cNvSpPr>
          <p:nvPr>
            <p:ph type="title"/>
          </p:nvPr>
        </p:nvSpPr>
        <p:spPr/>
        <p:txBody>
          <a:bodyPr/>
          <a:lstStyle/>
          <a:p>
            <a:r>
              <a:rPr lang="en-GB" dirty="0"/>
              <a:t>ADJACENCY LIST</a:t>
            </a:r>
          </a:p>
        </p:txBody>
      </p:sp>
      <p:sp>
        <p:nvSpPr>
          <p:cNvPr id="3" name="Text Placeholder 2">
            <a:extLst>
              <a:ext uri="{FF2B5EF4-FFF2-40B4-BE49-F238E27FC236}">
                <a16:creationId xmlns:a16="http://schemas.microsoft.com/office/drawing/2014/main" id="{27DD1139-EF9B-4514-8AB1-C460C6693F28}"/>
              </a:ext>
            </a:extLst>
          </p:cNvPr>
          <p:cNvSpPr>
            <a:spLocks noGrp="1"/>
          </p:cNvSpPr>
          <p:nvPr>
            <p:ph type="body" sz="quarter" idx="10"/>
          </p:nvPr>
        </p:nvSpPr>
        <p:spPr>
          <a:xfrm>
            <a:off x="746130" y="1305605"/>
            <a:ext cx="10699740" cy="810098"/>
          </a:xfrm>
        </p:spPr>
        <p:txBody>
          <a:bodyPr>
            <a:noAutofit/>
          </a:bodyPr>
          <a:lstStyle/>
          <a:p>
            <a:pPr marL="0" indent="0">
              <a:buNone/>
            </a:pPr>
            <a:r>
              <a:rPr lang="en-GB" sz="2400" dirty="0"/>
              <a:t>An </a:t>
            </a:r>
            <a:r>
              <a:rPr lang="en-GB" sz="2400" b="1" dirty="0">
                <a:solidFill>
                  <a:srgbClr val="FFC000"/>
                </a:solidFill>
              </a:rPr>
              <a:t>adjacency list</a:t>
            </a:r>
            <a:r>
              <a:rPr lang="en-GB" sz="2400" dirty="0"/>
              <a:t> represents a graph as a </a:t>
            </a:r>
            <a:r>
              <a:rPr lang="en-GB" sz="2400" b="1" dirty="0">
                <a:solidFill>
                  <a:srgbClr val="FFC000"/>
                </a:solidFill>
              </a:rPr>
              <a:t>map</a:t>
            </a:r>
            <a:r>
              <a:rPr lang="en-GB" sz="2400" dirty="0"/>
              <a:t> from nodes to their lists of edges.</a:t>
            </a:r>
          </a:p>
        </p:txBody>
      </p:sp>
      <p:grpSp>
        <p:nvGrpSpPr>
          <p:cNvPr id="5" name="Group 4">
            <a:extLst>
              <a:ext uri="{FF2B5EF4-FFF2-40B4-BE49-F238E27FC236}">
                <a16:creationId xmlns:a16="http://schemas.microsoft.com/office/drawing/2014/main" id="{1EDCE248-E228-4EFB-A2A2-86D8D1ACD6BC}"/>
              </a:ext>
            </a:extLst>
          </p:cNvPr>
          <p:cNvGrpSpPr/>
          <p:nvPr/>
        </p:nvGrpSpPr>
        <p:grpSpPr>
          <a:xfrm>
            <a:off x="5092068" y="3008726"/>
            <a:ext cx="6029767" cy="1815882"/>
            <a:chOff x="5092068" y="3655000"/>
            <a:chExt cx="6029767" cy="1815882"/>
          </a:xfrm>
        </p:grpSpPr>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B63D5FBE-E72C-4F5E-8B8A-D483B1BAEA1E}"/>
                    </a:ext>
                  </a:extLst>
                </p:cNvPr>
                <p:cNvSpPr txBox="1"/>
                <p:nvPr/>
              </p:nvSpPr>
              <p:spPr>
                <a:xfrm>
                  <a:off x="6600057" y="3655000"/>
                  <a:ext cx="4521778" cy="181588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GB" sz="2800" b="0" i="1" smtClean="0">
                            <a:solidFill>
                              <a:schemeClr val="bg1">
                                <a:lumMod val="95000"/>
                              </a:schemeClr>
                            </a:solidFill>
                            <a:latin typeface="Cambria Math" panose="02040503050406030204" pitchFamily="18" charset="0"/>
                          </a:rPr>
                          <m:t>𝐴</m:t>
                        </m:r>
                        <m:r>
                          <a:rPr lang="en-GB" sz="2800" b="0" i="1" smtClean="0">
                            <a:solidFill>
                              <a:schemeClr val="bg1">
                                <a:lumMod val="95000"/>
                              </a:schemeClr>
                            </a:solidFill>
                            <a:latin typeface="Cambria Math" panose="02040503050406030204" pitchFamily="18" charset="0"/>
                          </a:rPr>
                          <m:t> → </m:t>
                        </m:r>
                        <m:d>
                          <m:dPr>
                            <m:begChr m:val="["/>
                            <m:endChr m:val="]"/>
                            <m:ctrlPr>
                              <a:rPr lang="en-GB" sz="2800" b="0" i="1" smtClean="0">
                                <a:solidFill>
                                  <a:schemeClr val="bg1">
                                    <a:lumMod val="95000"/>
                                  </a:schemeClr>
                                </a:solidFill>
                                <a:latin typeface="Cambria Math" panose="02040503050406030204" pitchFamily="18" charset="0"/>
                              </a:rPr>
                            </m:ctrlPr>
                          </m:dPr>
                          <m:e>
                            <m:d>
                              <m:dPr>
                                <m:ctrlPr>
                                  <a:rPr lang="en-GB" sz="2800" b="0" i="1" smtClean="0">
                                    <a:solidFill>
                                      <a:schemeClr val="bg1">
                                        <a:lumMod val="95000"/>
                                      </a:schemeClr>
                                    </a:solidFill>
                                    <a:latin typeface="Cambria Math" panose="02040503050406030204" pitchFamily="18" charset="0"/>
                                  </a:rPr>
                                </m:ctrlPr>
                              </m:dPr>
                              <m:e>
                                <m:r>
                                  <a:rPr lang="en-GB" sz="2800" b="0" i="1" smtClean="0">
                                    <a:solidFill>
                                      <a:schemeClr val="bg1">
                                        <a:lumMod val="95000"/>
                                      </a:schemeClr>
                                    </a:solidFill>
                                    <a:latin typeface="Cambria Math" panose="02040503050406030204" pitchFamily="18" charset="0"/>
                                  </a:rPr>
                                  <m:t>𝐷</m:t>
                                </m:r>
                                <m:r>
                                  <a:rPr lang="en-GB" sz="2800" b="0" i="1" smtClean="0">
                                    <a:solidFill>
                                      <a:schemeClr val="bg1">
                                        <a:lumMod val="95000"/>
                                      </a:schemeClr>
                                    </a:solidFill>
                                    <a:latin typeface="Cambria Math" panose="02040503050406030204" pitchFamily="18" charset="0"/>
                                  </a:rPr>
                                  <m:t>,1</m:t>
                                </m:r>
                              </m:e>
                            </m:d>
                            <m:r>
                              <a:rPr lang="en-GB" sz="2800" b="0" i="1" smtClean="0">
                                <a:solidFill>
                                  <a:schemeClr val="bg1">
                                    <a:lumMod val="95000"/>
                                  </a:schemeClr>
                                </a:solidFill>
                                <a:latin typeface="Cambria Math" panose="02040503050406030204" pitchFamily="18" charset="0"/>
                              </a:rPr>
                              <m:t>,</m:t>
                            </m:r>
                            <m:d>
                              <m:dPr>
                                <m:ctrlPr>
                                  <a:rPr lang="en-GB" sz="2800" b="0" i="1" smtClean="0">
                                    <a:solidFill>
                                      <a:schemeClr val="bg1">
                                        <a:lumMod val="95000"/>
                                      </a:schemeClr>
                                    </a:solidFill>
                                    <a:latin typeface="Cambria Math" panose="02040503050406030204" pitchFamily="18" charset="0"/>
                                  </a:rPr>
                                </m:ctrlPr>
                              </m:dPr>
                              <m:e>
                                <m:r>
                                  <a:rPr lang="en-GB" sz="2800" b="0" i="1" smtClean="0">
                                    <a:solidFill>
                                      <a:schemeClr val="bg1">
                                        <a:lumMod val="95000"/>
                                      </a:schemeClr>
                                    </a:solidFill>
                                    <a:latin typeface="Cambria Math" panose="02040503050406030204" pitchFamily="18" charset="0"/>
                                  </a:rPr>
                                  <m:t>𝐶</m:t>
                                </m:r>
                                <m:r>
                                  <a:rPr lang="en-GB" sz="2800" b="0" i="1" smtClean="0">
                                    <a:solidFill>
                                      <a:schemeClr val="bg1">
                                        <a:lumMod val="95000"/>
                                      </a:schemeClr>
                                    </a:solidFill>
                                    <a:latin typeface="Cambria Math" panose="02040503050406030204" pitchFamily="18" charset="0"/>
                                  </a:rPr>
                                  <m:t>,3</m:t>
                                </m:r>
                              </m:e>
                            </m:d>
                            <m:r>
                              <a:rPr lang="en-GB" sz="2800" b="0" i="1" smtClean="0">
                                <a:solidFill>
                                  <a:schemeClr val="bg1">
                                    <a:lumMod val="95000"/>
                                  </a:schemeClr>
                                </a:solidFill>
                                <a:latin typeface="Cambria Math" panose="02040503050406030204" pitchFamily="18" charset="0"/>
                              </a:rPr>
                              <m:t>,</m:t>
                            </m:r>
                            <m:d>
                              <m:dPr>
                                <m:ctrlPr>
                                  <a:rPr lang="en-GB" sz="2800" b="0" i="1" smtClean="0">
                                    <a:solidFill>
                                      <a:schemeClr val="bg1">
                                        <a:lumMod val="95000"/>
                                      </a:schemeClr>
                                    </a:solidFill>
                                    <a:latin typeface="Cambria Math" panose="02040503050406030204" pitchFamily="18" charset="0"/>
                                  </a:rPr>
                                </m:ctrlPr>
                              </m:dPr>
                              <m:e>
                                <m:r>
                                  <a:rPr lang="en-GB" sz="2800" b="0" i="1" smtClean="0">
                                    <a:solidFill>
                                      <a:schemeClr val="bg1">
                                        <a:lumMod val="95000"/>
                                      </a:schemeClr>
                                    </a:solidFill>
                                    <a:latin typeface="Cambria Math" panose="02040503050406030204" pitchFamily="18" charset="0"/>
                                  </a:rPr>
                                  <m:t>𝐵</m:t>
                                </m:r>
                                <m:r>
                                  <a:rPr lang="en-GB" sz="2800" b="0" i="1" smtClean="0">
                                    <a:solidFill>
                                      <a:schemeClr val="bg1">
                                        <a:lumMod val="95000"/>
                                      </a:schemeClr>
                                    </a:solidFill>
                                    <a:latin typeface="Cambria Math" panose="02040503050406030204" pitchFamily="18" charset="0"/>
                                  </a:rPr>
                                  <m:t>,4</m:t>
                                </m:r>
                              </m:e>
                            </m:d>
                          </m:e>
                        </m:d>
                      </m:oMath>
                      <m:oMath xmlns:m="http://schemas.openxmlformats.org/officeDocument/2006/math">
                        <m:r>
                          <a:rPr lang="en-GB" sz="2800" b="0" i="1" smtClean="0">
                            <a:solidFill>
                              <a:schemeClr val="bg1">
                                <a:lumMod val="95000"/>
                              </a:schemeClr>
                            </a:solidFill>
                            <a:latin typeface="Cambria Math" panose="02040503050406030204" pitchFamily="18" charset="0"/>
                          </a:rPr>
                          <m:t>𝐵</m:t>
                        </m:r>
                        <m:r>
                          <a:rPr lang="en-GB" sz="2800" b="0" i="1" smtClean="0">
                            <a:solidFill>
                              <a:schemeClr val="bg1">
                                <a:lumMod val="95000"/>
                              </a:schemeClr>
                            </a:solidFill>
                            <a:latin typeface="Cambria Math" panose="02040503050406030204" pitchFamily="18" charset="0"/>
                          </a:rPr>
                          <m:t> → </m:t>
                        </m:r>
                        <m:d>
                          <m:dPr>
                            <m:begChr m:val="["/>
                            <m:endChr m:val="]"/>
                            <m:ctrlPr>
                              <a:rPr lang="en-GB" sz="2800" b="0" i="1" smtClean="0">
                                <a:solidFill>
                                  <a:schemeClr val="bg1">
                                    <a:lumMod val="95000"/>
                                  </a:schemeClr>
                                </a:solidFill>
                                <a:latin typeface="Cambria Math" panose="02040503050406030204" pitchFamily="18" charset="0"/>
                                <a:ea typeface="Cambria Math" panose="02040503050406030204" pitchFamily="18" charset="0"/>
                              </a:rPr>
                            </m:ctrlPr>
                          </m:dPr>
                          <m:e>
                            <m:r>
                              <a:rPr lang="en-GB" sz="2800" b="0" i="1" smtClean="0">
                                <a:solidFill>
                                  <a:schemeClr val="bg1">
                                    <a:lumMod val="95000"/>
                                  </a:schemeClr>
                                </a:solidFill>
                                <a:latin typeface="Cambria Math" panose="02040503050406030204" pitchFamily="18" charset="0"/>
                                <a:ea typeface="Cambria Math" panose="02040503050406030204" pitchFamily="18" charset="0"/>
                              </a:rPr>
                              <m:t> </m:t>
                            </m:r>
                          </m:e>
                        </m:d>
                      </m:oMath>
                      <m:oMath xmlns:m="http://schemas.openxmlformats.org/officeDocument/2006/math">
                        <m:r>
                          <a:rPr lang="en-GB" sz="2800" b="0" i="1" smtClean="0">
                            <a:solidFill>
                              <a:schemeClr val="bg1">
                                <a:lumMod val="95000"/>
                              </a:schemeClr>
                            </a:solidFill>
                            <a:latin typeface="Cambria Math" panose="02040503050406030204" pitchFamily="18" charset="0"/>
                          </a:rPr>
                          <m:t>𝐶</m:t>
                        </m:r>
                        <m:r>
                          <a:rPr lang="en-GB" sz="2800" b="0" i="1" smtClean="0">
                            <a:solidFill>
                              <a:schemeClr val="bg1">
                                <a:lumMod val="95000"/>
                              </a:schemeClr>
                            </a:solidFill>
                            <a:latin typeface="Cambria Math" panose="02040503050406030204" pitchFamily="18" charset="0"/>
                          </a:rPr>
                          <m:t> → [</m:t>
                        </m:r>
                        <m:d>
                          <m:dPr>
                            <m:ctrlPr>
                              <a:rPr lang="en-GB" sz="2800" b="0" i="1" smtClean="0">
                                <a:solidFill>
                                  <a:schemeClr val="bg1">
                                    <a:lumMod val="95000"/>
                                  </a:schemeClr>
                                </a:solidFill>
                                <a:latin typeface="Cambria Math" panose="02040503050406030204" pitchFamily="18" charset="0"/>
                              </a:rPr>
                            </m:ctrlPr>
                          </m:dPr>
                          <m:e>
                            <m:r>
                              <a:rPr lang="en-GB" sz="2800" b="0" i="1" smtClean="0">
                                <a:solidFill>
                                  <a:schemeClr val="bg1">
                                    <a:lumMod val="95000"/>
                                  </a:schemeClr>
                                </a:solidFill>
                                <a:latin typeface="Cambria Math" panose="02040503050406030204" pitchFamily="18" charset="0"/>
                              </a:rPr>
                              <m:t>𝐵</m:t>
                            </m:r>
                            <m:r>
                              <a:rPr lang="en-GB" sz="2800" b="0" i="1" smtClean="0">
                                <a:solidFill>
                                  <a:schemeClr val="bg1">
                                    <a:lumMod val="95000"/>
                                  </a:schemeClr>
                                </a:solidFill>
                                <a:latin typeface="Cambria Math" panose="02040503050406030204" pitchFamily="18" charset="0"/>
                              </a:rPr>
                              <m:t>,6</m:t>
                            </m:r>
                          </m:e>
                        </m:d>
                        <m:r>
                          <a:rPr lang="en-GB" sz="2800" b="0" i="1" smtClean="0">
                            <a:solidFill>
                              <a:schemeClr val="bg1">
                                <a:lumMod val="95000"/>
                              </a:schemeClr>
                            </a:solidFill>
                            <a:latin typeface="Cambria Math" panose="02040503050406030204" pitchFamily="18" charset="0"/>
                          </a:rPr>
                          <m:t>,</m:t>
                        </m:r>
                        <m:d>
                          <m:dPr>
                            <m:ctrlPr>
                              <a:rPr lang="en-GB" sz="2800" b="0" i="1" smtClean="0">
                                <a:solidFill>
                                  <a:schemeClr val="bg1">
                                    <a:lumMod val="95000"/>
                                  </a:schemeClr>
                                </a:solidFill>
                                <a:latin typeface="Cambria Math" panose="02040503050406030204" pitchFamily="18" charset="0"/>
                              </a:rPr>
                            </m:ctrlPr>
                          </m:dPr>
                          <m:e>
                            <m:r>
                              <a:rPr lang="en-GB" sz="2800" b="0" i="1" smtClean="0">
                                <a:solidFill>
                                  <a:schemeClr val="bg1">
                                    <a:lumMod val="95000"/>
                                  </a:schemeClr>
                                </a:solidFill>
                                <a:latin typeface="Cambria Math" panose="02040503050406030204" pitchFamily="18" charset="0"/>
                              </a:rPr>
                              <m:t>𝐷</m:t>
                            </m:r>
                            <m:r>
                              <a:rPr lang="en-GB" sz="2800" b="0" i="1" smtClean="0">
                                <a:solidFill>
                                  <a:schemeClr val="bg1">
                                    <a:lumMod val="95000"/>
                                  </a:schemeClr>
                                </a:solidFill>
                                <a:latin typeface="Cambria Math" panose="02040503050406030204" pitchFamily="18" charset="0"/>
                              </a:rPr>
                              <m:t>,3</m:t>
                            </m:r>
                          </m:e>
                        </m:d>
                        <m:r>
                          <a:rPr lang="en-GB" sz="2800" b="0" i="1" smtClean="0">
                            <a:solidFill>
                              <a:schemeClr val="bg1">
                                <a:lumMod val="95000"/>
                              </a:schemeClr>
                            </a:solidFill>
                            <a:latin typeface="Cambria Math" panose="02040503050406030204" pitchFamily="18" charset="0"/>
                          </a:rPr>
                          <m:t>]</m:t>
                        </m:r>
                      </m:oMath>
                      <m:oMath xmlns:m="http://schemas.openxmlformats.org/officeDocument/2006/math">
                        <m:r>
                          <a:rPr lang="en-GB" sz="2800" b="0" i="1" smtClean="0">
                            <a:solidFill>
                              <a:schemeClr val="bg1">
                                <a:lumMod val="95000"/>
                              </a:schemeClr>
                            </a:solidFill>
                            <a:latin typeface="Cambria Math" panose="02040503050406030204" pitchFamily="18" charset="0"/>
                          </a:rPr>
                          <m:t>𝐷</m:t>
                        </m:r>
                        <m:r>
                          <a:rPr lang="en-GB" sz="2800" b="0" i="1" smtClean="0">
                            <a:solidFill>
                              <a:schemeClr val="bg1">
                                <a:lumMod val="95000"/>
                              </a:schemeClr>
                            </a:solidFill>
                            <a:latin typeface="Cambria Math" panose="02040503050406030204" pitchFamily="18" charset="0"/>
                          </a:rPr>
                          <m:t> → [</m:t>
                        </m:r>
                        <m:d>
                          <m:dPr>
                            <m:ctrlPr>
                              <a:rPr lang="en-GB" sz="2800" b="0" i="1" smtClean="0">
                                <a:solidFill>
                                  <a:schemeClr val="bg1">
                                    <a:lumMod val="95000"/>
                                  </a:schemeClr>
                                </a:solidFill>
                                <a:latin typeface="Cambria Math" panose="02040503050406030204" pitchFamily="18" charset="0"/>
                              </a:rPr>
                            </m:ctrlPr>
                          </m:dPr>
                          <m:e>
                            <m:r>
                              <a:rPr lang="en-GB" sz="2800" b="0" i="1" smtClean="0">
                                <a:solidFill>
                                  <a:schemeClr val="bg1">
                                    <a:lumMod val="95000"/>
                                  </a:schemeClr>
                                </a:solidFill>
                                <a:latin typeface="Cambria Math" panose="02040503050406030204" pitchFamily="18" charset="0"/>
                              </a:rPr>
                              <m:t>𝐴</m:t>
                            </m:r>
                            <m:r>
                              <a:rPr lang="en-GB" sz="2800" b="0" i="1" smtClean="0">
                                <a:solidFill>
                                  <a:schemeClr val="bg1">
                                    <a:lumMod val="95000"/>
                                  </a:schemeClr>
                                </a:solidFill>
                                <a:latin typeface="Cambria Math" panose="02040503050406030204" pitchFamily="18" charset="0"/>
                              </a:rPr>
                              <m:t>,9</m:t>
                            </m:r>
                          </m:e>
                        </m:d>
                        <m:r>
                          <a:rPr lang="en-GB" sz="2800" b="0" i="1" smtClean="0">
                            <a:solidFill>
                              <a:schemeClr val="bg1">
                                <a:lumMod val="95000"/>
                              </a:schemeClr>
                            </a:solidFill>
                            <a:latin typeface="Cambria Math" panose="02040503050406030204" pitchFamily="18" charset="0"/>
                          </a:rPr>
                          <m:t>,(</m:t>
                        </m:r>
                        <m:r>
                          <a:rPr lang="en-GB" sz="2800" b="0" i="1" smtClean="0">
                            <a:solidFill>
                              <a:schemeClr val="bg1">
                                <a:lumMod val="95000"/>
                              </a:schemeClr>
                            </a:solidFill>
                            <a:latin typeface="Cambria Math" panose="02040503050406030204" pitchFamily="18" charset="0"/>
                          </a:rPr>
                          <m:t>𝐶</m:t>
                        </m:r>
                        <m:r>
                          <a:rPr lang="en-GB" sz="2800" b="0" i="1" smtClean="0">
                            <a:solidFill>
                              <a:schemeClr val="bg1">
                                <a:lumMod val="95000"/>
                              </a:schemeClr>
                            </a:solidFill>
                            <a:latin typeface="Cambria Math" panose="02040503050406030204" pitchFamily="18" charset="0"/>
                          </a:rPr>
                          <m:t>,2)]</m:t>
                        </m:r>
                      </m:oMath>
                    </m:oMathPara>
                  </a14:m>
                  <a:endParaRPr lang="en-GB" sz="2800" b="0" dirty="0">
                    <a:solidFill>
                      <a:schemeClr val="bg1">
                        <a:lumMod val="95000"/>
                      </a:schemeClr>
                    </a:solidFill>
                  </a:endParaRPr>
                </a:p>
              </p:txBody>
            </p:sp>
          </mc:Choice>
          <mc:Fallback xmlns="">
            <p:sp>
              <p:nvSpPr>
                <p:cNvPr id="57" name="TextBox 56">
                  <a:extLst>
                    <a:ext uri="{FF2B5EF4-FFF2-40B4-BE49-F238E27FC236}">
                      <a16:creationId xmlns:a16="http://schemas.microsoft.com/office/drawing/2014/main" id="{B63D5FBE-E72C-4F5E-8B8A-D483B1BAEA1E}"/>
                    </a:ext>
                  </a:extLst>
                </p:cNvPr>
                <p:cNvSpPr txBox="1">
                  <a:spLocks noRot="1" noChangeAspect="1" noMove="1" noResize="1" noEditPoints="1" noAdjustHandles="1" noChangeArrowheads="1" noChangeShapeType="1" noTextEdit="1"/>
                </p:cNvSpPr>
                <p:nvPr/>
              </p:nvSpPr>
              <p:spPr>
                <a:xfrm>
                  <a:off x="6600057" y="3655000"/>
                  <a:ext cx="4521778" cy="1815882"/>
                </a:xfrm>
                <a:prstGeom prst="rect">
                  <a:avLst/>
                </a:prstGeom>
                <a:blipFill>
                  <a:blip r:embed="rId3"/>
                  <a:stretch>
                    <a:fillRect/>
                  </a:stretch>
                </a:blipFill>
              </p:spPr>
              <p:txBody>
                <a:bodyPr/>
                <a:lstStyle/>
                <a:p>
                  <a:r>
                    <a:rPr lang="en-GB">
                      <a:noFill/>
                    </a:rPr>
                    <a:t> </a:t>
                  </a:r>
                </a:p>
              </p:txBody>
            </p:sp>
          </mc:Fallback>
        </mc:AlternateContent>
        <p:sp>
          <p:nvSpPr>
            <p:cNvPr id="59" name="Arrow: Right 58">
              <a:extLst>
                <a:ext uri="{FF2B5EF4-FFF2-40B4-BE49-F238E27FC236}">
                  <a16:creationId xmlns:a16="http://schemas.microsoft.com/office/drawing/2014/main" id="{A218F9D2-155F-45F9-8B52-F2256FE7B648}"/>
                </a:ext>
              </a:extLst>
            </p:cNvPr>
            <p:cNvSpPr/>
            <p:nvPr/>
          </p:nvSpPr>
          <p:spPr>
            <a:xfrm>
              <a:off x="5092068" y="4397321"/>
              <a:ext cx="842642" cy="420722"/>
            </a:xfrm>
            <a:prstGeom prst="rightArrow">
              <a:avLst/>
            </a:prstGeom>
            <a:no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28" name="Text Placeholder 2">
                <a:extLst>
                  <a:ext uri="{FF2B5EF4-FFF2-40B4-BE49-F238E27FC236}">
                    <a16:creationId xmlns:a16="http://schemas.microsoft.com/office/drawing/2014/main" id="{57BF9DD1-A269-4342-A441-28F497C495B5}"/>
                  </a:ext>
                </a:extLst>
              </p:cNvPr>
              <p:cNvSpPr txBox="1">
                <a:spLocks/>
              </p:cNvSpPr>
              <p:nvPr/>
            </p:nvSpPr>
            <p:spPr>
              <a:xfrm>
                <a:off x="1059656" y="5949280"/>
                <a:ext cx="10072688" cy="77123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2">
                        <a:lumMod val="20000"/>
                        <a:lumOff val="8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2">
                        <a:lumMod val="20000"/>
                        <a:lumOff val="8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2">
                        <a:lumMod val="20000"/>
                        <a:lumOff val="8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lumMod val="20000"/>
                        <a:lumOff val="8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lumMod val="20000"/>
                        <a:lumOff val="8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For each node we track only the outgoing edges. In the case of node </a:t>
                </a:r>
                <a14:m>
                  <m:oMath xmlns:m="http://schemas.openxmlformats.org/officeDocument/2006/math">
                    <m:r>
                      <a:rPr lang="en-GB" sz="2400" b="0" i="1" smtClean="0">
                        <a:latin typeface="Cambria Math" panose="02040503050406030204" pitchFamily="18" charset="0"/>
                      </a:rPr>
                      <m:t>𝐶</m:t>
                    </m:r>
                  </m:oMath>
                </a14:m>
                <a:r>
                  <a:rPr lang="en-GB" sz="2400" dirty="0"/>
                  <a:t>, we only have to track the outgoing edges </a:t>
                </a:r>
                <a14:m>
                  <m:oMath xmlns:m="http://schemas.openxmlformats.org/officeDocument/2006/math">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𝐶</m:t>
                        </m:r>
                        <m:r>
                          <a:rPr lang="en-GB" sz="2400" b="0" i="1" smtClean="0">
                            <a:latin typeface="Cambria Math" panose="02040503050406030204" pitchFamily="18" charset="0"/>
                          </a:rPr>
                          <m:t>,</m:t>
                        </m:r>
                        <m:r>
                          <a:rPr lang="en-GB" sz="2400" b="0" i="1" smtClean="0">
                            <a:latin typeface="Cambria Math" panose="02040503050406030204" pitchFamily="18" charset="0"/>
                          </a:rPr>
                          <m:t>𝐵</m:t>
                        </m:r>
                        <m:r>
                          <a:rPr lang="en-GB" sz="2400" b="0" i="1" smtClean="0">
                            <a:latin typeface="Cambria Math" panose="02040503050406030204" pitchFamily="18" charset="0"/>
                          </a:rPr>
                          <m:t>,6</m:t>
                        </m:r>
                      </m:e>
                    </m:d>
                  </m:oMath>
                </a14:m>
                <a:r>
                  <a:rPr lang="en-GB" sz="2400" dirty="0"/>
                  <a:t> and </a:t>
                </a:r>
                <a14:m>
                  <m:oMath xmlns:m="http://schemas.openxmlformats.org/officeDocument/2006/math">
                    <m:r>
                      <a:rPr lang="en-GB" sz="2400" b="0" i="1" smtClean="0">
                        <a:latin typeface="Cambria Math" panose="02040503050406030204" pitchFamily="18" charset="0"/>
                      </a:rPr>
                      <m:t>(</m:t>
                    </m:r>
                    <m:r>
                      <a:rPr lang="en-GB" sz="2400" b="0" i="1" smtClean="0">
                        <a:latin typeface="Cambria Math" panose="02040503050406030204" pitchFamily="18" charset="0"/>
                      </a:rPr>
                      <m:t>𝐶</m:t>
                    </m:r>
                    <m:r>
                      <a:rPr lang="en-GB" sz="2400" b="0" i="1" smtClean="0">
                        <a:latin typeface="Cambria Math" panose="02040503050406030204" pitchFamily="18" charset="0"/>
                      </a:rPr>
                      <m:t>,</m:t>
                    </m:r>
                    <m:r>
                      <a:rPr lang="en-GB" sz="2400" b="0" i="1" smtClean="0">
                        <a:latin typeface="Cambria Math" panose="02040503050406030204" pitchFamily="18" charset="0"/>
                      </a:rPr>
                      <m:t>𝐷</m:t>
                    </m:r>
                    <m:r>
                      <a:rPr lang="en-GB" sz="2400" b="0" i="1" smtClean="0">
                        <a:latin typeface="Cambria Math" panose="02040503050406030204" pitchFamily="18" charset="0"/>
                      </a:rPr>
                      <m:t>,3)</m:t>
                    </m:r>
                  </m:oMath>
                </a14:m>
                <a:r>
                  <a:rPr lang="en-GB" sz="2400" dirty="0"/>
                  <a:t>.</a:t>
                </a:r>
              </a:p>
            </p:txBody>
          </p:sp>
        </mc:Choice>
        <mc:Fallback xmlns="">
          <p:sp>
            <p:nvSpPr>
              <p:cNvPr id="28" name="Text Placeholder 2">
                <a:extLst>
                  <a:ext uri="{FF2B5EF4-FFF2-40B4-BE49-F238E27FC236}">
                    <a16:creationId xmlns:a16="http://schemas.microsoft.com/office/drawing/2014/main" id="{57BF9DD1-A269-4342-A441-28F497C495B5}"/>
                  </a:ext>
                </a:extLst>
              </p:cNvPr>
              <p:cNvSpPr txBox="1">
                <a:spLocks noRot="1" noChangeAspect="1" noMove="1" noResize="1" noEditPoints="1" noAdjustHandles="1" noChangeArrowheads="1" noChangeShapeType="1" noTextEdit="1"/>
              </p:cNvSpPr>
              <p:nvPr/>
            </p:nvSpPr>
            <p:spPr>
              <a:xfrm>
                <a:off x="1059656" y="5949280"/>
                <a:ext cx="10072688" cy="771232"/>
              </a:xfrm>
              <a:prstGeom prst="rect">
                <a:avLst/>
              </a:prstGeom>
              <a:blipFill>
                <a:blip r:embed="rId4"/>
                <a:stretch>
                  <a:fillRect l="-787" t="-10317" r="-242" b="-5556"/>
                </a:stretch>
              </a:blipFill>
            </p:spPr>
            <p:txBody>
              <a:bodyPr/>
              <a:lstStyle/>
              <a:p>
                <a:r>
                  <a:rPr lang="en-GB">
                    <a:noFill/>
                  </a:rPr>
                  <a:t> </a:t>
                </a:r>
              </a:p>
            </p:txBody>
          </p:sp>
        </mc:Fallback>
      </mc:AlternateContent>
      <p:grpSp>
        <p:nvGrpSpPr>
          <p:cNvPr id="31" name="Group 30">
            <a:extLst>
              <a:ext uri="{FF2B5EF4-FFF2-40B4-BE49-F238E27FC236}">
                <a16:creationId xmlns:a16="http://schemas.microsoft.com/office/drawing/2014/main" id="{6A6A2DBD-8B43-4EEF-8B61-A9C7B33DC97F}"/>
              </a:ext>
            </a:extLst>
          </p:cNvPr>
          <p:cNvGrpSpPr/>
          <p:nvPr/>
        </p:nvGrpSpPr>
        <p:grpSpPr>
          <a:xfrm>
            <a:off x="746130" y="1916832"/>
            <a:ext cx="4193308" cy="3818222"/>
            <a:chOff x="746130" y="2527102"/>
            <a:chExt cx="4193308" cy="3818222"/>
          </a:xfrm>
        </p:grpSpPr>
        <p:sp>
          <p:nvSpPr>
            <p:cNvPr id="51" name="Oval 50">
              <a:extLst>
                <a:ext uri="{FF2B5EF4-FFF2-40B4-BE49-F238E27FC236}">
                  <a16:creationId xmlns:a16="http://schemas.microsoft.com/office/drawing/2014/main" id="{F59AAE10-B94F-4D9E-8E86-8AA24A8DE15D}"/>
                </a:ext>
              </a:extLst>
            </p:cNvPr>
            <p:cNvSpPr/>
            <p:nvPr/>
          </p:nvSpPr>
          <p:spPr>
            <a:xfrm>
              <a:off x="1734618" y="3265900"/>
              <a:ext cx="648072" cy="648072"/>
            </a:xfrm>
            <a:prstGeom prst="ellipse">
              <a:avLst/>
            </a:prstGeom>
            <a:solidFill>
              <a:schemeClr val="tx1">
                <a:lumMod val="50000"/>
                <a:lumOff val="50000"/>
              </a:schemeClr>
            </a:solidFill>
            <a:ln w="38100">
              <a:solidFill>
                <a:schemeClr val="bg1">
                  <a:lumMod val="95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A</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2" name="Oval 51">
              <a:extLst>
                <a:ext uri="{FF2B5EF4-FFF2-40B4-BE49-F238E27FC236}">
                  <a16:creationId xmlns:a16="http://schemas.microsoft.com/office/drawing/2014/main" id="{6083B879-14B8-44F2-B041-2C54E53DE47D}"/>
                </a:ext>
              </a:extLst>
            </p:cNvPr>
            <p:cNvSpPr/>
            <p:nvPr/>
          </p:nvSpPr>
          <p:spPr>
            <a:xfrm>
              <a:off x="746130" y="5609887"/>
              <a:ext cx="648072" cy="648072"/>
            </a:xfrm>
            <a:prstGeom prst="ellipse">
              <a:avLst/>
            </a:prstGeom>
            <a:solidFill>
              <a:schemeClr val="tx1">
                <a:lumMod val="50000"/>
                <a:lumOff val="50000"/>
              </a:schemeClr>
            </a:solidFill>
            <a:ln w="38100">
              <a:solidFill>
                <a:schemeClr val="bg1">
                  <a:lumMod val="95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B</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3" name="Oval 52">
              <a:extLst>
                <a:ext uri="{FF2B5EF4-FFF2-40B4-BE49-F238E27FC236}">
                  <a16:creationId xmlns:a16="http://schemas.microsoft.com/office/drawing/2014/main" id="{FD8FAF4F-9425-4853-A2E1-59049B96BF47}"/>
                </a:ext>
              </a:extLst>
            </p:cNvPr>
            <p:cNvSpPr/>
            <p:nvPr/>
          </p:nvSpPr>
          <p:spPr>
            <a:xfrm>
              <a:off x="2944995" y="4832337"/>
              <a:ext cx="648072" cy="648072"/>
            </a:xfrm>
            <a:prstGeom prst="ellipse">
              <a:avLst/>
            </a:prstGeom>
            <a:solidFill>
              <a:schemeClr val="tx1">
                <a:lumMod val="50000"/>
                <a:lumOff val="50000"/>
              </a:schemeClr>
            </a:solidFill>
            <a:ln w="38100">
              <a:solidFill>
                <a:schemeClr val="bg1">
                  <a:lumMod val="95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C</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A9B41B44-49C2-41B4-8787-A2FF1176905F}"/>
                </a:ext>
              </a:extLst>
            </p:cNvPr>
            <p:cNvSpPr/>
            <p:nvPr/>
          </p:nvSpPr>
          <p:spPr>
            <a:xfrm>
              <a:off x="4291366" y="3380464"/>
              <a:ext cx="648072" cy="648072"/>
            </a:xfrm>
            <a:prstGeom prst="ellipse">
              <a:avLst/>
            </a:prstGeom>
            <a:solidFill>
              <a:schemeClr val="tx1">
                <a:lumMod val="50000"/>
                <a:lumOff val="50000"/>
              </a:schemeClr>
            </a:solidFill>
            <a:ln w="38100">
              <a:solidFill>
                <a:schemeClr val="bg1">
                  <a:lumMod val="95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D</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5" name="Straight Connector 54">
              <a:extLst>
                <a:ext uri="{FF2B5EF4-FFF2-40B4-BE49-F238E27FC236}">
                  <a16:creationId xmlns:a16="http://schemas.microsoft.com/office/drawing/2014/main" id="{64850DEE-56D6-460D-AF35-3ED56BDD14D4}"/>
                </a:ext>
              </a:extLst>
            </p:cNvPr>
            <p:cNvCxnSpPr>
              <a:cxnSpLocks/>
              <a:stCxn id="51" idx="6"/>
              <a:endCxn id="54" idx="2"/>
            </p:cNvCxnSpPr>
            <p:nvPr/>
          </p:nvCxnSpPr>
          <p:spPr>
            <a:xfrm>
              <a:off x="2382690" y="3589936"/>
              <a:ext cx="1908676" cy="114564"/>
            </a:xfrm>
            <a:prstGeom prst="line">
              <a:avLst/>
            </a:prstGeom>
            <a:ln w="38100">
              <a:solidFill>
                <a:schemeClr val="bg1">
                  <a:lumMod val="95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60DA60B-E39A-45C7-AD23-ABCACD892F79}"/>
                </a:ext>
              </a:extLst>
            </p:cNvPr>
            <p:cNvCxnSpPr>
              <a:cxnSpLocks/>
              <a:stCxn id="51" idx="3"/>
              <a:endCxn id="52" idx="0"/>
            </p:cNvCxnSpPr>
            <p:nvPr/>
          </p:nvCxnSpPr>
          <p:spPr>
            <a:xfrm flipH="1">
              <a:off x="1070166" y="3819064"/>
              <a:ext cx="759360" cy="1790823"/>
            </a:xfrm>
            <a:prstGeom prst="line">
              <a:avLst/>
            </a:prstGeom>
            <a:ln w="38100">
              <a:solidFill>
                <a:schemeClr val="bg1">
                  <a:lumMod val="95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ABDD8B4-0AC4-43ED-8268-6711A7F104E4}"/>
                </a:ext>
              </a:extLst>
            </p:cNvPr>
            <p:cNvCxnSpPr>
              <a:cxnSpLocks/>
              <a:stCxn id="51" idx="5"/>
              <a:endCxn id="53" idx="1"/>
            </p:cNvCxnSpPr>
            <p:nvPr/>
          </p:nvCxnSpPr>
          <p:spPr>
            <a:xfrm>
              <a:off x="2287782" y="3819064"/>
              <a:ext cx="752121" cy="1108181"/>
            </a:xfrm>
            <a:prstGeom prst="line">
              <a:avLst/>
            </a:prstGeom>
            <a:ln w="38100">
              <a:solidFill>
                <a:schemeClr val="bg1">
                  <a:lumMod val="95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00F3B9F-B1B8-400D-BB23-A6F00D7116F0}"/>
                </a:ext>
              </a:extLst>
            </p:cNvPr>
            <p:cNvCxnSpPr>
              <a:cxnSpLocks/>
              <a:stCxn id="53" idx="7"/>
              <a:endCxn id="54" idx="3"/>
            </p:cNvCxnSpPr>
            <p:nvPr/>
          </p:nvCxnSpPr>
          <p:spPr>
            <a:xfrm flipV="1">
              <a:off x="3498159" y="3933628"/>
              <a:ext cx="888115" cy="993617"/>
            </a:xfrm>
            <a:prstGeom prst="line">
              <a:avLst/>
            </a:prstGeom>
            <a:ln w="38100">
              <a:solidFill>
                <a:schemeClr val="bg1">
                  <a:lumMod val="95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1" name="Connector: Curved 60">
              <a:extLst>
                <a:ext uri="{FF2B5EF4-FFF2-40B4-BE49-F238E27FC236}">
                  <a16:creationId xmlns:a16="http://schemas.microsoft.com/office/drawing/2014/main" id="{D7D27D8A-EDBC-45B3-A748-B2A50FAA9868}"/>
                </a:ext>
              </a:extLst>
            </p:cNvPr>
            <p:cNvCxnSpPr>
              <a:stCxn id="53" idx="3"/>
              <a:endCxn id="52" idx="6"/>
            </p:cNvCxnSpPr>
            <p:nvPr/>
          </p:nvCxnSpPr>
          <p:spPr>
            <a:xfrm rot="5400000">
              <a:off x="1942842" y="4836862"/>
              <a:ext cx="548422" cy="1645701"/>
            </a:xfrm>
            <a:prstGeom prst="curvedConnector2">
              <a:avLst/>
            </a:prstGeom>
            <a:ln w="38100">
              <a:solidFill>
                <a:schemeClr val="bg1">
                  <a:lumMod val="9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3C99374-BCC5-4209-AD52-9C88C70382E6}"/>
                </a:ext>
              </a:extLst>
            </p:cNvPr>
            <p:cNvSpPr txBox="1"/>
            <p:nvPr/>
          </p:nvSpPr>
          <p:spPr>
            <a:xfrm>
              <a:off x="990951" y="4151923"/>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4</a:t>
              </a:r>
            </a:p>
          </p:txBody>
        </p:sp>
        <p:sp>
          <p:nvSpPr>
            <p:cNvPr id="64" name="TextBox 63">
              <a:extLst>
                <a:ext uri="{FF2B5EF4-FFF2-40B4-BE49-F238E27FC236}">
                  <a16:creationId xmlns:a16="http://schemas.microsoft.com/office/drawing/2014/main" id="{30482ABA-4FA2-4371-9609-F6B9E478B281}"/>
                </a:ext>
              </a:extLst>
            </p:cNvPr>
            <p:cNvSpPr txBox="1"/>
            <p:nvPr/>
          </p:nvSpPr>
          <p:spPr>
            <a:xfrm>
              <a:off x="4368154" y="4728061"/>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2</a:t>
              </a:r>
            </a:p>
          </p:txBody>
        </p:sp>
        <p:sp>
          <p:nvSpPr>
            <p:cNvPr id="65" name="TextBox 64">
              <a:extLst>
                <a:ext uri="{FF2B5EF4-FFF2-40B4-BE49-F238E27FC236}">
                  <a16:creationId xmlns:a16="http://schemas.microsoft.com/office/drawing/2014/main" id="{1715F777-BB95-428D-A36E-2A5FA686EA53}"/>
                </a:ext>
              </a:extLst>
            </p:cNvPr>
            <p:cNvSpPr txBox="1"/>
            <p:nvPr/>
          </p:nvSpPr>
          <p:spPr>
            <a:xfrm>
              <a:off x="2546002" y="3817961"/>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3</a:t>
              </a:r>
            </a:p>
          </p:txBody>
        </p:sp>
        <p:sp>
          <p:nvSpPr>
            <p:cNvPr id="67" name="TextBox 66">
              <a:extLst>
                <a:ext uri="{FF2B5EF4-FFF2-40B4-BE49-F238E27FC236}">
                  <a16:creationId xmlns:a16="http://schemas.microsoft.com/office/drawing/2014/main" id="{9100CB7F-0198-40C3-A870-6BA1846850EA}"/>
                </a:ext>
              </a:extLst>
            </p:cNvPr>
            <p:cNvSpPr txBox="1"/>
            <p:nvPr/>
          </p:nvSpPr>
          <p:spPr>
            <a:xfrm>
              <a:off x="3199185" y="3652362"/>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1</a:t>
              </a:r>
            </a:p>
          </p:txBody>
        </p:sp>
        <p:sp>
          <p:nvSpPr>
            <p:cNvPr id="68" name="TextBox 67">
              <a:extLst>
                <a:ext uri="{FF2B5EF4-FFF2-40B4-BE49-F238E27FC236}">
                  <a16:creationId xmlns:a16="http://schemas.microsoft.com/office/drawing/2014/main" id="{A09EB07B-191D-4BEB-8737-835E0C5A4C44}"/>
                </a:ext>
              </a:extLst>
            </p:cNvPr>
            <p:cNvSpPr txBox="1"/>
            <p:nvPr/>
          </p:nvSpPr>
          <p:spPr>
            <a:xfrm>
              <a:off x="2160310" y="5822104"/>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6</a:t>
              </a:r>
            </a:p>
          </p:txBody>
        </p:sp>
        <p:cxnSp>
          <p:nvCxnSpPr>
            <p:cNvPr id="69" name="Connector: Curved 68">
              <a:extLst>
                <a:ext uri="{FF2B5EF4-FFF2-40B4-BE49-F238E27FC236}">
                  <a16:creationId xmlns:a16="http://schemas.microsoft.com/office/drawing/2014/main" id="{594D9A60-73BD-4F21-89F9-F6E1CD0C03AE}"/>
                </a:ext>
              </a:extLst>
            </p:cNvPr>
            <p:cNvCxnSpPr>
              <a:stCxn id="53" idx="6"/>
              <a:endCxn id="54" idx="4"/>
            </p:cNvCxnSpPr>
            <p:nvPr/>
          </p:nvCxnSpPr>
          <p:spPr>
            <a:xfrm flipV="1">
              <a:off x="3593067" y="4028536"/>
              <a:ext cx="1022335" cy="1127837"/>
            </a:xfrm>
            <a:prstGeom prst="curvedConnector2">
              <a:avLst/>
            </a:prstGeom>
            <a:ln w="38100">
              <a:solidFill>
                <a:schemeClr val="bg1">
                  <a:lumMod val="95000"/>
                </a:schemeClr>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70" name="Connector: Curved 69">
              <a:extLst>
                <a:ext uri="{FF2B5EF4-FFF2-40B4-BE49-F238E27FC236}">
                  <a16:creationId xmlns:a16="http://schemas.microsoft.com/office/drawing/2014/main" id="{852A2D4F-0405-4CD3-8E1E-D63306F05B6F}"/>
                </a:ext>
              </a:extLst>
            </p:cNvPr>
            <p:cNvCxnSpPr>
              <a:stCxn id="51" idx="7"/>
              <a:endCxn id="54" idx="1"/>
            </p:cNvCxnSpPr>
            <p:nvPr/>
          </p:nvCxnSpPr>
          <p:spPr>
            <a:xfrm rot="16200000" flipH="1">
              <a:off x="3279746" y="2368844"/>
              <a:ext cx="114564" cy="2098492"/>
            </a:xfrm>
            <a:prstGeom prst="curvedConnector3">
              <a:avLst>
                <a:gd name="adj1" fmla="val -282382"/>
              </a:avLst>
            </a:prstGeom>
            <a:ln w="38100">
              <a:solidFill>
                <a:schemeClr val="bg1">
                  <a:lumMod val="95000"/>
                </a:schemeClr>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19135AF6-AED7-49BB-B835-1B46E3F73548}"/>
                </a:ext>
              </a:extLst>
            </p:cNvPr>
            <p:cNvSpPr txBox="1"/>
            <p:nvPr/>
          </p:nvSpPr>
          <p:spPr>
            <a:xfrm>
              <a:off x="3296533" y="2527102"/>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9</a:t>
              </a:r>
            </a:p>
          </p:txBody>
        </p:sp>
        <p:sp>
          <p:nvSpPr>
            <p:cNvPr id="72" name="TextBox 71">
              <a:extLst>
                <a:ext uri="{FF2B5EF4-FFF2-40B4-BE49-F238E27FC236}">
                  <a16:creationId xmlns:a16="http://schemas.microsoft.com/office/drawing/2014/main" id="{19E60D3D-B4EA-463D-A6B9-DAA0CB0E7968}"/>
                </a:ext>
              </a:extLst>
            </p:cNvPr>
            <p:cNvSpPr txBox="1"/>
            <p:nvPr/>
          </p:nvSpPr>
          <p:spPr>
            <a:xfrm>
              <a:off x="3474104" y="4075990"/>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3</a:t>
              </a:r>
            </a:p>
          </p:txBody>
        </p:sp>
      </p:grpSp>
    </p:spTree>
    <p:extLst>
      <p:ext uri="{BB962C8B-B14F-4D97-AF65-F5344CB8AC3E}">
        <p14:creationId xmlns:p14="http://schemas.microsoft.com/office/powerpoint/2010/main" val="1383916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0C2B-5183-4F49-B073-95FCE12C4B3B}"/>
              </a:ext>
            </a:extLst>
          </p:cNvPr>
          <p:cNvSpPr>
            <a:spLocks noGrp="1"/>
          </p:cNvSpPr>
          <p:nvPr>
            <p:ph type="title"/>
          </p:nvPr>
        </p:nvSpPr>
        <p:spPr/>
        <p:txBody>
          <a:bodyPr/>
          <a:lstStyle/>
          <a:p>
            <a:r>
              <a:rPr lang="en-GB" dirty="0"/>
              <a:t>Pros &amp; Cons</a:t>
            </a:r>
          </a:p>
        </p:txBody>
      </p:sp>
      <p:graphicFrame>
        <p:nvGraphicFramePr>
          <p:cNvPr id="4" name="Table 4">
            <a:extLst>
              <a:ext uri="{FF2B5EF4-FFF2-40B4-BE49-F238E27FC236}">
                <a16:creationId xmlns:a16="http://schemas.microsoft.com/office/drawing/2014/main" id="{20C340BA-70F7-42D6-9252-103EBC1F8945}"/>
              </a:ext>
            </a:extLst>
          </p:cNvPr>
          <p:cNvGraphicFramePr>
            <a:graphicFrameLocks noGrp="1"/>
          </p:cNvGraphicFramePr>
          <p:nvPr>
            <p:extLst>
              <p:ext uri="{D42A27DB-BD31-4B8C-83A1-F6EECF244321}">
                <p14:modId xmlns:p14="http://schemas.microsoft.com/office/powerpoint/2010/main" val="89894185"/>
              </p:ext>
            </p:extLst>
          </p:nvPr>
        </p:nvGraphicFramePr>
        <p:xfrm>
          <a:off x="875420" y="1520788"/>
          <a:ext cx="10570423" cy="3923912"/>
        </p:xfrm>
        <a:graphic>
          <a:graphicData uri="http://schemas.openxmlformats.org/drawingml/2006/table">
            <a:tbl>
              <a:tblPr firstRow="1" bandRow="1">
                <a:tableStyleId>{69012ECD-51FC-41F1-AA8D-1B2483CD663E}</a:tableStyleId>
              </a:tblPr>
              <a:tblGrid>
                <a:gridCol w="1319976">
                  <a:extLst>
                    <a:ext uri="{9D8B030D-6E8A-4147-A177-3AD203B41FA5}">
                      <a16:colId xmlns:a16="http://schemas.microsoft.com/office/drawing/2014/main" val="3843610726"/>
                    </a:ext>
                  </a:extLst>
                </a:gridCol>
                <a:gridCol w="2829679">
                  <a:extLst>
                    <a:ext uri="{9D8B030D-6E8A-4147-A177-3AD203B41FA5}">
                      <a16:colId xmlns:a16="http://schemas.microsoft.com/office/drawing/2014/main" val="1921984029"/>
                    </a:ext>
                  </a:extLst>
                </a:gridCol>
                <a:gridCol w="3360429">
                  <a:extLst>
                    <a:ext uri="{9D8B030D-6E8A-4147-A177-3AD203B41FA5}">
                      <a16:colId xmlns:a16="http://schemas.microsoft.com/office/drawing/2014/main" val="3404596765"/>
                    </a:ext>
                  </a:extLst>
                </a:gridCol>
                <a:gridCol w="3060339">
                  <a:extLst>
                    <a:ext uri="{9D8B030D-6E8A-4147-A177-3AD203B41FA5}">
                      <a16:colId xmlns:a16="http://schemas.microsoft.com/office/drawing/2014/main" val="3632063375"/>
                    </a:ext>
                  </a:extLst>
                </a:gridCol>
              </a:tblGrid>
              <a:tr h="540060">
                <a:tc>
                  <a:txBody>
                    <a:bodyPr/>
                    <a:lstStyle/>
                    <a:p>
                      <a:pPr algn="ctr"/>
                      <a:endParaRPr lang="en-GB" b="1" dirty="0">
                        <a:solidFill>
                          <a:schemeClr val="tx1">
                            <a:lumMod val="85000"/>
                            <a:lumOff val="15000"/>
                          </a:schemeClr>
                        </a:solidFill>
                      </a:endParaRPr>
                    </a:p>
                  </a:txBody>
                  <a:tcPr anchor="ctr">
                    <a:lnL w="28575" cap="flat" cmpd="sng" algn="ctr">
                      <a:solidFill>
                        <a:schemeClr val="bg1">
                          <a:lumMod val="95000"/>
                        </a:schemeClr>
                      </a:solidFill>
                      <a:prstDash val="solid"/>
                      <a:round/>
                      <a:headEnd type="none" w="med" len="med"/>
                      <a:tailEnd type="none" w="med" len="med"/>
                    </a:lnL>
                    <a:lnT w="28575" cap="flat" cmpd="sng" algn="ctr">
                      <a:solidFill>
                        <a:schemeClr val="bg1">
                          <a:lumMod val="95000"/>
                        </a:schemeClr>
                      </a:solidFill>
                      <a:prstDash val="solid"/>
                      <a:round/>
                      <a:headEnd type="none" w="med" len="med"/>
                      <a:tailEnd type="none" w="med" len="med"/>
                    </a:lnT>
                  </a:tcPr>
                </a:tc>
                <a:tc>
                  <a:txBody>
                    <a:bodyPr/>
                    <a:lstStyle/>
                    <a:p>
                      <a:pPr algn="ctr"/>
                      <a:r>
                        <a:rPr lang="en-GB" b="1" dirty="0">
                          <a:solidFill>
                            <a:schemeClr val="tx1">
                              <a:lumMod val="85000"/>
                              <a:lumOff val="15000"/>
                            </a:schemeClr>
                          </a:solidFill>
                        </a:rPr>
                        <a:t>Edge List</a:t>
                      </a:r>
                    </a:p>
                  </a:txBody>
                  <a:tcPr anchor="ctr">
                    <a:lnT w="28575" cap="flat" cmpd="sng" algn="ctr">
                      <a:solidFill>
                        <a:schemeClr val="bg1">
                          <a:lumMod val="95000"/>
                        </a:schemeClr>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tx1">
                              <a:lumMod val="85000"/>
                              <a:lumOff val="15000"/>
                            </a:schemeClr>
                          </a:solidFill>
                        </a:rPr>
                        <a:t>Adjacency Matrix</a:t>
                      </a:r>
                    </a:p>
                  </a:txBody>
                  <a:tcPr anchor="ctr">
                    <a:lnT w="28575" cap="flat" cmpd="sng" algn="ctr">
                      <a:solidFill>
                        <a:schemeClr val="bg1">
                          <a:lumMod val="95000"/>
                        </a:schemeClr>
                      </a:solidFill>
                      <a:prstDash val="solid"/>
                      <a:round/>
                      <a:headEnd type="none" w="med" len="med"/>
                      <a:tailEnd type="none" w="med" len="med"/>
                    </a:lnT>
                  </a:tcPr>
                </a:tc>
                <a:tc>
                  <a:txBody>
                    <a:bodyPr/>
                    <a:lstStyle/>
                    <a:p>
                      <a:pPr algn="ctr"/>
                      <a:r>
                        <a:rPr lang="en-GB" b="1" dirty="0">
                          <a:solidFill>
                            <a:schemeClr val="tx1">
                              <a:lumMod val="85000"/>
                              <a:lumOff val="15000"/>
                            </a:schemeClr>
                          </a:solidFill>
                        </a:rPr>
                        <a:t>Adjacency List</a:t>
                      </a:r>
                    </a:p>
                  </a:txBody>
                  <a:tcPr anchor="ctr">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tcPr>
                </a:tc>
                <a:extLst>
                  <a:ext uri="{0D108BD9-81ED-4DB2-BD59-A6C34878D82A}">
                    <a16:rowId xmlns:a16="http://schemas.microsoft.com/office/drawing/2014/main" val="3017771549"/>
                  </a:ext>
                </a:extLst>
              </a:tr>
              <a:tr h="556426">
                <a:tc>
                  <a:txBody>
                    <a:bodyPr/>
                    <a:lstStyle/>
                    <a:p>
                      <a:r>
                        <a:rPr lang="en-GB" dirty="0">
                          <a:solidFill>
                            <a:schemeClr val="bg1">
                              <a:lumMod val="95000"/>
                            </a:schemeClr>
                          </a:solidFill>
                        </a:rPr>
                        <a:t>Space</a:t>
                      </a:r>
                    </a:p>
                  </a:txBody>
                  <a:tcPr anchor="ctr">
                    <a:lnL w="28575"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marL="538163" indent="0"/>
                      <a:br>
                        <a:rPr lang="en-GB" dirty="0">
                          <a:solidFill>
                            <a:schemeClr val="bg1">
                              <a:lumMod val="95000"/>
                            </a:schemeClr>
                          </a:solidFill>
                        </a:rPr>
                      </a:br>
                      <a:endParaRPr lang="en-GB" dirty="0">
                        <a:solidFill>
                          <a:schemeClr val="bg1">
                            <a:lumMod val="95000"/>
                          </a:schemeClr>
                        </a:solidFill>
                      </a:endParaRPr>
                    </a:p>
                    <a:p>
                      <a:pPr marL="538163" indent="0"/>
                      <a:endParaRPr lang="en-GB" dirty="0">
                        <a:solidFill>
                          <a:schemeClr val="bg1">
                            <a:lumMod val="95000"/>
                          </a:schemeClr>
                        </a:solidFill>
                      </a:endParaRPr>
                    </a:p>
                    <a:p>
                      <a:pPr marL="538163" indent="0"/>
                      <a:br>
                        <a:rPr lang="en-GB" dirty="0">
                          <a:solidFill>
                            <a:schemeClr val="bg1">
                              <a:lumMod val="95000"/>
                            </a:schemeClr>
                          </a:solidFill>
                        </a:rPr>
                      </a:br>
                      <a:endParaRPr lang="en-GB" dirty="0">
                        <a:solidFill>
                          <a:schemeClr val="bg1">
                            <a:lumMod val="95000"/>
                          </a:schemeClr>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marL="538163" indent="0"/>
                      <a:endParaRPr lang="en-GB" dirty="0">
                        <a:solidFill>
                          <a:schemeClr val="bg1">
                            <a:lumMod val="95000"/>
                          </a:schemeClr>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marL="538163" indent="0"/>
                      <a:endParaRPr lang="en-GB" dirty="0">
                        <a:solidFill>
                          <a:schemeClr val="bg1">
                            <a:lumMod val="95000"/>
                          </a:schemeClr>
                        </a:solidFill>
                      </a:endParaRPr>
                    </a:p>
                  </a:txBody>
                  <a:tcPr anchor="ctr">
                    <a:lnL w="12700"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tcPr>
                </a:tc>
                <a:extLst>
                  <a:ext uri="{0D108BD9-81ED-4DB2-BD59-A6C34878D82A}">
                    <a16:rowId xmlns:a16="http://schemas.microsoft.com/office/drawing/2014/main" val="784867344"/>
                  </a:ext>
                </a:extLst>
              </a:tr>
              <a:tr h="960406">
                <a:tc>
                  <a:txBody>
                    <a:bodyPr/>
                    <a:lstStyle/>
                    <a:p>
                      <a:r>
                        <a:rPr lang="en-GB" dirty="0">
                          <a:solidFill>
                            <a:schemeClr val="bg1">
                              <a:lumMod val="95000"/>
                            </a:schemeClr>
                          </a:solidFill>
                        </a:rPr>
                        <a:t>Edge weight lookup</a:t>
                      </a:r>
                    </a:p>
                  </a:txBody>
                  <a:tcPr anchor="ctr">
                    <a:lnL w="28575"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marL="538163" indent="0"/>
                      <a:endParaRPr lang="en-GB" dirty="0">
                        <a:solidFill>
                          <a:schemeClr val="bg1">
                            <a:lumMod val="95000"/>
                          </a:schemeClr>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marL="538163" indent="0"/>
                      <a:endParaRPr lang="en-GB" dirty="0">
                        <a:solidFill>
                          <a:schemeClr val="bg1">
                            <a:lumMod val="95000"/>
                          </a:schemeClr>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marL="538163" indent="0"/>
                      <a:endParaRPr lang="en-GB" dirty="0">
                        <a:solidFill>
                          <a:schemeClr val="bg1">
                            <a:lumMod val="95000"/>
                          </a:schemeClr>
                        </a:solidFill>
                      </a:endParaRPr>
                    </a:p>
                  </a:txBody>
                  <a:tcPr anchor="ctr">
                    <a:lnL w="12700"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tcPr>
                </a:tc>
                <a:extLst>
                  <a:ext uri="{0D108BD9-81ED-4DB2-BD59-A6C34878D82A}">
                    <a16:rowId xmlns:a16="http://schemas.microsoft.com/office/drawing/2014/main" val="327526390"/>
                  </a:ext>
                </a:extLst>
              </a:tr>
              <a:tr h="960406">
                <a:tc>
                  <a:txBody>
                    <a:bodyPr/>
                    <a:lstStyle/>
                    <a:p>
                      <a:r>
                        <a:rPr lang="en-GB" dirty="0">
                          <a:solidFill>
                            <a:schemeClr val="bg1">
                              <a:lumMod val="95000"/>
                            </a:schemeClr>
                          </a:solidFill>
                        </a:rPr>
                        <a:t>Iterating over all edges</a:t>
                      </a:r>
                    </a:p>
                  </a:txBody>
                  <a:tcPr anchor="ctr">
                    <a:lnL w="28575"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bg1">
                          <a:lumMod val="95000"/>
                        </a:schemeClr>
                      </a:solidFill>
                      <a:prstDash val="solid"/>
                      <a:round/>
                      <a:headEnd type="none" w="med" len="med"/>
                      <a:tailEnd type="none" w="med" len="med"/>
                    </a:lnB>
                  </a:tcPr>
                </a:tc>
                <a:tc>
                  <a:txBody>
                    <a:bodyPr/>
                    <a:lstStyle/>
                    <a:p>
                      <a:pPr marL="538163" indent="0"/>
                      <a:endParaRPr lang="en-GB" dirty="0">
                        <a:solidFill>
                          <a:schemeClr val="bg1">
                            <a:lumMod val="95000"/>
                          </a:schemeClr>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bg1">
                          <a:lumMod val="95000"/>
                        </a:schemeClr>
                      </a:solidFill>
                      <a:prstDash val="solid"/>
                      <a:round/>
                      <a:headEnd type="none" w="med" len="med"/>
                      <a:tailEnd type="none" w="med" len="med"/>
                    </a:lnB>
                  </a:tcPr>
                </a:tc>
                <a:tc>
                  <a:txBody>
                    <a:bodyPr/>
                    <a:lstStyle/>
                    <a:p>
                      <a:pPr marL="538163" indent="0"/>
                      <a:endParaRPr lang="en-GB" dirty="0">
                        <a:solidFill>
                          <a:schemeClr val="bg1">
                            <a:lumMod val="95000"/>
                          </a:schemeClr>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bg1">
                          <a:lumMod val="95000"/>
                        </a:schemeClr>
                      </a:solidFill>
                      <a:prstDash val="solid"/>
                      <a:round/>
                      <a:headEnd type="none" w="med" len="med"/>
                      <a:tailEnd type="none" w="med" len="med"/>
                    </a:lnB>
                  </a:tcPr>
                </a:tc>
                <a:tc>
                  <a:txBody>
                    <a:bodyPr/>
                    <a:lstStyle/>
                    <a:p>
                      <a:pPr marL="538163" indent="0"/>
                      <a:endParaRPr lang="en-GB" dirty="0">
                        <a:solidFill>
                          <a:schemeClr val="bg1">
                            <a:lumMod val="95000"/>
                          </a:schemeClr>
                        </a:solidFill>
                      </a:endParaRPr>
                    </a:p>
                  </a:txBody>
                  <a:tcPr anchor="ctr">
                    <a:lnL w="12700"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B w="381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4258332822"/>
                  </a:ext>
                </a:extLst>
              </a:tr>
            </a:tbl>
          </a:graphicData>
        </a:graphic>
      </p:graphicFrame>
    </p:spTree>
    <p:extLst>
      <p:ext uri="{BB962C8B-B14F-4D97-AF65-F5344CB8AC3E}">
        <p14:creationId xmlns:p14="http://schemas.microsoft.com/office/powerpoint/2010/main" val="370373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0C2B-5183-4F49-B073-95FCE12C4B3B}"/>
              </a:ext>
            </a:extLst>
          </p:cNvPr>
          <p:cNvSpPr>
            <a:spLocks noGrp="1"/>
          </p:cNvSpPr>
          <p:nvPr>
            <p:ph type="title"/>
          </p:nvPr>
        </p:nvSpPr>
        <p:spPr/>
        <p:txBody>
          <a:bodyPr/>
          <a:lstStyle/>
          <a:p>
            <a:r>
              <a:rPr lang="en-GB" dirty="0"/>
              <a:t>Pros &amp; Cons</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20C340BA-70F7-42D6-9252-103EBC1F8945}"/>
                  </a:ext>
                </a:extLst>
              </p:cNvPr>
              <p:cNvGraphicFramePr>
                <a:graphicFrameLocks noGrp="1"/>
              </p:cNvGraphicFramePr>
              <p:nvPr>
                <p:extLst>
                  <p:ext uri="{D42A27DB-BD31-4B8C-83A1-F6EECF244321}">
                    <p14:modId xmlns:p14="http://schemas.microsoft.com/office/powerpoint/2010/main" val="2618405389"/>
                  </p:ext>
                </p:extLst>
              </p:nvPr>
            </p:nvGraphicFramePr>
            <p:xfrm>
              <a:off x="875420" y="1520788"/>
              <a:ext cx="10570423" cy="3923912"/>
            </p:xfrm>
            <a:graphic>
              <a:graphicData uri="http://schemas.openxmlformats.org/drawingml/2006/table">
                <a:tbl>
                  <a:tblPr firstRow="1" bandRow="1">
                    <a:tableStyleId>{69012ECD-51FC-41F1-AA8D-1B2483CD663E}</a:tableStyleId>
                  </a:tblPr>
                  <a:tblGrid>
                    <a:gridCol w="1319976">
                      <a:extLst>
                        <a:ext uri="{9D8B030D-6E8A-4147-A177-3AD203B41FA5}">
                          <a16:colId xmlns:a16="http://schemas.microsoft.com/office/drawing/2014/main" val="3843610726"/>
                        </a:ext>
                      </a:extLst>
                    </a:gridCol>
                    <a:gridCol w="2829679">
                      <a:extLst>
                        <a:ext uri="{9D8B030D-6E8A-4147-A177-3AD203B41FA5}">
                          <a16:colId xmlns:a16="http://schemas.microsoft.com/office/drawing/2014/main" val="1921984029"/>
                        </a:ext>
                      </a:extLst>
                    </a:gridCol>
                    <a:gridCol w="3360429">
                      <a:extLst>
                        <a:ext uri="{9D8B030D-6E8A-4147-A177-3AD203B41FA5}">
                          <a16:colId xmlns:a16="http://schemas.microsoft.com/office/drawing/2014/main" val="3404596765"/>
                        </a:ext>
                      </a:extLst>
                    </a:gridCol>
                    <a:gridCol w="3060339">
                      <a:extLst>
                        <a:ext uri="{9D8B030D-6E8A-4147-A177-3AD203B41FA5}">
                          <a16:colId xmlns:a16="http://schemas.microsoft.com/office/drawing/2014/main" val="3632063375"/>
                        </a:ext>
                      </a:extLst>
                    </a:gridCol>
                  </a:tblGrid>
                  <a:tr h="540060">
                    <a:tc>
                      <a:txBody>
                        <a:bodyPr/>
                        <a:lstStyle/>
                        <a:p>
                          <a:pPr algn="ctr"/>
                          <a:endParaRPr lang="en-GB" b="1" dirty="0">
                            <a:solidFill>
                              <a:schemeClr val="tx1">
                                <a:lumMod val="85000"/>
                                <a:lumOff val="15000"/>
                              </a:schemeClr>
                            </a:solidFill>
                          </a:endParaRPr>
                        </a:p>
                      </a:txBody>
                      <a:tcPr anchor="ctr">
                        <a:lnL w="28575" cap="flat" cmpd="sng" algn="ctr">
                          <a:solidFill>
                            <a:schemeClr val="bg1">
                              <a:lumMod val="95000"/>
                            </a:schemeClr>
                          </a:solidFill>
                          <a:prstDash val="solid"/>
                          <a:round/>
                          <a:headEnd type="none" w="med" len="med"/>
                          <a:tailEnd type="none" w="med" len="med"/>
                        </a:lnL>
                        <a:lnT w="28575" cap="flat" cmpd="sng" algn="ctr">
                          <a:solidFill>
                            <a:schemeClr val="bg1">
                              <a:lumMod val="95000"/>
                            </a:schemeClr>
                          </a:solidFill>
                          <a:prstDash val="solid"/>
                          <a:round/>
                          <a:headEnd type="none" w="med" len="med"/>
                          <a:tailEnd type="none" w="med" len="med"/>
                        </a:lnT>
                      </a:tcPr>
                    </a:tc>
                    <a:tc>
                      <a:txBody>
                        <a:bodyPr/>
                        <a:lstStyle/>
                        <a:p>
                          <a:pPr algn="ctr"/>
                          <a:r>
                            <a:rPr lang="en-GB" b="1" dirty="0">
                              <a:solidFill>
                                <a:schemeClr val="tx1">
                                  <a:lumMod val="85000"/>
                                  <a:lumOff val="15000"/>
                                </a:schemeClr>
                              </a:solidFill>
                            </a:rPr>
                            <a:t>Edge List</a:t>
                          </a:r>
                        </a:p>
                      </a:txBody>
                      <a:tcPr anchor="ctr">
                        <a:lnT w="28575" cap="flat" cmpd="sng" algn="ctr">
                          <a:solidFill>
                            <a:schemeClr val="bg1">
                              <a:lumMod val="95000"/>
                            </a:schemeClr>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tx1">
                                  <a:lumMod val="85000"/>
                                  <a:lumOff val="15000"/>
                                </a:schemeClr>
                              </a:solidFill>
                            </a:rPr>
                            <a:t>Adjacency Matrix</a:t>
                          </a:r>
                        </a:p>
                      </a:txBody>
                      <a:tcPr anchor="ctr">
                        <a:lnT w="28575" cap="flat" cmpd="sng" algn="ctr">
                          <a:solidFill>
                            <a:schemeClr val="bg1">
                              <a:lumMod val="95000"/>
                            </a:schemeClr>
                          </a:solidFill>
                          <a:prstDash val="solid"/>
                          <a:round/>
                          <a:headEnd type="none" w="med" len="med"/>
                          <a:tailEnd type="none" w="med" len="med"/>
                        </a:lnT>
                      </a:tcPr>
                    </a:tc>
                    <a:tc>
                      <a:txBody>
                        <a:bodyPr/>
                        <a:lstStyle/>
                        <a:p>
                          <a:pPr algn="ctr"/>
                          <a:r>
                            <a:rPr lang="en-GB" b="1" dirty="0">
                              <a:solidFill>
                                <a:schemeClr val="tx1">
                                  <a:lumMod val="85000"/>
                                  <a:lumOff val="15000"/>
                                </a:schemeClr>
                              </a:solidFill>
                            </a:rPr>
                            <a:t>Adjacency List</a:t>
                          </a:r>
                        </a:p>
                      </a:txBody>
                      <a:tcPr anchor="ctr">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tcPr>
                    </a:tc>
                    <a:extLst>
                      <a:ext uri="{0D108BD9-81ED-4DB2-BD59-A6C34878D82A}">
                        <a16:rowId xmlns:a16="http://schemas.microsoft.com/office/drawing/2014/main" val="3017771549"/>
                      </a:ext>
                    </a:extLst>
                  </a:tr>
                  <a:tr h="556426">
                    <a:tc>
                      <a:txBody>
                        <a:bodyPr/>
                        <a:lstStyle/>
                        <a:p>
                          <a:r>
                            <a:rPr lang="en-GB" dirty="0">
                              <a:solidFill>
                                <a:schemeClr val="bg1">
                                  <a:lumMod val="95000"/>
                                </a:schemeClr>
                              </a:solidFill>
                            </a:rPr>
                            <a:t>Space</a:t>
                          </a:r>
                        </a:p>
                      </a:txBody>
                      <a:tcPr anchor="ctr">
                        <a:lnL w="28575"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marL="538163" indent="0"/>
                          <a:r>
                            <a:rPr lang="en-GB" dirty="0">
                              <a:solidFill>
                                <a:schemeClr val="bg1">
                                  <a:lumMod val="95000"/>
                                </a:schemeClr>
                              </a:solidFill>
                            </a:rPr>
                            <a:t>Efficient for sparse graph.</a:t>
                          </a:r>
                        </a:p>
                        <a:p>
                          <a:pPr marL="538163" indent="0"/>
                          <a:endParaRPr lang="en-GB" dirty="0">
                            <a:solidFill>
                              <a:schemeClr val="bg1">
                                <a:lumMod val="95000"/>
                              </a:schemeClr>
                            </a:solidFill>
                          </a:endParaRPr>
                        </a:p>
                        <a:p>
                          <a:pPr marL="538163" indent="0"/>
                          <a:r>
                            <a:rPr lang="en-GB" dirty="0">
                              <a:solidFill>
                                <a:schemeClr val="bg1">
                                  <a:lumMod val="95000"/>
                                </a:schemeClr>
                              </a:solidFill>
                            </a:rPr>
                            <a:t>Less efficient for dense graph.</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marL="538163" indent="0"/>
                          <a:r>
                            <a:rPr lang="en-GB" dirty="0">
                              <a:solidFill>
                                <a:schemeClr val="bg1">
                                  <a:lumMod val="95000"/>
                                </a:schemeClr>
                              </a:solidFill>
                            </a:rPr>
                            <a:t>Efficient for dense graph </a:t>
                          </a:r>
                          <a14:m>
                            <m:oMath xmlns:m="http://schemas.openxmlformats.org/officeDocument/2006/math">
                              <m:r>
                                <a:rPr lang="en-GB" b="0" i="1" smtClean="0">
                                  <a:solidFill>
                                    <a:schemeClr val="bg1">
                                      <a:lumMod val="95000"/>
                                    </a:schemeClr>
                                  </a:solidFill>
                                  <a:latin typeface="Cambria Math" panose="02040503050406030204" pitchFamily="18" charset="0"/>
                                </a:rPr>
                                <m:t>𝑂</m:t>
                              </m:r>
                              <m:r>
                                <a:rPr lang="en-GB" b="0" i="1" smtClean="0">
                                  <a:solidFill>
                                    <a:schemeClr val="bg1">
                                      <a:lumMod val="95000"/>
                                    </a:schemeClr>
                                  </a:solidFill>
                                  <a:latin typeface="Cambria Math" panose="02040503050406030204" pitchFamily="18" charset="0"/>
                                </a:rPr>
                                <m:t>(</m:t>
                              </m:r>
                              <m:sSup>
                                <m:sSupPr>
                                  <m:ctrlPr>
                                    <a:rPr lang="en-GB" b="0" i="1" smtClean="0">
                                      <a:solidFill>
                                        <a:schemeClr val="bg1">
                                          <a:lumMod val="95000"/>
                                        </a:schemeClr>
                                      </a:solidFill>
                                      <a:latin typeface="Cambria Math" panose="02040503050406030204" pitchFamily="18" charset="0"/>
                                    </a:rPr>
                                  </m:ctrlPr>
                                </m:sSupPr>
                                <m:e>
                                  <m:r>
                                    <a:rPr lang="en-GB" b="0" i="1" smtClean="0">
                                      <a:solidFill>
                                        <a:schemeClr val="bg1">
                                          <a:lumMod val="95000"/>
                                        </a:schemeClr>
                                      </a:solidFill>
                                      <a:latin typeface="Cambria Math" panose="02040503050406030204" pitchFamily="18" charset="0"/>
                                    </a:rPr>
                                    <m:t>𝑉</m:t>
                                  </m:r>
                                </m:e>
                                <m:sup>
                                  <m:r>
                                    <a:rPr lang="en-GB" b="0" i="1" smtClean="0">
                                      <a:solidFill>
                                        <a:schemeClr val="bg1">
                                          <a:lumMod val="95000"/>
                                        </a:schemeClr>
                                      </a:solidFill>
                                      <a:latin typeface="Cambria Math" panose="02040503050406030204" pitchFamily="18" charset="0"/>
                                    </a:rPr>
                                    <m:t>2</m:t>
                                  </m:r>
                                </m:sup>
                              </m:sSup>
                              <m:r>
                                <a:rPr lang="en-GB" b="0" i="1" smtClean="0">
                                  <a:solidFill>
                                    <a:schemeClr val="bg1">
                                      <a:lumMod val="95000"/>
                                    </a:schemeClr>
                                  </a:solidFill>
                                  <a:latin typeface="Cambria Math" panose="02040503050406030204" pitchFamily="18" charset="0"/>
                                </a:rPr>
                                <m:t>)</m:t>
                              </m:r>
                            </m:oMath>
                          </a14:m>
                          <a:r>
                            <a:rPr lang="en-GB" dirty="0">
                              <a:solidFill>
                                <a:schemeClr val="bg1">
                                  <a:lumMod val="95000"/>
                                </a:schemeClr>
                              </a:solidFill>
                            </a:rPr>
                            <a:t>.</a:t>
                          </a:r>
                        </a:p>
                        <a:p>
                          <a:pPr marL="538163" indent="0"/>
                          <a:endParaRPr lang="en-GB" dirty="0">
                            <a:solidFill>
                              <a:schemeClr val="bg1">
                                <a:lumMod val="95000"/>
                              </a:schemeClr>
                            </a:solidFill>
                          </a:endParaRPr>
                        </a:p>
                        <a:p>
                          <a:pPr marL="538163" indent="0"/>
                          <a:r>
                            <a:rPr lang="en-GB" dirty="0">
                              <a:solidFill>
                                <a:schemeClr val="bg1">
                                  <a:lumMod val="95000"/>
                                </a:schemeClr>
                              </a:solidFill>
                            </a:rPr>
                            <a:t>Requires lots of space for sparse graph.</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marL="538163" indent="0"/>
                          <a:r>
                            <a:rPr lang="en-GB" dirty="0">
                              <a:solidFill>
                                <a:schemeClr val="bg1">
                                  <a:lumMod val="95000"/>
                                </a:schemeClr>
                              </a:solidFill>
                            </a:rPr>
                            <a:t>Efficient for sparse graph.</a:t>
                          </a:r>
                        </a:p>
                        <a:p>
                          <a:pPr marL="538163" indent="0"/>
                          <a:endParaRPr lang="en-GB" dirty="0">
                            <a:solidFill>
                              <a:schemeClr val="bg1">
                                <a:lumMod val="95000"/>
                              </a:schemeClr>
                            </a:solidFill>
                          </a:endParaRPr>
                        </a:p>
                        <a:p>
                          <a:pPr marL="538163" indent="0"/>
                          <a:r>
                            <a:rPr lang="en-GB" dirty="0">
                              <a:solidFill>
                                <a:schemeClr val="bg1">
                                  <a:lumMod val="95000"/>
                                </a:schemeClr>
                              </a:solidFill>
                            </a:rPr>
                            <a:t>Less efficient for dense graph.</a:t>
                          </a:r>
                        </a:p>
                      </a:txBody>
                      <a:tcPr anchor="ctr">
                        <a:lnL w="12700"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tcPr>
                    </a:tc>
                    <a:extLst>
                      <a:ext uri="{0D108BD9-81ED-4DB2-BD59-A6C34878D82A}">
                        <a16:rowId xmlns:a16="http://schemas.microsoft.com/office/drawing/2014/main" val="784867344"/>
                      </a:ext>
                    </a:extLst>
                  </a:tr>
                  <a:tr h="960406">
                    <a:tc>
                      <a:txBody>
                        <a:bodyPr/>
                        <a:lstStyle/>
                        <a:p>
                          <a:r>
                            <a:rPr lang="en-GB" dirty="0">
                              <a:solidFill>
                                <a:schemeClr val="bg1">
                                  <a:lumMod val="95000"/>
                                </a:schemeClr>
                              </a:solidFill>
                            </a:rPr>
                            <a:t>Edge weight lookup</a:t>
                          </a:r>
                        </a:p>
                      </a:txBody>
                      <a:tcPr anchor="ctr">
                        <a:lnL w="28575"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marL="538163" indent="0"/>
                          <a:endParaRPr lang="en-GB" dirty="0">
                            <a:solidFill>
                              <a:schemeClr val="bg1">
                                <a:lumMod val="95000"/>
                              </a:schemeClr>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marL="538163" indent="0"/>
                          <a:endParaRPr lang="en-GB" dirty="0">
                            <a:solidFill>
                              <a:schemeClr val="bg1">
                                <a:lumMod val="95000"/>
                              </a:schemeClr>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marL="538163" indent="0"/>
                          <a:endParaRPr lang="en-GB" dirty="0">
                            <a:solidFill>
                              <a:schemeClr val="bg1">
                                <a:lumMod val="95000"/>
                              </a:schemeClr>
                            </a:solidFill>
                          </a:endParaRPr>
                        </a:p>
                      </a:txBody>
                      <a:tcPr anchor="ctr">
                        <a:lnL w="12700"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tcPr>
                    </a:tc>
                    <a:extLst>
                      <a:ext uri="{0D108BD9-81ED-4DB2-BD59-A6C34878D82A}">
                        <a16:rowId xmlns:a16="http://schemas.microsoft.com/office/drawing/2014/main" val="327526390"/>
                      </a:ext>
                    </a:extLst>
                  </a:tr>
                  <a:tr h="960406">
                    <a:tc>
                      <a:txBody>
                        <a:bodyPr/>
                        <a:lstStyle/>
                        <a:p>
                          <a:r>
                            <a:rPr lang="en-GB" dirty="0">
                              <a:solidFill>
                                <a:schemeClr val="bg1">
                                  <a:lumMod val="95000"/>
                                </a:schemeClr>
                              </a:solidFill>
                            </a:rPr>
                            <a:t>Iterating over all edges</a:t>
                          </a:r>
                        </a:p>
                      </a:txBody>
                      <a:tcPr anchor="ctr">
                        <a:lnL w="28575"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bg1">
                              <a:lumMod val="95000"/>
                            </a:schemeClr>
                          </a:solidFill>
                          <a:prstDash val="solid"/>
                          <a:round/>
                          <a:headEnd type="none" w="med" len="med"/>
                          <a:tailEnd type="none" w="med" len="med"/>
                        </a:lnB>
                      </a:tcPr>
                    </a:tc>
                    <a:tc>
                      <a:txBody>
                        <a:bodyPr/>
                        <a:lstStyle/>
                        <a:p>
                          <a:pPr marL="538163" indent="0"/>
                          <a:endParaRPr lang="en-GB" dirty="0">
                            <a:solidFill>
                              <a:schemeClr val="bg1">
                                <a:lumMod val="95000"/>
                              </a:schemeClr>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bg1">
                              <a:lumMod val="95000"/>
                            </a:schemeClr>
                          </a:solidFill>
                          <a:prstDash val="solid"/>
                          <a:round/>
                          <a:headEnd type="none" w="med" len="med"/>
                          <a:tailEnd type="none" w="med" len="med"/>
                        </a:lnB>
                      </a:tcPr>
                    </a:tc>
                    <a:tc>
                      <a:txBody>
                        <a:bodyPr/>
                        <a:lstStyle/>
                        <a:p>
                          <a:pPr marL="538163" indent="0"/>
                          <a:endParaRPr lang="en-GB" dirty="0">
                            <a:solidFill>
                              <a:schemeClr val="bg1">
                                <a:lumMod val="95000"/>
                              </a:schemeClr>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bg1">
                              <a:lumMod val="95000"/>
                            </a:schemeClr>
                          </a:solidFill>
                          <a:prstDash val="solid"/>
                          <a:round/>
                          <a:headEnd type="none" w="med" len="med"/>
                          <a:tailEnd type="none" w="med" len="med"/>
                        </a:lnB>
                      </a:tcPr>
                    </a:tc>
                    <a:tc>
                      <a:txBody>
                        <a:bodyPr/>
                        <a:lstStyle/>
                        <a:p>
                          <a:pPr marL="538163" indent="0"/>
                          <a:endParaRPr lang="en-GB" dirty="0">
                            <a:solidFill>
                              <a:schemeClr val="bg1">
                                <a:lumMod val="95000"/>
                              </a:schemeClr>
                            </a:solidFill>
                          </a:endParaRPr>
                        </a:p>
                      </a:txBody>
                      <a:tcPr anchor="ctr">
                        <a:lnL w="12700"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B w="381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4258332822"/>
                      </a:ext>
                    </a:extLst>
                  </a:tr>
                </a:tbl>
              </a:graphicData>
            </a:graphic>
          </p:graphicFrame>
        </mc:Choice>
        <mc:Fallback xmlns="">
          <p:graphicFrame>
            <p:nvGraphicFramePr>
              <p:cNvPr id="4" name="Table 4">
                <a:extLst>
                  <a:ext uri="{FF2B5EF4-FFF2-40B4-BE49-F238E27FC236}">
                    <a16:creationId xmlns:a16="http://schemas.microsoft.com/office/drawing/2014/main" id="{20C340BA-70F7-42D6-9252-103EBC1F8945}"/>
                  </a:ext>
                </a:extLst>
              </p:cNvPr>
              <p:cNvGraphicFramePr>
                <a:graphicFrameLocks noGrp="1"/>
              </p:cNvGraphicFramePr>
              <p:nvPr>
                <p:extLst>
                  <p:ext uri="{D42A27DB-BD31-4B8C-83A1-F6EECF244321}">
                    <p14:modId xmlns:p14="http://schemas.microsoft.com/office/powerpoint/2010/main" val="2618405389"/>
                  </p:ext>
                </p:extLst>
              </p:nvPr>
            </p:nvGraphicFramePr>
            <p:xfrm>
              <a:off x="875420" y="1520788"/>
              <a:ext cx="10570423" cy="3923912"/>
            </p:xfrm>
            <a:graphic>
              <a:graphicData uri="http://schemas.openxmlformats.org/drawingml/2006/table">
                <a:tbl>
                  <a:tblPr firstRow="1" bandRow="1">
                    <a:tableStyleId>{69012ECD-51FC-41F1-AA8D-1B2483CD663E}</a:tableStyleId>
                  </a:tblPr>
                  <a:tblGrid>
                    <a:gridCol w="1319976">
                      <a:extLst>
                        <a:ext uri="{9D8B030D-6E8A-4147-A177-3AD203B41FA5}">
                          <a16:colId xmlns:a16="http://schemas.microsoft.com/office/drawing/2014/main" val="3843610726"/>
                        </a:ext>
                      </a:extLst>
                    </a:gridCol>
                    <a:gridCol w="2829679">
                      <a:extLst>
                        <a:ext uri="{9D8B030D-6E8A-4147-A177-3AD203B41FA5}">
                          <a16:colId xmlns:a16="http://schemas.microsoft.com/office/drawing/2014/main" val="1921984029"/>
                        </a:ext>
                      </a:extLst>
                    </a:gridCol>
                    <a:gridCol w="3360429">
                      <a:extLst>
                        <a:ext uri="{9D8B030D-6E8A-4147-A177-3AD203B41FA5}">
                          <a16:colId xmlns:a16="http://schemas.microsoft.com/office/drawing/2014/main" val="3404596765"/>
                        </a:ext>
                      </a:extLst>
                    </a:gridCol>
                    <a:gridCol w="3060339">
                      <a:extLst>
                        <a:ext uri="{9D8B030D-6E8A-4147-A177-3AD203B41FA5}">
                          <a16:colId xmlns:a16="http://schemas.microsoft.com/office/drawing/2014/main" val="3632063375"/>
                        </a:ext>
                      </a:extLst>
                    </a:gridCol>
                  </a:tblGrid>
                  <a:tr h="540060">
                    <a:tc>
                      <a:txBody>
                        <a:bodyPr/>
                        <a:lstStyle/>
                        <a:p>
                          <a:pPr algn="ctr"/>
                          <a:endParaRPr lang="en-GB" b="1" dirty="0">
                            <a:solidFill>
                              <a:schemeClr val="tx1">
                                <a:lumMod val="85000"/>
                                <a:lumOff val="15000"/>
                              </a:schemeClr>
                            </a:solidFill>
                          </a:endParaRPr>
                        </a:p>
                      </a:txBody>
                      <a:tcPr anchor="ctr">
                        <a:lnL w="28575" cap="flat" cmpd="sng" algn="ctr">
                          <a:solidFill>
                            <a:schemeClr val="bg1">
                              <a:lumMod val="95000"/>
                            </a:schemeClr>
                          </a:solidFill>
                          <a:prstDash val="solid"/>
                          <a:round/>
                          <a:headEnd type="none" w="med" len="med"/>
                          <a:tailEnd type="none" w="med" len="med"/>
                        </a:lnL>
                        <a:lnT w="28575" cap="flat" cmpd="sng" algn="ctr">
                          <a:solidFill>
                            <a:schemeClr val="bg1">
                              <a:lumMod val="95000"/>
                            </a:schemeClr>
                          </a:solidFill>
                          <a:prstDash val="solid"/>
                          <a:round/>
                          <a:headEnd type="none" w="med" len="med"/>
                          <a:tailEnd type="none" w="med" len="med"/>
                        </a:lnT>
                      </a:tcPr>
                    </a:tc>
                    <a:tc>
                      <a:txBody>
                        <a:bodyPr/>
                        <a:lstStyle/>
                        <a:p>
                          <a:pPr algn="ctr"/>
                          <a:r>
                            <a:rPr lang="en-GB" b="1" dirty="0">
                              <a:solidFill>
                                <a:schemeClr val="tx1">
                                  <a:lumMod val="85000"/>
                                  <a:lumOff val="15000"/>
                                </a:schemeClr>
                              </a:solidFill>
                            </a:rPr>
                            <a:t>Edge List</a:t>
                          </a:r>
                        </a:p>
                      </a:txBody>
                      <a:tcPr anchor="ctr">
                        <a:lnT w="28575" cap="flat" cmpd="sng" algn="ctr">
                          <a:solidFill>
                            <a:schemeClr val="bg1">
                              <a:lumMod val="95000"/>
                            </a:schemeClr>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tx1">
                                  <a:lumMod val="85000"/>
                                  <a:lumOff val="15000"/>
                                </a:schemeClr>
                              </a:solidFill>
                            </a:rPr>
                            <a:t>Adjacency Matrix</a:t>
                          </a:r>
                        </a:p>
                      </a:txBody>
                      <a:tcPr anchor="ctr">
                        <a:lnT w="28575" cap="flat" cmpd="sng" algn="ctr">
                          <a:solidFill>
                            <a:schemeClr val="bg1">
                              <a:lumMod val="95000"/>
                            </a:schemeClr>
                          </a:solidFill>
                          <a:prstDash val="solid"/>
                          <a:round/>
                          <a:headEnd type="none" w="med" len="med"/>
                          <a:tailEnd type="none" w="med" len="med"/>
                        </a:lnT>
                      </a:tcPr>
                    </a:tc>
                    <a:tc>
                      <a:txBody>
                        <a:bodyPr/>
                        <a:lstStyle/>
                        <a:p>
                          <a:pPr algn="ctr"/>
                          <a:r>
                            <a:rPr lang="en-GB" b="1" dirty="0">
                              <a:solidFill>
                                <a:schemeClr val="tx1">
                                  <a:lumMod val="85000"/>
                                  <a:lumOff val="15000"/>
                                </a:schemeClr>
                              </a:solidFill>
                            </a:rPr>
                            <a:t>Adjacency List</a:t>
                          </a:r>
                        </a:p>
                      </a:txBody>
                      <a:tcPr anchor="ctr">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tcPr>
                    </a:tc>
                    <a:extLst>
                      <a:ext uri="{0D108BD9-81ED-4DB2-BD59-A6C34878D82A}">
                        <a16:rowId xmlns:a16="http://schemas.microsoft.com/office/drawing/2014/main" val="3017771549"/>
                      </a:ext>
                    </a:extLst>
                  </a:tr>
                  <a:tr h="1463040">
                    <a:tc>
                      <a:txBody>
                        <a:bodyPr/>
                        <a:lstStyle/>
                        <a:p>
                          <a:r>
                            <a:rPr lang="en-GB" dirty="0">
                              <a:solidFill>
                                <a:schemeClr val="bg1">
                                  <a:lumMod val="95000"/>
                                </a:schemeClr>
                              </a:solidFill>
                            </a:rPr>
                            <a:t>Space</a:t>
                          </a:r>
                        </a:p>
                      </a:txBody>
                      <a:tcPr anchor="ctr">
                        <a:lnL w="28575"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marL="538163" indent="0"/>
                          <a:r>
                            <a:rPr lang="en-GB" dirty="0">
                              <a:solidFill>
                                <a:schemeClr val="bg1">
                                  <a:lumMod val="95000"/>
                                </a:schemeClr>
                              </a:solidFill>
                            </a:rPr>
                            <a:t>Efficient for sparse graph.</a:t>
                          </a:r>
                        </a:p>
                        <a:p>
                          <a:pPr marL="538163" indent="0"/>
                          <a:endParaRPr lang="en-GB" dirty="0">
                            <a:solidFill>
                              <a:schemeClr val="bg1">
                                <a:lumMod val="95000"/>
                              </a:schemeClr>
                            </a:solidFill>
                          </a:endParaRPr>
                        </a:p>
                        <a:p>
                          <a:pPr marL="538163" indent="0"/>
                          <a:r>
                            <a:rPr lang="en-GB" dirty="0">
                              <a:solidFill>
                                <a:schemeClr val="bg1">
                                  <a:lumMod val="95000"/>
                                </a:schemeClr>
                              </a:solidFill>
                            </a:rPr>
                            <a:t>Less efficient for dense graph.</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endParaRPr lang="en-US"/>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blipFill>
                          <a:blip r:embed="rId3"/>
                          <a:stretch>
                            <a:fillRect l="-123732" t="-37917" r="-92029" b="-136250"/>
                          </a:stretch>
                        </a:blipFill>
                      </a:tcPr>
                    </a:tc>
                    <a:tc>
                      <a:txBody>
                        <a:bodyPr/>
                        <a:lstStyle/>
                        <a:p>
                          <a:pPr marL="538163" indent="0"/>
                          <a:r>
                            <a:rPr lang="en-GB" dirty="0">
                              <a:solidFill>
                                <a:schemeClr val="bg1">
                                  <a:lumMod val="95000"/>
                                </a:schemeClr>
                              </a:solidFill>
                            </a:rPr>
                            <a:t>Efficient for sparse graph.</a:t>
                          </a:r>
                        </a:p>
                        <a:p>
                          <a:pPr marL="538163" indent="0"/>
                          <a:endParaRPr lang="en-GB" dirty="0">
                            <a:solidFill>
                              <a:schemeClr val="bg1">
                                <a:lumMod val="95000"/>
                              </a:schemeClr>
                            </a:solidFill>
                          </a:endParaRPr>
                        </a:p>
                        <a:p>
                          <a:pPr marL="538163" indent="0"/>
                          <a:r>
                            <a:rPr lang="en-GB" dirty="0">
                              <a:solidFill>
                                <a:schemeClr val="bg1">
                                  <a:lumMod val="95000"/>
                                </a:schemeClr>
                              </a:solidFill>
                            </a:rPr>
                            <a:t>Less efficient for dense graph.</a:t>
                          </a:r>
                        </a:p>
                      </a:txBody>
                      <a:tcPr anchor="ctr">
                        <a:lnL w="12700"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tcPr>
                    </a:tc>
                    <a:extLst>
                      <a:ext uri="{0D108BD9-81ED-4DB2-BD59-A6C34878D82A}">
                        <a16:rowId xmlns:a16="http://schemas.microsoft.com/office/drawing/2014/main" val="784867344"/>
                      </a:ext>
                    </a:extLst>
                  </a:tr>
                  <a:tr h="960406">
                    <a:tc>
                      <a:txBody>
                        <a:bodyPr/>
                        <a:lstStyle/>
                        <a:p>
                          <a:r>
                            <a:rPr lang="en-GB" dirty="0">
                              <a:solidFill>
                                <a:schemeClr val="bg1">
                                  <a:lumMod val="95000"/>
                                </a:schemeClr>
                              </a:solidFill>
                            </a:rPr>
                            <a:t>Edge weight lookup</a:t>
                          </a:r>
                        </a:p>
                      </a:txBody>
                      <a:tcPr anchor="ctr">
                        <a:lnL w="28575"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marL="538163" indent="0"/>
                          <a:endParaRPr lang="en-GB" dirty="0">
                            <a:solidFill>
                              <a:schemeClr val="bg1">
                                <a:lumMod val="95000"/>
                              </a:schemeClr>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marL="538163" indent="0"/>
                          <a:endParaRPr lang="en-GB" dirty="0">
                            <a:solidFill>
                              <a:schemeClr val="bg1">
                                <a:lumMod val="95000"/>
                              </a:schemeClr>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marL="538163" indent="0"/>
                          <a:endParaRPr lang="en-GB" dirty="0">
                            <a:solidFill>
                              <a:schemeClr val="bg1">
                                <a:lumMod val="95000"/>
                              </a:schemeClr>
                            </a:solidFill>
                          </a:endParaRPr>
                        </a:p>
                      </a:txBody>
                      <a:tcPr anchor="ctr">
                        <a:lnL w="12700"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tcPr>
                    </a:tc>
                    <a:extLst>
                      <a:ext uri="{0D108BD9-81ED-4DB2-BD59-A6C34878D82A}">
                        <a16:rowId xmlns:a16="http://schemas.microsoft.com/office/drawing/2014/main" val="327526390"/>
                      </a:ext>
                    </a:extLst>
                  </a:tr>
                  <a:tr h="960406">
                    <a:tc>
                      <a:txBody>
                        <a:bodyPr/>
                        <a:lstStyle/>
                        <a:p>
                          <a:r>
                            <a:rPr lang="en-GB" dirty="0">
                              <a:solidFill>
                                <a:schemeClr val="bg1">
                                  <a:lumMod val="95000"/>
                                </a:schemeClr>
                              </a:solidFill>
                            </a:rPr>
                            <a:t>Iterating over all edges</a:t>
                          </a:r>
                        </a:p>
                      </a:txBody>
                      <a:tcPr anchor="ctr">
                        <a:lnL w="28575"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bg1">
                              <a:lumMod val="95000"/>
                            </a:schemeClr>
                          </a:solidFill>
                          <a:prstDash val="solid"/>
                          <a:round/>
                          <a:headEnd type="none" w="med" len="med"/>
                          <a:tailEnd type="none" w="med" len="med"/>
                        </a:lnB>
                      </a:tcPr>
                    </a:tc>
                    <a:tc>
                      <a:txBody>
                        <a:bodyPr/>
                        <a:lstStyle/>
                        <a:p>
                          <a:pPr marL="538163" indent="0"/>
                          <a:endParaRPr lang="en-GB" dirty="0">
                            <a:solidFill>
                              <a:schemeClr val="bg1">
                                <a:lumMod val="95000"/>
                              </a:schemeClr>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bg1">
                              <a:lumMod val="95000"/>
                            </a:schemeClr>
                          </a:solidFill>
                          <a:prstDash val="solid"/>
                          <a:round/>
                          <a:headEnd type="none" w="med" len="med"/>
                          <a:tailEnd type="none" w="med" len="med"/>
                        </a:lnB>
                      </a:tcPr>
                    </a:tc>
                    <a:tc>
                      <a:txBody>
                        <a:bodyPr/>
                        <a:lstStyle/>
                        <a:p>
                          <a:pPr marL="538163" indent="0"/>
                          <a:endParaRPr lang="en-GB" dirty="0">
                            <a:solidFill>
                              <a:schemeClr val="bg1">
                                <a:lumMod val="95000"/>
                              </a:schemeClr>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bg1">
                              <a:lumMod val="95000"/>
                            </a:schemeClr>
                          </a:solidFill>
                          <a:prstDash val="solid"/>
                          <a:round/>
                          <a:headEnd type="none" w="med" len="med"/>
                          <a:tailEnd type="none" w="med" len="med"/>
                        </a:lnB>
                      </a:tcPr>
                    </a:tc>
                    <a:tc>
                      <a:txBody>
                        <a:bodyPr/>
                        <a:lstStyle/>
                        <a:p>
                          <a:pPr marL="538163" indent="0"/>
                          <a:endParaRPr lang="en-GB" dirty="0">
                            <a:solidFill>
                              <a:schemeClr val="bg1">
                                <a:lumMod val="95000"/>
                              </a:schemeClr>
                            </a:solidFill>
                          </a:endParaRPr>
                        </a:p>
                      </a:txBody>
                      <a:tcPr anchor="ctr">
                        <a:lnL w="12700"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B w="381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4258332822"/>
                      </a:ext>
                    </a:extLst>
                  </a:tr>
                </a:tbl>
              </a:graphicData>
            </a:graphic>
          </p:graphicFrame>
        </mc:Fallback>
      </mc:AlternateContent>
      <p:pic>
        <p:nvPicPr>
          <p:cNvPr id="7" name="Graphic 6" descr="Badge Follow">
            <a:extLst>
              <a:ext uri="{FF2B5EF4-FFF2-40B4-BE49-F238E27FC236}">
                <a16:creationId xmlns:a16="http://schemas.microsoft.com/office/drawing/2014/main" id="{BBC62126-A550-4F55-9E9E-48B07020B2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6045" y="2174826"/>
            <a:ext cx="385192" cy="385192"/>
          </a:xfrm>
          <a:prstGeom prst="rect">
            <a:avLst/>
          </a:prstGeom>
        </p:spPr>
      </p:pic>
      <p:pic>
        <p:nvPicPr>
          <p:cNvPr id="9" name="Graphic 8" descr="Badge Unfollow">
            <a:extLst>
              <a:ext uri="{FF2B5EF4-FFF2-40B4-BE49-F238E27FC236}">
                <a16:creationId xmlns:a16="http://schemas.microsoft.com/office/drawing/2014/main" id="{5C26E123-9D7A-41AA-B99F-55A4B944411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26045" y="3021460"/>
            <a:ext cx="385192" cy="385192"/>
          </a:xfrm>
          <a:prstGeom prst="rect">
            <a:avLst/>
          </a:prstGeom>
        </p:spPr>
      </p:pic>
      <p:pic>
        <p:nvPicPr>
          <p:cNvPr id="14" name="Graphic 13" descr="Badge Follow">
            <a:extLst>
              <a:ext uri="{FF2B5EF4-FFF2-40B4-BE49-F238E27FC236}">
                <a16:creationId xmlns:a16="http://schemas.microsoft.com/office/drawing/2014/main" id="{0BF8CE78-1F99-4009-AF6E-FD9CE3C78F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2784" y="2174826"/>
            <a:ext cx="385192" cy="385192"/>
          </a:xfrm>
          <a:prstGeom prst="rect">
            <a:avLst/>
          </a:prstGeom>
        </p:spPr>
      </p:pic>
      <p:pic>
        <p:nvPicPr>
          <p:cNvPr id="15" name="Graphic 14" descr="Badge Unfollow">
            <a:extLst>
              <a:ext uri="{FF2B5EF4-FFF2-40B4-BE49-F238E27FC236}">
                <a16:creationId xmlns:a16="http://schemas.microsoft.com/office/drawing/2014/main" id="{94A9E107-47AF-4A72-AB76-83402ED4AD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32784" y="3021460"/>
            <a:ext cx="385192" cy="385192"/>
          </a:xfrm>
          <a:prstGeom prst="rect">
            <a:avLst/>
          </a:prstGeom>
        </p:spPr>
      </p:pic>
      <p:pic>
        <p:nvPicPr>
          <p:cNvPr id="22" name="Graphic 21" descr="Badge Follow">
            <a:extLst>
              <a:ext uri="{FF2B5EF4-FFF2-40B4-BE49-F238E27FC236}">
                <a16:creationId xmlns:a16="http://schemas.microsoft.com/office/drawing/2014/main" id="{231A1AB1-5AB9-433B-BBA3-8B734113D9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16453" y="2174826"/>
            <a:ext cx="385192" cy="385192"/>
          </a:xfrm>
          <a:prstGeom prst="rect">
            <a:avLst/>
          </a:prstGeom>
        </p:spPr>
      </p:pic>
      <p:pic>
        <p:nvPicPr>
          <p:cNvPr id="23" name="Graphic 22" descr="Badge Unfollow">
            <a:extLst>
              <a:ext uri="{FF2B5EF4-FFF2-40B4-BE49-F238E27FC236}">
                <a16:creationId xmlns:a16="http://schemas.microsoft.com/office/drawing/2014/main" id="{48CCD6E4-BF4A-4207-BEC8-2932068780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16453" y="3021460"/>
            <a:ext cx="385192" cy="385192"/>
          </a:xfrm>
          <a:prstGeom prst="rect">
            <a:avLst/>
          </a:prstGeom>
        </p:spPr>
      </p:pic>
    </p:spTree>
    <p:extLst>
      <p:ext uri="{BB962C8B-B14F-4D97-AF65-F5344CB8AC3E}">
        <p14:creationId xmlns:p14="http://schemas.microsoft.com/office/powerpoint/2010/main" val="1882505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0C2B-5183-4F49-B073-95FCE12C4B3B}"/>
              </a:ext>
            </a:extLst>
          </p:cNvPr>
          <p:cNvSpPr>
            <a:spLocks noGrp="1"/>
          </p:cNvSpPr>
          <p:nvPr>
            <p:ph type="title"/>
          </p:nvPr>
        </p:nvSpPr>
        <p:spPr/>
        <p:txBody>
          <a:bodyPr/>
          <a:lstStyle/>
          <a:p>
            <a:r>
              <a:rPr lang="en-GB" dirty="0"/>
              <a:t>Pros &amp; Cons</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20C340BA-70F7-42D6-9252-103EBC1F8945}"/>
                  </a:ext>
                </a:extLst>
              </p:cNvPr>
              <p:cNvGraphicFramePr>
                <a:graphicFrameLocks noGrp="1"/>
              </p:cNvGraphicFramePr>
              <p:nvPr>
                <p:extLst>
                  <p:ext uri="{D42A27DB-BD31-4B8C-83A1-F6EECF244321}">
                    <p14:modId xmlns:p14="http://schemas.microsoft.com/office/powerpoint/2010/main" val="869388437"/>
                  </p:ext>
                </p:extLst>
              </p:nvPr>
            </p:nvGraphicFramePr>
            <p:xfrm>
              <a:off x="875420" y="1520788"/>
              <a:ext cx="10570423" cy="3923912"/>
            </p:xfrm>
            <a:graphic>
              <a:graphicData uri="http://schemas.openxmlformats.org/drawingml/2006/table">
                <a:tbl>
                  <a:tblPr firstRow="1" bandRow="1">
                    <a:tableStyleId>{69012ECD-51FC-41F1-AA8D-1B2483CD663E}</a:tableStyleId>
                  </a:tblPr>
                  <a:tblGrid>
                    <a:gridCol w="1319976">
                      <a:extLst>
                        <a:ext uri="{9D8B030D-6E8A-4147-A177-3AD203B41FA5}">
                          <a16:colId xmlns:a16="http://schemas.microsoft.com/office/drawing/2014/main" val="3843610726"/>
                        </a:ext>
                      </a:extLst>
                    </a:gridCol>
                    <a:gridCol w="2829679">
                      <a:extLst>
                        <a:ext uri="{9D8B030D-6E8A-4147-A177-3AD203B41FA5}">
                          <a16:colId xmlns:a16="http://schemas.microsoft.com/office/drawing/2014/main" val="1921984029"/>
                        </a:ext>
                      </a:extLst>
                    </a:gridCol>
                    <a:gridCol w="3360429">
                      <a:extLst>
                        <a:ext uri="{9D8B030D-6E8A-4147-A177-3AD203B41FA5}">
                          <a16:colId xmlns:a16="http://schemas.microsoft.com/office/drawing/2014/main" val="3404596765"/>
                        </a:ext>
                      </a:extLst>
                    </a:gridCol>
                    <a:gridCol w="3060339">
                      <a:extLst>
                        <a:ext uri="{9D8B030D-6E8A-4147-A177-3AD203B41FA5}">
                          <a16:colId xmlns:a16="http://schemas.microsoft.com/office/drawing/2014/main" val="3632063375"/>
                        </a:ext>
                      </a:extLst>
                    </a:gridCol>
                  </a:tblGrid>
                  <a:tr h="540060">
                    <a:tc>
                      <a:txBody>
                        <a:bodyPr/>
                        <a:lstStyle/>
                        <a:p>
                          <a:pPr algn="ctr"/>
                          <a:endParaRPr lang="en-GB" b="1" dirty="0">
                            <a:solidFill>
                              <a:schemeClr val="tx1">
                                <a:lumMod val="85000"/>
                                <a:lumOff val="15000"/>
                              </a:schemeClr>
                            </a:solidFill>
                          </a:endParaRPr>
                        </a:p>
                      </a:txBody>
                      <a:tcPr anchor="ctr">
                        <a:lnL w="28575" cap="flat" cmpd="sng" algn="ctr">
                          <a:solidFill>
                            <a:schemeClr val="bg1">
                              <a:lumMod val="95000"/>
                            </a:schemeClr>
                          </a:solidFill>
                          <a:prstDash val="solid"/>
                          <a:round/>
                          <a:headEnd type="none" w="med" len="med"/>
                          <a:tailEnd type="none" w="med" len="med"/>
                        </a:lnL>
                        <a:lnT w="28575" cap="flat" cmpd="sng" algn="ctr">
                          <a:solidFill>
                            <a:schemeClr val="bg1">
                              <a:lumMod val="95000"/>
                            </a:schemeClr>
                          </a:solidFill>
                          <a:prstDash val="solid"/>
                          <a:round/>
                          <a:headEnd type="none" w="med" len="med"/>
                          <a:tailEnd type="none" w="med" len="med"/>
                        </a:lnT>
                      </a:tcPr>
                    </a:tc>
                    <a:tc>
                      <a:txBody>
                        <a:bodyPr/>
                        <a:lstStyle/>
                        <a:p>
                          <a:pPr algn="ctr"/>
                          <a:r>
                            <a:rPr lang="en-GB" b="1" dirty="0">
                              <a:solidFill>
                                <a:schemeClr val="tx1">
                                  <a:lumMod val="85000"/>
                                  <a:lumOff val="15000"/>
                                </a:schemeClr>
                              </a:solidFill>
                            </a:rPr>
                            <a:t>Edge List</a:t>
                          </a:r>
                        </a:p>
                      </a:txBody>
                      <a:tcPr anchor="ctr">
                        <a:lnT w="28575" cap="flat" cmpd="sng" algn="ctr">
                          <a:solidFill>
                            <a:schemeClr val="bg1">
                              <a:lumMod val="95000"/>
                            </a:schemeClr>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tx1">
                                  <a:lumMod val="85000"/>
                                  <a:lumOff val="15000"/>
                                </a:schemeClr>
                              </a:solidFill>
                            </a:rPr>
                            <a:t>Adjacency Matrix</a:t>
                          </a:r>
                        </a:p>
                      </a:txBody>
                      <a:tcPr anchor="ctr">
                        <a:lnT w="28575" cap="flat" cmpd="sng" algn="ctr">
                          <a:solidFill>
                            <a:schemeClr val="bg1">
                              <a:lumMod val="95000"/>
                            </a:schemeClr>
                          </a:solidFill>
                          <a:prstDash val="solid"/>
                          <a:round/>
                          <a:headEnd type="none" w="med" len="med"/>
                          <a:tailEnd type="none" w="med" len="med"/>
                        </a:lnT>
                      </a:tcPr>
                    </a:tc>
                    <a:tc>
                      <a:txBody>
                        <a:bodyPr/>
                        <a:lstStyle/>
                        <a:p>
                          <a:pPr algn="ctr"/>
                          <a:r>
                            <a:rPr lang="en-GB" b="1" dirty="0">
                              <a:solidFill>
                                <a:schemeClr val="tx1">
                                  <a:lumMod val="85000"/>
                                  <a:lumOff val="15000"/>
                                </a:schemeClr>
                              </a:solidFill>
                            </a:rPr>
                            <a:t>Adjacency List</a:t>
                          </a:r>
                        </a:p>
                      </a:txBody>
                      <a:tcPr anchor="ctr">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tcPr>
                    </a:tc>
                    <a:extLst>
                      <a:ext uri="{0D108BD9-81ED-4DB2-BD59-A6C34878D82A}">
                        <a16:rowId xmlns:a16="http://schemas.microsoft.com/office/drawing/2014/main" val="3017771549"/>
                      </a:ext>
                    </a:extLst>
                  </a:tr>
                  <a:tr h="556426">
                    <a:tc>
                      <a:txBody>
                        <a:bodyPr/>
                        <a:lstStyle/>
                        <a:p>
                          <a:r>
                            <a:rPr lang="en-GB" dirty="0">
                              <a:solidFill>
                                <a:schemeClr val="bg1">
                                  <a:lumMod val="95000"/>
                                </a:schemeClr>
                              </a:solidFill>
                            </a:rPr>
                            <a:t>Space</a:t>
                          </a:r>
                        </a:p>
                      </a:txBody>
                      <a:tcPr anchor="ctr">
                        <a:lnL w="28575"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marL="538163" indent="0"/>
                          <a:r>
                            <a:rPr lang="en-GB" dirty="0">
                              <a:solidFill>
                                <a:schemeClr val="bg1">
                                  <a:lumMod val="65000"/>
                                </a:schemeClr>
                              </a:solidFill>
                            </a:rPr>
                            <a:t>Efficient for sparse graph.</a:t>
                          </a:r>
                        </a:p>
                        <a:p>
                          <a:pPr marL="538163" indent="0"/>
                          <a:endParaRPr lang="en-GB" dirty="0">
                            <a:solidFill>
                              <a:schemeClr val="bg1">
                                <a:lumMod val="65000"/>
                              </a:schemeClr>
                            </a:solidFill>
                          </a:endParaRPr>
                        </a:p>
                        <a:p>
                          <a:pPr marL="538163" indent="0"/>
                          <a:r>
                            <a:rPr lang="en-GB" dirty="0">
                              <a:solidFill>
                                <a:schemeClr val="bg1">
                                  <a:lumMod val="65000"/>
                                </a:schemeClr>
                              </a:solidFill>
                            </a:rPr>
                            <a:t>Less efficient for dense graph.</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marL="538163" indent="0"/>
                          <a:r>
                            <a:rPr lang="en-GB" dirty="0">
                              <a:solidFill>
                                <a:schemeClr val="bg1">
                                  <a:lumMod val="65000"/>
                                </a:schemeClr>
                              </a:solidFill>
                            </a:rPr>
                            <a:t>Efficient for dense graph </a:t>
                          </a:r>
                          <a14:m>
                            <m:oMath xmlns:m="http://schemas.openxmlformats.org/officeDocument/2006/math">
                              <m:r>
                                <a:rPr lang="en-GB" b="0" i="1" smtClean="0">
                                  <a:solidFill>
                                    <a:schemeClr val="bg1">
                                      <a:lumMod val="65000"/>
                                    </a:schemeClr>
                                  </a:solidFill>
                                  <a:latin typeface="Cambria Math" panose="02040503050406030204" pitchFamily="18" charset="0"/>
                                </a:rPr>
                                <m:t>𝑂</m:t>
                              </m:r>
                              <m:r>
                                <a:rPr lang="en-GB" b="0" i="1" smtClean="0">
                                  <a:solidFill>
                                    <a:schemeClr val="bg1">
                                      <a:lumMod val="65000"/>
                                    </a:schemeClr>
                                  </a:solidFill>
                                  <a:latin typeface="Cambria Math" panose="02040503050406030204" pitchFamily="18" charset="0"/>
                                </a:rPr>
                                <m:t>(</m:t>
                              </m:r>
                              <m:sSup>
                                <m:sSupPr>
                                  <m:ctrlPr>
                                    <a:rPr lang="en-GB" b="0" i="1" smtClean="0">
                                      <a:solidFill>
                                        <a:schemeClr val="bg1">
                                          <a:lumMod val="65000"/>
                                        </a:schemeClr>
                                      </a:solidFill>
                                      <a:latin typeface="Cambria Math" panose="02040503050406030204" pitchFamily="18" charset="0"/>
                                    </a:rPr>
                                  </m:ctrlPr>
                                </m:sSupPr>
                                <m:e>
                                  <m:r>
                                    <a:rPr lang="en-GB" b="0" i="1" smtClean="0">
                                      <a:solidFill>
                                        <a:schemeClr val="bg1">
                                          <a:lumMod val="65000"/>
                                        </a:schemeClr>
                                      </a:solidFill>
                                      <a:latin typeface="Cambria Math" panose="02040503050406030204" pitchFamily="18" charset="0"/>
                                    </a:rPr>
                                    <m:t>𝑉</m:t>
                                  </m:r>
                                </m:e>
                                <m:sup>
                                  <m:r>
                                    <a:rPr lang="en-GB" b="0" i="1" smtClean="0">
                                      <a:solidFill>
                                        <a:schemeClr val="bg1">
                                          <a:lumMod val="65000"/>
                                        </a:schemeClr>
                                      </a:solidFill>
                                      <a:latin typeface="Cambria Math" panose="02040503050406030204" pitchFamily="18" charset="0"/>
                                    </a:rPr>
                                    <m:t>2</m:t>
                                  </m:r>
                                </m:sup>
                              </m:sSup>
                              <m:r>
                                <a:rPr lang="en-GB" b="0" i="1" smtClean="0">
                                  <a:solidFill>
                                    <a:schemeClr val="bg1">
                                      <a:lumMod val="65000"/>
                                    </a:schemeClr>
                                  </a:solidFill>
                                  <a:latin typeface="Cambria Math" panose="02040503050406030204" pitchFamily="18" charset="0"/>
                                </a:rPr>
                                <m:t>)</m:t>
                              </m:r>
                            </m:oMath>
                          </a14:m>
                          <a:r>
                            <a:rPr lang="en-GB" dirty="0">
                              <a:solidFill>
                                <a:schemeClr val="bg1">
                                  <a:lumMod val="65000"/>
                                </a:schemeClr>
                              </a:solidFill>
                            </a:rPr>
                            <a:t>.</a:t>
                          </a:r>
                        </a:p>
                        <a:p>
                          <a:pPr marL="538163" indent="0"/>
                          <a:endParaRPr lang="en-GB" dirty="0">
                            <a:solidFill>
                              <a:schemeClr val="bg1">
                                <a:lumMod val="65000"/>
                              </a:schemeClr>
                            </a:solidFill>
                          </a:endParaRPr>
                        </a:p>
                        <a:p>
                          <a:pPr marL="538163" indent="0"/>
                          <a:r>
                            <a:rPr lang="en-GB" dirty="0">
                              <a:solidFill>
                                <a:schemeClr val="bg1">
                                  <a:lumMod val="65000"/>
                                </a:schemeClr>
                              </a:solidFill>
                            </a:rPr>
                            <a:t>Requires lots of space for sparse graph.</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marL="538163" indent="0"/>
                          <a:r>
                            <a:rPr lang="en-GB" dirty="0">
                              <a:solidFill>
                                <a:schemeClr val="bg1">
                                  <a:lumMod val="65000"/>
                                </a:schemeClr>
                              </a:solidFill>
                            </a:rPr>
                            <a:t>Efficient for sparse graph.</a:t>
                          </a:r>
                        </a:p>
                        <a:p>
                          <a:pPr marL="538163" indent="0"/>
                          <a:endParaRPr lang="en-GB" dirty="0">
                            <a:solidFill>
                              <a:schemeClr val="bg1">
                                <a:lumMod val="65000"/>
                              </a:schemeClr>
                            </a:solidFill>
                          </a:endParaRPr>
                        </a:p>
                        <a:p>
                          <a:pPr marL="538163" indent="0"/>
                          <a:r>
                            <a:rPr lang="en-GB" dirty="0">
                              <a:solidFill>
                                <a:schemeClr val="bg1">
                                  <a:lumMod val="65000"/>
                                </a:schemeClr>
                              </a:solidFill>
                            </a:rPr>
                            <a:t>Less efficient for dense graph.</a:t>
                          </a:r>
                        </a:p>
                      </a:txBody>
                      <a:tcPr anchor="ctr">
                        <a:lnL w="12700"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tcPr>
                    </a:tc>
                    <a:extLst>
                      <a:ext uri="{0D108BD9-81ED-4DB2-BD59-A6C34878D82A}">
                        <a16:rowId xmlns:a16="http://schemas.microsoft.com/office/drawing/2014/main" val="784867344"/>
                      </a:ext>
                    </a:extLst>
                  </a:tr>
                  <a:tr h="960406">
                    <a:tc>
                      <a:txBody>
                        <a:bodyPr/>
                        <a:lstStyle/>
                        <a:p>
                          <a:r>
                            <a:rPr lang="en-GB" dirty="0">
                              <a:solidFill>
                                <a:schemeClr val="bg1">
                                  <a:lumMod val="95000"/>
                                </a:schemeClr>
                              </a:solidFill>
                            </a:rPr>
                            <a:t>Edge weight lookup</a:t>
                          </a:r>
                        </a:p>
                      </a:txBody>
                      <a:tcPr anchor="ctr">
                        <a:lnL w="28575"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marL="538163" indent="0"/>
                          <a:r>
                            <a:rPr lang="en-GB" dirty="0">
                              <a:solidFill>
                                <a:schemeClr val="bg1">
                                  <a:lumMod val="95000"/>
                                </a:schemeClr>
                              </a:solidFill>
                            </a:rPr>
                            <a:t>Not as efficient for edge lookup </a:t>
                          </a:r>
                          <a14:m>
                            <m:oMath xmlns:m="http://schemas.openxmlformats.org/officeDocument/2006/math">
                              <m:r>
                                <a:rPr lang="en-GB" b="0" i="1" smtClean="0">
                                  <a:solidFill>
                                    <a:schemeClr val="bg1">
                                      <a:lumMod val="95000"/>
                                    </a:schemeClr>
                                  </a:solidFill>
                                  <a:latin typeface="Cambria Math" panose="02040503050406030204" pitchFamily="18" charset="0"/>
                                </a:rPr>
                                <m:t>𝑂</m:t>
                              </m:r>
                              <m:r>
                                <a:rPr lang="en-GB" b="0" i="1" smtClean="0">
                                  <a:solidFill>
                                    <a:schemeClr val="bg1">
                                      <a:lumMod val="95000"/>
                                    </a:schemeClr>
                                  </a:solidFill>
                                  <a:latin typeface="Cambria Math" panose="02040503050406030204" pitchFamily="18" charset="0"/>
                                </a:rPr>
                                <m:t>(</m:t>
                              </m:r>
                              <m:r>
                                <a:rPr lang="en-GB" b="0" i="1" smtClean="0">
                                  <a:solidFill>
                                    <a:schemeClr val="bg1">
                                      <a:lumMod val="95000"/>
                                    </a:schemeClr>
                                  </a:solidFill>
                                  <a:latin typeface="Cambria Math" panose="02040503050406030204" pitchFamily="18" charset="0"/>
                                </a:rPr>
                                <m:t>𝐸</m:t>
                              </m:r>
                              <m:r>
                                <a:rPr lang="en-GB" b="0" i="1" smtClean="0">
                                  <a:solidFill>
                                    <a:schemeClr val="bg1">
                                      <a:lumMod val="95000"/>
                                    </a:schemeClr>
                                  </a:solidFill>
                                  <a:latin typeface="Cambria Math" panose="02040503050406030204" pitchFamily="18" charset="0"/>
                                </a:rPr>
                                <m:t>)</m:t>
                              </m:r>
                            </m:oMath>
                          </a14:m>
                          <a:endParaRPr lang="en-GB" dirty="0">
                            <a:solidFill>
                              <a:schemeClr val="bg1">
                                <a:lumMod val="95000"/>
                              </a:schemeClr>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marL="538163" indent="0"/>
                          <a:r>
                            <a:rPr lang="en-GB" dirty="0">
                              <a:solidFill>
                                <a:schemeClr val="bg1">
                                  <a:lumMod val="95000"/>
                                </a:schemeClr>
                              </a:solidFill>
                            </a:rPr>
                            <a:t>Efficient lookup in constant time </a:t>
                          </a:r>
                          <a14:m>
                            <m:oMath xmlns:m="http://schemas.openxmlformats.org/officeDocument/2006/math">
                              <m:r>
                                <a:rPr lang="en-GB" b="0" i="1" smtClean="0">
                                  <a:solidFill>
                                    <a:schemeClr val="bg1">
                                      <a:lumMod val="95000"/>
                                    </a:schemeClr>
                                  </a:solidFill>
                                  <a:latin typeface="Cambria Math" panose="02040503050406030204" pitchFamily="18" charset="0"/>
                                </a:rPr>
                                <m:t>𝑂</m:t>
                              </m:r>
                              <m:r>
                                <a:rPr lang="en-GB" b="0" i="1" smtClean="0">
                                  <a:solidFill>
                                    <a:schemeClr val="bg1">
                                      <a:lumMod val="95000"/>
                                    </a:schemeClr>
                                  </a:solidFill>
                                  <a:latin typeface="Cambria Math" panose="02040503050406030204" pitchFamily="18" charset="0"/>
                                </a:rPr>
                                <m:t>(1)</m:t>
                              </m:r>
                            </m:oMath>
                          </a14:m>
                          <a:r>
                            <a:rPr lang="en-GB" dirty="0">
                              <a:solidFill>
                                <a:schemeClr val="bg1">
                                  <a:lumMod val="95000"/>
                                </a:schemeClr>
                              </a:solidFill>
                            </a:rPr>
                            <a:t>.</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marL="538163" indent="0"/>
                          <a:r>
                            <a:rPr lang="en-GB" dirty="0">
                              <a:solidFill>
                                <a:schemeClr val="bg1">
                                  <a:lumMod val="95000"/>
                                </a:schemeClr>
                              </a:solidFill>
                            </a:rPr>
                            <a:t>Not as efficient for edge lookup </a:t>
                          </a:r>
                          <a14:m>
                            <m:oMath xmlns:m="http://schemas.openxmlformats.org/officeDocument/2006/math">
                              <m:r>
                                <a:rPr lang="en-GB" b="0" i="1" smtClean="0">
                                  <a:solidFill>
                                    <a:schemeClr val="bg1">
                                      <a:lumMod val="95000"/>
                                    </a:schemeClr>
                                  </a:solidFill>
                                  <a:latin typeface="Cambria Math" panose="02040503050406030204" pitchFamily="18" charset="0"/>
                                </a:rPr>
                                <m:t>𝑂</m:t>
                              </m:r>
                              <m:r>
                                <a:rPr lang="en-GB" b="0" i="1" smtClean="0">
                                  <a:solidFill>
                                    <a:schemeClr val="bg1">
                                      <a:lumMod val="95000"/>
                                    </a:schemeClr>
                                  </a:solidFill>
                                  <a:latin typeface="Cambria Math" panose="02040503050406030204" pitchFamily="18" charset="0"/>
                                </a:rPr>
                                <m:t>(</m:t>
                              </m:r>
                              <m:r>
                                <a:rPr lang="en-GB" b="0" i="1" smtClean="0">
                                  <a:solidFill>
                                    <a:schemeClr val="bg1">
                                      <a:lumMod val="95000"/>
                                    </a:schemeClr>
                                  </a:solidFill>
                                  <a:latin typeface="Cambria Math" panose="02040503050406030204" pitchFamily="18" charset="0"/>
                                </a:rPr>
                                <m:t>𝐸</m:t>
                              </m:r>
                              <m:r>
                                <a:rPr lang="en-GB" b="0" i="1" smtClean="0">
                                  <a:solidFill>
                                    <a:schemeClr val="bg1">
                                      <a:lumMod val="95000"/>
                                    </a:schemeClr>
                                  </a:solidFill>
                                  <a:latin typeface="Cambria Math" panose="02040503050406030204" pitchFamily="18" charset="0"/>
                                </a:rPr>
                                <m:t>)</m:t>
                              </m:r>
                            </m:oMath>
                          </a14:m>
                          <a:endParaRPr lang="en-GB" dirty="0">
                            <a:solidFill>
                              <a:schemeClr val="bg1">
                                <a:lumMod val="95000"/>
                              </a:schemeClr>
                            </a:solidFill>
                          </a:endParaRPr>
                        </a:p>
                      </a:txBody>
                      <a:tcPr anchor="ctr">
                        <a:lnL w="12700"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tcPr>
                    </a:tc>
                    <a:extLst>
                      <a:ext uri="{0D108BD9-81ED-4DB2-BD59-A6C34878D82A}">
                        <a16:rowId xmlns:a16="http://schemas.microsoft.com/office/drawing/2014/main" val="327526390"/>
                      </a:ext>
                    </a:extLst>
                  </a:tr>
                  <a:tr h="960406">
                    <a:tc>
                      <a:txBody>
                        <a:bodyPr/>
                        <a:lstStyle/>
                        <a:p>
                          <a:r>
                            <a:rPr lang="en-GB" dirty="0">
                              <a:solidFill>
                                <a:schemeClr val="bg1">
                                  <a:lumMod val="95000"/>
                                </a:schemeClr>
                              </a:solidFill>
                            </a:rPr>
                            <a:t>Iterating over all edges</a:t>
                          </a:r>
                        </a:p>
                      </a:txBody>
                      <a:tcPr anchor="ctr">
                        <a:lnL w="28575"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bg1">
                              <a:lumMod val="95000"/>
                            </a:schemeClr>
                          </a:solidFill>
                          <a:prstDash val="solid"/>
                          <a:round/>
                          <a:headEnd type="none" w="med" len="med"/>
                          <a:tailEnd type="none" w="med" len="med"/>
                        </a:lnB>
                      </a:tcPr>
                    </a:tc>
                    <a:tc>
                      <a:txBody>
                        <a:bodyPr/>
                        <a:lstStyle/>
                        <a:p>
                          <a:pPr marL="538163" indent="0"/>
                          <a:endParaRPr lang="en-GB" dirty="0">
                            <a:solidFill>
                              <a:schemeClr val="bg1">
                                <a:lumMod val="95000"/>
                              </a:schemeClr>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bg1">
                              <a:lumMod val="95000"/>
                            </a:schemeClr>
                          </a:solidFill>
                          <a:prstDash val="solid"/>
                          <a:round/>
                          <a:headEnd type="none" w="med" len="med"/>
                          <a:tailEnd type="none" w="med" len="med"/>
                        </a:lnB>
                      </a:tcPr>
                    </a:tc>
                    <a:tc>
                      <a:txBody>
                        <a:bodyPr/>
                        <a:lstStyle/>
                        <a:p>
                          <a:pPr marL="538163" indent="0"/>
                          <a:endParaRPr lang="en-GB" dirty="0">
                            <a:solidFill>
                              <a:schemeClr val="bg1">
                                <a:lumMod val="95000"/>
                              </a:schemeClr>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bg1">
                              <a:lumMod val="95000"/>
                            </a:schemeClr>
                          </a:solidFill>
                          <a:prstDash val="solid"/>
                          <a:round/>
                          <a:headEnd type="none" w="med" len="med"/>
                          <a:tailEnd type="none" w="med" len="med"/>
                        </a:lnB>
                      </a:tcPr>
                    </a:tc>
                    <a:tc>
                      <a:txBody>
                        <a:bodyPr/>
                        <a:lstStyle/>
                        <a:p>
                          <a:pPr marL="538163" indent="0"/>
                          <a:endParaRPr lang="en-GB" dirty="0">
                            <a:solidFill>
                              <a:schemeClr val="bg1">
                                <a:lumMod val="95000"/>
                              </a:schemeClr>
                            </a:solidFill>
                          </a:endParaRPr>
                        </a:p>
                      </a:txBody>
                      <a:tcPr anchor="ctr">
                        <a:lnL w="12700"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B w="381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4258332822"/>
                      </a:ext>
                    </a:extLst>
                  </a:tr>
                </a:tbl>
              </a:graphicData>
            </a:graphic>
          </p:graphicFrame>
        </mc:Choice>
        <mc:Fallback xmlns="">
          <p:graphicFrame>
            <p:nvGraphicFramePr>
              <p:cNvPr id="4" name="Table 4">
                <a:extLst>
                  <a:ext uri="{FF2B5EF4-FFF2-40B4-BE49-F238E27FC236}">
                    <a16:creationId xmlns:a16="http://schemas.microsoft.com/office/drawing/2014/main" id="{20C340BA-70F7-42D6-9252-103EBC1F8945}"/>
                  </a:ext>
                </a:extLst>
              </p:cNvPr>
              <p:cNvGraphicFramePr>
                <a:graphicFrameLocks noGrp="1"/>
              </p:cNvGraphicFramePr>
              <p:nvPr>
                <p:extLst>
                  <p:ext uri="{D42A27DB-BD31-4B8C-83A1-F6EECF244321}">
                    <p14:modId xmlns:p14="http://schemas.microsoft.com/office/powerpoint/2010/main" val="869388437"/>
                  </p:ext>
                </p:extLst>
              </p:nvPr>
            </p:nvGraphicFramePr>
            <p:xfrm>
              <a:off x="875420" y="1520788"/>
              <a:ext cx="10570423" cy="3923912"/>
            </p:xfrm>
            <a:graphic>
              <a:graphicData uri="http://schemas.openxmlformats.org/drawingml/2006/table">
                <a:tbl>
                  <a:tblPr firstRow="1" bandRow="1">
                    <a:tableStyleId>{69012ECD-51FC-41F1-AA8D-1B2483CD663E}</a:tableStyleId>
                  </a:tblPr>
                  <a:tblGrid>
                    <a:gridCol w="1319976">
                      <a:extLst>
                        <a:ext uri="{9D8B030D-6E8A-4147-A177-3AD203B41FA5}">
                          <a16:colId xmlns:a16="http://schemas.microsoft.com/office/drawing/2014/main" val="3843610726"/>
                        </a:ext>
                      </a:extLst>
                    </a:gridCol>
                    <a:gridCol w="2829679">
                      <a:extLst>
                        <a:ext uri="{9D8B030D-6E8A-4147-A177-3AD203B41FA5}">
                          <a16:colId xmlns:a16="http://schemas.microsoft.com/office/drawing/2014/main" val="1921984029"/>
                        </a:ext>
                      </a:extLst>
                    </a:gridCol>
                    <a:gridCol w="3360429">
                      <a:extLst>
                        <a:ext uri="{9D8B030D-6E8A-4147-A177-3AD203B41FA5}">
                          <a16:colId xmlns:a16="http://schemas.microsoft.com/office/drawing/2014/main" val="3404596765"/>
                        </a:ext>
                      </a:extLst>
                    </a:gridCol>
                    <a:gridCol w="3060339">
                      <a:extLst>
                        <a:ext uri="{9D8B030D-6E8A-4147-A177-3AD203B41FA5}">
                          <a16:colId xmlns:a16="http://schemas.microsoft.com/office/drawing/2014/main" val="3632063375"/>
                        </a:ext>
                      </a:extLst>
                    </a:gridCol>
                  </a:tblGrid>
                  <a:tr h="540060">
                    <a:tc>
                      <a:txBody>
                        <a:bodyPr/>
                        <a:lstStyle/>
                        <a:p>
                          <a:pPr algn="ctr"/>
                          <a:endParaRPr lang="en-GB" b="1" dirty="0">
                            <a:solidFill>
                              <a:schemeClr val="tx1">
                                <a:lumMod val="85000"/>
                                <a:lumOff val="15000"/>
                              </a:schemeClr>
                            </a:solidFill>
                          </a:endParaRPr>
                        </a:p>
                      </a:txBody>
                      <a:tcPr anchor="ctr">
                        <a:lnL w="28575" cap="flat" cmpd="sng" algn="ctr">
                          <a:solidFill>
                            <a:schemeClr val="bg1">
                              <a:lumMod val="95000"/>
                            </a:schemeClr>
                          </a:solidFill>
                          <a:prstDash val="solid"/>
                          <a:round/>
                          <a:headEnd type="none" w="med" len="med"/>
                          <a:tailEnd type="none" w="med" len="med"/>
                        </a:lnL>
                        <a:lnT w="28575" cap="flat" cmpd="sng" algn="ctr">
                          <a:solidFill>
                            <a:schemeClr val="bg1">
                              <a:lumMod val="95000"/>
                            </a:schemeClr>
                          </a:solidFill>
                          <a:prstDash val="solid"/>
                          <a:round/>
                          <a:headEnd type="none" w="med" len="med"/>
                          <a:tailEnd type="none" w="med" len="med"/>
                        </a:lnT>
                      </a:tcPr>
                    </a:tc>
                    <a:tc>
                      <a:txBody>
                        <a:bodyPr/>
                        <a:lstStyle/>
                        <a:p>
                          <a:pPr algn="ctr"/>
                          <a:r>
                            <a:rPr lang="en-GB" b="1" dirty="0">
                              <a:solidFill>
                                <a:schemeClr val="tx1">
                                  <a:lumMod val="85000"/>
                                  <a:lumOff val="15000"/>
                                </a:schemeClr>
                              </a:solidFill>
                            </a:rPr>
                            <a:t>Edge List</a:t>
                          </a:r>
                        </a:p>
                      </a:txBody>
                      <a:tcPr anchor="ctr">
                        <a:lnT w="28575" cap="flat" cmpd="sng" algn="ctr">
                          <a:solidFill>
                            <a:schemeClr val="bg1">
                              <a:lumMod val="95000"/>
                            </a:schemeClr>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tx1">
                                  <a:lumMod val="85000"/>
                                  <a:lumOff val="15000"/>
                                </a:schemeClr>
                              </a:solidFill>
                            </a:rPr>
                            <a:t>Adjacency Matrix</a:t>
                          </a:r>
                        </a:p>
                      </a:txBody>
                      <a:tcPr anchor="ctr">
                        <a:lnT w="28575" cap="flat" cmpd="sng" algn="ctr">
                          <a:solidFill>
                            <a:schemeClr val="bg1">
                              <a:lumMod val="95000"/>
                            </a:schemeClr>
                          </a:solidFill>
                          <a:prstDash val="solid"/>
                          <a:round/>
                          <a:headEnd type="none" w="med" len="med"/>
                          <a:tailEnd type="none" w="med" len="med"/>
                        </a:lnT>
                      </a:tcPr>
                    </a:tc>
                    <a:tc>
                      <a:txBody>
                        <a:bodyPr/>
                        <a:lstStyle/>
                        <a:p>
                          <a:pPr algn="ctr"/>
                          <a:r>
                            <a:rPr lang="en-GB" b="1" dirty="0">
                              <a:solidFill>
                                <a:schemeClr val="tx1">
                                  <a:lumMod val="85000"/>
                                  <a:lumOff val="15000"/>
                                </a:schemeClr>
                              </a:solidFill>
                            </a:rPr>
                            <a:t>Adjacency List</a:t>
                          </a:r>
                        </a:p>
                      </a:txBody>
                      <a:tcPr anchor="ctr">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tcPr>
                    </a:tc>
                    <a:extLst>
                      <a:ext uri="{0D108BD9-81ED-4DB2-BD59-A6C34878D82A}">
                        <a16:rowId xmlns:a16="http://schemas.microsoft.com/office/drawing/2014/main" val="3017771549"/>
                      </a:ext>
                    </a:extLst>
                  </a:tr>
                  <a:tr h="1463040">
                    <a:tc>
                      <a:txBody>
                        <a:bodyPr/>
                        <a:lstStyle/>
                        <a:p>
                          <a:r>
                            <a:rPr lang="en-GB" dirty="0">
                              <a:solidFill>
                                <a:schemeClr val="bg1">
                                  <a:lumMod val="95000"/>
                                </a:schemeClr>
                              </a:solidFill>
                            </a:rPr>
                            <a:t>Space</a:t>
                          </a:r>
                        </a:p>
                      </a:txBody>
                      <a:tcPr anchor="ctr">
                        <a:lnL w="28575"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marL="538163" indent="0"/>
                          <a:r>
                            <a:rPr lang="en-GB" dirty="0">
                              <a:solidFill>
                                <a:schemeClr val="bg1">
                                  <a:lumMod val="65000"/>
                                </a:schemeClr>
                              </a:solidFill>
                            </a:rPr>
                            <a:t>Efficient for sparse graph.</a:t>
                          </a:r>
                        </a:p>
                        <a:p>
                          <a:pPr marL="538163" indent="0"/>
                          <a:endParaRPr lang="en-GB" dirty="0">
                            <a:solidFill>
                              <a:schemeClr val="bg1">
                                <a:lumMod val="65000"/>
                              </a:schemeClr>
                            </a:solidFill>
                          </a:endParaRPr>
                        </a:p>
                        <a:p>
                          <a:pPr marL="538163" indent="0"/>
                          <a:r>
                            <a:rPr lang="en-GB" dirty="0">
                              <a:solidFill>
                                <a:schemeClr val="bg1">
                                  <a:lumMod val="65000"/>
                                </a:schemeClr>
                              </a:solidFill>
                            </a:rPr>
                            <a:t>Less efficient for dense graph.</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endParaRPr lang="en-US"/>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blipFill>
                          <a:blip r:embed="rId3"/>
                          <a:stretch>
                            <a:fillRect l="-123732" t="-37917" r="-92029" b="-136250"/>
                          </a:stretch>
                        </a:blipFill>
                      </a:tcPr>
                    </a:tc>
                    <a:tc>
                      <a:txBody>
                        <a:bodyPr/>
                        <a:lstStyle/>
                        <a:p>
                          <a:pPr marL="538163" indent="0"/>
                          <a:r>
                            <a:rPr lang="en-GB" dirty="0">
                              <a:solidFill>
                                <a:schemeClr val="bg1">
                                  <a:lumMod val="65000"/>
                                </a:schemeClr>
                              </a:solidFill>
                            </a:rPr>
                            <a:t>Efficient for sparse graph.</a:t>
                          </a:r>
                        </a:p>
                        <a:p>
                          <a:pPr marL="538163" indent="0"/>
                          <a:endParaRPr lang="en-GB" dirty="0">
                            <a:solidFill>
                              <a:schemeClr val="bg1">
                                <a:lumMod val="65000"/>
                              </a:schemeClr>
                            </a:solidFill>
                          </a:endParaRPr>
                        </a:p>
                        <a:p>
                          <a:pPr marL="538163" indent="0"/>
                          <a:r>
                            <a:rPr lang="en-GB" dirty="0">
                              <a:solidFill>
                                <a:schemeClr val="bg1">
                                  <a:lumMod val="65000"/>
                                </a:schemeClr>
                              </a:solidFill>
                            </a:rPr>
                            <a:t>Less efficient for dense graph.</a:t>
                          </a:r>
                        </a:p>
                      </a:txBody>
                      <a:tcPr anchor="ctr">
                        <a:lnL w="12700"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tcPr>
                    </a:tc>
                    <a:extLst>
                      <a:ext uri="{0D108BD9-81ED-4DB2-BD59-A6C34878D82A}">
                        <a16:rowId xmlns:a16="http://schemas.microsoft.com/office/drawing/2014/main" val="784867344"/>
                      </a:ext>
                    </a:extLst>
                  </a:tr>
                  <a:tr h="960406">
                    <a:tc>
                      <a:txBody>
                        <a:bodyPr/>
                        <a:lstStyle/>
                        <a:p>
                          <a:r>
                            <a:rPr lang="en-GB" dirty="0">
                              <a:solidFill>
                                <a:schemeClr val="bg1">
                                  <a:lumMod val="95000"/>
                                </a:schemeClr>
                              </a:solidFill>
                            </a:rPr>
                            <a:t>Edge weight lookup</a:t>
                          </a:r>
                        </a:p>
                      </a:txBody>
                      <a:tcPr anchor="ctr">
                        <a:lnL w="28575"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endParaRPr lang="en-US"/>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blipFill>
                          <a:blip r:embed="rId3"/>
                          <a:stretch>
                            <a:fillRect l="-47198" t="-209494" r="-228448" b="-106962"/>
                          </a:stretch>
                        </a:blipFill>
                      </a:tcPr>
                    </a:tc>
                    <a:tc>
                      <a:txBody>
                        <a:bodyPr/>
                        <a:lstStyle/>
                        <a:p>
                          <a:endParaRPr lang="en-US"/>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blipFill>
                          <a:blip r:embed="rId3"/>
                          <a:stretch>
                            <a:fillRect l="-123732" t="-209494" r="-92029" b="-106962"/>
                          </a:stretch>
                        </a:blipFill>
                      </a:tcPr>
                    </a:tc>
                    <a:tc>
                      <a:txBody>
                        <a:bodyPr/>
                        <a:lstStyle/>
                        <a:p>
                          <a:endParaRPr lang="en-US"/>
                        </a:p>
                      </a:txBody>
                      <a:tcPr anchor="ctr">
                        <a:lnL w="12700"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blipFill>
                          <a:blip r:embed="rId3"/>
                          <a:stretch>
                            <a:fillRect l="-246016" t="-209494" r="-1195" b="-106962"/>
                          </a:stretch>
                        </a:blipFill>
                      </a:tcPr>
                    </a:tc>
                    <a:extLst>
                      <a:ext uri="{0D108BD9-81ED-4DB2-BD59-A6C34878D82A}">
                        <a16:rowId xmlns:a16="http://schemas.microsoft.com/office/drawing/2014/main" val="327526390"/>
                      </a:ext>
                    </a:extLst>
                  </a:tr>
                  <a:tr h="960406">
                    <a:tc>
                      <a:txBody>
                        <a:bodyPr/>
                        <a:lstStyle/>
                        <a:p>
                          <a:r>
                            <a:rPr lang="en-GB" dirty="0">
                              <a:solidFill>
                                <a:schemeClr val="bg1">
                                  <a:lumMod val="95000"/>
                                </a:schemeClr>
                              </a:solidFill>
                            </a:rPr>
                            <a:t>Iterating over all edges</a:t>
                          </a:r>
                        </a:p>
                      </a:txBody>
                      <a:tcPr anchor="ctr">
                        <a:lnL w="28575"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bg1">
                              <a:lumMod val="95000"/>
                            </a:schemeClr>
                          </a:solidFill>
                          <a:prstDash val="solid"/>
                          <a:round/>
                          <a:headEnd type="none" w="med" len="med"/>
                          <a:tailEnd type="none" w="med" len="med"/>
                        </a:lnB>
                      </a:tcPr>
                    </a:tc>
                    <a:tc>
                      <a:txBody>
                        <a:bodyPr/>
                        <a:lstStyle/>
                        <a:p>
                          <a:pPr marL="538163" indent="0"/>
                          <a:endParaRPr lang="en-GB" dirty="0">
                            <a:solidFill>
                              <a:schemeClr val="bg1">
                                <a:lumMod val="95000"/>
                              </a:schemeClr>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bg1">
                              <a:lumMod val="95000"/>
                            </a:schemeClr>
                          </a:solidFill>
                          <a:prstDash val="solid"/>
                          <a:round/>
                          <a:headEnd type="none" w="med" len="med"/>
                          <a:tailEnd type="none" w="med" len="med"/>
                        </a:lnB>
                      </a:tcPr>
                    </a:tc>
                    <a:tc>
                      <a:txBody>
                        <a:bodyPr/>
                        <a:lstStyle/>
                        <a:p>
                          <a:pPr marL="538163" indent="0"/>
                          <a:endParaRPr lang="en-GB" dirty="0">
                            <a:solidFill>
                              <a:schemeClr val="bg1">
                                <a:lumMod val="95000"/>
                              </a:schemeClr>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bg1">
                              <a:lumMod val="95000"/>
                            </a:schemeClr>
                          </a:solidFill>
                          <a:prstDash val="solid"/>
                          <a:round/>
                          <a:headEnd type="none" w="med" len="med"/>
                          <a:tailEnd type="none" w="med" len="med"/>
                        </a:lnB>
                      </a:tcPr>
                    </a:tc>
                    <a:tc>
                      <a:txBody>
                        <a:bodyPr/>
                        <a:lstStyle/>
                        <a:p>
                          <a:pPr marL="538163" indent="0"/>
                          <a:endParaRPr lang="en-GB" dirty="0">
                            <a:solidFill>
                              <a:schemeClr val="bg1">
                                <a:lumMod val="95000"/>
                              </a:schemeClr>
                            </a:solidFill>
                          </a:endParaRPr>
                        </a:p>
                      </a:txBody>
                      <a:tcPr anchor="ctr">
                        <a:lnL w="12700"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B w="381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4258332822"/>
                      </a:ext>
                    </a:extLst>
                  </a:tr>
                </a:tbl>
              </a:graphicData>
            </a:graphic>
          </p:graphicFrame>
        </mc:Fallback>
      </mc:AlternateContent>
      <p:pic>
        <p:nvPicPr>
          <p:cNvPr id="7" name="Graphic 6" descr="Badge Follow">
            <a:extLst>
              <a:ext uri="{FF2B5EF4-FFF2-40B4-BE49-F238E27FC236}">
                <a16:creationId xmlns:a16="http://schemas.microsoft.com/office/drawing/2014/main" id="{BBC62126-A550-4F55-9E9E-48B07020B2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6045" y="2174826"/>
            <a:ext cx="385192" cy="385192"/>
          </a:xfrm>
          <a:prstGeom prst="rect">
            <a:avLst/>
          </a:prstGeom>
        </p:spPr>
      </p:pic>
      <p:pic>
        <p:nvPicPr>
          <p:cNvPr id="9" name="Graphic 8" descr="Badge Unfollow">
            <a:extLst>
              <a:ext uri="{FF2B5EF4-FFF2-40B4-BE49-F238E27FC236}">
                <a16:creationId xmlns:a16="http://schemas.microsoft.com/office/drawing/2014/main" id="{5C26E123-9D7A-41AA-B99F-55A4B944411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26045" y="3021460"/>
            <a:ext cx="385192" cy="385192"/>
          </a:xfrm>
          <a:prstGeom prst="rect">
            <a:avLst/>
          </a:prstGeom>
        </p:spPr>
      </p:pic>
      <p:pic>
        <p:nvPicPr>
          <p:cNvPr id="10" name="Graphic 9" descr="Badge Follow">
            <a:extLst>
              <a:ext uri="{FF2B5EF4-FFF2-40B4-BE49-F238E27FC236}">
                <a16:creationId xmlns:a16="http://schemas.microsoft.com/office/drawing/2014/main" id="{58EB3415-EFB9-4116-B6A8-93BAE3ADED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6045" y="3779648"/>
            <a:ext cx="385192" cy="385192"/>
          </a:xfrm>
          <a:prstGeom prst="rect">
            <a:avLst/>
          </a:prstGeom>
        </p:spPr>
      </p:pic>
      <p:pic>
        <p:nvPicPr>
          <p:cNvPr id="14" name="Graphic 13" descr="Badge Follow">
            <a:extLst>
              <a:ext uri="{FF2B5EF4-FFF2-40B4-BE49-F238E27FC236}">
                <a16:creationId xmlns:a16="http://schemas.microsoft.com/office/drawing/2014/main" id="{0BF8CE78-1F99-4009-AF6E-FD9CE3C78F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2784" y="2174826"/>
            <a:ext cx="385192" cy="385192"/>
          </a:xfrm>
          <a:prstGeom prst="rect">
            <a:avLst/>
          </a:prstGeom>
        </p:spPr>
      </p:pic>
      <p:pic>
        <p:nvPicPr>
          <p:cNvPr id="15" name="Graphic 14" descr="Badge Unfollow">
            <a:extLst>
              <a:ext uri="{FF2B5EF4-FFF2-40B4-BE49-F238E27FC236}">
                <a16:creationId xmlns:a16="http://schemas.microsoft.com/office/drawing/2014/main" id="{94A9E107-47AF-4A72-AB76-83402ED4AD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32784" y="3021460"/>
            <a:ext cx="385192" cy="385192"/>
          </a:xfrm>
          <a:prstGeom prst="rect">
            <a:avLst/>
          </a:prstGeom>
        </p:spPr>
      </p:pic>
      <p:pic>
        <p:nvPicPr>
          <p:cNvPr id="16" name="Graphic 15" descr="Badge Unfollow">
            <a:extLst>
              <a:ext uri="{FF2B5EF4-FFF2-40B4-BE49-F238E27FC236}">
                <a16:creationId xmlns:a16="http://schemas.microsoft.com/office/drawing/2014/main" id="{3288231C-4E55-4DC7-994E-3ED8B2B59F4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32784" y="3779648"/>
            <a:ext cx="385192" cy="385192"/>
          </a:xfrm>
          <a:prstGeom prst="rect">
            <a:avLst/>
          </a:prstGeom>
        </p:spPr>
      </p:pic>
      <p:pic>
        <p:nvPicPr>
          <p:cNvPr id="22" name="Graphic 21" descr="Badge Follow">
            <a:extLst>
              <a:ext uri="{FF2B5EF4-FFF2-40B4-BE49-F238E27FC236}">
                <a16:creationId xmlns:a16="http://schemas.microsoft.com/office/drawing/2014/main" id="{231A1AB1-5AB9-433B-BBA3-8B734113D9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16453" y="2174826"/>
            <a:ext cx="385192" cy="385192"/>
          </a:xfrm>
          <a:prstGeom prst="rect">
            <a:avLst/>
          </a:prstGeom>
        </p:spPr>
      </p:pic>
      <p:pic>
        <p:nvPicPr>
          <p:cNvPr id="23" name="Graphic 22" descr="Badge Unfollow">
            <a:extLst>
              <a:ext uri="{FF2B5EF4-FFF2-40B4-BE49-F238E27FC236}">
                <a16:creationId xmlns:a16="http://schemas.microsoft.com/office/drawing/2014/main" id="{48CCD6E4-BF4A-4207-BEC8-2932068780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16453" y="3021460"/>
            <a:ext cx="385192" cy="385192"/>
          </a:xfrm>
          <a:prstGeom prst="rect">
            <a:avLst/>
          </a:prstGeom>
        </p:spPr>
      </p:pic>
      <p:pic>
        <p:nvPicPr>
          <p:cNvPr id="24" name="Graphic 23" descr="Badge Unfollow">
            <a:extLst>
              <a:ext uri="{FF2B5EF4-FFF2-40B4-BE49-F238E27FC236}">
                <a16:creationId xmlns:a16="http://schemas.microsoft.com/office/drawing/2014/main" id="{6CF67B9E-7F99-4130-AC07-AC0CCAE181D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16453" y="3779648"/>
            <a:ext cx="385192" cy="385192"/>
          </a:xfrm>
          <a:prstGeom prst="rect">
            <a:avLst/>
          </a:prstGeom>
        </p:spPr>
      </p:pic>
    </p:spTree>
    <p:extLst>
      <p:ext uri="{BB962C8B-B14F-4D97-AF65-F5344CB8AC3E}">
        <p14:creationId xmlns:p14="http://schemas.microsoft.com/office/powerpoint/2010/main" val="3576245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0C2B-5183-4F49-B073-95FCE12C4B3B}"/>
              </a:ext>
            </a:extLst>
          </p:cNvPr>
          <p:cNvSpPr>
            <a:spLocks noGrp="1"/>
          </p:cNvSpPr>
          <p:nvPr>
            <p:ph type="title"/>
          </p:nvPr>
        </p:nvSpPr>
        <p:spPr/>
        <p:txBody>
          <a:bodyPr/>
          <a:lstStyle/>
          <a:p>
            <a:r>
              <a:rPr lang="en-GB" dirty="0"/>
              <a:t>Pros &amp; Cons</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20C340BA-70F7-42D6-9252-103EBC1F8945}"/>
                  </a:ext>
                </a:extLst>
              </p:cNvPr>
              <p:cNvGraphicFramePr>
                <a:graphicFrameLocks noGrp="1"/>
              </p:cNvGraphicFramePr>
              <p:nvPr>
                <p:extLst>
                  <p:ext uri="{D42A27DB-BD31-4B8C-83A1-F6EECF244321}">
                    <p14:modId xmlns:p14="http://schemas.microsoft.com/office/powerpoint/2010/main" val="1122709360"/>
                  </p:ext>
                </p:extLst>
              </p:nvPr>
            </p:nvGraphicFramePr>
            <p:xfrm>
              <a:off x="875420" y="1520788"/>
              <a:ext cx="10570423" cy="3923912"/>
            </p:xfrm>
            <a:graphic>
              <a:graphicData uri="http://schemas.openxmlformats.org/drawingml/2006/table">
                <a:tbl>
                  <a:tblPr firstRow="1" bandRow="1">
                    <a:tableStyleId>{69012ECD-51FC-41F1-AA8D-1B2483CD663E}</a:tableStyleId>
                  </a:tblPr>
                  <a:tblGrid>
                    <a:gridCol w="1319976">
                      <a:extLst>
                        <a:ext uri="{9D8B030D-6E8A-4147-A177-3AD203B41FA5}">
                          <a16:colId xmlns:a16="http://schemas.microsoft.com/office/drawing/2014/main" val="3843610726"/>
                        </a:ext>
                      </a:extLst>
                    </a:gridCol>
                    <a:gridCol w="2829679">
                      <a:extLst>
                        <a:ext uri="{9D8B030D-6E8A-4147-A177-3AD203B41FA5}">
                          <a16:colId xmlns:a16="http://schemas.microsoft.com/office/drawing/2014/main" val="1921984029"/>
                        </a:ext>
                      </a:extLst>
                    </a:gridCol>
                    <a:gridCol w="3360429">
                      <a:extLst>
                        <a:ext uri="{9D8B030D-6E8A-4147-A177-3AD203B41FA5}">
                          <a16:colId xmlns:a16="http://schemas.microsoft.com/office/drawing/2014/main" val="3404596765"/>
                        </a:ext>
                      </a:extLst>
                    </a:gridCol>
                    <a:gridCol w="3060339">
                      <a:extLst>
                        <a:ext uri="{9D8B030D-6E8A-4147-A177-3AD203B41FA5}">
                          <a16:colId xmlns:a16="http://schemas.microsoft.com/office/drawing/2014/main" val="3632063375"/>
                        </a:ext>
                      </a:extLst>
                    </a:gridCol>
                  </a:tblGrid>
                  <a:tr h="540060">
                    <a:tc>
                      <a:txBody>
                        <a:bodyPr/>
                        <a:lstStyle/>
                        <a:p>
                          <a:pPr algn="ctr"/>
                          <a:endParaRPr lang="en-GB" b="1" dirty="0">
                            <a:solidFill>
                              <a:schemeClr val="tx1">
                                <a:lumMod val="85000"/>
                                <a:lumOff val="15000"/>
                              </a:schemeClr>
                            </a:solidFill>
                          </a:endParaRPr>
                        </a:p>
                      </a:txBody>
                      <a:tcPr anchor="ctr">
                        <a:lnL w="28575" cap="flat" cmpd="sng" algn="ctr">
                          <a:solidFill>
                            <a:schemeClr val="bg1">
                              <a:lumMod val="95000"/>
                            </a:schemeClr>
                          </a:solidFill>
                          <a:prstDash val="solid"/>
                          <a:round/>
                          <a:headEnd type="none" w="med" len="med"/>
                          <a:tailEnd type="none" w="med" len="med"/>
                        </a:lnL>
                        <a:lnT w="28575" cap="flat" cmpd="sng" algn="ctr">
                          <a:solidFill>
                            <a:schemeClr val="bg1">
                              <a:lumMod val="95000"/>
                            </a:schemeClr>
                          </a:solidFill>
                          <a:prstDash val="solid"/>
                          <a:round/>
                          <a:headEnd type="none" w="med" len="med"/>
                          <a:tailEnd type="none" w="med" len="med"/>
                        </a:lnT>
                      </a:tcPr>
                    </a:tc>
                    <a:tc>
                      <a:txBody>
                        <a:bodyPr/>
                        <a:lstStyle/>
                        <a:p>
                          <a:pPr algn="ctr"/>
                          <a:r>
                            <a:rPr lang="en-GB" b="1" dirty="0">
                              <a:solidFill>
                                <a:schemeClr val="tx1">
                                  <a:lumMod val="85000"/>
                                  <a:lumOff val="15000"/>
                                </a:schemeClr>
                              </a:solidFill>
                            </a:rPr>
                            <a:t>Edge List</a:t>
                          </a:r>
                        </a:p>
                      </a:txBody>
                      <a:tcPr anchor="ctr">
                        <a:lnT w="28575" cap="flat" cmpd="sng" algn="ctr">
                          <a:solidFill>
                            <a:schemeClr val="bg1">
                              <a:lumMod val="95000"/>
                            </a:schemeClr>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tx1">
                                  <a:lumMod val="85000"/>
                                  <a:lumOff val="15000"/>
                                </a:schemeClr>
                              </a:solidFill>
                            </a:rPr>
                            <a:t>Adjacency Matrix</a:t>
                          </a:r>
                        </a:p>
                      </a:txBody>
                      <a:tcPr anchor="ctr">
                        <a:lnT w="28575" cap="flat" cmpd="sng" algn="ctr">
                          <a:solidFill>
                            <a:schemeClr val="bg1">
                              <a:lumMod val="95000"/>
                            </a:schemeClr>
                          </a:solidFill>
                          <a:prstDash val="solid"/>
                          <a:round/>
                          <a:headEnd type="none" w="med" len="med"/>
                          <a:tailEnd type="none" w="med" len="med"/>
                        </a:lnT>
                      </a:tcPr>
                    </a:tc>
                    <a:tc>
                      <a:txBody>
                        <a:bodyPr/>
                        <a:lstStyle/>
                        <a:p>
                          <a:pPr algn="ctr"/>
                          <a:r>
                            <a:rPr lang="en-GB" b="1" dirty="0">
                              <a:solidFill>
                                <a:schemeClr val="tx1">
                                  <a:lumMod val="85000"/>
                                  <a:lumOff val="15000"/>
                                </a:schemeClr>
                              </a:solidFill>
                            </a:rPr>
                            <a:t>Adjacency List</a:t>
                          </a:r>
                        </a:p>
                      </a:txBody>
                      <a:tcPr anchor="ctr">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tcPr>
                    </a:tc>
                    <a:extLst>
                      <a:ext uri="{0D108BD9-81ED-4DB2-BD59-A6C34878D82A}">
                        <a16:rowId xmlns:a16="http://schemas.microsoft.com/office/drawing/2014/main" val="3017771549"/>
                      </a:ext>
                    </a:extLst>
                  </a:tr>
                  <a:tr h="556426">
                    <a:tc>
                      <a:txBody>
                        <a:bodyPr/>
                        <a:lstStyle/>
                        <a:p>
                          <a:r>
                            <a:rPr lang="en-GB" dirty="0">
                              <a:solidFill>
                                <a:schemeClr val="bg1">
                                  <a:lumMod val="95000"/>
                                </a:schemeClr>
                              </a:solidFill>
                            </a:rPr>
                            <a:t>Space</a:t>
                          </a:r>
                        </a:p>
                      </a:txBody>
                      <a:tcPr anchor="ctr">
                        <a:lnL w="28575"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marL="538163" indent="0"/>
                          <a:r>
                            <a:rPr lang="en-GB" dirty="0">
                              <a:solidFill>
                                <a:schemeClr val="bg1">
                                  <a:lumMod val="65000"/>
                                </a:schemeClr>
                              </a:solidFill>
                            </a:rPr>
                            <a:t>Efficient for sparse graph.</a:t>
                          </a:r>
                        </a:p>
                        <a:p>
                          <a:pPr marL="538163" indent="0"/>
                          <a:endParaRPr lang="en-GB" dirty="0">
                            <a:solidFill>
                              <a:schemeClr val="bg1">
                                <a:lumMod val="65000"/>
                              </a:schemeClr>
                            </a:solidFill>
                          </a:endParaRPr>
                        </a:p>
                        <a:p>
                          <a:pPr marL="538163" indent="0"/>
                          <a:r>
                            <a:rPr lang="en-GB" dirty="0">
                              <a:solidFill>
                                <a:schemeClr val="bg1">
                                  <a:lumMod val="65000"/>
                                </a:schemeClr>
                              </a:solidFill>
                            </a:rPr>
                            <a:t>Less efficient for dense graph.</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marL="538163" indent="0"/>
                          <a:r>
                            <a:rPr lang="en-GB" dirty="0">
                              <a:solidFill>
                                <a:schemeClr val="bg1">
                                  <a:lumMod val="65000"/>
                                </a:schemeClr>
                              </a:solidFill>
                            </a:rPr>
                            <a:t>Efficient for dense graph </a:t>
                          </a:r>
                          <a14:m>
                            <m:oMath xmlns:m="http://schemas.openxmlformats.org/officeDocument/2006/math">
                              <m:r>
                                <a:rPr lang="en-GB" b="0" i="1" smtClean="0">
                                  <a:solidFill>
                                    <a:schemeClr val="bg1">
                                      <a:lumMod val="65000"/>
                                    </a:schemeClr>
                                  </a:solidFill>
                                  <a:latin typeface="Cambria Math" panose="02040503050406030204" pitchFamily="18" charset="0"/>
                                </a:rPr>
                                <m:t>𝑂</m:t>
                              </m:r>
                              <m:r>
                                <a:rPr lang="en-GB" b="0" i="1" smtClean="0">
                                  <a:solidFill>
                                    <a:schemeClr val="bg1">
                                      <a:lumMod val="65000"/>
                                    </a:schemeClr>
                                  </a:solidFill>
                                  <a:latin typeface="Cambria Math" panose="02040503050406030204" pitchFamily="18" charset="0"/>
                                </a:rPr>
                                <m:t>(</m:t>
                              </m:r>
                              <m:sSup>
                                <m:sSupPr>
                                  <m:ctrlPr>
                                    <a:rPr lang="en-GB" b="0" i="1" smtClean="0">
                                      <a:solidFill>
                                        <a:schemeClr val="bg1">
                                          <a:lumMod val="65000"/>
                                        </a:schemeClr>
                                      </a:solidFill>
                                      <a:latin typeface="Cambria Math" panose="02040503050406030204" pitchFamily="18" charset="0"/>
                                    </a:rPr>
                                  </m:ctrlPr>
                                </m:sSupPr>
                                <m:e>
                                  <m:r>
                                    <a:rPr lang="en-GB" b="0" i="1" smtClean="0">
                                      <a:solidFill>
                                        <a:schemeClr val="bg1">
                                          <a:lumMod val="65000"/>
                                        </a:schemeClr>
                                      </a:solidFill>
                                      <a:latin typeface="Cambria Math" panose="02040503050406030204" pitchFamily="18" charset="0"/>
                                    </a:rPr>
                                    <m:t>𝑉</m:t>
                                  </m:r>
                                </m:e>
                                <m:sup>
                                  <m:r>
                                    <a:rPr lang="en-GB" b="0" i="1" smtClean="0">
                                      <a:solidFill>
                                        <a:schemeClr val="bg1">
                                          <a:lumMod val="65000"/>
                                        </a:schemeClr>
                                      </a:solidFill>
                                      <a:latin typeface="Cambria Math" panose="02040503050406030204" pitchFamily="18" charset="0"/>
                                    </a:rPr>
                                    <m:t>2</m:t>
                                  </m:r>
                                </m:sup>
                              </m:sSup>
                              <m:r>
                                <a:rPr lang="en-GB" b="0" i="1" smtClean="0">
                                  <a:solidFill>
                                    <a:schemeClr val="bg1">
                                      <a:lumMod val="65000"/>
                                    </a:schemeClr>
                                  </a:solidFill>
                                  <a:latin typeface="Cambria Math" panose="02040503050406030204" pitchFamily="18" charset="0"/>
                                </a:rPr>
                                <m:t>)</m:t>
                              </m:r>
                            </m:oMath>
                          </a14:m>
                          <a:r>
                            <a:rPr lang="en-GB" dirty="0">
                              <a:solidFill>
                                <a:schemeClr val="bg1">
                                  <a:lumMod val="65000"/>
                                </a:schemeClr>
                              </a:solidFill>
                            </a:rPr>
                            <a:t>.</a:t>
                          </a:r>
                        </a:p>
                        <a:p>
                          <a:pPr marL="538163" indent="0"/>
                          <a:endParaRPr lang="en-GB" dirty="0">
                            <a:solidFill>
                              <a:schemeClr val="bg1">
                                <a:lumMod val="65000"/>
                              </a:schemeClr>
                            </a:solidFill>
                          </a:endParaRPr>
                        </a:p>
                        <a:p>
                          <a:pPr marL="538163" indent="0"/>
                          <a:r>
                            <a:rPr lang="en-GB" dirty="0">
                              <a:solidFill>
                                <a:schemeClr val="bg1">
                                  <a:lumMod val="65000"/>
                                </a:schemeClr>
                              </a:solidFill>
                            </a:rPr>
                            <a:t>Requires lots of space for sparse graph.</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marL="538163" indent="0"/>
                          <a:r>
                            <a:rPr lang="en-GB" dirty="0">
                              <a:solidFill>
                                <a:schemeClr val="bg1">
                                  <a:lumMod val="65000"/>
                                </a:schemeClr>
                              </a:solidFill>
                            </a:rPr>
                            <a:t>Efficient for sparse graph.</a:t>
                          </a:r>
                        </a:p>
                        <a:p>
                          <a:pPr marL="538163" indent="0"/>
                          <a:endParaRPr lang="en-GB" dirty="0">
                            <a:solidFill>
                              <a:schemeClr val="bg1">
                                <a:lumMod val="65000"/>
                              </a:schemeClr>
                            </a:solidFill>
                          </a:endParaRPr>
                        </a:p>
                        <a:p>
                          <a:pPr marL="538163" indent="0"/>
                          <a:r>
                            <a:rPr lang="en-GB" dirty="0">
                              <a:solidFill>
                                <a:schemeClr val="bg1">
                                  <a:lumMod val="65000"/>
                                </a:schemeClr>
                              </a:solidFill>
                            </a:rPr>
                            <a:t>Less efficient for dense graph.</a:t>
                          </a:r>
                        </a:p>
                      </a:txBody>
                      <a:tcPr anchor="ctr">
                        <a:lnL w="12700"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tcPr>
                    </a:tc>
                    <a:extLst>
                      <a:ext uri="{0D108BD9-81ED-4DB2-BD59-A6C34878D82A}">
                        <a16:rowId xmlns:a16="http://schemas.microsoft.com/office/drawing/2014/main" val="784867344"/>
                      </a:ext>
                    </a:extLst>
                  </a:tr>
                  <a:tr h="960406">
                    <a:tc>
                      <a:txBody>
                        <a:bodyPr/>
                        <a:lstStyle/>
                        <a:p>
                          <a:r>
                            <a:rPr lang="en-GB" dirty="0">
                              <a:solidFill>
                                <a:schemeClr val="bg1">
                                  <a:lumMod val="95000"/>
                                </a:schemeClr>
                              </a:solidFill>
                            </a:rPr>
                            <a:t>Edge weight lookup</a:t>
                          </a:r>
                        </a:p>
                      </a:txBody>
                      <a:tcPr anchor="ctr">
                        <a:lnL w="28575"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marL="538163" indent="0"/>
                          <a:r>
                            <a:rPr lang="en-GB" dirty="0">
                              <a:solidFill>
                                <a:schemeClr val="bg1">
                                  <a:lumMod val="65000"/>
                                </a:schemeClr>
                              </a:solidFill>
                            </a:rPr>
                            <a:t>Not as efficient for edge lookup </a:t>
                          </a:r>
                          <a14:m>
                            <m:oMath xmlns:m="http://schemas.openxmlformats.org/officeDocument/2006/math">
                              <m:r>
                                <a:rPr lang="en-GB" b="0" i="1" smtClean="0">
                                  <a:solidFill>
                                    <a:schemeClr val="bg1">
                                      <a:lumMod val="65000"/>
                                    </a:schemeClr>
                                  </a:solidFill>
                                  <a:latin typeface="Cambria Math" panose="02040503050406030204" pitchFamily="18" charset="0"/>
                                </a:rPr>
                                <m:t>𝑂</m:t>
                              </m:r>
                              <m:r>
                                <a:rPr lang="en-GB" b="0" i="1" smtClean="0">
                                  <a:solidFill>
                                    <a:schemeClr val="bg1">
                                      <a:lumMod val="65000"/>
                                    </a:schemeClr>
                                  </a:solidFill>
                                  <a:latin typeface="Cambria Math" panose="02040503050406030204" pitchFamily="18" charset="0"/>
                                </a:rPr>
                                <m:t>(</m:t>
                              </m:r>
                              <m:r>
                                <a:rPr lang="en-GB" b="0" i="1" smtClean="0">
                                  <a:solidFill>
                                    <a:schemeClr val="bg1">
                                      <a:lumMod val="65000"/>
                                    </a:schemeClr>
                                  </a:solidFill>
                                  <a:latin typeface="Cambria Math" panose="02040503050406030204" pitchFamily="18" charset="0"/>
                                </a:rPr>
                                <m:t>𝐸</m:t>
                              </m:r>
                              <m:r>
                                <a:rPr lang="en-GB" b="0" i="1" smtClean="0">
                                  <a:solidFill>
                                    <a:schemeClr val="bg1">
                                      <a:lumMod val="65000"/>
                                    </a:schemeClr>
                                  </a:solidFill>
                                  <a:latin typeface="Cambria Math" panose="02040503050406030204" pitchFamily="18" charset="0"/>
                                </a:rPr>
                                <m:t>)</m:t>
                              </m:r>
                            </m:oMath>
                          </a14:m>
                          <a:endParaRPr lang="en-GB" dirty="0">
                            <a:solidFill>
                              <a:schemeClr val="bg1">
                                <a:lumMod val="65000"/>
                              </a:schemeClr>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marL="538163" indent="0"/>
                          <a:r>
                            <a:rPr lang="en-GB" dirty="0">
                              <a:solidFill>
                                <a:schemeClr val="bg1">
                                  <a:lumMod val="65000"/>
                                </a:schemeClr>
                              </a:solidFill>
                            </a:rPr>
                            <a:t>Efficient lookup in constant time </a:t>
                          </a:r>
                          <a14:m>
                            <m:oMath xmlns:m="http://schemas.openxmlformats.org/officeDocument/2006/math">
                              <m:r>
                                <a:rPr lang="en-GB" b="0" i="1" smtClean="0">
                                  <a:solidFill>
                                    <a:schemeClr val="bg1">
                                      <a:lumMod val="65000"/>
                                    </a:schemeClr>
                                  </a:solidFill>
                                  <a:latin typeface="Cambria Math" panose="02040503050406030204" pitchFamily="18" charset="0"/>
                                </a:rPr>
                                <m:t>𝑂</m:t>
                              </m:r>
                              <m:r>
                                <a:rPr lang="en-GB" b="0" i="1" smtClean="0">
                                  <a:solidFill>
                                    <a:schemeClr val="bg1">
                                      <a:lumMod val="65000"/>
                                    </a:schemeClr>
                                  </a:solidFill>
                                  <a:latin typeface="Cambria Math" panose="02040503050406030204" pitchFamily="18" charset="0"/>
                                </a:rPr>
                                <m:t>(1)</m:t>
                              </m:r>
                            </m:oMath>
                          </a14:m>
                          <a:r>
                            <a:rPr lang="en-GB" dirty="0">
                              <a:solidFill>
                                <a:schemeClr val="bg1">
                                  <a:lumMod val="65000"/>
                                </a:schemeClr>
                              </a:solidFill>
                            </a:rPr>
                            <a:t>.</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marL="538163" indent="0"/>
                          <a:r>
                            <a:rPr lang="en-GB" dirty="0">
                              <a:solidFill>
                                <a:schemeClr val="bg1">
                                  <a:lumMod val="65000"/>
                                </a:schemeClr>
                              </a:solidFill>
                            </a:rPr>
                            <a:t>Not as efficient for edge lookup </a:t>
                          </a:r>
                          <a14:m>
                            <m:oMath xmlns:m="http://schemas.openxmlformats.org/officeDocument/2006/math">
                              <m:r>
                                <a:rPr lang="en-GB" b="0" i="1" smtClean="0">
                                  <a:solidFill>
                                    <a:schemeClr val="bg1">
                                      <a:lumMod val="65000"/>
                                    </a:schemeClr>
                                  </a:solidFill>
                                  <a:latin typeface="Cambria Math" panose="02040503050406030204" pitchFamily="18" charset="0"/>
                                </a:rPr>
                                <m:t>𝑂</m:t>
                              </m:r>
                              <m:r>
                                <a:rPr lang="en-GB" b="0" i="1" smtClean="0">
                                  <a:solidFill>
                                    <a:schemeClr val="bg1">
                                      <a:lumMod val="65000"/>
                                    </a:schemeClr>
                                  </a:solidFill>
                                  <a:latin typeface="Cambria Math" panose="02040503050406030204" pitchFamily="18" charset="0"/>
                                </a:rPr>
                                <m:t>(</m:t>
                              </m:r>
                              <m:r>
                                <a:rPr lang="en-GB" b="0" i="1" smtClean="0">
                                  <a:solidFill>
                                    <a:schemeClr val="bg1">
                                      <a:lumMod val="65000"/>
                                    </a:schemeClr>
                                  </a:solidFill>
                                  <a:latin typeface="Cambria Math" panose="02040503050406030204" pitchFamily="18" charset="0"/>
                                </a:rPr>
                                <m:t>𝐸</m:t>
                              </m:r>
                              <m:r>
                                <a:rPr lang="en-GB" b="0" i="1" smtClean="0">
                                  <a:solidFill>
                                    <a:schemeClr val="bg1">
                                      <a:lumMod val="65000"/>
                                    </a:schemeClr>
                                  </a:solidFill>
                                  <a:latin typeface="Cambria Math" panose="02040503050406030204" pitchFamily="18" charset="0"/>
                                </a:rPr>
                                <m:t>)</m:t>
                              </m:r>
                            </m:oMath>
                          </a14:m>
                          <a:endParaRPr lang="en-GB" dirty="0">
                            <a:solidFill>
                              <a:schemeClr val="bg1">
                                <a:lumMod val="65000"/>
                              </a:schemeClr>
                            </a:solidFill>
                          </a:endParaRPr>
                        </a:p>
                      </a:txBody>
                      <a:tcPr anchor="ctr">
                        <a:lnL w="12700"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tcPr>
                    </a:tc>
                    <a:extLst>
                      <a:ext uri="{0D108BD9-81ED-4DB2-BD59-A6C34878D82A}">
                        <a16:rowId xmlns:a16="http://schemas.microsoft.com/office/drawing/2014/main" val="327526390"/>
                      </a:ext>
                    </a:extLst>
                  </a:tr>
                  <a:tr h="960406">
                    <a:tc>
                      <a:txBody>
                        <a:bodyPr/>
                        <a:lstStyle/>
                        <a:p>
                          <a:r>
                            <a:rPr lang="en-GB" dirty="0">
                              <a:solidFill>
                                <a:schemeClr val="bg1">
                                  <a:lumMod val="95000"/>
                                </a:schemeClr>
                              </a:solidFill>
                            </a:rPr>
                            <a:t>Iterating over all edges</a:t>
                          </a:r>
                        </a:p>
                      </a:txBody>
                      <a:tcPr anchor="ctr">
                        <a:lnL w="28575"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bg1">
                              <a:lumMod val="95000"/>
                            </a:schemeClr>
                          </a:solidFill>
                          <a:prstDash val="solid"/>
                          <a:round/>
                          <a:headEnd type="none" w="med" len="med"/>
                          <a:tailEnd type="none" w="med" len="med"/>
                        </a:lnB>
                      </a:tcPr>
                    </a:tc>
                    <a:tc>
                      <a:txBody>
                        <a:bodyPr/>
                        <a:lstStyle/>
                        <a:p>
                          <a:pPr marL="538163" indent="0"/>
                          <a:r>
                            <a:rPr lang="en-GB" dirty="0">
                              <a:solidFill>
                                <a:schemeClr val="bg1">
                                  <a:lumMod val="95000"/>
                                </a:schemeClr>
                              </a:solidFill>
                            </a:rPr>
                            <a:t>Efficient for all graphs </a:t>
                          </a:r>
                          <a14:m>
                            <m:oMath xmlns:m="http://schemas.openxmlformats.org/officeDocument/2006/math">
                              <m:r>
                                <a:rPr lang="en-GB" b="0" i="1" smtClean="0">
                                  <a:solidFill>
                                    <a:schemeClr val="bg1">
                                      <a:lumMod val="95000"/>
                                    </a:schemeClr>
                                  </a:solidFill>
                                  <a:latin typeface="Cambria Math" panose="02040503050406030204" pitchFamily="18" charset="0"/>
                                </a:rPr>
                                <m:t>𝑂</m:t>
                              </m:r>
                              <m:r>
                                <a:rPr lang="en-GB" b="0" i="1" smtClean="0">
                                  <a:solidFill>
                                    <a:schemeClr val="bg1">
                                      <a:lumMod val="95000"/>
                                    </a:schemeClr>
                                  </a:solidFill>
                                  <a:latin typeface="Cambria Math" panose="02040503050406030204" pitchFamily="18" charset="0"/>
                                </a:rPr>
                                <m:t>(</m:t>
                              </m:r>
                              <m:r>
                                <a:rPr lang="en-GB" b="0" i="1" smtClean="0">
                                  <a:solidFill>
                                    <a:schemeClr val="bg1">
                                      <a:lumMod val="95000"/>
                                    </a:schemeClr>
                                  </a:solidFill>
                                  <a:latin typeface="Cambria Math" panose="02040503050406030204" pitchFamily="18" charset="0"/>
                                </a:rPr>
                                <m:t>𝐸</m:t>
                              </m:r>
                              <m:r>
                                <a:rPr lang="en-GB" b="0" i="1" smtClean="0">
                                  <a:solidFill>
                                    <a:schemeClr val="bg1">
                                      <a:lumMod val="95000"/>
                                    </a:schemeClr>
                                  </a:solidFill>
                                  <a:latin typeface="Cambria Math" panose="02040503050406030204" pitchFamily="18" charset="0"/>
                                </a:rPr>
                                <m:t>)</m:t>
                              </m:r>
                            </m:oMath>
                          </a14:m>
                          <a:endParaRPr lang="en-GB" dirty="0">
                            <a:solidFill>
                              <a:schemeClr val="bg1">
                                <a:lumMod val="95000"/>
                              </a:schemeClr>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bg1">
                              <a:lumMod val="95000"/>
                            </a:schemeClr>
                          </a:solidFill>
                          <a:prstDash val="solid"/>
                          <a:round/>
                          <a:headEnd type="none" w="med" len="med"/>
                          <a:tailEnd type="none" w="med" len="med"/>
                        </a:lnB>
                      </a:tcPr>
                    </a:tc>
                    <a:tc>
                      <a:txBody>
                        <a:bodyPr/>
                        <a:lstStyle/>
                        <a:p>
                          <a:pPr marL="538163" indent="0"/>
                          <a14:m>
                            <m:oMath xmlns:m="http://schemas.openxmlformats.org/officeDocument/2006/math">
                              <m:r>
                                <a:rPr lang="en-GB" b="0" i="1" smtClean="0">
                                  <a:solidFill>
                                    <a:schemeClr val="bg1">
                                      <a:lumMod val="95000"/>
                                    </a:schemeClr>
                                  </a:solidFill>
                                  <a:latin typeface="Cambria Math" panose="02040503050406030204" pitchFamily="18" charset="0"/>
                                </a:rPr>
                                <m:t>𝑂</m:t>
                              </m:r>
                              <m:r>
                                <a:rPr lang="en-GB" b="0" i="1" smtClean="0">
                                  <a:solidFill>
                                    <a:schemeClr val="bg1">
                                      <a:lumMod val="95000"/>
                                    </a:schemeClr>
                                  </a:solidFill>
                                  <a:latin typeface="Cambria Math" panose="02040503050406030204" pitchFamily="18" charset="0"/>
                                </a:rPr>
                                <m:t>(</m:t>
                              </m:r>
                              <m:sSup>
                                <m:sSupPr>
                                  <m:ctrlPr>
                                    <a:rPr lang="en-GB" b="0" i="1" smtClean="0">
                                      <a:solidFill>
                                        <a:schemeClr val="bg1">
                                          <a:lumMod val="95000"/>
                                        </a:schemeClr>
                                      </a:solidFill>
                                      <a:latin typeface="Cambria Math" panose="02040503050406030204" pitchFamily="18" charset="0"/>
                                    </a:rPr>
                                  </m:ctrlPr>
                                </m:sSupPr>
                                <m:e>
                                  <m:r>
                                    <a:rPr lang="en-GB" b="0" i="1" smtClean="0">
                                      <a:solidFill>
                                        <a:schemeClr val="bg1">
                                          <a:lumMod val="95000"/>
                                        </a:schemeClr>
                                      </a:solidFill>
                                      <a:latin typeface="Cambria Math" panose="02040503050406030204" pitchFamily="18" charset="0"/>
                                    </a:rPr>
                                    <m:t>𝑉</m:t>
                                  </m:r>
                                </m:e>
                                <m:sup>
                                  <m:r>
                                    <a:rPr lang="en-GB" b="0" i="1" smtClean="0">
                                      <a:solidFill>
                                        <a:schemeClr val="bg1">
                                          <a:lumMod val="95000"/>
                                        </a:schemeClr>
                                      </a:solidFill>
                                      <a:latin typeface="Cambria Math" panose="02040503050406030204" pitchFamily="18" charset="0"/>
                                    </a:rPr>
                                    <m:t>2</m:t>
                                  </m:r>
                                </m:sup>
                              </m:sSup>
                              <m:r>
                                <a:rPr lang="en-GB" b="0" i="1" smtClean="0">
                                  <a:solidFill>
                                    <a:schemeClr val="bg1">
                                      <a:lumMod val="95000"/>
                                    </a:schemeClr>
                                  </a:solidFill>
                                  <a:latin typeface="Cambria Math" panose="02040503050406030204" pitchFamily="18" charset="0"/>
                                </a:rPr>
                                <m:t>)</m:t>
                              </m:r>
                            </m:oMath>
                          </a14:m>
                          <a:r>
                            <a:rPr lang="en-GB" dirty="0">
                              <a:solidFill>
                                <a:schemeClr val="bg1">
                                  <a:lumMod val="95000"/>
                                </a:schemeClr>
                              </a:solidFill>
                            </a:rPr>
                            <a:t> which is not efficient for sparse graph when </a:t>
                          </a:r>
                          <a14:m>
                            <m:oMath xmlns:m="http://schemas.openxmlformats.org/officeDocument/2006/math">
                              <m:r>
                                <a:rPr lang="en-GB" b="0" i="0" smtClean="0">
                                  <a:solidFill>
                                    <a:schemeClr val="bg1">
                                      <a:lumMod val="95000"/>
                                    </a:schemeClr>
                                  </a:solidFill>
                                  <a:latin typeface="Cambria Math" panose="02040503050406030204" pitchFamily="18" charset="0"/>
                                </a:rPr>
                                <m:t>|</m:t>
                              </m:r>
                              <m:r>
                                <a:rPr lang="en-GB" b="0" i="1" smtClean="0">
                                  <a:solidFill>
                                    <a:schemeClr val="bg1">
                                      <a:lumMod val="95000"/>
                                    </a:schemeClr>
                                  </a:solidFill>
                                  <a:latin typeface="Cambria Math" panose="02040503050406030204" pitchFamily="18" charset="0"/>
                                </a:rPr>
                                <m:t>𝐸</m:t>
                              </m:r>
                              <m:r>
                                <a:rPr lang="en-GB" b="0" i="1" smtClean="0">
                                  <a:solidFill>
                                    <a:schemeClr val="bg1">
                                      <a:lumMod val="95000"/>
                                    </a:schemeClr>
                                  </a:solidFill>
                                  <a:latin typeface="Cambria Math" panose="02040503050406030204" pitchFamily="18" charset="0"/>
                                </a:rPr>
                                <m:t>|≪</m:t>
                              </m:r>
                              <m:sSup>
                                <m:sSupPr>
                                  <m:ctrlPr>
                                    <a:rPr lang="en-GB" b="0" i="1" smtClean="0">
                                      <a:solidFill>
                                        <a:schemeClr val="bg1">
                                          <a:lumMod val="95000"/>
                                        </a:schemeClr>
                                      </a:solidFill>
                                      <a:latin typeface="Cambria Math" panose="02040503050406030204" pitchFamily="18" charset="0"/>
                                      <a:ea typeface="Cambria Math" panose="02040503050406030204" pitchFamily="18" charset="0"/>
                                    </a:rPr>
                                  </m:ctrlPr>
                                </m:sSupPr>
                                <m:e>
                                  <m:r>
                                    <a:rPr lang="en-GB" b="0" i="1" smtClean="0">
                                      <a:solidFill>
                                        <a:schemeClr val="bg1">
                                          <a:lumMod val="95000"/>
                                        </a:schemeClr>
                                      </a:solidFill>
                                      <a:latin typeface="Cambria Math" panose="02040503050406030204" pitchFamily="18" charset="0"/>
                                      <a:ea typeface="Cambria Math" panose="02040503050406030204" pitchFamily="18" charset="0"/>
                                    </a:rPr>
                                    <m:t>|</m:t>
                                  </m:r>
                                  <m:r>
                                    <a:rPr lang="en-GB" b="0" i="1" smtClean="0">
                                      <a:solidFill>
                                        <a:schemeClr val="bg1">
                                          <a:lumMod val="95000"/>
                                        </a:schemeClr>
                                      </a:solidFill>
                                      <a:latin typeface="Cambria Math" panose="02040503050406030204" pitchFamily="18" charset="0"/>
                                      <a:ea typeface="Cambria Math" panose="02040503050406030204" pitchFamily="18" charset="0"/>
                                    </a:rPr>
                                    <m:t>𝑉</m:t>
                                  </m:r>
                                  <m:r>
                                    <a:rPr lang="en-GB" b="0" i="1" smtClean="0">
                                      <a:solidFill>
                                        <a:schemeClr val="bg1">
                                          <a:lumMod val="95000"/>
                                        </a:schemeClr>
                                      </a:solidFill>
                                      <a:latin typeface="Cambria Math" panose="02040503050406030204" pitchFamily="18" charset="0"/>
                                      <a:ea typeface="Cambria Math" panose="02040503050406030204" pitchFamily="18" charset="0"/>
                                    </a:rPr>
                                    <m:t>|</m:t>
                                  </m:r>
                                </m:e>
                                <m:sup>
                                  <m:r>
                                    <a:rPr lang="en-GB" b="0" i="1" smtClean="0">
                                      <a:solidFill>
                                        <a:schemeClr val="bg1">
                                          <a:lumMod val="95000"/>
                                        </a:schemeClr>
                                      </a:solidFill>
                                      <a:latin typeface="Cambria Math" panose="02040503050406030204" pitchFamily="18" charset="0"/>
                                      <a:ea typeface="Cambria Math" panose="02040503050406030204" pitchFamily="18" charset="0"/>
                                    </a:rPr>
                                    <m:t>2</m:t>
                                  </m:r>
                                </m:sup>
                              </m:sSup>
                            </m:oMath>
                          </a14:m>
                          <a:r>
                            <a:rPr lang="en-GB" dirty="0">
                              <a:solidFill>
                                <a:schemeClr val="bg1">
                                  <a:lumMod val="95000"/>
                                </a:schemeClr>
                              </a:solidFill>
                            </a:rPr>
                            <a:t>.</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bg1">
                              <a:lumMod val="95000"/>
                            </a:schemeClr>
                          </a:solidFill>
                          <a:prstDash val="solid"/>
                          <a:round/>
                          <a:headEnd type="none" w="med" len="med"/>
                          <a:tailEnd type="none" w="med" len="med"/>
                        </a:lnB>
                      </a:tcPr>
                    </a:tc>
                    <a:tc>
                      <a:txBody>
                        <a:bodyPr/>
                        <a:lstStyle/>
                        <a:p>
                          <a:pPr marL="538163" indent="0"/>
                          <a:r>
                            <a:rPr lang="en-GB" dirty="0">
                              <a:solidFill>
                                <a:schemeClr val="bg1">
                                  <a:lumMod val="95000"/>
                                </a:schemeClr>
                              </a:solidFill>
                            </a:rPr>
                            <a:t>Efficient for all graphs </a:t>
                          </a:r>
                          <a14:m>
                            <m:oMath xmlns:m="http://schemas.openxmlformats.org/officeDocument/2006/math">
                              <m:r>
                                <a:rPr lang="en-GB" b="0" i="1" smtClean="0">
                                  <a:solidFill>
                                    <a:schemeClr val="bg1">
                                      <a:lumMod val="95000"/>
                                    </a:schemeClr>
                                  </a:solidFill>
                                  <a:latin typeface="Cambria Math" panose="02040503050406030204" pitchFamily="18" charset="0"/>
                                </a:rPr>
                                <m:t>𝑂</m:t>
                              </m:r>
                              <m:r>
                                <a:rPr lang="en-GB" b="0" i="1" smtClean="0">
                                  <a:solidFill>
                                    <a:schemeClr val="bg1">
                                      <a:lumMod val="95000"/>
                                    </a:schemeClr>
                                  </a:solidFill>
                                  <a:latin typeface="Cambria Math" panose="02040503050406030204" pitchFamily="18" charset="0"/>
                                </a:rPr>
                                <m:t>(</m:t>
                              </m:r>
                              <m:r>
                                <a:rPr lang="en-GB" b="0" i="1" smtClean="0">
                                  <a:solidFill>
                                    <a:schemeClr val="bg1">
                                      <a:lumMod val="95000"/>
                                    </a:schemeClr>
                                  </a:solidFill>
                                  <a:latin typeface="Cambria Math" panose="02040503050406030204" pitchFamily="18" charset="0"/>
                                </a:rPr>
                                <m:t>𝐸</m:t>
                              </m:r>
                              <m:r>
                                <a:rPr lang="en-GB" b="0" i="1" smtClean="0">
                                  <a:solidFill>
                                    <a:schemeClr val="bg1">
                                      <a:lumMod val="95000"/>
                                    </a:schemeClr>
                                  </a:solidFill>
                                  <a:latin typeface="Cambria Math" panose="02040503050406030204" pitchFamily="18" charset="0"/>
                                </a:rPr>
                                <m:t>)</m:t>
                              </m:r>
                            </m:oMath>
                          </a14:m>
                          <a:endParaRPr lang="en-GB" dirty="0">
                            <a:solidFill>
                              <a:schemeClr val="bg1">
                                <a:lumMod val="95000"/>
                              </a:schemeClr>
                            </a:solidFill>
                          </a:endParaRPr>
                        </a:p>
                      </a:txBody>
                      <a:tcPr anchor="ctr">
                        <a:lnL w="12700"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B w="381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4258332822"/>
                      </a:ext>
                    </a:extLst>
                  </a:tr>
                </a:tbl>
              </a:graphicData>
            </a:graphic>
          </p:graphicFrame>
        </mc:Choice>
        <mc:Fallback xmlns="">
          <p:graphicFrame>
            <p:nvGraphicFramePr>
              <p:cNvPr id="4" name="Table 4">
                <a:extLst>
                  <a:ext uri="{FF2B5EF4-FFF2-40B4-BE49-F238E27FC236}">
                    <a16:creationId xmlns:a16="http://schemas.microsoft.com/office/drawing/2014/main" id="{20C340BA-70F7-42D6-9252-103EBC1F8945}"/>
                  </a:ext>
                </a:extLst>
              </p:cNvPr>
              <p:cNvGraphicFramePr>
                <a:graphicFrameLocks noGrp="1"/>
              </p:cNvGraphicFramePr>
              <p:nvPr>
                <p:extLst>
                  <p:ext uri="{D42A27DB-BD31-4B8C-83A1-F6EECF244321}">
                    <p14:modId xmlns:p14="http://schemas.microsoft.com/office/powerpoint/2010/main" val="1122709360"/>
                  </p:ext>
                </p:extLst>
              </p:nvPr>
            </p:nvGraphicFramePr>
            <p:xfrm>
              <a:off x="875420" y="1520788"/>
              <a:ext cx="10570423" cy="3923912"/>
            </p:xfrm>
            <a:graphic>
              <a:graphicData uri="http://schemas.openxmlformats.org/drawingml/2006/table">
                <a:tbl>
                  <a:tblPr firstRow="1" bandRow="1">
                    <a:tableStyleId>{69012ECD-51FC-41F1-AA8D-1B2483CD663E}</a:tableStyleId>
                  </a:tblPr>
                  <a:tblGrid>
                    <a:gridCol w="1319976">
                      <a:extLst>
                        <a:ext uri="{9D8B030D-6E8A-4147-A177-3AD203B41FA5}">
                          <a16:colId xmlns:a16="http://schemas.microsoft.com/office/drawing/2014/main" val="3843610726"/>
                        </a:ext>
                      </a:extLst>
                    </a:gridCol>
                    <a:gridCol w="2829679">
                      <a:extLst>
                        <a:ext uri="{9D8B030D-6E8A-4147-A177-3AD203B41FA5}">
                          <a16:colId xmlns:a16="http://schemas.microsoft.com/office/drawing/2014/main" val="1921984029"/>
                        </a:ext>
                      </a:extLst>
                    </a:gridCol>
                    <a:gridCol w="3360429">
                      <a:extLst>
                        <a:ext uri="{9D8B030D-6E8A-4147-A177-3AD203B41FA5}">
                          <a16:colId xmlns:a16="http://schemas.microsoft.com/office/drawing/2014/main" val="3404596765"/>
                        </a:ext>
                      </a:extLst>
                    </a:gridCol>
                    <a:gridCol w="3060339">
                      <a:extLst>
                        <a:ext uri="{9D8B030D-6E8A-4147-A177-3AD203B41FA5}">
                          <a16:colId xmlns:a16="http://schemas.microsoft.com/office/drawing/2014/main" val="3632063375"/>
                        </a:ext>
                      </a:extLst>
                    </a:gridCol>
                  </a:tblGrid>
                  <a:tr h="540060">
                    <a:tc>
                      <a:txBody>
                        <a:bodyPr/>
                        <a:lstStyle/>
                        <a:p>
                          <a:pPr algn="ctr"/>
                          <a:endParaRPr lang="en-GB" b="1" dirty="0">
                            <a:solidFill>
                              <a:schemeClr val="tx1">
                                <a:lumMod val="85000"/>
                                <a:lumOff val="15000"/>
                              </a:schemeClr>
                            </a:solidFill>
                          </a:endParaRPr>
                        </a:p>
                      </a:txBody>
                      <a:tcPr anchor="ctr">
                        <a:lnL w="28575" cap="flat" cmpd="sng" algn="ctr">
                          <a:solidFill>
                            <a:schemeClr val="bg1">
                              <a:lumMod val="95000"/>
                            </a:schemeClr>
                          </a:solidFill>
                          <a:prstDash val="solid"/>
                          <a:round/>
                          <a:headEnd type="none" w="med" len="med"/>
                          <a:tailEnd type="none" w="med" len="med"/>
                        </a:lnL>
                        <a:lnT w="28575" cap="flat" cmpd="sng" algn="ctr">
                          <a:solidFill>
                            <a:schemeClr val="bg1">
                              <a:lumMod val="95000"/>
                            </a:schemeClr>
                          </a:solidFill>
                          <a:prstDash val="solid"/>
                          <a:round/>
                          <a:headEnd type="none" w="med" len="med"/>
                          <a:tailEnd type="none" w="med" len="med"/>
                        </a:lnT>
                      </a:tcPr>
                    </a:tc>
                    <a:tc>
                      <a:txBody>
                        <a:bodyPr/>
                        <a:lstStyle/>
                        <a:p>
                          <a:pPr algn="ctr"/>
                          <a:r>
                            <a:rPr lang="en-GB" b="1" dirty="0">
                              <a:solidFill>
                                <a:schemeClr val="tx1">
                                  <a:lumMod val="85000"/>
                                  <a:lumOff val="15000"/>
                                </a:schemeClr>
                              </a:solidFill>
                            </a:rPr>
                            <a:t>Edge List</a:t>
                          </a:r>
                        </a:p>
                      </a:txBody>
                      <a:tcPr anchor="ctr">
                        <a:lnT w="28575" cap="flat" cmpd="sng" algn="ctr">
                          <a:solidFill>
                            <a:schemeClr val="bg1">
                              <a:lumMod val="95000"/>
                            </a:schemeClr>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tx1">
                                  <a:lumMod val="85000"/>
                                  <a:lumOff val="15000"/>
                                </a:schemeClr>
                              </a:solidFill>
                            </a:rPr>
                            <a:t>Adjacency Matrix</a:t>
                          </a:r>
                        </a:p>
                      </a:txBody>
                      <a:tcPr anchor="ctr">
                        <a:lnT w="28575" cap="flat" cmpd="sng" algn="ctr">
                          <a:solidFill>
                            <a:schemeClr val="bg1">
                              <a:lumMod val="95000"/>
                            </a:schemeClr>
                          </a:solidFill>
                          <a:prstDash val="solid"/>
                          <a:round/>
                          <a:headEnd type="none" w="med" len="med"/>
                          <a:tailEnd type="none" w="med" len="med"/>
                        </a:lnT>
                      </a:tcPr>
                    </a:tc>
                    <a:tc>
                      <a:txBody>
                        <a:bodyPr/>
                        <a:lstStyle/>
                        <a:p>
                          <a:pPr algn="ctr"/>
                          <a:r>
                            <a:rPr lang="en-GB" b="1" dirty="0">
                              <a:solidFill>
                                <a:schemeClr val="tx1">
                                  <a:lumMod val="85000"/>
                                  <a:lumOff val="15000"/>
                                </a:schemeClr>
                              </a:solidFill>
                            </a:rPr>
                            <a:t>Adjacency List</a:t>
                          </a:r>
                        </a:p>
                      </a:txBody>
                      <a:tcPr anchor="ctr">
                        <a:lnR w="28575"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tcPr>
                    </a:tc>
                    <a:extLst>
                      <a:ext uri="{0D108BD9-81ED-4DB2-BD59-A6C34878D82A}">
                        <a16:rowId xmlns:a16="http://schemas.microsoft.com/office/drawing/2014/main" val="3017771549"/>
                      </a:ext>
                    </a:extLst>
                  </a:tr>
                  <a:tr h="1463040">
                    <a:tc>
                      <a:txBody>
                        <a:bodyPr/>
                        <a:lstStyle/>
                        <a:p>
                          <a:r>
                            <a:rPr lang="en-GB" dirty="0">
                              <a:solidFill>
                                <a:schemeClr val="bg1">
                                  <a:lumMod val="95000"/>
                                </a:schemeClr>
                              </a:solidFill>
                            </a:rPr>
                            <a:t>Space</a:t>
                          </a:r>
                        </a:p>
                      </a:txBody>
                      <a:tcPr anchor="ctr">
                        <a:lnL w="28575"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marL="538163" indent="0"/>
                          <a:r>
                            <a:rPr lang="en-GB" dirty="0">
                              <a:solidFill>
                                <a:schemeClr val="bg1">
                                  <a:lumMod val="65000"/>
                                </a:schemeClr>
                              </a:solidFill>
                            </a:rPr>
                            <a:t>Efficient for sparse graph.</a:t>
                          </a:r>
                        </a:p>
                        <a:p>
                          <a:pPr marL="538163" indent="0"/>
                          <a:endParaRPr lang="en-GB" dirty="0">
                            <a:solidFill>
                              <a:schemeClr val="bg1">
                                <a:lumMod val="65000"/>
                              </a:schemeClr>
                            </a:solidFill>
                          </a:endParaRPr>
                        </a:p>
                        <a:p>
                          <a:pPr marL="538163" indent="0"/>
                          <a:r>
                            <a:rPr lang="en-GB" dirty="0">
                              <a:solidFill>
                                <a:schemeClr val="bg1">
                                  <a:lumMod val="65000"/>
                                </a:schemeClr>
                              </a:solidFill>
                            </a:rPr>
                            <a:t>Less efficient for dense graph.</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endParaRPr lang="en-US"/>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blipFill>
                          <a:blip r:embed="rId3"/>
                          <a:stretch>
                            <a:fillRect l="-123732" t="-37917" r="-92029" b="-136250"/>
                          </a:stretch>
                        </a:blipFill>
                      </a:tcPr>
                    </a:tc>
                    <a:tc>
                      <a:txBody>
                        <a:bodyPr/>
                        <a:lstStyle/>
                        <a:p>
                          <a:pPr marL="538163" indent="0"/>
                          <a:r>
                            <a:rPr lang="en-GB" dirty="0">
                              <a:solidFill>
                                <a:schemeClr val="bg1">
                                  <a:lumMod val="65000"/>
                                </a:schemeClr>
                              </a:solidFill>
                            </a:rPr>
                            <a:t>Efficient for sparse graph.</a:t>
                          </a:r>
                        </a:p>
                        <a:p>
                          <a:pPr marL="538163" indent="0"/>
                          <a:endParaRPr lang="en-GB" dirty="0">
                            <a:solidFill>
                              <a:schemeClr val="bg1">
                                <a:lumMod val="65000"/>
                              </a:schemeClr>
                            </a:solidFill>
                          </a:endParaRPr>
                        </a:p>
                        <a:p>
                          <a:pPr marL="538163" indent="0"/>
                          <a:r>
                            <a:rPr lang="en-GB" dirty="0">
                              <a:solidFill>
                                <a:schemeClr val="bg1">
                                  <a:lumMod val="65000"/>
                                </a:schemeClr>
                              </a:solidFill>
                            </a:rPr>
                            <a:t>Less efficient for dense graph.</a:t>
                          </a:r>
                        </a:p>
                      </a:txBody>
                      <a:tcPr anchor="ctr">
                        <a:lnL w="12700"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tcPr>
                    </a:tc>
                    <a:extLst>
                      <a:ext uri="{0D108BD9-81ED-4DB2-BD59-A6C34878D82A}">
                        <a16:rowId xmlns:a16="http://schemas.microsoft.com/office/drawing/2014/main" val="784867344"/>
                      </a:ext>
                    </a:extLst>
                  </a:tr>
                  <a:tr h="960406">
                    <a:tc>
                      <a:txBody>
                        <a:bodyPr/>
                        <a:lstStyle/>
                        <a:p>
                          <a:r>
                            <a:rPr lang="en-GB" dirty="0">
                              <a:solidFill>
                                <a:schemeClr val="bg1">
                                  <a:lumMod val="95000"/>
                                </a:schemeClr>
                              </a:solidFill>
                            </a:rPr>
                            <a:t>Edge weight lookup</a:t>
                          </a:r>
                        </a:p>
                      </a:txBody>
                      <a:tcPr anchor="ctr">
                        <a:lnL w="28575"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endParaRPr lang="en-US"/>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blipFill>
                          <a:blip r:embed="rId3"/>
                          <a:stretch>
                            <a:fillRect l="-47198" t="-209494" r="-228448" b="-106962"/>
                          </a:stretch>
                        </a:blipFill>
                      </a:tcPr>
                    </a:tc>
                    <a:tc>
                      <a:txBody>
                        <a:bodyPr/>
                        <a:lstStyle/>
                        <a:p>
                          <a:endParaRPr lang="en-US"/>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blipFill>
                          <a:blip r:embed="rId3"/>
                          <a:stretch>
                            <a:fillRect l="-123732" t="-209494" r="-92029" b="-106962"/>
                          </a:stretch>
                        </a:blipFill>
                      </a:tcPr>
                    </a:tc>
                    <a:tc>
                      <a:txBody>
                        <a:bodyPr/>
                        <a:lstStyle/>
                        <a:p>
                          <a:endParaRPr lang="en-US"/>
                        </a:p>
                      </a:txBody>
                      <a:tcPr anchor="ctr">
                        <a:lnL w="12700"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blipFill>
                          <a:blip r:embed="rId3"/>
                          <a:stretch>
                            <a:fillRect l="-246016" t="-209494" r="-1195" b="-106962"/>
                          </a:stretch>
                        </a:blipFill>
                      </a:tcPr>
                    </a:tc>
                    <a:extLst>
                      <a:ext uri="{0D108BD9-81ED-4DB2-BD59-A6C34878D82A}">
                        <a16:rowId xmlns:a16="http://schemas.microsoft.com/office/drawing/2014/main" val="327526390"/>
                      </a:ext>
                    </a:extLst>
                  </a:tr>
                  <a:tr h="960406">
                    <a:tc>
                      <a:txBody>
                        <a:bodyPr/>
                        <a:lstStyle/>
                        <a:p>
                          <a:r>
                            <a:rPr lang="en-GB" dirty="0">
                              <a:solidFill>
                                <a:schemeClr val="bg1">
                                  <a:lumMod val="95000"/>
                                </a:schemeClr>
                              </a:solidFill>
                            </a:rPr>
                            <a:t>Iterating over all edges</a:t>
                          </a:r>
                        </a:p>
                      </a:txBody>
                      <a:tcPr anchor="ctr">
                        <a:lnL w="28575"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bg1">
                              <a:lumMod val="95000"/>
                            </a:schemeClr>
                          </a:solidFill>
                          <a:prstDash val="solid"/>
                          <a:round/>
                          <a:headEnd type="none" w="med" len="med"/>
                          <a:tailEnd type="none" w="med" len="med"/>
                        </a:lnB>
                      </a:tcPr>
                    </a:tc>
                    <a:tc>
                      <a:txBody>
                        <a:bodyPr/>
                        <a:lstStyle/>
                        <a:p>
                          <a:endParaRPr lang="en-US"/>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bg1">
                              <a:lumMod val="95000"/>
                            </a:schemeClr>
                          </a:solidFill>
                          <a:prstDash val="solid"/>
                          <a:round/>
                          <a:headEnd type="none" w="med" len="med"/>
                          <a:tailEnd type="none" w="med" len="med"/>
                        </a:lnB>
                        <a:blipFill>
                          <a:blip r:embed="rId3"/>
                          <a:stretch>
                            <a:fillRect l="-47198" t="-309494" r="-228448" b="-6962"/>
                          </a:stretch>
                        </a:blipFill>
                      </a:tcPr>
                    </a:tc>
                    <a:tc>
                      <a:txBody>
                        <a:bodyPr/>
                        <a:lstStyle/>
                        <a:p>
                          <a:endParaRPr lang="en-US"/>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bg1">
                              <a:lumMod val="95000"/>
                            </a:schemeClr>
                          </a:solidFill>
                          <a:prstDash val="solid"/>
                          <a:round/>
                          <a:headEnd type="none" w="med" len="med"/>
                          <a:tailEnd type="none" w="med" len="med"/>
                        </a:lnB>
                        <a:blipFill>
                          <a:blip r:embed="rId3"/>
                          <a:stretch>
                            <a:fillRect l="-123732" t="-309494" r="-92029" b="-6962"/>
                          </a:stretch>
                        </a:blipFill>
                      </a:tcPr>
                    </a:tc>
                    <a:tc>
                      <a:txBody>
                        <a:bodyPr/>
                        <a:lstStyle/>
                        <a:p>
                          <a:endParaRPr lang="en-US"/>
                        </a:p>
                      </a:txBody>
                      <a:tcPr anchor="ctr">
                        <a:lnL w="12700"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B w="38100" cap="flat" cmpd="sng" algn="ctr">
                          <a:solidFill>
                            <a:schemeClr val="bg1">
                              <a:lumMod val="95000"/>
                            </a:schemeClr>
                          </a:solidFill>
                          <a:prstDash val="solid"/>
                          <a:round/>
                          <a:headEnd type="none" w="med" len="med"/>
                          <a:tailEnd type="none" w="med" len="med"/>
                        </a:lnB>
                        <a:blipFill>
                          <a:blip r:embed="rId3"/>
                          <a:stretch>
                            <a:fillRect l="-246016" t="-309494" r="-1195" b="-6962"/>
                          </a:stretch>
                        </a:blipFill>
                      </a:tcPr>
                    </a:tc>
                    <a:extLst>
                      <a:ext uri="{0D108BD9-81ED-4DB2-BD59-A6C34878D82A}">
                        <a16:rowId xmlns:a16="http://schemas.microsoft.com/office/drawing/2014/main" val="4258332822"/>
                      </a:ext>
                    </a:extLst>
                  </a:tr>
                </a:tbl>
              </a:graphicData>
            </a:graphic>
          </p:graphicFrame>
        </mc:Fallback>
      </mc:AlternateContent>
      <p:pic>
        <p:nvPicPr>
          <p:cNvPr id="7" name="Graphic 6" descr="Badge Follow">
            <a:extLst>
              <a:ext uri="{FF2B5EF4-FFF2-40B4-BE49-F238E27FC236}">
                <a16:creationId xmlns:a16="http://schemas.microsoft.com/office/drawing/2014/main" id="{BBC62126-A550-4F55-9E9E-48B07020B2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6045" y="2174826"/>
            <a:ext cx="385192" cy="385192"/>
          </a:xfrm>
          <a:prstGeom prst="rect">
            <a:avLst/>
          </a:prstGeom>
        </p:spPr>
      </p:pic>
      <p:pic>
        <p:nvPicPr>
          <p:cNvPr id="9" name="Graphic 8" descr="Badge Unfollow">
            <a:extLst>
              <a:ext uri="{FF2B5EF4-FFF2-40B4-BE49-F238E27FC236}">
                <a16:creationId xmlns:a16="http://schemas.microsoft.com/office/drawing/2014/main" id="{5C26E123-9D7A-41AA-B99F-55A4B944411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26045" y="3021460"/>
            <a:ext cx="385192" cy="385192"/>
          </a:xfrm>
          <a:prstGeom prst="rect">
            <a:avLst/>
          </a:prstGeom>
        </p:spPr>
      </p:pic>
      <p:pic>
        <p:nvPicPr>
          <p:cNvPr id="10" name="Graphic 9" descr="Badge Follow">
            <a:extLst>
              <a:ext uri="{FF2B5EF4-FFF2-40B4-BE49-F238E27FC236}">
                <a16:creationId xmlns:a16="http://schemas.microsoft.com/office/drawing/2014/main" id="{58EB3415-EFB9-4116-B6A8-93BAE3ADED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6045" y="3779648"/>
            <a:ext cx="385192" cy="385192"/>
          </a:xfrm>
          <a:prstGeom prst="rect">
            <a:avLst/>
          </a:prstGeom>
        </p:spPr>
      </p:pic>
      <p:pic>
        <p:nvPicPr>
          <p:cNvPr id="11" name="Graphic 10" descr="Badge Unfollow">
            <a:extLst>
              <a:ext uri="{FF2B5EF4-FFF2-40B4-BE49-F238E27FC236}">
                <a16:creationId xmlns:a16="http://schemas.microsoft.com/office/drawing/2014/main" id="{1D3E78FC-ABD8-480A-A30F-C5935DC628F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26045" y="4743471"/>
            <a:ext cx="385192" cy="385192"/>
          </a:xfrm>
          <a:prstGeom prst="rect">
            <a:avLst/>
          </a:prstGeom>
        </p:spPr>
      </p:pic>
      <p:pic>
        <p:nvPicPr>
          <p:cNvPr id="13" name="Graphic 12" descr="Badge Follow">
            <a:extLst>
              <a:ext uri="{FF2B5EF4-FFF2-40B4-BE49-F238E27FC236}">
                <a16:creationId xmlns:a16="http://schemas.microsoft.com/office/drawing/2014/main" id="{24F2E0C5-3846-4291-AB55-057ACACEC4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2784" y="4743471"/>
            <a:ext cx="385192" cy="385192"/>
          </a:xfrm>
          <a:prstGeom prst="rect">
            <a:avLst/>
          </a:prstGeom>
        </p:spPr>
      </p:pic>
      <p:pic>
        <p:nvPicPr>
          <p:cNvPr id="14" name="Graphic 13" descr="Badge Follow">
            <a:extLst>
              <a:ext uri="{FF2B5EF4-FFF2-40B4-BE49-F238E27FC236}">
                <a16:creationId xmlns:a16="http://schemas.microsoft.com/office/drawing/2014/main" id="{0BF8CE78-1F99-4009-AF6E-FD9CE3C78F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2784" y="2174826"/>
            <a:ext cx="385192" cy="385192"/>
          </a:xfrm>
          <a:prstGeom prst="rect">
            <a:avLst/>
          </a:prstGeom>
        </p:spPr>
      </p:pic>
      <p:pic>
        <p:nvPicPr>
          <p:cNvPr id="15" name="Graphic 14" descr="Badge Unfollow">
            <a:extLst>
              <a:ext uri="{FF2B5EF4-FFF2-40B4-BE49-F238E27FC236}">
                <a16:creationId xmlns:a16="http://schemas.microsoft.com/office/drawing/2014/main" id="{94A9E107-47AF-4A72-AB76-83402ED4AD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32784" y="3021460"/>
            <a:ext cx="385192" cy="385192"/>
          </a:xfrm>
          <a:prstGeom prst="rect">
            <a:avLst/>
          </a:prstGeom>
        </p:spPr>
      </p:pic>
      <p:pic>
        <p:nvPicPr>
          <p:cNvPr id="16" name="Graphic 15" descr="Badge Unfollow">
            <a:extLst>
              <a:ext uri="{FF2B5EF4-FFF2-40B4-BE49-F238E27FC236}">
                <a16:creationId xmlns:a16="http://schemas.microsoft.com/office/drawing/2014/main" id="{3288231C-4E55-4DC7-994E-3ED8B2B59F4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32784" y="3779648"/>
            <a:ext cx="385192" cy="385192"/>
          </a:xfrm>
          <a:prstGeom prst="rect">
            <a:avLst/>
          </a:prstGeom>
        </p:spPr>
      </p:pic>
      <p:pic>
        <p:nvPicPr>
          <p:cNvPr id="18" name="Graphic 17" descr="Badge Follow">
            <a:extLst>
              <a:ext uri="{FF2B5EF4-FFF2-40B4-BE49-F238E27FC236}">
                <a16:creationId xmlns:a16="http://schemas.microsoft.com/office/drawing/2014/main" id="{D379C0BD-DBB3-410E-8A32-5FCC01E147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16453" y="4743471"/>
            <a:ext cx="385192" cy="385192"/>
          </a:xfrm>
          <a:prstGeom prst="rect">
            <a:avLst/>
          </a:prstGeom>
        </p:spPr>
      </p:pic>
      <p:pic>
        <p:nvPicPr>
          <p:cNvPr id="22" name="Graphic 21" descr="Badge Follow">
            <a:extLst>
              <a:ext uri="{FF2B5EF4-FFF2-40B4-BE49-F238E27FC236}">
                <a16:creationId xmlns:a16="http://schemas.microsoft.com/office/drawing/2014/main" id="{231A1AB1-5AB9-433B-BBA3-8B734113D9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16453" y="2174826"/>
            <a:ext cx="385192" cy="385192"/>
          </a:xfrm>
          <a:prstGeom prst="rect">
            <a:avLst/>
          </a:prstGeom>
        </p:spPr>
      </p:pic>
      <p:pic>
        <p:nvPicPr>
          <p:cNvPr id="23" name="Graphic 22" descr="Badge Unfollow">
            <a:extLst>
              <a:ext uri="{FF2B5EF4-FFF2-40B4-BE49-F238E27FC236}">
                <a16:creationId xmlns:a16="http://schemas.microsoft.com/office/drawing/2014/main" id="{48CCD6E4-BF4A-4207-BEC8-2932068780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16453" y="3021460"/>
            <a:ext cx="385192" cy="385192"/>
          </a:xfrm>
          <a:prstGeom prst="rect">
            <a:avLst/>
          </a:prstGeom>
        </p:spPr>
      </p:pic>
      <p:pic>
        <p:nvPicPr>
          <p:cNvPr id="24" name="Graphic 23" descr="Badge Unfollow">
            <a:extLst>
              <a:ext uri="{FF2B5EF4-FFF2-40B4-BE49-F238E27FC236}">
                <a16:creationId xmlns:a16="http://schemas.microsoft.com/office/drawing/2014/main" id="{6CF67B9E-7F99-4130-AC07-AC0CCAE181D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16453" y="3779648"/>
            <a:ext cx="385192" cy="385192"/>
          </a:xfrm>
          <a:prstGeom prst="rect">
            <a:avLst/>
          </a:prstGeom>
        </p:spPr>
      </p:pic>
    </p:spTree>
    <p:extLst>
      <p:ext uri="{BB962C8B-B14F-4D97-AF65-F5344CB8AC3E}">
        <p14:creationId xmlns:p14="http://schemas.microsoft.com/office/powerpoint/2010/main" val="3794604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501E87-33A6-4F53-B38E-477C255B9FE3}"/>
              </a:ext>
            </a:extLst>
          </p:cNvPr>
          <p:cNvSpPr>
            <a:spLocks noGrp="1"/>
          </p:cNvSpPr>
          <p:nvPr>
            <p:ph type="body" sz="quarter" idx="10"/>
          </p:nvPr>
        </p:nvSpPr>
        <p:spPr>
          <a:xfrm>
            <a:off x="488054" y="548681"/>
            <a:ext cx="5636255" cy="5796643"/>
          </a:xfrm>
        </p:spPr>
        <p:txBody>
          <a:bodyPr anchor="ctr">
            <a:noAutofit/>
          </a:bodyPr>
          <a:lstStyle/>
          <a:p>
            <a:pPr marL="0" indent="0">
              <a:buNone/>
            </a:pPr>
            <a:r>
              <a:rPr lang="en-GB" sz="2400" dirty="0"/>
              <a:t>A vertex may not belong to any edge.</a:t>
            </a:r>
          </a:p>
        </p:txBody>
      </p:sp>
      <p:sp>
        <p:nvSpPr>
          <p:cNvPr id="5" name="Oval 4">
            <a:extLst>
              <a:ext uri="{FF2B5EF4-FFF2-40B4-BE49-F238E27FC236}">
                <a16:creationId xmlns:a16="http://schemas.microsoft.com/office/drawing/2014/main" id="{26111954-0DF5-4C10-B320-50C71A848B24}"/>
              </a:ext>
            </a:extLst>
          </p:cNvPr>
          <p:cNvSpPr/>
          <p:nvPr/>
        </p:nvSpPr>
        <p:spPr>
          <a:xfrm>
            <a:off x="8684576" y="1551236"/>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A</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5A7D10E6-BA42-435C-9BF8-52A4159BE9BA}"/>
              </a:ext>
            </a:extLst>
          </p:cNvPr>
          <p:cNvSpPr/>
          <p:nvPr/>
        </p:nvSpPr>
        <p:spPr>
          <a:xfrm>
            <a:off x="10543680" y="5471020"/>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F</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31E3624-789D-42ED-A08E-02909503D882}"/>
              </a:ext>
            </a:extLst>
          </p:cNvPr>
          <p:cNvSpPr/>
          <p:nvPr/>
        </p:nvSpPr>
        <p:spPr>
          <a:xfrm>
            <a:off x="6942574" y="2914417"/>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B</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154D30F5-C0DE-48D5-95FD-910C0DF6741C}"/>
              </a:ext>
            </a:extLst>
          </p:cNvPr>
          <p:cNvSpPr/>
          <p:nvPr/>
        </p:nvSpPr>
        <p:spPr>
          <a:xfrm>
            <a:off x="8684576" y="4041068"/>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C</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144B035-6485-4228-A1B7-824420AD7BAE}"/>
              </a:ext>
            </a:extLst>
          </p:cNvPr>
          <p:cNvSpPr/>
          <p:nvPr/>
        </p:nvSpPr>
        <p:spPr>
          <a:xfrm>
            <a:off x="10304756" y="2914417"/>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D</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1094A3B-749E-4DFF-9381-D270AF74C99B}"/>
              </a:ext>
            </a:extLst>
          </p:cNvPr>
          <p:cNvSpPr/>
          <p:nvPr/>
        </p:nvSpPr>
        <p:spPr>
          <a:xfrm>
            <a:off x="8305888" y="5769260"/>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E</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E130ACD3-33E0-44E1-9108-6D8ED77785AF}"/>
              </a:ext>
            </a:extLst>
          </p:cNvPr>
          <p:cNvCxnSpPr>
            <a:stCxn id="5" idx="5"/>
            <a:endCxn id="9" idx="1"/>
          </p:cNvCxnSpPr>
          <p:nvPr/>
        </p:nvCxnSpPr>
        <p:spPr>
          <a:xfrm>
            <a:off x="9237740" y="2104400"/>
            <a:ext cx="1161924" cy="904925"/>
          </a:xfrm>
          <a:prstGeom prst="line">
            <a:avLst/>
          </a:prstGeom>
          <a:ln w="38100">
            <a:solidFill>
              <a:schemeClr val="bg1">
                <a:lumMod val="95000"/>
              </a:schemeClr>
            </a:solidFill>
            <a:tailEnd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F266C-70F8-4DE8-AB0F-106AE017C5F9}"/>
              </a:ext>
            </a:extLst>
          </p:cNvPr>
          <p:cNvCxnSpPr>
            <a:cxnSpLocks/>
            <a:stCxn id="5" idx="3"/>
            <a:endCxn id="7" idx="7"/>
          </p:cNvCxnSpPr>
          <p:nvPr/>
        </p:nvCxnSpPr>
        <p:spPr>
          <a:xfrm flipH="1">
            <a:off x="7495738" y="2104400"/>
            <a:ext cx="1283746" cy="904925"/>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3E878E-0C58-405A-B1F4-06EF7128F7FD}"/>
              </a:ext>
            </a:extLst>
          </p:cNvPr>
          <p:cNvCxnSpPr>
            <a:stCxn id="5" idx="4"/>
            <a:endCxn id="8" idx="0"/>
          </p:cNvCxnSpPr>
          <p:nvPr/>
        </p:nvCxnSpPr>
        <p:spPr>
          <a:xfrm>
            <a:off x="9008612" y="2199308"/>
            <a:ext cx="0" cy="184176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517018-E479-4374-91AC-75937206D12B}"/>
              </a:ext>
            </a:extLst>
          </p:cNvPr>
          <p:cNvCxnSpPr>
            <a:cxnSpLocks/>
            <a:stCxn id="7" idx="5"/>
            <a:endCxn id="8" idx="1"/>
          </p:cNvCxnSpPr>
          <p:nvPr/>
        </p:nvCxnSpPr>
        <p:spPr>
          <a:xfrm>
            <a:off x="7495738" y="3467581"/>
            <a:ext cx="1283746" cy="668395"/>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4CC5A4-F1E6-4241-B093-AB7F43E1E85F}"/>
              </a:ext>
            </a:extLst>
          </p:cNvPr>
          <p:cNvCxnSpPr>
            <a:stCxn id="8" idx="4"/>
            <a:endCxn id="10" idx="0"/>
          </p:cNvCxnSpPr>
          <p:nvPr/>
        </p:nvCxnSpPr>
        <p:spPr>
          <a:xfrm flipH="1">
            <a:off x="8629924" y="4689140"/>
            <a:ext cx="378688" cy="108012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2F4375E-25A5-43BE-BB03-34B3D4BCBE45}"/>
              </a:ext>
            </a:extLst>
          </p:cNvPr>
          <p:cNvCxnSpPr>
            <a:stCxn id="10" idx="6"/>
            <a:endCxn id="6" idx="2"/>
          </p:cNvCxnSpPr>
          <p:nvPr/>
        </p:nvCxnSpPr>
        <p:spPr>
          <a:xfrm flipV="1">
            <a:off x="8953960" y="5795056"/>
            <a:ext cx="1589720" cy="29824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4E4B60B-9607-4E3D-98C5-18FAF2223AF8}"/>
              </a:ext>
            </a:extLst>
          </p:cNvPr>
          <p:cNvCxnSpPr>
            <a:stCxn id="8" idx="5"/>
            <a:endCxn id="6" idx="1"/>
          </p:cNvCxnSpPr>
          <p:nvPr/>
        </p:nvCxnSpPr>
        <p:spPr>
          <a:xfrm>
            <a:off x="9237740" y="4594232"/>
            <a:ext cx="1400848" cy="971696"/>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C3C1C3-DAAE-4FA4-AE1C-DF0CEA3718E3}"/>
              </a:ext>
            </a:extLst>
          </p:cNvPr>
          <p:cNvCxnSpPr>
            <a:stCxn id="9" idx="4"/>
            <a:endCxn id="6" idx="0"/>
          </p:cNvCxnSpPr>
          <p:nvPr/>
        </p:nvCxnSpPr>
        <p:spPr>
          <a:xfrm>
            <a:off x="10628792" y="3562489"/>
            <a:ext cx="238924" cy="19085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0BC37C1-C239-4C4F-9509-650B07F20681}"/>
              </a:ext>
            </a:extLst>
          </p:cNvPr>
          <p:cNvCxnSpPr>
            <a:stCxn id="8" idx="7"/>
            <a:endCxn id="9" idx="3"/>
          </p:cNvCxnSpPr>
          <p:nvPr/>
        </p:nvCxnSpPr>
        <p:spPr>
          <a:xfrm flipV="1">
            <a:off x="9237740" y="3467581"/>
            <a:ext cx="1161924" cy="668395"/>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6FA79EFD-C803-4791-8A1A-98CC91AA6646}"/>
              </a:ext>
            </a:extLst>
          </p:cNvPr>
          <p:cNvSpPr/>
          <p:nvPr/>
        </p:nvSpPr>
        <p:spPr>
          <a:xfrm>
            <a:off x="7022109" y="4639174"/>
            <a:ext cx="648072" cy="648072"/>
          </a:xfrm>
          <a:prstGeom prst="ellipse">
            <a:avLst/>
          </a:prstGeom>
          <a:solidFill>
            <a:srgbClr val="0070C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K</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5437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501E87-33A6-4F53-B38E-477C255B9FE3}"/>
              </a:ext>
            </a:extLst>
          </p:cNvPr>
          <p:cNvSpPr>
            <a:spLocks noGrp="1"/>
          </p:cNvSpPr>
          <p:nvPr>
            <p:ph type="body" sz="quarter" idx="10"/>
          </p:nvPr>
        </p:nvSpPr>
        <p:spPr>
          <a:xfrm>
            <a:off x="324179" y="368660"/>
            <a:ext cx="5519793" cy="1311133"/>
          </a:xfrm>
        </p:spPr>
        <p:txBody>
          <a:bodyPr anchor="t">
            <a:noAutofit/>
          </a:bodyPr>
          <a:lstStyle/>
          <a:p>
            <a:pPr marL="0" indent="0">
              <a:buNone/>
            </a:pPr>
            <a:r>
              <a:rPr lang="en-GB" sz="2400" dirty="0"/>
              <a:t>Graphs are </a:t>
            </a:r>
            <a:r>
              <a:rPr lang="en-GB" sz="2400" b="1" dirty="0">
                <a:solidFill>
                  <a:srgbClr val="FFC000"/>
                </a:solidFill>
              </a:rPr>
              <a:t>dense</a:t>
            </a:r>
            <a:r>
              <a:rPr lang="en-GB" sz="2400" dirty="0"/>
              <a:t> when the number of edges is close to the maximal number of edges</a:t>
            </a:r>
          </a:p>
        </p:txBody>
      </p:sp>
      <p:sp>
        <p:nvSpPr>
          <p:cNvPr id="51" name="Text Placeholder 2">
            <a:extLst>
              <a:ext uri="{FF2B5EF4-FFF2-40B4-BE49-F238E27FC236}">
                <a16:creationId xmlns:a16="http://schemas.microsoft.com/office/drawing/2014/main" id="{A20F835A-C36C-41C7-9F12-BE0E2C5F31C3}"/>
              </a:ext>
            </a:extLst>
          </p:cNvPr>
          <p:cNvSpPr txBox="1">
            <a:spLocks/>
          </p:cNvSpPr>
          <p:nvPr/>
        </p:nvSpPr>
        <p:spPr>
          <a:xfrm>
            <a:off x="6449644" y="368660"/>
            <a:ext cx="5357276" cy="127512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2">
                    <a:lumMod val="20000"/>
                    <a:lumOff val="8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2">
                    <a:lumMod val="20000"/>
                    <a:lumOff val="8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2">
                    <a:lumMod val="20000"/>
                    <a:lumOff val="8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lumMod val="20000"/>
                    <a:lumOff val="8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lumMod val="20000"/>
                    <a:lumOff val="8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A </a:t>
            </a:r>
            <a:r>
              <a:rPr lang="en-GB" sz="2400" b="1" dirty="0">
                <a:solidFill>
                  <a:srgbClr val="FFC000"/>
                </a:solidFill>
              </a:rPr>
              <a:t>sparse</a:t>
            </a:r>
            <a:r>
              <a:rPr lang="en-GB" sz="2400" dirty="0"/>
              <a:t> graphs has few edges relative to its number of vertices.</a:t>
            </a:r>
          </a:p>
        </p:txBody>
      </p:sp>
      <p:grpSp>
        <p:nvGrpSpPr>
          <p:cNvPr id="179" name="Group 178">
            <a:extLst>
              <a:ext uri="{FF2B5EF4-FFF2-40B4-BE49-F238E27FC236}">
                <a16:creationId xmlns:a16="http://schemas.microsoft.com/office/drawing/2014/main" id="{96D7F3E8-DFD1-413F-BD60-D1954A72B8BB}"/>
              </a:ext>
            </a:extLst>
          </p:cNvPr>
          <p:cNvGrpSpPr/>
          <p:nvPr/>
        </p:nvGrpSpPr>
        <p:grpSpPr>
          <a:xfrm>
            <a:off x="7151004" y="1760891"/>
            <a:ext cx="4010254" cy="4584433"/>
            <a:chOff x="7151004" y="1760891"/>
            <a:chExt cx="4010254" cy="4584433"/>
          </a:xfrm>
        </p:grpSpPr>
        <p:sp>
          <p:nvSpPr>
            <p:cNvPr id="83" name="Oval 82">
              <a:extLst>
                <a:ext uri="{FF2B5EF4-FFF2-40B4-BE49-F238E27FC236}">
                  <a16:creationId xmlns:a16="http://schemas.microsoft.com/office/drawing/2014/main" id="{435FBC0F-ECEC-4ADA-AE63-14D18A9E8C87}"/>
                </a:ext>
              </a:extLst>
            </p:cNvPr>
            <p:cNvSpPr/>
            <p:nvPr/>
          </p:nvSpPr>
          <p:spPr>
            <a:xfrm>
              <a:off x="8893006" y="1760891"/>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A</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4" name="Oval 83">
              <a:extLst>
                <a:ext uri="{FF2B5EF4-FFF2-40B4-BE49-F238E27FC236}">
                  <a16:creationId xmlns:a16="http://schemas.microsoft.com/office/drawing/2014/main" id="{973E1DE5-87D9-411C-B40D-BECFA059DFE3}"/>
                </a:ext>
              </a:extLst>
            </p:cNvPr>
            <p:cNvSpPr/>
            <p:nvPr/>
          </p:nvSpPr>
          <p:spPr>
            <a:xfrm>
              <a:off x="10513186" y="5697252"/>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F</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5" name="Oval 84">
              <a:extLst>
                <a:ext uri="{FF2B5EF4-FFF2-40B4-BE49-F238E27FC236}">
                  <a16:creationId xmlns:a16="http://schemas.microsoft.com/office/drawing/2014/main" id="{F7464F81-E973-409D-8584-3E09A23FF70F}"/>
                </a:ext>
              </a:extLst>
            </p:cNvPr>
            <p:cNvSpPr/>
            <p:nvPr/>
          </p:nvSpPr>
          <p:spPr>
            <a:xfrm>
              <a:off x="7151004" y="3124072"/>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B</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6" name="Oval 85">
              <a:extLst>
                <a:ext uri="{FF2B5EF4-FFF2-40B4-BE49-F238E27FC236}">
                  <a16:creationId xmlns:a16="http://schemas.microsoft.com/office/drawing/2014/main" id="{B9CFD3F6-73E2-424D-B378-09D1CF939B15}"/>
                </a:ext>
              </a:extLst>
            </p:cNvPr>
            <p:cNvSpPr/>
            <p:nvPr/>
          </p:nvSpPr>
          <p:spPr>
            <a:xfrm>
              <a:off x="8893006" y="4250723"/>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C</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7" name="Oval 86">
              <a:extLst>
                <a:ext uri="{FF2B5EF4-FFF2-40B4-BE49-F238E27FC236}">
                  <a16:creationId xmlns:a16="http://schemas.microsoft.com/office/drawing/2014/main" id="{B4BC299B-182A-4C60-99FC-D0B1BE167ABB}"/>
                </a:ext>
              </a:extLst>
            </p:cNvPr>
            <p:cNvSpPr/>
            <p:nvPr/>
          </p:nvSpPr>
          <p:spPr>
            <a:xfrm>
              <a:off x="10513186" y="3124072"/>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D</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8" name="Oval 87">
              <a:extLst>
                <a:ext uri="{FF2B5EF4-FFF2-40B4-BE49-F238E27FC236}">
                  <a16:creationId xmlns:a16="http://schemas.microsoft.com/office/drawing/2014/main" id="{64C2594D-22EE-480F-BB90-B2DD2120E00D}"/>
                </a:ext>
              </a:extLst>
            </p:cNvPr>
            <p:cNvSpPr/>
            <p:nvPr/>
          </p:nvSpPr>
          <p:spPr>
            <a:xfrm>
              <a:off x="7151004" y="5697252"/>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E</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89" name="Straight Connector 88">
              <a:extLst>
                <a:ext uri="{FF2B5EF4-FFF2-40B4-BE49-F238E27FC236}">
                  <a16:creationId xmlns:a16="http://schemas.microsoft.com/office/drawing/2014/main" id="{01DA1F9A-084F-443A-B54A-37BA053F5BB7}"/>
                </a:ext>
              </a:extLst>
            </p:cNvPr>
            <p:cNvCxnSpPr>
              <a:stCxn id="83" idx="5"/>
              <a:endCxn id="87" idx="1"/>
            </p:cNvCxnSpPr>
            <p:nvPr/>
          </p:nvCxnSpPr>
          <p:spPr>
            <a:xfrm>
              <a:off x="9446170" y="2314055"/>
              <a:ext cx="1161924" cy="904925"/>
            </a:xfrm>
            <a:prstGeom prst="line">
              <a:avLst/>
            </a:prstGeom>
            <a:ln w="38100">
              <a:solidFill>
                <a:schemeClr val="bg1">
                  <a:lumMod val="95000"/>
                </a:schemeClr>
              </a:solidFill>
              <a:tailEnd w="lg" len="lg"/>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972D0EF-5A34-4D95-942D-696E13711A93}"/>
                </a:ext>
              </a:extLst>
            </p:cNvPr>
            <p:cNvCxnSpPr>
              <a:cxnSpLocks/>
              <a:stCxn id="83" idx="3"/>
              <a:endCxn id="85" idx="7"/>
            </p:cNvCxnSpPr>
            <p:nvPr/>
          </p:nvCxnSpPr>
          <p:spPr>
            <a:xfrm flipH="1">
              <a:off x="7704168" y="2314055"/>
              <a:ext cx="1283746" cy="904925"/>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DC66F01-9B9F-4C8A-BA3C-A9EC715C9408}"/>
                </a:ext>
              </a:extLst>
            </p:cNvPr>
            <p:cNvCxnSpPr>
              <a:cxnSpLocks/>
              <a:stCxn id="83" idx="4"/>
              <a:endCxn id="86" idx="0"/>
            </p:cNvCxnSpPr>
            <p:nvPr/>
          </p:nvCxnSpPr>
          <p:spPr>
            <a:xfrm>
              <a:off x="9217042" y="2408963"/>
              <a:ext cx="0" cy="184176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377A8E0-927F-49D5-91BD-157756CECF77}"/>
                </a:ext>
              </a:extLst>
            </p:cNvPr>
            <p:cNvCxnSpPr>
              <a:stCxn id="86" idx="5"/>
              <a:endCxn id="84" idx="1"/>
            </p:cNvCxnSpPr>
            <p:nvPr/>
          </p:nvCxnSpPr>
          <p:spPr>
            <a:xfrm>
              <a:off x="9446170" y="4803887"/>
              <a:ext cx="1161924" cy="988273"/>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E43154C-7EE0-459D-AB7F-79E0A1FC55B9}"/>
                </a:ext>
              </a:extLst>
            </p:cNvPr>
            <p:cNvCxnSpPr>
              <a:stCxn id="86" idx="7"/>
              <a:endCxn id="87" idx="3"/>
            </p:cNvCxnSpPr>
            <p:nvPr/>
          </p:nvCxnSpPr>
          <p:spPr>
            <a:xfrm flipV="1">
              <a:off x="9446170" y="3677236"/>
              <a:ext cx="1161924" cy="668395"/>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8503982-B196-4497-8505-7B3CE0695B62}"/>
                </a:ext>
              </a:extLst>
            </p:cNvPr>
            <p:cNvCxnSpPr>
              <a:stCxn id="85" idx="4"/>
              <a:endCxn id="88" idx="0"/>
            </p:cNvCxnSpPr>
            <p:nvPr/>
          </p:nvCxnSpPr>
          <p:spPr>
            <a:xfrm>
              <a:off x="7475040" y="3772144"/>
              <a:ext cx="0" cy="192510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78" name="Group 177">
            <a:extLst>
              <a:ext uri="{FF2B5EF4-FFF2-40B4-BE49-F238E27FC236}">
                <a16:creationId xmlns:a16="http://schemas.microsoft.com/office/drawing/2014/main" id="{5AAEF97A-5287-4388-99CD-82871858EB8D}"/>
              </a:ext>
            </a:extLst>
          </p:cNvPr>
          <p:cNvGrpSpPr/>
          <p:nvPr/>
        </p:nvGrpSpPr>
        <p:grpSpPr>
          <a:xfrm>
            <a:off x="1024807" y="1883624"/>
            <a:ext cx="4010254" cy="4338967"/>
            <a:chOff x="1024807" y="1916832"/>
            <a:chExt cx="4010254" cy="4338967"/>
          </a:xfrm>
        </p:grpSpPr>
        <p:sp>
          <p:nvSpPr>
            <p:cNvPr id="25" name="Oval 24">
              <a:extLst>
                <a:ext uri="{FF2B5EF4-FFF2-40B4-BE49-F238E27FC236}">
                  <a16:creationId xmlns:a16="http://schemas.microsoft.com/office/drawing/2014/main" id="{21B463F4-A4B0-4E80-809E-79A0DBDAF6A3}"/>
                </a:ext>
              </a:extLst>
            </p:cNvPr>
            <p:cNvSpPr/>
            <p:nvPr/>
          </p:nvSpPr>
          <p:spPr>
            <a:xfrm>
              <a:off x="2705898" y="1916832"/>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A</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0E68264F-19F3-4DF3-A3FA-2541D676ECD3}"/>
                </a:ext>
              </a:extLst>
            </p:cNvPr>
            <p:cNvSpPr/>
            <p:nvPr/>
          </p:nvSpPr>
          <p:spPr>
            <a:xfrm>
              <a:off x="4386989" y="4495355"/>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F</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29" name="Oval 28">
              <a:extLst>
                <a:ext uri="{FF2B5EF4-FFF2-40B4-BE49-F238E27FC236}">
                  <a16:creationId xmlns:a16="http://schemas.microsoft.com/office/drawing/2014/main" id="{DAB32349-0767-414D-A33C-182B18D8712E}"/>
                </a:ext>
              </a:extLst>
            </p:cNvPr>
            <p:cNvSpPr/>
            <p:nvPr/>
          </p:nvSpPr>
          <p:spPr>
            <a:xfrm>
              <a:off x="1024807" y="3091529"/>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B</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0" name="Oval 29">
              <a:extLst>
                <a:ext uri="{FF2B5EF4-FFF2-40B4-BE49-F238E27FC236}">
                  <a16:creationId xmlns:a16="http://schemas.microsoft.com/office/drawing/2014/main" id="{4064EFAE-A16A-4608-897D-943DFFA898B9}"/>
                </a:ext>
              </a:extLst>
            </p:cNvPr>
            <p:cNvSpPr/>
            <p:nvPr/>
          </p:nvSpPr>
          <p:spPr>
            <a:xfrm>
              <a:off x="2705898" y="5607727"/>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C</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1" name="Oval 30">
              <a:extLst>
                <a:ext uri="{FF2B5EF4-FFF2-40B4-BE49-F238E27FC236}">
                  <a16:creationId xmlns:a16="http://schemas.microsoft.com/office/drawing/2014/main" id="{1BD240FB-E17F-4FDF-924E-B1115B15E48D}"/>
                </a:ext>
              </a:extLst>
            </p:cNvPr>
            <p:cNvSpPr/>
            <p:nvPr/>
          </p:nvSpPr>
          <p:spPr>
            <a:xfrm>
              <a:off x="4386989" y="3091529"/>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D</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2" name="Oval 31">
              <a:extLst>
                <a:ext uri="{FF2B5EF4-FFF2-40B4-BE49-F238E27FC236}">
                  <a16:creationId xmlns:a16="http://schemas.microsoft.com/office/drawing/2014/main" id="{D530AB2D-1BFA-47BE-BBBB-0E540ACA9F26}"/>
                </a:ext>
              </a:extLst>
            </p:cNvPr>
            <p:cNvSpPr/>
            <p:nvPr/>
          </p:nvSpPr>
          <p:spPr>
            <a:xfrm>
              <a:off x="1024807" y="4495355"/>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E</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33" name="Straight Connector 32">
              <a:extLst>
                <a:ext uri="{FF2B5EF4-FFF2-40B4-BE49-F238E27FC236}">
                  <a16:creationId xmlns:a16="http://schemas.microsoft.com/office/drawing/2014/main" id="{6FF64968-433D-4220-A9EE-D096E4F80177}"/>
                </a:ext>
              </a:extLst>
            </p:cNvPr>
            <p:cNvCxnSpPr>
              <a:cxnSpLocks/>
              <a:stCxn id="25" idx="6"/>
              <a:endCxn id="31" idx="1"/>
            </p:cNvCxnSpPr>
            <p:nvPr/>
          </p:nvCxnSpPr>
          <p:spPr>
            <a:xfrm>
              <a:off x="3353970" y="2240868"/>
              <a:ext cx="1127927" cy="945569"/>
            </a:xfrm>
            <a:prstGeom prst="line">
              <a:avLst/>
            </a:prstGeom>
            <a:ln w="38100">
              <a:solidFill>
                <a:schemeClr val="bg1">
                  <a:lumMod val="95000"/>
                </a:schemeClr>
              </a:solidFill>
              <a:tailEnd w="lg" len="lg"/>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BBA8A45-7E4A-4BFF-B457-F0FD4706BFD8}"/>
                </a:ext>
              </a:extLst>
            </p:cNvPr>
            <p:cNvCxnSpPr>
              <a:cxnSpLocks/>
              <a:stCxn id="25" idx="2"/>
              <a:endCxn id="29" idx="7"/>
            </p:cNvCxnSpPr>
            <p:nvPr/>
          </p:nvCxnSpPr>
          <p:spPr>
            <a:xfrm flipH="1">
              <a:off x="1577971" y="2240868"/>
              <a:ext cx="1127927" cy="945569"/>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54DF04E-3376-490B-8649-9635201A3D75}"/>
                </a:ext>
              </a:extLst>
            </p:cNvPr>
            <p:cNvCxnSpPr>
              <a:stCxn id="25" idx="4"/>
              <a:endCxn id="30" idx="0"/>
            </p:cNvCxnSpPr>
            <p:nvPr/>
          </p:nvCxnSpPr>
          <p:spPr>
            <a:xfrm>
              <a:off x="3029934" y="2564904"/>
              <a:ext cx="0" cy="3042823"/>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FFE5B30-57A7-4202-82CF-B7DE880930DC}"/>
                </a:ext>
              </a:extLst>
            </p:cNvPr>
            <p:cNvCxnSpPr>
              <a:cxnSpLocks/>
              <a:stCxn id="29" idx="5"/>
              <a:endCxn id="30" idx="1"/>
            </p:cNvCxnSpPr>
            <p:nvPr/>
          </p:nvCxnSpPr>
          <p:spPr>
            <a:xfrm>
              <a:off x="1577971" y="3644693"/>
              <a:ext cx="1222835" cy="205794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5014405-2285-4822-A2A3-F1D2CC69F047}"/>
                </a:ext>
              </a:extLst>
            </p:cNvPr>
            <p:cNvCxnSpPr>
              <a:cxnSpLocks/>
              <a:stCxn id="30" idx="2"/>
              <a:endCxn id="32" idx="5"/>
            </p:cNvCxnSpPr>
            <p:nvPr/>
          </p:nvCxnSpPr>
          <p:spPr>
            <a:xfrm flipH="1" flipV="1">
              <a:off x="1577971" y="5048519"/>
              <a:ext cx="1127927" cy="883244"/>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3EED982-DEB2-47F6-A9C5-2AA8EB51D165}"/>
                </a:ext>
              </a:extLst>
            </p:cNvPr>
            <p:cNvCxnSpPr>
              <a:stCxn id="32" idx="6"/>
              <a:endCxn id="27" idx="2"/>
            </p:cNvCxnSpPr>
            <p:nvPr/>
          </p:nvCxnSpPr>
          <p:spPr>
            <a:xfrm>
              <a:off x="1672879" y="4819391"/>
              <a:ext cx="2714110"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F2CD772-7768-4585-9022-0959422133E2}"/>
                </a:ext>
              </a:extLst>
            </p:cNvPr>
            <p:cNvCxnSpPr>
              <a:cxnSpLocks/>
              <a:stCxn id="30" idx="6"/>
              <a:endCxn id="27" idx="3"/>
            </p:cNvCxnSpPr>
            <p:nvPr/>
          </p:nvCxnSpPr>
          <p:spPr>
            <a:xfrm flipV="1">
              <a:off x="3353970" y="5048519"/>
              <a:ext cx="1127927" cy="883244"/>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C0FCAB0-3BA4-4B9A-8FDE-0768C84AAE33}"/>
                </a:ext>
              </a:extLst>
            </p:cNvPr>
            <p:cNvCxnSpPr>
              <a:stCxn id="31" idx="4"/>
              <a:endCxn id="27" idx="0"/>
            </p:cNvCxnSpPr>
            <p:nvPr/>
          </p:nvCxnSpPr>
          <p:spPr>
            <a:xfrm>
              <a:off x="4711025" y="3739601"/>
              <a:ext cx="0" cy="755754"/>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0F42466-D6E3-4DDC-935C-450DD04DF4F8}"/>
                </a:ext>
              </a:extLst>
            </p:cNvPr>
            <p:cNvCxnSpPr>
              <a:stCxn id="30" idx="7"/>
              <a:endCxn id="31" idx="3"/>
            </p:cNvCxnSpPr>
            <p:nvPr/>
          </p:nvCxnSpPr>
          <p:spPr>
            <a:xfrm flipV="1">
              <a:off x="3259062" y="3644693"/>
              <a:ext cx="1222835" cy="205794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D52DD3B-10FF-4893-85CF-9B4D334DD904}"/>
                </a:ext>
              </a:extLst>
            </p:cNvPr>
            <p:cNvCxnSpPr>
              <a:stCxn id="31" idx="2"/>
              <a:endCxn id="29" idx="6"/>
            </p:cNvCxnSpPr>
            <p:nvPr/>
          </p:nvCxnSpPr>
          <p:spPr>
            <a:xfrm flipH="1">
              <a:off x="1672879" y="3415565"/>
              <a:ext cx="2714110"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8F24E5E2-A4E3-4FD1-B61A-9A7925008690}"/>
                </a:ext>
              </a:extLst>
            </p:cNvPr>
            <p:cNvCxnSpPr>
              <a:stCxn id="29" idx="4"/>
              <a:endCxn id="32" idx="0"/>
            </p:cNvCxnSpPr>
            <p:nvPr/>
          </p:nvCxnSpPr>
          <p:spPr>
            <a:xfrm>
              <a:off x="1348843" y="3739601"/>
              <a:ext cx="0" cy="755754"/>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B25B64E-6ADA-45BE-9A6B-529C7F5DE005}"/>
                </a:ext>
              </a:extLst>
            </p:cNvPr>
            <p:cNvCxnSpPr>
              <a:stCxn id="25" idx="3"/>
              <a:endCxn id="32" idx="7"/>
            </p:cNvCxnSpPr>
            <p:nvPr/>
          </p:nvCxnSpPr>
          <p:spPr>
            <a:xfrm flipH="1">
              <a:off x="1577971" y="2469996"/>
              <a:ext cx="1222835" cy="212026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6B49931-EB7F-4177-A1D2-1F99E7245440}"/>
                </a:ext>
              </a:extLst>
            </p:cNvPr>
            <p:cNvCxnSpPr>
              <a:stCxn id="25" idx="5"/>
              <a:endCxn id="27" idx="1"/>
            </p:cNvCxnSpPr>
            <p:nvPr/>
          </p:nvCxnSpPr>
          <p:spPr>
            <a:xfrm>
              <a:off x="3259062" y="2469996"/>
              <a:ext cx="1222835" cy="212026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B204F660-9212-419E-8D5A-D449938EA5BD}"/>
                </a:ext>
              </a:extLst>
            </p:cNvPr>
            <p:cNvCxnSpPr>
              <a:cxnSpLocks/>
              <a:stCxn id="31" idx="3"/>
              <a:endCxn id="32" idx="7"/>
            </p:cNvCxnSpPr>
            <p:nvPr/>
          </p:nvCxnSpPr>
          <p:spPr>
            <a:xfrm flipH="1">
              <a:off x="1577971" y="3644693"/>
              <a:ext cx="2903926" cy="94557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AEA21B80-4A0E-4B13-B268-ADA60DBCD2D1}"/>
                </a:ext>
              </a:extLst>
            </p:cNvPr>
            <p:cNvCxnSpPr>
              <a:stCxn id="29" idx="5"/>
              <a:endCxn id="27" idx="1"/>
            </p:cNvCxnSpPr>
            <p:nvPr/>
          </p:nvCxnSpPr>
          <p:spPr>
            <a:xfrm>
              <a:off x="1577971" y="3644693"/>
              <a:ext cx="2903926" cy="94557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343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E2C179A9-277F-4676-815E-251AABDDD25D}"/>
              </a:ext>
            </a:extLst>
          </p:cNvPr>
          <p:cNvPicPr>
            <a:picLocks noGrp="1" noChangeAspect="1"/>
          </p:cNvPicPr>
          <p:nvPr>
            <p:ph type="pic" sz="quarter" idx="10"/>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16797" r="16797"/>
          <a:stretch/>
        </p:blipFill>
        <p:spPr/>
      </p:pic>
      <p:sp>
        <p:nvSpPr>
          <p:cNvPr id="3" name="Title 2">
            <a:extLst>
              <a:ext uri="{FF2B5EF4-FFF2-40B4-BE49-F238E27FC236}">
                <a16:creationId xmlns:a16="http://schemas.microsoft.com/office/drawing/2014/main" id="{7A6318A3-9C33-4056-AADC-962AFD048848}"/>
              </a:ext>
            </a:extLst>
          </p:cNvPr>
          <p:cNvSpPr>
            <a:spLocks noGrp="1"/>
          </p:cNvSpPr>
          <p:nvPr>
            <p:ph type="title"/>
          </p:nvPr>
        </p:nvSpPr>
        <p:spPr/>
        <p:txBody>
          <a:bodyPr/>
          <a:lstStyle/>
          <a:p>
            <a:r>
              <a:rPr lang="en-GB" dirty="0"/>
              <a:t>TYPES OF GRAPH</a:t>
            </a:r>
          </a:p>
        </p:txBody>
      </p:sp>
    </p:spTree>
    <p:extLst>
      <p:ext uri="{BB962C8B-B14F-4D97-AF65-F5344CB8AC3E}">
        <p14:creationId xmlns:p14="http://schemas.microsoft.com/office/powerpoint/2010/main" val="326609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1CDF-FCF9-48D0-9C40-393CE4C66A4F}"/>
              </a:ext>
            </a:extLst>
          </p:cNvPr>
          <p:cNvSpPr>
            <a:spLocks noGrp="1"/>
          </p:cNvSpPr>
          <p:nvPr>
            <p:ph type="title"/>
          </p:nvPr>
        </p:nvSpPr>
        <p:spPr/>
        <p:txBody>
          <a:bodyPr/>
          <a:lstStyle/>
          <a:p>
            <a:r>
              <a:rPr lang="en-GB" dirty="0"/>
              <a:t>UNDIRECTED GRAPHS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7DD1139-EF9B-4514-8AB1-C460C6693F28}"/>
                  </a:ext>
                </a:extLst>
              </p:cNvPr>
              <p:cNvSpPr>
                <a:spLocks noGrp="1"/>
              </p:cNvSpPr>
              <p:nvPr>
                <p:ph type="body" sz="quarter" idx="10"/>
              </p:nvPr>
            </p:nvSpPr>
            <p:spPr/>
            <p:txBody>
              <a:bodyPr>
                <a:normAutofit lnSpcReduction="10000"/>
              </a:bodyPr>
              <a:lstStyle/>
              <a:p>
                <a:pPr marL="0" indent="0">
                  <a:buNone/>
                </a:pPr>
                <a:r>
                  <a:rPr lang="en-GB" dirty="0"/>
                  <a:t>An </a:t>
                </a:r>
                <a:r>
                  <a:rPr lang="en-GB" b="1" dirty="0">
                    <a:solidFill>
                      <a:srgbClr val="FFC000"/>
                    </a:solidFill>
                  </a:rPr>
                  <a:t>undirected graph</a:t>
                </a:r>
                <a:r>
                  <a:rPr lang="en-GB" dirty="0"/>
                  <a:t> is a graph in which edges have no orientation. That is, the edge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𝑣</m:t>
                    </m:r>
                    <m:r>
                      <a:rPr lang="en-GB" b="0" i="1" smtClean="0">
                        <a:latin typeface="Cambria Math" panose="02040503050406030204" pitchFamily="18" charset="0"/>
                      </a:rPr>
                      <m:t>)</m:t>
                    </m:r>
                  </m:oMath>
                </a14:m>
                <a:r>
                  <a:rPr lang="en-GB" dirty="0"/>
                  <a:t> is identical to the edge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𝑢</m:t>
                    </m:r>
                    <m:r>
                      <a:rPr lang="en-GB" b="0" i="1" smtClean="0">
                        <a:latin typeface="Cambria Math" panose="02040503050406030204" pitchFamily="18" charset="0"/>
                      </a:rPr>
                      <m:t>)</m:t>
                    </m:r>
                  </m:oMath>
                </a14:m>
                <a:r>
                  <a:rPr lang="en-GB" dirty="0"/>
                  <a:t>.</a:t>
                </a:r>
              </a:p>
            </p:txBody>
          </p:sp>
        </mc:Choice>
        <mc:Fallback xmlns="">
          <p:sp>
            <p:nvSpPr>
              <p:cNvPr id="3" name="Text Placeholder 2">
                <a:extLst>
                  <a:ext uri="{FF2B5EF4-FFF2-40B4-BE49-F238E27FC236}">
                    <a16:creationId xmlns:a16="http://schemas.microsoft.com/office/drawing/2014/main" id="{27DD1139-EF9B-4514-8AB1-C460C6693F28}"/>
                  </a:ext>
                </a:extLst>
              </p:cNvPr>
              <p:cNvSpPr>
                <a:spLocks noGrp="1" noRot="1" noChangeAspect="1" noMove="1" noResize="1" noEditPoints="1" noAdjustHandles="1" noChangeArrowheads="1" noChangeShapeType="1" noTextEdit="1"/>
              </p:cNvSpPr>
              <p:nvPr>
                <p:ph type="body" sz="quarter" idx="10"/>
              </p:nvPr>
            </p:nvSpPr>
            <p:spPr>
              <a:blipFill>
                <a:blip r:embed="rId3"/>
                <a:stretch>
                  <a:fillRect l="-1271" t="-11940" b="-4975"/>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033444C0-93C1-4D1D-9CB4-AFE11E2454AF}"/>
              </a:ext>
            </a:extLst>
          </p:cNvPr>
          <p:cNvSpPr/>
          <p:nvPr/>
        </p:nvSpPr>
        <p:spPr>
          <a:xfrm>
            <a:off x="4295800" y="2862910"/>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A</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 name="Oval 4">
            <a:extLst>
              <a:ext uri="{FF2B5EF4-FFF2-40B4-BE49-F238E27FC236}">
                <a16:creationId xmlns:a16="http://schemas.microsoft.com/office/drawing/2014/main" id="{972993D6-D890-48F8-8583-DA4D6B8CACB5}"/>
              </a:ext>
            </a:extLst>
          </p:cNvPr>
          <p:cNvSpPr/>
          <p:nvPr/>
        </p:nvSpPr>
        <p:spPr>
          <a:xfrm>
            <a:off x="8400256" y="4388182"/>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F</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B1D6DE72-AE1A-4BF9-8BDD-3F9F226A12B8}"/>
              </a:ext>
            </a:extLst>
          </p:cNvPr>
          <p:cNvSpPr/>
          <p:nvPr/>
        </p:nvSpPr>
        <p:spPr>
          <a:xfrm>
            <a:off x="3196024" y="4905253"/>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B</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7D91A5E9-2442-4DCE-8DF9-6A4A8FEBD04C}"/>
              </a:ext>
            </a:extLst>
          </p:cNvPr>
          <p:cNvSpPr/>
          <p:nvPr/>
        </p:nvSpPr>
        <p:spPr>
          <a:xfrm>
            <a:off x="5308810" y="4159054"/>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C</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33E1D7CF-85F5-4D54-A1F8-70FC1943975C}"/>
              </a:ext>
            </a:extLst>
          </p:cNvPr>
          <p:cNvSpPr/>
          <p:nvPr/>
        </p:nvSpPr>
        <p:spPr>
          <a:xfrm>
            <a:off x="6852548" y="2977474"/>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D</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11645232-FE05-443C-AFE7-419D88769769}"/>
              </a:ext>
            </a:extLst>
          </p:cNvPr>
          <p:cNvSpPr/>
          <p:nvPr/>
        </p:nvSpPr>
        <p:spPr>
          <a:xfrm>
            <a:off x="6773524" y="5193196"/>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E</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00D5D5C1-0450-45EA-A4D2-6022E9EAF209}"/>
              </a:ext>
            </a:extLst>
          </p:cNvPr>
          <p:cNvCxnSpPr>
            <a:cxnSpLocks/>
            <a:stCxn id="4" idx="6"/>
            <a:endCxn id="8" idx="2"/>
          </p:cNvCxnSpPr>
          <p:nvPr/>
        </p:nvCxnSpPr>
        <p:spPr>
          <a:xfrm>
            <a:off x="4943872" y="3186946"/>
            <a:ext cx="1908676" cy="114564"/>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FB472B3-9D69-4A93-B7C0-1552AA10849D}"/>
              </a:ext>
            </a:extLst>
          </p:cNvPr>
          <p:cNvCxnSpPr>
            <a:cxnSpLocks/>
            <a:stCxn id="4" idx="3"/>
            <a:endCxn id="6" idx="0"/>
          </p:cNvCxnSpPr>
          <p:nvPr/>
        </p:nvCxnSpPr>
        <p:spPr>
          <a:xfrm flipH="1">
            <a:off x="3520060" y="3416074"/>
            <a:ext cx="870648" cy="1489179"/>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53DA67-68DB-4A14-B1E9-D42E79BE6899}"/>
              </a:ext>
            </a:extLst>
          </p:cNvPr>
          <p:cNvCxnSpPr>
            <a:cxnSpLocks/>
            <a:stCxn id="4" idx="5"/>
            <a:endCxn id="7" idx="1"/>
          </p:cNvCxnSpPr>
          <p:nvPr/>
        </p:nvCxnSpPr>
        <p:spPr>
          <a:xfrm>
            <a:off x="4848964" y="3416074"/>
            <a:ext cx="554754" cy="83788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C09EFA3-0018-4BD5-9B70-935D65735E77}"/>
              </a:ext>
            </a:extLst>
          </p:cNvPr>
          <p:cNvCxnSpPr>
            <a:cxnSpLocks/>
            <a:stCxn id="6" idx="6"/>
            <a:endCxn id="7" idx="3"/>
          </p:cNvCxnSpPr>
          <p:nvPr/>
        </p:nvCxnSpPr>
        <p:spPr>
          <a:xfrm flipV="1">
            <a:off x="3844096" y="4712218"/>
            <a:ext cx="1559622" cy="51707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B2FB6D7-E138-404A-8A4F-182CC4CB4454}"/>
              </a:ext>
            </a:extLst>
          </p:cNvPr>
          <p:cNvCxnSpPr>
            <a:cxnSpLocks/>
            <a:stCxn id="7" idx="5"/>
            <a:endCxn id="9" idx="2"/>
          </p:cNvCxnSpPr>
          <p:nvPr/>
        </p:nvCxnSpPr>
        <p:spPr>
          <a:xfrm>
            <a:off x="5861974" y="4712218"/>
            <a:ext cx="911550" cy="805014"/>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C4CCD00-BA65-44A3-BC71-38AE090DDDC4}"/>
              </a:ext>
            </a:extLst>
          </p:cNvPr>
          <p:cNvCxnSpPr>
            <a:cxnSpLocks/>
            <a:stCxn id="9" idx="6"/>
            <a:endCxn id="5" idx="3"/>
          </p:cNvCxnSpPr>
          <p:nvPr/>
        </p:nvCxnSpPr>
        <p:spPr>
          <a:xfrm flipV="1">
            <a:off x="7421596" y="4941346"/>
            <a:ext cx="1073568" cy="575886"/>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65A1C0-13C5-435C-8FC8-CA8E8012503F}"/>
              </a:ext>
            </a:extLst>
          </p:cNvPr>
          <p:cNvCxnSpPr>
            <a:cxnSpLocks/>
            <a:stCxn id="7" idx="6"/>
            <a:endCxn id="5" idx="2"/>
          </p:cNvCxnSpPr>
          <p:nvPr/>
        </p:nvCxnSpPr>
        <p:spPr>
          <a:xfrm>
            <a:off x="5956882" y="4483090"/>
            <a:ext cx="2443374" cy="22912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C06776C-9875-4B51-9517-DBA6DC6D571F}"/>
              </a:ext>
            </a:extLst>
          </p:cNvPr>
          <p:cNvCxnSpPr>
            <a:cxnSpLocks/>
            <a:stCxn id="8" idx="5"/>
            <a:endCxn id="5" idx="1"/>
          </p:cNvCxnSpPr>
          <p:nvPr/>
        </p:nvCxnSpPr>
        <p:spPr>
          <a:xfrm>
            <a:off x="7405712" y="3530638"/>
            <a:ext cx="1089452" cy="95245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3389E2-209E-453A-A970-11F46A2AA49B}"/>
              </a:ext>
            </a:extLst>
          </p:cNvPr>
          <p:cNvCxnSpPr>
            <a:stCxn id="7" idx="7"/>
            <a:endCxn id="8" idx="3"/>
          </p:cNvCxnSpPr>
          <p:nvPr/>
        </p:nvCxnSpPr>
        <p:spPr>
          <a:xfrm flipV="1">
            <a:off x="5861974" y="3530638"/>
            <a:ext cx="1085482" cy="723324"/>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184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1CDF-FCF9-48D0-9C40-393CE4C66A4F}"/>
              </a:ext>
            </a:extLst>
          </p:cNvPr>
          <p:cNvSpPr>
            <a:spLocks noGrp="1"/>
          </p:cNvSpPr>
          <p:nvPr>
            <p:ph type="title"/>
          </p:nvPr>
        </p:nvSpPr>
        <p:spPr/>
        <p:txBody>
          <a:bodyPr/>
          <a:lstStyle/>
          <a:p>
            <a:r>
              <a:rPr lang="en-GB" dirty="0"/>
              <a:t>DIRECTED GRAPHS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7DD1139-EF9B-4514-8AB1-C460C6693F28}"/>
                  </a:ext>
                </a:extLst>
              </p:cNvPr>
              <p:cNvSpPr>
                <a:spLocks noGrp="1"/>
              </p:cNvSpPr>
              <p:nvPr>
                <p:ph type="body" sz="quarter" idx="10"/>
              </p:nvPr>
            </p:nvSpPr>
            <p:spPr/>
            <p:txBody>
              <a:bodyPr>
                <a:normAutofit lnSpcReduction="10000"/>
              </a:bodyPr>
              <a:lstStyle/>
              <a:p>
                <a:pPr marL="0" indent="0">
                  <a:buNone/>
                </a:pPr>
                <a:r>
                  <a:rPr lang="en-GB" dirty="0"/>
                  <a:t>An </a:t>
                </a:r>
                <a:r>
                  <a:rPr lang="en-GB" b="1" dirty="0">
                    <a:solidFill>
                      <a:srgbClr val="FFC000"/>
                    </a:solidFill>
                  </a:rPr>
                  <a:t>directed graph</a:t>
                </a:r>
                <a:r>
                  <a:rPr lang="en-GB" dirty="0"/>
                  <a:t> (also known as a </a:t>
                </a:r>
                <a:r>
                  <a:rPr lang="en-GB" b="1" dirty="0">
                    <a:solidFill>
                      <a:srgbClr val="FFC000"/>
                    </a:solidFill>
                  </a:rPr>
                  <a:t>Digraph</a:t>
                </a:r>
                <a:r>
                  <a:rPr lang="en-GB" dirty="0"/>
                  <a:t>) is a graph in which edges have orientations. For example, the edge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𝑣</m:t>
                    </m:r>
                    <m:r>
                      <a:rPr lang="en-GB" b="0" i="1" smtClean="0">
                        <a:latin typeface="Cambria Math" panose="02040503050406030204" pitchFamily="18" charset="0"/>
                      </a:rPr>
                      <m:t>)</m:t>
                    </m:r>
                  </m:oMath>
                </a14:m>
                <a:r>
                  <a:rPr lang="en-GB" dirty="0"/>
                  <a:t> is the edge </a:t>
                </a:r>
                <a:r>
                  <a:rPr lang="en-GB" i="1" dirty="0"/>
                  <a:t>from</a:t>
                </a:r>
                <a:r>
                  <a:rPr lang="en-GB" dirty="0"/>
                  <a:t> node </a:t>
                </a:r>
                <a14:m>
                  <m:oMath xmlns:m="http://schemas.openxmlformats.org/officeDocument/2006/math">
                    <m:r>
                      <a:rPr lang="en-GB" b="0" i="1" smtClean="0">
                        <a:latin typeface="Cambria Math" panose="02040503050406030204" pitchFamily="18" charset="0"/>
                      </a:rPr>
                      <m:t>𝑢</m:t>
                    </m:r>
                  </m:oMath>
                </a14:m>
                <a:r>
                  <a:rPr lang="en-GB" dirty="0"/>
                  <a:t> </a:t>
                </a:r>
                <a:r>
                  <a:rPr lang="en-GB" i="1" dirty="0"/>
                  <a:t>to</a:t>
                </a:r>
                <a:r>
                  <a:rPr lang="en-GB" dirty="0"/>
                  <a:t> node </a:t>
                </a:r>
                <a14:m>
                  <m:oMath xmlns:m="http://schemas.openxmlformats.org/officeDocument/2006/math">
                    <m:r>
                      <a:rPr lang="en-GB" b="0" i="1" smtClean="0">
                        <a:latin typeface="Cambria Math" panose="02040503050406030204" pitchFamily="18" charset="0"/>
                      </a:rPr>
                      <m:t>𝑣</m:t>
                    </m:r>
                  </m:oMath>
                </a14:m>
                <a:r>
                  <a:rPr lang="en-GB" dirty="0"/>
                  <a:t>. </a:t>
                </a:r>
              </a:p>
            </p:txBody>
          </p:sp>
        </mc:Choice>
        <mc:Fallback xmlns="">
          <p:sp>
            <p:nvSpPr>
              <p:cNvPr id="3" name="Text Placeholder 2">
                <a:extLst>
                  <a:ext uri="{FF2B5EF4-FFF2-40B4-BE49-F238E27FC236}">
                    <a16:creationId xmlns:a16="http://schemas.microsoft.com/office/drawing/2014/main" id="{27DD1139-EF9B-4514-8AB1-C460C6693F28}"/>
                  </a:ext>
                </a:extLst>
              </p:cNvPr>
              <p:cNvSpPr>
                <a:spLocks noGrp="1" noRot="1" noChangeAspect="1" noMove="1" noResize="1" noEditPoints="1" noAdjustHandles="1" noChangeArrowheads="1" noChangeShapeType="1" noTextEdit="1"/>
              </p:cNvSpPr>
              <p:nvPr>
                <p:ph type="body" sz="quarter" idx="10"/>
              </p:nvPr>
            </p:nvSpPr>
            <p:spPr>
              <a:blipFill>
                <a:blip r:embed="rId3"/>
                <a:stretch>
                  <a:fillRect l="-1271" t="-11940" r="-1998" b="-4975"/>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033444C0-93C1-4D1D-9CB4-AFE11E2454AF}"/>
              </a:ext>
            </a:extLst>
          </p:cNvPr>
          <p:cNvSpPr/>
          <p:nvPr/>
        </p:nvSpPr>
        <p:spPr>
          <a:xfrm>
            <a:off x="4295800" y="2862910"/>
            <a:ext cx="648072" cy="648072"/>
          </a:xfrm>
          <a:prstGeom prst="ellipse">
            <a:avLst/>
          </a:prstGeom>
          <a:solidFill>
            <a:schemeClr val="tx1">
              <a:lumMod val="50000"/>
              <a:lumOff val="50000"/>
            </a:schemeClr>
          </a:solidFill>
          <a:ln w="38100">
            <a:solidFill>
              <a:schemeClr val="bg1">
                <a:lumMod val="95000"/>
              </a:schemeClr>
            </a:solidFill>
            <a:headEnd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A</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 name="Oval 4">
            <a:extLst>
              <a:ext uri="{FF2B5EF4-FFF2-40B4-BE49-F238E27FC236}">
                <a16:creationId xmlns:a16="http://schemas.microsoft.com/office/drawing/2014/main" id="{972993D6-D890-48F8-8583-DA4D6B8CACB5}"/>
              </a:ext>
            </a:extLst>
          </p:cNvPr>
          <p:cNvSpPr/>
          <p:nvPr/>
        </p:nvSpPr>
        <p:spPr>
          <a:xfrm>
            <a:off x="8400256" y="4388182"/>
            <a:ext cx="648072" cy="648072"/>
          </a:xfrm>
          <a:prstGeom prst="ellipse">
            <a:avLst/>
          </a:prstGeom>
          <a:solidFill>
            <a:schemeClr val="tx1">
              <a:lumMod val="50000"/>
              <a:lumOff val="50000"/>
            </a:schemeClr>
          </a:solidFill>
          <a:ln w="38100">
            <a:solidFill>
              <a:schemeClr val="bg1">
                <a:lumMod val="95000"/>
              </a:schemeClr>
            </a:solidFill>
            <a:headEnd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F</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B1D6DE72-AE1A-4BF9-8BDD-3F9F226A12B8}"/>
              </a:ext>
            </a:extLst>
          </p:cNvPr>
          <p:cNvSpPr/>
          <p:nvPr/>
        </p:nvSpPr>
        <p:spPr>
          <a:xfrm>
            <a:off x="3196024" y="4905253"/>
            <a:ext cx="648072" cy="648072"/>
          </a:xfrm>
          <a:prstGeom prst="ellipse">
            <a:avLst/>
          </a:prstGeom>
          <a:solidFill>
            <a:schemeClr val="tx1">
              <a:lumMod val="50000"/>
              <a:lumOff val="50000"/>
            </a:schemeClr>
          </a:solidFill>
          <a:ln w="38100">
            <a:solidFill>
              <a:schemeClr val="bg1">
                <a:lumMod val="95000"/>
              </a:schemeClr>
            </a:solidFill>
            <a:headEnd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B</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7D91A5E9-2442-4DCE-8DF9-6A4A8FEBD04C}"/>
              </a:ext>
            </a:extLst>
          </p:cNvPr>
          <p:cNvSpPr/>
          <p:nvPr/>
        </p:nvSpPr>
        <p:spPr>
          <a:xfrm>
            <a:off x="5308810" y="4159054"/>
            <a:ext cx="648072" cy="648072"/>
          </a:xfrm>
          <a:prstGeom prst="ellipse">
            <a:avLst/>
          </a:prstGeom>
          <a:solidFill>
            <a:schemeClr val="tx1">
              <a:lumMod val="50000"/>
              <a:lumOff val="50000"/>
            </a:schemeClr>
          </a:solidFill>
          <a:ln w="38100">
            <a:solidFill>
              <a:schemeClr val="bg1">
                <a:lumMod val="95000"/>
              </a:schemeClr>
            </a:solidFill>
            <a:headEnd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C</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33E1D7CF-85F5-4D54-A1F8-70FC1943975C}"/>
              </a:ext>
            </a:extLst>
          </p:cNvPr>
          <p:cNvSpPr/>
          <p:nvPr/>
        </p:nvSpPr>
        <p:spPr>
          <a:xfrm>
            <a:off x="6852548" y="2977474"/>
            <a:ext cx="648072" cy="648072"/>
          </a:xfrm>
          <a:prstGeom prst="ellipse">
            <a:avLst/>
          </a:prstGeom>
          <a:solidFill>
            <a:schemeClr val="tx1">
              <a:lumMod val="50000"/>
              <a:lumOff val="50000"/>
            </a:schemeClr>
          </a:solidFill>
          <a:ln w="38100">
            <a:solidFill>
              <a:schemeClr val="bg1">
                <a:lumMod val="95000"/>
              </a:schemeClr>
            </a:solidFill>
            <a:headEnd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D</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11645232-FE05-443C-AFE7-419D88769769}"/>
              </a:ext>
            </a:extLst>
          </p:cNvPr>
          <p:cNvSpPr/>
          <p:nvPr/>
        </p:nvSpPr>
        <p:spPr>
          <a:xfrm>
            <a:off x="6773524" y="5193196"/>
            <a:ext cx="648072" cy="648072"/>
          </a:xfrm>
          <a:prstGeom prst="ellipse">
            <a:avLst/>
          </a:prstGeom>
          <a:solidFill>
            <a:schemeClr val="tx1">
              <a:lumMod val="50000"/>
              <a:lumOff val="50000"/>
            </a:schemeClr>
          </a:solidFill>
          <a:ln w="38100">
            <a:solidFill>
              <a:schemeClr val="bg1">
                <a:lumMod val="9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E</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00D5D5C1-0450-45EA-A4D2-6022E9EAF209}"/>
              </a:ext>
            </a:extLst>
          </p:cNvPr>
          <p:cNvCxnSpPr>
            <a:cxnSpLocks/>
            <a:stCxn id="4" idx="6"/>
            <a:endCxn id="8" idx="2"/>
          </p:cNvCxnSpPr>
          <p:nvPr/>
        </p:nvCxnSpPr>
        <p:spPr>
          <a:xfrm>
            <a:off x="4943872" y="3186946"/>
            <a:ext cx="1908676" cy="114564"/>
          </a:xfrm>
          <a:prstGeom prst="line">
            <a:avLst/>
          </a:prstGeom>
          <a:ln w="38100">
            <a:solidFill>
              <a:schemeClr val="bg1">
                <a:lumMod val="95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FB472B3-9D69-4A93-B7C0-1552AA10849D}"/>
              </a:ext>
            </a:extLst>
          </p:cNvPr>
          <p:cNvCxnSpPr>
            <a:cxnSpLocks/>
            <a:stCxn id="4" idx="3"/>
            <a:endCxn id="6" idx="0"/>
          </p:cNvCxnSpPr>
          <p:nvPr/>
        </p:nvCxnSpPr>
        <p:spPr>
          <a:xfrm flipH="1">
            <a:off x="3520060" y="3416074"/>
            <a:ext cx="870648" cy="1489179"/>
          </a:xfrm>
          <a:prstGeom prst="line">
            <a:avLst/>
          </a:prstGeom>
          <a:ln w="38100">
            <a:solidFill>
              <a:schemeClr val="bg1">
                <a:lumMod val="95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53DA67-68DB-4A14-B1E9-D42E79BE6899}"/>
              </a:ext>
            </a:extLst>
          </p:cNvPr>
          <p:cNvCxnSpPr>
            <a:cxnSpLocks/>
            <a:stCxn id="4" idx="5"/>
            <a:endCxn id="7" idx="1"/>
          </p:cNvCxnSpPr>
          <p:nvPr/>
        </p:nvCxnSpPr>
        <p:spPr>
          <a:xfrm>
            <a:off x="4848964" y="3416074"/>
            <a:ext cx="554754" cy="837888"/>
          </a:xfrm>
          <a:prstGeom prst="line">
            <a:avLst/>
          </a:prstGeom>
          <a:ln w="38100">
            <a:solidFill>
              <a:schemeClr val="bg1">
                <a:lumMod val="95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B2FB6D7-E138-404A-8A4F-182CC4CB4454}"/>
              </a:ext>
            </a:extLst>
          </p:cNvPr>
          <p:cNvCxnSpPr>
            <a:cxnSpLocks/>
            <a:stCxn id="7" idx="5"/>
            <a:endCxn id="9" idx="1"/>
          </p:cNvCxnSpPr>
          <p:nvPr/>
        </p:nvCxnSpPr>
        <p:spPr>
          <a:xfrm>
            <a:off x="5861974" y="4712218"/>
            <a:ext cx="1006458" cy="575886"/>
          </a:xfrm>
          <a:prstGeom prst="line">
            <a:avLst/>
          </a:prstGeom>
          <a:ln w="38100">
            <a:solidFill>
              <a:schemeClr val="bg1">
                <a:lumMod val="95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3389E2-209E-453A-A970-11F46A2AA49B}"/>
              </a:ext>
            </a:extLst>
          </p:cNvPr>
          <p:cNvCxnSpPr>
            <a:stCxn id="7" idx="7"/>
            <a:endCxn id="8" idx="3"/>
          </p:cNvCxnSpPr>
          <p:nvPr/>
        </p:nvCxnSpPr>
        <p:spPr>
          <a:xfrm flipV="1">
            <a:off x="5861974" y="3530638"/>
            <a:ext cx="1085482" cy="723324"/>
          </a:xfrm>
          <a:prstGeom prst="line">
            <a:avLst/>
          </a:prstGeom>
          <a:ln w="38100">
            <a:solidFill>
              <a:schemeClr val="bg1">
                <a:lumMod val="95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229F1D44-F41A-465D-8A27-A63AA921CDBD}"/>
              </a:ext>
            </a:extLst>
          </p:cNvPr>
          <p:cNvCxnSpPr>
            <a:stCxn id="7" idx="3"/>
            <a:endCxn id="6" idx="6"/>
          </p:cNvCxnSpPr>
          <p:nvPr/>
        </p:nvCxnSpPr>
        <p:spPr>
          <a:xfrm rot="5400000">
            <a:off x="4365372" y="4190942"/>
            <a:ext cx="517071" cy="1559622"/>
          </a:xfrm>
          <a:prstGeom prst="curvedConnector2">
            <a:avLst/>
          </a:prstGeom>
          <a:ln w="38100">
            <a:solidFill>
              <a:schemeClr val="bg1">
                <a:lumMod val="95000"/>
              </a:schemeClr>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DDAC00A6-F290-4742-9B8F-6933E2E102FC}"/>
              </a:ext>
            </a:extLst>
          </p:cNvPr>
          <p:cNvCxnSpPr>
            <a:stCxn id="6" idx="7"/>
            <a:endCxn id="7" idx="2"/>
          </p:cNvCxnSpPr>
          <p:nvPr/>
        </p:nvCxnSpPr>
        <p:spPr>
          <a:xfrm rot="5400000" flipH="1" flipV="1">
            <a:off x="4270464" y="3961815"/>
            <a:ext cx="517071" cy="1559622"/>
          </a:xfrm>
          <a:prstGeom prst="curvedConnector2">
            <a:avLst/>
          </a:prstGeom>
          <a:ln w="38100">
            <a:solidFill>
              <a:schemeClr val="bg1">
                <a:lumMod val="95000"/>
              </a:schemeClr>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848DAC70-BE8D-4508-9C2E-FB1A73CA04B1}"/>
              </a:ext>
            </a:extLst>
          </p:cNvPr>
          <p:cNvCxnSpPr>
            <a:stCxn id="5" idx="7"/>
            <a:endCxn id="5" idx="5"/>
          </p:cNvCxnSpPr>
          <p:nvPr/>
        </p:nvCxnSpPr>
        <p:spPr>
          <a:xfrm rot="16200000" flipH="1">
            <a:off x="8724292" y="4712218"/>
            <a:ext cx="458256" cy="12700"/>
          </a:xfrm>
          <a:prstGeom prst="curvedConnector5">
            <a:avLst>
              <a:gd name="adj1" fmla="val -49885"/>
              <a:gd name="adj2" fmla="val 6155622"/>
              <a:gd name="adj3" fmla="val 149885"/>
            </a:avLst>
          </a:prstGeom>
          <a:ln w="38100">
            <a:solidFill>
              <a:schemeClr val="bg1">
                <a:lumMod val="95000"/>
              </a:schemeClr>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165E1C35-96A4-4B78-ADCA-8295748EE4DF}"/>
              </a:ext>
            </a:extLst>
          </p:cNvPr>
          <p:cNvCxnSpPr>
            <a:stCxn id="9" idx="7"/>
            <a:endCxn id="5" idx="2"/>
          </p:cNvCxnSpPr>
          <p:nvPr/>
        </p:nvCxnSpPr>
        <p:spPr>
          <a:xfrm rot="5400000" flipH="1" flipV="1">
            <a:off x="7575529" y="4463377"/>
            <a:ext cx="575886" cy="1073568"/>
          </a:xfrm>
          <a:prstGeom prst="curvedConnector2">
            <a:avLst/>
          </a:prstGeom>
          <a:ln w="38100">
            <a:solidFill>
              <a:schemeClr val="bg1">
                <a:lumMod val="95000"/>
              </a:schemeClr>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249B365-26CB-413B-BECB-EF4B4A767940}"/>
              </a:ext>
            </a:extLst>
          </p:cNvPr>
          <p:cNvCxnSpPr>
            <a:stCxn id="5" idx="3"/>
            <a:endCxn id="9" idx="6"/>
          </p:cNvCxnSpPr>
          <p:nvPr/>
        </p:nvCxnSpPr>
        <p:spPr>
          <a:xfrm rot="5400000">
            <a:off x="7670437" y="4692505"/>
            <a:ext cx="575886" cy="1073568"/>
          </a:xfrm>
          <a:prstGeom prst="curvedConnector2">
            <a:avLst/>
          </a:prstGeom>
          <a:ln w="38100">
            <a:solidFill>
              <a:schemeClr val="bg1">
                <a:lumMod val="95000"/>
              </a:schemeClr>
            </a:solidFill>
            <a:headEnd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1157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1CDF-FCF9-48D0-9C40-393CE4C66A4F}"/>
              </a:ext>
            </a:extLst>
          </p:cNvPr>
          <p:cNvSpPr>
            <a:spLocks noGrp="1"/>
          </p:cNvSpPr>
          <p:nvPr>
            <p:ph type="title"/>
          </p:nvPr>
        </p:nvSpPr>
        <p:spPr/>
        <p:txBody>
          <a:bodyPr/>
          <a:lstStyle/>
          <a:p>
            <a:r>
              <a:rPr lang="en-GB" dirty="0"/>
              <a:t>DIRECTED GRAPHS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7DD1139-EF9B-4514-8AB1-C460C6693F28}"/>
                  </a:ext>
                </a:extLst>
              </p:cNvPr>
              <p:cNvSpPr>
                <a:spLocks noGrp="1"/>
              </p:cNvSpPr>
              <p:nvPr>
                <p:ph type="body" sz="quarter" idx="10"/>
              </p:nvPr>
            </p:nvSpPr>
            <p:spPr/>
            <p:txBody>
              <a:bodyPr>
                <a:normAutofit lnSpcReduction="10000"/>
              </a:bodyPr>
              <a:lstStyle/>
              <a:p>
                <a:pPr marL="0" indent="0">
                  <a:buNone/>
                </a:pPr>
                <a:r>
                  <a:rPr lang="en-GB" dirty="0"/>
                  <a:t>An </a:t>
                </a:r>
                <a:r>
                  <a:rPr lang="en-GB" b="1" dirty="0">
                    <a:solidFill>
                      <a:srgbClr val="FFC000"/>
                    </a:solidFill>
                  </a:rPr>
                  <a:t>directed graph</a:t>
                </a:r>
                <a:r>
                  <a:rPr lang="en-GB" dirty="0"/>
                  <a:t> (also known as a </a:t>
                </a:r>
                <a:r>
                  <a:rPr lang="en-GB" b="1" dirty="0">
                    <a:solidFill>
                      <a:srgbClr val="FFC000"/>
                    </a:solidFill>
                  </a:rPr>
                  <a:t>Digraph</a:t>
                </a:r>
                <a:r>
                  <a:rPr lang="en-GB" dirty="0"/>
                  <a:t>) is a graph in which edges have orientations. For example, the edge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𝑣</m:t>
                    </m:r>
                    <m:r>
                      <a:rPr lang="en-GB" b="0" i="1" smtClean="0">
                        <a:latin typeface="Cambria Math" panose="02040503050406030204" pitchFamily="18" charset="0"/>
                      </a:rPr>
                      <m:t>)</m:t>
                    </m:r>
                  </m:oMath>
                </a14:m>
                <a:r>
                  <a:rPr lang="en-GB" dirty="0"/>
                  <a:t> is the edge </a:t>
                </a:r>
                <a:r>
                  <a:rPr lang="en-GB" i="1" dirty="0"/>
                  <a:t>from</a:t>
                </a:r>
                <a:r>
                  <a:rPr lang="en-GB" dirty="0"/>
                  <a:t> node </a:t>
                </a:r>
                <a14:m>
                  <m:oMath xmlns:m="http://schemas.openxmlformats.org/officeDocument/2006/math">
                    <m:r>
                      <a:rPr lang="en-GB" b="0" i="1" smtClean="0">
                        <a:latin typeface="Cambria Math" panose="02040503050406030204" pitchFamily="18" charset="0"/>
                      </a:rPr>
                      <m:t>𝑢</m:t>
                    </m:r>
                  </m:oMath>
                </a14:m>
                <a:r>
                  <a:rPr lang="en-GB" dirty="0"/>
                  <a:t> </a:t>
                </a:r>
                <a:r>
                  <a:rPr lang="en-GB" i="1" dirty="0"/>
                  <a:t>to</a:t>
                </a:r>
                <a:r>
                  <a:rPr lang="en-GB" dirty="0"/>
                  <a:t> node </a:t>
                </a:r>
                <a14:m>
                  <m:oMath xmlns:m="http://schemas.openxmlformats.org/officeDocument/2006/math">
                    <m:r>
                      <a:rPr lang="en-GB" b="0" i="1" smtClean="0">
                        <a:latin typeface="Cambria Math" panose="02040503050406030204" pitchFamily="18" charset="0"/>
                      </a:rPr>
                      <m:t>𝑣</m:t>
                    </m:r>
                  </m:oMath>
                </a14:m>
                <a:r>
                  <a:rPr lang="en-GB" dirty="0"/>
                  <a:t>. </a:t>
                </a:r>
              </a:p>
            </p:txBody>
          </p:sp>
        </mc:Choice>
        <mc:Fallback xmlns="">
          <p:sp>
            <p:nvSpPr>
              <p:cNvPr id="3" name="Text Placeholder 2">
                <a:extLst>
                  <a:ext uri="{FF2B5EF4-FFF2-40B4-BE49-F238E27FC236}">
                    <a16:creationId xmlns:a16="http://schemas.microsoft.com/office/drawing/2014/main" id="{27DD1139-EF9B-4514-8AB1-C460C6693F28}"/>
                  </a:ext>
                </a:extLst>
              </p:cNvPr>
              <p:cNvSpPr>
                <a:spLocks noGrp="1" noRot="1" noChangeAspect="1" noMove="1" noResize="1" noEditPoints="1" noAdjustHandles="1" noChangeArrowheads="1" noChangeShapeType="1" noTextEdit="1"/>
              </p:cNvSpPr>
              <p:nvPr>
                <p:ph type="body" sz="quarter" idx="10"/>
              </p:nvPr>
            </p:nvSpPr>
            <p:spPr>
              <a:blipFill>
                <a:blip r:embed="rId3"/>
                <a:stretch>
                  <a:fillRect l="-1271" t="-11940" r="-1998" b="-4975"/>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033444C0-93C1-4D1D-9CB4-AFE11E2454AF}"/>
              </a:ext>
            </a:extLst>
          </p:cNvPr>
          <p:cNvSpPr/>
          <p:nvPr/>
        </p:nvSpPr>
        <p:spPr>
          <a:xfrm>
            <a:off x="4295800" y="2862910"/>
            <a:ext cx="648072" cy="648072"/>
          </a:xfrm>
          <a:prstGeom prst="ellipse">
            <a:avLst/>
          </a:prstGeom>
          <a:solidFill>
            <a:schemeClr val="tx1">
              <a:lumMod val="50000"/>
              <a:lumOff val="50000"/>
            </a:schemeClr>
          </a:solidFill>
          <a:ln w="38100">
            <a:solidFill>
              <a:schemeClr val="bg1">
                <a:lumMod val="95000"/>
              </a:schemeClr>
            </a:solidFill>
            <a:headEnd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A</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 name="Oval 4">
            <a:extLst>
              <a:ext uri="{FF2B5EF4-FFF2-40B4-BE49-F238E27FC236}">
                <a16:creationId xmlns:a16="http://schemas.microsoft.com/office/drawing/2014/main" id="{972993D6-D890-48F8-8583-DA4D6B8CACB5}"/>
              </a:ext>
            </a:extLst>
          </p:cNvPr>
          <p:cNvSpPr/>
          <p:nvPr/>
        </p:nvSpPr>
        <p:spPr>
          <a:xfrm>
            <a:off x="8400256" y="4388182"/>
            <a:ext cx="648072" cy="648072"/>
          </a:xfrm>
          <a:prstGeom prst="ellipse">
            <a:avLst/>
          </a:prstGeom>
          <a:solidFill>
            <a:schemeClr val="tx1">
              <a:lumMod val="50000"/>
              <a:lumOff val="50000"/>
            </a:schemeClr>
          </a:solidFill>
          <a:ln w="38100">
            <a:solidFill>
              <a:schemeClr val="bg1">
                <a:lumMod val="95000"/>
              </a:schemeClr>
            </a:solidFill>
            <a:headEnd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F</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B1D6DE72-AE1A-4BF9-8BDD-3F9F226A12B8}"/>
              </a:ext>
            </a:extLst>
          </p:cNvPr>
          <p:cNvSpPr/>
          <p:nvPr/>
        </p:nvSpPr>
        <p:spPr>
          <a:xfrm>
            <a:off x="3196024" y="4905253"/>
            <a:ext cx="648072" cy="648072"/>
          </a:xfrm>
          <a:prstGeom prst="ellipse">
            <a:avLst/>
          </a:prstGeom>
          <a:solidFill>
            <a:schemeClr val="tx1">
              <a:lumMod val="50000"/>
              <a:lumOff val="50000"/>
            </a:schemeClr>
          </a:solidFill>
          <a:ln w="38100">
            <a:solidFill>
              <a:schemeClr val="bg1">
                <a:lumMod val="95000"/>
              </a:schemeClr>
            </a:solidFill>
            <a:headEnd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B</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7D91A5E9-2442-4DCE-8DF9-6A4A8FEBD04C}"/>
              </a:ext>
            </a:extLst>
          </p:cNvPr>
          <p:cNvSpPr/>
          <p:nvPr/>
        </p:nvSpPr>
        <p:spPr>
          <a:xfrm>
            <a:off x="5308810" y="4159054"/>
            <a:ext cx="648072" cy="648072"/>
          </a:xfrm>
          <a:prstGeom prst="ellipse">
            <a:avLst/>
          </a:prstGeom>
          <a:solidFill>
            <a:schemeClr val="tx1">
              <a:lumMod val="50000"/>
              <a:lumOff val="50000"/>
            </a:schemeClr>
          </a:solidFill>
          <a:ln w="38100">
            <a:solidFill>
              <a:schemeClr val="bg1">
                <a:lumMod val="95000"/>
              </a:schemeClr>
            </a:solidFill>
            <a:headEnd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C</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33E1D7CF-85F5-4D54-A1F8-70FC1943975C}"/>
              </a:ext>
            </a:extLst>
          </p:cNvPr>
          <p:cNvSpPr/>
          <p:nvPr/>
        </p:nvSpPr>
        <p:spPr>
          <a:xfrm>
            <a:off x="6852548" y="2977474"/>
            <a:ext cx="648072" cy="648072"/>
          </a:xfrm>
          <a:prstGeom prst="ellipse">
            <a:avLst/>
          </a:prstGeom>
          <a:solidFill>
            <a:schemeClr val="tx1">
              <a:lumMod val="50000"/>
              <a:lumOff val="50000"/>
            </a:schemeClr>
          </a:solidFill>
          <a:ln w="38100">
            <a:solidFill>
              <a:schemeClr val="bg1">
                <a:lumMod val="95000"/>
              </a:schemeClr>
            </a:solidFill>
            <a:headEnd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D</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11645232-FE05-443C-AFE7-419D88769769}"/>
              </a:ext>
            </a:extLst>
          </p:cNvPr>
          <p:cNvSpPr/>
          <p:nvPr/>
        </p:nvSpPr>
        <p:spPr>
          <a:xfrm>
            <a:off x="6773524" y="5193196"/>
            <a:ext cx="648072" cy="648072"/>
          </a:xfrm>
          <a:prstGeom prst="ellipse">
            <a:avLst/>
          </a:prstGeom>
          <a:solidFill>
            <a:schemeClr val="tx1">
              <a:lumMod val="50000"/>
              <a:lumOff val="50000"/>
            </a:schemeClr>
          </a:solidFill>
          <a:ln w="38100">
            <a:solidFill>
              <a:schemeClr val="bg1">
                <a:lumMod val="9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E</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00D5D5C1-0450-45EA-A4D2-6022E9EAF209}"/>
              </a:ext>
            </a:extLst>
          </p:cNvPr>
          <p:cNvCxnSpPr>
            <a:cxnSpLocks/>
            <a:stCxn id="4" idx="6"/>
            <a:endCxn id="8" idx="2"/>
          </p:cNvCxnSpPr>
          <p:nvPr/>
        </p:nvCxnSpPr>
        <p:spPr>
          <a:xfrm>
            <a:off x="4943872" y="3186946"/>
            <a:ext cx="1908676" cy="114564"/>
          </a:xfrm>
          <a:prstGeom prst="line">
            <a:avLst/>
          </a:prstGeom>
          <a:ln w="38100">
            <a:solidFill>
              <a:schemeClr val="bg1">
                <a:lumMod val="95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FB472B3-9D69-4A93-B7C0-1552AA10849D}"/>
              </a:ext>
            </a:extLst>
          </p:cNvPr>
          <p:cNvCxnSpPr>
            <a:cxnSpLocks/>
            <a:stCxn id="4" idx="3"/>
            <a:endCxn id="6" idx="0"/>
          </p:cNvCxnSpPr>
          <p:nvPr/>
        </p:nvCxnSpPr>
        <p:spPr>
          <a:xfrm flipH="1">
            <a:off x="3520060" y="3416074"/>
            <a:ext cx="870648" cy="1489179"/>
          </a:xfrm>
          <a:prstGeom prst="line">
            <a:avLst/>
          </a:prstGeom>
          <a:ln w="38100">
            <a:solidFill>
              <a:schemeClr val="bg1">
                <a:lumMod val="95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53DA67-68DB-4A14-B1E9-D42E79BE6899}"/>
              </a:ext>
            </a:extLst>
          </p:cNvPr>
          <p:cNvCxnSpPr>
            <a:cxnSpLocks/>
            <a:stCxn id="4" idx="5"/>
            <a:endCxn id="7" idx="1"/>
          </p:cNvCxnSpPr>
          <p:nvPr/>
        </p:nvCxnSpPr>
        <p:spPr>
          <a:xfrm>
            <a:off x="4848964" y="3416074"/>
            <a:ext cx="554754" cy="837888"/>
          </a:xfrm>
          <a:prstGeom prst="line">
            <a:avLst/>
          </a:prstGeom>
          <a:ln w="38100">
            <a:solidFill>
              <a:schemeClr val="bg1">
                <a:lumMod val="95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B2FB6D7-E138-404A-8A4F-182CC4CB4454}"/>
              </a:ext>
            </a:extLst>
          </p:cNvPr>
          <p:cNvCxnSpPr>
            <a:cxnSpLocks/>
            <a:stCxn id="7" idx="5"/>
            <a:endCxn id="9" idx="1"/>
          </p:cNvCxnSpPr>
          <p:nvPr/>
        </p:nvCxnSpPr>
        <p:spPr>
          <a:xfrm>
            <a:off x="5861974" y="4712218"/>
            <a:ext cx="1006458" cy="575886"/>
          </a:xfrm>
          <a:prstGeom prst="line">
            <a:avLst/>
          </a:prstGeom>
          <a:ln w="38100">
            <a:solidFill>
              <a:schemeClr val="bg1">
                <a:lumMod val="95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3389E2-209E-453A-A970-11F46A2AA49B}"/>
              </a:ext>
            </a:extLst>
          </p:cNvPr>
          <p:cNvCxnSpPr>
            <a:stCxn id="7" idx="7"/>
            <a:endCxn id="8" idx="3"/>
          </p:cNvCxnSpPr>
          <p:nvPr/>
        </p:nvCxnSpPr>
        <p:spPr>
          <a:xfrm flipV="1">
            <a:off x="5861974" y="3530638"/>
            <a:ext cx="1085482" cy="723324"/>
          </a:xfrm>
          <a:prstGeom prst="line">
            <a:avLst/>
          </a:prstGeom>
          <a:ln w="38100">
            <a:solidFill>
              <a:schemeClr val="bg1">
                <a:lumMod val="95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 Placeholder 2">
                <a:extLst>
                  <a:ext uri="{FF2B5EF4-FFF2-40B4-BE49-F238E27FC236}">
                    <a16:creationId xmlns:a16="http://schemas.microsoft.com/office/drawing/2014/main" id="{2280C2D4-147C-4993-8B4C-7C3BCF49FC62}"/>
                  </a:ext>
                </a:extLst>
              </p:cNvPr>
              <p:cNvSpPr txBox="1">
                <a:spLocks/>
              </p:cNvSpPr>
              <p:nvPr/>
            </p:nvSpPr>
            <p:spPr>
              <a:xfrm>
                <a:off x="1059656" y="5963788"/>
                <a:ext cx="10072688" cy="84958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2">
                        <a:lumMod val="20000"/>
                        <a:lumOff val="8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2">
                        <a:lumMod val="20000"/>
                        <a:lumOff val="8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2">
                        <a:lumMod val="20000"/>
                        <a:lumOff val="8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lumMod val="20000"/>
                        <a:lumOff val="8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lumMod val="20000"/>
                        <a:lumOff val="8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Note that given an edge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𝑣</m:t>
                    </m:r>
                    <m:r>
                      <a:rPr lang="en-GB" b="0" i="1" smtClean="0">
                        <a:latin typeface="Cambria Math" panose="02040503050406030204" pitchFamily="18" charset="0"/>
                      </a:rPr>
                      <m:t>)</m:t>
                    </m:r>
                  </m:oMath>
                </a14:m>
                <a:r>
                  <a:rPr lang="en-GB" dirty="0"/>
                  <a:t> the edge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𝑢</m:t>
                    </m:r>
                    <m:r>
                      <a:rPr lang="en-GB" b="0" i="1" smtClean="0">
                        <a:latin typeface="Cambria Math" panose="02040503050406030204" pitchFamily="18" charset="0"/>
                      </a:rPr>
                      <m:t>)</m:t>
                    </m:r>
                  </m:oMath>
                </a14:m>
                <a:r>
                  <a:rPr lang="en-GB" dirty="0"/>
                  <a:t> may or may not exist.</a:t>
                </a:r>
              </a:p>
            </p:txBody>
          </p:sp>
        </mc:Choice>
        <mc:Fallback xmlns="">
          <p:sp>
            <p:nvSpPr>
              <p:cNvPr id="20" name="Text Placeholder 2">
                <a:extLst>
                  <a:ext uri="{FF2B5EF4-FFF2-40B4-BE49-F238E27FC236}">
                    <a16:creationId xmlns:a16="http://schemas.microsoft.com/office/drawing/2014/main" id="{2280C2D4-147C-4993-8B4C-7C3BCF49FC62}"/>
                  </a:ext>
                </a:extLst>
              </p:cNvPr>
              <p:cNvSpPr txBox="1">
                <a:spLocks noRot="1" noChangeAspect="1" noMove="1" noResize="1" noEditPoints="1" noAdjustHandles="1" noChangeArrowheads="1" noChangeShapeType="1" noTextEdit="1"/>
              </p:cNvSpPr>
              <p:nvPr/>
            </p:nvSpPr>
            <p:spPr>
              <a:xfrm>
                <a:off x="1059656" y="5963788"/>
                <a:ext cx="10072688" cy="849588"/>
              </a:xfrm>
              <a:prstGeom prst="rect">
                <a:avLst/>
              </a:prstGeom>
              <a:blipFill>
                <a:blip r:embed="rId4"/>
                <a:stretch>
                  <a:fillRect l="-1271" t="-17143" b="-10714"/>
                </a:stretch>
              </a:blipFill>
            </p:spPr>
            <p:txBody>
              <a:bodyPr/>
              <a:lstStyle/>
              <a:p>
                <a:r>
                  <a:rPr lang="en-GB">
                    <a:noFill/>
                  </a:rPr>
                  <a:t> </a:t>
                </a:r>
              </a:p>
            </p:txBody>
          </p:sp>
        </mc:Fallback>
      </mc:AlternateContent>
      <p:cxnSp>
        <p:nvCxnSpPr>
          <p:cNvPr id="24" name="Connector: Curved 23">
            <a:extLst>
              <a:ext uri="{FF2B5EF4-FFF2-40B4-BE49-F238E27FC236}">
                <a16:creationId xmlns:a16="http://schemas.microsoft.com/office/drawing/2014/main" id="{229F1D44-F41A-465D-8A27-A63AA921CDBD}"/>
              </a:ext>
            </a:extLst>
          </p:cNvPr>
          <p:cNvCxnSpPr>
            <a:stCxn id="7" idx="3"/>
            <a:endCxn id="6" idx="6"/>
          </p:cNvCxnSpPr>
          <p:nvPr/>
        </p:nvCxnSpPr>
        <p:spPr>
          <a:xfrm rot="5400000">
            <a:off x="4365372" y="4190942"/>
            <a:ext cx="517071" cy="1559622"/>
          </a:xfrm>
          <a:prstGeom prst="curvedConnector2">
            <a:avLst/>
          </a:prstGeom>
          <a:ln w="38100">
            <a:solidFill>
              <a:schemeClr val="bg1">
                <a:lumMod val="95000"/>
              </a:schemeClr>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DDAC00A6-F290-4742-9B8F-6933E2E102FC}"/>
              </a:ext>
            </a:extLst>
          </p:cNvPr>
          <p:cNvCxnSpPr>
            <a:stCxn id="6" idx="7"/>
            <a:endCxn id="7" idx="2"/>
          </p:cNvCxnSpPr>
          <p:nvPr/>
        </p:nvCxnSpPr>
        <p:spPr>
          <a:xfrm rot="5400000" flipH="1" flipV="1">
            <a:off x="4270464" y="3961815"/>
            <a:ext cx="517071" cy="1559622"/>
          </a:xfrm>
          <a:prstGeom prst="curvedConnector2">
            <a:avLst/>
          </a:prstGeom>
          <a:ln w="38100">
            <a:solidFill>
              <a:schemeClr val="bg1">
                <a:lumMod val="95000"/>
              </a:schemeClr>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848DAC70-BE8D-4508-9C2E-FB1A73CA04B1}"/>
              </a:ext>
            </a:extLst>
          </p:cNvPr>
          <p:cNvCxnSpPr>
            <a:stCxn id="5" idx="7"/>
            <a:endCxn id="5" idx="5"/>
          </p:cNvCxnSpPr>
          <p:nvPr/>
        </p:nvCxnSpPr>
        <p:spPr>
          <a:xfrm rot="16200000" flipH="1">
            <a:off x="8724292" y="4712218"/>
            <a:ext cx="458256" cy="12700"/>
          </a:xfrm>
          <a:prstGeom prst="curvedConnector5">
            <a:avLst>
              <a:gd name="adj1" fmla="val -49885"/>
              <a:gd name="adj2" fmla="val 6155622"/>
              <a:gd name="adj3" fmla="val 149885"/>
            </a:avLst>
          </a:prstGeom>
          <a:ln w="38100">
            <a:solidFill>
              <a:schemeClr val="bg1">
                <a:lumMod val="95000"/>
              </a:schemeClr>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165E1C35-96A4-4B78-ADCA-8295748EE4DF}"/>
              </a:ext>
            </a:extLst>
          </p:cNvPr>
          <p:cNvCxnSpPr>
            <a:stCxn id="9" idx="7"/>
            <a:endCxn id="5" idx="2"/>
          </p:cNvCxnSpPr>
          <p:nvPr/>
        </p:nvCxnSpPr>
        <p:spPr>
          <a:xfrm rot="5400000" flipH="1" flipV="1">
            <a:off x="7575529" y="4463377"/>
            <a:ext cx="575886" cy="1073568"/>
          </a:xfrm>
          <a:prstGeom prst="curvedConnector2">
            <a:avLst/>
          </a:prstGeom>
          <a:ln w="38100">
            <a:solidFill>
              <a:schemeClr val="bg1">
                <a:lumMod val="95000"/>
              </a:schemeClr>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249B365-26CB-413B-BECB-EF4B4A767940}"/>
              </a:ext>
            </a:extLst>
          </p:cNvPr>
          <p:cNvCxnSpPr>
            <a:stCxn id="5" idx="3"/>
            <a:endCxn id="9" idx="6"/>
          </p:cNvCxnSpPr>
          <p:nvPr/>
        </p:nvCxnSpPr>
        <p:spPr>
          <a:xfrm rot="5400000">
            <a:off x="7670437" y="4692505"/>
            <a:ext cx="575886" cy="1073568"/>
          </a:xfrm>
          <a:prstGeom prst="curvedConnector2">
            <a:avLst/>
          </a:prstGeom>
          <a:ln w="38100">
            <a:solidFill>
              <a:schemeClr val="bg1">
                <a:lumMod val="95000"/>
              </a:schemeClr>
            </a:solidFill>
            <a:headEnd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07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1CDF-FCF9-48D0-9C40-393CE4C66A4F}"/>
              </a:ext>
            </a:extLst>
          </p:cNvPr>
          <p:cNvSpPr>
            <a:spLocks noGrp="1"/>
          </p:cNvSpPr>
          <p:nvPr>
            <p:ph type="title"/>
          </p:nvPr>
        </p:nvSpPr>
        <p:spPr/>
        <p:txBody>
          <a:bodyPr/>
          <a:lstStyle/>
          <a:p>
            <a:r>
              <a:rPr lang="en-GB" dirty="0"/>
              <a:t>WEIGHTED GRAPHS</a:t>
            </a:r>
          </a:p>
        </p:txBody>
      </p:sp>
      <p:sp>
        <p:nvSpPr>
          <p:cNvPr id="3" name="Text Placeholder 2">
            <a:extLst>
              <a:ext uri="{FF2B5EF4-FFF2-40B4-BE49-F238E27FC236}">
                <a16:creationId xmlns:a16="http://schemas.microsoft.com/office/drawing/2014/main" id="{27DD1139-EF9B-4514-8AB1-C460C6693F28}"/>
              </a:ext>
            </a:extLst>
          </p:cNvPr>
          <p:cNvSpPr>
            <a:spLocks noGrp="1"/>
          </p:cNvSpPr>
          <p:nvPr>
            <p:ph type="body" sz="quarter" idx="10"/>
          </p:nvPr>
        </p:nvSpPr>
        <p:spPr/>
        <p:txBody>
          <a:bodyPr>
            <a:normAutofit lnSpcReduction="10000"/>
          </a:bodyPr>
          <a:lstStyle/>
          <a:p>
            <a:pPr marL="0" indent="0">
              <a:buNone/>
            </a:pPr>
            <a:r>
              <a:rPr lang="en-GB" dirty="0"/>
              <a:t>A </a:t>
            </a:r>
            <a:r>
              <a:rPr lang="en-GB" b="1" dirty="0">
                <a:solidFill>
                  <a:srgbClr val="FFC000"/>
                </a:solidFill>
              </a:rPr>
              <a:t>weighted graph</a:t>
            </a:r>
            <a:r>
              <a:rPr lang="en-GB" dirty="0"/>
              <a:t> is a graph in which edges contain a certain weight. The weights represent arbitrary values such as distance, cost, quantity, flow, etc…</a:t>
            </a:r>
          </a:p>
        </p:txBody>
      </p:sp>
      <p:sp>
        <p:nvSpPr>
          <p:cNvPr id="4" name="Oval 3">
            <a:extLst>
              <a:ext uri="{FF2B5EF4-FFF2-40B4-BE49-F238E27FC236}">
                <a16:creationId xmlns:a16="http://schemas.microsoft.com/office/drawing/2014/main" id="{033444C0-93C1-4D1D-9CB4-AFE11E2454AF}"/>
              </a:ext>
            </a:extLst>
          </p:cNvPr>
          <p:cNvSpPr/>
          <p:nvPr/>
        </p:nvSpPr>
        <p:spPr>
          <a:xfrm>
            <a:off x="4295800" y="2862910"/>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A</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 name="Oval 4">
            <a:extLst>
              <a:ext uri="{FF2B5EF4-FFF2-40B4-BE49-F238E27FC236}">
                <a16:creationId xmlns:a16="http://schemas.microsoft.com/office/drawing/2014/main" id="{972993D6-D890-48F8-8583-DA4D6B8CACB5}"/>
              </a:ext>
            </a:extLst>
          </p:cNvPr>
          <p:cNvSpPr/>
          <p:nvPr/>
        </p:nvSpPr>
        <p:spPr>
          <a:xfrm>
            <a:off x="8400256" y="4388182"/>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F</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B1D6DE72-AE1A-4BF9-8BDD-3F9F226A12B8}"/>
              </a:ext>
            </a:extLst>
          </p:cNvPr>
          <p:cNvSpPr/>
          <p:nvPr/>
        </p:nvSpPr>
        <p:spPr>
          <a:xfrm>
            <a:off x="3196024" y="4905253"/>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B</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7D91A5E9-2442-4DCE-8DF9-6A4A8FEBD04C}"/>
              </a:ext>
            </a:extLst>
          </p:cNvPr>
          <p:cNvSpPr/>
          <p:nvPr/>
        </p:nvSpPr>
        <p:spPr>
          <a:xfrm>
            <a:off x="5308810" y="4159054"/>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C</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33E1D7CF-85F5-4D54-A1F8-70FC1943975C}"/>
              </a:ext>
            </a:extLst>
          </p:cNvPr>
          <p:cNvSpPr/>
          <p:nvPr/>
        </p:nvSpPr>
        <p:spPr>
          <a:xfrm>
            <a:off x="6852548" y="2977474"/>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D</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11645232-FE05-443C-AFE7-419D88769769}"/>
              </a:ext>
            </a:extLst>
          </p:cNvPr>
          <p:cNvSpPr/>
          <p:nvPr/>
        </p:nvSpPr>
        <p:spPr>
          <a:xfrm>
            <a:off x="6773524" y="5193196"/>
            <a:ext cx="648072" cy="648072"/>
          </a:xfrm>
          <a:prstGeom prst="ellipse">
            <a:avLst/>
          </a:prstGeom>
          <a:solidFill>
            <a:schemeClr val="tx1">
              <a:lumMod val="50000"/>
              <a:lumOff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E</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00D5D5C1-0450-45EA-A4D2-6022E9EAF209}"/>
              </a:ext>
            </a:extLst>
          </p:cNvPr>
          <p:cNvCxnSpPr>
            <a:cxnSpLocks/>
            <a:stCxn id="4" idx="6"/>
            <a:endCxn id="8" idx="2"/>
          </p:cNvCxnSpPr>
          <p:nvPr/>
        </p:nvCxnSpPr>
        <p:spPr>
          <a:xfrm>
            <a:off x="4943872" y="3186946"/>
            <a:ext cx="1908676" cy="114564"/>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FB472B3-9D69-4A93-B7C0-1552AA10849D}"/>
              </a:ext>
            </a:extLst>
          </p:cNvPr>
          <p:cNvCxnSpPr>
            <a:cxnSpLocks/>
            <a:stCxn id="4" idx="3"/>
            <a:endCxn id="6" idx="0"/>
          </p:cNvCxnSpPr>
          <p:nvPr/>
        </p:nvCxnSpPr>
        <p:spPr>
          <a:xfrm flipH="1">
            <a:off x="3520060" y="3416074"/>
            <a:ext cx="870648" cy="1489179"/>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53DA67-68DB-4A14-B1E9-D42E79BE6899}"/>
              </a:ext>
            </a:extLst>
          </p:cNvPr>
          <p:cNvCxnSpPr>
            <a:cxnSpLocks/>
            <a:stCxn id="4" idx="5"/>
            <a:endCxn id="7" idx="1"/>
          </p:cNvCxnSpPr>
          <p:nvPr/>
        </p:nvCxnSpPr>
        <p:spPr>
          <a:xfrm>
            <a:off x="4848964" y="3416074"/>
            <a:ext cx="554754" cy="83788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C09EFA3-0018-4BD5-9B70-935D65735E77}"/>
              </a:ext>
            </a:extLst>
          </p:cNvPr>
          <p:cNvCxnSpPr>
            <a:cxnSpLocks/>
            <a:stCxn id="6" idx="6"/>
            <a:endCxn id="7" idx="3"/>
          </p:cNvCxnSpPr>
          <p:nvPr/>
        </p:nvCxnSpPr>
        <p:spPr>
          <a:xfrm flipV="1">
            <a:off x="3844096" y="4712218"/>
            <a:ext cx="1559622" cy="51707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B2FB6D7-E138-404A-8A4F-182CC4CB4454}"/>
              </a:ext>
            </a:extLst>
          </p:cNvPr>
          <p:cNvCxnSpPr>
            <a:cxnSpLocks/>
            <a:stCxn id="7" idx="5"/>
            <a:endCxn id="9" idx="2"/>
          </p:cNvCxnSpPr>
          <p:nvPr/>
        </p:nvCxnSpPr>
        <p:spPr>
          <a:xfrm>
            <a:off x="5861974" y="4712218"/>
            <a:ext cx="911550" cy="805014"/>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C4CCD00-BA65-44A3-BC71-38AE090DDDC4}"/>
              </a:ext>
            </a:extLst>
          </p:cNvPr>
          <p:cNvCxnSpPr>
            <a:cxnSpLocks/>
            <a:stCxn id="9" idx="6"/>
            <a:endCxn id="5" idx="3"/>
          </p:cNvCxnSpPr>
          <p:nvPr/>
        </p:nvCxnSpPr>
        <p:spPr>
          <a:xfrm flipV="1">
            <a:off x="7421596" y="4941346"/>
            <a:ext cx="1073568" cy="575886"/>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65A1C0-13C5-435C-8FC8-CA8E8012503F}"/>
              </a:ext>
            </a:extLst>
          </p:cNvPr>
          <p:cNvCxnSpPr>
            <a:cxnSpLocks/>
            <a:stCxn id="7" idx="6"/>
            <a:endCxn id="5" idx="2"/>
          </p:cNvCxnSpPr>
          <p:nvPr/>
        </p:nvCxnSpPr>
        <p:spPr>
          <a:xfrm>
            <a:off x="5956882" y="4483090"/>
            <a:ext cx="2443374" cy="22912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C06776C-9875-4B51-9517-DBA6DC6D571F}"/>
              </a:ext>
            </a:extLst>
          </p:cNvPr>
          <p:cNvCxnSpPr>
            <a:cxnSpLocks/>
            <a:stCxn id="8" idx="5"/>
            <a:endCxn id="5" idx="1"/>
          </p:cNvCxnSpPr>
          <p:nvPr/>
        </p:nvCxnSpPr>
        <p:spPr>
          <a:xfrm>
            <a:off x="7405712" y="3530638"/>
            <a:ext cx="1089452" cy="95245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3389E2-209E-453A-A970-11F46A2AA49B}"/>
              </a:ext>
            </a:extLst>
          </p:cNvPr>
          <p:cNvCxnSpPr>
            <a:stCxn id="7" idx="7"/>
            <a:endCxn id="8" idx="3"/>
          </p:cNvCxnSpPr>
          <p:nvPr/>
        </p:nvCxnSpPr>
        <p:spPr>
          <a:xfrm flipV="1">
            <a:off x="5861974" y="3530638"/>
            <a:ext cx="1085482" cy="723324"/>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B84CA54-6DC3-4A4A-AF55-37EBE3471289}"/>
              </a:ext>
            </a:extLst>
          </p:cNvPr>
          <p:cNvSpPr txBox="1"/>
          <p:nvPr/>
        </p:nvSpPr>
        <p:spPr>
          <a:xfrm>
            <a:off x="5786462" y="2735072"/>
            <a:ext cx="385042" cy="523220"/>
          </a:xfrm>
          <a:prstGeom prst="rect">
            <a:avLst/>
          </a:prstGeom>
          <a:noFill/>
        </p:spPr>
        <p:txBody>
          <a:bodyPr wrap="non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4</a:t>
            </a:r>
          </a:p>
        </p:txBody>
      </p:sp>
      <p:sp>
        <p:nvSpPr>
          <p:cNvPr id="20" name="TextBox 19">
            <a:extLst>
              <a:ext uri="{FF2B5EF4-FFF2-40B4-BE49-F238E27FC236}">
                <a16:creationId xmlns:a16="http://schemas.microsoft.com/office/drawing/2014/main" id="{30B441E2-033E-425D-8360-05C6B5D59793}"/>
              </a:ext>
            </a:extLst>
          </p:cNvPr>
          <p:cNvSpPr txBox="1"/>
          <p:nvPr/>
        </p:nvSpPr>
        <p:spPr>
          <a:xfrm>
            <a:off x="7989143" y="3622345"/>
            <a:ext cx="385042" cy="523220"/>
          </a:xfrm>
          <a:prstGeom prst="rect">
            <a:avLst/>
          </a:prstGeom>
          <a:noFill/>
        </p:spPr>
        <p:txBody>
          <a:bodyPr wrap="non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2</a:t>
            </a:r>
          </a:p>
        </p:txBody>
      </p:sp>
      <p:sp>
        <p:nvSpPr>
          <p:cNvPr id="21" name="TextBox 20">
            <a:extLst>
              <a:ext uri="{FF2B5EF4-FFF2-40B4-BE49-F238E27FC236}">
                <a16:creationId xmlns:a16="http://schemas.microsoft.com/office/drawing/2014/main" id="{ED436FB1-1950-44A3-BBBE-41AE7431FD67}"/>
              </a:ext>
            </a:extLst>
          </p:cNvPr>
          <p:cNvSpPr txBox="1"/>
          <p:nvPr/>
        </p:nvSpPr>
        <p:spPr>
          <a:xfrm>
            <a:off x="7950438" y="5165028"/>
            <a:ext cx="385042" cy="523220"/>
          </a:xfrm>
          <a:prstGeom prst="rect">
            <a:avLst/>
          </a:prstGeom>
          <a:noFill/>
        </p:spPr>
        <p:txBody>
          <a:bodyPr wrap="non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9</a:t>
            </a:r>
          </a:p>
        </p:txBody>
      </p:sp>
      <p:sp>
        <p:nvSpPr>
          <p:cNvPr id="22" name="TextBox 21">
            <a:extLst>
              <a:ext uri="{FF2B5EF4-FFF2-40B4-BE49-F238E27FC236}">
                <a16:creationId xmlns:a16="http://schemas.microsoft.com/office/drawing/2014/main" id="{C932117B-5898-4296-8A8E-23C24974499D}"/>
              </a:ext>
            </a:extLst>
          </p:cNvPr>
          <p:cNvSpPr txBox="1"/>
          <p:nvPr/>
        </p:nvSpPr>
        <p:spPr>
          <a:xfrm>
            <a:off x="7009327" y="4084284"/>
            <a:ext cx="385042" cy="523220"/>
          </a:xfrm>
          <a:prstGeom prst="rect">
            <a:avLst/>
          </a:prstGeom>
          <a:noFill/>
        </p:spPr>
        <p:txBody>
          <a:bodyPr wrap="non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5</a:t>
            </a:r>
          </a:p>
        </p:txBody>
      </p:sp>
      <p:sp>
        <p:nvSpPr>
          <p:cNvPr id="23" name="TextBox 22">
            <a:extLst>
              <a:ext uri="{FF2B5EF4-FFF2-40B4-BE49-F238E27FC236}">
                <a16:creationId xmlns:a16="http://schemas.microsoft.com/office/drawing/2014/main" id="{E3A56473-403D-4F69-BD58-6290ABDA0084}"/>
              </a:ext>
            </a:extLst>
          </p:cNvPr>
          <p:cNvSpPr txBox="1"/>
          <p:nvPr/>
        </p:nvSpPr>
        <p:spPr>
          <a:xfrm>
            <a:off x="4746492" y="3802536"/>
            <a:ext cx="385042" cy="523220"/>
          </a:xfrm>
          <a:prstGeom prst="rect">
            <a:avLst/>
          </a:prstGeom>
          <a:noFill/>
        </p:spPr>
        <p:txBody>
          <a:bodyPr wrap="non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3</a:t>
            </a:r>
          </a:p>
        </p:txBody>
      </p:sp>
      <p:sp>
        <p:nvSpPr>
          <p:cNvPr id="24" name="TextBox 23">
            <a:extLst>
              <a:ext uri="{FF2B5EF4-FFF2-40B4-BE49-F238E27FC236}">
                <a16:creationId xmlns:a16="http://schemas.microsoft.com/office/drawing/2014/main" id="{87BF39F7-5994-4822-BA98-243C465B3B5A}"/>
              </a:ext>
            </a:extLst>
          </p:cNvPr>
          <p:cNvSpPr txBox="1"/>
          <p:nvPr/>
        </p:nvSpPr>
        <p:spPr>
          <a:xfrm>
            <a:off x="3552133" y="3748933"/>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4</a:t>
            </a:r>
          </a:p>
        </p:txBody>
      </p:sp>
      <p:sp>
        <p:nvSpPr>
          <p:cNvPr id="25" name="TextBox 24">
            <a:extLst>
              <a:ext uri="{FF2B5EF4-FFF2-40B4-BE49-F238E27FC236}">
                <a16:creationId xmlns:a16="http://schemas.microsoft.com/office/drawing/2014/main" id="{B678A6D5-B1F2-489A-95CE-381E55573506}"/>
              </a:ext>
            </a:extLst>
          </p:cNvPr>
          <p:cNvSpPr txBox="1"/>
          <p:nvPr/>
        </p:nvSpPr>
        <p:spPr>
          <a:xfrm>
            <a:off x="4505109" y="4987283"/>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2</a:t>
            </a:r>
          </a:p>
        </p:txBody>
      </p:sp>
      <p:sp>
        <p:nvSpPr>
          <p:cNvPr id="26" name="TextBox 25">
            <a:extLst>
              <a:ext uri="{FF2B5EF4-FFF2-40B4-BE49-F238E27FC236}">
                <a16:creationId xmlns:a16="http://schemas.microsoft.com/office/drawing/2014/main" id="{47E592A7-287A-4670-B1C2-A323193C5767}"/>
              </a:ext>
            </a:extLst>
          </p:cNvPr>
          <p:cNvSpPr txBox="1"/>
          <p:nvPr/>
        </p:nvSpPr>
        <p:spPr>
          <a:xfrm>
            <a:off x="5885642" y="3494517"/>
            <a:ext cx="403251" cy="523220"/>
          </a:xfrm>
          <a:prstGeom prst="rect">
            <a:avLst/>
          </a:prstGeom>
          <a:noFill/>
        </p:spPr>
        <p:txBody>
          <a:bodyPr wrap="squar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6</a:t>
            </a:r>
          </a:p>
        </p:txBody>
      </p:sp>
      <p:sp>
        <p:nvSpPr>
          <p:cNvPr id="27" name="TextBox 26">
            <a:extLst>
              <a:ext uri="{FF2B5EF4-FFF2-40B4-BE49-F238E27FC236}">
                <a16:creationId xmlns:a16="http://schemas.microsoft.com/office/drawing/2014/main" id="{B7FE6C21-FE71-4D9F-9EAA-A75ACB907441}"/>
              </a:ext>
            </a:extLst>
          </p:cNvPr>
          <p:cNvSpPr txBox="1"/>
          <p:nvPr/>
        </p:nvSpPr>
        <p:spPr>
          <a:xfrm>
            <a:off x="5773598" y="4970189"/>
            <a:ext cx="585417" cy="523220"/>
          </a:xfrm>
          <a:prstGeom prst="rect">
            <a:avLst/>
          </a:prstGeom>
          <a:noFill/>
        </p:spPr>
        <p:txBody>
          <a:bodyPr wrap="none" rtlCol="0">
            <a:spAutoFit/>
          </a:bodyPr>
          <a:lstStyle/>
          <a:p>
            <a:r>
              <a:rPr lang="en-GB" sz="2800" b="1" dirty="0">
                <a:solidFill>
                  <a:schemeClr val="bg1">
                    <a:lumMod val="95000"/>
                  </a:schemeClr>
                </a:solidFill>
                <a:latin typeface="Arial" panose="020B0604020202020204" pitchFamily="34" charset="0"/>
                <a:cs typeface="Arial" panose="020B0604020202020204" pitchFamily="34" charset="0"/>
              </a:rPr>
              <a:t>13</a:t>
            </a:r>
          </a:p>
        </p:txBody>
      </p:sp>
    </p:spTree>
    <p:extLst>
      <p:ext uri="{BB962C8B-B14F-4D97-AF65-F5344CB8AC3E}">
        <p14:creationId xmlns:p14="http://schemas.microsoft.com/office/powerpoint/2010/main" val="1189730881"/>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onserrat">
      <a:majorFont>
        <a:latin typeface="Montserrat"/>
        <a:ea typeface=""/>
        <a:cs typeface=""/>
      </a:majorFont>
      <a:minorFont>
        <a:latin typeface="Montserra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8100">
          <a:solidFill>
            <a:schemeClr val="bg1">
              <a:lumMod val="9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simple minimalist grey.potx" id="{17956196-8347-4AEA-A2DA-4ACCDD18FDDC}" vid="{5ACD3D57-C2D9-4396-A6A9-02BE4077D6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simple minimalist grey</Template>
  <TotalTime>20236</TotalTime>
  <Words>3375</Words>
  <Application>Microsoft Office PowerPoint</Application>
  <PresentationFormat>Widescreen</PresentationFormat>
  <Paragraphs>398</Paragraphs>
  <Slides>25</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Aqua Grotesque</vt:lpstr>
      <vt:lpstr>Arial</vt:lpstr>
      <vt:lpstr>Calibri</vt:lpstr>
      <vt:lpstr>Cambria Math</vt:lpstr>
      <vt:lpstr>Courier New</vt:lpstr>
      <vt:lpstr>Montserrat</vt:lpstr>
      <vt:lpstr>Montserrat ExtraBold</vt:lpstr>
      <vt:lpstr>Montserrat Light</vt:lpstr>
      <vt:lpstr>Montserrat SemiBold</vt:lpstr>
      <vt:lpstr>Office Theme</vt:lpstr>
      <vt:lpstr>GRAPHS</vt:lpstr>
      <vt:lpstr>PowerPoint Presentation</vt:lpstr>
      <vt:lpstr>PowerPoint Presentation</vt:lpstr>
      <vt:lpstr>PowerPoint Presentation</vt:lpstr>
      <vt:lpstr>TYPES OF GRAPH</vt:lpstr>
      <vt:lpstr>UNDIRECTED GRAPHS</vt:lpstr>
      <vt:lpstr>DIRECTED GRAPHS</vt:lpstr>
      <vt:lpstr>DIRECTED GRAPHS</vt:lpstr>
      <vt:lpstr>WEIGHTED GRAPHS</vt:lpstr>
      <vt:lpstr>WEIGHTED GRAPHS</vt:lpstr>
      <vt:lpstr>WEIGHTED GRAPHS</vt:lpstr>
      <vt:lpstr>REPRESENTING GRAPHS</vt:lpstr>
      <vt:lpstr>EDGE LIST</vt:lpstr>
      <vt:lpstr>EDGE LIST</vt:lpstr>
      <vt:lpstr>ADJACENCY MATRIX</vt:lpstr>
      <vt:lpstr>ADJACENCY MATRIX</vt:lpstr>
      <vt:lpstr>ADJACENCY MATRIX</vt:lpstr>
      <vt:lpstr>ADJACENCY MATRIX</vt:lpstr>
      <vt:lpstr>ADJACENCY MATRIX</vt:lpstr>
      <vt:lpstr>ADJACENCY LIST</vt:lpstr>
      <vt:lpstr>ADJACENCY LIST</vt:lpstr>
      <vt:lpstr>Pros &amp; Cons</vt:lpstr>
      <vt:lpstr>Pros &amp; Cons</vt:lpstr>
      <vt:lpstr>Pros &amp; Cons</vt:lpstr>
      <vt:lpstr>Pros &amp; Cons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Lilian Blot</dc:creator>
  <cp:lastModifiedBy>Lilian Blot</cp:lastModifiedBy>
  <cp:revision>474</cp:revision>
  <dcterms:created xsi:type="dcterms:W3CDTF">2020-01-14T13:24:38Z</dcterms:created>
  <dcterms:modified xsi:type="dcterms:W3CDTF">2020-05-12T18:59:15Z</dcterms:modified>
</cp:coreProperties>
</file>