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68" r:id="rId2"/>
    <p:sldId id="577" r:id="rId3"/>
    <p:sldId id="578" r:id="rId4"/>
    <p:sldId id="719" r:id="rId5"/>
    <p:sldId id="684" r:id="rId6"/>
    <p:sldId id="579" r:id="rId7"/>
    <p:sldId id="580" r:id="rId8"/>
    <p:sldId id="685" r:id="rId9"/>
    <p:sldId id="581" r:id="rId10"/>
    <p:sldId id="686" r:id="rId11"/>
    <p:sldId id="582" r:id="rId12"/>
    <p:sldId id="583" r:id="rId13"/>
    <p:sldId id="687" r:id="rId14"/>
    <p:sldId id="688" r:id="rId15"/>
    <p:sldId id="689" r:id="rId16"/>
    <p:sldId id="690" r:id="rId17"/>
    <p:sldId id="586" r:id="rId18"/>
    <p:sldId id="691" r:id="rId19"/>
    <p:sldId id="692" r:id="rId20"/>
    <p:sldId id="693" r:id="rId21"/>
    <p:sldId id="694" r:id="rId22"/>
    <p:sldId id="695" r:id="rId23"/>
    <p:sldId id="696" r:id="rId24"/>
    <p:sldId id="589" r:id="rId25"/>
    <p:sldId id="590" r:id="rId26"/>
    <p:sldId id="591" r:id="rId27"/>
    <p:sldId id="697" r:id="rId28"/>
    <p:sldId id="698" r:id="rId29"/>
    <p:sldId id="592" r:id="rId30"/>
    <p:sldId id="699" r:id="rId31"/>
    <p:sldId id="700" r:id="rId32"/>
    <p:sldId id="701" r:id="rId33"/>
    <p:sldId id="594" r:id="rId34"/>
    <p:sldId id="595" r:id="rId35"/>
    <p:sldId id="702" r:id="rId36"/>
    <p:sldId id="703" r:id="rId37"/>
    <p:sldId id="704" r:id="rId38"/>
    <p:sldId id="705" r:id="rId39"/>
    <p:sldId id="706" r:id="rId40"/>
    <p:sldId id="707" r:id="rId41"/>
    <p:sldId id="708" r:id="rId42"/>
    <p:sldId id="598" r:id="rId43"/>
    <p:sldId id="683" r:id="rId44"/>
    <p:sldId id="574" r:id="rId45"/>
    <p:sldId id="709" r:id="rId46"/>
    <p:sldId id="710" r:id="rId47"/>
    <p:sldId id="715" r:id="rId48"/>
    <p:sldId id="716" r:id="rId49"/>
    <p:sldId id="717" r:id="rId50"/>
    <p:sldId id="718" r:id="rId51"/>
    <p:sldId id="711" r:id="rId52"/>
    <p:sldId id="712" r:id="rId53"/>
    <p:sldId id="713" r:id="rId54"/>
    <p:sldId id="714" r:id="rId55"/>
    <p:sldId id="55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3954"/>
    <a:srgbClr val="A6A6A6"/>
    <a:srgbClr val="00B0F0"/>
    <a:srgbClr val="FF9B9B"/>
    <a:srgbClr val="800000"/>
    <a:srgbClr val="006600"/>
    <a:srgbClr val="339933"/>
    <a:srgbClr val="CCFFCC"/>
    <a:srgbClr val="FF66FF"/>
    <a:srgbClr val="1414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9" autoAdjust="0"/>
    <p:restoredTop sz="78119" autoAdjust="0"/>
  </p:normalViewPr>
  <p:slideViewPr>
    <p:cSldViewPr showGuides="1">
      <p:cViewPr varScale="1">
        <p:scale>
          <a:sx n="71" d="100"/>
          <a:sy n="71" d="100"/>
        </p:scale>
        <p:origin x="941" y="53"/>
      </p:cViewPr>
      <p:guideLst>
        <p:guide orient="horz" pos="2160"/>
        <p:guide pos="3840"/>
      </p:guideLst>
    </p:cSldViewPr>
  </p:slideViewPr>
  <p:notesTextViewPr>
    <p:cViewPr>
      <p:scale>
        <a:sx n="1" d="1"/>
        <a:sy n="1" d="1"/>
      </p:scale>
      <p:origin x="0" y="0"/>
    </p:cViewPr>
  </p:notesTextViewPr>
  <p:sorterViewPr>
    <p:cViewPr>
      <p:scale>
        <a:sx n="200" d="100"/>
        <a:sy n="200" d="100"/>
      </p:scale>
      <p:origin x="0" y="-7434"/>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183F3-7B75-42D8-A0F1-959A38B202FB}" type="datetimeFigureOut">
              <a:rPr lang="en-GB" smtClean="0"/>
              <a:t>10/11/2020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E44AB-7B20-4170-86AF-9650BEEDDEA1}" type="slidenum">
              <a:rPr lang="en-GB" smtClean="0"/>
              <a:t>‹#›</a:t>
            </a:fld>
            <a:endParaRPr lang="en-GB"/>
          </a:p>
        </p:txBody>
      </p:sp>
    </p:spTree>
    <p:extLst>
      <p:ext uri="{BB962C8B-B14F-4D97-AF65-F5344CB8AC3E}">
        <p14:creationId xmlns:p14="http://schemas.microsoft.com/office/powerpoint/2010/main" val="2318263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In this video, we will be looking at another graph traversal algorithm, the Breadth-First Search traversal.</a:t>
            </a: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1</a:t>
            </a:fld>
            <a:endParaRPr lang="en-GB"/>
          </a:p>
        </p:txBody>
      </p:sp>
    </p:spTree>
    <p:extLst>
      <p:ext uri="{BB962C8B-B14F-4D97-AF65-F5344CB8AC3E}">
        <p14:creationId xmlns:p14="http://schemas.microsoft.com/office/powerpoint/2010/main" val="429158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three choices left, edges (2,1), (2,4) and (2,5).</a:t>
            </a:r>
          </a:p>
        </p:txBody>
      </p:sp>
      <p:sp>
        <p:nvSpPr>
          <p:cNvPr id="4" name="Slide Number Placeholder 3"/>
          <p:cNvSpPr>
            <a:spLocks noGrp="1"/>
          </p:cNvSpPr>
          <p:nvPr>
            <p:ph type="sldNum" sz="quarter" idx="5"/>
          </p:nvPr>
        </p:nvSpPr>
        <p:spPr/>
        <p:txBody>
          <a:bodyPr/>
          <a:lstStyle/>
          <a:p>
            <a:fld id="{A4FE44AB-7B20-4170-86AF-9650BEEDDEA1}" type="slidenum">
              <a:rPr lang="en-GB" smtClean="0"/>
              <a:t>10</a:t>
            </a:fld>
            <a:endParaRPr lang="en-GB"/>
          </a:p>
        </p:txBody>
      </p:sp>
    </p:spTree>
    <p:extLst>
      <p:ext uri="{BB962C8B-B14F-4D97-AF65-F5344CB8AC3E}">
        <p14:creationId xmlns:p14="http://schemas.microsoft.com/office/powerpoint/2010/main" val="237547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explore edge (2,5). Vertex 5 is not visited so we add it to the queue,</a:t>
            </a:r>
          </a:p>
        </p:txBody>
      </p:sp>
      <p:sp>
        <p:nvSpPr>
          <p:cNvPr id="4" name="Slide Number Placeholder 3"/>
          <p:cNvSpPr>
            <a:spLocks noGrp="1"/>
          </p:cNvSpPr>
          <p:nvPr>
            <p:ph type="sldNum" sz="quarter" idx="5"/>
          </p:nvPr>
        </p:nvSpPr>
        <p:spPr/>
        <p:txBody>
          <a:bodyPr/>
          <a:lstStyle/>
          <a:p>
            <a:fld id="{A4FE44AB-7B20-4170-86AF-9650BEEDDEA1}" type="slidenum">
              <a:rPr lang="en-GB" smtClean="0"/>
              <a:t>11</a:t>
            </a:fld>
            <a:endParaRPr lang="en-GB"/>
          </a:p>
        </p:txBody>
      </p:sp>
    </p:spTree>
    <p:extLst>
      <p:ext uri="{BB962C8B-B14F-4D97-AF65-F5344CB8AC3E}">
        <p14:creationId xmlns:p14="http://schemas.microsoft.com/office/powerpoint/2010/main" val="3184181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Similarly for vertex 4.</a:t>
            </a:r>
          </a:p>
        </p:txBody>
      </p:sp>
      <p:sp>
        <p:nvSpPr>
          <p:cNvPr id="4" name="Slide Number Placeholder 3"/>
          <p:cNvSpPr>
            <a:spLocks noGrp="1"/>
          </p:cNvSpPr>
          <p:nvPr>
            <p:ph type="sldNum" sz="quarter" idx="5"/>
          </p:nvPr>
        </p:nvSpPr>
        <p:spPr/>
        <p:txBody>
          <a:bodyPr/>
          <a:lstStyle/>
          <a:p>
            <a:fld id="{A4FE44AB-7B20-4170-86AF-9650BEEDDEA1}" type="slidenum">
              <a:rPr lang="en-GB" smtClean="0"/>
              <a:t>12</a:t>
            </a:fld>
            <a:endParaRPr lang="en-GB"/>
          </a:p>
        </p:txBody>
      </p:sp>
    </p:spTree>
    <p:extLst>
      <p:ext uri="{BB962C8B-B14F-4D97-AF65-F5344CB8AC3E}">
        <p14:creationId xmlns:p14="http://schemas.microsoft.com/office/powerpoint/2010/main" val="3843752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is vertex 1. However, vertex 1 is already visited (currently in the queue), so we do not need to add it to the queue again.</a:t>
            </a:r>
          </a:p>
        </p:txBody>
      </p:sp>
      <p:sp>
        <p:nvSpPr>
          <p:cNvPr id="4" name="Slide Number Placeholder 3"/>
          <p:cNvSpPr>
            <a:spLocks noGrp="1"/>
          </p:cNvSpPr>
          <p:nvPr>
            <p:ph type="sldNum" sz="quarter" idx="5"/>
          </p:nvPr>
        </p:nvSpPr>
        <p:spPr/>
        <p:txBody>
          <a:bodyPr/>
          <a:lstStyle/>
          <a:p>
            <a:fld id="{A4FE44AB-7B20-4170-86AF-9650BEEDDEA1}" type="slidenum">
              <a:rPr lang="en-GB" smtClean="0"/>
              <a:t>13</a:t>
            </a:fld>
            <a:endParaRPr lang="en-GB"/>
          </a:p>
        </p:txBody>
      </p:sp>
    </p:spTree>
    <p:extLst>
      <p:ext uri="{BB962C8B-B14F-4D97-AF65-F5344CB8AC3E}">
        <p14:creationId xmlns:p14="http://schemas.microsoft.com/office/powerpoint/2010/main" val="469148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edges from vertex 2 have been explored so we have finished with it.</a:t>
            </a:r>
          </a:p>
        </p:txBody>
      </p:sp>
      <p:sp>
        <p:nvSpPr>
          <p:cNvPr id="4" name="Slide Number Placeholder 3"/>
          <p:cNvSpPr>
            <a:spLocks noGrp="1"/>
          </p:cNvSpPr>
          <p:nvPr>
            <p:ph type="sldNum" sz="quarter" idx="5"/>
          </p:nvPr>
        </p:nvSpPr>
        <p:spPr/>
        <p:txBody>
          <a:bodyPr/>
          <a:lstStyle/>
          <a:p>
            <a:fld id="{A4FE44AB-7B20-4170-86AF-9650BEEDDEA1}" type="slidenum">
              <a:rPr lang="en-GB" smtClean="0"/>
              <a:t>14</a:t>
            </a:fld>
            <a:endParaRPr lang="en-GB"/>
          </a:p>
        </p:txBody>
      </p:sp>
    </p:spTree>
    <p:extLst>
      <p:ext uri="{BB962C8B-B14F-4D97-AF65-F5344CB8AC3E}">
        <p14:creationId xmlns:p14="http://schemas.microsoft.com/office/powerpoint/2010/main" val="1472168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we pick the vertex at the front of the queue and proceed in the same way as for vertices 0 and 2. I’ll let the simulation run from now on.</a:t>
            </a:r>
          </a:p>
        </p:txBody>
      </p:sp>
      <p:sp>
        <p:nvSpPr>
          <p:cNvPr id="4" name="Slide Number Placeholder 3"/>
          <p:cNvSpPr>
            <a:spLocks noGrp="1"/>
          </p:cNvSpPr>
          <p:nvPr>
            <p:ph type="sldNum" sz="quarter" idx="5"/>
          </p:nvPr>
        </p:nvSpPr>
        <p:spPr/>
        <p:txBody>
          <a:bodyPr/>
          <a:lstStyle/>
          <a:p>
            <a:fld id="{A4FE44AB-7B20-4170-86AF-9650BEEDDEA1}" type="slidenum">
              <a:rPr lang="en-GB" smtClean="0"/>
              <a:t>15</a:t>
            </a:fld>
            <a:endParaRPr lang="en-GB"/>
          </a:p>
        </p:txBody>
      </p:sp>
    </p:spTree>
    <p:extLst>
      <p:ext uri="{BB962C8B-B14F-4D97-AF65-F5344CB8AC3E}">
        <p14:creationId xmlns:p14="http://schemas.microsoft.com/office/powerpoint/2010/main" val="304730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38</a:t>
            </a:fld>
            <a:endParaRPr lang="en-GB"/>
          </a:p>
        </p:txBody>
      </p:sp>
    </p:spTree>
    <p:extLst>
      <p:ext uri="{BB962C8B-B14F-4D97-AF65-F5344CB8AC3E}">
        <p14:creationId xmlns:p14="http://schemas.microsoft.com/office/powerpoint/2010/main" val="693396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queue is now empty, and we don’t have any vertex being processed.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have finished our Breadth-First Search traversal.</a:t>
            </a: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42</a:t>
            </a:fld>
            <a:endParaRPr lang="en-GB"/>
          </a:p>
        </p:txBody>
      </p:sp>
    </p:spTree>
    <p:extLst>
      <p:ext uri="{BB962C8B-B14F-4D97-AF65-F5344CB8AC3E}">
        <p14:creationId xmlns:p14="http://schemas.microsoft.com/office/powerpoint/2010/main" val="2012008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prstClr val="white"/>
                </a:solidFill>
                <a:latin typeface="Montserrat Light"/>
              </a:rPr>
              <a:t>If we look closely, BFS traverses the graph by layers.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prstClr val="white"/>
              </a:solidFill>
              <a:latin typeface="Montserrat 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prstClr val="white"/>
                </a:solidFill>
                <a:latin typeface="Montserrat Light"/>
              </a:rPr>
              <a:t>The layers in an unweighted graph represents the minimum number of edges to traverse from the starting vertex to reach another vertex.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prstClr val="white"/>
              </a:solidFill>
              <a:latin typeface="Montserrat 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prstClr val="white"/>
                </a:solidFill>
                <a:latin typeface="Montserrat Light"/>
              </a:rPr>
              <a:t>From vertex 0, we need to explore at least one edge to reach vertices 1 or 2. We need to traverse at least two edges to reach either 3, 4 or 5. To reach vertex 8 from vertex 0, we need to traverse at least 4 edges.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prstClr val="white"/>
              </a:solidFill>
              <a:latin typeface="Montserrat 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prstClr val="white"/>
                </a:solidFill>
                <a:latin typeface="Montserrat Light"/>
              </a:rPr>
              <a:t>So BFS explores first the nodes that are at least one edge away from the starting vertex, then the node that are at least two edges away from the initial vertex, and so on until all nodes are explored. The order in which vertices are explored within a layer does not matter.</a:t>
            </a:r>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43</a:t>
            </a:fld>
            <a:endParaRPr lang="en-GB"/>
          </a:p>
        </p:txBody>
      </p:sp>
    </p:spTree>
    <p:extLst>
      <p:ext uri="{BB962C8B-B14F-4D97-AF65-F5344CB8AC3E}">
        <p14:creationId xmlns:p14="http://schemas.microsoft.com/office/powerpoint/2010/main" val="2662462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next step is to write the pseudo-code for the Breadth-First search traversal.</a:t>
            </a:r>
          </a:p>
        </p:txBody>
      </p:sp>
      <p:sp>
        <p:nvSpPr>
          <p:cNvPr id="4" name="Slide Number Placeholder 3"/>
          <p:cNvSpPr>
            <a:spLocks noGrp="1"/>
          </p:cNvSpPr>
          <p:nvPr>
            <p:ph type="sldNum" sz="quarter" idx="5"/>
          </p:nvPr>
        </p:nvSpPr>
        <p:spPr/>
        <p:txBody>
          <a:bodyPr/>
          <a:lstStyle/>
          <a:p>
            <a:fld id="{A4FE44AB-7B20-4170-86AF-9650BEEDDEA1}" type="slidenum">
              <a:rPr lang="en-GB" smtClean="0"/>
              <a:t>44</a:t>
            </a:fld>
            <a:endParaRPr lang="en-GB"/>
          </a:p>
        </p:txBody>
      </p:sp>
    </p:spTree>
    <p:extLst>
      <p:ext uri="{BB962C8B-B14F-4D97-AF65-F5344CB8AC3E}">
        <p14:creationId xmlns:p14="http://schemas.microsoft.com/office/powerpoint/2010/main" val="2502043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mn-lt"/>
              </a:rPr>
              <a:t>The implementation of the </a:t>
            </a:r>
            <a:r>
              <a:rPr lang="en-GB" sz="1200">
                <a:latin typeface="+mn-lt"/>
              </a:rPr>
              <a:t>BFS uses </a:t>
            </a:r>
            <a:r>
              <a:rPr lang="en-GB" sz="1200" dirty="0">
                <a:latin typeface="+mn-lt"/>
              </a:rPr>
              <a:t>a </a:t>
            </a:r>
            <a:r>
              <a:rPr lang="en-GB" sz="1200" b="1" dirty="0">
                <a:solidFill>
                  <a:srgbClr val="FFC000"/>
                </a:solidFill>
                <a:latin typeface="+mn-lt"/>
              </a:rPr>
              <a:t>queue</a:t>
            </a:r>
            <a:r>
              <a:rPr lang="en-GB" sz="1200" dirty="0">
                <a:latin typeface="+mn-lt"/>
              </a:rPr>
              <a:t> to store the discovered nodes. </a:t>
            </a:r>
          </a:p>
          <a:p>
            <a:endParaRPr lang="en-GB" sz="1200" dirty="0">
              <a:latin typeface="+mn-lt"/>
            </a:endParaRPr>
          </a:p>
          <a:p>
            <a:r>
              <a:rPr lang="en-GB" sz="1200" dirty="0">
                <a:latin typeface="+mn-lt"/>
              </a:rPr>
              <a:t>As a reminder, a queue is a FIFO data structure, that is first-in-first-out. </a:t>
            </a:r>
          </a:p>
          <a:p>
            <a:endParaRPr lang="en-GB" sz="1200" dirty="0">
              <a:latin typeface="+mn-lt"/>
            </a:endParaRPr>
          </a:p>
          <a:p>
            <a:r>
              <a:rPr lang="en-GB" sz="1200" dirty="0">
                <a:latin typeface="+mn-lt"/>
              </a:rPr>
              <a:t>An analogy in the real world is a queue at a cinema, the first person in the queue will be the first person out to enter the movie theatre.</a:t>
            </a:r>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2</a:t>
            </a:fld>
            <a:endParaRPr lang="en-GB"/>
          </a:p>
        </p:txBody>
      </p:sp>
    </p:spTree>
    <p:extLst>
      <p:ext uri="{BB962C8B-B14F-4D97-AF65-F5344CB8AC3E}">
        <p14:creationId xmlns:p14="http://schemas.microsoft.com/office/powerpoint/2010/main" val="3999515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procedure takes two inputs, the graph to be traversed and “Source” the starting vertex for the exploration of the graph.</a:t>
            </a: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45</a:t>
            </a:fld>
            <a:endParaRPr lang="en-GB"/>
          </a:p>
        </p:txBody>
      </p:sp>
    </p:spTree>
    <p:extLst>
      <p:ext uri="{BB962C8B-B14F-4D97-AF65-F5344CB8AC3E}">
        <p14:creationId xmlns:p14="http://schemas.microsoft.com/office/powerpoint/2010/main" val="1591909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starting the exploration, we need to set up some containers, a queue to store the vertices to process, and an array labelling vertices as visited or not. </a:t>
            </a:r>
          </a:p>
          <a:p>
            <a:endParaRPr lang="en-GB" dirty="0"/>
          </a:p>
          <a:p>
            <a:r>
              <a:rPr lang="en-GB" dirty="0"/>
              <a:t>First let’s set up the queue “</a:t>
            </a:r>
            <a:r>
              <a:rPr lang="en-GB" dirty="0" err="1"/>
              <a:t>toProcess</a:t>
            </a:r>
            <a:r>
              <a:rPr lang="en-GB" dirty="0"/>
              <a:t>” to an empty queue and then enqueue at the back of the queue the starting vertex “Source”. At this stage, the queue was empty and therefore the back of the queue is also the front of the queue.</a:t>
            </a:r>
          </a:p>
        </p:txBody>
      </p:sp>
      <p:sp>
        <p:nvSpPr>
          <p:cNvPr id="4" name="Slide Number Placeholder 3"/>
          <p:cNvSpPr>
            <a:spLocks noGrp="1"/>
          </p:cNvSpPr>
          <p:nvPr>
            <p:ph type="sldNum" sz="quarter" idx="5"/>
          </p:nvPr>
        </p:nvSpPr>
        <p:spPr/>
        <p:txBody>
          <a:bodyPr/>
          <a:lstStyle/>
          <a:p>
            <a:fld id="{A4FE44AB-7B20-4170-86AF-9650BEEDDEA1}" type="slidenum">
              <a:rPr lang="en-GB" smtClean="0"/>
              <a:t>46</a:t>
            </a:fld>
            <a:endParaRPr lang="en-GB"/>
          </a:p>
        </p:txBody>
      </p:sp>
    </p:spTree>
    <p:extLst>
      <p:ext uri="{BB962C8B-B14F-4D97-AF65-F5344CB8AC3E}">
        <p14:creationId xmlns:p14="http://schemas.microsoft.com/office/powerpoint/2010/main" val="2396146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Secondly, let’s set up an array of size V, the number of vertices in the graph, initialise to false. </a:t>
            </a:r>
          </a:p>
          <a:p>
            <a:endParaRPr lang="en-GB" dirty="0"/>
          </a:p>
          <a:p>
            <a:r>
              <a:rPr lang="en-GB" dirty="0"/>
              <a:t>False means the vertex has not been visited. AS we have added Source to the queue, we can label the vertex Source as visited.</a:t>
            </a:r>
          </a:p>
        </p:txBody>
      </p:sp>
      <p:sp>
        <p:nvSpPr>
          <p:cNvPr id="4" name="Slide Number Placeholder 3"/>
          <p:cNvSpPr>
            <a:spLocks noGrp="1"/>
          </p:cNvSpPr>
          <p:nvPr>
            <p:ph type="sldNum" sz="quarter" idx="5"/>
          </p:nvPr>
        </p:nvSpPr>
        <p:spPr/>
        <p:txBody>
          <a:bodyPr/>
          <a:lstStyle/>
          <a:p>
            <a:fld id="{A4FE44AB-7B20-4170-86AF-9650BEEDDEA1}" type="slidenum">
              <a:rPr lang="en-GB" smtClean="0"/>
              <a:t>47</a:t>
            </a:fld>
            <a:endParaRPr lang="en-GB"/>
          </a:p>
        </p:txBody>
      </p:sp>
    </p:spTree>
    <p:extLst>
      <p:ext uri="{BB962C8B-B14F-4D97-AF65-F5344CB8AC3E}">
        <p14:creationId xmlns:p14="http://schemas.microsoft.com/office/powerpoint/2010/main" val="33873446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the set up is done, we can move on to the main body of the algorithm. </a:t>
            </a:r>
          </a:p>
          <a:p>
            <a:endParaRPr lang="en-GB" dirty="0"/>
          </a:p>
          <a:p>
            <a:r>
              <a:rPr lang="en-GB" dirty="0"/>
              <a:t>While the queue is not empty, we need to do the following:</a:t>
            </a:r>
          </a:p>
        </p:txBody>
      </p:sp>
      <p:sp>
        <p:nvSpPr>
          <p:cNvPr id="4" name="Slide Number Placeholder 3"/>
          <p:cNvSpPr>
            <a:spLocks noGrp="1"/>
          </p:cNvSpPr>
          <p:nvPr>
            <p:ph type="sldNum" sz="quarter" idx="5"/>
          </p:nvPr>
        </p:nvSpPr>
        <p:spPr/>
        <p:txBody>
          <a:bodyPr/>
          <a:lstStyle/>
          <a:p>
            <a:fld id="{A4FE44AB-7B20-4170-86AF-9650BEEDDEA1}" type="slidenum">
              <a:rPr lang="en-GB" smtClean="0"/>
              <a:t>48</a:t>
            </a:fld>
            <a:endParaRPr lang="en-GB"/>
          </a:p>
        </p:txBody>
      </p:sp>
    </p:spTree>
    <p:extLst>
      <p:ext uri="{BB962C8B-B14F-4D97-AF65-F5344CB8AC3E}">
        <p14:creationId xmlns:p14="http://schemas.microsoft.com/office/powerpoint/2010/main" val="1350014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Take the vertex at the front of the queue and remove it from the queue using dequeue,</a:t>
            </a:r>
          </a:p>
        </p:txBody>
      </p:sp>
      <p:sp>
        <p:nvSpPr>
          <p:cNvPr id="4" name="Slide Number Placeholder 3"/>
          <p:cNvSpPr>
            <a:spLocks noGrp="1"/>
          </p:cNvSpPr>
          <p:nvPr>
            <p:ph type="sldNum" sz="quarter" idx="5"/>
          </p:nvPr>
        </p:nvSpPr>
        <p:spPr/>
        <p:txBody>
          <a:bodyPr/>
          <a:lstStyle/>
          <a:p>
            <a:fld id="{A4FE44AB-7B20-4170-86AF-9650BEEDDEA1}" type="slidenum">
              <a:rPr lang="en-GB" smtClean="0"/>
              <a:t>49</a:t>
            </a:fld>
            <a:endParaRPr lang="en-GB"/>
          </a:p>
        </p:txBody>
      </p:sp>
    </p:spTree>
    <p:extLst>
      <p:ext uri="{BB962C8B-B14F-4D97-AF65-F5344CB8AC3E}">
        <p14:creationId xmlns:p14="http://schemas.microsoft.com/office/powerpoint/2010/main" val="3346736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process it, for example simply printing its value. </a:t>
            </a:r>
          </a:p>
        </p:txBody>
      </p:sp>
      <p:sp>
        <p:nvSpPr>
          <p:cNvPr id="4" name="Slide Number Placeholder 3"/>
          <p:cNvSpPr>
            <a:spLocks noGrp="1"/>
          </p:cNvSpPr>
          <p:nvPr>
            <p:ph type="sldNum" sz="quarter" idx="5"/>
          </p:nvPr>
        </p:nvSpPr>
        <p:spPr/>
        <p:txBody>
          <a:bodyPr/>
          <a:lstStyle/>
          <a:p>
            <a:fld id="{A4FE44AB-7B20-4170-86AF-9650BEEDDEA1}" type="slidenum">
              <a:rPr lang="en-GB" smtClean="0"/>
              <a:t>50</a:t>
            </a:fld>
            <a:endParaRPr lang="en-GB"/>
          </a:p>
        </p:txBody>
      </p:sp>
    </p:spTree>
    <p:extLst>
      <p:ext uri="{BB962C8B-B14F-4D97-AF65-F5344CB8AC3E}">
        <p14:creationId xmlns:p14="http://schemas.microsoft.com/office/powerpoint/2010/main" val="2161669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processed, we look at all its neighbours one by one. To get the neighbours of the current vertex, we use the function neighbours(). </a:t>
            </a:r>
          </a:p>
          <a:p>
            <a:endParaRPr lang="en-GB" dirty="0"/>
          </a:p>
          <a:p>
            <a:r>
              <a:rPr lang="en-GB" dirty="0"/>
              <a:t>The performance of this function depends on the graph representation you used, and also depends on the nature of the graph, dense or sparse. So pick you graph representation wisely. </a:t>
            </a:r>
          </a:p>
          <a:p>
            <a:endParaRPr lang="en-GB" dirty="0"/>
          </a:p>
          <a:p>
            <a:r>
              <a:rPr lang="en-GB" dirty="0"/>
              <a:t>##To refresh your memory, have a look at the introduction to graph video, the link is provided in the description.</a:t>
            </a:r>
          </a:p>
        </p:txBody>
      </p:sp>
      <p:sp>
        <p:nvSpPr>
          <p:cNvPr id="4" name="Slide Number Placeholder 3"/>
          <p:cNvSpPr>
            <a:spLocks noGrp="1"/>
          </p:cNvSpPr>
          <p:nvPr>
            <p:ph type="sldNum" sz="quarter" idx="5"/>
          </p:nvPr>
        </p:nvSpPr>
        <p:spPr/>
        <p:txBody>
          <a:bodyPr/>
          <a:lstStyle/>
          <a:p>
            <a:fld id="{A4FE44AB-7B20-4170-86AF-9650BEEDDEA1}" type="slidenum">
              <a:rPr lang="en-GB" smtClean="0"/>
              <a:t>51</a:t>
            </a:fld>
            <a:endParaRPr lang="en-GB"/>
          </a:p>
        </p:txBody>
      </p:sp>
    </p:spTree>
    <p:extLst>
      <p:ext uri="{BB962C8B-B14F-4D97-AF65-F5344CB8AC3E}">
        <p14:creationId xmlns:p14="http://schemas.microsoft.com/office/powerpoint/2010/main" val="2984042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a neighbour has already been visited, that is it is in the queue or we have processed all its neighbours, then ignore it, otherwise add the neighbour at the back of the queue, and label it as visited. </a:t>
            </a: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52</a:t>
            </a:fld>
            <a:endParaRPr lang="en-GB"/>
          </a:p>
        </p:txBody>
      </p:sp>
    </p:spTree>
    <p:extLst>
      <p:ext uri="{BB962C8B-B14F-4D97-AF65-F5344CB8AC3E}">
        <p14:creationId xmlns:p14="http://schemas.microsoft.com/office/powerpoint/2010/main" val="21722834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time complexity of this algorithm is the same as the Depth-First Search algorithm, that is O(V+E) where V is the number of vertices and E the number of edges in the graph. </a:t>
            </a:r>
          </a:p>
          <a:p>
            <a:endParaRPr lang="en-GB" dirty="0"/>
          </a:p>
          <a:p>
            <a:r>
              <a:rPr lang="en-GB" dirty="0"/>
              <a:t>Similarly to the Depth-First Search algorithm, using an adjacency list representation on a sparse graph would result in better performance than using an adjacency matrix.</a:t>
            </a:r>
          </a:p>
          <a:p>
            <a:endParaRPr lang="en-GB" dirty="0"/>
          </a:p>
          <a:p>
            <a:r>
              <a:rPr lang="en-GB" dirty="0"/>
              <a:t>Interestingly, if you compare the pseudo-code for the iterative implementation of the depth-first search algorithm to this one, you will notice it is exactly the same apart from the data structure used to store the vertices to be processed.</a:t>
            </a:r>
          </a:p>
        </p:txBody>
      </p:sp>
      <p:sp>
        <p:nvSpPr>
          <p:cNvPr id="4" name="Slide Number Placeholder 3"/>
          <p:cNvSpPr>
            <a:spLocks noGrp="1"/>
          </p:cNvSpPr>
          <p:nvPr>
            <p:ph type="sldNum" sz="quarter" idx="5"/>
          </p:nvPr>
        </p:nvSpPr>
        <p:spPr/>
        <p:txBody>
          <a:bodyPr/>
          <a:lstStyle/>
          <a:p>
            <a:fld id="{A4FE44AB-7B20-4170-86AF-9650BEEDDEA1}" type="slidenum">
              <a:rPr lang="en-GB" smtClean="0"/>
              <a:t>53</a:t>
            </a:fld>
            <a:endParaRPr lang="en-GB"/>
          </a:p>
        </p:txBody>
      </p:sp>
    </p:spTree>
    <p:extLst>
      <p:ext uri="{BB962C8B-B14F-4D97-AF65-F5344CB8AC3E}">
        <p14:creationId xmlns:p14="http://schemas.microsoft.com/office/powerpoint/2010/main" val="40053741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BFS has many applications for solving problems for both directed and undirected graphs. </a:t>
            </a:r>
          </a:p>
          <a:p>
            <a:pPr marL="0" indent="0">
              <a:buNone/>
            </a:pPr>
            <a:endParaRPr lang="en-GB" dirty="0"/>
          </a:p>
          <a:p>
            <a:pPr marL="0" indent="0">
              <a:buNone/>
            </a:pPr>
            <a:r>
              <a:rPr lang="en-GB" dirty="0"/>
              <a:t>For Example finding the shortest path between two vertices in an </a:t>
            </a:r>
            <a:r>
              <a:rPr lang="en-GB" b="1" dirty="0">
                <a:solidFill>
                  <a:srgbClr val="FFC000"/>
                </a:solidFill>
              </a:rPr>
              <a:t>unweighted</a:t>
            </a:r>
            <a:r>
              <a:rPr lang="en-GB" dirty="0"/>
              <a:t> graph. However be careful, BFS will not give you the shortest path between two vertices on a weighted graph.</a:t>
            </a:r>
          </a:p>
          <a:p>
            <a:pPr marL="0" indent="0">
              <a:buNone/>
            </a:pPr>
            <a:endParaRPr lang="en-GB" dirty="0"/>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54</a:t>
            </a:fld>
            <a:endParaRPr lang="en-GB"/>
          </a:p>
        </p:txBody>
      </p:sp>
    </p:spTree>
    <p:extLst>
      <p:ext uri="{BB962C8B-B14F-4D97-AF65-F5344CB8AC3E}">
        <p14:creationId xmlns:p14="http://schemas.microsoft.com/office/powerpoint/2010/main" val="816881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step of the algorithm is to choose a starting node. </a:t>
            </a:r>
          </a:p>
          <a:p>
            <a:endParaRPr lang="en-GB" dirty="0"/>
          </a:p>
          <a:p>
            <a:r>
              <a:rPr lang="en-GB" dirty="0"/>
              <a:t>Again, it does not matter which one you are choosing. In our case, we start at vertex 0 and we enqueue it at the back of the queue.</a:t>
            </a: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3</a:t>
            </a:fld>
            <a:endParaRPr lang="en-GB"/>
          </a:p>
        </p:txBody>
      </p:sp>
    </p:spTree>
    <p:extLst>
      <p:ext uri="{BB962C8B-B14F-4D97-AF65-F5344CB8AC3E}">
        <p14:creationId xmlns:p14="http://schemas.microsoft.com/office/powerpoint/2010/main" val="29218150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55</a:t>
            </a:fld>
            <a:endParaRPr lang="en-GB"/>
          </a:p>
        </p:txBody>
      </p:sp>
    </p:spTree>
    <p:extLst>
      <p:ext uri="{BB962C8B-B14F-4D97-AF65-F5344CB8AC3E}">
        <p14:creationId xmlns:p14="http://schemas.microsoft.com/office/powerpoint/2010/main" val="4291152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we dequeue the vertex at the front of the queue, currently vertex 0. </a:t>
            </a: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4</a:t>
            </a:fld>
            <a:endParaRPr lang="en-GB"/>
          </a:p>
        </p:txBody>
      </p:sp>
    </p:spTree>
    <p:extLst>
      <p:ext uri="{BB962C8B-B14F-4D97-AF65-F5344CB8AC3E}">
        <p14:creationId xmlns:p14="http://schemas.microsoft.com/office/powerpoint/2010/main" val="811218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the node being processed, we traverse all unexplored outgoing edges from that node. </a:t>
            </a:r>
          </a:p>
          <a:p>
            <a:endParaRPr lang="en-GB" dirty="0"/>
          </a:p>
          <a:p>
            <a:r>
              <a:rPr lang="en-GB" dirty="0"/>
              <a:t>We have two choices, edge (0,1) and edge (0,2).</a:t>
            </a:r>
          </a:p>
        </p:txBody>
      </p:sp>
      <p:sp>
        <p:nvSpPr>
          <p:cNvPr id="4" name="Slide Number Placeholder 3"/>
          <p:cNvSpPr>
            <a:spLocks noGrp="1"/>
          </p:cNvSpPr>
          <p:nvPr>
            <p:ph type="sldNum" sz="quarter" idx="5"/>
          </p:nvPr>
        </p:nvSpPr>
        <p:spPr/>
        <p:txBody>
          <a:bodyPr/>
          <a:lstStyle/>
          <a:p>
            <a:fld id="{A4FE44AB-7B20-4170-86AF-9650BEEDDEA1}" type="slidenum">
              <a:rPr lang="en-GB" smtClean="0"/>
              <a:t>5</a:t>
            </a:fld>
            <a:endParaRPr lang="en-GB"/>
          </a:p>
        </p:txBody>
      </p:sp>
    </p:spTree>
    <p:extLst>
      <p:ext uri="{BB962C8B-B14F-4D97-AF65-F5344CB8AC3E}">
        <p14:creationId xmlns:p14="http://schemas.microsoft.com/office/powerpoint/2010/main" val="674910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assume we explore edge (0,2) first. Vertex 2 is unvisited therefore we enqueue it at the back of the queue.</a:t>
            </a:r>
          </a:p>
        </p:txBody>
      </p:sp>
      <p:sp>
        <p:nvSpPr>
          <p:cNvPr id="4" name="Slide Number Placeholder 3"/>
          <p:cNvSpPr>
            <a:spLocks noGrp="1"/>
          </p:cNvSpPr>
          <p:nvPr>
            <p:ph type="sldNum" sz="quarter" idx="5"/>
          </p:nvPr>
        </p:nvSpPr>
        <p:spPr/>
        <p:txBody>
          <a:bodyPr/>
          <a:lstStyle/>
          <a:p>
            <a:fld id="{A4FE44AB-7B20-4170-86AF-9650BEEDDEA1}" type="slidenum">
              <a:rPr lang="en-GB" smtClean="0"/>
              <a:t>6</a:t>
            </a:fld>
            <a:endParaRPr lang="en-GB"/>
          </a:p>
        </p:txBody>
      </p:sp>
    </p:spTree>
    <p:extLst>
      <p:ext uri="{BB962C8B-B14F-4D97-AF65-F5344CB8AC3E}">
        <p14:creationId xmlns:p14="http://schemas.microsoft.com/office/powerpoint/2010/main" val="2379347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Then we explore the second edge, as 1 is not yet visited, we enqueue it as well.</a:t>
            </a:r>
          </a:p>
        </p:txBody>
      </p:sp>
      <p:sp>
        <p:nvSpPr>
          <p:cNvPr id="4" name="Slide Number Placeholder 3"/>
          <p:cNvSpPr>
            <a:spLocks noGrp="1"/>
          </p:cNvSpPr>
          <p:nvPr>
            <p:ph type="sldNum" sz="quarter" idx="5"/>
          </p:nvPr>
        </p:nvSpPr>
        <p:spPr/>
        <p:txBody>
          <a:bodyPr/>
          <a:lstStyle/>
          <a:p>
            <a:fld id="{A4FE44AB-7B20-4170-86AF-9650BEEDDEA1}" type="slidenum">
              <a:rPr lang="en-GB" smtClean="0"/>
              <a:t>7</a:t>
            </a:fld>
            <a:endParaRPr lang="en-GB"/>
          </a:p>
        </p:txBody>
      </p:sp>
    </p:spTree>
    <p:extLst>
      <p:ext uri="{BB962C8B-B14F-4D97-AF65-F5344CB8AC3E}">
        <p14:creationId xmlns:p14="http://schemas.microsoft.com/office/powerpoint/2010/main" val="376904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have explored all the edges from vertex 0, we have finished processing it.</a:t>
            </a:r>
          </a:p>
        </p:txBody>
      </p:sp>
      <p:sp>
        <p:nvSpPr>
          <p:cNvPr id="4" name="Slide Number Placeholder 3"/>
          <p:cNvSpPr>
            <a:spLocks noGrp="1"/>
          </p:cNvSpPr>
          <p:nvPr>
            <p:ph type="sldNum" sz="quarter" idx="5"/>
          </p:nvPr>
        </p:nvSpPr>
        <p:spPr/>
        <p:txBody>
          <a:bodyPr/>
          <a:lstStyle/>
          <a:p>
            <a:fld id="{A4FE44AB-7B20-4170-86AF-9650BEEDDEA1}" type="slidenum">
              <a:rPr lang="en-GB" smtClean="0"/>
              <a:t>8</a:t>
            </a:fld>
            <a:endParaRPr lang="en-GB"/>
          </a:p>
        </p:txBody>
      </p:sp>
    </p:spTree>
    <p:extLst>
      <p:ext uri="{BB962C8B-B14F-4D97-AF65-F5344CB8AC3E}">
        <p14:creationId xmlns:p14="http://schemas.microsoft.com/office/powerpoint/2010/main" val="999078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we pick the node at the front of the queue currently vertex 2 and explore it.</a:t>
            </a:r>
          </a:p>
        </p:txBody>
      </p:sp>
      <p:sp>
        <p:nvSpPr>
          <p:cNvPr id="4" name="Slide Number Placeholder 3"/>
          <p:cNvSpPr>
            <a:spLocks noGrp="1"/>
          </p:cNvSpPr>
          <p:nvPr>
            <p:ph type="sldNum" sz="quarter" idx="5"/>
          </p:nvPr>
        </p:nvSpPr>
        <p:spPr/>
        <p:txBody>
          <a:bodyPr/>
          <a:lstStyle/>
          <a:p>
            <a:fld id="{A4FE44AB-7B20-4170-86AF-9650BEEDDEA1}" type="slidenum">
              <a:rPr lang="en-GB" smtClean="0"/>
              <a:t>9</a:t>
            </a:fld>
            <a:endParaRPr lang="en-GB"/>
          </a:p>
        </p:txBody>
      </p:sp>
    </p:spTree>
    <p:extLst>
      <p:ext uri="{BB962C8B-B14F-4D97-AF65-F5344CB8AC3E}">
        <p14:creationId xmlns:p14="http://schemas.microsoft.com/office/powerpoint/2010/main" val="4168512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BABF510-281D-4088-8200-8A284167F06C}"/>
              </a:ext>
            </a:extLst>
          </p:cNvPr>
          <p:cNvSpPr>
            <a:spLocks noGrp="1"/>
          </p:cNvSpPr>
          <p:nvPr>
            <p:ph type="ctrTitle" hasCustomPrompt="1"/>
          </p:nvPr>
        </p:nvSpPr>
        <p:spPr>
          <a:xfrm>
            <a:off x="1524000" y="1122363"/>
            <a:ext cx="9144000" cy="2387600"/>
          </a:xfrm>
        </p:spPr>
        <p:txBody>
          <a:bodyPr anchor="b"/>
          <a:lstStyle>
            <a:lvl1pPr algn="ctr">
              <a:defRPr sz="6000">
                <a:solidFill>
                  <a:schemeClr val="tx1">
                    <a:lumMod val="65000"/>
                    <a:lumOff val="35000"/>
                  </a:schemeClr>
                </a:solidFill>
              </a:defRPr>
            </a:lvl1pPr>
          </a:lstStyle>
          <a:p>
            <a:r>
              <a:rPr lang="en-US" dirty="0"/>
              <a:t>CLICK TO EDIT MASTER TITLE STYLE</a:t>
            </a:r>
            <a:endParaRPr lang="en-GB" dirty="0"/>
          </a:p>
        </p:txBody>
      </p:sp>
      <p:sp>
        <p:nvSpPr>
          <p:cNvPr id="3" name="Subtitle">
            <a:extLst>
              <a:ext uri="{FF2B5EF4-FFF2-40B4-BE49-F238E27FC236}">
                <a16:creationId xmlns:a16="http://schemas.microsoft.com/office/drawing/2014/main" id="{4C9B9393-18E1-4163-AC6F-922DFC4A7FA4}"/>
              </a:ext>
            </a:extLst>
          </p:cNvPr>
          <p:cNvSpPr>
            <a:spLocks noGrp="1"/>
          </p:cNvSpPr>
          <p:nvPr>
            <p:ph type="subTitle" idx="1" hasCustomPrompt="1"/>
          </p:nvPr>
        </p:nvSpPr>
        <p:spPr>
          <a:xfrm>
            <a:off x="4116388" y="3602038"/>
            <a:ext cx="3959225" cy="511038"/>
          </a:xfrm>
          <a:ln w="19050">
            <a:solidFill>
              <a:schemeClr val="tx1">
                <a:lumMod val="65000"/>
                <a:lumOff val="35000"/>
              </a:schemeClr>
            </a:solidFill>
          </a:ln>
        </p:spPr>
        <p:txBody>
          <a:bodyPr anchor="ctr">
            <a:noAutofit/>
          </a:bodyPr>
          <a:lstStyle>
            <a:lvl1pPr marL="0" indent="0" algn="ctr">
              <a:buNone/>
              <a:defRPr sz="18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109095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7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0"/>
            <a:ext cx="12210051" cy="6857999"/>
          </a:xfrm>
          <a:prstGeom prst="rect">
            <a:avLst/>
          </a:prstGeom>
          <a:solidFill>
            <a:srgbClr val="14141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4" name="Text Placeholder 3">
            <a:extLst>
              <a:ext uri="{FF2B5EF4-FFF2-40B4-BE49-F238E27FC236}">
                <a16:creationId xmlns:a16="http://schemas.microsoft.com/office/drawing/2014/main" id="{BCB82A03-CD13-4E68-A829-5CFE49C70FD2}"/>
              </a:ext>
            </a:extLst>
          </p:cNvPr>
          <p:cNvSpPr>
            <a:spLocks noGrp="1"/>
          </p:cNvSpPr>
          <p:nvPr>
            <p:ph type="body" sz="quarter" idx="10"/>
          </p:nvPr>
        </p:nvSpPr>
        <p:spPr>
          <a:xfrm>
            <a:off x="366916" y="1304763"/>
            <a:ext cx="5477056" cy="5184935"/>
          </a:xfrm>
        </p:spPr>
        <p:txBody>
          <a:bodyPr/>
          <a:lstStyle>
            <a:lvl1pPr>
              <a:defRPr>
                <a:solidFill>
                  <a:schemeClr val="accent2">
                    <a:lumMod val="20000"/>
                    <a:lumOff val="80000"/>
                  </a:schemeClr>
                </a:solidFill>
              </a:defRPr>
            </a:lvl1pPr>
            <a:lvl2pPr>
              <a:defRPr>
                <a:solidFill>
                  <a:schemeClr val="accent2">
                    <a:lumMod val="20000"/>
                    <a:lumOff val="80000"/>
                  </a:schemeClr>
                </a:solidFill>
              </a:defRPr>
            </a:lvl2pPr>
            <a:lvl3pPr>
              <a:defRPr>
                <a:solidFill>
                  <a:schemeClr val="accent2">
                    <a:lumMod val="20000"/>
                    <a:lumOff val="80000"/>
                  </a:schemeClr>
                </a:solidFill>
              </a:defRPr>
            </a:lvl3pPr>
            <a:lvl4pPr>
              <a:defRPr>
                <a:solidFill>
                  <a:schemeClr val="accent2">
                    <a:lumMod val="20000"/>
                    <a:lumOff val="80000"/>
                  </a:schemeClr>
                </a:solidFill>
              </a:defRPr>
            </a:lvl4pPr>
            <a:lvl5pPr>
              <a:defRPr>
                <a:solidFill>
                  <a:schemeClr val="accent2">
                    <a:lumMod val="20000"/>
                    <a:lumOff val="8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a:extLst>
              <a:ext uri="{FF2B5EF4-FFF2-40B4-BE49-F238E27FC236}">
                <a16:creationId xmlns:a16="http://schemas.microsoft.com/office/drawing/2014/main" id="{E50B795D-D5B5-4A16-B701-AF5327EA0B2F}"/>
              </a:ext>
            </a:extLst>
          </p:cNvPr>
          <p:cNvSpPr>
            <a:spLocks noGrp="1"/>
          </p:cNvSpPr>
          <p:nvPr>
            <p:ph type="pic" sz="quarter" idx="11"/>
          </p:nvPr>
        </p:nvSpPr>
        <p:spPr>
          <a:xfrm>
            <a:off x="6383338" y="1304763"/>
            <a:ext cx="5441746" cy="5184937"/>
          </a:xfrm>
        </p:spPr>
        <p:txBody>
          <a:bodyPr/>
          <a:lstStyle>
            <a:lvl1pPr>
              <a:defRPr>
                <a:solidFill>
                  <a:schemeClr val="bg1">
                    <a:lumMod val="85000"/>
                  </a:schemeClr>
                </a:solidFill>
              </a:defRPr>
            </a:lvl1pPr>
          </a:lstStyle>
          <a:p>
            <a:endParaRPr lang="en-GB"/>
          </a:p>
        </p:txBody>
      </p:sp>
    </p:spTree>
    <p:extLst>
      <p:ext uri="{BB962C8B-B14F-4D97-AF65-F5344CB8AC3E}">
        <p14:creationId xmlns:p14="http://schemas.microsoft.com/office/powerpoint/2010/main" val="15679768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grey-Title-Text">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1"/>
            <a:ext cx="12210051" cy="1772816"/>
          </a:xfrm>
          <a:prstGeom prst="rect">
            <a:avLst/>
          </a:pr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55440" y="1119188"/>
            <a:ext cx="10072687" cy="545613"/>
          </a:xfrm>
        </p:spPr>
        <p:txBody>
          <a:bodyPr anchor="t">
            <a:normAutofit/>
          </a:bodyPr>
          <a:lstStyle>
            <a:lvl1pPr marL="0" indent="0" algn="ctr">
              <a:buNone/>
              <a:defRPr sz="2400">
                <a:solidFill>
                  <a:schemeClr val="bg1"/>
                </a:solidFill>
              </a:defRPr>
            </a:lvl1pPr>
          </a:lstStyle>
          <a:p>
            <a:pPr lvl="0"/>
            <a:r>
              <a:rPr lang="en-GB" dirty="0"/>
              <a:t>Click to edit master subtitle</a:t>
            </a:r>
          </a:p>
        </p:txBody>
      </p:sp>
      <p:sp>
        <p:nvSpPr>
          <p:cNvPr id="4" name="Text Placeholder 3">
            <a:extLst>
              <a:ext uri="{FF2B5EF4-FFF2-40B4-BE49-F238E27FC236}">
                <a16:creationId xmlns:a16="http://schemas.microsoft.com/office/drawing/2014/main" id="{5ACBE022-806B-4333-9F8B-D000076E7292}"/>
              </a:ext>
            </a:extLst>
          </p:cNvPr>
          <p:cNvSpPr>
            <a:spLocks noGrp="1"/>
          </p:cNvSpPr>
          <p:nvPr>
            <p:ph type="body" sz="quarter" idx="11"/>
          </p:nvPr>
        </p:nvSpPr>
        <p:spPr>
          <a:xfrm>
            <a:off x="1050925" y="2111376"/>
            <a:ext cx="10072688" cy="437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6923327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1"/>
            <a:ext cx="12210051" cy="1772816"/>
          </a:xfrm>
          <a:prstGeom prst="rect">
            <a:avLst/>
          </a:pr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4" name="Text Placeholder 3">
            <a:extLst>
              <a:ext uri="{FF2B5EF4-FFF2-40B4-BE49-F238E27FC236}">
                <a16:creationId xmlns:a16="http://schemas.microsoft.com/office/drawing/2014/main" id="{5ACBE022-806B-4333-9F8B-D000076E7292}"/>
              </a:ext>
            </a:extLst>
          </p:cNvPr>
          <p:cNvSpPr>
            <a:spLocks noGrp="1"/>
          </p:cNvSpPr>
          <p:nvPr>
            <p:ph type="body" sz="quarter" idx="11"/>
          </p:nvPr>
        </p:nvSpPr>
        <p:spPr>
          <a:xfrm>
            <a:off x="1050925" y="2111376"/>
            <a:ext cx="10072688" cy="437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8878697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1"/>
            <a:ext cx="12210051" cy="1772816"/>
          </a:xfrm>
          <a:prstGeom prst="rect">
            <a:avLst/>
          </a:pr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55440" y="1119188"/>
            <a:ext cx="10072687" cy="545613"/>
          </a:xfrm>
        </p:spPr>
        <p:txBody>
          <a:bodyPr anchor="t">
            <a:normAutofit/>
          </a:bodyPr>
          <a:lstStyle>
            <a:lvl1pPr marL="0" indent="0" algn="ctr">
              <a:buNone/>
              <a:defRPr sz="2400">
                <a:solidFill>
                  <a:schemeClr val="bg1"/>
                </a:solidFill>
              </a:defRPr>
            </a:lvl1pPr>
          </a:lstStyle>
          <a:p>
            <a:pPr lvl="0"/>
            <a:r>
              <a:rPr lang="en-GB" dirty="0"/>
              <a:t>Click to edit master subtitle</a:t>
            </a:r>
          </a:p>
        </p:txBody>
      </p:sp>
    </p:spTree>
    <p:extLst>
      <p:ext uri="{BB962C8B-B14F-4D97-AF65-F5344CB8AC3E}">
        <p14:creationId xmlns:p14="http://schemas.microsoft.com/office/powerpoint/2010/main" val="369181929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346869" y="2179785"/>
            <a:ext cx="3602036" cy="1764195"/>
          </a:xfrm>
        </p:spPr>
        <p:txBody>
          <a:bodyPr anchor="b">
            <a:normAutofit/>
          </a:bodyPr>
          <a:lstStyle>
            <a:lvl1pPr algn="ctr">
              <a:defRPr sz="32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15" name="item 1 icon">
            <a:extLst>
              <a:ext uri="{FF2B5EF4-FFF2-40B4-BE49-F238E27FC236}">
                <a16:creationId xmlns:a16="http://schemas.microsoft.com/office/drawing/2014/main" id="{3DFF34DA-4703-4A74-8FEC-ACB4205D5576}"/>
              </a:ext>
              <a:ext uri="{C183D7F6-B498-43B3-948B-1728B52AA6E4}">
                <adec:decorative xmlns:adec="http://schemas.microsoft.com/office/drawing/2017/decorative" val="1"/>
              </a:ext>
            </a:extLst>
          </p:cNvPr>
          <p:cNvSpPr>
            <a:spLocks noGrp="1"/>
          </p:cNvSpPr>
          <p:nvPr>
            <p:ph type="pic" sz="quarter" idx="10"/>
          </p:nvPr>
        </p:nvSpPr>
        <p:spPr>
          <a:xfrm>
            <a:off x="4728922" y="1089025"/>
            <a:ext cx="1008063" cy="1008062"/>
          </a:xfrm>
        </p:spPr>
        <p:txBody>
          <a:bodyPr anchor="ctr">
            <a:normAutofit/>
          </a:bodyPr>
          <a:lstStyle>
            <a:lvl1pPr marL="0" indent="0">
              <a:buNone/>
              <a:defRPr sz="1800"/>
            </a:lvl1pPr>
          </a:lstStyle>
          <a:p>
            <a:r>
              <a:rPr lang="en-US"/>
              <a:t>Click icon to add picture</a:t>
            </a:r>
            <a:endParaRPr lang="en-GB" dirty="0"/>
          </a:p>
        </p:txBody>
      </p:sp>
      <p:sp>
        <p:nvSpPr>
          <p:cNvPr id="16" name="item 2 icon">
            <a:extLst>
              <a:ext uri="{FF2B5EF4-FFF2-40B4-BE49-F238E27FC236}">
                <a16:creationId xmlns:a16="http://schemas.microsoft.com/office/drawing/2014/main" id="{22B03210-1B62-4827-8EBE-34481BEE3770}"/>
              </a:ext>
              <a:ext uri="{C183D7F6-B498-43B3-948B-1728B52AA6E4}">
                <adec:decorative xmlns:adec="http://schemas.microsoft.com/office/drawing/2017/decorative" val="1"/>
              </a:ext>
            </a:extLst>
          </p:cNvPr>
          <p:cNvSpPr>
            <a:spLocks noGrp="1"/>
          </p:cNvSpPr>
          <p:nvPr>
            <p:ph type="pic" sz="quarter" idx="11"/>
          </p:nvPr>
        </p:nvSpPr>
        <p:spPr>
          <a:xfrm>
            <a:off x="4728922" y="2924968"/>
            <a:ext cx="1008063" cy="1008062"/>
          </a:xfrm>
        </p:spPr>
        <p:txBody>
          <a:bodyPr anchor="ctr">
            <a:normAutofit/>
          </a:bodyPr>
          <a:lstStyle>
            <a:lvl1pPr marL="0" indent="0">
              <a:buNone/>
              <a:defRPr sz="1800"/>
            </a:lvl1pPr>
          </a:lstStyle>
          <a:p>
            <a:r>
              <a:rPr lang="en-US"/>
              <a:t>Click icon to add picture</a:t>
            </a:r>
            <a:endParaRPr lang="en-GB" dirty="0"/>
          </a:p>
        </p:txBody>
      </p:sp>
      <p:sp>
        <p:nvSpPr>
          <p:cNvPr id="17" name="item 3 icon">
            <a:extLst>
              <a:ext uri="{FF2B5EF4-FFF2-40B4-BE49-F238E27FC236}">
                <a16:creationId xmlns:a16="http://schemas.microsoft.com/office/drawing/2014/main" id="{456A4C59-0B88-45FA-98C8-3F590739C358}"/>
              </a:ext>
              <a:ext uri="{C183D7F6-B498-43B3-948B-1728B52AA6E4}">
                <adec:decorative xmlns:adec="http://schemas.microsoft.com/office/drawing/2017/decorative" val="1"/>
              </a:ext>
            </a:extLst>
          </p:cNvPr>
          <p:cNvSpPr>
            <a:spLocks noGrp="1"/>
          </p:cNvSpPr>
          <p:nvPr>
            <p:ph type="pic" sz="quarter" idx="12"/>
          </p:nvPr>
        </p:nvSpPr>
        <p:spPr>
          <a:xfrm>
            <a:off x="4728922" y="4760912"/>
            <a:ext cx="1008063" cy="1008062"/>
          </a:xfrm>
        </p:spPr>
        <p:txBody>
          <a:bodyPr anchor="ctr">
            <a:normAutofit/>
          </a:bodyPr>
          <a:lstStyle>
            <a:lvl1pPr marL="0" indent="0">
              <a:buNone/>
              <a:defRPr sz="1800"/>
            </a:lvl1pPr>
          </a:lstStyle>
          <a:p>
            <a:r>
              <a:rPr lang="en-US"/>
              <a:t>Click icon to add picture</a:t>
            </a:r>
            <a:endParaRPr lang="en-GB" dirty="0"/>
          </a:p>
        </p:txBody>
      </p:sp>
      <p:sp>
        <p:nvSpPr>
          <p:cNvPr id="19" name="item 1 text">
            <a:extLst>
              <a:ext uri="{FF2B5EF4-FFF2-40B4-BE49-F238E27FC236}">
                <a16:creationId xmlns:a16="http://schemas.microsoft.com/office/drawing/2014/main" id="{22C66AE7-E2B6-425E-B3F0-19599A1BC510}"/>
              </a:ext>
            </a:extLst>
          </p:cNvPr>
          <p:cNvSpPr>
            <a:spLocks noGrp="1"/>
          </p:cNvSpPr>
          <p:nvPr>
            <p:ph type="body" sz="quarter" idx="13"/>
          </p:nvPr>
        </p:nvSpPr>
        <p:spPr>
          <a:xfrm>
            <a:off x="6096000" y="836613"/>
            <a:ext cx="5761038" cy="151288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0" name="item 3 text">
            <a:extLst>
              <a:ext uri="{FF2B5EF4-FFF2-40B4-BE49-F238E27FC236}">
                <a16:creationId xmlns:a16="http://schemas.microsoft.com/office/drawing/2014/main" id="{10DDE1EE-D1FB-4C0A-98E6-F3EA72FB2578}"/>
              </a:ext>
            </a:extLst>
          </p:cNvPr>
          <p:cNvSpPr>
            <a:spLocks noGrp="1"/>
          </p:cNvSpPr>
          <p:nvPr>
            <p:ph type="body" sz="quarter" idx="14"/>
          </p:nvPr>
        </p:nvSpPr>
        <p:spPr>
          <a:xfrm>
            <a:off x="6096000" y="4508500"/>
            <a:ext cx="5761038" cy="151288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1" name="item 2 text">
            <a:extLst>
              <a:ext uri="{FF2B5EF4-FFF2-40B4-BE49-F238E27FC236}">
                <a16:creationId xmlns:a16="http://schemas.microsoft.com/office/drawing/2014/main" id="{08F8D4C7-F608-42A3-B96A-63BB6B164D40}"/>
              </a:ext>
            </a:extLst>
          </p:cNvPr>
          <p:cNvSpPr>
            <a:spLocks noGrp="1"/>
          </p:cNvSpPr>
          <p:nvPr>
            <p:ph type="body" sz="quarter" idx="15"/>
          </p:nvPr>
        </p:nvSpPr>
        <p:spPr>
          <a:xfrm>
            <a:off x="6096000" y="2672556"/>
            <a:ext cx="5761038" cy="151288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4894850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346869" y="2179785"/>
            <a:ext cx="3602036" cy="1764195"/>
          </a:xfrm>
        </p:spPr>
        <p:txBody>
          <a:bodyPr anchor="b">
            <a:normAutofit/>
          </a:bodyPr>
          <a:lstStyle>
            <a:lvl1pPr algn="ctr">
              <a:defRPr sz="32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10" name="item 1 icon">
            <a:extLst>
              <a:ext uri="{FF2B5EF4-FFF2-40B4-BE49-F238E27FC236}">
                <a16:creationId xmlns:a16="http://schemas.microsoft.com/office/drawing/2014/main" id="{D486F469-B2EA-44F5-BFC4-6EF875F5E6A3}"/>
              </a:ext>
              <a:ext uri="{C183D7F6-B498-43B3-948B-1728B52AA6E4}">
                <adec:decorative xmlns:adec="http://schemas.microsoft.com/office/drawing/2017/decorative" val="1"/>
              </a:ext>
            </a:extLst>
          </p:cNvPr>
          <p:cNvSpPr>
            <a:spLocks noGrp="1"/>
          </p:cNvSpPr>
          <p:nvPr>
            <p:ph type="pic" sz="quarter" idx="16"/>
          </p:nvPr>
        </p:nvSpPr>
        <p:spPr>
          <a:xfrm>
            <a:off x="5045800" y="576130"/>
            <a:ext cx="720000" cy="720000"/>
          </a:xfrm>
        </p:spPr>
        <p:txBody>
          <a:bodyPr anchor="ctr">
            <a:normAutofit/>
          </a:bodyPr>
          <a:lstStyle>
            <a:lvl1pPr marL="0" indent="0">
              <a:buNone/>
              <a:defRPr sz="1800"/>
            </a:lvl1pPr>
          </a:lstStyle>
          <a:p>
            <a:r>
              <a:rPr lang="en-US"/>
              <a:t>Click icon to add picture</a:t>
            </a:r>
            <a:endParaRPr lang="en-GB" dirty="0"/>
          </a:p>
        </p:txBody>
      </p:sp>
      <p:sp>
        <p:nvSpPr>
          <p:cNvPr id="12" name="item 1 text">
            <a:extLst>
              <a:ext uri="{FF2B5EF4-FFF2-40B4-BE49-F238E27FC236}">
                <a16:creationId xmlns:a16="http://schemas.microsoft.com/office/drawing/2014/main" id="{ECE010FC-BD24-4903-9C3A-4C2B2B9FA823}"/>
              </a:ext>
            </a:extLst>
          </p:cNvPr>
          <p:cNvSpPr>
            <a:spLocks noGrp="1"/>
          </p:cNvSpPr>
          <p:nvPr>
            <p:ph type="body" sz="quarter" idx="17"/>
          </p:nvPr>
        </p:nvSpPr>
        <p:spPr>
          <a:xfrm>
            <a:off x="6096000" y="374172"/>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15" name="item 2 icon">
            <a:extLst>
              <a:ext uri="{FF2B5EF4-FFF2-40B4-BE49-F238E27FC236}">
                <a16:creationId xmlns:a16="http://schemas.microsoft.com/office/drawing/2014/main" id="{3DFF34DA-4703-4A74-8FEC-ACB4205D5576}"/>
              </a:ext>
              <a:ext uri="{C183D7F6-B498-43B3-948B-1728B52AA6E4}">
                <adec:decorative xmlns:adec="http://schemas.microsoft.com/office/drawing/2017/decorative" val="1"/>
              </a:ext>
            </a:extLst>
          </p:cNvPr>
          <p:cNvSpPr>
            <a:spLocks noGrp="1"/>
          </p:cNvSpPr>
          <p:nvPr>
            <p:ph type="pic" sz="quarter" idx="10"/>
          </p:nvPr>
        </p:nvSpPr>
        <p:spPr>
          <a:xfrm>
            <a:off x="5045800" y="2239880"/>
            <a:ext cx="720000" cy="720000"/>
          </a:xfrm>
        </p:spPr>
        <p:txBody>
          <a:bodyPr anchor="ctr">
            <a:normAutofit/>
          </a:bodyPr>
          <a:lstStyle>
            <a:lvl1pPr marL="0" indent="0">
              <a:buNone/>
              <a:defRPr sz="1800"/>
            </a:lvl1pPr>
          </a:lstStyle>
          <a:p>
            <a:r>
              <a:rPr lang="en-US"/>
              <a:t>Click icon to add picture</a:t>
            </a:r>
            <a:endParaRPr lang="en-GB" dirty="0"/>
          </a:p>
        </p:txBody>
      </p:sp>
      <p:sp>
        <p:nvSpPr>
          <p:cNvPr id="19" name="item 2 text">
            <a:extLst>
              <a:ext uri="{FF2B5EF4-FFF2-40B4-BE49-F238E27FC236}">
                <a16:creationId xmlns:a16="http://schemas.microsoft.com/office/drawing/2014/main" id="{22C66AE7-E2B6-425E-B3F0-19599A1BC510}"/>
              </a:ext>
            </a:extLst>
          </p:cNvPr>
          <p:cNvSpPr>
            <a:spLocks noGrp="1"/>
          </p:cNvSpPr>
          <p:nvPr>
            <p:ph type="body" sz="quarter" idx="13"/>
          </p:nvPr>
        </p:nvSpPr>
        <p:spPr>
          <a:xfrm>
            <a:off x="6096000" y="2037922"/>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16" name="item 3 icon">
            <a:extLst>
              <a:ext uri="{FF2B5EF4-FFF2-40B4-BE49-F238E27FC236}">
                <a16:creationId xmlns:a16="http://schemas.microsoft.com/office/drawing/2014/main" id="{22B03210-1B62-4827-8EBE-34481BEE3770}"/>
              </a:ext>
              <a:ext uri="{C183D7F6-B498-43B3-948B-1728B52AA6E4}">
                <adec:decorative xmlns:adec="http://schemas.microsoft.com/office/drawing/2017/decorative" val="1"/>
              </a:ext>
            </a:extLst>
          </p:cNvPr>
          <p:cNvSpPr>
            <a:spLocks noGrp="1"/>
          </p:cNvSpPr>
          <p:nvPr>
            <p:ph type="pic" sz="quarter" idx="11"/>
          </p:nvPr>
        </p:nvSpPr>
        <p:spPr>
          <a:xfrm>
            <a:off x="5045800" y="3903630"/>
            <a:ext cx="720000" cy="720000"/>
          </a:xfrm>
        </p:spPr>
        <p:txBody>
          <a:bodyPr anchor="ctr">
            <a:normAutofit/>
          </a:bodyPr>
          <a:lstStyle>
            <a:lvl1pPr marL="0" indent="0">
              <a:buNone/>
              <a:defRPr sz="1800"/>
            </a:lvl1pPr>
          </a:lstStyle>
          <a:p>
            <a:r>
              <a:rPr lang="en-US"/>
              <a:t>Click icon to add picture</a:t>
            </a:r>
            <a:endParaRPr lang="en-GB" dirty="0"/>
          </a:p>
        </p:txBody>
      </p:sp>
      <p:sp>
        <p:nvSpPr>
          <p:cNvPr id="21" name="item 3 text">
            <a:extLst>
              <a:ext uri="{FF2B5EF4-FFF2-40B4-BE49-F238E27FC236}">
                <a16:creationId xmlns:a16="http://schemas.microsoft.com/office/drawing/2014/main" id="{08F8D4C7-F608-42A3-B96A-63BB6B164D40}"/>
              </a:ext>
            </a:extLst>
          </p:cNvPr>
          <p:cNvSpPr>
            <a:spLocks noGrp="1"/>
          </p:cNvSpPr>
          <p:nvPr>
            <p:ph type="body" sz="quarter" idx="15"/>
          </p:nvPr>
        </p:nvSpPr>
        <p:spPr>
          <a:xfrm>
            <a:off x="6096000" y="3701672"/>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17" name="item 4 icon">
            <a:extLst>
              <a:ext uri="{FF2B5EF4-FFF2-40B4-BE49-F238E27FC236}">
                <a16:creationId xmlns:a16="http://schemas.microsoft.com/office/drawing/2014/main" id="{456A4C59-0B88-45FA-98C8-3F590739C358}"/>
              </a:ext>
              <a:ext uri="{C183D7F6-B498-43B3-948B-1728B52AA6E4}">
                <adec:decorative xmlns:adec="http://schemas.microsoft.com/office/drawing/2017/decorative" val="1"/>
              </a:ext>
            </a:extLst>
          </p:cNvPr>
          <p:cNvSpPr>
            <a:spLocks noGrp="1"/>
          </p:cNvSpPr>
          <p:nvPr>
            <p:ph type="pic" sz="quarter" idx="12"/>
          </p:nvPr>
        </p:nvSpPr>
        <p:spPr>
          <a:xfrm>
            <a:off x="5045800" y="5567381"/>
            <a:ext cx="720000" cy="720000"/>
          </a:xfrm>
        </p:spPr>
        <p:txBody>
          <a:bodyPr anchor="ctr">
            <a:normAutofit/>
          </a:bodyPr>
          <a:lstStyle>
            <a:lvl1pPr marL="0" indent="0">
              <a:buNone/>
              <a:defRPr sz="1800"/>
            </a:lvl1pPr>
          </a:lstStyle>
          <a:p>
            <a:r>
              <a:rPr lang="en-US"/>
              <a:t>Click icon to add picture</a:t>
            </a:r>
            <a:endParaRPr lang="en-GB" dirty="0"/>
          </a:p>
        </p:txBody>
      </p:sp>
      <p:sp>
        <p:nvSpPr>
          <p:cNvPr id="20" name="item 4 text">
            <a:extLst>
              <a:ext uri="{FF2B5EF4-FFF2-40B4-BE49-F238E27FC236}">
                <a16:creationId xmlns:a16="http://schemas.microsoft.com/office/drawing/2014/main" id="{10DDE1EE-D1FB-4C0A-98E6-F3EA72FB2578}"/>
              </a:ext>
            </a:extLst>
          </p:cNvPr>
          <p:cNvSpPr>
            <a:spLocks noGrp="1"/>
          </p:cNvSpPr>
          <p:nvPr>
            <p:ph type="body" sz="quarter" idx="14"/>
          </p:nvPr>
        </p:nvSpPr>
        <p:spPr>
          <a:xfrm>
            <a:off x="6096000" y="5365423"/>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175592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2BB8FD42-8D66-4D23-82FC-04E24B982229}"/>
              </a:ext>
            </a:extLst>
          </p:cNvPr>
          <p:cNvSpPr/>
          <p:nvPr userDrawn="1"/>
        </p:nvSpPr>
        <p:spPr>
          <a:xfrm>
            <a:off x="4704436" y="4940449"/>
            <a:ext cx="7128116" cy="1512887"/>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0B8C7B32-775D-44C1-A535-B12A10989EDB}"/>
              </a:ext>
            </a:extLst>
          </p:cNvPr>
          <p:cNvSpPr/>
          <p:nvPr userDrawn="1"/>
        </p:nvSpPr>
        <p:spPr>
          <a:xfrm>
            <a:off x="4704436" y="4940450"/>
            <a:ext cx="7128116" cy="5764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Callout: Down Arrow 21">
            <a:extLst>
              <a:ext uri="{FF2B5EF4-FFF2-40B4-BE49-F238E27FC236}">
                <a16:creationId xmlns:a16="http://schemas.microsoft.com/office/drawing/2014/main" id="{48DBA2A8-A630-470B-90F1-32DCC6504166}"/>
              </a:ext>
            </a:extLst>
          </p:cNvPr>
          <p:cNvSpPr/>
          <p:nvPr userDrawn="1"/>
        </p:nvSpPr>
        <p:spPr>
          <a:xfrm>
            <a:off x="4704436" y="2636552"/>
            <a:ext cx="7128116" cy="2268612"/>
          </a:xfrm>
          <a:prstGeom prst="downArrowCallout">
            <a:avLst>
              <a:gd name="adj1" fmla="val 54877"/>
              <a:gd name="adj2" fmla="val 42339"/>
              <a:gd name="adj3" fmla="val 25000"/>
              <a:gd name="adj4" fmla="val 64977"/>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A18309D-7521-497A-8378-99233FE15E44}"/>
              </a:ext>
            </a:extLst>
          </p:cNvPr>
          <p:cNvSpPr/>
          <p:nvPr userDrawn="1"/>
        </p:nvSpPr>
        <p:spPr>
          <a:xfrm>
            <a:off x="4704436" y="2636553"/>
            <a:ext cx="7128116" cy="5764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allout: Down Arrow 2">
            <a:extLst>
              <a:ext uri="{FF2B5EF4-FFF2-40B4-BE49-F238E27FC236}">
                <a16:creationId xmlns:a16="http://schemas.microsoft.com/office/drawing/2014/main" id="{E48C66A0-8D2B-4950-9EDA-940223297EED}"/>
              </a:ext>
            </a:extLst>
          </p:cNvPr>
          <p:cNvSpPr/>
          <p:nvPr userDrawn="1"/>
        </p:nvSpPr>
        <p:spPr>
          <a:xfrm>
            <a:off x="4704436" y="368300"/>
            <a:ext cx="7128116" cy="2268612"/>
          </a:xfrm>
          <a:prstGeom prst="downArrowCallout">
            <a:avLst>
              <a:gd name="adj1" fmla="val 54877"/>
              <a:gd name="adj2" fmla="val 42339"/>
              <a:gd name="adj3" fmla="val 25000"/>
              <a:gd name="adj4" fmla="val 64977"/>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08540FD3-9390-474D-A913-BE87FA5708B4}"/>
              </a:ext>
            </a:extLst>
          </p:cNvPr>
          <p:cNvSpPr/>
          <p:nvPr userDrawn="1"/>
        </p:nvSpPr>
        <p:spPr>
          <a:xfrm>
            <a:off x="4704436" y="368301"/>
            <a:ext cx="7128116" cy="5764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userDrawn="1">
            <p:ph type="title" hasCustomPrompt="1"/>
          </p:nvPr>
        </p:nvSpPr>
        <p:spPr>
          <a:xfrm>
            <a:off x="346869" y="2179785"/>
            <a:ext cx="3602036" cy="1764195"/>
          </a:xfrm>
        </p:spPr>
        <p:txBody>
          <a:bodyPr anchor="b">
            <a:normAutofit/>
          </a:bodyPr>
          <a:lstStyle>
            <a:lvl1pPr algn="ctr">
              <a:defRPr sz="32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19" name="item 1 text">
            <a:extLst>
              <a:ext uri="{FF2B5EF4-FFF2-40B4-BE49-F238E27FC236}">
                <a16:creationId xmlns:a16="http://schemas.microsoft.com/office/drawing/2014/main" id="{22C66AE7-E2B6-425E-B3F0-19599A1BC510}"/>
              </a:ext>
            </a:extLst>
          </p:cNvPr>
          <p:cNvSpPr>
            <a:spLocks noGrp="1"/>
          </p:cNvSpPr>
          <p:nvPr userDrawn="1">
            <p:ph type="body" sz="quarter" idx="13"/>
          </p:nvPr>
        </p:nvSpPr>
        <p:spPr>
          <a:xfrm>
            <a:off x="4704436" y="944725"/>
            <a:ext cx="7128116" cy="90009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7" name="item 1 title">
            <a:extLst>
              <a:ext uri="{FF2B5EF4-FFF2-40B4-BE49-F238E27FC236}">
                <a16:creationId xmlns:a16="http://schemas.microsoft.com/office/drawing/2014/main" id="{FE63A028-DCBF-45F9-9E11-21A002B27F8C}"/>
              </a:ext>
            </a:extLst>
          </p:cNvPr>
          <p:cNvSpPr>
            <a:spLocks noGrp="1"/>
          </p:cNvSpPr>
          <p:nvPr userDrawn="1">
            <p:ph type="body" sz="quarter" idx="16" hasCustomPrompt="1"/>
          </p:nvPr>
        </p:nvSpPr>
        <p:spPr>
          <a:xfrm>
            <a:off x="4704557" y="36830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7" name="item 2 title">
            <a:extLst>
              <a:ext uri="{FF2B5EF4-FFF2-40B4-BE49-F238E27FC236}">
                <a16:creationId xmlns:a16="http://schemas.microsoft.com/office/drawing/2014/main" id="{EC9A0CF5-D97A-4EB5-939D-C4E8298EBA49}"/>
              </a:ext>
            </a:extLst>
          </p:cNvPr>
          <p:cNvSpPr>
            <a:spLocks noGrp="1"/>
          </p:cNvSpPr>
          <p:nvPr>
            <p:ph type="body" sz="quarter" idx="17" hasCustomPrompt="1"/>
          </p:nvPr>
        </p:nvSpPr>
        <p:spPr>
          <a:xfrm>
            <a:off x="4704557" y="266065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9" name="item 2 text">
            <a:extLst>
              <a:ext uri="{FF2B5EF4-FFF2-40B4-BE49-F238E27FC236}">
                <a16:creationId xmlns:a16="http://schemas.microsoft.com/office/drawing/2014/main" id="{7A08353B-DFCB-4A1B-806A-C7BDF1997B0C}"/>
              </a:ext>
            </a:extLst>
          </p:cNvPr>
          <p:cNvSpPr>
            <a:spLocks noGrp="1"/>
          </p:cNvSpPr>
          <p:nvPr>
            <p:ph type="body" sz="quarter" idx="19"/>
          </p:nvPr>
        </p:nvSpPr>
        <p:spPr>
          <a:xfrm>
            <a:off x="4704436" y="3212977"/>
            <a:ext cx="7128116" cy="90009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8" name="item 3 title">
            <a:extLst>
              <a:ext uri="{FF2B5EF4-FFF2-40B4-BE49-F238E27FC236}">
                <a16:creationId xmlns:a16="http://schemas.microsoft.com/office/drawing/2014/main" id="{E4A0B839-DF54-4969-A3A8-455225A64181}"/>
              </a:ext>
            </a:extLst>
          </p:cNvPr>
          <p:cNvSpPr>
            <a:spLocks noGrp="1"/>
          </p:cNvSpPr>
          <p:nvPr>
            <p:ph type="body" sz="quarter" idx="18" hasCustomPrompt="1"/>
          </p:nvPr>
        </p:nvSpPr>
        <p:spPr>
          <a:xfrm>
            <a:off x="4704557" y="4940448"/>
            <a:ext cx="7127875" cy="576263"/>
          </a:xfrm>
        </p:spPr>
        <p:txBody>
          <a:bodyPr anchor="ctr">
            <a:normAutofit/>
          </a:bodyPr>
          <a:lstStyle>
            <a:lvl1pPr marL="0" indent="0" algn="ctr">
              <a:buNone/>
              <a:defRPr sz="2400">
                <a:solidFill>
                  <a:schemeClr val="tx1">
                    <a:lumMod val="50000"/>
                    <a:lumOff val="50000"/>
                  </a:schemeClr>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30" name="item 3 text">
            <a:extLst>
              <a:ext uri="{FF2B5EF4-FFF2-40B4-BE49-F238E27FC236}">
                <a16:creationId xmlns:a16="http://schemas.microsoft.com/office/drawing/2014/main" id="{10CAC2F6-FA6D-4771-8144-3C54A3B5D3D7}"/>
              </a:ext>
            </a:extLst>
          </p:cNvPr>
          <p:cNvSpPr>
            <a:spLocks noGrp="1"/>
          </p:cNvSpPr>
          <p:nvPr>
            <p:ph type="body" sz="quarter" idx="20"/>
          </p:nvPr>
        </p:nvSpPr>
        <p:spPr>
          <a:xfrm>
            <a:off x="4704436" y="5553237"/>
            <a:ext cx="7128116" cy="90009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9032605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2BB8FD42-8D66-4D23-82FC-04E24B982229}"/>
              </a:ext>
            </a:extLst>
          </p:cNvPr>
          <p:cNvSpPr/>
          <p:nvPr userDrawn="1"/>
        </p:nvSpPr>
        <p:spPr>
          <a:xfrm>
            <a:off x="4692133" y="4940449"/>
            <a:ext cx="7128116" cy="1728911"/>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0B8C7B32-775D-44C1-A535-B12A10989EDB}"/>
              </a:ext>
            </a:extLst>
          </p:cNvPr>
          <p:cNvSpPr/>
          <p:nvPr userDrawn="1"/>
        </p:nvSpPr>
        <p:spPr>
          <a:xfrm>
            <a:off x="4692133" y="4940450"/>
            <a:ext cx="7128116" cy="5764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allout: Down Arrow 15">
            <a:extLst>
              <a:ext uri="{FF2B5EF4-FFF2-40B4-BE49-F238E27FC236}">
                <a16:creationId xmlns:a16="http://schemas.microsoft.com/office/drawing/2014/main" id="{64EA8ADB-8BBC-4ECE-A12A-B4324A4F8AD1}"/>
              </a:ext>
              <a:ext uri="{C183D7F6-B498-43B3-948B-1728B52AA6E4}">
                <adec:decorative xmlns:adec="http://schemas.microsoft.com/office/drawing/2017/decorative" val="1"/>
              </a:ext>
            </a:extLst>
          </p:cNvPr>
          <p:cNvSpPr/>
          <p:nvPr userDrawn="1"/>
        </p:nvSpPr>
        <p:spPr>
          <a:xfrm>
            <a:off x="4692133" y="2672556"/>
            <a:ext cx="7128116" cy="2268612"/>
          </a:xfrm>
          <a:prstGeom prst="downArrowCallout">
            <a:avLst>
              <a:gd name="adj1" fmla="val 35683"/>
              <a:gd name="adj2" fmla="val 30055"/>
              <a:gd name="adj3" fmla="val 11948"/>
              <a:gd name="adj4" fmla="val 78029"/>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A18309D-7521-497A-8378-99233FE15E44}"/>
              </a:ext>
            </a:extLst>
          </p:cNvPr>
          <p:cNvSpPr/>
          <p:nvPr userDrawn="1"/>
        </p:nvSpPr>
        <p:spPr>
          <a:xfrm>
            <a:off x="4692133" y="2672556"/>
            <a:ext cx="7128116" cy="5764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allout: Down Arrow 2">
            <a:extLst>
              <a:ext uri="{FF2B5EF4-FFF2-40B4-BE49-F238E27FC236}">
                <a16:creationId xmlns:a16="http://schemas.microsoft.com/office/drawing/2014/main" id="{E48C66A0-8D2B-4950-9EDA-940223297EED}"/>
              </a:ext>
              <a:ext uri="{C183D7F6-B498-43B3-948B-1728B52AA6E4}">
                <adec:decorative xmlns:adec="http://schemas.microsoft.com/office/drawing/2017/decorative" val="1"/>
              </a:ext>
            </a:extLst>
          </p:cNvPr>
          <p:cNvSpPr/>
          <p:nvPr userDrawn="1"/>
        </p:nvSpPr>
        <p:spPr>
          <a:xfrm>
            <a:off x="4692133" y="368300"/>
            <a:ext cx="7128116" cy="2268612"/>
          </a:xfrm>
          <a:prstGeom prst="downArrowCallout">
            <a:avLst>
              <a:gd name="adj1" fmla="val 35683"/>
              <a:gd name="adj2" fmla="val 30055"/>
              <a:gd name="adj3" fmla="val 11948"/>
              <a:gd name="adj4" fmla="val 78029"/>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08540FD3-9390-474D-A913-BE87FA5708B4}"/>
              </a:ext>
            </a:extLst>
          </p:cNvPr>
          <p:cNvSpPr/>
          <p:nvPr userDrawn="1"/>
        </p:nvSpPr>
        <p:spPr>
          <a:xfrm>
            <a:off x="4692133" y="368301"/>
            <a:ext cx="7128116" cy="5764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userDrawn="1">
            <p:ph type="title" hasCustomPrompt="1"/>
          </p:nvPr>
        </p:nvSpPr>
        <p:spPr>
          <a:xfrm>
            <a:off x="346869" y="2179785"/>
            <a:ext cx="3602036" cy="1764195"/>
          </a:xfrm>
        </p:spPr>
        <p:txBody>
          <a:bodyPr anchor="b">
            <a:normAutofit/>
          </a:bodyPr>
          <a:lstStyle>
            <a:lvl1pPr algn="ctr">
              <a:defRPr sz="32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19" name="item 1 text">
            <a:extLst>
              <a:ext uri="{FF2B5EF4-FFF2-40B4-BE49-F238E27FC236}">
                <a16:creationId xmlns:a16="http://schemas.microsoft.com/office/drawing/2014/main" id="{22C66AE7-E2B6-425E-B3F0-19599A1BC510}"/>
              </a:ext>
            </a:extLst>
          </p:cNvPr>
          <p:cNvSpPr>
            <a:spLocks noGrp="1"/>
          </p:cNvSpPr>
          <p:nvPr userDrawn="1">
            <p:ph type="body" sz="quarter" idx="13"/>
          </p:nvPr>
        </p:nvSpPr>
        <p:spPr>
          <a:xfrm>
            <a:off x="4692133" y="944725"/>
            <a:ext cx="7128116" cy="114021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7" name="item 1 title">
            <a:extLst>
              <a:ext uri="{FF2B5EF4-FFF2-40B4-BE49-F238E27FC236}">
                <a16:creationId xmlns:a16="http://schemas.microsoft.com/office/drawing/2014/main" id="{FE63A028-DCBF-45F9-9E11-21A002B27F8C}"/>
              </a:ext>
            </a:extLst>
          </p:cNvPr>
          <p:cNvSpPr>
            <a:spLocks noGrp="1"/>
          </p:cNvSpPr>
          <p:nvPr userDrawn="1">
            <p:ph type="body" sz="quarter" idx="16" hasCustomPrompt="1"/>
          </p:nvPr>
        </p:nvSpPr>
        <p:spPr>
          <a:xfrm>
            <a:off x="4692254" y="36830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7" name="item 2 title">
            <a:extLst>
              <a:ext uri="{FF2B5EF4-FFF2-40B4-BE49-F238E27FC236}">
                <a16:creationId xmlns:a16="http://schemas.microsoft.com/office/drawing/2014/main" id="{EC9A0CF5-D97A-4EB5-939D-C4E8298EBA49}"/>
              </a:ext>
            </a:extLst>
          </p:cNvPr>
          <p:cNvSpPr>
            <a:spLocks noGrp="1"/>
          </p:cNvSpPr>
          <p:nvPr>
            <p:ph type="body" sz="quarter" idx="17" hasCustomPrompt="1"/>
          </p:nvPr>
        </p:nvSpPr>
        <p:spPr>
          <a:xfrm>
            <a:off x="4692254" y="266065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9" name="item 2 text">
            <a:extLst>
              <a:ext uri="{FF2B5EF4-FFF2-40B4-BE49-F238E27FC236}">
                <a16:creationId xmlns:a16="http://schemas.microsoft.com/office/drawing/2014/main" id="{7A08353B-DFCB-4A1B-806A-C7BDF1997B0C}"/>
              </a:ext>
            </a:extLst>
          </p:cNvPr>
          <p:cNvSpPr>
            <a:spLocks noGrp="1"/>
          </p:cNvSpPr>
          <p:nvPr>
            <p:ph type="body" sz="quarter" idx="19"/>
          </p:nvPr>
        </p:nvSpPr>
        <p:spPr>
          <a:xfrm>
            <a:off x="4692133" y="3248981"/>
            <a:ext cx="7128116" cy="1188131"/>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8" name="item 3 title">
            <a:extLst>
              <a:ext uri="{FF2B5EF4-FFF2-40B4-BE49-F238E27FC236}">
                <a16:creationId xmlns:a16="http://schemas.microsoft.com/office/drawing/2014/main" id="{E4A0B839-DF54-4969-A3A8-455225A64181}"/>
              </a:ext>
            </a:extLst>
          </p:cNvPr>
          <p:cNvSpPr>
            <a:spLocks noGrp="1"/>
          </p:cNvSpPr>
          <p:nvPr>
            <p:ph type="body" sz="quarter" idx="18" hasCustomPrompt="1"/>
          </p:nvPr>
        </p:nvSpPr>
        <p:spPr>
          <a:xfrm>
            <a:off x="4692254" y="4940448"/>
            <a:ext cx="7127875" cy="576263"/>
          </a:xfrm>
        </p:spPr>
        <p:txBody>
          <a:bodyPr anchor="ctr">
            <a:normAutofit/>
          </a:bodyPr>
          <a:lstStyle>
            <a:lvl1pPr marL="0" indent="0" algn="ctr">
              <a:buNone/>
              <a:defRPr sz="2400">
                <a:solidFill>
                  <a:schemeClr val="tx1">
                    <a:lumMod val="50000"/>
                    <a:lumOff val="50000"/>
                  </a:schemeClr>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30" name="item 3 text">
            <a:extLst>
              <a:ext uri="{FF2B5EF4-FFF2-40B4-BE49-F238E27FC236}">
                <a16:creationId xmlns:a16="http://schemas.microsoft.com/office/drawing/2014/main" id="{10CAC2F6-FA6D-4771-8144-3C54A3B5D3D7}"/>
              </a:ext>
            </a:extLst>
          </p:cNvPr>
          <p:cNvSpPr>
            <a:spLocks noGrp="1"/>
          </p:cNvSpPr>
          <p:nvPr>
            <p:ph type="body" sz="quarter" idx="20"/>
          </p:nvPr>
        </p:nvSpPr>
        <p:spPr>
          <a:xfrm>
            <a:off x="4692133" y="5517233"/>
            <a:ext cx="7128116" cy="1152127"/>
          </a:xfrm>
          <a:ln>
            <a:solidFill>
              <a:schemeClr val="bg1">
                <a:lumMod val="85000"/>
              </a:schemeClr>
            </a:solidFill>
          </a:ln>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4758654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userDrawn="1">
            <p:ph type="title" hasCustomPrompt="1"/>
          </p:nvPr>
        </p:nvSpPr>
        <p:spPr>
          <a:xfrm>
            <a:off x="346869" y="2179785"/>
            <a:ext cx="3602036" cy="1764195"/>
          </a:xfrm>
        </p:spPr>
        <p:txBody>
          <a:bodyPr anchor="b">
            <a:normAutofit/>
          </a:bodyPr>
          <a:lstStyle>
            <a:lvl1pPr algn="ctr">
              <a:defRPr sz="3200" b="0">
                <a:solidFill>
                  <a:schemeClr val="bg1"/>
                </a:solidFill>
                <a:latin typeface="Montserrat SemiBold" panose="00000700000000000000" pitchFamily="50" charset="0"/>
              </a:defRPr>
            </a:lvl1pPr>
          </a:lstStyle>
          <a:p>
            <a:r>
              <a:rPr lang="en-US" dirty="0"/>
              <a:t>Click to edit master title style</a:t>
            </a:r>
            <a:endParaRPr lang="en-GB" dirty="0"/>
          </a:p>
        </p:txBody>
      </p:sp>
    </p:spTree>
    <p:extLst>
      <p:ext uri="{BB962C8B-B14F-4D97-AF65-F5344CB8AC3E}">
        <p14:creationId xmlns:p14="http://schemas.microsoft.com/office/powerpoint/2010/main" val="402228849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userDrawn="1">
            <p:ph type="title" hasCustomPrompt="1"/>
          </p:nvPr>
        </p:nvSpPr>
        <p:spPr>
          <a:xfrm>
            <a:off x="346869" y="2179785"/>
            <a:ext cx="3602036" cy="1764195"/>
          </a:xfrm>
        </p:spPr>
        <p:txBody>
          <a:bodyPr anchor="b">
            <a:normAutofit/>
          </a:bodyPr>
          <a:lstStyle>
            <a:lvl1pPr algn="ctr">
              <a:defRPr sz="32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4" name="Text Placeholder 3">
            <a:extLst>
              <a:ext uri="{FF2B5EF4-FFF2-40B4-BE49-F238E27FC236}">
                <a16:creationId xmlns:a16="http://schemas.microsoft.com/office/drawing/2014/main" id="{F48A89A6-F71A-4C4C-9C41-65CC258133AA}"/>
              </a:ext>
            </a:extLst>
          </p:cNvPr>
          <p:cNvSpPr>
            <a:spLocks noGrp="1"/>
          </p:cNvSpPr>
          <p:nvPr>
            <p:ph type="body" sz="quarter" idx="10"/>
          </p:nvPr>
        </p:nvSpPr>
        <p:spPr>
          <a:xfrm>
            <a:off x="4745038" y="368300"/>
            <a:ext cx="7112000" cy="612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088836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ey-subtitle">
    <p:bg>
      <p:bgRef idx="1001">
        <a:schemeClr val="bg1"/>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3036888" y="2105161"/>
            <a:ext cx="6119812" cy="1325563"/>
          </a:xfrm>
        </p:spPr>
        <p:txBody>
          <a:bodyPr anchor="b"/>
          <a:lstStyle>
            <a:lvl1pPr algn="ctr">
              <a:defRPr>
                <a:solidFill>
                  <a:schemeClr val="tx1">
                    <a:lumMod val="65000"/>
                    <a:lumOff val="35000"/>
                  </a:schemeClr>
                </a:solidFill>
                <a:latin typeface="+mj-lt"/>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3036888" y="3631232"/>
            <a:ext cx="6119812" cy="877888"/>
          </a:xfrm>
        </p:spPr>
        <p:txBody>
          <a:bodyPr anchor="t"/>
          <a:lstStyle>
            <a:lvl1pPr marL="0" indent="0" algn="ctr">
              <a:buNone/>
              <a:defRPr>
                <a:solidFill>
                  <a:schemeClr val="tx1">
                    <a:lumMod val="65000"/>
                    <a:lumOff val="35000"/>
                  </a:schemeClr>
                </a:solidFill>
              </a:defRPr>
            </a:lvl1pPr>
          </a:lstStyle>
          <a:p>
            <a:pPr lvl="0"/>
            <a:r>
              <a:rPr lang="en-GB" dirty="0"/>
              <a:t>Click to edit master subtitle</a:t>
            </a:r>
          </a:p>
        </p:txBody>
      </p:sp>
      <p:cxnSp>
        <p:nvCxnSpPr>
          <p:cNvPr id="5" name="Straight Connector 4">
            <a:extLst>
              <a:ext uri="{FF2B5EF4-FFF2-40B4-BE49-F238E27FC236}">
                <a16:creationId xmlns:a16="http://schemas.microsoft.com/office/drawing/2014/main" id="{F26E76E3-1968-4656-A53B-467E6787E694}"/>
              </a:ext>
            </a:extLst>
          </p:cNvPr>
          <p:cNvCxnSpPr/>
          <p:nvPr userDrawn="1"/>
        </p:nvCxnSpPr>
        <p:spPr>
          <a:xfrm>
            <a:off x="4117975" y="3429000"/>
            <a:ext cx="3963988"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470348"/>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 light">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611310-EF2F-4156-A858-091E5C83C5AF}"/>
              </a:ext>
              <a:ext uri="{C183D7F6-B498-43B3-948B-1728B52AA6E4}">
                <adec:decorative xmlns:adec="http://schemas.microsoft.com/office/drawing/2017/decorative" val="1"/>
              </a:ext>
            </a:extLst>
          </p:cNvPr>
          <p:cNvSpPr/>
          <p:nvPr userDrawn="1"/>
        </p:nvSpPr>
        <p:spPr>
          <a:xfrm>
            <a:off x="6096000" y="0"/>
            <a:ext cx="6096000" cy="68853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icture Placeholder 9">
            <a:extLst>
              <a:ext uri="{FF2B5EF4-FFF2-40B4-BE49-F238E27FC236}">
                <a16:creationId xmlns:a16="http://schemas.microsoft.com/office/drawing/2014/main" id="{78200F0D-4D22-41A5-9FC4-86AA368DACFE}"/>
              </a:ext>
              <a:ext uri="{C183D7F6-B498-43B3-948B-1728B52AA6E4}">
                <adec:decorative xmlns:adec="http://schemas.microsoft.com/office/drawing/2017/decorative" val="1"/>
              </a:ext>
            </a:extLst>
          </p:cNvPr>
          <p:cNvSpPr>
            <a:spLocks noGrp="1"/>
          </p:cNvSpPr>
          <p:nvPr>
            <p:ph type="pic" sz="quarter" idx="10"/>
          </p:nvPr>
        </p:nvSpPr>
        <p:spPr>
          <a:xfrm>
            <a:off x="6096000" y="0"/>
            <a:ext cx="6096000" cy="6884988"/>
          </a:xfrm>
          <a:solidFill>
            <a:schemeClr val="bg1">
              <a:lumMod val="85000"/>
            </a:schemeClr>
          </a:solidFill>
        </p:spPr>
        <p:txBody>
          <a:bodyPr/>
          <a:lstStyle/>
          <a:p>
            <a:r>
              <a:rPr lang="en-US"/>
              <a:t>Click icon to add picture</a:t>
            </a:r>
            <a:endParaRPr lang="en-GB"/>
          </a:p>
        </p:txBody>
      </p:sp>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6096000" cy="6884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F26E76E3-1968-4656-A53B-467E6787E694}"/>
              </a:ext>
              <a:ext uri="{C183D7F6-B498-43B3-948B-1728B52AA6E4}">
                <adec:decorative xmlns:adec="http://schemas.microsoft.com/office/drawing/2017/decorative" val="1"/>
              </a:ext>
            </a:extLst>
          </p:cNvPr>
          <p:cNvCxnSpPr>
            <a:cxnSpLocks/>
          </p:cNvCxnSpPr>
          <p:nvPr userDrawn="1"/>
        </p:nvCxnSpPr>
        <p:spPr>
          <a:xfrm>
            <a:off x="1991544" y="3429000"/>
            <a:ext cx="2304231"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874712" y="1664806"/>
            <a:ext cx="4465637" cy="1764195"/>
          </a:xfrm>
        </p:spPr>
        <p:txBody>
          <a:bodyPr anchor="b">
            <a:normAutofit/>
          </a:bodyPr>
          <a:lstStyle>
            <a:lvl1pPr algn="ctr">
              <a:defRPr sz="4000">
                <a:solidFill>
                  <a:schemeClr val="tx1">
                    <a:lumMod val="65000"/>
                    <a:lumOff val="35000"/>
                  </a:schemeClr>
                </a:solidFill>
                <a:latin typeface="+mj-lt"/>
              </a:defRPr>
            </a:lvl1pPr>
          </a:lstStyle>
          <a:p>
            <a:r>
              <a:rPr lang="en-US" dirty="0"/>
              <a:t>Click to edit master title style</a:t>
            </a:r>
            <a:endParaRPr lang="en-GB" dirty="0"/>
          </a:p>
        </p:txBody>
      </p:sp>
    </p:spTree>
    <p:extLst>
      <p:ext uri="{BB962C8B-B14F-4D97-AF65-F5344CB8AC3E}">
        <p14:creationId xmlns:p14="http://schemas.microsoft.com/office/powerpoint/2010/main" val="18104951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346869" y="2179785"/>
            <a:ext cx="3602036" cy="1764195"/>
          </a:xfrm>
        </p:spPr>
        <p:txBody>
          <a:bodyPr anchor="b">
            <a:normAutofit/>
          </a:bodyPr>
          <a:lstStyle>
            <a:lvl1pPr algn="ctr">
              <a:defRPr sz="3200" b="0">
                <a:solidFill>
                  <a:schemeClr val="tx1">
                    <a:lumMod val="75000"/>
                    <a:lumOff val="25000"/>
                  </a:schemeClr>
                </a:solidFill>
                <a:latin typeface="Montserrat SemiBold" panose="00000700000000000000" pitchFamily="50" charset="0"/>
              </a:defRPr>
            </a:lvl1pPr>
          </a:lstStyle>
          <a:p>
            <a:r>
              <a:rPr lang="en-US" dirty="0"/>
              <a:t>Click to edit master title style</a:t>
            </a:r>
            <a:endParaRPr lang="en-GB" dirty="0"/>
          </a:p>
        </p:txBody>
      </p:sp>
      <p:sp>
        <p:nvSpPr>
          <p:cNvPr id="15" name="item 1 icon">
            <a:extLst>
              <a:ext uri="{FF2B5EF4-FFF2-40B4-BE49-F238E27FC236}">
                <a16:creationId xmlns:a16="http://schemas.microsoft.com/office/drawing/2014/main" id="{3DFF34DA-4703-4A74-8FEC-ACB4205D5576}"/>
              </a:ext>
              <a:ext uri="{C183D7F6-B498-43B3-948B-1728B52AA6E4}">
                <adec:decorative xmlns:adec="http://schemas.microsoft.com/office/drawing/2017/decorative" val="1"/>
              </a:ext>
            </a:extLst>
          </p:cNvPr>
          <p:cNvSpPr>
            <a:spLocks noGrp="1"/>
          </p:cNvSpPr>
          <p:nvPr>
            <p:ph type="pic" sz="quarter" idx="10"/>
          </p:nvPr>
        </p:nvSpPr>
        <p:spPr>
          <a:xfrm>
            <a:off x="4728922" y="1089025"/>
            <a:ext cx="1008063" cy="1008062"/>
          </a:xfrm>
        </p:spPr>
        <p:txBody>
          <a:bodyPr anchor="ctr">
            <a:normAutofit/>
          </a:bodyPr>
          <a:lstStyle>
            <a:lvl1pPr marL="0" indent="0">
              <a:buNone/>
              <a:defRPr sz="1800"/>
            </a:lvl1pPr>
          </a:lstStyle>
          <a:p>
            <a:r>
              <a:rPr lang="en-US"/>
              <a:t>Click icon to add picture</a:t>
            </a:r>
            <a:endParaRPr lang="en-GB" dirty="0"/>
          </a:p>
        </p:txBody>
      </p:sp>
      <p:sp>
        <p:nvSpPr>
          <p:cNvPr id="16" name="item 2 icon">
            <a:extLst>
              <a:ext uri="{FF2B5EF4-FFF2-40B4-BE49-F238E27FC236}">
                <a16:creationId xmlns:a16="http://schemas.microsoft.com/office/drawing/2014/main" id="{22B03210-1B62-4827-8EBE-34481BEE3770}"/>
              </a:ext>
              <a:ext uri="{C183D7F6-B498-43B3-948B-1728B52AA6E4}">
                <adec:decorative xmlns:adec="http://schemas.microsoft.com/office/drawing/2017/decorative" val="1"/>
              </a:ext>
            </a:extLst>
          </p:cNvPr>
          <p:cNvSpPr>
            <a:spLocks noGrp="1"/>
          </p:cNvSpPr>
          <p:nvPr>
            <p:ph type="pic" sz="quarter" idx="11"/>
          </p:nvPr>
        </p:nvSpPr>
        <p:spPr>
          <a:xfrm>
            <a:off x="4728922" y="2924968"/>
            <a:ext cx="1008063" cy="1008062"/>
          </a:xfrm>
        </p:spPr>
        <p:txBody>
          <a:bodyPr anchor="ctr">
            <a:normAutofit/>
          </a:bodyPr>
          <a:lstStyle>
            <a:lvl1pPr marL="0" indent="0">
              <a:buNone/>
              <a:defRPr sz="1800"/>
            </a:lvl1pPr>
          </a:lstStyle>
          <a:p>
            <a:r>
              <a:rPr lang="en-US"/>
              <a:t>Click icon to add picture</a:t>
            </a:r>
            <a:endParaRPr lang="en-GB" dirty="0"/>
          </a:p>
        </p:txBody>
      </p:sp>
      <p:sp>
        <p:nvSpPr>
          <p:cNvPr id="17" name="item 3 icon">
            <a:extLst>
              <a:ext uri="{FF2B5EF4-FFF2-40B4-BE49-F238E27FC236}">
                <a16:creationId xmlns:a16="http://schemas.microsoft.com/office/drawing/2014/main" id="{456A4C59-0B88-45FA-98C8-3F590739C358}"/>
              </a:ext>
              <a:ext uri="{C183D7F6-B498-43B3-948B-1728B52AA6E4}">
                <adec:decorative xmlns:adec="http://schemas.microsoft.com/office/drawing/2017/decorative" val="1"/>
              </a:ext>
            </a:extLst>
          </p:cNvPr>
          <p:cNvSpPr>
            <a:spLocks noGrp="1"/>
          </p:cNvSpPr>
          <p:nvPr>
            <p:ph type="pic" sz="quarter" idx="12"/>
          </p:nvPr>
        </p:nvSpPr>
        <p:spPr>
          <a:xfrm>
            <a:off x="4728922" y="4760912"/>
            <a:ext cx="1008063" cy="1008062"/>
          </a:xfrm>
        </p:spPr>
        <p:txBody>
          <a:bodyPr anchor="ctr">
            <a:normAutofit/>
          </a:bodyPr>
          <a:lstStyle>
            <a:lvl1pPr marL="0" indent="0">
              <a:buNone/>
              <a:defRPr sz="1800"/>
            </a:lvl1pPr>
          </a:lstStyle>
          <a:p>
            <a:r>
              <a:rPr lang="en-US"/>
              <a:t>Click icon to add picture</a:t>
            </a:r>
            <a:endParaRPr lang="en-GB" dirty="0"/>
          </a:p>
        </p:txBody>
      </p:sp>
      <p:sp>
        <p:nvSpPr>
          <p:cNvPr id="19" name="item 1 text">
            <a:extLst>
              <a:ext uri="{FF2B5EF4-FFF2-40B4-BE49-F238E27FC236}">
                <a16:creationId xmlns:a16="http://schemas.microsoft.com/office/drawing/2014/main" id="{22C66AE7-E2B6-425E-B3F0-19599A1BC510}"/>
              </a:ext>
            </a:extLst>
          </p:cNvPr>
          <p:cNvSpPr>
            <a:spLocks noGrp="1"/>
          </p:cNvSpPr>
          <p:nvPr>
            <p:ph type="body" sz="quarter" idx="13"/>
          </p:nvPr>
        </p:nvSpPr>
        <p:spPr>
          <a:xfrm>
            <a:off x="6096000" y="836613"/>
            <a:ext cx="5761038" cy="151288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0" name="item 3 text">
            <a:extLst>
              <a:ext uri="{FF2B5EF4-FFF2-40B4-BE49-F238E27FC236}">
                <a16:creationId xmlns:a16="http://schemas.microsoft.com/office/drawing/2014/main" id="{10DDE1EE-D1FB-4C0A-98E6-F3EA72FB2578}"/>
              </a:ext>
            </a:extLst>
          </p:cNvPr>
          <p:cNvSpPr>
            <a:spLocks noGrp="1"/>
          </p:cNvSpPr>
          <p:nvPr>
            <p:ph type="body" sz="quarter" idx="14"/>
          </p:nvPr>
        </p:nvSpPr>
        <p:spPr>
          <a:xfrm>
            <a:off x="6096000" y="4508500"/>
            <a:ext cx="5761038" cy="151288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1" name="item 2 text">
            <a:extLst>
              <a:ext uri="{FF2B5EF4-FFF2-40B4-BE49-F238E27FC236}">
                <a16:creationId xmlns:a16="http://schemas.microsoft.com/office/drawing/2014/main" id="{08F8D4C7-F608-42A3-B96A-63BB6B164D40}"/>
              </a:ext>
            </a:extLst>
          </p:cNvPr>
          <p:cNvSpPr>
            <a:spLocks noGrp="1"/>
          </p:cNvSpPr>
          <p:nvPr>
            <p:ph type="body" sz="quarter" idx="15"/>
          </p:nvPr>
        </p:nvSpPr>
        <p:spPr>
          <a:xfrm>
            <a:off x="6096000" y="2672556"/>
            <a:ext cx="5761038" cy="151288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861466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346869" y="2179785"/>
            <a:ext cx="3602036" cy="1764195"/>
          </a:xfrm>
        </p:spPr>
        <p:txBody>
          <a:bodyPr anchor="b">
            <a:normAutofit/>
          </a:bodyPr>
          <a:lstStyle>
            <a:lvl1pPr algn="ctr">
              <a:defRPr sz="32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10" name="item 1 icon">
            <a:extLst>
              <a:ext uri="{FF2B5EF4-FFF2-40B4-BE49-F238E27FC236}">
                <a16:creationId xmlns:a16="http://schemas.microsoft.com/office/drawing/2014/main" id="{D486F469-B2EA-44F5-BFC4-6EF875F5E6A3}"/>
              </a:ext>
              <a:ext uri="{C183D7F6-B498-43B3-948B-1728B52AA6E4}">
                <adec:decorative xmlns:adec="http://schemas.microsoft.com/office/drawing/2017/decorative" val="1"/>
              </a:ext>
            </a:extLst>
          </p:cNvPr>
          <p:cNvSpPr>
            <a:spLocks noGrp="1"/>
          </p:cNvSpPr>
          <p:nvPr>
            <p:ph type="pic" sz="quarter" idx="16"/>
          </p:nvPr>
        </p:nvSpPr>
        <p:spPr>
          <a:xfrm>
            <a:off x="5045800" y="576130"/>
            <a:ext cx="720000" cy="720000"/>
          </a:xfrm>
        </p:spPr>
        <p:txBody>
          <a:bodyPr anchor="ctr">
            <a:normAutofit/>
          </a:bodyPr>
          <a:lstStyle>
            <a:lvl1pPr marL="0" indent="0">
              <a:buNone/>
              <a:defRPr sz="1800"/>
            </a:lvl1pPr>
          </a:lstStyle>
          <a:p>
            <a:r>
              <a:rPr lang="en-US"/>
              <a:t>Click icon to add picture</a:t>
            </a:r>
            <a:endParaRPr lang="en-GB" dirty="0"/>
          </a:p>
        </p:txBody>
      </p:sp>
      <p:sp>
        <p:nvSpPr>
          <p:cNvPr id="12" name="item 1 text">
            <a:extLst>
              <a:ext uri="{FF2B5EF4-FFF2-40B4-BE49-F238E27FC236}">
                <a16:creationId xmlns:a16="http://schemas.microsoft.com/office/drawing/2014/main" id="{ECE010FC-BD24-4903-9C3A-4C2B2B9FA823}"/>
              </a:ext>
            </a:extLst>
          </p:cNvPr>
          <p:cNvSpPr>
            <a:spLocks noGrp="1"/>
          </p:cNvSpPr>
          <p:nvPr>
            <p:ph type="body" sz="quarter" idx="17"/>
          </p:nvPr>
        </p:nvSpPr>
        <p:spPr>
          <a:xfrm>
            <a:off x="6096000" y="374172"/>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15" name="item 2 icon">
            <a:extLst>
              <a:ext uri="{FF2B5EF4-FFF2-40B4-BE49-F238E27FC236}">
                <a16:creationId xmlns:a16="http://schemas.microsoft.com/office/drawing/2014/main" id="{3DFF34DA-4703-4A74-8FEC-ACB4205D5576}"/>
              </a:ext>
              <a:ext uri="{C183D7F6-B498-43B3-948B-1728B52AA6E4}">
                <adec:decorative xmlns:adec="http://schemas.microsoft.com/office/drawing/2017/decorative" val="1"/>
              </a:ext>
            </a:extLst>
          </p:cNvPr>
          <p:cNvSpPr>
            <a:spLocks noGrp="1"/>
          </p:cNvSpPr>
          <p:nvPr>
            <p:ph type="pic" sz="quarter" idx="10"/>
          </p:nvPr>
        </p:nvSpPr>
        <p:spPr>
          <a:xfrm>
            <a:off x="5045800" y="2239880"/>
            <a:ext cx="720000" cy="720000"/>
          </a:xfrm>
        </p:spPr>
        <p:txBody>
          <a:bodyPr anchor="ctr">
            <a:normAutofit/>
          </a:bodyPr>
          <a:lstStyle>
            <a:lvl1pPr marL="0" indent="0">
              <a:buNone/>
              <a:defRPr sz="1800"/>
            </a:lvl1pPr>
          </a:lstStyle>
          <a:p>
            <a:r>
              <a:rPr lang="en-US"/>
              <a:t>Click icon to add picture</a:t>
            </a:r>
            <a:endParaRPr lang="en-GB" dirty="0"/>
          </a:p>
        </p:txBody>
      </p:sp>
      <p:sp>
        <p:nvSpPr>
          <p:cNvPr id="19" name="item 2 text">
            <a:extLst>
              <a:ext uri="{FF2B5EF4-FFF2-40B4-BE49-F238E27FC236}">
                <a16:creationId xmlns:a16="http://schemas.microsoft.com/office/drawing/2014/main" id="{22C66AE7-E2B6-425E-B3F0-19599A1BC510}"/>
              </a:ext>
            </a:extLst>
          </p:cNvPr>
          <p:cNvSpPr>
            <a:spLocks noGrp="1"/>
          </p:cNvSpPr>
          <p:nvPr>
            <p:ph type="body" sz="quarter" idx="13"/>
          </p:nvPr>
        </p:nvSpPr>
        <p:spPr>
          <a:xfrm>
            <a:off x="6096000" y="2037922"/>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16" name="item 3 icon">
            <a:extLst>
              <a:ext uri="{FF2B5EF4-FFF2-40B4-BE49-F238E27FC236}">
                <a16:creationId xmlns:a16="http://schemas.microsoft.com/office/drawing/2014/main" id="{22B03210-1B62-4827-8EBE-34481BEE3770}"/>
              </a:ext>
              <a:ext uri="{C183D7F6-B498-43B3-948B-1728B52AA6E4}">
                <adec:decorative xmlns:adec="http://schemas.microsoft.com/office/drawing/2017/decorative" val="1"/>
              </a:ext>
            </a:extLst>
          </p:cNvPr>
          <p:cNvSpPr>
            <a:spLocks noGrp="1"/>
          </p:cNvSpPr>
          <p:nvPr>
            <p:ph type="pic" sz="quarter" idx="11"/>
          </p:nvPr>
        </p:nvSpPr>
        <p:spPr>
          <a:xfrm>
            <a:off x="5045800" y="3903630"/>
            <a:ext cx="720000" cy="720000"/>
          </a:xfrm>
        </p:spPr>
        <p:txBody>
          <a:bodyPr anchor="ctr">
            <a:normAutofit/>
          </a:bodyPr>
          <a:lstStyle>
            <a:lvl1pPr marL="0" indent="0">
              <a:buNone/>
              <a:defRPr sz="1800"/>
            </a:lvl1pPr>
          </a:lstStyle>
          <a:p>
            <a:r>
              <a:rPr lang="en-US"/>
              <a:t>Click icon to add picture</a:t>
            </a:r>
            <a:endParaRPr lang="en-GB" dirty="0"/>
          </a:p>
        </p:txBody>
      </p:sp>
      <p:sp>
        <p:nvSpPr>
          <p:cNvPr id="21" name="item 3 text">
            <a:extLst>
              <a:ext uri="{FF2B5EF4-FFF2-40B4-BE49-F238E27FC236}">
                <a16:creationId xmlns:a16="http://schemas.microsoft.com/office/drawing/2014/main" id="{08F8D4C7-F608-42A3-B96A-63BB6B164D40}"/>
              </a:ext>
            </a:extLst>
          </p:cNvPr>
          <p:cNvSpPr>
            <a:spLocks noGrp="1"/>
          </p:cNvSpPr>
          <p:nvPr>
            <p:ph type="body" sz="quarter" idx="15"/>
          </p:nvPr>
        </p:nvSpPr>
        <p:spPr>
          <a:xfrm>
            <a:off x="6096000" y="3701672"/>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17" name="item 4 icon">
            <a:extLst>
              <a:ext uri="{FF2B5EF4-FFF2-40B4-BE49-F238E27FC236}">
                <a16:creationId xmlns:a16="http://schemas.microsoft.com/office/drawing/2014/main" id="{456A4C59-0B88-45FA-98C8-3F590739C358}"/>
              </a:ext>
              <a:ext uri="{C183D7F6-B498-43B3-948B-1728B52AA6E4}">
                <adec:decorative xmlns:adec="http://schemas.microsoft.com/office/drawing/2017/decorative" val="1"/>
              </a:ext>
            </a:extLst>
          </p:cNvPr>
          <p:cNvSpPr>
            <a:spLocks noGrp="1"/>
          </p:cNvSpPr>
          <p:nvPr>
            <p:ph type="pic" sz="quarter" idx="12"/>
          </p:nvPr>
        </p:nvSpPr>
        <p:spPr>
          <a:xfrm>
            <a:off x="5045800" y="5567381"/>
            <a:ext cx="720000" cy="720000"/>
          </a:xfrm>
        </p:spPr>
        <p:txBody>
          <a:bodyPr anchor="ctr">
            <a:normAutofit/>
          </a:bodyPr>
          <a:lstStyle>
            <a:lvl1pPr marL="0" indent="0">
              <a:buNone/>
              <a:defRPr sz="1800"/>
            </a:lvl1pPr>
          </a:lstStyle>
          <a:p>
            <a:r>
              <a:rPr lang="en-US"/>
              <a:t>Click icon to add picture</a:t>
            </a:r>
            <a:endParaRPr lang="en-GB" dirty="0"/>
          </a:p>
        </p:txBody>
      </p:sp>
      <p:sp>
        <p:nvSpPr>
          <p:cNvPr id="20" name="item 4 text">
            <a:extLst>
              <a:ext uri="{FF2B5EF4-FFF2-40B4-BE49-F238E27FC236}">
                <a16:creationId xmlns:a16="http://schemas.microsoft.com/office/drawing/2014/main" id="{10DDE1EE-D1FB-4C0A-98E6-F3EA72FB2578}"/>
              </a:ext>
            </a:extLst>
          </p:cNvPr>
          <p:cNvSpPr>
            <a:spLocks noGrp="1"/>
          </p:cNvSpPr>
          <p:nvPr>
            <p:ph type="body" sz="quarter" idx="14"/>
          </p:nvPr>
        </p:nvSpPr>
        <p:spPr>
          <a:xfrm>
            <a:off x="6096000" y="5365423"/>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753768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2BB8FD42-8D66-4D23-82FC-04E24B982229}"/>
              </a:ext>
            </a:extLst>
          </p:cNvPr>
          <p:cNvSpPr/>
          <p:nvPr userDrawn="1"/>
        </p:nvSpPr>
        <p:spPr>
          <a:xfrm>
            <a:off x="4704436" y="4940449"/>
            <a:ext cx="7128116" cy="1512887"/>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0B8C7B32-775D-44C1-A535-B12A10989EDB}"/>
              </a:ext>
            </a:extLst>
          </p:cNvPr>
          <p:cNvSpPr/>
          <p:nvPr userDrawn="1"/>
        </p:nvSpPr>
        <p:spPr>
          <a:xfrm>
            <a:off x="4704436" y="4940450"/>
            <a:ext cx="7128116" cy="5764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Callout: Down Arrow 21">
            <a:extLst>
              <a:ext uri="{FF2B5EF4-FFF2-40B4-BE49-F238E27FC236}">
                <a16:creationId xmlns:a16="http://schemas.microsoft.com/office/drawing/2014/main" id="{48DBA2A8-A630-470B-90F1-32DCC6504166}"/>
              </a:ext>
            </a:extLst>
          </p:cNvPr>
          <p:cNvSpPr/>
          <p:nvPr userDrawn="1"/>
        </p:nvSpPr>
        <p:spPr>
          <a:xfrm>
            <a:off x="4704436" y="2636552"/>
            <a:ext cx="7128116" cy="2268612"/>
          </a:xfrm>
          <a:prstGeom prst="downArrowCallout">
            <a:avLst>
              <a:gd name="adj1" fmla="val 54877"/>
              <a:gd name="adj2" fmla="val 42339"/>
              <a:gd name="adj3" fmla="val 25000"/>
              <a:gd name="adj4" fmla="val 64977"/>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A18309D-7521-497A-8378-99233FE15E44}"/>
              </a:ext>
            </a:extLst>
          </p:cNvPr>
          <p:cNvSpPr/>
          <p:nvPr userDrawn="1"/>
        </p:nvSpPr>
        <p:spPr>
          <a:xfrm>
            <a:off x="4704436" y="2636553"/>
            <a:ext cx="7128116" cy="5764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allout: Down Arrow 2">
            <a:extLst>
              <a:ext uri="{FF2B5EF4-FFF2-40B4-BE49-F238E27FC236}">
                <a16:creationId xmlns:a16="http://schemas.microsoft.com/office/drawing/2014/main" id="{E48C66A0-8D2B-4950-9EDA-940223297EED}"/>
              </a:ext>
            </a:extLst>
          </p:cNvPr>
          <p:cNvSpPr/>
          <p:nvPr userDrawn="1"/>
        </p:nvSpPr>
        <p:spPr>
          <a:xfrm>
            <a:off x="4704436" y="368300"/>
            <a:ext cx="7128116" cy="2268612"/>
          </a:xfrm>
          <a:prstGeom prst="downArrowCallout">
            <a:avLst>
              <a:gd name="adj1" fmla="val 54877"/>
              <a:gd name="adj2" fmla="val 42339"/>
              <a:gd name="adj3" fmla="val 25000"/>
              <a:gd name="adj4" fmla="val 64977"/>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08540FD3-9390-474D-A913-BE87FA5708B4}"/>
              </a:ext>
            </a:extLst>
          </p:cNvPr>
          <p:cNvSpPr/>
          <p:nvPr userDrawn="1"/>
        </p:nvSpPr>
        <p:spPr>
          <a:xfrm>
            <a:off x="4704436" y="368301"/>
            <a:ext cx="7128116" cy="5764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userDrawn="1">
            <p:ph type="title" hasCustomPrompt="1"/>
          </p:nvPr>
        </p:nvSpPr>
        <p:spPr>
          <a:xfrm>
            <a:off x="346869" y="2179785"/>
            <a:ext cx="3602036" cy="1764195"/>
          </a:xfrm>
        </p:spPr>
        <p:txBody>
          <a:bodyPr anchor="b">
            <a:normAutofit/>
          </a:bodyPr>
          <a:lstStyle>
            <a:lvl1pPr algn="ctr">
              <a:defRPr sz="3200" b="0">
                <a:solidFill>
                  <a:schemeClr val="tx1">
                    <a:lumMod val="75000"/>
                    <a:lumOff val="25000"/>
                  </a:schemeClr>
                </a:solidFill>
                <a:latin typeface="Montserrat SemiBold" panose="00000700000000000000" pitchFamily="50" charset="0"/>
              </a:defRPr>
            </a:lvl1pPr>
          </a:lstStyle>
          <a:p>
            <a:r>
              <a:rPr lang="en-US" dirty="0"/>
              <a:t>Click to edit master title style</a:t>
            </a:r>
            <a:endParaRPr lang="en-GB" dirty="0"/>
          </a:p>
        </p:txBody>
      </p:sp>
      <p:sp>
        <p:nvSpPr>
          <p:cNvPr id="19" name="item 1 text">
            <a:extLst>
              <a:ext uri="{FF2B5EF4-FFF2-40B4-BE49-F238E27FC236}">
                <a16:creationId xmlns:a16="http://schemas.microsoft.com/office/drawing/2014/main" id="{22C66AE7-E2B6-425E-B3F0-19599A1BC510}"/>
              </a:ext>
            </a:extLst>
          </p:cNvPr>
          <p:cNvSpPr>
            <a:spLocks noGrp="1"/>
          </p:cNvSpPr>
          <p:nvPr userDrawn="1">
            <p:ph type="body" sz="quarter" idx="13"/>
          </p:nvPr>
        </p:nvSpPr>
        <p:spPr>
          <a:xfrm>
            <a:off x="4704436" y="944725"/>
            <a:ext cx="7128116" cy="90009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7" name="item 1 title">
            <a:extLst>
              <a:ext uri="{FF2B5EF4-FFF2-40B4-BE49-F238E27FC236}">
                <a16:creationId xmlns:a16="http://schemas.microsoft.com/office/drawing/2014/main" id="{FE63A028-DCBF-45F9-9E11-21A002B27F8C}"/>
              </a:ext>
            </a:extLst>
          </p:cNvPr>
          <p:cNvSpPr>
            <a:spLocks noGrp="1"/>
          </p:cNvSpPr>
          <p:nvPr userDrawn="1">
            <p:ph type="body" sz="quarter" idx="16" hasCustomPrompt="1"/>
          </p:nvPr>
        </p:nvSpPr>
        <p:spPr>
          <a:xfrm>
            <a:off x="4704557" y="36830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7" name="item 2 title">
            <a:extLst>
              <a:ext uri="{FF2B5EF4-FFF2-40B4-BE49-F238E27FC236}">
                <a16:creationId xmlns:a16="http://schemas.microsoft.com/office/drawing/2014/main" id="{EC9A0CF5-D97A-4EB5-939D-C4E8298EBA49}"/>
              </a:ext>
            </a:extLst>
          </p:cNvPr>
          <p:cNvSpPr>
            <a:spLocks noGrp="1"/>
          </p:cNvSpPr>
          <p:nvPr>
            <p:ph type="body" sz="quarter" idx="17" hasCustomPrompt="1"/>
          </p:nvPr>
        </p:nvSpPr>
        <p:spPr>
          <a:xfrm>
            <a:off x="4704557" y="266065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9" name="item 2 text">
            <a:extLst>
              <a:ext uri="{FF2B5EF4-FFF2-40B4-BE49-F238E27FC236}">
                <a16:creationId xmlns:a16="http://schemas.microsoft.com/office/drawing/2014/main" id="{7A08353B-DFCB-4A1B-806A-C7BDF1997B0C}"/>
              </a:ext>
            </a:extLst>
          </p:cNvPr>
          <p:cNvSpPr>
            <a:spLocks noGrp="1"/>
          </p:cNvSpPr>
          <p:nvPr>
            <p:ph type="body" sz="quarter" idx="19"/>
          </p:nvPr>
        </p:nvSpPr>
        <p:spPr>
          <a:xfrm>
            <a:off x="4704436" y="3212977"/>
            <a:ext cx="7128116" cy="90009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8" name="item 3 title">
            <a:extLst>
              <a:ext uri="{FF2B5EF4-FFF2-40B4-BE49-F238E27FC236}">
                <a16:creationId xmlns:a16="http://schemas.microsoft.com/office/drawing/2014/main" id="{E4A0B839-DF54-4969-A3A8-455225A64181}"/>
              </a:ext>
            </a:extLst>
          </p:cNvPr>
          <p:cNvSpPr>
            <a:spLocks noGrp="1"/>
          </p:cNvSpPr>
          <p:nvPr>
            <p:ph type="body" sz="quarter" idx="18" hasCustomPrompt="1"/>
          </p:nvPr>
        </p:nvSpPr>
        <p:spPr>
          <a:xfrm>
            <a:off x="4704557" y="4940448"/>
            <a:ext cx="7127875" cy="576263"/>
          </a:xfrm>
        </p:spPr>
        <p:txBody>
          <a:bodyPr anchor="ctr">
            <a:normAutofit/>
          </a:bodyPr>
          <a:lstStyle>
            <a:lvl1pPr marL="0" indent="0" algn="ctr">
              <a:buNone/>
              <a:defRPr sz="2400">
                <a:solidFill>
                  <a:schemeClr val="tx1">
                    <a:lumMod val="50000"/>
                    <a:lumOff val="50000"/>
                  </a:schemeClr>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30" name="item 3 text">
            <a:extLst>
              <a:ext uri="{FF2B5EF4-FFF2-40B4-BE49-F238E27FC236}">
                <a16:creationId xmlns:a16="http://schemas.microsoft.com/office/drawing/2014/main" id="{10CAC2F6-FA6D-4771-8144-3C54A3B5D3D7}"/>
              </a:ext>
            </a:extLst>
          </p:cNvPr>
          <p:cNvSpPr>
            <a:spLocks noGrp="1"/>
          </p:cNvSpPr>
          <p:nvPr>
            <p:ph type="body" sz="quarter" idx="20"/>
          </p:nvPr>
        </p:nvSpPr>
        <p:spPr>
          <a:xfrm>
            <a:off x="4704436" y="5553237"/>
            <a:ext cx="7128116" cy="90009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741935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2BB8FD42-8D66-4D23-82FC-04E24B982229}"/>
              </a:ext>
            </a:extLst>
          </p:cNvPr>
          <p:cNvSpPr/>
          <p:nvPr userDrawn="1"/>
        </p:nvSpPr>
        <p:spPr>
          <a:xfrm>
            <a:off x="4692133" y="4940449"/>
            <a:ext cx="7128116" cy="1728911"/>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0B8C7B32-775D-44C1-A535-B12A10989EDB}"/>
              </a:ext>
            </a:extLst>
          </p:cNvPr>
          <p:cNvSpPr/>
          <p:nvPr userDrawn="1"/>
        </p:nvSpPr>
        <p:spPr>
          <a:xfrm>
            <a:off x="4692133" y="4940450"/>
            <a:ext cx="7128116" cy="5764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allout: Down Arrow 15">
            <a:extLst>
              <a:ext uri="{FF2B5EF4-FFF2-40B4-BE49-F238E27FC236}">
                <a16:creationId xmlns:a16="http://schemas.microsoft.com/office/drawing/2014/main" id="{64EA8ADB-8BBC-4ECE-A12A-B4324A4F8AD1}"/>
              </a:ext>
              <a:ext uri="{C183D7F6-B498-43B3-948B-1728B52AA6E4}">
                <adec:decorative xmlns:adec="http://schemas.microsoft.com/office/drawing/2017/decorative" val="1"/>
              </a:ext>
            </a:extLst>
          </p:cNvPr>
          <p:cNvSpPr/>
          <p:nvPr userDrawn="1"/>
        </p:nvSpPr>
        <p:spPr>
          <a:xfrm>
            <a:off x="4692133" y="2672556"/>
            <a:ext cx="7128116" cy="2268612"/>
          </a:xfrm>
          <a:prstGeom prst="downArrowCallout">
            <a:avLst>
              <a:gd name="adj1" fmla="val 35683"/>
              <a:gd name="adj2" fmla="val 30055"/>
              <a:gd name="adj3" fmla="val 11948"/>
              <a:gd name="adj4" fmla="val 78029"/>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A18309D-7521-497A-8378-99233FE15E44}"/>
              </a:ext>
            </a:extLst>
          </p:cNvPr>
          <p:cNvSpPr/>
          <p:nvPr userDrawn="1"/>
        </p:nvSpPr>
        <p:spPr>
          <a:xfrm>
            <a:off x="4692133" y="2672556"/>
            <a:ext cx="7128116" cy="5764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allout: Down Arrow 2">
            <a:extLst>
              <a:ext uri="{FF2B5EF4-FFF2-40B4-BE49-F238E27FC236}">
                <a16:creationId xmlns:a16="http://schemas.microsoft.com/office/drawing/2014/main" id="{E48C66A0-8D2B-4950-9EDA-940223297EED}"/>
              </a:ext>
              <a:ext uri="{C183D7F6-B498-43B3-948B-1728B52AA6E4}">
                <adec:decorative xmlns:adec="http://schemas.microsoft.com/office/drawing/2017/decorative" val="1"/>
              </a:ext>
            </a:extLst>
          </p:cNvPr>
          <p:cNvSpPr/>
          <p:nvPr userDrawn="1"/>
        </p:nvSpPr>
        <p:spPr>
          <a:xfrm>
            <a:off x="4692133" y="368300"/>
            <a:ext cx="7128116" cy="2268612"/>
          </a:xfrm>
          <a:prstGeom prst="downArrowCallout">
            <a:avLst>
              <a:gd name="adj1" fmla="val 35683"/>
              <a:gd name="adj2" fmla="val 30055"/>
              <a:gd name="adj3" fmla="val 11948"/>
              <a:gd name="adj4" fmla="val 78029"/>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08540FD3-9390-474D-A913-BE87FA5708B4}"/>
              </a:ext>
            </a:extLst>
          </p:cNvPr>
          <p:cNvSpPr/>
          <p:nvPr userDrawn="1"/>
        </p:nvSpPr>
        <p:spPr>
          <a:xfrm>
            <a:off x="4692133" y="368301"/>
            <a:ext cx="7128116" cy="5764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userDrawn="1">
            <p:ph type="title" hasCustomPrompt="1"/>
          </p:nvPr>
        </p:nvSpPr>
        <p:spPr>
          <a:xfrm>
            <a:off x="346869" y="2179785"/>
            <a:ext cx="3602036" cy="1764195"/>
          </a:xfrm>
        </p:spPr>
        <p:txBody>
          <a:bodyPr anchor="b">
            <a:normAutofit/>
          </a:bodyPr>
          <a:lstStyle>
            <a:lvl1pPr algn="ctr">
              <a:defRPr sz="3200" b="0">
                <a:solidFill>
                  <a:schemeClr val="tx1">
                    <a:lumMod val="75000"/>
                    <a:lumOff val="25000"/>
                  </a:schemeClr>
                </a:solidFill>
                <a:latin typeface="Montserrat SemiBold" panose="00000700000000000000" pitchFamily="50" charset="0"/>
              </a:defRPr>
            </a:lvl1pPr>
          </a:lstStyle>
          <a:p>
            <a:r>
              <a:rPr lang="en-US" dirty="0"/>
              <a:t>Click to edit master title style</a:t>
            </a:r>
            <a:endParaRPr lang="en-GB" dirty="0"/>
          </a:p>
        </p:txBody>
      </p:sp>
      <p:sp>
        <p:nvSpPr>
          <p:cNvPr id="19" name="item 1 text">
            <a:extLst>
              <a:ext uri="{FF2B5EF4-FFF2-40B4-BE49-F238E27FC236}">
                <a16:creationId xmlns:a16="http://schemas.microsoft.com/office/drawing/2014/main" id="{22C66AE7-E2B6-425E-B3F0-19599A1BC510}"/>
              </a:ext>
            </a:extLst>
          </p:cNvPr>
          <p:cNvSpPr>
            <a:spLocks noGrp="1"/>
          </p:cNvSpPr>
          <p:nvPr userDrawn="1">
            <p:ph type="body" sz="quarter" idx="13"/>
          </p:nvPr>
        </p:nvSpPr>
        <p:spPr>
          <a:xfrm>
            <a:off x="4692133" y="944725"/>
            <a:ext cx="7128116" cy="114021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7" name="item 1 title">
            <a:extLst>
              <a:ext uri="{FF2B5EF4-FFF2-40B4-BE49-F238E27FC236}">
                <a16:creationId xmlns:a16="http://schemas.microsoft.com/office/drawing/2014/main" id="{FE63A028-DCBF-45F9-9E11-21A002B27F8C}"/>
              </a:ext>
            </a:extLst>
          </p:cNvPr>
          <p:cNvSpPr>
            <a:spLocks noGrp="1"/>
          </p:cNvSpPr>
          <p:nvPr userDrawn="1">
            <p:ph type="body" sz="quarter" idx="16" hasCustomPrompt="1"/>
          </p:nvPr>
        </p:nvSpPr>
        <p:spPr>
          <a:xfrm>
            <a:off x="4692254" y="36830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7" name="item 2 title">
            <a:extLst>
              <a:ext uri="{FF2B5EF4-FFF2-40B4-BE49-F238E27FC236}">
                <a16:creationId xmlns:a16="http://schemas.microsoft.com/office/drawing/2014/main" id="{EC9A0CF5-D97A-4EB5-939D-C4E8298EBA49}"/>
              </a:ext>
            </a:extLst>
          </p:cNvPr>
          <p:cNvSpPr>
            <a:spLocks noGrp="1"/>
          </p:cNvSpPr>
          <p:nvPr>
            <p:ph type="body" sz="quarter" idx="17" hasCustomPrompt="1"/>
          </p:nvPr>
        </p:nvSpPr>
        <p:spPr>
          <a:xfrm>
            <a:off x="4692254" y="266065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9" name="item 2 text">
            <a:extLst>
              <a:ext uri="{FF2B5EF4-FFF2-40B4-BE49-F238E27FC236}">
                <a16:creationId xmlns:a16="http://schemas.microsoft.com/office/drawing/2014/main" id="{7A08353B-DFCB-4A1B-806A-C7BDF1997B0C}"/>
              </a:ext>
            </a:extLst>
          </p:cNvPr>
          <p:cNvSpPr>
            <a:spLocks noGrp="1"/>
          </p:cNvSpPr>
          <p:nvPr>
            <p:ph type="body" sz="quarter" idx="19"/>
          </p:nvPr>
        </p:nvSpPr>
        <p:spPr>
          <a:xfrm>
            <a:off x="4692133" y="3248981"/>
            <a:ext cx="7128116" cy="1188131"/>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8" name="item 3 title">
            <a:extLst>
              <a:ext uri="{FF2B5EF4-FFF2-40B4-BE49-F238E27FC236}">
                <a16:creationId xmlns:a16="http://schemas.microsoft.com/office/drawing/2014/main" id="{E4A0B839-DF54-4969-A3A8-455225A64181}"/>
              </a:ext>
            </a:extLst>
          </p:cNvPr>
          <p:cNvSpPr>
            <a:spLocks noGrp="1"/>
          </p:cNvSpPr>
          <p:nvPr>
            <p:ph type="body" sz="quarter" idx="18" hasCustomPrompt="1"/>
          </p:nvPr>
        </p:nvSpPr>
        <p:spPr>
          <a:xfrm>
            <a:off x="4692254" y="4940448"/>
            <a:ext cx="7127875" cy="576263"/>
          </a:xfrm>
        </p:spPr>
        <p:txBody>
          <a:bodyPr anchor="ctr">
            <a:normAutofit/>
          </a:bodyPr>
          <a:lstStyle>
            <a:lvl1pPr marL="0" indent="0" algn="ctr">
              <a:buNone/>
              <a:defRPr sz="2400">
                <a:solidFill>
                  <a:schemeClr val="tx1">
                    <a:lumMod val="50000"/>
                    <a:lumOff val="50000"/>
                  </a:schemeClr>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30" name="item 3 text">
            <a:extLst>
              <a:ext uri="{FF2B5EF4-FFF2-40B4-BE49-F238E27FC236}">
                <a16:creationId xmlns:a16="http://schemas.microsoft.com/office/drawing/2014/main" id="{10CAC2F6-FA6D-4771-8144-3C54A3B5D3D7}"/>
              </a:ext>
            </a:extLst>
          </p:cNvPr>
          <p:cNvSpPr>
            <a:spLocks noGrp="1"/>
          </p:cNvSpPr>
          <p:nvPr>
            <p:ph type="body" sz="quarter" idx="20"/>
          </p:nvPr>
        </p:nvSpPr>
        <p:spPr>
          <a:xfrm>
            <a:off x="4692133" y="5517233"/>
            <a:ext cx="7128116" cy="1152127"/>
          </a:xfrm>
          <a:ln>
            <a:solidFill>
              <a:schemeClr val="bg1">
                <a:lumMod val="85000"/>
              </a:schemeClr>
            </a:solidFill>
          </a:ln>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481423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3" name="Rectangle 2">
            <a:extLst>
              <a:ext uri="{FF2B5EF4-FFF2-40B4-BE49-F238E27FC236}">
                <a16:creationId xmlns:a16="http://schemas.microsoft.com/office/drawing/2014/main" id="{4D7A9ED2-ACA9-4239-A5C2-F13D44A59D92}"/>
              </a:ext>
              <a:ext uri="{C183D7F6-B498-43B3-948B-1728B52AA6E4}">
                <adec:decorative xmlns:adec="http://schemas.microsoft.com/office/drawing/2017/decorative" val="1"/>
              </a:ext>
            </a:extLst>
          </p:cNvPr>
          <p:cNvSpPr/>
          <p:nvPr userDrawn="1"/>
        </p:nvSpPr>
        <p:spPr>
          <a:xfrm>
            <a:off x="0" y="2532063"/>
            <a:ext cx="6096000" cy="4325937"/>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6096000" y="2532063"/>
            <a:ext cx="6096000" cy="4325937"/>
          </a:xfrm>
          <a:prstGeom prst="rect">
            <a:avLst/>
          </a:pr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art A title">
            <a:extLst>
              <a:ext uri="{FF2B5EF4-FFF2-40B4-BE49-F238E27FC236}">
                <a16:creationId xmlns:a16="http://schemas.microsoft.com/office/drawing/2014/main" id="{C603B28D-43A1-4603-AAAB-3B3457F0BC36}"/>
              </a:ext>
            </a:extLst>
          </p:cNvPr>
          <p:cNvSpPr>
            <a:spLocks noGrp="1"/>
          </p:cNvSpPr>
          <p:nvPr>
            <p:ph type="body" sz="quarter" idx="11"/>
          </p:nvPr>
        </p:nvSpPr>
        <p:spPr>
          <a:xfrm>
            <a:off x="334963" y="2532063"/>
            <a:ext cx="5430837" cy="541337"/>
          </a:xfrm>
        </p:spPr>
        <p:txBody>
          <a:bodyPr anchor="ct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1" name="Part A text">
            <a:extLst>
              <a:ext uri="{FF2B5EF4-FFF2-40B4-BE49-F238E27FC236}">
                <a16:creationId xmlns:a16="http://schemas.microsoft.com/office/drawing/2014/main" id="{9F88DDDC-4C35-4CF5-B248-20EE8FEAF986}"/>
              </a:ext>
            </a:extLst>
          </p:cNvPr>
          <p:cNvSpPr>
            <a:spLocks noGrp="1"/>
          </p:cNvSpPr>
          <p:nvPr>
            <p:ph type="body" sz="quarter" idx="12"/>
          </p:nvPr>
        </p:nvSpPr>
        <p:spPr>
          <a:xfrm>
            <a:off x="334963" y="3236913"/>
            <a:ext cx="5426074" cy="3360439"/>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3" name="Part B title">
            <a:extLst>
              <a:ext uri="{FF2B5EF4-FFF2-40B4-BE49-F238E27FC236}">
                <a16:creationId xmlns:a16="http://schemas.microsoft.com/office/drawing/2014/main" id="{7F1A0634-75BF-4F85-B5CE-B528A6907037}"/>
              </a:ext>
            </a:extLst>
          </p:cNvPr>
          <p:cNvSpPr>
            <a:spLocks noGrp="1"/>
          </p:cNvSpPr>
          <p:nvPr>
            <p:ph type="body" sz="quarter" idx="14"/>
          </p:nvPr>
        </p:nvSpPr>
        <p:spPr>
          <a:xfrm>
            <a:off x="6483350" y="2532063"/>
            <a:ext cx="5373687" cy="541337"/>
          </a:xfrm>
        </p:spPr>
        <p:txBody>
          <a:bodyPr anchor="ctr">
            <a:normAutofit/>
          </a:bodyPr>
          <a:lstStyle>
            <a:lvl1pPr marL="0" indent="0" algn="ctr">
              <a:buNone/>
              <a:defRPr sz="1800">
                <a:solidFill>
                  <a:schemeClr val="bg1"/>
                </a:solidFill>
                <a:latin typeface="Montserrat SemiBold" panose="00000700000000000000" pitchFamily="50" charset="0"/>
              </a:defRPr>
            </a:lvl1pPr>
          </a:lstStyle>
          <a:p>
            <a:pPr lvl="0"/>
            <a:r>
              <a:rPr lang="en-US"/>
              <a:t>Click to edit Master text styles</a:t>
            </a:r>
          </a:p>
        </p:txBody>
      </p:sp>
      <p:sp>
        <p:nvSpPr>
          <p:cNvPr id="15" name="Part B text">
            <a:extLst>
              <a:ext uri="{FF2B5EF4-FFF2-40B4-BE49-F238E27FC236}">
                <a16:creationId xmlns:a16="http://schemas.microsoft.com/office/drawing/2014/main" id="{360934D8-0D8F-4941-B851-5687B3B99226}"/>
              </a:ext>
            </a:extLst>
          </p:cNvPr>
          <p:cNvSpPr>
            <a:spLocks noGrp="1"/>
          </p:cNvSpPr>
          <p:nvPr>
            <p:ph type="body" sz="quarter" idx="16"/>
          </p:nvPr>
        </p:nvSpPr>
        <p:spPr>
          <a:xfrm>
            <a:off x="6483350" y="3236912"/>
            <a:ext cx="5373687" cy="3360440"/>
          </a:xfrm>
        </p:spPr>
        <p:txBody>
          <a:bodyPr>
            <a:normAutofit/>
          </a:bodyPr>
          <a:lstStyle>
            <a:lvl1pPr marL="285750" indent="-285750">
              <a:buFont typeface="Arial" panose="020B0604020202020204" pitchFamily="34" charset="0"/>
              <a:buChar char="•"/>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775437868"/>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ython vs java with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17" name="Freeform: Shape 16">
            <a:extLst>
              <a:ext uri="{FF2B5EF4-FFF2-40B4-BE49-F238E27FC236}">
                <a16:creationId xmlns:a16="http://schemas.microsoft.com/office/drawing/2014/main" id="{4FD9E841-0C79-4FDC-B237-8EAB57262B71}"/>
              </a:ext>
              <a:ext uri="{C183D7F6-B498-43B3-948B-1728B52AA6E4}">
                <adec:decorative xmlns:adec="http://schemas.microsoft.com/office/drawing/2017/decorative" val="1"/>
              </a:ext>
            </a:extLst>
          </p:cNvPr>
          <p:cNvSpPr/>
          <p:nvPr userDrawn="1"/>
        </p:nvSpPr>
        <p:spPr>
          <a:xfrm>
            <a:off x="0" y="1809499"/>
            <a:ext cx="6096000" cy="5048500"/>
          </a:xfrm>
          <a:custGeom>
            <a:avLst/>
            <a:gdLst>
              <a:gd name="connsiteX0" fmla="*/ 874962 w 6096000"/>
              <a:gd name="connsiteY0" fmla="*/ 0 h 5048500"/>
              <a:gd name="connsiteX1" fmla="*/ 1414962 w 6096000"/>
              <a:gd name="connsiteY1" fmla="*/ 540000 h 5048500"/>
              <a:gd name="connsiteX2" fmla="*/ 1403991 w 6096000"/>
              <a:gd name="connsiteY2" fmla="*/ 648829 h 5048500"/>
              <a:gd name="connsiteX3" fmla="*/ 1381103 w 6096000"/>
              <a:gd name="connsiteY3" fmla="*/ 722563 h 5048500"/>
              <a:gd name="connsiteX4" fmla="*/ 6096000 w 6096000"/>
              <a:gd name="connsiteY4" fmla="*/ 722563 h 5048500"/>
              <a:gd name="connsiteX5" fmla="*/ 6096000 w 6096000"/>
              <a:gd name="connsiteY5" fmla="*/ 5048500 h 5048500"/>
              <a:gd name="connsiteX6" fmla="*/ 0 w 6096000"/>
              <a:gd name="connsiteY6" fmla="*/ 5048500 h 5048500"/>
              <a:gd name="connsiteX7" fmla="*/ 0 w 6096000"/>
              <a:gd name="connsiteY7" fmla="*/ 722563 h 5048500"/>
              <a:gd name="connsiteX8" fmla="*/ 368821 w 6096000"/>
              <a:gd name="connsiteY8" fmla="*/ 722563 h 5048500"/>
              <a:gd name="connsiteX9" fmla="*/ 345933 w 6096000"/>
              <a:gd name="connsiteY9" fmla="*/ 648829 h 5048500"/>
              <a:gd name="connsiteX10" fmla="*/ 334962 w 6096000"/>
              <a:gd name="connsiteY10" fmla="*/ 540000 h 5048500"/>
              <a:gd name="connsiteX11" fmla="*/ 874962 w 6096000"/>
              <a:gd name="connsiteY11" fmla="*/ 0 h 50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96000" h="5048500">
                <a:moveTo>
                  <a:pt x="874962" y="0"/>
                </a:moveTo>
                <a:cubicBezTo>
                  <a:pt x="1173196" y="0"/>
                  <a:pt x="1414962" y="241766"/>
                  <a:pt x="1414962" y="540000"/>
                </a:cubicBezTo>
                <a:cubicBezTo>
                  <a:pt x="1414962" y="577279"/>
                  <a:pt x="1411185" y="613676"/>
                  <a:pt x="1403991" y="648829"/>
                </a:cubicBezTo>
                <a:lnTo>
                  <a:pt x="1381103" y="722563"/>
                </a:lnTo>
                <a:lnTo>
                  <a:pt x="6096000" y="722563"/>
                </a:lnTo>
                <a:lnTo>
                  <a:pt x="6096000" y="5048500"/>
                </a:lnTo>
                <a:lnTo>
                  <a:pt x="0" y="5048500"/>
                </a:lnTo>
                <a:lnTo>
                  <a:pt x="0" y="722563"/>
                </a:lnTo>
                <a:lnTo>
                  <a:pt x="368821" y="722563"/>
                </a:lnTo>
                <a:lnTo>
                  <a:pt x="345933" y="648829"/>
                </a:lnTo>
                <a:cubicBezTo>
                  <a:pt x="338740" y="613676"/>
                  <a:pt x="334962" y="577279"/>
                  <a:pt x="334962" y="540000"/>
                </a:cubicBezTo>
                <a:cubicBezTo>
                  <a:pt x="334962" y="241766"/>
                  <a:pt x="576728" y="0"/>
                  <a:pt x="874962" y="0"/>
                </a:cubicBez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Shape 15">
            <a:extLst>
              <a:ext uri="{FF2B5EF4-FFF2-40B4-BE49-F238E27FC236}">
                <a16:creationId xmlns:a16="http://schemas.microsoft.com/office/drawing/2014/main" id="{52D47869-DB2A-4368-B48C-37CD9D606FE1}"/>
              </a:ext>
              <a:ext uri="{C183D7F6-B498-43B3-948B-1728B52AA6E4}">
                <adec:decorative xmlns:adec="http://schemas.microsoft.com/office/drawing/2017/decorative" val="1"/>
              </a:ext>
            </a:extLst>
          </p:cNvPr>
          <p:cNvSpPr/>
          <p:nvPr userDrawn="1"/>
        </p:nvSpPr>
        <p:spPr>
          <a:xfrm>
            <a:off x="6096000" y="1809499"/>
            <a:ext cx="6096000" cy="5048500"/>
          </a:xfrm>
          <a:custGeom>
            <a:avLst/>
            <a:gdLst>
              <a:gd name="connsiteX0" fmla="*/ 5221038 w 6096000"/>
              <a:gd name="connsiteY0" fmla="*/ 0 h 5048500"/>
              <a:gd name="connsiteX1" fmla="*/ 5761038 w 6096000"/>
              <a:gd name="connsiteY1" fmla="*/ 540000 h 5048500"/>
              <a:gd name="connsiteX2" fmla="*/ 5750067 w 6096000"/>
              <a:gd name="connsiteY2" fmla="*/ 648829 h 5048500"/>
              <a:gd name="connsiteX3" fmla="*/ 5727179 w 6096000"/>
              <a:gd name="connsiteY3" fmla="*/ 722563 h 5048500"/>
              <a:gd name="connsiteX4" fmla="*/ 6096000 w 6096000"/>
              <a:gd name="connsiteY4" fmla="*/ 722563 h 5048500"/>
              <a:gd name="connsiteX5" fmla="*/ 6096000 w 6096000"/>
              <a:gd name="connsiteY5" fmla="*/ 5048500 h 5048500"/>
              <a:gd name="connsiteX6" fmla="*/ 0 w 6096000"/>
              <a:gd name="connsiteY6" fmla="*/ 5048500 h 5048500"/>
              <a:gd name="connsiteX7" fmla="*/ 0 w 6096000"/>
              <a:gd name="connsiteY7" fmla="*/ 722563 h 5048500"/>
              <a:gd name="connsiteX8" fmla="*/ 4714897 w 6096000"/>
              <a:gd name="connsiteY8" fmla="*/ 722563 h 5048500"/>
              <a:gd name="connsiteX9" fmla="*/ 4692009 w 6096000"/>
              <a:gd name="connsiteY9" fmla="*/ 648829 h 5048500"/>
              <a:gd name="connsiteX10" fmla="*/ 4681038 w 6096000"/>
              <a:gd name="connsiteY10" fmla="*/ 540000 h 5048500"/>
              <a:gd name="connsiteX11" fmla="*/ 5221038 w 6096000"/>
              <a:gd name="connsiteY11" fmla="*/ 0 h 50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96000" h="5048500">
                <a:moveTo>
                  <a:pt x="5221038" y="0"/>
                </a:moveTo>
                <a:cubicBezTo>
                  <a:pt x="5519272" y="0"/>
                  <a:pt x="5761038" y="241766"/>
                  <a:pt x="5761038" y="540000"/>
                </a:cubicBezTo>
                <a:cubicBezTo>
                  <a:pt x="5761038" y="577279"/>
                  <a:pt x="5757260" y="613676"/>
                  <a:pt x="5750067" y="648829"/>
                </a:cubicBezTo>
                <a:lnTo>
                  <a:pt x="5727179" y="722563"/>
                </a:lnTo>
                <a:lnTo>
                  <a:pt x="6096000" y="722563"/>
                </a:lnTo>
                <a:lnTo>
                  <a:pt x="6096000" y="5048500"/>
                </a:lnTo>
                <a:lnTo>
                  <a:pt x="0" y="5048500"/>
                </a:lnTo>
                <a:lnTo>
                  <a:pt x="0" y="722563"/>
                </a:lnTo>
                <a:lnTo>
                  <a:pt x="4714897" y="722563"/>
                </a:lnTo>
                <a:lnTo>
                  <a:pt x="4692009" y="648829"/>
                </a:lnTo>
                <a:cubicBezTo>
                  <a:pt x="4684816" y="613676"/>
                  <a:pt x="4681038" y="577279"/>
                  <a:pt x="4681038" y="540000"/>
                </a:cubicBezTo>
                <a:cubicBezTo>
                  <a:pt x="4681038" y="241766"/>
                  <a:pt x="4922804" y="0"/>
                  <a:pt x="5221038" y="0"/>
                </a:cubicBezTo>
                <a:close/>
              </a:path>
            </a:pathLst>
          </a:cu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art A title">
            <a:extLst>
              <a:ext uri="{FF2B5EF4-FFF2-40B4-BE49-F238E27FC236}">
                <a16:creationId xmlns:a16="http://schemas.microsoft.com/office/drawing/2014/main" id="{C603B28D-43A1-4603-AAAB-3B3457F0BC36}"/>
              </a:ext>
            </a:extLst>
          </p:cNvPr>
          <p:cNvSpPr>
            <a:spLocks noGrp="1"/>
          </p:cNvSpPr>
          <p:nvPr>
            <p:ph type="body" sz="quarter" idx="11"/>
          </p:nvPr>
        </p:nvSpPr>
        <p:spPr>
          <a:xfrm>
            <a:off x="334963" y="2532063"/>
            <a:ext cx="5430837" cy="541337"/>
          </a:xfrm>
        </p:spPr>
        <p:txBody>
          <a:bodyPr anchor="ct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1" name="Part A text">
            <a:extLst>
              <a:ext uri="{FF2B5EF4-FFF2-40B4-BE49-F238E27FC236}">
                <a16:creationId xmlns:a16="http://schemas.microsoft.com/office/drawing/2014/main" id="{9F88DDDC-4C35-4CF5-B248-20EE8FEAF986}"/>
              </a:ext>
            </a:extLst>
          </p:cNvPr>
          <p:cNvSpPr>
            <a:spLocks noGrp="1"/>
          </p:cNvSpPr>
          <p:nvPr>
            <p:ph type="body" sz="quarter" idx="12"/>
          </p:nvPr>
        </p:nvSpPr>
        <p:spPr>
          <a:xfrm>
            <a:off x="334963" y="3236913"/>
            <a:ext cx="5426074" cy="3360439"/>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3" name="Part B title">
            <a:extLst>
              <a:ext uri="{FF2B5EF4-FFF2-40B4-BE49-F238E27FC236}">
                <a16:creationId xmlns:a16="http://schemas.microsoft.com/office/drawing/2014/main" id="{7F1A0634-75BF-4F85-B5CE-B528A6907037}"/>
              </a:ext>
            </a:extLst>
          </p:cNvPr>
          <p:cNvSpPr>
            <a:spLocks noGrp="1"/>
          </p:cNvSpPr>
          <p:nvPr>
            <p:ph type="body" sz="quarter" idx="14"/>
          </p:nvPr>
        </p:nvSpPr>
        <p:spPr>
          <a:xfrm>
            <a:off x="6483350" y="2532063"/>
            <a:ext cx="5373687" cy="541337"/>
          </a:xfrm>
        </p:spPr>
        <p:txBody>
          <a:bodyPr anchor="ctr">
            <a:normAutofit/>
          </a:bodyPr>
          <a:lstStyle>
            <a:lvl1pPr marL="0" indent="0" algn="ctr">
              <a:buNone/>
              <a:defRPr sz="1800">
                <a:solidFill>
                  <a:schemeClr val="bg1"/>
                </a:solidFill>
                <a:latin typeface="Montserrat SemiBold" panose="00000700000000000000" pitchFamily="50" charset="0"/>
              </a:defRPr>
            </a:lvl1pPr>
          </a:lstStyle>
          <a:p>
            <a:pPr lvl="0"/>
            <a:r>
              <a:rPr lang="en-US"/>
              <a:t>Click to edit Master text styles</a:t>
            </a:r>
          </a:p>
        </p:txBody>
      </p:sp>
      <p:sp>
        <p:nvSpPr>
          <p:cNvPr id="15" name="Part B text">
            <a:extLst>
              <a:ext uri="{FF2B5EF4-FFF2-40B4-BE49-F238E27FC236}">
                <a16:creationId xmlns:a16="http://schemas.microsoft.com/office/drawing/2014/main" id="{360934D8-0D8F-4941-B851-5687B3B99226}"/>
              </a:ext>
            </a:extLst>
          </p:cNvPr>
          <p:cNvSpPr>
            <a:spLocks noGrp="1"/>
          </p:cNvSpPr>
          <p:nvPr>
            <p:ph type="body" sz="quarter" idx="16"/>
          </p:nvPr>
        </p:nvSpPr>
        <p:spPr>
          <a:xfrm>
            <a:off x="6483350" y="3236912"/>
            <a:ext cx="5373687" cy="3360440"/>
          </a:xfrm>
        </p:spPr>
        <p:txBody>
          <a:bodyPr>
            <a:normAutofit/>
          </a:bodyPr>
          <a:lstStyle>
            <a:lvl1pPr marL="285750" indent="-285750">
              <a:buFont typeface="Arial" panose="020B0604020202020204" pitchFamily="34" charset="0"/>
              <a:buChar char="•"/>
              <a:defRPr sz="1800">
                <a:solidFill>
                  <a:schemeClr val="bg1"/>
                </a:solidFill>
              </a:defRPr>
            </a:lvl1pPr>
          </a:lstStyle>
          <a:p>
            <a:pPr lvl="0"/>
            <a:r>
              <a:rPr lang="en-US"/>
              <a:t>Click to edit Master text styles</a:t>
            </a:r>
          </a:p>
        </p:txBody>
      </p:sp>
      <p:pic>
        <p:nvPicPr>
          <p:cNvPr id="7" name="Python Icon" descr="Python Icon">
            <a:extLst>
              <a:ext uri="{FF2B5EF4-FFF2-40B4-BE49-F238E27FC236}">
                <a16:creationId xmlns:a16="http://schemas.microsoft.com/office/drawing/2014/main" id="{48D1BD87-43D0-4B5D-B055-6F39A1322F6D}"/>
              </a:ext>
            </a:extLst>
          </p:cNvPr>
          <p:cNvPicPr>
            <a:picLocks noChangeAspect="1"/>
          </p:cNvPicPr>
          <p:nvPr userDrawn="1"/>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14962" y="1989500"/>
            <a:ext cx="720000" cy="720000"/>
          </a:xfrm>
          <a:prstGeom prst="rect">
            <a:avLst/>
          </a:prstGeom>
        </p:spPr>
      </p:pic>
      <p:pic>
        <p:nvPicPr>
          <p:cNvPr id="14" name="Java Icon" descr="Java Icon">
            <a:extLst>
              <a:ext uri="{FF2B5EF4-FFF2-40B4-BE49-F238E27FC236}">
                <a16:creationId xmlns:a16="http://schemas.microsoft.com/office/drawing/2014/main" id="{C0064A60-48BD-49C1-9C34-80CF6758BF24}"/>
              </a:ext>
            </a:extLst>
          </p:cNvPr>
          <p:cNvPicPr>
            <a:picLocks noChangeAspect="1"/>
          </p:cNvPicPr>
          <p:nvPr userDrawn="1"/>
        </p:nvPicPr>
        <p:blipFill>
          <a:blip r:embed="rId3">
            <a:lum bright="70000" contrast="-70000"/>
            <a:extLst>
              <a:ext uri="{28A0092B-C50C-407E-A947-70E740481C1C}">
                <a14:useLocalDpi xmlns:a14="http://schemas.microsoft.com/office/drawing/2010/main" val="0"/>
              </a:ext>
            </a:extLst>
          </a:blip>
          <a:stretch>
            <a:fillRect/>
          </a:stretch>
        </p:blipFill>
        <p:spPr>
          <a:xfrm>
            <a:off x="10957038" y="1916832"/>
            <a:ext cx="720000" cy="720000"/>
          </a:xfrm>
          <a:prstGeom prst="rect">
            <a:avLst/>
          </a:prstGeom>
        </p:spPr>
      </p:pic>
    </p:spTree>
    <p:extLst>
      <p:ext uri="{BB962C8B-B14F-4D97-AF65-F5344CB8AC3E}">
        <p14:creationId xmlns:p14="http://schemas.microsoft.com/office/powerpoint/2010/main" val="4202116931"/>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ython vs java">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19" name="Freeform: Shape 18">
            <a:extLst>
              <a:ext uri="{FF2B5EF4-FFF2-40B4-BE49-F238E27FC236}">
                <a16:creationId xmlns:a16="http://schemas.microsoft.com/office/drawing/2014/main" id="{80DDEAFD-5BE0-44F1-B364-01416F2B84B9}"/>
              </a:ext>
              <a:ext uri="{C183D7F6-B498-43B3-948B-1728B52AA6E4}">
                <adec:decorative xmlns:adec="http://schemas.microsoft.com/office/drawing/2017/decorative" val="1"/>
              </a:ext>
            </a:extLst>
          </p:cNvPr>
          <p:cNvSpPr/>
          <p:nvPr userDrawn="1"/>
        </p:nvSpPr>
        <p:spPr>
          <a:xfrm>
            <a:off x="6096000" y="1809499"/>
            <a:ext cx="6096000" cy="5048500"/>
          </a:xfrm>
          <a:custGeom>
            <a:avLst/>
            <a:gdLst>
              <a:gd name="connsiteX0" fmla="*/ 5221038 w 6096000"/>
              <a:gd name="connsiteY0" fmla="*/ 0 h 5048500"/>
              <a:gd name="connsiteX1" fmla="*/ 5761038 w 6096000"/>
              <a:gd name="connsiteY1" fmla="*/ 540000 h 5048500"/>
              <a:gd name="connsiteX2" fmla="*/ 5750067 w 6096000"/>
              <a:gd name="connsiteY2" fmla="*/ 648829 h 5048500"/>
              <a:gd name="connsiteX3" fmla="*/ 5727179 w 6096000"/>
              <a:gd name="connsiteY3" fmla="*/ 722563 h 5048500"/>
              <a:gd name="connsiteX4" fmla="*/ 6096000 w 6096000"/>
              <a:gd name="connsiteY4" fmla="*/ 722563 h 5048500"/>
              <a:gd name="connsiteX5" fmla="*/ 6096000 w 6096000"/>
              <a:gd name="connsiteY5" fmla="*/ 5048500 h 5048500"/>
              <a:gd name="connsiteX6" fmla="*/ 0 w 6096000"/>
              <a:gd name="connsiteY6" fmla="*/ 5048500 h 5048500"/>
              <a:gd name="connsiteX7" fmla="*/ 0 w 6096000"/>
              <a:gd name="connsiteY7" fmla="*/ 722563 h 5048500"/>
              <a:gd name="connsiteX8" fmla="*/ 4714897 w 6096000"/>
              <a:gd name="connsiteY8" fmla="*/ 722563 h 5048500"/>
              <a:gd name="connsiteX9" fmla="*/ 4692009 w 6096000"/>
              <a:gd name="connsiteY9" fmla="*/ 648829 h 5048500"/>
              <a:gd name="connsiteX10" fmla="*/ 4681038 w 6096000"/>
              <a:gd name="connsiteY10" fmla="*/ 540000 h 5048500"/>
              <a:gd name="connsiteX11" fmla="*/ 5221038 w 6096000"/>
              <a:gd name="connsiteY11" fmla="*/ 0 h 50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96000" h="5048500">
                <a:moveTo>
                  <a:pt x="5221038" y="0"/>
                </a:moveTo>
                <a:cubicBezTo>
                  <a:pt x="5519272" y="0"/>
                  <a:pt x="5761038" y="241766"/>
                  <a:pt x="5761038" y="540000"/>
                </a:cubicBezTo>
                <a:cubicBezTo>
                  <a:pt x="5761038" y="577279"/>
                  <a:pt x="5757260" y="613676"/>
                  <a:pt x="5750067" y="648829"/>
                </a:cubicBezTo>
                <a:lnTo>
                  <a:pt x="5727179" y="722563"/>
                </a:lnTo>
                <a:lnTo>
                  <a:pt x="6096000" y="722563"/>
                </a:lnTo>
                <a:lnTo>
                  <a:pt x="6096000" y="5048500"/>
                </a:lnTo>
                <a:lnTo>
                  <a:pt x="0" y="5048500"/>
                </a:lnTo>
                <a:lnTo>
                  <a:pt x="0" y="722563"/>
                </a:lnTo>
                <a:lnTo>
                  <a:pt x="4714897" y="722563"/>
                </a:lnTo>
                <a:lnTo>
                  <a:pt x="4692009" y="648829"/>
                </a:lnTo>
                <a:cubicBezTo>
                  <a:pt x="4684816" y="613676"/>
                  <a:pt x="4681038" y="577279"/>
                  <a:pt x="4681038" y="540000"/>
                </a:cubicBezTo>
                <a:cubicBezTo>
                  <a:pt x="4681038" y="241766"/>
                  <a:pt x="4922804" y="0"/>
                  <a:pt x="5221038" y="0"/>
                </a:cubicBezTo>
                <a:close/>
              </a:path>
            </a:pathLst>
          </a:cu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reeform: Shape 17">
            <a:extLst>
              <a:ext uri="{FF2B5EF4-FFF2-40B4-BE49-F238E27FC236}">
                <a16:creationId xmlns:a16="http://schemas.microsoft.com/office/drawing/2014/main" id="{5643CC5A-E3E4-4593-BCCF-87E54C9231EC}"/>
              </a:ext>
              <a:ext uri="{C183D7F6-B498-43B3-948B-1728B52AA6E4}">
                <adec:decorative xmlns:adec="http://schemas.microsoft.com/office/drawing/2017/decorative" val="1"/>
              </a:ext>
            </a:extLst>
          </p:cNvPr>
          <p:cNvSpPr/>
          <p:nvPr userDrawn="1"/>
        </p:nvSpPr>
        <p:spPr>
          <a:xfrm>
            <a:off x="0" y="1809500"/>
            <a:ext cx="6096000" cy="5048500"/>
          </a:xfrm>
          <a:custGeom>
            <a:avLst/>
            <a:gdLst>
              <a:gd name="connsiteX0" fmla="*/ 874962 w 6096000"/>
              <a:gd name="connsiteY0" fmla="*/ 0 h 5048500"/>
              <a:gd name="connsiteX1" fmla="*/ 1414962 w 6096000"/>
              <a:gd name="connsiteY1" fmla="*/ 540000 h 5048500"/>
              <a:gd name="connsiteX2" fmla="*/ 1403991 w 6096000"/>
              <a:gd name="connsiteY2" fmla="*/ 648829 h 5048500"/>
              <a:gd name="connsiteX3" fmla="*/ 1381103 w 6096000"/>
              <a:gd name="connsiteY3" fmla="*/ 722563 h 5048500"/>
              <a:gd name="connsiteX4" fmla="*/ 6096000 w 6096000"/>
              <a:gd name="connsiteY4" fmla="*/ 722563 h 5048500"/>
              <a:gd name="connsiteX5" fmla="*/ 6096000 w 6096000"/>
              <a:gd name="connsiteY5" fmla="*/ 5048500 h 5048500"/>
              <a:gd name="connsiteX6" fmla="*/ 0 w 6096000"/>
              <a:gd name="connsiteY6" fmla="*/ 5048500 h 5048500"/>
              <a:gd name="connsiteX7" fmla="*/ 0 w 6096000"/>
              <a:gd name="connsiteY7" fmla="*/ 722563 h 5048500"/>
              <a:gd name="connsiteX8" fmla="*/ 368821 w 6096000"/>
              <a:gd name="connsiteY8" fmla="*/ 722563 h 5048500"/>
              <a:gd name="connsiteX9" fmla="*/ 345933 w 6096000"/>
              <a:gd name="connsiteY9" fmla="*/ 648829 h 5048500"/>
              <a:gd name="connsiteX10" fmla="*/ 334962 w 6096000"/>
              <a:gd name="connsiteY10" fmla="*/ 540000 h 5048500"/>
              <a:gd name="connsiteX11" fmla="*/ 874962 w 6096000"/>
              <a:gd name="connsiteY11" fmla="*/ 0 h 50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96000" h="5048500">
                <a:moveTo>
                  <a:pt x="874962" y="0"/>
                </a:moveTo>
                <a:cubicBezTo>
                  <a:pt x="1173196" y="0"/>
                  <a:pt x="1414962" y="241766"/>
                  <a:pt x="1414962" y="540000"/>
                </a:cubicBezTo>
                <a:cubicBezTo>
                  <a:pt x="1414962" y="577279"/>
                  <a:pt x="1411185" y="613676"/>
                  <a:pt x="1403991" y="648829"/>
                </a:cubicBezTo>
                <a:lnTo>
                  <a:pt x="1381103" y="722563"/>
                </a:lnTo>
                <a:lnTo>
                  <a:pt x="6096000" y="722563"/>
                </a:lnTo>
                <a:lnTo>
                  <a:pt x="6096000" y="5048500"/>
                </a:lnTo>
                <a:lnTo>
                  <a:pt x="0" y="5048500"/>
                </a:lnTo>
                <a:lnTo>
                  <a:pt x="0" y="722563"/>
                </a:lnTo>
                <a:lnTo>
                  <a:pt x="368821" y="722563"/>
                </a:lnTo>
                <a:lnTo>
                  <a:pt x="345933" y="648829"/>
                </a:lnTo>
                <a:cubicBezTo>
                  <a:pt x="338740" y="613676"/>
                  <a:pt x="334962" y="577279"/>
                  <a:pt x="334962" y="540000"/>
                </a:cubicBezTo>
                <a:cubicBezTo>
                  <a:pt x="334962" y="241766"/>
                  <a:pt x="576728" y="0"/>
                  <a:pt x="87496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ython text">
            <a:extLst>
              <a:ext uri="{FF2B5EF4-FFF2-40B4-BE49-F238E27FC236}">
                <a16:creationId xmlns:a16="http://schemas.microsoft.com/office/drawing/2014/main" id="{9F88DDDC-4C35-4CF5-B248-20EE8FEAF986}"/>
              </a:ext>
            </a:extLst>
          </p:cNvPr>
          <p:cNvSpPr>
            <a:spLocks noGrp="1"/>
          </p:cNvSpPr>
          <p:nvPr>
            <p:ph type="body" sz="quarter" idx="12"/>
          </p:nvPr>
        </p:nvSpPr>
        <p:spPr>
          <a:xfrm>
            <a:off x="334963" y="2780927"/>
            <a:ext cx="5426074" cy="3816425"/>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5" name="Java text">
            <a:extLst>
              <a:ext uri="{FF2B5EF4-FFF2-40B4-BE49-F238E27FC236}">
                <a16:creationId xmlns:a16="http://schemas.microsoft.com/office/drawing/2014/main" id="{360934D8-0D8F-4941-B851-5687B3B99226}"/>
              </a:ext>
            </a:extLst>
          </p:cNvPr>
          <p:cNvSpPr>
            <a:spLocks noGrp="1"/>
          </p:cNvSpPr>
          <p:nvPr>
            <p:ph type="body" sz="quarter" idx="16"/>
          </p:nvPr>
        </p:nvSpPr>
        <p:spPr>
          <a:xfrm>
            <a:off x="6483350" y="2780927"/>
            <a:ext cx="5373687" cy="3816425"/>
          </a:xfrm>
        </p:spPr>
        <p:txBody>
          <a:bodyPr>
            <a:normAutofit/>
          </a:bodyPr>
          <a:lstStyle>
            <a:lvl1pPr marL="285750" indent="-285750">
              <a:buFont typeface="Arial" panose="020B0604020202020204" pitchFamily="34" charset="0"/>
              <a:buChar char="•"/>
              <a:defRPr sz="1800">
                <a:solidFill>
                  <a:schemeClr val="bg1"/>
                </a:solidFill>
              </a:defRPr>
            </a:lvl1pPr>
          </a:lstStyle>
          <a:p>
            <a:pPr lvl="0"/>
            <a:r>
              <a:rPr lang="en-US"/>
              <a:t>Click to edit Master text styles</a:t>
            </a:r>
          </a:p>
        </p:txBody>
      </p:sp>
      <p:pic>
        <p:nvPicPr>
          <p:cNvPr id="7" name="Python icon" descr="Python icon">
            <a:extLst>
              <a:ext uri="{FF2B5EF4-FFF2-40B4-BE49-F238E27FC236}">
                <a16:creationId xmlns:a16="http://schemas.microsoft.com/office/drawing/2014/main" id="{48D1BD87-43D0-4B5D-B055-6F39A1322F6D}"/>
              </a:ext>
            </a:extLst>
          </p:cNvPr>
          <p:cNvPicPr>
            <a:picLocks noChangeAspect="1"/>
          </p:cNvPicPr>
          <p:nvPr userDrawn="1"/>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14962" y="1989500"/>
            <a:ext cx="720000" cy="720000"/>
          </a:xfrm>
          <a:prstGeom prst="rect">
            <a:avLst/>
          </a:prstGeom>
        </p:spPr>
      </p:pic>
      <p:pic>
        <p:nvPicPr>
          <p:cNvPr id="14" name="Java Icon" descr="Java Icon">
            <a:extLst>
              <a:ext uri="{FF2B5EF4-FFF2-40B4-BE49-F238E27FC236}">
                <a16:creationId xmlns:a16="http://schemas.microsoft.com/office/drawing/2014/main" id="{C0064A60-48BD-49C1-9C34-80CF6758BF24}"/>
              </a:ext>
            </a:extLst>
          </p:cNvPr>
          <p:cNvPicPr>
            <a:picLocks noChangeAspect="1"/>
          </p:cNvPicPr>
          <p:nvPr userDrawn="1"/>
        </p:nvPicPr>
        <p:blipFill>
          <a:blip r:embed="rId3">
            <a:lum bright="70000" contrast="-70000"/>
            <a:extLst>
              <a:ext uri="{28A0092B-C50C-407E-A947-70E740481C1C}">
                <a14:useLocalDpi xmlns:a14="http://schemas.microsoft.com/office/drawing/2010/main" val="0"/>
              </a:ext>
            </a:extLst>
          </a:blip>
          <a:stretch>
            <a:fillRect/>
          </a:stretch>
        </p:blipFill>
        <p:spPr>
          <a:xfrm>
            <a:off x="10957038" y="1916832"/>
            <a:ext cx="720000" cy="720000"/>
          </a:xfrm>
          <a:prstGeom prst="rect">
            <a:avLst/>
          </a:prstGeom>
        </p:spPr>
      </p:pic>
    </p:spTree>
    <p:extLst>
      <p:ext uri="{BB962C8B-B14F-4D97-AF65-F5344CB8AC3E}">
        <p14:creationId xmlns:p14="http://schemas.microsoft.com/office/powerpoint/2010/main" val="2576645861"/>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3" name="Rectangle 2">
            <a:extLst>
              <a:ext uri="{FF2B5EF4-FFF2-40B4-BE49-F238E27FC236}">
                <a16:creationId xmlns:a16="http://schemas.microsoft.com/office/drawing/2014/main" id="{4D7A9ED2-ACA9-4239-A5C2-F13D44A59D92}"/>
              </a:ext>
            </a:extLst>
          </p:cNvPr>
          <p:cNvSpPr/>
          <p:nvPr userDrawn="1"/>
        </p:nvSpPr>
        <p:spPr>
          <a:xfrm>
            <a:off x="1050925" y="2374182"/>
            <a:ext cx="3067050" cy="414019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B39BC0F6-9E5C-4856-8A36-2E416E7BF1B3}"/>
              </a:ext>
            </a:extLst>
          </p:cNvPr>
          <p:cNvSpPr/>
          <p:nvPr userDrawn="1"/>
        </p:nvSpPr>
        <p:spPr>
          <a:xfrm>
            <a:off x="4571205" y="2349510"/>
            <a:ext cx="3067050" cy="414019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C31458E-50BE-4E6E-9DC5-99DEF1DA595A}"/>
              </a:ext>
            </a:extLst>
          </p:cNvPr>
          <p:cNvSpPr/>
          <p:nvPr userDrawn="1"/>
        </p:nvSpPr>
        <p:spPr>
          <a:xfrm>
            <a:off x="8091485" y="2349520"/>
            <a:ext cx="3067050" cy="414019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 Placeholder 8">
            <a:extLst>
              <a:ext uri="{FF2B5EF4-FFF2-40B4-BE49-F238E27FC236}">
                <a16:creationId xmlns:a16="http://schemas.microsoft.com/office/drawing/2014/main" id="{C603B28D-43A1-4603-AAAB-3B3457F0BC36}"/>
              </a:ext>
            </a:extLst>
          </p:cNvPr>
          <p:cNvSpPr>
            <a:spLocks noGrp="1"/>
          </p:cNvSpPr>
          <p:nvPr>
            <p:ph type="body" sz="quarter" idx="11"/>
          </p:nvPr>
        </p:nvSpPr>
        <p:spPr>
          <a:xfrm>
            <a:off x="1241425" y="2532063"/>
            <a:ext cx="2695575" cy="541337"/>
          </a:xfrm>
        </p:spPr>
        <p:txBody>
          <a:bodyPr anchor="ct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1" name="Text Placeholder 10">
            <a:extLst>
              <a:ext uri="{FF2B5EF4-FFF2-40B4-BE49-F238E27FC236}">
                <a16:creationId xmlns:a16="http://schemas.microsoft.com/office/drawing/2014/main" id="{9F88DDDC-4C35-4CF5-B248-20EE8FEAF986}"/>
              </a:ext>
            </a:extLst>
          </p:cNvPr>
          <p:cNvSpPr>
            <a:spLocks noGrp="1"/>
          </p:cNvSpPr>
          <p:nvPr>
            <p:ph type="body" sz="quarter" idx="12"/>
          </p:nvPr>
        </p:nvSpPr>
        <p:spPr>
          <a:xfrm>
            <a:off x="1241425" y="3236913"/>
            <a:ext cx="2695575" cy="301783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2" name="Text Placeholder 8">
            <a:extLst>
              <a:ext uri="{FF2B5EF4-FFF2-40B4-BE49-F238E27FC236}">
                <a16:creationId xmlns:a16="http://schemas.microsoft.com/office/drawing/2014/main" id="{1297340F-6B8B-4F15-87D6-F1FD5F78AF6F}"/>
              </a:ext>
            </a:extLst>
          </p:cNvPr>
          <p:cNvSpPr>
            <a:spLocks noGrp="1"/>
          </p:cNvSpPr>
          <p:nvPr>
            <p:ph type="body" sz="quarter" idx="13"/>
          </p:nvPr>
        </p:nvSpPr>
        <p:spPr>
          <a:xfrm>
            <a:off x="4745038" y="2532063"/>
            <a:ext cx="2689223" cy="541337"/>
          </a:xfrm>
        </p:spPr>
        <p:txBody>
          <a:bodyPr anchor="ct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3" name="Text Placeholder 8">
            <a:extLst>
              <a:ext uri="{FF2B5EF4-FFF2-40B4-BE49-F238E27FC236}">
                <a16:creationId xmlns:a16="http://schemas.microsoft.com/office/drawing/2014/main" id="{7F1A0634-75BF-4F85-B5CE-B528A6907037}"/>
              </a:ext>
            </a:extLst>
          </p:cNvPr>
          <p:cNvSpPr>
            <a:spLocks noGrp="1"/>
          </p:cNvSpPr>
          <p:nvPr>
            <p:ph type="body" sz="quarter" idx="14"/>
          </p:nvPr>
        </p:nvSpPr>
        <p:spPr>
          <a:xfrm>
            <a:off x="8243889" y="2532063"/>
            <a:ext cx="2724146" cy="541337"/>
          </a:xfrm>
        </p:spPr>
        <p:txBody>
          <a:bodyPr anchor="ct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4" name="Text Placeholder 10">
            <a:extLst>
              <a:ext uri="{FF2B5EF4-FFF2-40B4-BE49-F238E27FC236}">
                <a16:creationId xmlns:a16="http://schemas.microsoft.com/office/drawing/2014/main" id="{A50F47CA-FC2E-4E41-9FE1-468493D92BB7}"/>
              </a:ext>
            </a:extLst>
          </p:cNvPr>
          <p:cNvSpPr>
            <a:spLocks noGrp="1"/>
          </p:cNvSpPr>
          <p:nvPr>
            <p:ph type="body" sz="quarter" idx="15"/>
          </p:nvPr>
        </p:nvSpPr>
        <p:spPr>
          <a:xfrm>
            <a:off x="4763852" y="3255953"/>
            <a:ext cx="2689223" cy="301783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8245266" y="3236912"/>
            <a:ext cx="2689223" cy="301783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Tree>
    <p:extLst>
      <p:ext uri="{BB962C8B-B14F-4D97-AF65-F5344CB8AC3E}">
        <p14:creationId xmlns:p14="http://schemas.microsoft.com/office/powerpoint/2010/main" val="1333186287"/>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3" name="Rectangle 2">
            <a:extLst>
              <a:ext uri="{FF2B5EF4-FFF2-40B4-BE49-F238E27FC236}">
                <a16:creationId xmlns:a16="http://schemas.microsoft.com/office/drawing/2014/main" id="{4D7A9ED2-ACA9-4239-A5C2-F13D44A59D92}"/>
              </a:ext>
            </a:extLst>
          </p:cNvPr>
          <p:cNvSpPr/>
          <p:nvPr userDrawn="1"/>
        </p:nvSpPr>
        <p:spPr>
          <a:xfrm>
            <a:off x="1050925" y="2374182"/>
            <a:ext cx="3067050" cy="414019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B39BC0F6-9E5C-4856-8A36-2E416E7BF1B3}"/>
              </a:ext>
            </a:extLst>
          </p:cNvPr>
          <p:cNvSpPr/>
          <p:nvPr userDrawn="1"/>
        </p:nvSpPr>
        <p:spPr>
          <a:xfrm>
            <a:off x="4571205" y="2349510"/>
            <a:ext cx="3067050" cy="414019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C31458E-50BE-4E6E-9DC5-99DEF1DA595A}"/>
              </a:ext>
            </a:extLst>
          </p:cNvPr>
          <p:cNvSpPr/>
          <p:nvPr userDrawn="1"/>
        </p:nvSpPr>
        <p:spPr>
          <a:xfrm>
            <a:off x="8091485" y="2349520"/>
            <a:ext cx="3067050" cy="414019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10">
            <a:extLst>
              <a:ext uri="{FF2B5EF4-FFF2-40B4-BE49-F238E27FC236}">
                <a16:creationId xmlns:a16="http://schemas.microsoft.com/office/drawing/2014/main" id="{9F88DDDC-4C35-4CF5-B248-20EE8FEAF986}"/>
              </a:ext>
            </a:extLst>
          </p:cNvPr>
          <p:cNvSpPr>
            <a:spLocks noGrp="1"/>
          </p:cNvSpPr>
          <p:nvPr>
            <p:ph type="body" sz="quarter" idx="12"/>
          </p:nvPr>
        </p:nvSpPr>
        <p:spPr>
          <a:xfrm>
            <a:off x="1241425" y="3236913"/>
            <a:ext cx="2695575" cy="301783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4" name="Text Placeholder 10">
            <a:extLst>
              <a:ext uri="{FF2B5EF4-FFF2-40B4-BE49-F238E27FC236}">
                <a16:creationId xmlns:a16="http://schemas.microsoft.com/office/drawing/2014/main" id="{A50F47CA-FC2E-4E41-9FE1-468493D92BB7}"/>
              </a:ext>
            </a:extLst>
          </p:cNvPr>
          <p:cNvSpPr>
            <a:spLocks noGrp="1"/>
          </p:cNvSpPr>
          <p:nvPr>
            <p:ph type="body" sz="quarter" idx="15"/>
          </p:nvPr>
        </p:nvSpPr>
        <p:spPr>
          <a:xfrm>
            <a:off x="4763852" y="3255953"/>
            <a:ext cx="2689223" cy="301783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8245266" y="3236912"/>
            <a:ext cx="2689223" cy="301783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4" name="Rectangle 3">
            <a:extLst>
              <a:ext uri="{FF2B5EF4-FFF2-40B4-BE49-F238E27FC236}">
                <a16:creationId xmlns:a16="http://schemas.microsoft.com/office/drawing/2014/main" id="{FCB9495C-766F-49C1-9B48-5EA52C6F9911}"/>
              </a:ext>
            </a:extLst>
          </p:cNvPr>
          <p:cNvSpPr/>
          <p:nvPr userDrawn="1"/>
        </p:nvSpPr>
        <p:spPr>
          <a:xfrm>
            <a:off x="2044450" y="1988960"/>
            <a:ext cx="1080000" cy="108000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75C092B1-222B-4B17-9B7E-8AB8D1F1952E}"/>
              </a:ext>
            </a:extLst>
          </p:cNvPr>
          <p:cNvSpPr/>
          <p:nvPr userDrawn="1"/>
        </p:nvSpPr>
        <p:spPr>
          <a:xfrm>
            <a:off x="5564480" y="1988960"/>
            <a:ext cx="1080000" cy="108000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DCDCB516-3817-4B5C-91D7-7EACBCFA79BE}"/>
              </a:ext>
            </a:extLst>
          </p:cNvPr>
          <p:cNvSpPr/>
          <p:nvPr userDrawn="1"/>
        </p:nvSpPr>
        <p:spPr>
          <a:xfrm>
            <a:off x="9084510" y="1988960"/>
            <a:ext cx="1080000" cy="108000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Picture Placeholder 16">
            <a:extLst>
              <a:ext uri="{FF2B5EF4-FFF2-40B4-BE49-F238E27FC236}">
                <a16:creationId xmlns:a16="http://schemas.microsoft.com/office/drawing/2014/main" id="{232EEA97-217A-43AB-99B8-C08F880EEB70}"/>
              </a:ext>
            </a:extLst>
          </p:cNvPr>
          <p:cNvSpPr>
            <a:spLocks noGrp="1"/>
          </p:cNvSpPr>
          <p:nvPr>
            <p:ph type="pic" sz="quarter" idx="17"/>
          </p:nvPr>
        </p:nvSpPr>
        <p:spPr>
          <a:xfrm>
            <a:off x="2044700" y="1981919"/>
            <a:ext cx="1079500" cy="1080000"/>
          </a:xfrm>
          <a:ln>
            <a:solidFill>
              <a:schemeClr val="tx1">
                <a:lumMod val="65000"/>
                <a:lumOff val="35000"/>
              </a:schemeClr>
            </a:solidFill>
          </a:ln>
        </p:spPr>
        <p:txBody>
          <a:bodyPr/>
          <a:lstStyle>
            <a:lvl1pPr marL="0" indent="0">
              <a:buNone/>
              <a:defRPr/>
            </a:lvl1pPr>
          </a:lstStyle>
          <a:p>
            <a:r>
              <a:rPr lang="en-US"/>
              <a:t>Click icon to add picture</a:t>
            </a:r>
            <a:endParaRPr lang="en-GB" dirty="0"/>
          </a:p>
        </p:txBody>
      </p:sp>
      <p:sp>
        <p:nvSpPr>
          <p:cNvPr id="21" name="Picture Placeholder 16">
            <a:extLst>
              <a:ext uri="{FF2B5EF4-FFF2-40B4-BE49-F238E27FC236}">
                <a16:creationId xmlns:a16="http://schemas.microsoft.com/office/drawing/2014/main" id="{E0069701-2003-44CD-AC7B-2E0828075F6F}"/>
              </a:ext>
            </a:extLst>
          </p:cNvPr>
          <p:cNvSpPr>
            <a:spLocks noGrp="1"/>
          </p:cNvSpPr>
          <p:nvPr>
            <p:ph type="pic" sz="quarter" idx="19"/>
          </p:nvPr>
        </p:nvSpPr>
        <p:spPr>
          <a:xfrm>
            <a:off x="9084760" y="1981919"/>
            <a:ext cx="1079500" cy="1080000"/>
          </a:xfrm>
          <a:ln>
            <a:solidFill>
              <a:schemeClr val="tx1">
                <a:lumMod val="65000"/>
                <a:lumOff val="35000"/>
              </a:schemeClr>
            </a:solidFill>
          </a:ln>
        </p:spPr>
        <p:txBody>
          <a:bodyPr/>
          <a:lstStyle>
            <a:lvl1pPr marL="0" indent="0">
              <a:buNone/>
              <a:defRPr/>
            </a:lvl1pPr>
          </a:lstStyle>
          <a:p>
            <a:r>
              <a:rPr lang="en-US"/>
              <a:t>Click icon to add picture</a:t>
            </a:r>
            <a:endParaRPr lang="en-GB" dirty="0"/>
          </a:p>
        </p:txBody>
      </p:sp>
      <p:sp>
        <p:nvSpPr>
          <p:cNvPr id="26" name="Picture Placeholder 16">
            <a:extLst>
              <a:ext uri="{FF2B5EF4-FFF2-40B4-BE49-F238E27FC236}">
                <a16:creationId xmlns:a16="http://schemas.microsoft.com/office/drawing/2014/main" id="{6DC015A7-26B5-4E65-ABE0-E4CE1367E80B}"/>
              </a:ext>
            </a:extLst>
          </p:cNvPr>
          <p:cNvSpPr>
            <a:spLocks noGrp="1"/>
          </p:cNvSpPr>
          <p:nvPr>
            <p:ph type="pic" sz="quarter" idx="20"/>
          </p:nvPr>
        </p:nvSpPr>
        <p:spPr>
          <a:xfrm>
            <a:off x="5564980" y="1981919"/>
            <a:ext cx="1079500" cy="1080000"/>
          </a:xfrm>
          <a:ln>
            <a:solidFill>
              <a:schemeClr val="tx1">
                <a:lumMod val="65000"/>
                <a:lumOff val="35000"/>
              </a:schemeClr>
            </a:solidFill>
          </a:ln>
        </p:spPr>
        <p:txBody>
          <a:bodyPr/>
          <a:lstStyle>
            <a:lvl1pPr marL="0" indent="0">
              <a:buNone/>
              <a:defRPr/>
            </a:lvl1pPr>
          </a:lstStyle>
          <a:p>
            <a:r>
              <a:rPr lang="en-US"/>
              <a:t>Click icon to add picture</a:t>
            </a:r>
            <a:endParaRPr lang="en-GB" dirty="0"/>
          </a:p>
        </p:txBody>
      </p:sp>
    </p:spTree>
    <p:extLst>
      <p:ext uri="{BB962C8B-B14F-4D97-AF65-F5344CB8AC3E}">
        <p14:creationId xmlns:p14="http://schemas.microsoft.com/office/powerpoint/2010/main" val="67216684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ght green - Title">
    <p:bg>
      <p:bgRef idx="1001">
        <a:schemeClr val="bg1"/>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3036888" y="2766218"/>
            <a:ext cx="6119812" cy="1325563"/>
          </a:xfrm>
        </p:spPr>
        <p:txBody>
          <a:bodyPr anchor="ctr"/>
          <a:lstStyle>
            <a:lvl1pPr algn="ctr">
              <a:defRPr>
                <a:solidFill>
                  <a:schemeClr val="tx1">
                    <a:lumMod val="65000"/>
                    <a:lumOff val="35000"/>
                  </a:schemeClr>
                </a:solidFill>
                <a:latin typeface="+mj-lt"/>
              </a:defRPr>
            </a:lvl1pPr>
          </a:lstStyle>
          <a:p>
            <a:r>
              <a:rPr lang="en-US" dirty="0"/>
              <a:t>CLICK TO EDIT MASTER TITLE STYLE</a:t>
            </a:r>
            <a:endParaRPr lang="en-GB" dirty="0"/>
          </a:p>
        </p:txBody>
      </p:sp>
      <p:cxnSp>
        <p:nvCxnSpPr>
          <p:cNvPr id="4" name="Straight Connector 3">
            <a:extLst>
              <a:ext uri="{FF2B5EF4-FFF2-40B4-BE49-F238E27FC236}">
                <a16:creationId xmlns:a16="http://schemas.microsoft.com/office/drawing/2014/main" id="{EAE82D44-642D-40AF-B8A9-AAF1EC970C35}"/>
              </a:ext>
            </a:extLst>
          </p:cNvPr>
          <p:cNvCxnSpPr/>
          <p:nvPr userDrawn="1"/>
        </p:nvCxnSpPr>
        <p:spPr>
          <a:xfrm>
            <a:off x="4117975" y="2744924"/>
            <a:ext cx="3963988"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26E76E3-1968-4656-A53B-467E6787E694}"/>
              </a:ext>
            </a:extLst>
          </p:cNvPr>
          <p:cNvCxnSpPr/>
          <p:nvPr userDrawn="1"/>
        </p:nvCxnSpPr>
        <p:spPr>
          <a:xfrm>
            <a:off x="4117975" y="4098834"/>
            <a:ext cx="3963988"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20338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3" name="Rectangle 2">
            <a:extLst>
              <a:ext uri="{FF2B5EF4-FFF2-40B4-BE49-F238E27FC236}">
                <a16:creationId xmlns:a16="http://schemas.microsoft.com/office/drawing/2014/main" id="{4D7A9ED2-ACA9-4239-A5C2-F13D44A59D92}"/>
              </a:ext>
            </a:extLst>
          </p:cNvPr>
          <p:cNvSpPr/>
          <p:nvPr userDrawn="1"/>
        </p:nvSpPr>
        <p:spPr>
          <a:xfrm>
            <a:off x="1050925" y="2816932"/>
            <a:ext cx="3067050" cy="3697440"/>
          </a:xfrm>
          <a:prstGeom prst="rect">
            <a:avLst/>
          </a:prstGeom>
          <a:solidFill>
            <a:schemeClr val="bg1"/>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B39BC0F6-9E5C-4856-8A36-2E416E7BF1B3}"/>
              </a:ext>
            </a:extLst>
          </p:cNvPr>
          <p:cNvSpPr/>
          <p:nvPr userDrawn="1"/>
        </p:nvSpPr>
        <p:spPr>
          <a:xfrm>
            <a:off x="4571205" y="2816932"/>
            <a:ext cx="3067050" cy="3672768"/>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C31458E-50BE-4E6E-9DC5-99DEF1DA595A}"/>
              </a:ext>
            </a:extLst>
          </p:cNvPr>
          <p:cNvSpPr/>
          <p:nvPr userDrawn="1"/>
        </p:nvSpPr>
        <p:spPr>
          <a:xfrm>
            <a:off x="8091485" y="2816932"/>
            <a:ext cx="3067050" cy="3672778"/>
          </a:xfrm>
          <a:prstGeom prst="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10">
            <a:extLst>
              <a:ext uri="{FF2B5EF4-FFF2-40B4-BE49-F238E27FC236}">
                <a16:creationId xmlns:a16="http://schemas.microsoft.com/office/drawing/2014/main" id="{9F88DDDC-4C35-4CF5-B248-20EE8FEAF986}"/>
              </a:ext>
            </a:extLst>
          </p:cNvPr>
          <p:cNvSpPr>
            <a:spLocks noGrp="1"/>
          </p:cNvSpPr>
          <p:nvPr>
            <p:ph type="body" sz="quarter" idx="12"/>
          </p:nvPr>
        </p:nvSpPr>
        <p:spPr>
          <a:xfrm>
            <a:off x="1241425" y="3429000"/>
            <a:ext cx="2695575" cy="2825750"/>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4" name="Text Placeholder 10">
            <a:extLst>
              <a:ext uri="{FF2B5EF4-FFF2-40B4-BE49-F238E27FC236}">
                <a16:creationId xmlns:a16="http://schemas.microsoft.com/office/drawing/2014/main" id="{A50F47CA-FC2E-4E41-9FE1-468493D92BB7}"/>
              </a:ext>
            </a:extLst>
          </p:cNvPr>
          <p:cNvSpPr>
            <a:spLocks noGrp="1"/>
          </p:cNvSpPr>
          <p:nvPr>
            <p:ph type="body" sz="quarter" idx="15"/>
          </p:nvPr>
        </p:nvSpPr>
        <p:spPr>
          <a:xfrm>
            <a:off x="4763852" y="3429000"/>
            <a:ext cx="2689223" cy="2844790"/>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8245266" y="3429000"/>
            <a:ext cx="2689223" cy="2825749"/>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4" name="Rectangle 3">
            <a:extLst>
              <a:ext uri="{FF2B5EF4-FFF2-40B4-BE49-F238E27FC236}">
                <a16:creationId xmlns:a16="http://schemas.microsoft.com/office/drawing/2014/main" id="{FCB9495C-766F-49C1-9B48-5EA52C6F9911}"/>
              </a:ext>
            </a:extLst>
          </p:cNvPr>
          <p:cNvSpPr/>
          <p:nvPr userDrawn="1"/>
        </p:nvSpPr>
        <p:spPr>
          <a:xfrm>
            <a:off x="1050925" y="2816932"/>
            <a:ext cx="3067049" cy="419980"/>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75C092B1-222B-4B17-9B7E-8AB8D1F1952E}"/>
              </a:ext>
            </a:extLst>
          </p:cNvPr>
          <p:cNvSpPr/>
          <p:nvPr userDrawn="1"/>
        </p:nvSpPr>
        <p:spPr>
          <a:xfrm>
            <a:off x="4571205" y="2816932"/>
            <a:ext cx="3067050" cy="419980"/>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DCDCB516-3817-4B5C-91D7-7EACBCFA79BE}"/>
              </a:ext>
            </a:extLst>
          </p:cNvPr>
          <p:cNvSpPr/>
          <p:nvPr userDrawn="1"/>
        </p:nvSpPr>
        <p:spPr>
          <a:xfrm>
            <a:off x="8091485" y="2816931"/>
            <a:ext cx="3067049" cy="419981"/>
          </a:xfrm>
          <a:prstGeom prst="rect">
            <a:avLst/>
          </a:pr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 Placeholder 8">
            <a:extLst>
              <a:ext uri="{FF2B5EF4-FFF2-40B4-BE49-F238E27FC236}">
                <a16:creationId xmlns:a16="http://schemas.microsoft.com/office/drawing/2014/main" id="{F7C3D136-8E09-421E-92F0-5F44D9299B95}"/>
              </a:ext>
            </a:extLst>
          </p:cNvPr>
          <p:cNvSpPr>
            <a:spLocks noGrp="1"/>
          </p:cNvSpPr>
          <p:nvPr>
            <p:ph type="body" sz="quarter" idx="17"/>
          </p:nvPr>
        </p:nvSpPr>
        <p:spPr>
          <a:xfrm>
            <a:off x="1068388" y="2816225"/>
            <a:ext cx="3048000"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19" name="Text Placeholder 8">
            <a:extLst>
              <a:ext uri="{FF2B5EF4-FFF2-40B4-BE49-F238E27FC236}">
                <a16:creationId xmlns:a16="http://schemas.microsoft.com/office/drawing/2014/main" id="{F9192133-37FE-4491-8547-E72ED03FA46E}"/>
              </a:ext>
            </a:extLst>
          </p:cNvPr>
          <p:cNvSpPr>
            <a:spLocks noGrp="1"/>
          </p:cNvSpPr>
          <p:nvPr>
            <p:ph type="body" sz="quarter" idx="18"/>
          </p:nvPr>
        </p:nvSpPr>
        <p:spPr>
          <a:xfrm>
            <a:off x="4590256" y="2811350"/>
            <a:ext cx="3048000"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2" name="Text Placeholder 8">
            <a:extLst>
              <a:ext uri="{FF2B5EF4-FFF2-40B4-BE49-F238E27FC236}">
                <a16:creationId xmlns:a16="http://schemas.microsoft.com/office/drawing/2014/main" id="{66A71B77-0252-4065-B18D-45EC1A350B36}"/>
              </a:ext>
            </a:extLst>
          </p:cNvPr>
          <p:cNvSpPr>
            <a:spLocks noGrp="1"/>
          </p:cNvSpPr>
          <p:nvPr>
            <p:ph type="body" sz="quarter" idx="19"/>
          </p:nvPr>
        </p:nvSpPr>
        <p:spPr>
          <a:xfrm>
            <a:off x="8110534" y="2812747"/>
            <a:ext cx="3048000"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3" name="Text Placeholder 8">
            <a:extLst>
              <a:ext uri="{FF2B5EF4-FFF2-40B4-BE49-F238E27FC236}">
                <a16:creationId xmlns:a16="http://schemas.microsoft.com/office/drawing/2014/main" id="{0C0B6960-CFEE-4C92-BDFF-C8EA783A51BD}"/>
              </a:ext>
            </a:extLst>
          </p:cNvPr>
          <p:cNvSpPr>
            <a:spLocks noGrp="1"/>
          </p:cNvSpPr>
          <p:nvPr>
            <p:ph type="body" sz="quarter" idx="20" hasCustomPrompt="1"/>
          </p:nvPr>
        </p:nvSpPr>
        <p:spPr>
          <a:xfrm>
            <a:off x="2154907" y="1959682"/>
            <a:ext cx="868611" cy="857250"/>
          </a:xfrm>
          <a:ln>
            <a:noFill/>
          </a:ln>
        </p:spPr>
        <p:txBody>
          <a:bodyPr anchor="ctr">
            <a:noAutofit/>
          </a:bodyPr>
          <a:lstStyle>
            <a:lvl1pPr marL="0" indent="0" algn="ctr">
              <a:buNone/>
              <a:defRPr sz="6000">
                <a:solidFill>
                  <a:schemeClr val="tx1">
                    <a:lumMod val="75000"/>
                    <a:lumOff val="25000"/>
                  </a:schemeClr>
                </a:solidFill>
                <a:latin typeface="Montserrat ExtraBold" panose="00000900000000000000" pitchFamily="50" charset="0"/>
              </a:defRPr>
            </a:lvl1pPr>
          </a:lstStyle>
          <a:p>
            <a:pPr lvl="0"/>
            <a:r>
              <a:rPr lang="en-US" dirty="0"/>
              <a:t>A</a:t>
            </a:r>
            <a:endParaRPr lang="en-GB" dirty="0"/>
          </a:p>
        </p:txBody>
      </p:sp>
      <p:sp>
        <p:nvSpPr>
          <p:cNvPr id="27" name="Text Placeholder 8">
            <a:extLst>
              <a:ext uri="{FF2B5EF4-FFF2-40B4-BE49-F238E27FC236}">
                <a16:creationId xmlns:a16="http://schemas.microsoft.com/office/drawing/2014/main" id="{197CD663-154C-4A84-949D-9E769989899B}"/>
              </a:ext>
            </a:extLst>
          </p:cNvPr>
          <p:cNvSpPr>
            <a:spLocks noGrp="1"/>
          </p:cNvSpPr>
          <p:nvPr>
            <p:ph type="body" sz="quarter" idx="21" hasCustomPrompt="1"/>
          </p:nvPr>
        </p:nvSpPr>
        <p:spPr>
          <a:xfrm>
            <a:off x="5679950" y="1959682"/>
            <a:ext cx="868611" cy="857250"/>
          </a:xfrm>
          <a:ln>
            <a:noFill/>
          </a:ln>
        </p:spPr>
        <p:txBody>
          <a:bodyPr anchor="ctr">
            <a:noAutofit/>
          </a:bodyPr>
          <a:lstStyle>
            <a:lvl1pPr marL="0" indent="0" algn="ctr">
              <a:buNone/>
              <a:defRPr sz="6000">
                <a:solidFill>
                  <a:schemeClr val="bg1">
                    <a:lumMod val="65000"/>
                  </a:schemeClr>
                </a:solidFill>
                <a:latin typeface="Montserrat ExtraBold" panose="00000900000000000000" pitchFamily="50" charset="0"/>
              </a:defRPr>
            </a:lvl1pPr>
          </a:lstStyle>
          <a:p>
            <a:pPr lvl="0"/>
            <a:r>
              <a:rPr lang="en-US" dirty="0"/>
              <a:t>B</a:t>
            </a:r>
            <a:endParaRPr lang="en-GB" dirty="0"/>
          </a:p>
        </p:txBody>
      </p:sp>
      <p:sp>
        <p:nvSpPr>
          <p:cNvPr id="28" name="Text Placeholder 8">
            <a:extLst>
              <a:ext uri="{FF2B5EF4-FFF2-40B4-BE49-F238E27FC236}">
                <a16:creationId xmlns:a16="http://schemas.microsoft.com/office/drawing/2014/main" id="{557E1AE0-3D30-450C-BF24-DA9F552F91F0}"/>
              </a:ext>
            </a:extLst>
          </p:cNvPr>
          <p:cNvSpPr>
            <a:spLocks noGrp="1"/>
          </p:cNvSpPr>
          <p:nvPr>
            <p:ph type="body" sz="quarter" idx="22"/>
          </p:nvPr>
        </p:nvSpPr>
        <p:spPr>
          <a:xfrm>
            <a:off x="9155572" y="1959682"/>
            <a:ext cx="868611" cy="857250"/>
          </a:xfrm>
          <a:ln>
            <a:noFill/>
          </a:ln>
        </p:spPr>
        <p:txBody>
          <a:bodyPr anchor="ctr">
            <a:noAutofit/>
          </a:bodyPr>
          <a:lstStyle>
            <a:lvl1pPr marL="0" indent="0" algn="ctr">
              <a:buNone/>
              <a:defRPr sz="6000">
                <a:solidFill>
                  <a:schemeClr val="tx1">
                    <a:lumMod val="65000"/>
                    <a:lumOff val="35000"/>
                  </a:schemeClr>
                </a:solidFill>
                <a:latin typeface="Montserrat ExtraBold" panose="00000900000000000000" pitchFamily="50" charset="0"/>
              </a:defRPr>
            </a:lvl1pPr>
          </a:lstStyle>
          <a:p>
            <a:pPr lvl="0"/>
            <a:r>
              <a:rPr lang="en-US"/>
              <a:t>Click to edit Master text styles</a:t>
            </a:r>
          </a:p>
        </p:txBody>
      </p:sp>
    </p:spTree>
    <p:extLst>
      <p:ext uri="{BB962C8B-B14F-4D97-AF65-F5344CB8AC3E}">
        <p14:creationId xmlns:p14="http://schemas.microsoft.com/office/powerpoint/2010/main" val="4075656909"/>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3" name="Rectangle 2">
            <a:extLst>
              <a:ext uri="{FF2B5EF4-FFF2-40B4-BE49-F238E27FC236}">
                <a16:creationId xmlns:a16="http://schemas.microsoft.com/office/drawing/2014/main" id="{4D7A9ED2-ACA9-4239-A5C2-F13D44A59D92}"/>
              </a:ext>
            </a:extLst>
          </p:cNvPr>
          <p:cNvSpPr/>
          <p:nvPr userDrawn="1"/>
        </p:nvSpPr>
        <p:spPr>
          <a:xfrm>
            <a:off x="334963" y="3095341"/>
            <a:ext cx="2880717" cy="3394359"/>
          </a:xfrm>
          <a:prstGeom prst="rect">
            <a:avLst/>
          </a:prstGeom>
          <a:solidFill>
            <a:schemeClr val="bg1"/>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B39BC0F6-9E5C-4856-8A36-2E416E7BF1B3}"/>
              </a:ext>
            </a:extLst>
          </p:cNvPr>
          <p:cNvSpPr/>
          <p:nvPr userDrawn="1"/>
        </p:nvSpPr>
        <p:spPr>
          <a:xfrm>
            <a:off x="3404791" y="3078982"/>
            <a:ext cx="2683335" cy="3410718"/>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C31458E-50BE-4E6E-9DC5-99DEF1DA595A}"/>
              </a:ext>
            </a:extLst>
          </p:cNvPr>
          <p:cNvSpPr/>
          <p:nvPr userDrawn="1"/>
        </p:nvSpPr>
        <p:spPr>
          <a:xfrm>
            <a:off x="6277237" y="3078982"/>
            <a:ext cx="2689223" cy="3410718"/>
          </a:xfrm>
          <a:prstGeom prst="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10">
            <a:extLst>
              <a:ext uri="{FF2B5EF4-FFF2-40B4-BE49-F238E27FC236}">
                <a16:creationId xmlns:a16="http://schemas.microsoft.com/office/drawing/2014/main" id="{9F88DDDC-4C35-4CF5-B248-20EE8FEAF986}"/>
              </a:ext>
            </a:extLst>
          </p:cNvPr>
          <p:cNvSpPr>
            <a:spLocks noGrp="1"/>
          </p:cNvSpPr>
          <p:nvPr>
            <p:ph type="body" sz="quarter" idx="12"/>
          </p:nvPr>
        </p:nvSpPr>
        <p:spPr>
          <a:xfrm>
            <a:off x="358437" y="3540485"/>
            <a:ext cx="2857242" cy="2949214"/>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4" name="Text Placeholder 10">
            <a:extLst>
              <a:ext uri="{FF2B5EF4-FFF2-40B4-BE49-F238E27FC236}">
                <a16:creationId xmlns:a16="http://schemas.microsoft.com/office/drawing/2014/main" id="{A50F47CA-FC2E-4E41-9FE1-468493D92BB7}"/>
              </a:ext>
            </a:extLst>
          </p:cNvPr>
          <p:cNvSpPr>
            <a:spLocks noGrp="1"/>
          </p:cNvSpPr>
          <p:nvPr>
            <p:ph type="body" sz="quarter" idx="15"/>
          </p:nvPr>
        </p:nvSpPr>
        <p:spPr>
          <a:xfrm>
            <a:off x="3424930" y="3515320"/>
            <a:ext cx="2663196" cy="2978412"/>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6289147" y="3507965"/>
            <a:ext cx="2668991" cy="2981734"/>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4" name="Rectangle 3">
            <a:extLst>
              <a:ext uri="{FF2B5EF4-FFF2-40B4-BE49-F238E27FC236}">
                <a16:creationId xmlns:a16="http://schemas.microsoft.com/office/drawing/2014/main" id="{FCB9495C-766F-49C1-9B48-5EA52C6F9911}"/>
              </a:ext>
            </a:extLst>
          </p:cNvPr>
          <p:cNvSpPr/>
          <p:nvPr userDrawn="1"/>
        </p:nvSpPr>
        <p:spPr>
          <a:xfrm>
            <a:off x="316292" y="3110069"/>
            <a:ext cx="2899388" cy="419980"/>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75C092B1-222B-4B17-9B7E-8AB8D1F1952E}"/>
              </a:ext>
            </a:extLst>
          </p:cNvPr>
          <p:cNvSpPr/>
          <p:nvPr userDrawn="1"/>
        </p:nvSpPr>
        <p:spPr>
          <a:xfrm>
            <a:off x="3396354" y="3087985"/>
            <a:ext cx="2691771" cy="419980"/>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DCDCB516-3817-4B5C-91D7-7EACBCFA79BE}"/>
              </a:ext>
            </a:extLst>
          </p:cNvPr>
          <p:cNvSpPr/>
          <p:nvPr userDrawn="1"/>
        </p:nvSpPr>
        <p:spPr>
          <a:xfrm>
            <a:off x="6276020" y="3080159"/>
            <a:ext cx="2694557" cy="419981"/>
          </a:xfrm>
          <a:prstGeom prst="rect">
            <a:avLst/>
          </a:pr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 Placeholder 8">
            <a:extLst>
              <a:ext uri="{FF2B5EF4-FFF2-40B4-BE49-F238E27FC236}">
                <a16:creationId xmlns:a16="http://schemas.microsoft.com/office/drawing/2014/main" id="{F7C3D136-8E09-421E-92F0-5F44D9299B95}"/>
              </a:ext>
            </a:extLst>
          </p:cNvPr>
          <p:cNvSpPr>
            <a:spLocks noGrp="1"/>
          </p:cNvSpPr>
          <p:nvPr>
            <p:ph type="body" sz="quarter" idx="17"/>
          </p:nvPr>
        </p:nvSpPr>
        <p:spPr>
          <a:xfrm>
            <a:off x="334963" y="3095340"/>
            <a:ext cx="2880716"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19" name="Text Placeholder 8">
            <a:extLst>
              <a:ext uri="{FF2B5EF4-FFF2-40B4-BE49-F238E27FC236}">
                <a16:creationId xmlns:a16="http://schemas.microsoft.com/office/drawing/2014/main" id="{F9192133-37FE-4491-8547-E72ED03FA46E}"/>
              </a:ext>
            </a:extLst>
          </p:cNvPr>
          <p:cNvSpPr>
            <a:spLocks noGrp="1"/>
          </p:cNvSpPr>
          <p:nvPr>
            <p:ph type="body" sz="quarter" idx="18"/>
          </p:nvPr>
        </p:nvSpPr>
        <p:spPr>
          <a:xfrm>
            <a:off x="3424929" y="3095340"/>
            <a:ext cx="2689223"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2" name="Text Placeholder 8">
            <a:extLst>
              <a:ext uri="{FF2B5EF4-FFF2-40B4-BE49-F238E27FC236}">
                <a16:creationId xmlns:a16="http://schemas.microsoft.com/office/drawing/2014/main" id="{66A71B77-0252-4065-B18D-45EC1A350B36}"/>
              </a:ext>
            </a:extLst>
          </p:cNvPr>
          <p:cNvSpPr>
            <a:spLocks noGrp="1"/>
          </p:cNvSpPr>
          <p:nvPr>
            <p:ph type="body" sz="quarter" idx="19"/>
          </p:nvPr>
        </p:nvSpPr>
        <p:spPr>
          <a:xfrm>
            <a:off x="6282630" y="3094632"/>
            <a:ext cx="2690385"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3" name="Text Placeholder 8">
            <a:extLst>
              <a:ext uri="{FF2B5EF4-FFF2-40B4-BE49-F238E27FC236}">
                <a16:creationId xmlns:a16="http://schemas.microsoft.com/office/drawing/2014/main" id="{0C0B6960-CFEE-4C92-BDFF-C8EA783A51BD}"/>
              </a:ext>
            </a:extLst>
          </p:cNvPr>
          <p:cNvSpPr>
            <a:spLocks noGrp="1"/>
          </p:cNvSpPr>
          <p:nvPr>
            <p:ph type="body" sz="quarter" idx="20" hasCustomPrompt="1"/>
          </p:nvPr>
        </p:nvSpPr>
        <p:spPr>
          <a:xfrm>
            <a:off x="1352752" y="2216150"/>
            <a:ext cx="868611" cy="857250"/>
          </a:xfrm>
          <a:ln>
            <a:noFill/>
          </a:ln>
        </p:spPr>
        <p:txBody>
          <a:bodyPr anchor="ctr">
            <a:noAutofit/>
          </a:bodyPr>
          <a:lstStyle>
            <a:lvl1pPr marL="0" indent="0" algn="ctr">
              <a:buNone/>
              <a:defRPr sz="6000">
                <a:solidFill>
                  <a:schemeClr val="tx1">
                    <a:lumMod val="75000"/>
                    <a:lumOff val="25000"/>
                  </a:schemeClr>
                </a:solidFill>
                <a:latin typeface="Montserrat ExtraBold" panose="00000900000000000000" pitchFamily="50" charset="0"/>
              </a:defRPr>
            </a:lvl1pPr>
          </a:lstStyle>
          <a:p>
            <a:pPr lvl="0"/>
            <a:r>
              <a:rPr lang="en-US" dirty="0"/>
              <a:t>A</a:t>
            </a:r>
            <a:endParaRPr lang="en-GB" dirty="0"/>
          </a:p>
        </p:txBody>
      </p:sp>
      <p:sp>
        <p:nvSpPr>
          <p:cNvPr id="27" name="Text Placeholder 8">
            <a:extLst>
              <a:ext uri="{FF2B5EF4-FFF2-40B4-BE49-F238E27FC236}">
                <a16:creationId xmlns:a16="http://schemas.microsoft.com/office/drawing/2014/main" id="{197CD663-154C-4A84-949D-9E769989899B}"/>
              </a:ext>
            </a:extLst>
          </p:cNvPr>
          <p:cNvSpPr>
            <a:spLocks noGrp="1"/>
          </p:cNvSpPr>
          <p:nvPr>
            <p:ph type="body" sz="quarter" idx="21" hasCustomPrompt="1"/>
          </p:nvPr>
        </p:nvSpPr>
        <p:spPr>
          <a:xfrm>
            <a:off x="4335234" y="2216150"/>
            <a:ext cx="868611" cy="857250"/>
          </a:xfrm>
          <a:ln>
            <a:noFill/>
          </a:ln>
        </p:spPr>
        <p:txBody>
          <a:bodyPr anchor="ctr">
            <a:noAutofit/>
          </a:bodyPr>
          <a:lstStyle>
            <a:lvl1pPr marL="0" indent="0" algn="ctr">
              <a:buNone/>
              <a:defRPr sz="6000">
                <a:solidFill>
                  <a:schemeClr val="bg1">
                    <a:lumMod val="65000"/>
                  </a:schemeClr>
                </a:solidFill>
                <a:latin typeface="Montserrat ExtraBold" panose="00000900000000000000" pitchFamily="50" charset="0"/>
              </a:defRPr>
            </a:lvl1pPr>
          </a:lstStyle>
          <a:p>
            <a:pPr lvl="0"/>
            <a:r>
              <a:rPr lang="en-US" dirty="0"/>
              <a:t>B</a:t>
            </a:r>
            <a:endParaRPr lang="en-GB" dirty="0"/>
          </a:p>
        </p:txBody>
      </p:sp>
      <p:sp>
        <p:nvSpPr>
          <p:cNvPr id="28" name="Text Placeholder 8">
            <a:extLst>
              <a:ext uri="{FF2B5EF4-FFF2-40B4-BE49-F238E27FC236}">
                <a16:creationId xmlns:a16="http://schemas.microsoft.com/office/drawing/2014/main" id="{557E1AE0-3D30-450C-BF24-DA9F552F91F0}"/>
              </a:ext>
            </a:extLst>
          </p:cNvPr>
          <p:cNvSpPr>
            <a:spLocks noGrp="1"/>
          </p:cNvSpPr>
          <p:nvPr>
            <p:ph type="body" sz="quarter" idx="22"/>
          </p:nvPr>
        </p:nvSpPr>
        <p:spPr>
          <a:xfrm>
            <a:off x="7187542" y="2216150"/>
            <a:ext cx="868611" cy="857250"/>
          </a:xfrm>
          <a:ln>
            <a:noFill/>
          </a:ln>
        </p:spPr>
        <p:txBody>
          <a:bodyPr anchor="ctr">
            <a:noAutofit/>
          </a:bodyPr>
          <a:lstStyle>
            <a:lvl1pPr marL="0" indent="0" algn="ctr">
              <a:buNone/>
              <a:defRPr sz="6000">
                <a:solidFill>
                  <a:schemeClr val="tx1">
                    <a:lumMod val="65000"/>
                    <a:lumOff val="35000"/>
                  </a:schemeClr>
                </a:solidFill>
                <a:latin typeface="Montserrat ExtraBold" panose="00000900000000000000" pitchFamily="50" charset="0"/>
              </a:defRPr>
            </a:lvl1pPr>
          </a:lstStyle>
          <a:p>
            <a:pPr lvl="0"/>
            <a:r>
              <a:rPr lang="en-US"/>
              <a:t>Click to edit Master text styles</a:t>
            </a:r>
          </a:p>
        </p:txBody>
      </p:sp>
      <p:sp>
        <p:nvSpPr>
          <p:cNvPr id="21" name="Rectangle 20">
            <a:extLst>
              <a:ext uri="{FF2B5EF4-FFF2-40B4-BE49-F238E27FC236}">
                <a16:creationId xmlns:a16="http://schemas.microsoft.com/office/drawing/2014/main" id="{732EE8E8-FB5E-459E-94CF-2F60CBE93D28}"/>
              </a:ext>
            </a:extLst>
          </p:cNvPr>
          <p:cNvSpPr/>
          <p:nvPr userDrawn="1"/>
        </p:nvSpPr>
        <p:spPr>
          <a:xfrm>
            <a:off x="9155572" y="3078982"/>
            <a:ext cx="2694557" cy="3410718"/>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10">
            <a:extLst>
              <a:ext uri="{FF2B5EF4-FFF2-40B4-BE49-F238E27FC236}">
                <a16:creationId xmlns:a16="http://schemas.microsoft.com/office/drawing/2014/main" id="{4814E401-ABBF-470F-9600-EAABE8CC91F8}"/>
              </a:ext>
            </a:extLst>
          </p:cNvPr>
          <p:cNvSpPr>
            <a:spLocks noGrp="1"/>
          </p:cNvSpPr>
          <p:nvPr>
            <p:ph type="body" sz="quarter" idx="23"/>
          </p:nvPr>
        </p:nvSpPr>
        <p:spPr>
          <a:xfrm>
            <a:off x="9162127" y="3493023"/>
            <a:ext cx="2668991" cy="2989559"/>
          </a:xfrm>
          <a:ln>
            <a:solidFill>
              <a:schemeClr val="tx1">
                <a:lumMod val="50000"/>
                <a:lumOff val="50000"/>
              </a:schemeClr>
            </a:solidFill>
          </a:ln>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25" name="Rectangle 24">
            <a:extLst>
              <a:ext uri="{FF2B5EF4-FFF2-40B4-BE49-F238E27FC236}">
                <a16:creationId xmlns:a16="http://schemas.microsoft.com/office/drawing/2014/main" id="{710B8DAC-F1F5-4FEB-9002-A8B3A4AC5717}"/>
              </a:ext>
            </a:extLst>
          </p:cNvPr>
          <p:cNvSpPr/>
          <p:nvPr userDrawn="1"/>
        </p:nvSpPr>
        <p:spPr>
          <a:xfrm>
            <a:off x="9149000" y="3073042"/>
            <a:ext cx="2694557" cy="419981"/>
          </a:xfrm>
          <a:prstGeom prst="rect">
            <a:avLst/>
          </a:prstGeom>
          <a:solidFill>
            <a:schemeClr val="tx1">
              <a:lumMod val="50000"/>
              <a:lumOff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 Placeholder 8">
            <a:extLst>
              <a:ext uri="{FF2B5EF4-FFF2-40B4-BE49-F238E27FC236}">
                <a16:creationId xmlns:a16="http://schemas.microsoft.com/office/drawing/2014/main" id="{0926DFD8-3F12-407E-9A8C-5F06288CE04D}"/>
              </a:ext>
            </a:extLst>
          </p:cNvPr>
          <p:cNvSpPr>
            <a:spLocks noGrp="1"/>
          </p:cNvSpPr>
          <p:nvPr>
            <p:ph type="body" sz="quarter" idx="24"/>
          </p:nvPr>
        </p:nvSpPr>
        <p:spPr>
          <a:xfrm>
            <a:off x="9157657" y="3094632"/>
            <a:ext cx="2690385"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9" name="Text Placeholder 8">
            <a:extLst>
              <a:ext uri="{FF2B5EF4-FFF2-40B4-BE49-F238E27FC236}">
                <a16:creationId xmlns:a16="http://schemas.microsoft.com/office/drawing/2014/main" id="{51F8D665-36F9-4F46-A6F1-8C728E24C893}"/>
              </a:ext>
            </a:extLst>
          </p:cNvPr>
          <p:cNvSpPr>
            <a:spLocks noGrp="1"/>
          </p:cNvSpPr>
          <p:nvPr>
            <p:ph type="body" sz="quarter" idx="25" hasCustomPrompt="1"/>
          </p:nvPr>
        </p:nvSpPr>
        <p:spPr>
          <a:xfrm>
            <a:off x="10068543" y="2216150"/>
            <a:ext cx="868611" cy="857250"/>
          </a:xfrm>
          <a:ln>
            <a:noFill/>
          </a:ln>
        </p:spPr>
        <p:txBody>
          <a:bodyPr anchor="ctr">
            <a:noAutofit/>
          </a:bodyPr>
          <a:lstStyle>
            <a:lvl1pPr marL="0" indent="0" algn="ctr">
              <a:buNone/>
              <a:defRPr sz="6000">
                <a:solidFill>
                  <a:schemeClr val="tx1">
                    <a:lumMod val="50000"/>
                    <a:lumOff val="50000"/>
                  </a:schemeClr>
                </a:solidFill>
                <a:latin typeface="Montserrat ExtraBold" panose="00000900000000000000" pitchFamily="50" charset="0"/>
              </a:defRPr>
            </a:lvl1pPr>
          </a:lstStyle>
          <a:p>
            <a:pPr lvl="0"/>
            <a:r>
              <a:rPr lang="en-US" dirty="0"/>
              <a:t>D</a:t>
            </a:r>
            <a:endParaRPr lang="en-GB" dirty="0"/>
          </a:p>
        </p:txBody>
      </p:sp>
    </p:spTree>
    <p:extLst>
      <p:ext uri="{BB962C8B-B14F-4D97-AF65-F5344CB8AC3E}">
        <p14:creationId xmlns:p14="http://schemas.microsoft.com/office/powerpoint/2010/main" val="2313709063"/>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3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8" name="Rectangle 7">
            <a:extLst>
              <a:ext uri="{FF2B5EF4-FFF2-40B4-BE49-F238E27FC236}">
                <a16:creationId xmlns:a16="http://schemas.microsoft.com/office/drawing/2014/main" id="{BC31458E-50BE-4E6E-9DC5-99DEF1DA595A}"/>
              </a:ext>
            </a:extLst>
          </p:cNvPr>
          <p:cNvSpPr/>
          <p:nvPr userDrawn="1"/>
        </p:nvSpPr>
        <p:spPr>
          <a:xfrm>
            <a:off x="8091485" y="2816932"/>
            <a:ext cx="3067050" cy="3672778"/>
          </a:xfrm>
          <a:prstGeom prst="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reeform: Shape 24">
            <a:extLst>
              <a:ext uri="{FF2B5EF4-FFF2-40B4-BE49-F238E27FC236}">
                <a16:creationId xmlns:a16="http://schemas.microsoft.com/office/drawing/2014/main" id="{5C97B73E-6E61-49BC-97F9-D325B31A7A81}"/>
              </a:ext>
            </a:extLst>
          </p:cNvPr>
          <p:cNvSpPr/>
          <p:nvPr userDrawn="1"/>
        </p:nvSpPr>
        <p:spPr>
          <a:xfrm>
            <a:off x="4571205" y="2816932"/>
            <a:ext cx="3637954" cy="3672768"/>
          </a:xfrm>
          <a:custGeom>
            <a:avLst/>
            <a:gdLst>
              <a:gd name="connsiteX0" fmla="*/ 0 w 3637954"/>
              <a:gd name="connsiteY0" fmla="*/ 0 h 3672768"/>
              <a:gd name="connsiteX1" fmla="*/ 3067050 w 3637954"/>
              <a:gd name="connsiteY1" fmla="*/ 0 h 3672768"/>
              <a:gd name="connsiteX2" fmla="*/ 3067050 w 3637954"/>
              <a:gd name="connsiteY2" fmla="*/ 2180726 h 3672768"/>
              <a:gd name="connsiteX3" fmla="*/ 3299907 w 3637954"/>
              <a:gd name="connsiteY3" fmla="*/ 2180726 h 3672768"/>
              <a:gd name="connsiteX4" fmla="*/ 3299907 w 3637954"/>
              <a:gd name="connsiteY4" fmla="*/ 2034463 h 3672768"/>
              <a:gd name="connsiteX5" fmla="*/ 3637954 w 3637954"/>
              <a:gd name="connsiteY5" fmla="*/ 2430507 h 3672768"/>
              <a:gd name="connsiteX6" fmla="*/ 3299907 w 3637954"/>
              <a:gd name="connsiteY6" fmla="*/ 2826551 h 3672768"/>
              <a:gd name="connsiteX7" fmla="*/ 3299907 w 3637954"/>
              <a:gd name="connsiteY7" fmla="*/ 2680288 h 3672768"/>
              <a:gd name="connsiteX8" fmla="*/ 3067050 w 3637954"/>
              <a:gd name="connsiteY8" fmla="*/ 2680288 h 3672768"/>
              <a:gd name="connsiteX9" fmla="*/ 3067050 w 3637954"/>
              <a:gd name="connsiteY9" fmla="*/ 3672768 h 3672768"/>
              <a:gd name="connsiteX10" fmla="*/ 0 w 3637954"/>
              <a:gd name="connsiteY10" fmla="*/ 3672768 h 367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37954" h="3672768">
                <a:moveTo>
                  <a:pt x="0" y="0"/>
                </a:moveTo>
                <a:lnTo>
                  <a:pt x="3067050" y="0"/>
                </a:lnTo>
                <a:lnTo>
                  <a:pt x="3067050" y="2180726"/>
                </a:lnTo>
                <a:lnTo>
                  <a:pt x="3299907" y="2180726"/>
                </a:lnTo>
                <a:lnTo>
                  <a:pt x="3299907" y="2034463"/>
                </a:lnTo>
                <a:lnTo>
                  <a:pt x="3637954" y="2430507"/>
                </a:lnTo>
                <a:lnTo>
                  <a:pt x="3299907" y="2826551"/>
                </a:lnTo>
                <a:lnTo>
                  <a:pt x="3299907" y="2680288"/>
                </a:lnTo>
                <a:lnTo>
                  <a:pt x="3067050" y="2680288"/>
                </a:lnTo>
                <a:lnTo>
                  <a:pt x="3067050" y="3672768"/>
                </a:lnTo>
                <a:lnTo>
                  <a:pt x="0" y="3672768"/>
                </a:lnTo>
                <a:close/>
              </a:path>
            </a:pathLst>
          </a:cu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4" name="Freeform: Shape 23">
            <a:extLst>
              <a:ext uri="{FF2B5EF4-FFF2-40B4-BE49-F238E27FC236}">
                <a16:creationId xmlns:a16="http://schemas.microsoft.com/office/drawing/2014/main" id="{8398A2E3-1613-4097-865A-4C21D2F571D2}"/>
              </a:ext>
            </a:extLst>
          </p:cNvPr>
          <p:cNvSpPr/>
          <p:nvPr userDrawn="1"/>
        </p:nvSpPr>
        <p:spPr>
          <a:xfrm>
            <a:off x="1050925" y="2816932"/>
            <a:ext cx="3636037" cy="3697440"/>
          </a:xfrm>
          <a:custGeom>
            <a:avLst/>
            <a:gdLst>
              <a:gd name="connsiteX0" fmla="*/ 0 w 3636037"/>
              <a:gd name="connsiteY0" fmla="*/ 0 h 3697440"/>
              <a:gd name="connsiteX1" fmla="*/ 3067050 w 3636037"/>
              <a:gd name="connsiteY1" fmla="*/ 0 h 3697440"/>
              <a:gd name="connsiteX2" fmla="*/ 3067050 w 3636037"/>
              <a:gd name="connsiteY2" fmla="*/ 1082367 h 3697440"/>
              <a:gd name="connsiteX3" fmla="*/ 3297990 w 3636037"/>
              <a:gd name="connsiteY3" fmla="*/ 1082367 h 3697440"/>
              <a:gd name="connsiteX4" fmla="*/ 3297990 w 3636037"/>
              <a:gd name="connsiteY4" fmla="*/ 936104 h 3697440"/>
              <a:gd name="connsiteX5" fmla="*/ 3636037 w 3636037"/>
              <a:gd name="connsiteY5" fmla="*/ 1332148 h 3697440"/>
              <a:gd name="connsiteX6" fmla="*/ 3297990 w 3636037"/>
              <a:gd name="connsiteY6" fmla="*/ 1728192 h 3697440"/>
              <a:gd name="connsiteX7" fmla="*/ 3297990 w 3636037"/>
              <a:gd name="connsiteY7" fmla="*/ 1581929 h 3697440"/>
              <a:gd name="connsiteX8" fmla="*/ 3067050 w 3636037"/>
              <a:gd name="connsiteY8" fmla="*/ 1581929 h 3697440"/>
              <a:gd name="connsiteX9" fmla="*/ 3067050 w 3636037"/>
              <a:gd name="connsiteY9" fmla="*/ 3697440 h 3697440"/>
              <a:gd name="connsiteX10" fmla="*/ 0 w 3636037"/>
              <a:gd name="connsiteY10" fmla="*/ 3697440 h 369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36037" h="3697440">
                <a:moveTo>
                  <a:pt x="0" y="0"/>
                </a:moveTo>
                <a:lnTo>
                  <a:pt x="3067050" y="0"/>
                </a:lnTo>
                <a:lnTo>
                  <a:pt x="3067050" y="1082367"/>
                </a:lnTo>
                <a:lnTo>
                  <a:pt x="3297990" y="1082367"/>
                </a:lnTo>
                <a:lnTo>
                  <a:pt x="3297990" y="936104"/>
                </a:lnTo>
                <a:lnTo>
                  <a:pt x="3636037" y="1332148"/>
                </a:lnTo>
                <a:lnTo>
                  <a:pt x="3297990" y="1728192"/>
                </a:lnTo>
                <a:lnTo>
                  <a:pt x="3297990" y="1581929"/>
                </a:lnTo>
                <a:lnTo>
                  <a:pt x="3067050" y="1581929"/>
                </a:lnTo>
                <a:lnTo>
                  <a:pt x="3067050" y="3697440"/>
                </a:lnTo>
                <a:lnTo>
                  <a:pt x="0" y="3697440"/>
                </a:lnTo>
                <a:close/>
              </a:path>
            </a:pathLst>
          </a:custGeom>
          <a:solidFill>
            <a:schemeClr val="bg1"/>
          </a:solidFill>
          <a:ln w="381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10">
            <a:extLst>
              <a:ext uri="{FF2B5EF4-FFF2-40B4-BE49-F238E27FC236}">
                <a16:creationId xmlns:a16="http://schemas.microsoft.com/office/drawing/2014/main" id="{9F88DDDC-4C35-4CF5-B248-20EE8FEAF986}"/>
              </a:ext>
            </a:extLst>
          </p:cNvPr>
          <p:cNvSpPr>
            <a:spLocks noGrp="1"/>
          </p:cNvSpPr>
          <p:nvPr>
            <p:ph type="body" sz="quarter" idx="12"/>
          </p:nvPr>
        </p:nvSpPr>
        <p:spPr>
          <a:xfrm>
            <a:off x="1241425" y="3429000"/>
            <a:ext cx="2695575" cy="2825750"/>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4" name="Text Placeholder 10">
            <a:extLst>
              <a:ext uri="{FF2B5EF4-FFF2-40B4-BE49-F238E27FC236}">
                <a16:creationId xmlns:a16="http://schemas.microsoft.com/office/drawing/2014/main" id="{A50F47CA-FC2E-4E41-9FE1-468493D92BB7}"/>
              </a:ext>
            </a:extLst>
          </p:cNvPr>
          <p:cNvSpPr>
            <a:spLocks noGrp="1"/>
          </p:cNvSpPr>
          <p:nvPr>
            <p:ph type="body" sz="quarter" idx="15"/>
          </p:nvPr>
        </p:nvSpPr>
        <p:spPr>
          <a:xfrm>
            <a:off x="4763852" y="3429000"/>
            <a:ext cx="2689223" cy="2844790"/>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8245266" y="3429000"/>
            <a:ext cx="2689223" cy="2825749"/>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4" name="Rectangle 3">
            <a:extLst>
              <a:ext uri="{FF2B5EF4-FFF2-40B4-BE49-F238E27FC236}">
                <a16:creationId xmlns:a16="http://schemas.microsoft.com/office/drawing/2014/main" id="{FCB9495C-766F-49C1-9B48-5EA52C6F9911}"/>
              </a:ext>
            </a:extLst>
          </p:cNvPr>
          <p:cNvSpPr/>
          <p:nvPr userDrawn="1"/>
        </p:nvSpPr>
        <p:spPr>
          <a:xfrm>
            <a:off x="1050925" y="2816932"/>
            <a:ext cx="3067049" cy="419980"/>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75C092B1-222B-4B17-9B7E-8AB8D1F1952E}"/>
              </a:ext>
            </a:extLst>
          </p:cNvPr>
          <p:cNvSpPr/>
          <p:nvPr userDrawn="1"/>
        </p:nvSpPr>
        <p:spPr>
          <a:xfrm>
            <a:off x="4571205" y="2816932"/>
            <a:ext cx="3067050" cy="419980"/>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DCDCB516-3817-4B5C-91D7-7EACBCFA79BE}"/>
              </a:ext>
            </a:extLst>
          </p:cNvPr>
          <p:cNvSpPr/>
          <p:nvPr userDrawn="1"/>
        </p:nvSpPr>
        <p:spPr>
          <a:xfrm>
            <a:off x="8091485" y="2816931"/>
            <a:ext cx="3067049" cy="419981"/>
          </a:xfrm>
          <a:prstGeom prst="rect">
            <a:avLst/>
          </a:pr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 Placeholder 8">
            <a:extLst>
              <a:ext uri="{FF2B5EF4-FFF2-40B4-BE49-F238E27FC236}">
                <a16:creationId xmlns:a16="http://schemas.microsoft.com/office/drawing/2014/main" id="{F7C3D136-8E09-421E-92F0-5F44D9299B95}"/>
              </a:ext>
            </a:extLst>
          </p:cNvPr>
          <p:cNvSpPr>
            <a:spLocks noGrp="1"/>
          </p:cNvSpPr>
          <p:nvPr>
            <p:ph type="body" sz="quarter" idx="17"/>
          </p:nvPr>
        </p:nvSpPr>
        <p:spPr>
          <a:xfrm>
            <a:off x="1068388" y="2816225"/>
            <a:ext cx="3048000"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19" name="Text Placeholder 8">
            <a:extLst>
              <a:ext uri="{FF2B5EF4-FFF2-40B4-BE49-F238E27FC236}">
                <a16:creationId xmlns:a16="http://schemas.microsoft.com/office/drawing/2014/main" id="{F9192133-37FE-4491-8547-E72ED03FA46E}"/>
              </a:ext>
            </a:extLst>
          </p:cNvPr>
          <p:cNvSpPr>
            <a:spLocks noGrp="1"/>
          </p:cNvSpPr>
          <p:nvPr>
            <p:ph type="body" sz="quarter" idx="18"/>
          </p:nvPr>
        </p:nvSpPr>
        <p:spPr>
          <a:xfrm>
            <a:off x="4590256" y="2811350"/>
            <a:ext cx="3048000"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2" name="Text Placeholder 8">
            <a:extLst>
              <a:ext uri="{FF2B5EF4-FFF2-40B4-BE49-F238E27FC236}">
                <a16:creationId xmlns:a16="http://schemas.microsoft.com/office/drawing/2014/main" id="{66A71B77-0252-4065-B18D-45EC1A350B36}"/>
              </a:ext>
            </a:extLst>
          </p:cNvPr>
          <p:cNvSpPr>
            <a:spLocks noGrp="1"/>
          </p:cNvSpPr>
          <p:nvPr>
            <p:ph type="body" sz="quarter" idx="19"/>
          </p:nvPr>
        </p:nvSpPr>
        <p:spPr>
          <a:xfrm>
            <a:off x="8110534" y="2812747"/>
            <a:ext cx="3048000"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3" name="Text Placeholder 8">
            <a:extLst>
              <a:ext uri="{FF2B5EF4-FFF2-40B4-BE49-F238E27FC236}">
                <a16:creationId xmlns:a16="http://schemas.microsoft.com/office/drawing/2014/main" id="{0C0B6960-CFEE-4C92-BDFF-C8EA783A51BD}"/>
              </a:ext>
            </a:extLst>
          </p:cNvPr>
          <p:cNvSpPr>
            <a:spLocks noGrp="1"/>
          </p:cNvSpPr>
          <p:nvPr>
            <p:ph type="body" sz="quarter" idx="20" hasCustomPrompt="1"/>
          </p:nvPr>
        </p:nvSpPr>
        <p:spPr>
          <a:xfrm>
            <a:off x="2154907" y="1959682"/>
            <a:ext cx="868611" cy="857250"/>
          </a:xfrm>
          <a:ln>
            <a:noFill/>
          </a:ln>
        </p:spPr>
        <p:txBody>
          <a:bodyPr anchor="ctr">
            <a:noAutofit/>
          </a:bodyPr>
          <a:lstStyle>
            <a:lvl1pPr marL="0" indent="0" algn="ctr">
              <a:buNone/>
              <a:defRPr sz="6000">
                <a:solidFill>
                  <a:schemeClr val="tx1">
                    <a:lumMod val="75000"/>
                    <a:lumOff val="25000"/>
                  </a:schemeClr>
                </a:solidFill>
                <a:latin typeface="Montserrat ExtraBold" panose="00000900000000000000" pitchFamily="50" charset="0"/>
              </a:defRPr>
            </a:lvl1pPr>
          </a:lstStyle>
          <a:p>
            <a:pPr lvl="0"/>
            <a:r>
              <a:rPr lang="en-US" dirty="0"/>
              <a:t>A</a:t>
            </a:r>
            <a:endParaRPr lang="en-GB" dirty="0"/>
          </a:p>
        </p:txBody>
      </p:sp>
      <p:sp>
        <p:nvSpPr>
          <p:cNvPr id="27" name="Text Placeholder 8">
            <a:extLst>
              <a:ext uri="{FF2B5EF4-FFF2-40B4-BE49-F238E27FC236}">
                <a16:creationId xmlns:a16="http://schemas.microsoft.com/office/drawing/2014/main" id="{197CD663-154C-4A84-949D-9E769989899B}"/>
              </a:ext>
            </a:extLst>
          </p:cNvPr>
          <p:cNvSpPr>
            <a:spLocks noGrp="1"/>
          </p:cNvSpPr>
          <p:nvPr>
            <p:ph type="body" sz="quarter" idx="21" hasCustomPrompt="1"/>
          </p:nvPr>
        </p:nvSpPr>
        <p:spPr>
          <a:xfrm>
            <a:off x="5679950" y="1959682"/>
            <a:ext cx="868611" cy="857250"/>
          </a:xfrm>
          <a:ln>
            <a:noFill/>
          </a:ln>
        </p:spPr>
        <p:txBody>
          <a:bodyPr anchor="ctr">
            <a:noAutofit/>
          </a:bodyPr>
          <a:lstStyle>
            <a:lvl1pPr marL="0" indent="0" algn="ctr">
              <a:buNone/>
              <a:defRPr sz="6000">
                <a:solidFill>
                  <a:schemeClr val="bg1">
                    <a:lumMod val="65000"/>
                  </a:schemeClr>
                </a:solidFill>
                <a:latin typeface="Montserrat ExtraBold" panose="00000900000000000000" pitchFamily="50" charset="0"/>
              </a:defRPr>
            </a:lvl1pPr>
          </a:lstStyle>
          <a:p>
            <a:pPr lvl="0"/>
            <a:r>
              <a:rPr lang="en-US" dirty="0"/>
              <a:t>B</a:t>
            </a:r>
            <a:endParaRPr lang="en-GB" dirty="0"/>
          </a:p>
        </p:txBody>
      </p:sp>
      <p:sp>
        <p:nvSpPr>
          <p:cNvPr id="28" name="Text Placeholder 8">
            <a:extLst>
              <a:ext uri="{FF2B5EF4-FFF2-40B4-BE49-F238E27FC236}">
                <a16:creationId xmlns:a16="http://schemas.microsoft.com/office/drawing/2014/main" id="{557E1AE0-3D30-450C-BF24-DA9F552F91F0}"/>
              </a:ext>
            </a:extLst>
          </p:cNvPr>
          <p:cNvSpPr>
            <a:spLocks noGrp="1"/>
          </p:cNvSpPr>
          <p:nvPr>
            <p:ph type="body" sz="quarter" idx="22"/>
          </p:nvPr>
        </p:nvSpPr>
        <p:spPr>
          <a:xfrm>
            <a:off x="9155572" y="1959682"/>
            <a:ext cx="868611" cy="857250"/>
          </a:xfrm>
          <a:ln>
            <a:noFill/>
          </a:ln>
        </p:spPr>
        <p:txBody>
          <a:bodyPr anchor="ctr">
            <a:noAutofit/>
          </a:bodyPr>
          <a:lstStyle>
            <a:lvl1pPr marL="0" indent="0" algn="ctr">
              <a:buNone/>
              <a:defRPr sz="6000">
                <a:solidFill>
                  <a:schemeClr val="tx1">
                    <a:lumMod val="65000"/>
                    <a:lumOff val="35000"/>
                  </a:schemeClr>
                </a:solidFill>
                <a:latin typeface="Montserrat ExtraBold" panose="00000900000000000000" pitchFamily="50" charset="0"/>
              </a:defRPr>
            </a:lvl1pPr>
          </a:lstStyle>
          <a:p>
            <a:pPr lvl="0"/>
            <a:r>
              <a:rPr lang="en-US"/>
              <a:t>Click to edit Master text styles</a:t>
            </a:r>
          </a:p>
        </p:txBody>
      </p:sp>
    </p:spTree>
    <p:extLst>
      <p:ext uri="{BB962C8B-B14F-4D97-AF65-F5344CB8AC3E}">
        <p14:creationId xmlns:p14="http://schemas.microsoft.com/office/powerpoint/2010/main" val="3024379143"/>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4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21" name="Rectangle 20">
            <a:extLst>
              <a:ext uri="{FF2B5EF4-FFF2-40B4-BE49-F238E27FC236}">
                <a16:creationId xmlns:a16="http://schemas.microsoft.com/office/drawing/2014/main" id="{732EE8E8-FB5E-459E-94CF-2F60CBE93D28}"/>
              </a:ext>
            </a:extLst>
          </p:cNvPr>
          <p:cNvSpPr/>
          <p:nvPr userDrawn="1"/>
        </p:nvSpPr>
        <p:spPr>
          <a:xfrm>
            <a:off x="9155572" y="3078982"/>
            <a:ext cx="2694557" cy="3410718"/>
          </a:xfrm>
          <a:prstGeom prst="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reeform: Shape 32">
            <a:extLst>
              <a:ext uri="{FF2B5EF4-FFF2-40B4-BE49-F238E27FC236}">
                <a16:creationId xmlns:a16="http://schemas.microsoft.com/office/drawing/2014/main" id="{96AC6026-6DD3-40F0-A675-83A5008A24C9}"/>
              </a:ext>
            </a:extLst>
          </p:cNvPr>
          <p:cNvSpPr/>
          <p:nvPr userDrawn="1"/>
        </p:nvSpPr>
        <p:spPr>
          <a:xfrm>
            <a:off x="6277237" y="3078982"/>
            <a:ext cx="2963115" cy="3410718"/>
          </a:xfrm>
          <a:custGeom>
            <a:avLst/>
            <a:gdLst>
              <a:gd name="connsiteX0" fmla="*/ 0 w 2963115"/>
              <a:gd name="connsiteY0" fmla="*/ 0 h 3410718"/>
              <a:gd name="connsiteX1" fmla="*/ 2689223 w 2963115"/>
              <a:gd name="connsiteY1" fmla="*/ 0 h 3410718"/>
              <a:gd name="connsiteX2" fmla="*/ 2689223 w 2963115"/>
              <a:gd name="connsiteY2" fmla="*/ 2067969 h 3410718"/>
              <a:gd name="connsiteX3" fmla="*/ 2777093 w 2963115"/>
              <a:gd name="connsiteY3" fmla="*/ 2067969 h 3410718"/>
              <a:gd name="connsiteX4" fmla="*/ 2777093 w 2963115"/>
              <a:gd name="connsiteY4" fmla="*/ 1968958 h 3410718"/>
              <a:gd name="connsiteX5" fmla="*/ 2963115 w 2963115"/>
              <a:gd name="connsiteY5" fmla="*/ 2166980 h 3410718"/>
              <a:gd name="connsiteX6" fmla="*/ 2777093 w 2963115"/>
              <a:gd name="connsiteY6" fmla="*/ 2365002 h 3410718"/>
              <a:gd name="connsiteX7" fmla="*/ 2777093 w 2963115"/>
              <a:gd name="connsiteY7" fmla="*/ 2265991 h 3410718"/>
              <a:gd name="connsiteX8" fmla="*/ 2689223 w 2963115"/>
              <a:gd name="connsiteY8" fmla="*/ 2265991 h 3410718"/>
              <a:gd name="connsiteX9" fmla="*/ 2689223 w 2963115"/>
              <a:gd name="connsiteY9" fmla="*/ 3410718 h 3410718"/>
              <a:gd name="connsiteX10" fmla="*/ 0 w 2963115"/>
              <a:gd name="connsiteY10" fmla="*/ 3410718 h 341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3115" h="3410718">
                <a:moveTo>
                  <a:pt x="0" y="0"/>
                </a:moveTo>
                <a:lnTo>
                  <a:pt x="2689223" y="0"/>
                </a:lnTo>
                <a:lnTo>
                  <a:pt x="2689223" y="2067969"/>
                </a:lnTo>
                <a:lnTo>
                  <a:pt x="2777093" y="2067969"/>
                </a:lnTo>
                <a:lnTo>
                  <a:pt x="2777093" y="1968958"/>
                </a:lnTo>
                <a:lnTo>
                  <a:pt x="2963115" y="2166980"/>
                </a:lnTo>
                <a:lnTo>
                  <a:pt x="2777093" y="2365002"/>
                </a:lnTo>
                <a:lnTo>
                  <a:pt x="2777093" y="2265991"/>
                </a:lnTo>
                <a:lnTo>
                  <a:pt x="2689223" y="2265991"/>
                </a:lnTo>
                <a:lnTo>
                  <a:pt x="2689223" y="3410718"/>
                </a:lnTo>
                <a:lnTo>
                  <a:pt x="0" y="3410718"/>
                </a:lnTo>
                <a:close/>
              </a:path>
            </a:pathLst>
          </a:cu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4" name="Freeform: Shape 33">
            <a:extLst>
              <a:ext uri="{FF2B5EF4-FFF2-40B4-BE49-F238E27FC236}">
                <a16:creationId xmlns:a16="http://schemas.microsoft.com/office/drawing/2014/main" id="{0B3D01EB-6A47-42BD-AEA0-BD1A2B2D2942}"/>
              </a:ext>
            </a:extLst>
          </p:cNvPr>
          <p:cNvSpPr/>
          <p:nvPr userDrawn="1"/>
        </p:nvSpPr>
        <p:spPr>
          <a:xfrm>
            <a:off x="3404791" y="3078982"/>
            <a:ext cx="2960627" cy="3410718"/>
          </a:xfrm>
          <a:custGeom>
            <a:avLst/>
            <a:gdLst>
              <a:gd name="connsiteX0" fmla="*/ 0 w 2960627"/>
              <a:gd name="connsiteY0" fmla="*/ 0 h 3410718"/>
              <a:gd name="connsiteX1" fmla="*/ 2683335 w 2960627"/>
              <a:gd name="connsiteY1" fmla="*/ 0 h 3410718"/>
              <a:gd name="connsiteX2" fmla="*/ 2683335 w 2960627"/>
              <a:gd name="connsiteY2" fmla="*/ 1528529 h 3410718"/>
              <a:gd name="connsiteX3" fmla="*/ 2774605 w 2960627"/>
              <a:gd name="connsiteY3" fmla="*/ 1528529 h 3410718"/>
              <a:gd name="connsiteX4" fmla="*/ 2774605 w 2960627"/>
              <a:gd name="connsiteY4" fmla="*/ 1429518 h 3410718"/>
              <a:gd name="connsiteX5" fmla="*/ 2960627 w 2960627"/>
              <a:gd name="connsiteY5" fmla="*/ 1627540 h 3410718"/>
              <a:gd name="connsiteX6" fmla="*/ 2774605 w 2960627"/>
              <a:gd name="connsiteY6" fmla="*/ 1825562 h 3410718"/>
              <a:gd name="connsiteX7" fmla="*/ 2774605 w 2960627"/>
              <a:gd name="connsiteY7" fmla="*/ 1726551 h 3410718"/>
              <a:gd name="connsiteX8" fmla="*/ 2683335 w 2960627"/>
              <a:gd name="connsiteY8" fmla="*/ 1726551 h 3410718"/>
              <a:gd name="connsiteX9" fmla="*/ 2683335 w 2960627"/>
              <a:gd name="connsiteY9" fmla="*/ 3410718 h 3410718"/>
              <a:gd name="connsiteX10" fmla="*/ 0 w 2960627"/>
              <a:gd name="connsiteY10" fmla="*/ 3410718 h 341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0627" h="3410718">
                <a:moveTo>
                  <a:pt x="0" y="0"/>
                </a:moveTo>
                <a:lnTo>
                  <a:pt x="2683335" y="0"/>
                </a:lnTo>
                <a:lnTo>
                  <a:pt x="2683335" y="1528529"/>
                </a:lnTo>
                <a:lnTo>
                  <a:pt x="2774605" y="1528529"/>
                </a:lnTo>
                <a:lnTo>
                  <a:pt x="2774605" y="1429518"/>
                </a:lnTo>
                <a:lnTo>
                  <a:pt x="2960627" y="1627540"/>
                </a:lnTo>
                <a:lnTo>
                  <a:pt x="2774605" y="1825562"/>
                </a:lnTo>
                <a:lnTo>
                  <a:pt x="2774605" y="1726551"/>
                </a:lnTo>
                <a:lnTo>
                  <a:pt x="2683335" y="1726551"/>
                </a:lnTo>
                <a:lnTo>
                  <a:pt x="2683335" y="3410718"/>
                </a:lnTo>
                <a:lnTo>
                  <a:pt x="0" y="3410718"/>
                </a:lnTo>
                <a:close/>
              </a:path>
            </a:pathLst>
          </a:custGeom>
          <a:solidFill>
            <a:schemeClr val="bg1"/>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2" name="Freeform: Shape 31">
            <a:extLst>
              <a:ext uri="{FF2B5EF4-FFF2-40B4-BE49-F238E27FC236}">
                <a16:creationId xmlns:a16="http://schemas.microsoft.com/office/drawing/2014/main" id="{08F26B70-B4CB-446C-A628-3A9EEEC6F4DD}"/>
              </a:ext>
            </a:extLst>
          </p:cNvPr>
          <p:cNvSpPr/>
          <p:nvPr userDrawn="1"/>
        </p:nvSpPr>
        <p:spPr>
          <a:xfrm>
            <a:off x="334963" y="3095341"/>
            <a:ext cx="3168749" cy="3394359"/>
          </a:xfrm>
          <a:custGeom>
            <a:avLst/>
            <a:gdLst>
              <a:gd name="connsiteX0" fmla="*/ 0 w 3168749"/>
              <a:gd name="connsiteY0" fmla="*/ 0 h 3394359"/>
              <a:gd name="connsiteX1" fmla="*/ 2880717 w 3168749"/>
              <a:gd name="connsiteY1" fmla="*/ 0 h 3394359"/>
              <a:gd name="connsiteX2" fmla="*/ 2880717 w 3168749"/>
              <a:gd name="connsiteY2" fmla="*/ 972730 h 3394359"/>
              <a:gd name="connsiteX3" fmla="*/ 2982727 w 3168749"/>
              <a:gd name="connsiteY3" fmla="*/ 972730 h 3394359"/>
              <a:gd name="connsiteX4" fmla="*/ 2982727 w 3168749"/>
              <a:gd name="connsiteY4" fmla="*/ 873719 h 3394359"/>
              <a:gd name="connsiteX5" fmla="*/ 3168749 w 3168749"/>
              <a:gd name="connsiteY5" fmla="*/ 1071741 h 3394359"/>
              <a:gd name="connsiteX6" fmla="*/ 2982727 w 3168749"/>
              <a:gd name="connsiteY6" fmla="*/ 1269763 h 3394359"/>
              <a:gd name="connsiteX7" fmla="*/ 2982727 w 3168749"/>
              <a:gd name="connsiteY7" fmla="*/ 1170752 h 3394359"/>
              <a:gd name="connsiteX8" fmla="*/ 2880717 w 3168749"/>
              <a:gd name="connsiteY8" fmla="*/ 1170752 h 3394359"/>
              <a:gd name="connsiteX9" fmla="*/ 2880717 w 3168749"/>
              <a:gd name="connsiteY9" fmla="*/ 3394359 h 3394359"/>
              <a:gd name="connsiteX10" fmla="*/ 0 w 3168749"/>
              <a:gd name="connsiteY10" fmla="*/ 3394359 h 339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8749" h="3394359">
                <a:moveTo>
                  <a:pt x="0" y="0"/>
                </a:moveTo>
                <a:lnTo>
                  <a:pt x="2880717" y="0"/>
                </a:lnTo>
                <a:lnTo>
                  <a:pt x="2880717" y="972730"/>
                </a:lnTo>
                <a:lnTo>
                  <a:pt x="2982727" y="972730"/>
                </a:lnTo>
                <a:lnTo>
                  <a:pt x="2982727" y="873719"/>
                </a:lnTo>
                <a:lnTo>
                  <a:pt x="3168749" y="1071741"/>
                </a:lnTo>
                <a:lnTo>
                  <a:pt x="2982727" y="1269763"/>
                </a:lnTo>
                <a:lnTo>
                  <a:pt x="2982727" y="1170752"/>
                </a:lnTo>
                <a:lnTo>
                  <a:pt x="2880717" y="1170752"/>
                </a:lnTo>
                <a:lnTo>
                  <a:pt x="2880717" y="3394359"/>
                </a:lnTo>
                <a:lnTo>
                  <a:pt x="0" y="3394359"/>
                </a:lnTo>
                <a:close/>
              </a:path>
            </a:pathLst>
          </a:custGeom>
          <a:solidFill>
            <a:schemeClr val="bg1"/>
          </a:solidFill>
          <a:ln w="381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10">
            <a:extLst>
              <a:ext uri="{FF2B5EF4-FFF2-40B4-BE49-F238E27FC236}">
                <a16:creationId xmlns:a16="http://schemas.microsoft.com/office/drawing/2014/main" id="{9F88DDDC-4C35-4CF5-B248-20EE8FEAF986}"/>
              </a:ext>
            </a:extLst>
          </p:cNvPr>
          <p:cNvSpPr>
            <a:spLocks noGrp="1"/>
          </p:cNvSpPr>
          <p:nvPr>
            <p:ph type="body" sz="quarter" idx="12"/>
          </p:nvPr>
        </p:nvSpPr>
        <p:spPr>
          <a:xfrm>
            <a:off x="358437" y="3540485"/>
            <a:ext cx="2857242" cy="2949214"/>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4" name="Text Placeholder 10">
            <a:extLst>
              <a:ext uri="{FF2B5EF4-FFF2-40B4-BE49-F238E27FC236}">
                <a16:creationId xmlns:a16="http://schemas.microsoft.com/office/drawing/2014/main" id="{A50F47CA-FC2E-4E41-9FE1-468493D92BB7}"/>
              </a:ext>
            </a:extLst>
          </p:cNvPr>
          <p:cNvSpPr>
            <a:spLocks noGrp="1"/>
          </p:cNvSpPr>
          <p:nvPr>
            <p:ph type="body" sz="quarter" idx="15"/>
          </p:nvPr>
        </p:nvSpPr>
        <p:spPr>
          <a:xfrm>
            <a:off x="3424930" y="3515320"/>
            <a:ext cx="2663196" cy="2978412"/>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6289147" y="3507965"/>
            <a:ext cx="2668991" cy="2981734"/>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4" name="Rectangle 3">
            <a:extLst>
              <a:ext uri="{FF2B5EF4-FFF2-40B4-BE49-F238E27FC236}">
                <a16:creationId xmlns:a16="http://schemas.microsoft.com/office/drawing/2014/main" id="{FCB9495C-766F-49C1-9B48-5EA52C6F9911}"/>
              </a:ext>
            </a:extLst>
          </p:cNvPr>
          <p:cNvSpPr/>
          <p:nvPr userDrawn="1"/>
        </p:nvSpPr>
        <p:spPr>
          <a:xfrm>
            <a:off x="316292" y="3110069"/>
            <a:ext cx="2899388" cy="419980"/>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75C092B1-222B-4B17-9B7E-8AB8D1F1952E}"/>
              </a:ext>
            </a:extLst>
          </p:cNvPr>
          <p:cNvSpPr/>
          <p:nvPr userDrawn="1"/>
        </p:nvSpPr>
        <p:spPr>
          <a:xfrm>
            <a:off x="3396354" y="3087985"/>
            <a:ext cx="2691771" cy="419980"/>
          </a:xfrm>
          <a:prstGeom prst="rect">
            <a:avLst/>
          </a:prstGeom>
          <a:solidFill>
            <a:schemeClr val="tx1">
              <a:lumMod val="65000"/>
              <a:lumOff val="35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DCDCB516-3817-4B5C-91D7-7EACBCFA79BE}"/>
              </a:ext>
            </a:extLst>
          </p:cNvPr>
          <p:cNvSpPr/>
          <p:nvPr userDrawn="1"/>
        </p:nvSpPr>
        <p:spPr>
          <a:xfrm>
            <a:off x="6276020" y="3080159"/>
            <a:ext cx="2694557" cy="419981"/>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a:extLst>
              <a:ext uri="{FF2B5EF4-FFF2-40B4-BE49-F238E27FC236}">
                <a16:creationId xmlns:a16="http://schemas.microsoft.com/office/drawing/2014/main" id="{710B8DAC-F1F5-4FEB-9002-A8B3A4AC5717}"/>
              </a:ext>
            </a:extLst>
          </p:cNvPr>
          <p:cNvSpPr/>
          <p:nvPr userDrawn="1"/>
        </p:nvSpPr>
        <p:spPr>
          <a:xfrm>
            <a:off x="9149000" y="3073042"/>
            <a:ext cx="2694557" cy="419981"/>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 Placeholder 8">
            <a:extLst>
              <a:ext uri="{FF2B5EF4-FFF2-40B4-BE49-F238E27FC236}">
                <a16:creationId xmlns:a16="http://schemas.microsoft.com/office/drawing/2014/main" id="{F7C3D136-8E09-421E-92F0-5F44D9299B95}"/>
              </a:ext>
            </a:extLst>
          </p:cNvPr>
          <p:cNvSpPr>
            <a:spLocks noGrp="1"/>
          </p:cNvSpPr>
          <p:nvPr>
            <p:ph type="body" sz="quarter" idx="17"/>
          </p:nvPr>
        </p:nvSpPr>
        <p:spPr>
          <a:xfrm>
            <a:off x="334963" y="3095340"/>
            <a:ext cx="2880716"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19" name="Text Placeholder 8">
            <a:extLst>
              <a:ext uri="{FF2B5EF4-FFF2-40B4-BE49-F238E27FC236}">
                <a16:creationId xmlns:a16="http://schemas.microsoft.com/office/drawing/2014/main" id="{F9192133-37FE-4491-8547-E72ED03FA46E}"/>
              </a:ext>
            </a:extLst>
          </p:cNvPr>
          <p:cNvSpPr>
            <a:spLocks noGrp="1"/>
          </p:cNvSpPr>
          <p:nvPr>
            <p:ph type="body" sz="quarter" idx="18"/>
          </p:nvPr>
        </p:nvSpPr>
        <p:spPr>
          <a:xfrm>
            <a:off x="3424929" y="3095340"/>
            <a:ext cx="2689223"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2" name="Text Placeholder 8">
            <a:extLst>
              <a:ext uri="{FF2B5EF4-FFF2-40B4-BE49-F238E27FC236}">
                <a16:creationId xmlns:a16="http://schemas.microsoft.com/office/drawing/2014/main" id="{66A71B77-0252-4065-B18D-45EC1A350B36}"/>
              </a:ext>
            </a:extLst>
          </p:cNvPr>
          <p:cNvSpPr>
            <a:spLocks noGrp="1"/>
          </p:cNvSpPr>
          <p:nvPr>
            <p:ph type="body" sz="quarter" idx="19"/>
          </p:nvPr>
        </p:nvSpPr>
        <p:spPr>
          <a:xfrm>
            <a:off x="6282630" y="3094632"/>
            <a:ext cx="2690385"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3" name="Text Placeholder 8">
            <a:extLst>
              <a:ext uri="{FF2B5EF4-FFF2-40B4-BE49-F238E27FC236}">
                <a16:creationId xmlns:a16="http://schemas.microsoft.com/office/drawing/2014/main" id="{0C0B6960-CFEE-4C92-BDFF-C8EA783A51BD}"/>
              </a:ext>
            </a:extLst>
          </p:cNvPr>
          <p:cNvSpPr>
            <a:spLocks noGrp="1"/>
          </p:cNvSpPr>
          <p:nvPr>
            <p:ph type="body" sz="quarter" idx="20" hasCustomPrompt="1"/>
          </p:nvPr>
        </p:nvSpPr>
        <p:spPr>
          <a:xfrm>
            <a:off x="1352752" y="2216150"/>
            <a:ext cx="868611" cy="857250"/>
          </a:xfrm>
          <a:ln>
            <a:noFill/>
          </a:ln>
        </p:spPr>
        <p:txBody>
          <a:bodyPr anchor="ctr">
            <a:noAutofit/>
          </a:bodyPr>
          <a:lstStyle>
            <a:lvl1pPr marL="0" indent="0" algn="ctr">
              <a:buNone/>
              <a:defRPr sz="6000">
                <a:solidFill>
                  <a:schemeClr val="tx1">
                    <a:lumMod val="75000"/>
                    <a:lumOff val="25000"/>
                  </a:schemeClr>
                </a:solidFill>
                <a:latin typeface="Montserrat ExtraBold" panose="00000900000000000000" pitchFamily="50" charset="0"/>
              </a:defRPr>
            </a:lvl1pPr>
          </a:lstStyle>
          <a:p>
            <a:pPr lvl="0"/>
            <a:r>
              <a:rPr lang="en-US" dirty="0"/>
              <a:t>A</a:t>
            </a:r>
            <a:endParaRPr lang="en-GB" dirty="0"/>
          </a:p>
        </p:txBody>
      </p:sp>
      <p:sp>
        <p:nvSpPr>
          <p:cNvPr id="27" name="Text Placeholder 8">
            <a:extLst>
              <a:ext uri="{FF2B5EF4-FFF2-40B4-BE49-F238E27FC236}">
                <a16:creationId xmlns:a16="http://schemas.microsoft.com/office/drawing/2014/main" id="{197CD663-154C-4A84-949D-9E769989899B}"/>
              </a:ext>
            </a:extLst>
          </p:cNvPr>
          <p:cNvSpPr>
            <a:spLocks noGrp="1"/>
          </p:cNvSpPr>
          <p:nvPr>
            <p:ph type="body" sz="quarter" idx="21" hasCustomPrompt="1"/>
          </p:nvPr>
        </p:nvSpPr>
        <p:spPr>
          <a:xfrm>
            <a:off x="4335234" y="2216150"/>
            <a:ext cx="868611" cy="857250"/>
          </a:xfrm>
          <a:ln>
            <a:noFill/>
          </a:ln>
        </p:spPr>
        <p:txBody>
          <a:bodyPr anchor="ctr">
            <a:noAutofit/>
          </a:bodyPr>
          <a:lstStyle>
            <a:lvl1pPr marL="0" indent="0" algn="ctr">
              <a:buNone/>
              <a:defRPr sz="6000">
                <a:solidFill>
                  <a:schemeClr val="tx1">
                    <a:lumMod val="65000"/>
                    <a:lumOff val="35000"/>
                  </a:schemeClr>
                </a:solidFill>
                <a:latin typeface="Montserrat ExtraBold" panose="00000900000000000000" pitchFamily="50" charset="0"/>
              </a:defRPr>
            </a:lvl1pPr>
          </a:lstStyle>
          <a:p>
            <a:pPr lvl="0"/>
            <a:r>
              <a:rPr lang="en-US" dirty="0"/>
              <a:t>B</a:t>
            </a:r>
            <a:endParaRPr lang="en-GB" dirty="0"/>
          </a:p>
        </p:txBody>
      </p:sp>
      <p:sp>
        <p:nvSpPr>
          <p:cNvPr id="28" name="Text Placeholder 8">
            <a:extLst>
              <a:ext uri="{FF2B5EF4-FFF2-40B4-BE49-F238E27FC236}">
                <a16:creationId xmlns:a16="http://schemas.microsoft.com/office/drawing/2014/main" id="{557E1AE0-3D30-450C-BF24-DA9F552F91F0}"/>
              </a:ext>
            </a:extLst>
          </p:cNvPr>
          <p:cNvSpPr>
            <a:spLocks noGrp="1"/>
          </p:cNvSpPr>
          <p:nvPr>
            <p:ph type="body" sz="quarter" idx="22"/>
          </p:nvPr>
        </p:nvSpPr>
        <p:spPr>
          <a:xfrm>
            <a:off x="7187542" y="2216150"/>
            <a:ext cx="868611" cy="857250"/>
          </a:xfrm>
          <a:ln>
            <a:noFill/>
          </a:ln>
        </p:spPr>
        <p:txBody>
          <a:bodyPr anchor="ctr">
            <a:noAutofit/>
          </a:bodyPr>
          <a:lstStyle>
            <a:lvl1pPr marL="0" indent="0" algn="ctr">
              <a:buNone/>
              <a:defRPr sz="6000">
                <a:solidFill>
                  <a:schemeClr val="bg1">
                    <a:lumMod val="65000"/>
                  </a:schemeClr>
                </a:solidFill>
                <a:latin typeface="Montserrat ExtraBold" panose="00000900000000000000" pitchFamily="50" charset="0"/>
              </a:defRPr>
            </a:lvl1pPr>
          </a:lstStyle>
          <a:p>
            <a:pPr lvl="0"/>
            <a:r>
              <a:rPr lang="en-US"/>
              <a:t>Click to edit Master text styles</a:t>
            </a:r>
          </a:p>
        </p:txBody>
      </p:sp>
      <p:sp>
        <p:nvSpPr>
          <p:cNvPr id="24" name="Text Placeholder 10">
            <a:extLst>
              <a:ext uri="{FF2B5EF4-FFF2-40B4-BE49-F238E27FC236}">
                <a16:creationId xmlns:a16="http://schemas.microsoft.com/office/drawing/2014/main" id="{4814E401-ABBF-470F-9600-EAABE8CC91F8}"/>
              </a:ext>
            </a:extLst>
          </p:cNvPr>
          <p:cNvSpPr>
            <a:spLocks noGrp="1"/>
          </p:cNvSpPr>
          <p:nvPr>
            <p:ph type="body" sz="quarter" idx="23"/>
          </p:nvPr>
        </p:nvSpPr>
        <p:spPr>
          <a:xfrm>
            <a:off x="9162127" y="3493023"/>
            <a:ext cx="2668991" cy="2989559"/>
          </a:xfrm>
          <a:ln>
            <a:solidFill>
              <a:schemeClr val="tx1">
                <a:lumMod val="50000"/>
                <a:lumOff val="50000"/>
              </a:schemeClr>
            </a:solidFill>
          </a:ln>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26" name="Text Placeholder 8">
            <a:extLst>
              <a:ext uri="{FF2B5EF4-FFF2-40B4-BE49-F238E27FC236}">
                <a16:creationId xmlns:a16="http://schemas.microsoft.com/office/drawing/2014/main" id="{0926DFD8-3F12-407E-9A8C-5F06288CE04D}"/>
              </a:ext>
            </a:extLst>
          </p:cNvPr>
          <p:cNvSpPr>
            <a:spLocks noGrp="1"/>
          </p:cNvSpPr>
          <p:nvPr>
            <p:ph type="body" sz="quarter" idx="24"/>
          </p:nvPr>
        </p:nvSpPr>
        <p:spPr>
          <a:xfrm>
            <a:off x="9157657" y="3094632"/>
            <a:ext cx="2690385" cy="420688"/>
          </a:xfrm>
        </p:spPr>
        <p:txBody>
          <a:bodyPr anchor="ctr">
            <a:normAutofit/>
          </a:bodyPr>
          <a:lstStyle>
            <a:lvl1pPr marL="0" indent="0" algn="ctr">
              <a:buNone/>
              <a:defRPr sz="2400">
                <a:solidFill>
                  <a:schemeClr val="tx1">
                    <a:lumMod val="65000"/>
                    <a:lumOff val="35000"/>
                  </a:schemeClr>
                </a:solidFill>
                <a:latin typeface="Montserrat SemiBold" panose="00000700000000000000" pitchFamily="50" charset="0"/>
              </a:defRPr>
            </a:lvl1pPr>
          </a:lstStyle>
          <a:p>
            <a:pPr lvl="0"/>
            <a:r>
              <a:rPr lang="en-US"/>
              <a:t>Click to edit Master text styles</a:t>
            </a:r>
          </a:p>
        </p:txBody>
      </p:sp>
      <p:sp>
        <p:nvSpPr>
          <p:cNvPr id="29" name="Text Placeholder 8">
            <a:extLst>
              <a:ext uri="{FF2B5EF4-FFF2-40B4-BE49-F238E27FC236}">
                <a16:creationId xmlns:a16="http://schemas.microsoft.com/office/drawing/2014/main" id="{51F8D665-36F9-4F46-A6F1-8C728E24C893}"/>
              </a:ext>
            </a:extLst>
          </p:cNvPr>
          <p:cNvSpPr>
            <a:spLocks noGrp="1"/>
          </p:cNvSpPr>
          <p:nvPr>
            <p:ph type="body" sz="quarter" idx="25" hasCustomPrompt="1"/>
          </p:nvPr>
        </p:nvSpPr>
        <p:spPr>
          <a:xfrm>
            <a:off x="10068543" y="2216150"/>
            <a:ext cx="868611" cy="857250"/>
          </a:xfrm>
          <a:ln>
            <a:noFill/>
          </a:ln>
        </p:spPr>
        <p:txBody>
          <a:bodyPr anchor="ctr">
            <a:noAutofit/>
          </a:bodyPr>
          <a:lstStyle>
            <a:lvl1pPr marL="0" indent="0" algn="ctr">
              <a:buNone/>
              <a:defRPr sz="6000">
                <a:solidFill>
                  <a:schemeClr val="bg1">
                    <a:lumMod val="85000"/>
                  </a:schemeClr>
                </a:solidFill>
                <a:latin typeface="Montserrat ExtraBold" panose="00000900000000000000" pitchFamily="50" charset="0"/>
              </a:defRPr>
            </a:lvl1pPr>
          </a:lstStyle>
          <a:p>
            <a:pPr lvl="0"/>
            <a:r>
              <a:rPr lang="en-US" dirty="0"/>
              <a:t>D</a:t>
            </a:r>
            <a:endParaRPr lang="en-GB" dirty="0"/>
          </a:p>
        </p:txBody>
      </p:sp>
    </p:spTree>
    <p:extLst>
      <p:ext uri="{BB962C8B-B14F-4D97-AF65-F5344CB8AC3E}">
        <p14:creationId xmlns:p14="http://schemas.microsoft.com/office/powerpoint/2010/main" val="4148791506"/>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17" name="section 1 icon">
            <a:extLst>
              <a:ext uri="{FF2B5EF4-FFF2-40B4-BE49-F238E27FC236}">
                <a16:creationId xmlns:a16="http://schemas.microsoft.com/office/drawing/2014/main" id="{232EEA97-217A-43AB-99B8-C08F880EEB70}"/>
              </a:ext>
            </a:extLst>
          </p:cNvPr>
          <p:cNvSpPr>
            <a:spLocks noGrp="1"/>
          </p:cNvSpPr>
          <p:nvPr>
            <p:ph type="pic" sz="quarter" idx="17"/>
          </p:nvPr>
        </p:nvSpPr>
        <p:spPr>
          <a:xfrm>
            <a:off x="2044700" y="1981919"/>
            <a:ext cx="1079500" cy="108000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GB" dirty="0"/>
          </a:p>
        </p:txBody>
      </p:sp>
      <p:sp>
        <p:nvSpPr>
          <p:cNvPr id="11" name="section 1 text">
            <a:extLst>
              <a:ext uri="{FF2B5EF4-FFF2-40B4-BE49-F238E27FC236}">
                <a16:creationId xmlns:a16="http://schemas.microsoft.com/office/drawing/2014/main" id="{9F88DDDC-4C35-4CF5-B248-20EE8FEAF986}"/>
              </a:ext>
            </a:extLst>
          </p:cNvPr>
          <p:cNvSpPr>
            <a:spLocks noGrp="1"/>
          </p:cNvSpPr>
          <p:nvPr>
            <p:ph type="body" sz="quarter" idx="12"/>
          </p:nvPr>
        </p:nvSpPr>
        <p:spPr>
          <a:xfrm>
            <a:off x="1068387" y="3273277"/>
            <a:ext cx="3048001" cy="3216423"/>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26" name="section 2 icon">
            <a:extLst>
              <a:ext uri="{FF2B5EF4-FFF2-40B4-BE49-F238E27FC236}">
                <a16:creationId xmlns:a16="http://schemas.microsoft.com/office/drawing/2014/main" id="{6DC015A7-26B5-4E65-ABE0-E4CE1367E80B}"/>
              </a:ext>
            </a:extLst>
          </p:cNvPr>
          <p:cNvSpPr>
            <a:spLocks noGrp="1"/>
          </p:cNvSpPr>
          <p:nvPr>
            <p:ph type="pic" sz="quarter" idx="20"/>
          </p:nvPr>
        </p:nvSpPr>
        <p:spPr>
          <a:xfrm>
            <a:off x="5564980" y="1981919"/>
            <a:ext cx="1079500" cy="108000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GB" dirty="0"/>
          </a:p>
        </p:txBody>
      </p:sp>
      <p:sp>
        <p:nvSpPr>
          <p:cNvPr id="14" name="section 2 text">
            <a:extLst>
              <a:ext uri="{FF2B5EF4-FFF2-40B4-BE49-F238E27FC236}">
                <a16:creationId xmlns:a16="http://schemas.microsoft.com/office/drawing/2014/main" id="{A50F47CA-FC2E-4E41-9FE1-468493D92BB7}"/>
              </a:ext>
            </a:extLst>
          </p:cNvPr>
          <p:cNvSpPr>
            <a:spLocks noGrp="1"/>
          </p:cNvSpPr>
          <p:nvPr>
            <p:ph type="body" sz="quarter" idx="15"/>
          </p:nvPr>
        </p:nvSpPr>
        <p:spPr>
          <a:xfrm>
            <a:off x="4565650" y="3255953"/>
            <a:ext cx="3055938" cy="323374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21" name="section 3 icon">
            <a:extLst>
              <a:ext uri="{FF2B5EF4-FFF2-40B4-BE49-F238E27FC236}">
                <a16:creationId xmlns:a16="http://schemas.microsoft.com/office/drawing/2014/main" id="{E0069701-2003-44CD-AC7B-2E0828075F6F}"/>
              </a:ext>
            </a:extLst>
          </p:cNvPr>
          <p:cNvSpPr>
            <a:spLocks noGrp="1"/>
          </p:cNvSpPr>
          <p:nvPr>
            <p:ph type="pic" sz="quarter" idx="19"/>
          </p:nvPr>
        </p:nvSpPr>
        <p:spPr>
          <a:xfrm>
            <a:off x="9084760" y="1981919"/>
            <a:ext cx="1079500" cy="108000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GB" dirty="0"/>
          </a:p>
        </p:txBody>
      </p:sp>
      <p:sp>
        <p:nvSpPr>
          <p:cNvPr id="15" name="section 3 text">
            <a:extLst>
              <a:ext uri="{FF2B5EF4-FFF2-40B4-BE49-F238E27FC236}">
                <a16:creationId xmlns:a16="http://schemas.microsoft.com/office/drawing/2014/main" id="{360934D8-0D8F-4941-B851-5687B3B99226}"/>
              </a:ext>
            </a:extLst>
          </p:cNvPr>
          <p:cNvSpPr>
            <a:spLocks noGrp="1"/>
          </p:cNvSpPr>
          <p:nvPr>
            <p:ph type="body" sz="quarter" idx="16"/>
          </p:nvPr>
        </p:nvSpPr>
        <p:spPr>
          <a:xfrm>
            <a:off x="8075614" y="3236912"/>
            <a:ext cx="3047999" cy="3252788"/>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Tree>
    <p:extLst>
      <p:ext uri="{BB962C8B-B14F-4D97-AF65-F5344CB8AC3E}">
        <p14:creationId xmlns:p14="http://schemas.microsoft.com/office/powerpoint/2010/main" val="2830578830"/>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17" name="section 1 icon">
            <a:extLst>
              <a:ext uri="{FF2B5EF4-FFF2-40B4-BE49-F238E27FC236}">
                <a16:creationId xmlns:a16="http://schemas.microsoft.com/office/drawing/2014/main" id="{232EEA97-217A-43AB-99B8-C08F880EEB70}"/>
              </a:ext>
            </a:extLst>
          </p:cNvPr>
          <p:cNvSpPr>
            <a:spLocks noGrp="1"/>
          </p:cNvSpPr>
          <p:nvPr>
            <p:ph type="pic" sz="quarter" idx="17"/>
          </p:nvPr>
        </p:nvSpPr>
        <p:spPr>
          <a:xfrm>
            <a:off x="2232387" y="1981919"/>
            <a:ext cx="720000" cy="72000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GB" dirty="0"/>
          </a:p>
        </p:txBody>
      </p:sp>
      <p:sp>
        <p:nvSpPr>
          <p:cNvPr id="11" name="section 1 text">
            <a:extLst>
              <a:ext uri="{FF2B5EF4-FFF2-40B4-BE49-F238E27FC236}">
                <a16:creationId xmlns:a16="http://schemas.microsoft.com/office/drawing/2014/main" id="{9F88DDDC-4C35-4CF5-B248-20EE8FEAF986}"/>
              </a:ext>
            </a:extLst>
          </p:cNvPr>
          <p:cNvSpPr>
            <a:spLocks noGrp="1"/>
          </p:cNvSpPr>
          <p:nvPr>
            <p:ph type="body" sz="quarter" idx="12"/>
          </p:nvPr>
        </p:nvSpPr>
        <p:spPr>
          <a:xfrm>
            <a:off x="1068387" y="3273277"/>
            <a:ext cx="3048001" cy="3216423"/>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26" name="section 2 icon">
            <a:extLst>
              <a:ext uri="{FF2B5EF4-FFF2-40B4-BE49-F238E27FC236}">
                <a16:creationId xmlns:a16="http://schemas.microsoft.com/office/drawing/2014/main" id="{6DC015A7-26B5-4E65-ABE0-E4CE1367E80B}"/>
              </a:ext>
            </a:extLst>
          </p:cNvPr>
          <p:cNvSpPr>
            <a:spLocks noGrp="1"/>
          </p:cNvSpPr>
          <p:nvPr>
            <p:ph type="pic" sz="quarter" idx="20"/>
          </p:nvPr>
        </p:nvSpPr>
        <p:spPr>
          <a:xfrm>
            <a:off x="5736001" y="1981919"/>
            <a:ext cx="720000" cy="72000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GB" dirty="0"/>
          </a:p>
        </p:txBody>
      </p:sp>
      <p:sp>
        <p:nvSpPr>
          <p:cNvPr id="14" name="section 2 text">
            <a:extLst>
              <a:ext uri="{FF2B5EF4-FFF2-40B4-BE49-F238E27FC236}">
                <a16:creationId xmlns:a16="http://schemas.microsoft.com/office/drawing/2014/main" id="{A50F47CA-FC2E-4E41-9FE1-468493D92BB7}"/>
              </a:ext>
            </a:extLst>
          </p:cNvPr>
          <p:cNvSpPr>
            <a:spLocks noGrp="1"/>
          </p:cNvSpPr>
          <p:nvPr>
            <p:ph type="body" sz="quarter" idx="15"/>
          </p:nvPr>
        </p:nvSpPr>
        <p:spPr>
          <a:xfrm>
            <a:off x="4573586" y="3255953"/>
            <a:ext cx="3048001" cy="323374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21" name="section 3 icon">
            <a:extLst>
              <a:ext uri="{FF2B5EF4-FFF2-40B4-BE49-F238E27FC236}">
                <a16:creationId xmlns:a16="http://schemas.microsoft.com/office/drawing/2014/main" id="{E0069701-2003-44CD-AC7B-2E0828075F6F}"/>
              </a:ext>
            </a:extLst>
          </p:cNvPr>
          <p:cNvSpPr>
            <a:spLocks noGrp="1"/>
          </p:cNvSpPr>
          <p:nvPr>
            <p:ph type="pic" sz="quarter" idx="19"/>
          </p:nvPr>
        </p:nvSpPr>
        <p:spPr>
          <a:xfrm>
            <a:off x="9239613" y="1981919"/>
            <a:ext cx="720000" cy="72000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GB" dirty="0"/>
          </a:p>
        </p:txBody>
      </p:sp>
      <p:sp>
        <p:nvSpPr>
          <p:cNvPr id="15" name="section 3 text">
            <a:extLst>
              <a:ext uri="{FF2B5EF4-FFF2-40B4-BE49-F238E27FC236}">
                <a16:creationId xmlns:a16="http://schemas.microsoft.com/office/drawing/2014/main" id="{360934D8-0D8F-4941-B851-5687B3B99226}"/>
              </a:ext>
            </a:extLst>
          </p:cNvPr>
          <p:cNvSpPr>
            <a:spLocks noGrp="1"/>
          </p:cNvSpPr>
          <p:nvPr>
            <p:ph type="body" sz="quarter" idx="16"/>
          </p:nvPr>
        </p:nvSpPr>
        <p:spPr>
          <a:xfrm>
            <a:off x="8075614" y="3236912"/>
            <a:ext cx="3047999" cy="3252788"/>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0" name="section 1 title">
            <a:extLst>
              <a:ext uri="{FF2B5EF4-FFF2-40B4-BE49-F238E27FC236}">
                <a16:creationId xmlns:a16="http://schemas.microsoft.com/office/drawing/2014/main" id="{3A4199D5-CC87-4C3A-B5BA-BF2ECED9D665}"/>
              </a:ext>
            </a:extLst>
          </p:cNvPr>
          <p:cNvSpPr>
            <a:spLocks noGrp="1"/>
          </p:cNvSpPr>
          <p:nvPr>
            <p:ph type="body" sz="quarter" idx="22"/>
          </p:nvPr>
        </p:nvSpPr>
        <p:spPr>
          <a:xfrm>
            <a:off x="1068386" y="2776267"/>
            <a:ext cx="3048001" cy="442970"/>
          </a:xfrm>
          <a:noFill/>
          <a:ln>
            <a:noFill/>
          </a:ln>
        </p:spPr>
        <p:txBody>
          <a:bodyPr anchor="b">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2" name="section 1 title">
            <a:extLst>
              <a:ext uri="{FF2B5EF4-FFF2-40B4-BE49-F238E27FC236}">
                <a16:creationId xmlns:a16="http://schemas.microsoft.com/office/drawing/2014/main" id="{BD4D1B18-D65E-4139-9942-8872D8300AAA}"/>
              </a:ext>
            </a:extLst>
          </p:cNvPr>
          <p:cNvSpPr>
            <a:spLocks noGrp="1"/>
          </p:cNvSpPr>
          <p:nvPr>
            <p:ph type="body" sz="quarter" idx="23"/>
          </p:nvPr>
        </p:nvSpPr>
        <p:spPr>
          <a:xfrm>
            <a:off x="4563267" y="2797552"/>
            <a:ext cx="3048001" cy="442970"/>
          </a:xfrm>
          <a:noFill/>
          <a:ln>
            <a:noFill/>
          </a:ln>
        </p:spPr>
        <p:txBody>
          <a:bodyPr anchor="b">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3" name="section 1 title">
            <a:extLst>
              <a:ext uri="{FF2B5EF4-FFF2-40B4-BE49-F238E27FC236}">
                <a16:creationId xmlns:a16="http://schemas.microsoft.com/office/drawing/2014/main" id="{372BC8EF-1DAA-4E55-8C63-B387F7D0B624}"/>
              </a:ext>
            </a:extLst>
          </p:cNvPr>
          <p:cNvSpPr>
            <a:spLocks noGrp="1"/>
          </p:cNvSpPr>
          <p:nvPr>
            <p:ph type="body" sz="quarter" idx="24"/>
          </p:nvPr>
        </p:nvSpPr>
        <p:spPr>
          <a:xfrm>
            <a:off x="8075611" y="2776267"/>
            <a:ext cx="3048001" cy="442970"/>
          </a:xfrm>
          <a:noFill/>
          <a:ln>
            <a:noFill/>
          </a:ln>
        </p:spPr>
        <p:txBody>
          <a:bodyPr anchor="b">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Tree>
    <p:extLst>
      <p:ext uri="{BB962C8B-B14F-4D97-AF65-F5344CB8AC3E}">
        <p14:creationId xmlns:p14="http://schemas.microsoft.com/office/powerpoint/2010/main" val="434408150"/>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grey-subtitle">
    <p:bg>
      <p:bgRef idx="1001">
        <a:schemeClr val="bg1"/>
      </p:bgRef>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32EEA97-217A-43AB-99B8-C08F880EEB70}"/>
              </a:ext>
            </a:extLst>
          </p:cNvPr>
          <p:cNvSpPr>
            <a:spLocks noGrp="1"/>
          </p:cNvSpPr>
          <p:nvPr>
            <p:ph type="pic" sz="quarter" idx="17"/>
          </p:nvPr>
        </p:nvSpPr>
        <p:spPr>
          <a:xfrm>
            <a:off x="0" y="2852935"/>
            <a:ext cx="3971764" cy="4005065"/>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3" name="Picture Placeholder 16">
            <a:extLst>
              <a:ext uri="{FF2B5EF4-FFF2-40B4-BE49-F238E27FC236}">
                <a16:creationId xmlns:a16="http://schemas.microsoft.com/office/drawing/2014/main" id="{4EA2C72B-8A3C-4F73-82D5-3DA1B6A9F9E7}"/>
              </a:ext>
            </a:extLst>
          </p:cNvPr>
          <p:cNvSpPr>
            <a:spLocks noGrp="1"/>
          </p:cNvSpPr>
          <p:nvPr>
            <p:ph type="pic" sz="quarter" idx="18"/>
          </p:nvPr>
        </p:nvSpPr>
        <p:spPr>
          <a:xfrm>
            <a:off x="4116388" y="2852935"/>
            <a:ext cx="3971764" cy="4005065"/>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4" name="Picture Placeholder 16">
            <a:extLst>
              <a:ext uri="{FF2B5EF4-FFF2-40B4-BE49-F238E27FC236}">
                <a16:creationId xmlns:a16="http://schemas.microsoft.com/office/drawing/2014/main" id="{7A1DC771-DC80-489C-8BC2-F5048106BF3C}"/>
              </a:ext>
            </a:extLst>
          </p:cNvPr>
          <p:cNvSpPr>
            <a:spLocks noGrp="1"/>
          </p:cNvSpPr>
          <p:nvPr>
            <p:ph type="pic" sz="quarter" idx="19"/>
          </p:nvPr>
        </p:nvSpPr>
        <p:spPr>
          <a:xfrm>
            <a:off x="8220237" y="2830731"/>
            <a:ext cx="3956710" cy="4027269"/>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7" name="Freeform: Shape 36">
            <a:extLst>
              <a:ext uri="{FF2B5EF4-FFF2-40B4-BE49-F238E27FC236}">
                <a16:creationId xmlns:a16="http://schemas.microsoft.com/office/drawing/2014/main" id="{9259C4F8-8C4F-4978-9FE3-C2B1BBBD2AC7}"/>
              </a:ext>
            </a:extLst>
          </p:cNvPr>
          <p:cNvSpPr/>
          <p:nvPr userDrawn="1"/>
        </p:nvSpPr>
        <p:spPr>
          <a:xfrm>
            <a:off x="0" y="0"/>
            <a:ext cx="12176947" cy="6858000"/>
          </a:xfrm>
          <a:custGeom>
            <a:avLst/>
            <a:gdLst>
              <a:gd name="connsiteX0" fmla="*/ 0 w 12176947"/>
              <a:gd name="connsiteY0" fmla="*/ 0 h 6858000"/>
              <a:gd name="connsiteX1" fmla="*/ 12176947 w 12176947"/>
              <a:gd name="connsiteY1" fmla="*/ 0 h 6858000"/>
              <a:gd name="connsiteX2" fmla="*/ 12176947 w 12176947"/>
              <a:gd name="connsiteY2" fmla="*/ 2911359 h 6858000"/>
              <a:gd name="connsiteX3" fmla="*/ 8230306 w 12176947"/>
              <a:gd name="connsiteY3" fmla="*/ 2911359 h 6858000"/>
              <a:gd name="connsiteX4" fmla="*/ 8230306 w 12176947"/>
              <a:gd name="connsiteY4" fmla="*/ 6858000 h 6858000"/>
              <a:gd name="connsiteX5" fmla="*/ 8061794 w 12176947"/>
              <a:gd name="connsiteY5" fmla="*/ 6858000 h 6858000"/>
              <a:gd name="connsiteX6" fmla="*/ 8061794 w 12176947"/>
              <a:gd name="connsiteY6" fmla="*/ 2911359 h 6858000"/>
              <a:gd name="connsiteX7" fmla="*/ 4115153 w 12176947"/>
              <a:gd name="connsiteY7" fmla="*/ 2911359 h 6858000"/>
              <a:gd name="connsiteX8" fmla="*/ 4115153 w 12176947"/>
              <a:gd name="connsiteY8" fmla="*/ 6858000 h 6858000"/>
              <a:gd name="connsiteX9" fmla="*/ 3946641 w 12176947"/>
              <a:gd name="connsiteY9" fmla="*/ 6858000 h 6858000"/>
              <a:gd name="connsiteX10" fmla="*/ 3946641 w 12176947"/>
              <a:gd name="connsiteY10" fmla="*/ 2911359 h 6858000"/>
              <a:gd name="connsiteX11" fmla="*/ 0 w 12176947"/>
              <a:gd name="connsiteY11" fmla="*/ 29113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76947" h="6858000">
                <a:moveTo>
                  <a:pt x="0" y="0"/>
                </a:moveTo>
                <a:lnTo>
                  <a:pt x="12176947" y="0"/>
                </a:lnTo>
                <a:lnTo>
                  <a:pt x="12176947" y="2911359"/>
                </a:lnTo>
                <a:lnTo>
                  <a:pt x="8230306" y="2911359"/>
                </a:lnTo>
                <a:lnTo>
                  <a:pt x="8230306" y="6858000"/>
                </a:lnTo>
                <a:lnTo>
                  <a:pt x="8061794" y="6858000"/>
                </a:lnTo>
                <a:lnTo>
                  <a:pt x="8061794" y="2911359"/>
                </a:lnTo>
                <a:lnTo>
                  <a:pt x="4115153" y="2911359"/>
                </a:lnTo>
                <a:lnTo>
                  <a:pt x="4115153" y="6858000"/>
                </a:lnTo>
                <a:lnTo>
                  <a:pt x="3946641" y="6858000"/>
                </a:lnTo>
                <a:lnTo>
                  <a:pt x="3946641" y="2911359"/>
                </a:lnTo>
                <a:lnTo>
                  <a:pt x="0" y="291135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152636"/>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908720"/>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8636001" y="1674813"/>
            <a:ext cx="3221038" cy="1106419"/>
          </a:xfrm>
          <a:noFill/>
          <a:ln>
            <a:noFill/>
          </a:ln>
        </p:spPr>
        <p:txBody>
          <a:bodyPr>
            <a:normAutofit/>
          </a:bodyPr>
          <a:lstStyle>
            <a:lvl1pPr marL="0" indent="0">
              <a:buNone/>
              <a:defRPr sz="1800"/>
            </a:lvl1pPr>
          </a:lstStyle>
          <a:p>
            <a:pPr lvl="0"/>
            <a:r>
              <a:rPr lang="en-US"/>
              <a:t>Click to edit Master text styles</a:t>
            </a:r>
          </a:p>
        </p:txBody>
      </p:sp>
      <p:sp>
        <p:nvSpPr>
          <p:cNvPr id="35" name="Text Placeholder 10">
            <a:extLst>
              <a:ext uri="{FF2B5EF4-FFF2-40B4-BE49-F238E27FC236}">
                <a16:creationId xmlns:a16="http://schemas.microsoft.com/office/drawing/2014/main" id="{1ED51099-0770-4164-835F-10C11D9E12D2}"/>
              </a:ext>
            </a:extLst>
          </p:cNvPr>
          <p:cNvSpPr>
            <a:spLocks noGrp="1"/>
          </p:cNvSpPr>
          <p:nvPr>
            <p:ph type="body" sz="quarter" idx="20"/>
          </p:nvPr>
        </p:nvSpPr>
        <p:spPr>
          <a:xfrm>
            <a:off x="320918" y="1674813"/>
            <a:ext cx="3260484" cy="1106419"/>
          </a:xfrm>
          <a:noFill/>
          <a:ln>
            <a:noFill/>
          </a:ln>
        </p:spPr>
        <p:txBody>
          <a:bodyPr>
            <a:normAutofit/>
          </a:bodyPr>
          <a:lstStyle>
            <a:lvl1pPr marL="0" indent="0">
              <a:buNone/>
              <a:defRPr sz="1800"/>
            </a:lvl1pPr>
          </a:lstStyle>
          <a:p>
            <a:pPr lvl="0"/>
            <a:r>
              <a:rPr lang="en-US"/>
              <a:t>Click to edit Master text styles</a:t>
            </a:r>
          </a:p>
        </p:txBody>
      </p:sp>
      <p:sp>
        <p:nvSpPr>
          <p:cNvPr id="36" name="Text Placeholder 10">
            <a:extLst>
              <a:ext uri="{FF2B5EF4-FFF2-40B4-BE49-F238E27FC236}">
                <a16:creationId xmlns:a16="http://schemas.microsoft.com/office/drawing/2014/main" id="{51FE1158-B9FF-4544-B1E6-716D71D4953C}"/>
              </a:ext>
            </a:extLst>
          </p:cNvPr>
          <p:cNvSpPr>
            <a:spLocks noGrp="1"/>
          </p:cNvSpPr>
          <p:nvPr>
            <p:ph type="body" sz="quarter" idx="21"/>
          </p:nvPr>
        </p:nvSpPr>
        <p:spPr>
          <a:xfrm>
            <a:off x="4495799" y="1674813"/>
            <a:ext cx="3244851" cy="1106419"/>
          </a:xfrm>
          <a:noFill/>
          <a:ln>
            <a:noFill/>
          </a:ln>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2875271192"/>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grey-subtitle">
    <p:bg>
      <p:bgRef idx="1001">
        <a:schemeClr val="bg1"/>
      </p:bgRef>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32EEA97-217A-43AB-99B8-C08F880EEB70}"/>
              </a:ext>
            </a:extLst>
          </p:cNvPr>
          <p:cNvSpPr>
            <a:spLocks noGrp="1"/>
          </p:cNvSpPr>
          <p:nvPr>
            <p:ph type="pic" sz="quarter" idx="17"/>
          </p:nvPr>
        </p:nvSpPr>
        <p:spPr>
          <a:xfrm>
            <a:off x="0" y="2852935"/>
            <a:ext cx="3971764" cy="4005065"/>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3" name="Picture Placeholder 16">
            <a:extLst>
              <a:ext uri="{FF2B5EF4-FFF2-40B4-BE49-F238E27FC236}">
                <a16:creationId xmlns:a16="http://schemas.microsoft.com/office/drawing/2014/main" id="{4EA2C72B-8A3C-4F73-82D5-3DA1B6A9F9E7}"/>
              </a:ext>
            </a:extLst>
          </p:cNvPr>
          <p:cNvSpPr>
            <a:spLocks noGrp="1"/>
          </p:cNvSpPr>
          <p:nvPr>
            <p:ph type="pic" sz="quarter" idx="18"/>
          </p:nvPr>
        </p:nvSpPr>
        <p:spPr>
          <a:xfrm>
            <a:off x="4116388" y="2852935"/>
            <a:ext cx="3971764" cy="4005065"/>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4" name="Picture Placeholder 16">
            <a:extLst>
              <a:ext uri="{FF2B5EF4-FFF2-40B4-BE49-F238E27FC236}">
                <a16:creationId xmlns:a16="http://schemas.microsoft.com/office/drawing/2014/main" id="{7A1DC771-DC80-489C-8BC2-F5048106BF3C}"/>
              </a:ext>
            </a:extLst>
          </p:cNvPr>
          <p:cNvSpPr>
            <a:spLocks noGrp="1"/>
          </p:cNvSpPr>
          <p:nvPr>
            <p:ph type="pic" sz="quarter" idx="19"/>
          </p:nvPr>
        </p:nvSpPr>
        <p:spPr>
          <a:xfrm>
            <a:off x="8220237" y="2830731"/>
            <a:ext cx="3956710" cy="4027269"/>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7" name="Freeform: Shape 36">
            <a:extLst>
              <a:ext uri="{FF2B5EF4-FFF2-40B4-BE49-F238E27FC236}">
                <a16:creationId xmlns:a16="http://schemas.microsoft.com/office/drawing/2014/main" id="{9259C4F8-8C4F-4978-9FE3-C2B1BBBD2AC7}"/>
              </a:ext>
            </a:extLst>
          </p:cNvPr>
          <p:cNvSpPr/>
          <p:nvPr userDrawn="1"/>
        </p:nvSpPr>
        <p:spPr>
          <a:xfrm>
            <a:off x="0" y="0"/>
            <a:ext cx="12176947" cy="6858000"/>
          </a:xfrm>
          <a:custGeom>
            <a:avLst/>
            <a:gdLst>
              <a:gd name="connsiteX0" fmla="*/ 0 w 12176947"/>
              <a:gd name="connsiteY0" fmla="*/ 0 h 6858000"/>
              <a:gd name="connsiteX1" fmla="*/ 12176947 w 12176947"/>
              <a:gd name="connsiteY1" fmla="*/ 0 h 6858000"/>
              <a:gd name="connsiteX2" fmla="*/ 12176947 w 12176947"/>
              <a:gd name="connsiteY2" fmla="*/ 2911359 h 6858000"/>
              <a:gd name="connsiteX3" fmla="*/ 8230306 w 12176947"/>
              <a:gd name="connsiteY3" fmla="*/ 2911359 h 6858000"/>
              <a:gd name="connsiteX4" fmla="*/ 8230306 w 12176947"/>
              <a:gd name="connsiteY4" fmla="*/ 6858000 h 6858000"/>
              <a:gd name="connsiteX5" fmla="*/ 8061794 w 12176947"/>
              <a:gd name="connsiteY5" fmla="*/ 6858000 h 6858000"/>
              <a:gd name="connsiteX6" fmla="*/ 8061794 w 12176947"/>
              <a:gd name="connsiteY6" fmla="*/ 2911359 h 6858000"/>
              <a:gd name="connsiteX7" fmla="*/ 4115153 w 12176947"/>
              <a:gd name="connsiteY7" fmla="*/ 2911359 h 6858000"/>
              <a:gd name="connsiteX8" fmla="*/ 4115153 w 12176947"/>
              <a:gd name="connsiteY8" fmla="*/ 6858000 h 6858000"/>
              <a:gd name="connsiteX9" fmla="*/ 3946641 w 12176947"/>
              <a:gd name="connsiteY9" fmla="*/ 6858000 h 6858000"/>
              <a:gd name="connsiteX10" fmla="*/ 3946641 w 12176947"/>
              <a:gd name="connsiteY10" fmla="*/ 2911359 h 6858000"/>
              <a:gd name="connsiteX11" fmla="*/ 0 w 12176947"/>
              <a:gd name="connsiteY11" fmla="*/ 29113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76947" h="6858000">
                <a:moveTo>
                  <a:pt x="0" y="0"/>
                </a:moveTo>
                <a:lnTo>
                  <a:pt x="12176947" y="0"/>
                </a:lnTo>
                <a:lnTo>
                  <a:pt x="12176947" y="2911359"/>
                </a:lnTo>
                <a:lnTo>
                  <a:pt x="8230306" y="2911359"/>
                </a:lnTo>
                <a:lnTo>
                  <a:pt x="8230306" y="6858000"/>
                </a:lnTo>
                <a:lnTo>
                  <a:pt x="8061794" y="6858000"/>
                </a:lnTo>
                <a:lnTo>
                  <a:pt x="8061794" y="2911359"/>
                </a:lnTo>
                <a:lnTo>
                  <a:pt x="4115153" y="2911359"/>
                </a:lnTo>
                <a:lnTo>
                  <a:pt x="4115153" y="6858000"/>
                </a:lnTo>
                <a:lnTo>
                  <a:pt x="3946641" y="6858000"/>
                </a:lnTo>
                <a:lnTo>
                  <a:pt x="3946641" y="2911359"/>
                </a:lnTo>
                <a:lnTo>
                  <a:pt x="0" y="291135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152636"/>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908720"/>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35" name="section 1 text">
            <a:extLst>
              <a:ext uri="{FF2B5EF4-FFF2-40B4-BE49-F238E27FC236}">
                <a16:creationId xmlns:a16="http://schemas.microsoft.com/office/drawing/2014/main" id="{1ED51099-0770-4164-835F-10C11D9E12D2}"/>
              </a:ext>
            </a:extLst>
          </p:cNvPr>
          <p:cNvSpPr>
            <a:spLocks noGrp="1"/>
          </p:cNvSpPr>
          <p:nvPr>
            <p:ph type="body" sz="quarter" idx="20"/>
          </p:nvPr>
        </p:nvSpPr>
        <p:spPr>
          <a:xfrm>
            <a:off x="320918" y="2111375"/>
            <a:ext cx="3260484" cy="669857"/>
          </a:xfrm>
          <a:noFill/>
          <a:ln>
            <a:noFill/>
          </a:ln>
        </p:spPr>
        <p:txBody>
          <a:bodyPr>
            <a:normAutofit/>
          </a:bodyPr>
          <a:lstStyle>
            <a:lvl1pPr marL="0" indent="0">
              <a:buNone/>
              <a:defRPr sz="1800"/>
            </a:lvl1pPr>
          </a:lstStyle>
          <a:p>
            <a:pPr lvl="0"/>
            <a:r>
              <a:rPr lang="en-US"/>
              <a:t>Click to edit Master text styles</a:t>
            </a:r>
          </a:p>
        </p:txBody>
      </p:sp>
      <p:sp>
        <p:nvSpPr>
          <p:cNvPr id="11" name="section 1 title">
            <a:extLst>
              <a:ext uri="{FF2B5EF4-FFF2-40B4-BE49-F238E27FC236}">
                <a16:creationId xmlns:a16="http://schemas.microsoft.com/office/drawing/2014/main" id="{F2116A9C-98BE-448C-8C3D-168CB7D1A970}"/>
              </a:ext>
            </a:extLst>
          </p:cNvPr>
          <p:cNvSpPr>
            <a:spLocks noGrp="1"/>
          </p:cNvSpPr>
          <p:nvPr>
            <p:ph type="body" sz="quarter" idx="22"/>
          </p:nvPr>
        </p:nvSpPr>
        <p:spPr>
          <a:xfrm>
            <a:off x="323273" y="1674813"/>
            <a:ext cx="3260484" cy="442970"/>
          </a:xfrm>
          <a:noFill/>
          <a:ln>
            <a:noFill/>
          </a:ln>
        </p:spPr>
        <p:txBody>
          <a:bodyP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2" name="section 2 title">
            <a:extLst>
              <a:ext uri="{FF2B5EF4-FFF2-40B4-BE49-F238E27FC236}">
                <a16:creationId xmlns:a16="http://schemas.microsoft.com/office/drawing/2014/main" id="{61886C56-F24F-4CF4-8CB2-BBEB6B610343}"/>
              </a:ext>
            </a:extLst>
          </p:cNvPr>
          <p:cNvSpPr>
            <a:spLocks noGrp="1"/>
          </p:cNvSpPr>
          <p:nvPr>
            <p:ph type="body" sz="quarter" idx="23"/>
          </p:nvPr>
        </p:nvSpPr>
        <p:spPr>
          <a:xfrm>
            <a:off x="4491787" y="1668405"/>
            <a:ext cx="3260484" cy="442970"/>
          </a:xfrm>
          <a:noFill/>
          <a:ln>
            <a:noFill/>
          </a:ln>
        </p:spPr>
        <p:txBody>
          <a:bodyP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36" name="section 2 text">
            <a:extLst>
              <a:ext uri="{FF2B5EF4-FFF2-40B4-BE49-F238E27FC236}">
                <a16:creationId xmlns:a16="http://schemas.microsoft.com/office/drawing/2014/main" id="{51FE1158-B9FF-4544-B1E6-716D71D4953C}"/>
              </a:ext>
            </a:extLst>
          </p:cNvPr>
          <p:cNvSpPr>
            <a:spLocks noGrp="1"/>
          </p:cNvSpPr>
          <p:nvPr>
            <p:ph type="body" sz="quarter" idx="21"/>
          </p:nvPr>
        </p:nvSpPr>
        <p:spPr>
          <a:xfrm>
            <a:off x="4495799" y="2111375"/>
            <a:ext cx="3244851" cy="669857"/>
          </a:xfrm>
          <a:noFill/>
          <a:ln>
            <a:noFill/>
          </a:ln>
        </p:spPr>
        <p:txBody>
          <a:bodyPr>
            <a:normAutofit/>
          </a:bodyPr>
          <a:lstStyle>
            <a:lvl1pPr marL="0" indent="0">
              <a:buNone/>
              <a:defRPr sz="1800"/>
            </a:lvl1pPr>
          </a:lstStyle>
          <a:p>
            <a:pPr lvl="0"/>
            <a:r>
              <a:rPr lang="en-US"/>
              <a:t>Click to edit Master text styles</a:t>
            </a:r>
          </a:p>
        </p:txBody>
      </p:sp>
      <p:sp>
        <p:nvSpPr>
          <p:cNvPr id="13" name="section 3 title">
            <a:extLst>
              <a:ext uri="{FF2B5EF4-FFF2-40B4-BE49-F238E27FC236}">
                <a16:creationId xmlns:a16="http://schemas.microsoft.com/office/drawing/2014/main" id="{47B37CA3-6DB0-4DB6-9857-F79825A4E57D}"/>
              </a:ext>
            </a:extLst>
          </p:cNvPr>
          <p:cNvSpPr>
            <a:spLocks noGrp="1"/>
          </p:cNvSpPr>
          <p:nvPr>
            <p:ph type="body" sz="quarter" idx="24"/>
          </p:nvPr>
        </p:nvSpPr>
        <p:spPr>
          <a:xfrm>
            <a:off x="8636001" y="1661997"/>
            <a:ext cx="3232726" cy="442970"/>
          </a:xfrm>
          <a:noFill/>
          <a:ln>
            <a:noFill/>
          </a:ln>
        </p:spPr>
        <p:txBody>
          <a:bodyP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5" name="section 3 text">
            <a:extLst>
              <a:ext uri="{FF2B5EF4-FFF2-40B4-BE49-F238E27FC236}">
                <a16:creationId xmlns:a16="http://schemas.microsoft.com/office/drawing/2014/main" id="{360934D8-0D8F-4941-B851-5687B3B99226}"/>
              </a:ext>
            </a:extLst>
          </p:cNvPr>
          <p:cNvSpPr>
            <a:spLocks noGrp="1"/>
          </p:cNvSpPr>
          <p:nvPr>
            <p:ph type="body" sz="quarter" idx="16"/>
          </p:nvPr>
        </p:nvSpPr>
        <p:spPr>
          <a:xfrm>
            <a:off x="8636001" y="2111375"/>
            <a:ext cx="3221038" cy="669857"/>
          </a:xfrm>
          <a:noFill/>
          <a:ln>
            <a:noFill/>
          </a:ln>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351251739"/>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grey-subtitle">
    <p:bg>
      <p:bgRef idx="1001">
        <a:schemeClr val="bg1"/>
      </p:bgRef>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32EEA97-217A-43AB-99B8-C08F880EEB70}"/>
              </a:ext>
            </a:extLst>
          </p:cNvPr>
          <p:cNvSpPr>
            <a:spLocks noGrp="1"/>
          </p:cNvSpPr>
          <p:nvPr>
            <p:ph type="pic" sz="quarter" idx="17"/>
          </p:nvPr>
        </p:nvSpPr>
        <p:spPr>
          <a:xfrm>
            <a:off x="334963" y="2852935"/>
            <a:ext cx="3636801" cy="3658969"/>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3" name="Picture Placeholder 16">
            <a:extLst>
              <a:ext uri="{FF2B5EF4-FFF2-40B4-BE49-F238E27FC236}">
                <a16:creationId xmlns:a16="http://schemas.microsoft.com/office/drawing/2014/main" id="{4EA2C72B-8A3C-4F73-82D5-3DA1B6A9F9E7}"/>
              </a:ext>
            </a:extLst>
          </p:cNvPr>
          <p:cNvSpPr>
            <a:spLocks noGrp="1"/>
          </p:cNvSpPr>
          <p:nvPr>
            <p:ph type="pic" sz="quarter" idx="18"/>
          </p:nvPr>
        </p:nvSpPr>
        <p:spPr>
          <a:xfrm>
            <a:off x="4286329" y="2852935"/>
            <a:ext cx="3636801" cy="3658969"/>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4" name="Picture Placeholder 16">
            <a:extLst>
              <a:ext uri="{FF2B5EF4-FFF2-40B4-BE49-F238E27FC236}">
                <a16:creationId xmlns:a16="http://schemas.microsoft.com/office/drawing/2014/main" id="{7A1DC771-DC80-489C-8BC2-F5048106BF3C}"/>
              </a:ext>
            </a:extLst>
          </p:cNvPr>
          <p:cNvSpPr>
            <a:spLocks noGrp="1"/>
          </p:cNvSpPr>
          <p:nvPr>
            <p:ph type="pic" sz="quarter" idx="19"/>
          </p:nvPr>
        </p:nvSpPr>
        <p:spPr>
          <a:xfrm>
            <a:off x="8237695" y="2852935"/>
            <a:ext cx="3636801" cy="3658969"/>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1" name="Freeform: Shape 30">
            <a:extLst>
              <a:ext uri="{FF2B5EF4-FFF2-40B4-BE49-F238E27FC236}">
                <a16:creationId xmlns:a16="http://schemas.microsoft.com/office/drawing/2014/main" id="{FC1F7731-0645-43EE-8FA2-6BF9EC96634F}"/>
              </a:ext>
            </a:extLst>
          </p:cNvPr>
          <p:cNvSpPr/>
          <p:nvPr userDrawn="1"/>
        </p:nvSpPr>
        <p:spPr>
          <a:xfrm>
            <a:off x="8729" y="2757"/>
            <a:ext cx="12192000" cy="6813376"/>
          </a:xfrm>
          <a:custGeom>
            <a:avLst/>
            <a:gdLst>
              <a:gd name="connsiteX0" fmla="*/ 8267446 w 12192000"/>
              <a:gd name="connsiteY0" fmla="*/ 2858386 h 6813376"/>
              <a:gd name="connsiteX1" fmla="*/ 8267446 w 12192000"/>
              <a:gd name="connsiteY1" fmla="*/ 6460423 h 6813376"/>
              <a:gd name="connsiteX2" fmla="*/ 11869483 w 12192000"/>
              <a:gd name="connsiteY2" fmla="*/ 6460423 h 6813376"/>
              <a:gd name="connsiteX3" fmla="*/ 11869483 w 12192000"/>
              <a:gd name="connsiteY3" fmla="*/ 2858386 h 6813376"/>
              <a:gd name="connsiteX4" fmla="*/ 4311985 w 12192000"/>
              <a:gd name="connsiteY4" fmla="*/ 2858386 h 6813376"/>
              <a:gd name="connsiteX5" fmla="*/ 4311985 w 12192000"/>
              <a:gd name="connsiteY5" fmla="*/ 6460423 h 6813376"/>
              <a:gd name="connsiteX6" fmla="*/ 7914022 w 12192000"/>
              <a:gd name="connsiteY6" fmla="*/ 6460423 h 6813376"/>
              <a:gd name="connsiteX7" fmla="*/ 7914022 w 12192000"/>
              <a:gd name="connsiteY7" fmla="*/ 2858386 h 6813376"/>
              <a:gd name="connsiteX8" fmla="*/ 356525 w 12192000"/>
              <a:gd name="connsiteY8" fmla="*/ 2858386 h 6813376"/>
              <a:gd name="connsiteX9" fmla="*/ 356525 w 12192000"/>
              <a:gd name="connsiteY9" fmla="*/ 6460423 h 6813376"/>
              <a:gd name="connsiteX10" fmla="*/ 3958562 w 12192000"/>
              <a:gd name="connsiteY10" fmla="*/ 6460423 h 6813376"/>
              <a:gd name="connsiteX11" fmla="*/ 3958562 w 12192000"/>
              <a:gd name="connsiteY11" fmla="*/ 2858386 h 6813376"/>
              <a:gd name="connsiteX12" fmla="*/ 0 w 12192000"/>
              <a:gd name="connsiteY12" fmla="*/ 0 h 6813376"/>
              <a:gd name="connsiteX13" fmla="*/ 12192000 w 12192000"/>
              <a:gd name="connsiteY13" fmla="*/ 0 h 6813376"/>
              <a:gd name="connsiteX14" fmla="*/ 12192000 w 12192000"/>
              <a:gd name="connsiteY14" fmla="*/ 6813376 h 6813376"/>
              <a:gd name="connsiteX15" fmla="*/ 0 w 12192000"/>
              <a:gd name="connsiteY15" fmla="*/ 6813376 h 681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13376">
                <a:moveTo>
                  <a:pt x="8267446" y="2858386"/>
                </a:moveTo>
                <a:lnTo>
                  <a:pt x="8267446" y="6460423"/>
                </a:lnTo>
                <a:lnTo>
                  <a:pt x="11869483" y="6460423"/>
                </a:lnTo>
                <a:lnTo>
                  <a:pt x="11869483" y="2858386"/>
                </a:lnTo>
                <a:close/>
                <a:moveTo>
                  <a:pt x="4311985" y="2858386"/>
                </a:moveTo>
                <a:lnTo>
                  <a:pt x="4311985" y="6460423"/>
                </a:lnTo>
                <a:lnTo>
                  <a:pt x="7914022" y="6460423"/>
                </a:lnTo>
                <a:lnTo>
                  <a:pt x="7914022" y="2858386"/>
                </a:lnTo>
                <a:close/>
                <a:moveTo>
                  <a:pt x="356525" y="2858386"/>
                </a:moveTo>
                <a:lnTo>
                  <a:pt x="356525" y="6460423"/>
                </a:lnTo>
                <a:lnTo>
                  <a:pt x="3958562" y="6460423"/>
                </a:lnTo>
                <a:lnTo>
                  <a:pt x="3958562" y="2858386"/>
                </a:lnTo>
                <a:close/>
                <a:moveTo>
                  <a:pt x="0" y="0"/>
                </a:moveTo>
                <a:lnTo>
                  <a:pt x="12192000" y="0"/>
                </a:lnTo>
                <a:lnTo>
                  <a:pt x="12192000" y="6813376"/>
                </a:lnTo>
                <a:lnTo>
                  <a:pt x="0" y="6813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8259684" y="1916831"/>
            <a:ext cx="3636801" cy="864401"/>
          </a:xfrm>
          <a:noFill/>
          <a:ln>
            <a:noFill/>
          </a:ln>
        </p:spPr>
        <p:txBody>
          <a:bodyPr>
            <a:normAutofit/>
          </a:bodyPr>
          <a:lstStyle>
            <a:lvl1pPr marL="0" indent="0">
              <a:buNone/>
              <a:defRPr sz="1800"/>
            </a:lvl1pPr>
          </a:lstStyle>
          <a:p>
            <a:pPr lvl="0"/>
            <a:r>
              <a:rPr lang="en-US"/>
              <a:t>Click to edit Master text styles</a:t>
            </a:r>
          </a:p>
        </p:txBody>
      </p:sp>
      <p:sp>
        <p:nvSpPr>
          <p:cNvPr id="35" name="Text Placeholder 10">
            <a:extLst>
              <a:ext uri="{FF2B5EF4-FFF2-40B4-BE49-F238E27FC236}">
                <a16:creationId xmlns:a16="http://schemas.microsoft.com/office/drawing/2014/main" id="{1ED51099-0770-4164-835F-10C11D9E12D2}"/>
              </a:ext>
            </a:extLst>
          </p:cNvPr>
          <p:cNvSpPr>
            <a:spLocks noGrp="1"/>
          </p:cNvSpPr>
          <p:nvPr>
            <p:ph type="body" sz="quarter" idx="20"/>
          </p:nvPr>
        </p:nvSpPr>
        <p:spPr>
          <a:xfrm>
            <a:off x="371364" y="1916831"/>
            <a:ext cx="3636801" cy="864401"/>
          </a:xfrm>
          <a:noFill/>
          <a:ln>
            <a:noFill/>
          </a:ln>
        </p:spPr>
        <p:txBody>
          <a:bodyPr>
            <a:normAutofit/>
          </a:bodyPr>
          <a:lstStyle>
            <a:lvl1pPr marL="0" indent="0">
              <a:buNone/>
              <a:defRPr sz="1800"/>
            </a:lvl1pPr>
          </a:lstStyle>
          <a:p>
            <a:pPr lvl="0"/>
            <a:r>
              <a:rPr lang="en-US"/>
              <a:t>Click to edit Master text styles</a:t>
            </a:r>
          </a:p>
        </p:txBody>
      </p:sp>
      <p:sp>
        <p:nvSpPr>
          <p:cNvPr id="36" name="Text Placeholder 10">
            <a:extLst>
              <a:ext uri="{FF2B5EF4-FFF2-40B4-BE49-F238E27FC236}">
                <a16:creationId xmlns:a16="http://schemas.microsoft.com/office/drawing/2014/main" id="{51FE1158-B9FF-4544-B1E6-716D71D4953C}"/>
              </a:ext>
            </a:extLst>
          </p:cNvPr>
          <p:cNvSpPr>
            <a:spLocks noGrp="1"/>
          </p:cNvSpPr>
          <p:nvPr>
            <p:ph type="body" sz="quarter" idx="21"/>
          </p:nvPr>
        </p:nvSpPr>
        <p:spPr>
          <a:xfrm>
            <a:off x="4315524" y="1916831"/>
            <a:ext cx="3636801" cy="864401"/>
          </a:xfrm>
          <a:noFill/>
          <a:ln>
            <a:noFill/>
          </a:ln>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888219326"/>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quot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38EAE1-A988-459B-9338-58E32DDD6FE6}"/>
              </a:ext>
            </a:extLst>
          </p:cNvPr>
          <p:cNvSpPr txBox="1"/>
          <p:nvPr userDrawn="1"/>
        </p:nvSpPr>
        <p:spPr>
          <a:xfrm>
            <a:off x="947580" y="3839560"/>
            <a:ext cx="10297144" cy="1569660"/>
          </a:xfrm>
          <a:prstGeom prst="rect">
            <a:avLst/>
          </a:prstGeom>
          <a:noFill/>
        </p:spPr>
        <p:txBody>
          <a:bodyPr wrap="square" rtlCol="0">
            <a:spAutoFit/>
          </a:bodyPr>
          <a:lstStyle/>
          <a:p>
            <a:pPr algn="r"/>
            <a:r>
              <a:rPr lang="en-GB" sz="9600" b="1" dirty="0">
                <a:solidFill>
                  <a:schemeClr val="tx1">
                    <a:lumMod val="75000"/>
                    <a:lumOff val="25000"/>
                  </a:schemeClr>
                </a:solidFill>
                <a:latin typeface="Aqua Grotesque" pitchFamily="2" charset="0"/>
              </a:rPr>
              <a:t>”</a:t>
            </a:r>
          </a:p>
        </p:txBody>
      </p:sp>
      <p:sp>
        <p:nvSpPr>
          <p:cNvPr id="4" name="TextBox 3">
            <a:extLst>
              <a:ext uri="{FF2B5EF4-FFF2-40B4-BE49-F238E27FC236}">
                <a16:creationId xmlns:a16="http://schemas.microsoft.com/office/drawing/2014/main" id="{4ED401EE-C2E2-489C-A724-B8B4DF9F6E60}"/>
              </a:ext>
            </a:extLst>
          </p:cNvPr>
          <p:cNvSpPr txBox="1"/>
          <p:nvPr userDrawn="1"/>
        </p:nvSpPr>
        <p:spPr>
          <a:xfrm>
            <a:off x="947428" y="639237"/>
            <a:ext cx="10297144" cy="1569660"/>
          </a:xfrm>
          <a:prstGeom prst="rect">
            <a:avLst/>
          </a:prstGeom>
          <a:noFill/>
        </p:spPr>
        <p:txBody>
          <a:bodyPr wrap="square" rtlCol="0">
            <a:spAutoFit/>
          </a:bodyPr>
          <a:lstStyle/>
          <a:p>
            <a:r>
              <a:rPr lang="en-GB" sz="9600" b="1" dirty="0">
                <a:solidFill>
                  <a:schemeClr val="tx1">
                    <a:lumMod val="75000"/>
                    <a:lumOff val="25000"/>
                  </a:schemeClr>
                </a:solidFill>
                <a:latin typeface="Aqua Grotesque" pitchFamily="2" charset="0"/>
              </a:rPr>
              <a:t>“</a:t>
            </a:r>
          </a:p>
        </p:txBody>
      </p:sp>
      <p:sp>
        <p:nvSpPr>
          <p:cNvPr id="2" name="Quote">
            <a:extLst>
              <a:ext uri="{FF2B5EF4-FFF2-40B4-BE49-F238E27FC236}">
                <a16:creationId xmlns:a16="http://schemas.microsoft.com/office/drawing/2014/main" id="{4BABF510-281D-4088-8200-8A284167F06C}"/>
              </a:ext>
            </a:extLst>
          </p:cNvPr>
          <p:cNvSpPr>
            <a:spLocks noGrp="1"/>
          </p:cNvSpPr>
          <p:nvPr>
            <p:ph type="ctrTitle" hasCustomPrompt="1"/>
          </p:nvPr>
        </p:nvSpPr>
        <p:spPr>
          <a:xfrm>
            <a:off x="1955540" y="1122362"/>
            <a:ext cx="8280920" cy="3386137"/>
          </a:xfrm>
        </p:spPr>
        <p:txBody>
          <a:bodyPr anchor="ctr"/>
          <a:lstStyle>
            <a:lvl1pPr algn="l">
              <a:defRPr sz="6000">
                <a:solidFill>
                  <a:schemeClr val="tx1">
                    <a:lumMod val="65000"/>
                    <a:lumOff val="35000"/>
                  </a:schemeClr>
                </a:solidFill>
              </a:defRPr>
            </a:lvl1pPr>
          </a:lstStyle>
          <a:p>
            <a:r>
              <a:rPr lang="en-US" dirty="0"/>
              <a:t>Click to edit quote</a:t>
            </a:r>
            <a:endParaRPr lang="en-GB" dirty="0"/>
          </a:p>
        </p:txBody>
      </p:sp>
      <p:sp>
        <p:nvSpPr>
          <p:cNvPr id="3" name="Author">
            <a:extLst>
              <a:ext uri="{FF2B5EF4-FFF2-40B4-BE49-F238E27FC236}">
                <a16:creationId xmlns:a16="http://schemas.microsoft.com/office/drawing/2014/main" id="{4C9B9393-18E1-4163-AC6F-922DFC4A7FA4}"/>
              </a:ext>
            </a:extLst>
          </p:cNvPr>
          <p:cNvSpPr>
            <a:spLocks noGrp="1"/>
          </p:cNvSpPr>
          <p:nvPr>
            <p:ph type="subTitle" idx="1" hasCustomPrompt="1"/>
          </p:nvPr>
        </p:nvSpPr>
        <p:spPr>
          <a:xfrm>
            <a:off x="6384032" y="5078202"/>
            <a:ext cx="3959225" cy="511038"/>
          </a:xfrm>
          <a:ln w="19050">
            <a:noFill/>
          </a:ln>
        </p:spPr>
        <p:txBody>
          <a:bodyPr anchor="ctr">
            <a:noAutofit/>
          </a:bodyPr>
          <a:lstStyle>
            <a:lvl1pPr marL="0" indent="0" algn="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author</a:t>
            </a:r>
            <a:endParaRPr lang="en-GB" dirty="0"/>
          </a:p>
        </p:txBody>
      </p:sp>
    </p:spTree>
    <p:extLst>
      <p:ext uri="{BB962C8B-B14F-4D97-AF65-F5344CB8AC3E}">
        <p14:creationId xmlns:p14="http://schemas.microsoft.com/office/powerpoint/2010/main" val="1649156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light green - Title">
    <p:bg>
      <p:bgRef idx="1001">
        <a:schemeClr val="bg1"/>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2384884"/>
            <a:ext cx="10072688" cy="1274850"/>
          </a:xfrm>
        </p:spPr>
        <p:txBody>
          <a:bodyPr anchor="ctr">
            <a:noAutofit/>
          </a:bodyPr>
          <a:lstStyle>
            <a:lvl1pPr algn="ctr">
              <a:defRPr sz="11500" b="1">
                <a:solidFill>
                  <a:srgbClr val="141414"/>
                </a:solidFill>
                <a:latin typeface="+mn-lt"/>
              </a:defRPr>
            </a:lvl1pPr>
          </a:lstStyle>
          <a:p>
            <a:r>
              <a:rPr lang="en-US" dirty="0"/>
              <a:t> EDIT TITLE</a:t>
            </a:r>
            <a:endParaRPr lang="en-GB" dirty="0"/>
          </a:p>
        </p:txBody>
      </p:sp>
      <p:sp>
        <p:nvSpPr>
          <p:cNvPr id="3" name="Rectangle 2">
            <a:extLst>
              <a:ext uri="{FF2B5EF4-FFF2-40B4-BE49-F238E27FC236}">
                <a16:creationId xmlns:a16="http://schemas.microsoft.com/office/drawing/2014/main" id="{D26C5262-E777-439E-A01B-E60F10CB3E5A}"/>
              </a:ext>
            </a:extLst>
          </p:cNvPr>
          <p:cNvSpPr/>
          <p:nvPr userDrawn="1"/>
        </p:nvSpPr>
        <p:spPr>
          <a:xfrm>
            <a:off x="0" y="3429000"/>
            <a:ext cx="12192000" cy="3429000"/>
          </a:xfrm>
          <a:prstGeom prst="rect">
            <a:avLst/>
          </a:prstGeom>
          <a:solidFill>
            <a:srgbClr val="141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7" name="subtitle">
            <a:extLst>
              <a:ext uri="{FF2B5EF4-FFF2-40B4-BE49-F238E27FC236}">
                <a16:creationId xmlns:a16="http://schemas.microsoft.com/office/drawing/2014/main" id="{AEBB0525-345A-4140-BB36-4706B2C1E717}"/>
              </a:ext>
            </a:extLst>
          </p:cNvPr>
          <p:cNvSpPr>
            <a:spLocks noGrp="1"/>
          </p:cNvSpPr>
          <p:nvPr>
            <p:ph type="body" sz="quarter" idx="10" hasCustomPrompt="1"/>
          </p:nvPr>
        </p:nvSpPr>
        <p:spPr>
          <a:xfrm>
            <a:off x="1241425" y="4135288"/>
            <a:ext cx="9731375" cy="877888"/>
          </a:xfrm>
        </p:spPr>
        <p:txBody>
          <a:bodyPr anchor="t"/>
          <a:lstStyle>
            <a:lvl1pPr marL="0" indent="0" algn="ctr">
              <a:buNone/>
              <a:defRPr>
                <a:solidFill>
                  <a:schemeClr val="bg1"/>
                </a:solidFill>
                <a:latin typeface="+mn-lt"/>
              </a:defRPr>
            </a:lvl1pPr>
          </a:lstStyle>
          <a:p>
            <a:pPr lvl="0"/>
            <a:r>
              <a:rPr lang="en-GB" dirty="0"/>
              <a:t>Click to edit master subtitle</a:t>
            </a:r>
          </a:p>
        </p:txBody>
      </p:sp>
    </p:spTree>
    <p:extLst>
      <p:ext uri="{BB962C8B-B14F-4D97-AF65-F5344CB8AC3E}">
        <p14:creationId xmlns:p14="http://schemas.microsoft.com/office/powerpoint/2010/main" val="336881557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AFD8-6952-4BB9-94B0-5EB17B26DD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15032D-6F8B-4A90-9D6D-F8C8C2F67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E00C6B-505F-4B7B-8593-36EB46FB89A5}"/>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10/11/2020</a:t>
            </a:fld>
            <a:endParaRPr lang="en-GB"/>
          </a:p>
        </p:txBody>
      </p:sp>
      <p:sp>
        <p:nvSpPr>
          <p:cNvPr id="5" name="Footer Placeholder 4">
            <a:extLst>
              <a:ext uri="{FF2B5EF4-FFF2-40B4-BE49-F238E27FC236}">
                <a16:creationId xmlns:a16="http://schemas.microsoft.com/office/drawing/2014/main" id="{FDCDCD98-23D8-4D93-A08C-9C695C3EDD3C}"/>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6077010-C0F3-41F5-83C5-4E7AFBE590CB}"/>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19064908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F007-DB0B-4EB3-9976-4972830165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751BAB3-B10D-4369-A21F-D994B5AD01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D9FDFE-54E0-41CF-9E38-6F0FDFD1D9F6}"/>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10/11/2020</a:t>
            </a:fld>
            <a:endParaRPr lang="en-GB"/>
          </a:p>
        </p:txBody>
      </p:sp>
      <p:sp>
        <p:nvSpPr>
          <p:cNvPr id="5" name="Footer Placeholder 4">
            <a:extLst>
              <a:ext uri="{FF2B5EF4-FFF2-40B4-BE49-F238E27FC236}">
                <a16:creationId xmlns:a16="http://schemas.microsoft.com/office/drawing/2014/main" id="{9C0DC4E6-6B90-486C-84AD-6D0258C66C47}"/>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BD38AA4D-38A2-4E64-8BED-49C85B570C53}"/>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8054138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38DD4-8BA6-4E5A-8B18-136AC7EBC9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01F6C6D-A496-47AF-970D-BF5C80BEE5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F33EEC5-46D1-4F72-BB48-AE33A1E136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8ECD09D-16F5-456E-AE20-8DC0789AD3BC}"/>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10/11/2020</a:t>
            </a:fld>
            <a:endParaRPr lang="en-GB"/>
          </a:p>
        </p:txBody>
      </p:sp>
      <p:sp>
        <p:nvSpPr>
          <p:cNvPr id="6" name="Footer Placeholder 5">
            <a:extLst>
              <a:ext uri="{FF2B5EF4-FFF2-40B4-BE49-F238E27FC236}">
                <a16:creationId xmlns:a16="http://schemas.microsoft.com/office/drawing/2014/main" id="{559BF3A2-63B2-49D3-BA08-649ACE6A90BF}"/>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704DF0C6-783A-441B-BC6F-836ACAF9D98A}"/>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27060461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6815D-0491-4594-B1C2-6131BDF4A09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FAAF152-A05F-4910-86B7-FE9BF2FE4D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EBEBB-6B16-49EE-94BE-EDAA2B5A71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A44677D-D168-4649-9594-73A8F5DA69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F85AB6-E7B8-4DC9-94BD-4E962AC010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6C6F2CD-B820-45D3-8ED0-CCBA336AB2BA}"/>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10/11/2020</a:t>
            </a:fld>
            <a:endParaRPr lang="en-GB"/>
          </a:p>
        </p:txBody>
      </p:sp>
      <p:sp>
        <p:nvSpPr>
          <p:cNvPr id="8" name="Footer Placeholder 7">
            <a:extLst>
              <a:ext uri="{FF2B5EF4-FFF2-40B4-BE49-F238E27FC236}">
                <a16:creationId xmlns:a16="http://schemas.microsoft.com/office/drawing/2014/main" id="{B83C8800-DFFA-4CE0-969A-73C1D29E50AA}"/>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04CF57C0-4612-4D58-A381-B2C689B16C4A}"/>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32848592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8C1E-6C46-46C7-80FF-DF18B333C0E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DA1762F-E9C3-465D-B4C9-F71A61731AFB}"/>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10/11/2020</a:t>
            </a:fld>
            <a:endParaRPr lang="en-GB"/>
          </a:p>
        </p:txBody>
      </p:sp>
      <p:sp>
        <p:nvSpPr>
          <p:cNvPr id="4" name="Footer Placeholder 3">
            <a:extLst>
              <a:ext uri="{FF2B5EF4-FFF2-40B4-BE49-F238E27FC236}">
                <a16:creationId xmlns:a16="http://schemas.microsoft.com/office/drawing/2014/main" id="{F5BF0C49-D505-4FCA-8AE1-72CDA84317F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FA383854-90FA-4DEE-A1DA-0CF1C7EA1FF2}"/>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1294123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DACC4-935D-4239-B173-F626A8DEED3C}"/>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10/11/2020</a:t>
            </a:fld>
            <a:endParaRPr lang="en-GB"/>
          </a:p>
        </p:txBody>
      </p:sp>
      <p:sp>
        <p:nvSpPr>
          <p:cNvPr id="3" name="Footer Placeholder 2">
            <a:extLst>
              <a:ext uri="{FF2B5EF4-FFF2-40B4-BE49-F238E27FC236}">
                <a16:creationId xmlns:a16="http://schemas.microsoft.com/office/drawing/2014/main" id="{8F5A242E-F421-4BB2-A50E-019EABD94BCA}"/>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193A4174-8CE6-4CAC-A7B4-FAFB205E843A}"/>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30548850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8CCE-5A1B-4AD7-AC16-47ACB8C123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92B838C-967A-4343-9D73-E1E6C206DE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F7B9EA5-B1CC-4043-A6A2-9C5278811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10E907-B873-4075-B2EA-F725241ABC6E}"/>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10/11/2020</a:t>
            </a:fld>
            <a:endParaRPr lang="en-GB"/>
          </a:p>
        </p:txBody>
      </p:sp>
      <p:sp>
        <p:nvSpPr>
          <p:cNvPr id="6" name="Footer Placeholder 5">
            <a:extLst>
              <a:ext uri="{FF2B5EF4-FFF2-40B4-BE49-F238E27FC236}">
                <a16:creationId xmlns:a16="http://schemas.microsoft.com/office/drawing/2014/main" id="{D2418FBB-D8EA-4930-BDA9-807C6689BBC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3486EE7-9FCE-47B7-A4FD-D78198D91962}"/>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14142604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FA16-BBA0-4861-86DB-5BE725666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7F18DCF-A873-4D02-AEB6-2DCFD3A446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D8499B14-05BD-42B7-929E-7062788BE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E3AD73-4612-467D-A7BF-51BAB0264171}"/>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10/11/2020</a:t>
            </a:fld>
            <a:endParaRPr lang="en-GB"/>
          </a:p>
        </p:txBody>
      </p:sp>
      <p:sp>
        <p:nvSpPr>
          <p:cNvPr id="6" name="Footer Placeholder 5">
            <a:extLst>
              <a:ext uri="{FF2B5EF4-FFF2-40B4-BE49-F238E27FC236}">
                <a16:creationId xmlns:a16="http://schemas.microsoft.com/office/drawing/2014/main" id="{0E1BDFCB-9F4E-4EEB-9DEC-6D480382F8B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2C663CB2-224C-46A3-B709-1DD418A66B76}"/>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16903895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0DAE-A549-45BD-8D2E-BCAC151370A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5DA90A-8235-4654-95B3-96BC07E2C7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1EC078-0359-424D-A29C-869945C161F3}"/>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10/11/2020</a:t>
            </a:fld>
            <a:endParaRPr lang="en-GB"/>
          </a:p>
        </p:txBody>
      </p:sp>
      <p:sp>
        <p:nvSpPr>
          <p:cNvPr id="5" name="Footer Placeholder 4">
            <a:extLst>
              <a:ext uri="{FF2B5EF4-FFF2-40B4-BE49-F238E27FC236}">
                <a16:creationId xmlns:a16="http://schemas.microsoft.com/office/drawing/2014/main" id="{A4A72A94-D859-4645-A227-21DE0553081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4DE88CC5-330F-425A-8821-A5EE90EB81FE}"/>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34842100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663D32-9328-4563-A39D-4F23D2640E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9AA69B0-2197-4F81-9D42-2765D92C0B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4251B9-75EE-4091-A0C0-6FD7F40D4F25}"/>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10/11/2020</a:t>
            </a:fld>
            <a:endParaRPr lang="en-GB"/>
          </a:p>
        </p:txBody>
      </p:sp>
      <p:sp>
        <p:nvSpPr>
          <p:cNvPr id="5" name="Footer Placeholder 4">
            <a:extLst>
              <a:ext uri="{FF2B5EF4-FFF2-40B4-BE49-F238E27FC236}">
                <a16:creationId xmlns:a16="http://schemas.microsoft.com/office/drawing/2014/main" id="{AFAEB6C9-BAF3-4238-9D9B-9C2F954275D6}"/>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B3B214AA-52F7-4979-B572-CA182E19D011}"/>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3547405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611310-EF2F-4156-A858-091E5C83C5AF}"/>
              </a:ext>
              <a:ext uri="{C183D7F6-B498-43B3-948B-1728B52AA6E4}">
                <adec:decorative xmlns:adec="http://schemas.microsoft.com/office/drawing/2017/decorative" val="1"/>
              </a:ext>
            </a:extLst>
          </p:cNvPr>
          <p:cNvSpPr/>
          <p:nvPr userDrawn="1"/>
        </p:nvSpPr>
        <p:spPr>
          <a:xfrm>
            <a:off x="6096000" y="0"/>
            <a:ext cx="6096000" cy="68853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icture Placeholder 9">
            <a:extLst>
              <a:ext uri="{FF2B5EF4-FFF2-40B4-BE49-F238E27FC236}">
                <a16:creationId xmlns:a16="http://schemas.microsoft.com/office/drawing/2014/main" id="{78200F0D-4D22-41A5-9FC4-86AA368DACFE}"/>
              </a:ext>
              <a:ext uri="{C183D7F6-B498-43B3-948B-1728B52AA6E4}">
                <adec:decorative xmlns:adec="http://schemas.microsoft.com/office/drawing/2017/decorative" val="1"/>
              </a:ext>
            </a:extLst>
          </p:cNvPr>
          <p:cNvSpPr>
            <a:spLocks noGrp="1"/>
          </p:cNvSpPr>
          <p:nvPr>
            <p:ph type="pic" sz="quarter" idx="10"/>
          </p:nvPr>
        </p:nvSpPr>
        <p:spPr>
          <a:xfrm>
            <a:off x="6096000" y="0"/>
            <a:ext cx="6096000" cy="6884988"/>
          </a:xfrm>
          <a:solidFill>
            <a:srgbClr val="141414"/>
          </a:solidFill>
        </p:spPr>
        <p:txBody>
          <a:bodyPr/>
          <a:lstStyle>
            <a:lvl1pPr>
              <a:defRPr>
                <a:solidFill>
                  <a:schemeClr val="bg1">
                    <a:lumMod val="95000"/>
                  </a:schemeClr>
                </a:solidFill>
              </a:defRPr>
            </a:lvl1pPr>
          </a:lstStyle>
          <a:p>
            <a:r>
              <a:rPr lang="en-US"/>
              <a:t>Click icon to add picture</a:t>
            </a:r>
            <a:endParaRPr lang="en-GB"/>
          </a:p>
        </p:txBody>
      </p:sp>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6096000" cy="6884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F26E76E3-1968-4656-A53B-467E6787E694}"/>
              </a:ext>
              <a:ext uri="{C183D7F6-B498-43B3-948B-1728B52AA6E4}">
                <adec:decorative xmlns:adec="http://schemas.microsoft.com/office/drawing/2017/decorative" val="1"/>
              </a:ext>
            </a:extLst>
          </p:cNvPr>
          <p:cNvCxnSpPr>
            <a:cxnSpLocks/>
          </p:cNvCxnSpPr>
          <p:nvPr userDrawn="1"/>
        </p:nvCxnSpPr>
        <p:spPr>
          <a:xfrm>
            <a:off x="1991544" y="3429000"/>
            <a:ext cx="2304231"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874712" y="1664806"/>
            <a:ext cx="4465637" cy="1764195"/>
          </a:xfrm>
        </p:spPr>
        <p:txBody>
          <a:bodyPr anchor="b">
            <a:normAutofit/>
          </a:bodyPr>
          <a:lstStyle>
            <a:lvl1pPr algn="ctr">
              <a:defRPr sz="4000">
                <a:solidFill>
                  <a:schemeClr val="tx1">
                    <a:lumMod val="85000"/>
                    <a:lumOff val="15000"/>
                  </a:schemeClr>
                </a:solidFill>
                <a:latin typeface="+mj-lt"/>
              </a:defRPr>
            </a:lvl1pPr>
          </a:lstStyle>
          <a:p>
            <a:r>
              <a:rPr lang="en-US" dirty="0"/>
              <a:t>Click to edit master title style</a:t>
            </a:r>
            <a:endParaRPr lang="en-GB" dirty="0"/>
          </a:p>
        </p:txBody>
      </p:sp>
    </p:spTree>
    <p:extLst>
      <p:ext uri="{BB962C8B-B14F-4D97-AF65-F5344CB8AC3E}">
        <p14:creationId xmlns:p14="http://schemas.microsoft.com/office/powerpoint/2010/main" val="398964327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userDrawn="1">
          <p15:clr>
            <a:srgbClr val="FBAE40"/>
          </p15:clr>
        </p15:guide>
        <p15:guide id="3" pos="551" userDrawn="1">
          <p15:clr>
            <a:srgbClr val="FBAE40"/>
          </p15:clr>
        </p15:guide>
        <p15:guide id="4" pos="2706" userDrawn="1">
          <p15:clr>
            <a:srgbClr val="FBAE40"/>
          </p15:clr>
        </p15:guide>
        <p15:guide id="5" pos="123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section -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611310-EF2F-4156-A858-091E5C83C5AF}"/>
              </a:ext>
              <a:ext uri="{C183D7F6-B498-43B3-948B-1728B52AA6E4}">
                <adec:decorative xmlns:adec="http://schemas.microsoft.com/office/drawing/2017/decorative" val="1"/>
              </a:ext>
            </a:extLst>
          </p:cNvPr>
          <p:cNvSpPr/>
          <p:nvPr userDrawn="1"/>
        </p:nvSpPr>
        <p:spPr>
          <a:xfrm>
            <a:off x="6096000" y="0"/>
            <a:ext cx="6096000" cy="68853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icture Placeholder 9">
            <a:extLst>
              <a:ext uri="{FF2B5EF4-FFF2-40B4-BE49-F238E27FC236}">
                <a16:creationId xmlns:a16="http://schemas.microsoft.com/office/drawing/2014/main" id="{78200F0D-4D22-41A5-9FC4-86AA368DACFE}"/>
              </a:ext>
              <a:ext uri="{C183D7F6-B498-43B3-948B-1728B52AA6E4}">
                <adec:decorative xmlns:adec="http://schemas.microsoft.com/office/drawing/2017/decorative" val="1"/>
              </a:ext>
            </a:extLst>
          </p:cNvPr>
          <p:cNvSpPr>
            <a:spLocks noGrp="1"/>
          </p:cNvSpPr>
          <p:nvPr>
            <p:ph type="pic" sz="quarter" idx="10"/>
          </p:nvPr>
        </p:nvSpPr>
        <p:spPr>
          <a:xfrm>
            <a:off x="6096000" y="0"/>
            <a:ext cx="6096000" cy="6884988"/>
          </a:xfrm>
          <a:solidFill>
            <a:schemeClr val="bg1">
              <a:lumMod val="95000"/>
            </a:schemeClr>
          </a:solidFill>
        </p:spPr>
        <p:txBody>
          <a:bodyPr/>
          <a:lstStyle>
            <a:lvl1pPr>
              <a:defRPr>
                <a:solidFill>
                  <a:schemeClr val="bg1">
                    <a:lumMod val="95000"/>
                  </a:schemeClr>
                </a:solidFill>
              </a:defRPr>
            </a:lvl1pPr>
          </a:lstStyle>
          <a:p>
            <a:r>
              <a:rPr lang="en-US"/>
              <a:t>Click icon to add picture</a:t>
            </a:r>
            <a:endParaRPr lang="en-GB"/>
          </a:p>
        </p:txBody>
      </p:sp>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6096000" cy="6884988"/>
          </a:xfrm>
          <a:prstGeom prst="rect">
            <a:avLst/>
          </a:prstGeom>
          <a:solidFill>
            <a:srgbClr val="141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F26E76E3-1968-4656-A53B-467E6787E694}"/>
              </a:ext>
              <a:ext uri="{C183D7F6-B498-43B3-948B-1728B52AA6E4}">
                <adec:decorative xmlns:adec="http://schemas.microsoft.com/office/drawing/2017/decorative" val="1"/>
              </a:ext>
            </a:extLst>
          </p:cNvPr>
          <p:cNvCxnSpPr>
            <a:cxnSpLocks/>
          </p:cNvCxnSpPr>
          <p:nvPr userDrawn="1"/>
        </p:nvCxnSpPr>
        <p:spPr>
          <a:xfrm>
            <a:off x="1991544" y="3429000"/>
            <a:ext cx="2304231"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874712" y="1664806"/>
            <a:ext cx="4465637" cy="1764195"/>
          </a:xfrm>
        </p:spPr>
        <p:txBody>
          <a:bodyPr anchor="b">
            <a:normAutofit/>
          </a:bodyPr>
          <a:lstStyle>
            <a:lvl1pPr algn="ctr">
              <a:defRPr sz="4000">
                <a:solidFill>
                  <a:schemeClr val="bg1">
                    <a:lumMod val="95000"/>
                  </a:schemeClr>
                </a:solidFill>
                <a:latin typeface="+mj-lt"/>
              </a:defRPr>
            </a:lvl1pPr>
          </a:lstStyle>
          <a:p>
            <a:r>
              <a:rPr lang="en-US" dirty="0"/>
              <a:t>Click to edit master title style</a:t>
            </a:r>
            <a:endParaRPr lang="en-GB" dirty="0"/>
          </a:p>
        </p:txBody>
      </p:sp>
    </p:spTree>
    <p:extLst>
      <p:ext uri="{BB962C8B-B14F-4D97-AF65-F5344CB8AC3E}">
        <p14:creationId xmlns:p14="http://schemas.microsoft.com/office/powerpoint/2010/main" val="139224010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0"/>
            <a:ext cx="12210051" cy="6857999"/>
          </a:xfrm>
          <a:prstGeom prst="rect">
            <a:avLst/>
          </a:prstGeom>
          <a:solidFill>
            <a:srgbClr val="14141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55440" y="1119188"/>
            <a:ext cx="10072687" cy="581620"/>
          </a:xfrm>
        </p:spPr>
        <p:txBody>
          <a:bodyPr anchor="t">
            <a:normAutofit/>
          </a:bodyPr>
          <a:lstStyle>
            <a:lvl1pPr marL="0" indent="0" algn="ctr">
              <a:buNone/>
              <a:defRPr sz="2400">
                <a:solidFill>
                  <a:schemeClr val="bg1"/>
                </a:solidFill>
              </a:defRPr>
            </a:lvl1pPr>
          </a:lstStyle>
          <a:p>
            <a:pPr lvl="0"/>
            <a:r>
              <a:rPr lang="en-GB" dirty="0"/>
              <a:t>Click to edit master subtitle</a:t>
            </a:r>
          </a:p>
        </p:txBody>
      </p:sp>
    </p:spTree>
    <p:extLst>
      <p:ext uri="{BB962C8B-B14F-4D97-AF65-F5344CB8AC3E}">
        <p14:creationId xmlns:p14="http://schemas.microsoft.com/office/powerpoint/2010/main" val="285274743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6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0"/>
            <a:ext cx="12210051" cy="6857999"/>
          </a:xfrm>
          <a:prstGeom prst="rect">
            <a:avLst/>
          </a:prstGeom>
          <a:solidFill>
            <a:srgbClr val="14141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4" name="Text Placeholder 3">
            <a:extLst>
              <a:ext uri="{FF2B5EF4-FFF2-40B4-BE49-F238E27FC236}">
                <a16:creationId xmlns:a16="http://schemas.microsoft.com/office/drawing/2014/main" id="{BCB82A03-CD13-4E68-A829-5CFE49C70FD2}"/>
              </a:ext>
            </a:extLst>
          </p:cNvPr>
          <p:cNvSpPr>
            <a:spLocks noGrp="1"/>
          </p:cNvSpPr>
          <p:nvPr>
            <p:ph type="body" sz="quarter" idx="10"/>
          </p:nvPr>
        </p:nvSpPr>
        <p:spPr>
          <a:xfrm>
            <a:off x="1059656" y="1304764"/>
            <a:ext cx="10072688" cy="1224136"/>
          </a:xfrm>
        </p:spPr>
        <p:txBody>
          <a:bodyPr/>
          <a:lstStyle>
            <a:lvl1pPr>
              <a:defRPr>
                <a:solidFill>
                  <a:schemeClr val="accent2">
                    <a:lumMod val="20000"/>
                    <a:lumOff val="80000"/>
                  </a:schemeClr>
                </a:solidFill>
              </a:defRPr>
            </a:lvl1pPr>
            <a:lvl2pPr>
              <a:defRPr>
                <a:solidFill>
                  <a:schemeClr val="accent2">
                    <a:lumMod val="20000"/>
                    <a:lumOff val="80000"/>
                  </a:schemeClr>
                </a:solidFill>
              </a:defRPr>
            </a:lvl2pPr>
            <a:lvl3pPr>
              <a:defRPr>
                <a:solidFill>
                  <a:schemeClr val="accent2">
                    <a:lumMod val="20000"/>
                    <a:lumOff val="80000"/>
                  </a:schemeClr>
                </a:solidFill>
              </a:defRPr>
            </a:lvl3pPr>
            <a:lvl4pPr>
              <a:defRPr>
                <a:solidFill>
                  <a:schemeClr val="accent2">
                    <a:lumMod val="20000"/>
                    <a:lumOff val="80000"/>
                  </a:schemeClr>
                </a:solidFill>
              </a:defRPr>
            </a:lvl4pPr>
            <a:lvl5pPr>
              <a:defRPr>
                <a:solidFill>
                  <a:schemeClr val="accent2">
                    <a:lumMod val="20000"/>
                    <a:lumOff val="8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80763896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12192000" cy="6884988"/>
          </a:xfrm>
          <a:prstGeom prst="rect">
            <a:avLst/>
          </a:prstGeom>
          <a:solidFill>
            <a:srgbClr val="141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userDrawn="1">
            <p:ph type="title" hasCustomPrompt="1"/>
          </p:nvPr>
        </p:nvSpPr>
        <p:spPr>
          <a:xfrm>
            <a:off x="346869" y="375031"/>
            <a:ext cx="3602036" cy="1764195"/>
          </a:xfrm>
        </p:spPr>
        <p:txBody>
          <a:bodyPr anchor="b">
            <a:normAutofit/>
          </a:bodyPr>
          <a:lstStyle>
            <a:lvl1pPr algn="ctr">
              <a:defRPr sz="32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4" name="Text Placeholder 3">
            <a:extLst>
              <a:ext uri="{FF2B5EF4-FFF2-40B4-BE49-F238E27FC236}">
                <a16:creationId xmlns:a16="http://schemas.microsoft.com/office/drawing/2014/main" id="{F48A89A6-F71A-4C4C-9C41-65CC258133AA}"/>
              </a:ext>
            </a:extLst>
          </p:cNvPr>
          <p:cNvSpPr>
            <a:spLocks noGrp="1"/>
          </p:cNvSpPr>
          <p:nvPr>
            <p:ph type="body" sz="quarter" idx="10"/>
          </p:nvPr>
        </p:nvSpPr>
        <p:spPr>
          <a:xfrm>
            <a:off x="4745038" y="368300"/>
            <a:ext cx="7112000" cy="6121400"/>
          </a:xfr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5" name="Straight Connector 4">
            <a:extLst>
              <a:ext uri="{FF2B5EF4-FFF2-40B4-BE49-F238E27FC236}">
                <a16:creationId xmlns:a16="http://schemas.microsoft.com/office/drawing/2014/main" id="{618E7C7E-2291-44F2-A5A9-9433B19C4066}"/>
              </a:ext>
            </a:extLst>
          </p:cNvPr>
          <p:cNvCxnSpPr/>
          <p:nvPr userDrawn="1"/>
        </p:nvCxnSpPr>
        <p:spPr>
          <a:xfrm>
            <a:off x="874713" y="2139226"/>
            <a:ext cx="2701007" cy="0"/>
          </a:xfrm>
          <a:prstGeom prst="line">
            <a:avLst/>
          </a:prstGeom>
          <a:ln w="254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3B0135F-9DD5-4160-A30A-BB137E90B383}"/>
              </a:ext>
            </a:extLst>
          </p:cNvPr>
          <p:cNvCxnSpPr>
            <a:cxnSpLocks/>
          </p:cNvCxnSpPr>
          <p:nvPr userDrawn="1"/>
        </p:nvCxnSpPr>
        <p:spPr>
          <a:xfrm flipV="1">
            <a:off x="4295775" y="375031"/>
            <a:ext cx="0" cy="6114669"/>
          </a:xfrm>
          <a:prstGeom prst="line">
            <a:avLst/>
          </a:prstGeom>
          <a:ln w="254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FF86E5E-B47B-4F42-93E2-A3161EE18735}"/>
              </a:ext>
            </a:extLst>
          </p:cNvPr>
          <p:cNvSpPr>
            <a:spLocks noGrp="1"/>
          </p:cNvSpPr>
          <p:nvPr>
            <p:ph type="body" sz="quarter" idx="11"/>
          </p:nvPr>
        </p:nvSpPr>
        <p:spPr>
          <a:xfrm>
            <a:off x="334963" y="2349500"/>
            <a:ext cx="3602037" cy="4175125"/>
          </a:xfrm>
        </p:spPr>
        <p:txBody>
          <a:bodyPr anchor="b"/>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1484442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0E52F-F319-414B-880E-1DBFC72679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02BED16-4AE9-4BE0-8B63-BDED3CFF91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10044398"/>
      </p:ext>
    </p:extLst>
  </p:cSld>
  <p:clrMap bg1="lt1" tx1="dk1" bg2="lt2" tx2="dk2" accent1="accent1" accent2="accent2" accent3="accent3" accent4="accent4" accent5="accent5" accent6="accent6" hlink="hlink" folHlink="folHlink"/>
  <p:sldLayoutIdLst>
    <p:sldLayoutId id="2147483673" r:id="rId1"/>
    <p:sldLayoutId id="2147483660" r:id="rId2"/>
    <p:sldLayoutId id="2147483661" r:id="rId3"/>
    <p:sldLayoutId id="2147483689" r:id="rId4"/>
    <p:sldLayoutId id="2147483662" r:id="rId5"/>
    <p:sldLayoutId id="2147483697" r:id="rId6"/>
    <p:sldLayoutId id="2147483694" r:id="rId7"/>
    <p:sldLayoutId id="2147483695" r:id="rId8"/>
    <p:sldLayoutId id="2147483698" r:id="rId9"/>
    <p:sldLayoutId id="2147483696" r:id="rId10"/>
    <p:sldLayoutId id="2147483688" r:id="rId11"/>
    <p:sldLayoutId id="2147483693" r:id="rId12"/>
    <p:sldLayoutId id="2147483687" r:id="rId13"/>
    <p:sldLayoutId id="2147483674" r:id="rId14"/>
    <p:sldLayoutId id="2147483679" r:id="rId15"/>
    <p:sldLayoutId id="2147483681" r:id="rId16"/>
    <p:sldLayoutId id="2147483682" r:id="rId17"/>
    <p:sldLayoutId id="2147483690" r:id="rId18"/>
    <p:sldLayoutId id="2147483692" r:id="rId19"/>
    <p:sldLayoutId id="2147483663" r:id="rId20"/>
    <p:sldLayoutId id="2147483678" r:id="rId21"/>
    <p:sldLayoutId id="2147483680" r:id="rId22"/>
    <p:sldLayoutId id="2147483683" r:id="rId23"/>
    <p:sldLayoutId id="2147483684" r:id="rId24"/>
    <p:sldLayoutId id="2147483670" r:id="rId25"/>
    <p:sldLayoutId id="2147483671" r:id="rId26"/>
    <p:sldLayoutId id="2147483672" r:id="rId27"/>
    <p:sldLayoutId id="2147483664" r:id="rId28"/>
    <p:sldLayoutId id="2147483665" r:id="rId29"/>
    <p:sldLayoutId id="2147483676" r:id="rId30"/>
    <p:sldLayoutId id="2147483677" r:id="rId31"/>
    <p:sldLayoutId id="2147483685" r:id="rId32"/>
    <p:sldLayoutId id="2147483686" r:id="rId33"/>
    <p:sldLayoutId id="2147483669" r:id="rId34"/>
    <p:sldLayoutId id="2147483675" r:id="rId35"/>
    <p:sldLayoutId id="2147483667" r:id="rId36"/>
    <p:sldLayoutId id="2147483668" r:id="rId37"/>
    <p:sldLayoutId id="2147483666" r:id="rId38"/>
    <p:sldLayoutId id="2147483649" r:id="rId39"/>
    <p:sldLayoutId id="2147483650" r:id="rId40"/>
    <p:sldLayoutId id="2147483651" r:id="rId41"/>
    <p:sldLayoutId id="2147483652" r:id="rId42"/>
    <p:sldLayoutId id="2147483653" r:id="rId43"/>
    <p:sldLayoutId id="2147483654" r:id="rId44"/>
    <p:sldLayoutId id="2147483655" r:id="rId45"/>
    <p:sldLayoutId id="2147483656" r:id="rId46"/>
    <p:sldLayoutId id="2147483657" r:id="rId47"/>
    <p:sldLayoutId id="2147483658" r:id="rId48"/>
    <p:sldLayoutId id="2147483659" r:id="rId4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11" userDrawn="1">
          <p15:clr>
            <a:srgbClr val="F26B43"/>
          </p15:clr>
        </p15:guide>
        <p15:guide id="4" pos="7469" userDrawn="1">
          <p15:clr>
            <a:srgbClr val="F26B43"/>
          </p15:clr>
        </p15:guide>
        <p15:guide id="5" orient="horz" pos="232" userDrawn="1">
          <p15:clr>
            <a:srgbClr val="F26B43"/>
          </p15:clr>
        </p15:guide>
        <p15:guide id="6" orient="horz" pos="4088" userDrawn="1">
          <p15:clr>
            <a:srgbClr val="F26B43"/>
          </p15:clr>
        </p15:guide>
        <p15:guide id="7" pos="2593" userDrawn="1">
          <p15:clr>
            <a:srgbClr val="F26B43"/>
          </p15:clr>
        </p15:guide>
        <p15:guide id="8" pos="5087" userDrawn="1">
          <p15:clr>
            <a:srgbClr val="F26B43"/>
          </p15:clr>
        </p15:guide>
        <p15:guide id="9" orient="horz" pos="1480" userDrawn="1">
          <p15:clr>
            <a:srgbClr val="F26B43"/>
          </p15:clr>
        </p15:guide>
        <p15:guide id="10" orient="horz" pos="2840" userDrawn="1">
          <p15:clr>
            <a:srgbClr val="F26B43"/>
          </p15:clr>
        </p15:guide>
        <p15:guide id="11" pos="662" userDrawn="1">
          <p15:clr>
            <a:srgbClr val="F26B43"/>
          </p15:clr>
        </p15:guide>
        <p15:guide id="12" pos="7007" userDrawn="1">
          <p15:clr>
            <a:srgbClr val="F26B43"/>
          </p15:clr>
        </p15:guide>
        <p15:guide id="13" orient="horz" pos="705" userDrawn="1">
          <p15:clr>
            <a:srgbClr val="F26B43"/>
          </p15:clr>
        </p15:guide>
        <p15:guide id="14" pos="2876" userDrawn="1">
          <p15:clr>
            <a:srgbClr val="F26B43"/>
          </p15:clr>
        </p15:guide>
        <p15:guide id="15" pos="4801" userDrawn="1">
          <p15:clr>
            <a:srgbClr val="F26B43"/>
          </p15:clr>
        </p15:guide>
        <p15:guide id="16" orient="horz" pos="1595" userDrawn="1">
          <p15:clr>
            <a:srgbClr val="F26B43"/>
          </p15:clr>
        </p15:guide>
        <p15:guide id="17" orient="horz" pos="1936" userDrawn="1">
          <p15:clr>
            <a:srgbClr val="F26B43"/>
          </p15:clr>
        </p15:guide>
        <p15:guide id="18" orient="horz" pos="2039" userDrawn="1">
          <p15:clr>
            <a:srgbClr val="F26B43"/>
          </p15:clr>
        </p15:guide>
        <p15:guide id="19" orient="horz" pos="3940" userDrawn="1">
          <p15:clr>
            <a:srgbClr val="F26B43"/>
          </p15:clr>
        </p15:guide>
        <p15:guide id="20" pos="782" userDrawn="1">
          <p15:clr>
            <a:srgbClr val="F26B43"/>
          </p15:clr>
        </p15:guide>
        <p15:guide id="21" pos="2480" userDrawn="1">
          <p15:clr>
            <a:srgbClr val="F26B43"/>
          </p15:clr>
        </p15:guide>
        <p15:guide id="22" pos="2989" userDrawn="1">
          <p15:clr>
            <a:srgbClr val="F26B43"/>
          </p15:clr>
        </p15:guide>
        <p15:guide id="23" pos="4690" userDrawn="1">
          <p15:clr>
            <a:srgbClr val="F26B43"/>
          </p15:clr>
        </p15:guide>
        <p15:guide id="24" pos="5193" userDrawn="1">
          <p15:clr>
            <a:srgbClr val="F26B43"/>
          </p15:clr>
        </p15:guide>
        <p15:guide id="25" pos="6912" userDrawn="1">
          <p15:clr>
            <a:srgbClr val="F26B43"/>
          </p15:clr>
        </p15:guide>
        <p15:guide id="26" pos="2256" userDrawn="1">
          <p15:clr>
            <a:srgbClr val="F26B43"/>
          </p15:clr>
        </p15:guide>
        <p15:guide id="27" pos="2832" userDrawn="1">
          <p15:clr>
            <a:srgbClr val="F26B43"/>
          </p15:clr>
        </p15:guide>
        <p15:guide id="28" pos="4876" userDrawn="1">
          <p15:clr>
            <a:srgbClr val="F26B43"/>
          </p15:clr>
        </p15:guide>
        <p15:guide id="29" pos="5440" userDrawn="1">
          <p15:clr>
            <a:srgbClr val="F26B43"/>
          </p15:clr>
        </p15:guide>
        <p15:guide id="30" orient="horz" pos="1055" userDrawn="1">
          <p15:clr>
            <a:srgbClr val="F26B43"/>
          </p15:clr>
        </p15:guide>
        <p15:guide id="31" orient="horz" pos="1330" userDrawn="1">
          <p15:clr>
            <a:srgbClr val="F26B43"/>
          </p15:clr>
        </p15:guide>
        <p15:guide id="32" pos="4084" userDrawn="1">
          <p15:clr>
            <a:srgbClr val="F26B43"/>
          </p15:clr>
        </p15:guide>
        <p15:guide id="33" pos="36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A12FF1C-544F-486E-A8F0-5F5F637A9D3F}"/>
              </a:ext>
            </a:extLst>
          </p:cNvPr>
          <p:cNvSpPr>
            <a:spLocks noGrp="1"/>
          </p:cNvSpPr>
          <p:nvPr>
            <p:ph type="title"/>
          </p:nvPr>
        </p:nvSpPr>
        <p:spPr/>
        <p:txBody>
          <a:bodyPr/>
          <a:lstStyle/>
          <a:p>
            <a:pPr algn="ctr"/>
            <a:r>
              <a:rPr lang="en-GB" sz="11500" dirty="0">
                <a:latin typeface="+mn-lt"/>
              </a:rPr>
              <a:t>GRAPHS</a:t>
            </a:r>
          </a:p>
        </p:txBody>
      </p:sp>
      <p:sp>
        <p:nvSpPr>
          <p:cNvPr id="11" name="Text Placeholder 10">
            <a:extLst>
              <a:ext uri="{FF2B5EF4-FFF2-40B4-BE49-F238E27FC236}">
                <a16:creationId xmlns:a16="http://schemas.microsoft.com/office/drawing/2014/main" id="{6E7D741E-1E62-4E58-A7BA-9DD8C2037334}"/>
              </a:ext>
            </a:extLst>
          </p:cNvPr>
          <p:cNvSpPr>
            <a:spLocks noGrp="1"/>
          </p:cNvSpPr>
          <p:nvPr>
            <p:ph type="body" sz="quarter" idx="10"/>
          </p:nvPr>
        </p:nvSpPr>
        <p:spPr/>
        <p:txBody>
          <a:bodyPr/>
          <a:lstStyle/>
          <a:p>
            <a:r>
              <a:rPr lang="en-GB" dirty="0">
                <a:latin typeface="+mn-lt"/>
              </a:rPr>
              <a:t>Breadth-First Search</a:t>
            </a:r>
          </a:p>
        </p:txBody>
      </p:sp>
    </p:spTree>
    <p:extLst>
      <p:ext uri="{BB962C8B-B14F-4D97-AF65-F5344CB8AC3E}">
        <p14:creationId xmlns:p14="http://schemas.microsoft.com/office/powerpoint/2010/main" val="1875207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1</a:t>
            </a: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835EFCB3-658C-4981-A6BB-983F168E3165}"/>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E141799F-62B0-4E60-B691-543119B053DD}"/>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9E4F0310-F155-4521-B5A1-3BCCE4E6210F}"/>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14328224-6EBE-4F6C-8DB5-F4D08FCBB9D0}"/>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92E08E7E-491F-42ED-BAC8-3B2137522F4E}"/>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AF6F5A6A-7514-4C38-81AD-887C71E11A51}"/>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3DCF093D-9CAE-43D7-A101-AF1E8106F67E}"/>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B04DCD5B-9FF3-4D8D-883B-ECE379B6E14D}"/>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205314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1</a:t>
            </a:r>
            <a:endParaRPr lang="en-GB" b="1"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1846B013-DFF3-41C0-B362-8C18D117B4DF}"/>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5</a:t>
            </a: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1E5D7A1D-4BA2-4ADC-9B18-9801F22C8B67}"/>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C1007FF5-523A-4B04-8D44-4C9CDA7CBECF}"/>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784D1F8A-D6F2-4E88-BEA6-4D5D0F649CDF}"/>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A8AAC804-D8B3-45EC-9710-9D4EB980AE1F}"/>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C85D3E81-A15E-48FF-82E2-2A08AD9074B3}"/>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24368DCA-9A66-49B5-B79D-2EDC08C1DD70}"/>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9C0E48FD-045E-478D-BB2A-DC71A097F0B6}"/>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9BFAEE81-224C-4D94-8CB9-DE2D5054CA82}"/>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3510625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1</a:t>
            </a:r>
            <a:endParaRPr lang="en-GB" b="1"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1846B013-DFF3-41C0-B362-8C18D117B4DF}"/>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5</a:t>
            </a:r>
            <a:endParaRPr lang="en-GB" b="1" dirty="0">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800729DF-8026-446F-9EF6-DC56B817DA3B}"/>
              </a:ext>
            </a:extLst>
          </p:cNvPr>
          <p:cNvSpPr/>
          <p:nvPr/>
        </p:nvSpPr>
        <p:spPr>
          <a:xfrm>
            <a:off x="1079329" y="4561570"/>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4</a:t>
            </a: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AE721F43-7084-4132-871B-47350584BFA9}"/>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5F629FA6-285B-4A2C-95CE-2340BADBFF9C}"/>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8CB9C8A9-6C05-4AC1-9C99-D786BE7E911E}"/>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6D96B08D-ECD5-4EC6-A2E8-2AC7F993972E}"/>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FAB7313A-CBC4-44ED-BD32-F2059EC1FC55}"/>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EADD55FF-BF2D-4E66-9E2B-08C6F0B27414}"/>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9B3AD4DC-7228-4991-8E17-4CA4F21F20B9}"/>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4B42951E-7E6A-4B3D-BC9A-E9F98C444B78}"/>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3500107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cxnSpLocks/>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1</a:t>
            </a:r>
            <a:endParaRPr lang="en-GB" b="1"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1846B013-DFF3-41C0-B362-8C18D117B4DF}"/>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5</a:t>
            </a:r>
            <a:endParaRPr lang="en-GB" b="1" dirty="0">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800729DF-8026-446F-9EF6-DC56B817DA3B}"/>
              </a:ext>
            </a:extLst>
          </p:cNvPr>
          <p:cNvSpPr/>
          <p:nvPr/>
        </p:nvSpPr>
        <p:spPr>
          <a:xfrm>
            <a:off x="1079329" y="4561570"/>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4</a:t>
            </a: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AE721F43-7084-4132-871B-47350584BFA9}"/>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5F629FA6-285B-4A2C-95CE-2340BADBFF9C}"/>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8CB9C8A9-6C05-4AC1-9C99-D786BE7E911E}"/>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6D96B08D-ECD5-4EC6-A2E8-2AC7F993972E}"/>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FAB7313A-CBC4-44ED-BD32-F2059EC1FC55}"/>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EADD55FF-BF2D-4E66-9E2B-08C6F0B27414}"/>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9B3AD4DC-7228-4991-8E17-4CA4F21F20B9}"/>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4B42951E-7E6A-4B3D-BC9A-E9F98C444B78}"/>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3563885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cxnSpLocks/>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1</a:t>
            </a:r>
            <a:endParaRPr lang="en-GB" b="1"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1846B013-DFF3-41C0-B362-8C18D117B4DF}"/>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5</a:t>
            </a:r>
            <a:endParaRPr lang="en-GB" b="1" dirty="0">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800729DF-8026-446F-9EF6-DC56B817DA3B}"/>
              </a:ext>
            </a:extLst>
          </p:cNvPr>
          <p:cNvSpPr/>
          <p:nvPr/>
        </p:nvSpPr>
        <p:spPr>
          <a:xfrm>
            <a:off x="1079329" y="4561570"/>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4</a:t>
            </a: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AE721F43-7084-4132-871B-47350584BFA9}"/>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5F629FA6-285B-4A2C-95CE-2340BADBFF9C}"/>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8CB9C8A9-6C05-4AC1-9C99-D786BE7E911E}"/>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6D96B08D-ECD5-4EC6-A2E8-2AC7F993972E}"/>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FAB7313A-CBC4-44ED-BD32-F2059EC1FC55}"/>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EADD55FF-BF2D-4E66-9E2B-08C6F0B27414}"/>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9B3AD4DC-7228-4991-8E17-4CA4F21F20B9}"/>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4B42951E-7E6A-4B3D-BC9A-E9F98C444B78}"/>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3836487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cxnSpLocks/>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solidFill>
            <a:srgbClr val="A13954"/>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1</a:t>
            </a:r>
            <a:endParaRPr lang="en-GB" b="1"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1846B013-DFF3-41C0-B362-8C18D117B4DF}"/>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5</a:t>
            </a:r>
            <a:endParaRPr lang="en-GB" b="1" dirty="0">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800729DF-8026-446F-9EF6-DC56B817DA3B}"/>
              </a:ext>
            </a:extLst>
          </p:cNvPr>
          <p:cNvSpPr/>
          <p:nvPr/>
        </p:nvSpPr>
        <p:spPr>
          <a:xfrm>
            <a:off x="1079329" y="4561570"/>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4</a:t>
            </a: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AE721F43-7084-4132-871B-47350584BFA9}"/>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5F629FA6-285B-4A2C-95CE-2340BADBFF9C}"/>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8CB9C8A9-6C05-4AC1-9C99-D786BE7E911E}"/>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6D96B08D-ECD5-4EC6-A2E8-2AC7F993972E}"/>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FAB7313A-CBC4-44ED-BD32-F2059EC1FC55}"/>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EADD55FF-BF2D-4E66-9E2B-08C6F0B27414}"/>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9B3AD4DC-7228-4991-8E17-4CA4F21F20B9}"/>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4B42951E-7E6A-4B3D-BC9A-E9F98C444B78}"/>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35" name="Arrow: Left 34">
            <a:extLst>
              <a:ext uri="{FF2B5EF4-FFF2-40B4-BE49-F238E27FC236}">
                <a16:creationId xmlns:a16="http://schemas.microsoft.com/office/drawing/2014/main" id="{0B5B4A8C-E28E-4EE2-87B5-6C893A43EA17}"/>
              </a:ext>
            </a:extLst>
          </p:cNvPr>
          <p:cNvSpPr/>
          <p:nvPr/>
        </p:nvSpPr>
        <p:spPr>
          <a:xfrm>
            <a:off x="2298509" y="5475421"/>
            <a:ext cx="473008" cy="246221"/>
          </a:xfrm>
          <a:prstGeom prst="leftArrow">
            <a:avLst>
              <a:gd name="adj1" fmla="val 41105"/>
              <a:gd name="adj2" fmla="val 7890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17045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cxnSpLocks/>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5</a:t>
            </a:r>
            <a:endParaRPr lang="en-GB" b="1"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1846B013-DFF3-41C0-B362-8C18D117B4DF}"/>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4</a:t>
            </a: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AE721F43-7084-4132-871B-47350584BFA9}"/>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5F629FA6-285B-4A2C-95CE-2340BADBFF9C}"/>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8CB9C8A9-6C05-4AC1-9C99-D786BE7E911E}"/>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6D96B08D-ECD5-4EC6-A2E8-2AC7F993972E}"/>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FAB7313A-CBC4-44ED-BD32-F2059EC1FC55}"/>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EADD55FF-BF2D-4E66-9E2B-08C6F0B27414}"/>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9B3AD4DC-7228-4991-8E17-4CA4F21F20B9}"/>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4B42951E-7E6A-4B3D-BC9A-E9F98C444B78}"/>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1058412136"/>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5B356282-FE3E-454D-8196-E1F7316FC2D1}"/>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5F4F7949-40CC-4582-B86F-0897F470A6FD}"/>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FCBF522F-3994-43B1-90EE-3B6790FA0EAD}"/>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8514FACA-53EE-4DEC-9068-25FE32161577}"/>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B5F0112B-E5B3-4F7C-8399-570D23BA9FCA}"/>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B7554E53-6D04-4BB1-8CD2-7D23E1BF8081}"/>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0666CE47-561F-4086-9D5A-851A02B643B9}"/>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815C7EFC-E931-4D31-B5AA-14FB070783C4}"/>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45" name="Rectangle 44">
            <a:extLst>
              <a:ext uri="{FF2B5EF4-FFF2-40B4-BE49-F238E27FC236}">
                <a16:creationId xmlns:a16="http://schemas.microsoft.com/office/drawing/2014/main" id="{EEAA22EF-4734-4CAA-B723-392F9A8780C4}"/>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5</a:t>
            </a:r>
            <a:endParaRPr lang="en-GB" b="1" dirty="0">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78D3A277-3FB9-47B5-AB2E-3D24A9841476}"/>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4</a:t>
            </a:r>
            <a:endParaRPr lang="en-GB" b="1" dirty="0">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6BA87D0E-FAD0-45A4-8EFC-7DC8184CF154}"/>
              </a:ext>
            </a:extLst>
          </p:cNvPr>
          <p:cNvSpPr/>
          <p:nvPr/>
        </p:nvSpPr>
        <p:spPr>
          <a:xfrm>
            <a:off x="1079329" y="4561570"/>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3</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548811"/>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5B356282-FE3E-454D-8196-E1F7316FC2D1}"/>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5F4F7949-40CC-4582-B86F-0897F470A6FD}"/>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FCBF522F-3994-43B1-90EE-3B6790FA0EAD}"/>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8514FACA-53EE-4DEC-9068-25FE32161577}"/>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B5F0112B-E5B3-4F7C-8399-570D23BA9FCA}"/>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B7554E53-6D04-4BB1-8CD2-7D23E1BF8081}"/>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0666CE47-561F-4086-9D5A-851A02B643B9}"/>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815C7EFC-E931-4D31-B5AA-14FB070783C4}"/>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45" name="Rectangle 44">
            <a:extLst>
              <a:ext uri="{FF2B5EF4-FFF2-40B4-BE49-F238E27FC236}">
                <a16:creationId xmlns:a16="http://schemas.microsoft.com/office/drawing/2014/main" id="{EEAA22EF-4734-4CAA-B723-392F9A8780C4}"/>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5</a:t>
            </a:r>
            <a:endParaRPr lang="en-GB" b="1" dirty="0">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78D3A277-3FB9-47B5-AB2E-3D24A9841476}"/>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4</a:t>
            </a:r>
            <a:endParaRPr lang="en-GB" b="1" dirty="0">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6BA87D0E-FAD0-45A4-8EFC-7DC8184CF154}"/>
              </a:ext>
            </a:extLst>
          </p:cNvPr>
          <p:cNvSpPr/>
          <p:nvPr/>
        </p:nvSpPr>
        <p:spPr>
          <a:xfrm>
            <a:off x="1079329" y="4561570"/>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3</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5090787"/>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5B356282-FE3E-454D-8196-E1F7316FC2D1}"/>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5F4F7949-40CC-4582-B86F-0897F470A6FD}"/>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FCBF522F-3994-43B1-90EE-3B6790FA0EAD}"/>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8514FACA-53EE-4DEC-9068-25FE32161577}"/>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B5F0112B-E5B3-4F7C-8399-570D23BA9FCA}"/>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B7554E53-6D04-4BB1-8CD2-7D23E1BF8081}"/>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0666CE47-561F-4086-9D5A-851A02B643B9}"/>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815C7EFC-E931-4D31-B5AA-14FB070783C4}"/>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45" name="Rectangle 44">
            <a:extLst>
              <a:ext uri="{FF2B5EF4-FFF2-40B4-BE49-F238E27FC236}">
                <a16:creationId xmlns:a16="http://schemas.microsoft.com/office/drawing/2014/main" id="{EEAA22EF-4734-4CAA-B723-392F9A8780C4}"/>
              </a:ext>
            </a:extLst>
          </p:cNvPr>
          <p:cNvSpPr/>
          <p:nvPr/>
        </p:nvSpPr>
        <p:spPr>
          <a:xfrm>
            <a:off x="1079329" y="5408528"/>
            <a:ext cx="1044116" cy="396044"/>
          </a:xfrm>
          <a:prstGeom prst="rect">
            <a:avLst/>
          </a:prstGeom>
          <a:solidFill>
            <a:srgbClr val="A13954"/>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5</a:t>
            </a:r>
            <a:endParaRPr lang="en-GB" b="1" dirty="0">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78D3A277-3FB9-47B5-AB2E-3D24A9841476}"/>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4</a:t>
            </a:r>
            <a:endParaRPr lang="en-GB" b="1" dirty="0">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6BA87D0E-FAD0-45A4-8EFC-7DC8184CF154}"/>
              </a:ext>
            </a:extLst>
          </p:cNvPr>
          <p:cNvSpPr/>
          <p:nvPr/>
        </p:nvSpPr>
        <p:spPr>
          <a:xfrm>
            <a:off x="1079329" y="4561570"/>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3</a:t>
            </a:r>
            <a:endParaRPr lang="en-GB" b="1" dirty="0">
              <a:latin typeface="Arial" panose="020B0604020202020204" pitchFamily="34" charset="0"/>
              <a:cs typeface="Arial" panose="020B0604020202020204" pitchFamily="34" charset="0"/>
            </a:endParaRPr>
          </a:p>
        </p:txBody>
      </p:sp>
      <p:sp>
        <p:nvSpPr>
          <p:cNvPr id="35" name="Arrow: Left 34">
            <a:extLst>
              <a:ext uri="{FF2B5EF4-FFF2-40B4-BE49-F238E27FC236}">
                <a16:creationId xmlns:a16="http://schemas.microsoft.com/office/drawing/2014/main" id="{2E17EC01-E591-4FE2-81C8-6261ADAE96D7}"/>
              </a:ext>
            </a:extLst>
          </p:cNvPr>
          <p:cNvSpPr/>
          <p:nvPr/>
        </p:nvSpPr>
        <p:spPr>
          <a:xfrm>
            <a:off x="2298509" y="5475421"/>
            <a:ext cx="473008" cy="246221"/>
          </a:xfrm>
          <a:prstGeom prst="leftArrow">
            <a:avLst>
              <a:gd name="adj1" fmla="val 41105"/>
              <a:gd name="adj2" fmla="val 7890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3672449"/>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15" name="Rectangle 14">
            <a:extLst>
              <a:ext uri="{FF2B5EF4-FFF2-40B4-BE49-F238E27FC236}">
                <a16:creationId xmlns:a16="http://schemas.microsoft.com/office/drawing/2014/main" id="{9B5B24B5-8DC9-4444-9BD8-23CEF1026DF9}"/>
              </a:ext>
            </a:extLst>
          </p:cNvPr>
          <p:cNvSpPr/>
          <p:nvPr/>
        </p:nvSpPr>
        <p:spPr>
          <a:xfrm>
            <a:off x="1030289" y="5166341"/>
            <a:ext cx="1141275" cy="325958"/>
          </a:xfrm>
          <a:prstGeom prst="rect">
            <a:avLst/>
          </a:prstGeom>
          <a:solidFill>
            <a:srgbClr val="141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E8FBE4E6-20D0-47DD-8462-0EF660533FE9}"/>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1" name="TextBox 70">
            <a:extLst>
              <a:ext uri="{FF2B5EF4-FFF2-40B4-BE49-F238E27FC236}">
                <a16:creationId xmlns:a16="http://schemas.microsoft.com/office/drawing/2014/main" id="{2156AAB0-966E-408E-A475-D64E57F1ADF7}"/>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30" name="Title 1">
            <a:extLst>
              <a:ext uri="{FF2B5EF4-FFF2-40B4-BE49-F238E27FC236}">
                <a16:creationId xmlns:a16="http://schemas.microsoft.com/office/drawing/2014/main" id="{52DDCBB5-1BC1-4AFE-9897-8647ABD20AA5}"/>
              </a:ext>
            </a:extLst>
          </p:cNvPr>
          <p:cNvSpPr>
            <a:spLocks noGrp="1"/>
          </p:cNvSpPr>
          <p:nvPr>
            <p:ph type="title"/>
          </p:nvPr>
        </p:nvSpPr>
        <p:spPr>
          <a:xfrm>
            <a:off x="1050925" y="368300"/>
            <a:ext cx="10072688" cy="750888"/>
          </a:xfrm>
        </p:spPr>
        <p:txBody>
          <a:bodyPr anchor="ctr">
            <a:noAutofit/>
          </a:bodyPr>
          <a:lstStyle/>
          <a:p>
            <a:pPr marL="0" indent="0" algn="l"/>
            <a:r>
              <a:rPr lang="en-GB" sz="2000" dirty="0">
                <a:latin typeface="+mn-lt"/>
              </a:rPr>
              <a:t>The implementation of the BFS uses a </a:t>
            </a:r>
            <a:r>
              <a:rPr lang="en-GB" sz="2000" b="1" dirty="0">
                <a:solidFill>
                  <a:srgbClr val="FFC000"/>
                </a:solidFill>
                <a:latin typeface="+mn-lt"/>
              </a:rPr>
              <a:t>queue</a:t>
            </a:r>
            <a:r>
              <a:rPr lang="en-GB" sz="2000" dirty="0">
                <a:latin typeface="+mn-lt"/>
              </a:rPr>
              <a:t> to store the discovered nodes. </a:t>
            </a:r>
          </a:p>
        </p:txBody>
      </p:sp>
    </p:spTree>
    <p:extLst>
      <p:ext uri="{BB962C8B-B14F-4D97-AF65-F5344CB8AC3E}">
        <p14:creationId xmlns:p14="http://schemas.microsoft.com/office/powerpoint/2010/main" val="1472811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5B356282-FE3E-454D-8196-E1F7316FC2D1}"/>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5F4F7949-40CC-4582-B86F-0897F470A6FD}"/>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FCBF522F-3994-43B1-90EE-3B6790FA0EAD}"/>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8514FACA-53EE-4DEC-9068-25FE32161577}"/>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B5F0112B-E5B3-4F7C-8399-570D23BA9FCA}"/>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B7554E53-6D04-4BB1-8CD2-7D23E1BF8081}"/>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0666CE47-561F-4086-9D5A-851A02B643B9}"/>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815C7EFC-E931-4D31-B5AA-14FB070783C4}"/>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45" name="Rectangle 44">
            <a:extLst>
              <a:ext uri="{FF2B5EF4-FFF2-40B4-BE49-F238E27FC236}">
                <a16:creationId xmlns:a16="http://schemas.microsoft.com/office/drawing/2014/main" id="{EEAA22EF-4734-4CAA-B723-392F9A8780C4}"/>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4</a:t>
            </a:r>
            <a:endParaRPr lang="en-GB" b="1" dirty="0">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78D3A277-3FB9-47B5-AB2E-3D24A9841476}"/>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3</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5474862"/>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5B356282-FE3E-454D-8196-E1F7316FC2D1}"/>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5F4F7949-40CC-4582-B86F-0897F470A6FD}"/>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FCBF522F-3994-43B1-90EE-3B6790FA0EAD}"/>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8514FACA-53EE-4DEC-9068-25FE32161577}"/>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B5F0112B-E5B3-4F7C-8399-570D23BA9FCA}"/>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B7554E53-6D04-4BB1-8CD2-7D23E1BF8081}"/>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0666CE47-561F-4086-9D5A-851A02B643B9}"/>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815C7EFC-E931-4D31-B5AA-14FB070783C4}"/>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45" name="Rectangle 44">
            <a:extLst>
              <a:ext uri="{FF2B5EF4-FFF2-40B4-BE49-F238E27FC236}">
                <a16:creationId xmlns:a16="http://schemas.microsoft.com/office/drawing/2014/main" id="{EEAA22EF-4734-4CAA-B723-392F9A8780C4}"/>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4</a:t>
            </a:r>
            <a:endParaRPr lang="en-GB" b="1" dirty="0">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78D3A277-3FB9-47B5-AB2E-3D24A9841476}"/>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3</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7904358"/>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5B356282-FE3E-454D-8196-E1F7316FC2D1}"/>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5F4F7949-40CC-4582-B86F-0897F470A6FD}"/>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FCBF522F-3994-43B1-90EE-3B6790FA0EAD}"/>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8514FACA-53EE-4DEC-9068-25FE32161577}"/>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B5F0112B-E5B3-4F7C-8399-570D23BA9FCA}"/>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B7554E53-6D04-4BB1-8CD2-7D23E1BF8081}"/>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0666CE47-561F-4086-9D5A-851A02B643B9}"/>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815C7EFC-E931-4D31-B5AA-14FB070783C4}"/>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45" name="Rectangle 44">
            <a:extLst>
              <a:ext uri="{FF2B5EF4-FFF2-40B4-BE49-F238E27FC236}">
                <a16:creationId xmlns:a16="http://schemas.microsoft.com/office/drawing/2014/main" id="{EEAA22EF-4734-4CAA-B723-392F9A8780C4}"/>
              </a:ext>
            </a:extLst>
          </p:cNvPr>
          <p:cNvSpPr/>
          <p:nvPr/>
        </p:nvSpPr>
        <p:spPr>
          <a:xfrm>
            <a:off x="1091769" y="5403413"/>
            <a:ext cx="1044116" cy="396044"/>
          </a:xfrm>
          <a:prstGeom prst="rect">
            <a:avLst/>
          </a:prstGeom>
          <a:solidFill>
            <a:srgbClr val="A13954"/>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4</a:t>
            </a:r>
            <a:endParaRPr lang="en-GB" b="1" dirty="0">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78D3A277-3FB9-47B5-AB2E-3D24A9841476}"/>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3</a:t>
            </a:r>
            <a:endParaRPr lang="en-GB" b="1" dirty="0">
              <a:latin typeface="Arial" panose="020B0604020202020204" pitchFamily="34" charset="0"/>
              <a:cs typeface="Arial" panose="020B0604020202020204" pitchFamily="34" charset="0"/>
            </a:endParaRPr>
          </a:p>
        </p:txBody>
      </p:sp>
      <p:sp>
        <p:nvSpPr>
          <p:cNvPr id="34" name="Arrow: Left 33">
            <a:extLst>
              <a:ext uri="{FF2B5EF4-FFF2-40B4-BE49-F238E27FC236}">
                <a16:creationId xmlns:a16="http://schemas.microsoft.com/office/drawing/2014/main" id="{5EC1EFA5-6261-41E7-B48E-03CE2C9008A8}"/>
              </a:ext>
            </a:extLst>
          </p:cNvPr>
          <p:cNvSpPr/>
          <p:nvPr/>
        </p:nvSpPr>
        <p:spPr>
          <a:xfrm>
            <a:off x="2298509" y="5475421"/>
            <a:ext cx="473008" cy="246221"/>
          </a:xfrm>
          <a:prstGeom prst="leftArrow">
            <a:avLst>
              <a:gd name="adj1" fmla="val 41105"/>
              <a:gd name="adj2" fmla="val 7890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44070408"/>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5B356282-FE3E-454D-8196-E1F7316FC2D1}"/>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5F4F7949-40CC-4582-B86F-0897F470A6FD}"/>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FCBF522F-3994-43B1-90EE-3B6790FA0EAD}"/>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8514FACA-53EE-4DEC-9068-25FE32161577}"/>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B5F0112B-E5B3-4F7C-8399-570D23BA9FCA}"/>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B7554E53-6D04-4BB1-8CD2-7D23E1BF8081}"/>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0666CE47-561F-4086-9D5A-851A02B643B9}"/>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815C7EFC-E931-4D31-B5AA-14FB070783C4}"/>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45" name="Rectangle 44">
            <a:extLst>
              <a:ext uri="{FF2B5EF4-FFF2-40B4-BE49-F238E27FC236}">
                <a16:creationId xmlns:a16="http://schemas.microsoft.com/office/drawing/2014/main" id="{EEAA22EF-4734-4CAA-B723-392F9A8780C4}"/>
              </a:ext>
            </a:extLst>
          </p:cNvPr>
          <p:cNvSpPr/>
          <p:nvPr/>
        </p:nvSpPr>
        <p:spPr>
          <a:xfrm>
            <a:off x="1091769" y="5403413"/>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3</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8578404"/>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3</a:t>
            </a:r>
            <a:endParaRPr lang="en-GB" b="1"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1846B013-DFF3-41C0-B362-8C18D117B4DF}"/>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7</a:t>
            </a: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45195E01-A53A-4F5E-B534-91762CE88B6F}"/>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212AB448-F7A1-4D08-8A5C-8C71995EBD7B}"/>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953C198E-E04B-450A-B4C7-3F0D42746940}"/>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0016721A-8619-4419-A976-3785C2BABE3E}"/>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E103AEE7-E1CD-4BF3-A854-05B7F05C375F}"/>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85AA9484-15A6-4ECC-92D6-057806F0974C}"/>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BF9862A8-8F5D-4AA9-BC30-EDAA6529DAE3}"/>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2F4C0857-D595-4042-A3AD-6429B892D922}"/>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3128069549"/>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800729DF-8026-446F-9EF6-DC56B817DA3B}"/>
              </a:ext>
            </a:extLst>
          </p:cNvPr>
          <p:cNvSpPr/>
          <p:nvPr/>
        </p:nvSpPr>
        <p:spPr>
          <a:xfrm>
            <a:off x="1079329" y="4561570"/>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6</a:t>
            </a: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F7304CAC-5BD6-4011-83E5-C15E1D07E4E2}"/>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C4644335-47F3-42F8-8F81-E040C21DBDB7}"/>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5852661A-86E6-4BB3-BB0D-A9E6854848BA}"/>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653CF26F-8FCA-49AC-A222-FEE890B43831}"/>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E7070DA-F4C6-408A-99B7-00501EFB4947}"/>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91D2B291-2EC3-4404-83AA-41D4B2D5CF34}"/>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2E3C7686-9B8B-4470-B3A2-D818AA376F87}"/>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8AA30B9F-EDB2-41AB-8C39-04595D914089}"/>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45" name="Rectangle 44">
            <a:extLst>
              <a:ext uri="{FF2B5EF4-FFF2-40B4-BE49-F238E27FC236}">
                <a16:creationId xmlns:a16="http://schemas.microsoft.com/office/drawing/2014/main" id="{4DC73D48-06E1-4FB6-B2B1-753649C8CBBA}"/>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3</a:t>
            </a:r>
            <a:endParaRPr lang="en-GB" b="1" dirty="0">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6DF2ADE5-AC9A-4D58-B2FE-EDA42C9E83F9}"/>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7</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469487"/>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rgbClr val="FFC000"/>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3E30B5DB-7814-475C-A963-9109E544E700}"/>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1933078D-66EF-4F67-A590-CD99DDBC7552}"/>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38A2DD88-E67C-4F7F-A2F6-8DF11E995AED}"/>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74906264-BB7B-4650-8AAD-AE04CAB2C665}"/>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A007380A-3870-4902-BA6C-E7D8A5768B25}"/>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90F1224B-44CD-41A6-AAD5-A914818D63E6}"/>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8BD23CEB-2935-4DFF-A127-43651529E41B}"/>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0DDC24BE-1B11-4937-BA2E-FD2599F1BFA8}"/>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45" name="Rectangle 44">
            <a:extLst>
              <a:ext uri="{FF2B5EF4-FFF2-40B4-BE49-F238E27FC236}">
                <a16:creationId xmlns:a16="http://schemas.microsoft.com/office/drawing/2014/main" id="{85941C55-1801-4409-8218-E71936508CE3}"/>
              </a:ext>
            </a:extLst>
          </p:cNvPr>
          <p:cNvSpPr/>
          <p:nvPr/>
        </p:nvSpPr>
        <p:spPr>
          <a:xfrm>
            <a:off x="1079329" y="4561570"/>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6</a:t>
            </a:r>
            <a:endParaRPr lang="en-GB" b="1" dirty="0">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6BD21C9F-7165-47BC-9119-FB9FDC73051B}"/>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3</a:t>
            </a:r>
            <a:endParaRPr lang="en-GB" b="1" dirty="0">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38979898-7FD2-40C7-B3D1-19ABCD700F0B}"/>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7</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5287688"/>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rgbClr val="FFC000"/>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3E30B5DB-7814-475C-A963-9109E544E700}"/>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1933078D-66EF-4F67-A590-CD99DDBC7552}"/>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38A2DD88-E67C-4F7F-A2F6-8DF11E995AED}"/>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74906264-BB7B-4650-8AAD-AE04CAB2C665}"/>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A007380A-3870-4902-BA6C-E7D8A5768B25}"/>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90F1224B-44CD-41A6-AAD5-A914818D63E6}"/>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8BD23CEB-2935-4DFF-A127-43651529E41B}"/>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0DDC24BE-1B11-4937-BA2E-FD2599F1BFA8}"/>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45" name="Rectangle 44">
            <a:extLst>
              <a:ext uri="{FF2B5EF4-FFF2-40B4-BE49-F238E27FC236}">
                <a16:creationId xmlns:a16="http://schemas.microsoft.com/office/drawing/2014/main" id="{85941C55-1801-4409-8218-E71936508CE3}"/>
              </a:ext>
            </a:extLst>
          </p:cNvPr>
          <p:cNvSpPr/>
          <p:nvPr/>
        </p:nvSpPr>
        <p:spPr>
          <a:xfrm>
            <a:off x="1079329" y="4561570"/>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6</a:t>
            </a:r>
            <a:endParaRPr lang="en-GB" b="1" dirty="0">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6BD21C9F-7165-47BC-9119-FB9FDC73051B}"/>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3</a:t>
            </a:r>
            <a:endParaRPr lang="en-GB" b="1" dirty="0">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38979898-7FD2-40C7-B3D1-19ABCD700F0B}"/>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7</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0622732"/>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rgbClr val="FFC000"/>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3E30B5DB-7814-475C-A963-9109E544E700}"/>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1933078D-66EF-4F67-A590-CD99DDBC7552}"/>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38A2DD88-E67C-4F7F-A2F6-8DF11E995AED}"/>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74906264-BB7B-4650-8AAD-AE04CAB2C665}"/>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A007380A-3870-4902-BA6C-E7D8A5768B25}"/>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90F1224B-44CD-41A6-AAD5-A914818D63E6}"/>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8BD23CEB-2935-4DFF-A127-43651529E41B}"/>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0DDC24BE-1B11-4937-BA2E-FD2599F1BFA8}"/>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45" name="Rectangle 44">
            <a:extLst>
              <a:ext uri="{FF2B5EF4-FFF2-40B4-BE49-F238E27FC236}">
                <a16:creationId xmlns:a16="http://schemas.microsoft.com/office/drawing/2014/main" id="{85941C55-1801-4409-8218-E71936508CE3}"/>
              </a:ext>
            </a:extLst>
          </p:cNvPr>
          <p:cNvSpPr/>
          <p:nvPr/>
        </p:nvSpPr>
        <p:spPr>
          <a:xfrm>
            <a:off x="1079329" y="4561570"/>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6</a:t>
            </a:r>
            <a:endParaRPr lang="en-GB" b="1" dirty="0">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6BD21C9F-7165-47BC-9119-FB9FDC73051B}"/>
              </a:ext>
            </a:extLst>
          </p:cNvPr>
          <p:cNvSpPr/>
          <p:nvPr/>
        </p:nvSpPr>
        <p:spPr>
          <a:xfrm>
            <a:off x="1079329" y="5408528"/>
            <a:ext cx="1044116" cy="396044"/>
          </a:xfrm>
          <a:prstGeom prst="rect">
            <a:avLst/>
          </a:prstGeom>
          <a:solidFill>
            <a:srgbClr val="A13954"/>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3</a:t>
            </a:r>
            <a:endParaRPr lang="en-GB" b="1" dirty="0">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38979898-7FD2-40C7-B3D1-19ABCD700F0B}"/>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7</a:t>
            </a:r>
            <a:endParaRPr lang="en-GB" b="1" dirty="0">
              <a:latin typeface="Arial" panose="020B0604020202020204" pitchFamily="34" charset="0"/>
              <a:cs typeface="Arial" panose="020B0604020202020204" pitchFamily="34" charset="0"/>
            </a:endParaRPr>
          </a:p>
        </p:txBody>
      </p:sp>
      <p:sp>
        <p:nvSpPr>
          <p:cNvPr id="35" name="Arrow: Left 34">
            <a:extLst>
              <a:ext uri="{FF2B5EF4-FFF2-40B4-BE49-F238E27FC236}">
                <a16:creationId xmlns:a16="http://schemas.microsoft.com/office/drawing/2014/main" id="{6C93D92A-004C-4345-9FD7-9DFE69447346}"/>
              </a:ext>
            </a:extLst>
          </p:cNvPr>
          <p:cNvSpPr/>
          <p:nvPr/>
        </p:nvSpPr>
        <p:spPr>
          <a:xfrm>
            <a:off x="2298509" y="5475421"/>
            <a:ext cx="473008" cy="246221"/>
          </a:xfrm>
          <a:prstGeom prst="leftArrow">
            <a:avLst>
              <a:gd name="adj1" fmla="val 41105"/>
              <a:gd name="adj2" fmla="val 7890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75113808"/>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rgbClr val="FFC000"/>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5FB0644F-48B1-48B3-AE23-7C7753EB4009}"/>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9F587743-5CA5-4C30-8D29-A1F498891C39}"/>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E33D7DD3-60D5-48A6-822C-810B2E18F1B5}"/>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6F072C7F-ED8D-42F3-9CE6-23DE4D55E80C}"/>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A332F635-BC01-4434-B586-1BC26D146936}"/>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AE07CB89-EC6D-4823-B006-586E819B88B9}"/>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D9DB42AD-A0F7-4F0C-ADA2-315D4E3CDCCB}"/>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BF8F7C2C-7346-4F45-A03B-BB1AF6BF5DFE}"/>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49" name="Rectangle 48">
            <a:extLst>
              <a:ext uri="{FF2B5EF4-FFF2-40B4-BE49-F238E27FC236}">
                <a16:creationId xmlns:a16="http://schemas.microsoft.com/office/drawing/2014/main" id="{0025353C-57ED-42F4-9A5A-1C5025F072DA}"/>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7</a:t>
            </a:r>
            <a:endParaRPr lang="en-GB" b="1" dirty="0">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F60BFC97-ECC6-44AC-B1CF-DB3C8F13FBF3}"/>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6</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6594794"/>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E49334C-005B-4E9D-A5F0-26148620E77F}"/>
              </a:ext>
            </a:extLst>
          </p:cNvPr>
          <p:cNvSpPr/>
          <p:nvPr/>
        </p:nvSpPr>
        <p:spPr>
          <a:xfrm>
            <a:off x="1077289" y="5403413"/>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0</a:t>
            </a: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25" name="Arrow: Left 24">
            <a:extLst>
              <a:ext uri="{FF2B5EF4-FFF2-40B4-BE49-F238E27FC236}">
                <a16:creationId xmlns:a16="http://schemas.microsoft.com/office/drawing/2014/main" id="{37678D51-B004-42C2-8A72-9C1263E23E0A}"/>
              </a:ext>
            </a:extLst>
          </p:cNvPr>
          <p:cNvSpPr/>
          <p:nvPr/>
        </p:nvSpPr>
        <p:spPr>
          <a:xfrm>
            <a:off x="2304491" y="5491479"/>
            <a:ext cx="473008" cy="246221"/>
          </a:xfrm>
          <a:prstGeom prst="leftArrow">
            <a:avLst>
              <a:gd name="adj1" fmla="val 41105"/>
              <a:gd name="adj2" fmla="val 7890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20C09E66-D931-4055-8612-30F4552BD1B5}"/>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9AFD7297-C065-4A9E-BF69-1B8B844635ED}"/>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30" name="Oval 29">
            <a:extLst>
              <a:ext uri="{FF2B5EF4-FFF2-40B4-BE49-F238E27FC236}">
                <a16:creationId xmlns:a16="http://schemas.microsoft.com/office/drawing/2014/main" id="{2650B5E8-B63E-4E17-B670-E0840A3E3517}"/>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69E84A48-BEB6-4062-AF8F-886F499C6F09}"/>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Tree>
    <p:extLst>
      <p:ext uri="{BB962C8B-B14F-4D97-AF65-F5344CB8AC3E}">
        <p14:creationId xmlns:p14="http://schemas.microsoft.com/office/powerpoint/2010/main" val="418577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rgbClr val="FFC000"/>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5FB0644F-48B1-48B3-AE23-7C7753EB4009}"/>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9F587743-5CA5-4C30-8D29-A1F498891C39}"/>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E33D7DD3-60D5-48A6-822C-810B2E18F1B5}"/>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6F072C7F-ED8D-42F3-9CE6-23DE4D55E80C}"/>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A332F635-BC01-4434-B586-1BC26D146936}"/>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AE07CB89-EC6D-4823-B006-586E819B88B9}"/>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D9DB42AD-A0F7-4F0C-ADA2-315D4E3CDCCB}"/>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BF8F7C2C-7346-4F45-A03B-BB1AF6BF5DFE}"/>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49" name="Rectangle 48">
            <a:extLst>
              <a:ext uri="{FF2B5EF4-FFF2-40B4-BE49-F238E27FC236}">
                <a16:creationId xmlns:a16="http://schemas.microsoft.com/office/drawing/2014/main" id="{0025353C-57ED-42F4-9A5A-1C5025F072DA}"/>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7</a:t>
            </a:r>
            <a:endParaRPr lang="en-GB" b="1" dirty="0">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F60BFC97-ECC6-44AC-B1CF-DB3C8F13FBF3}"/>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6</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3447115"/>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rgbClr val="FFC000"/>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5FB0644F-48B1-48B3-AE23-7C7753EB4009}"/>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9F587743-5CA5-4C30-8D29-A1F498891C39}"/>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E33D7DD3-60D5-48A6-822C-810B2E18F1B5}"/>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6F072C7F-ED8D-42F3-9CE6-23DE4D55E80C}"/>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A332F635-BC01-4434-B586-1BC26D146936}"/>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AE07CB89-EC6D-4823-B006-586E819B88B9}"/>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D9DB42AD-A0F7-4F0C-ADA2-315D4E3CDCCB}"/>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BF8F7C2C-7346-4F45-A03B-BB1AF6BF5DFE}"/>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49" name="Rectangle 48">
            <a:extLst>
              <a:ext uri="{FF2B5EF4-FFF2-40B4-BE49-F238E27FC236}">
                <a16:creationId xmlns:a16="http://schemas.microsoft.com/office/drawing/2014/main" id="{0025353C-57ED-42F4-9A5A-1C5025F072DA}"/>
              </a:ext>
            </a:extLst>
          </p:cNvPr>
          <p:cNvSpPr/>
          <p:nvPr/>
        </p:nvSpPr>
        <p:spPr>
          <a:xfrm>
            <a:off x="1079329" y="5408528"/>
            <a:ext cx="1044116" cy="396044"/>
          </a:xfrm>
          <a:prstGeom prst="rect">
            <a:avLst/>
          </a:prstGeom>
          <a:solidFill>
            <a:srgbClr val="A13954"/>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7</a:t>
            </a:r>
            <a:endParaRPr lang="en-GB" b="1" dirty="0">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F60BFC97-ECC6-44AC-B1CF-DB3C8F13FBF3}"/>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6</a:t>
            </a:r>
            <a:endParaRPr lang="en-GB" b="1" dirty="0">
              <a:latin typeface="Arial" panose="020B0604020202020204" pitchFamily="34" charset="0"/>
              <a:cs typeface="Arial" panose="020B0604020202020204" pitchFamily="34" charset="0"/>
            </a:endParaRPr>
          </a:p>
        </p:txBody>
      </p:sp>
      <p:sp>
        <p:nvSpPr>
          <p:cNvPr id="34" name="Arrow: Left 33">
            <a:extLst>
              <a:ext uri="{FF2B5EF4-FFF2-40B4-BE49-F238E27FC236}">
                <a16:creationId xmlns:a16="http://schemas.microsoft.com/office/drawing/2014/main" id="{7911E231-D627-4EA9-A3E3-DA530F1D5C32}"/>
              </a:ext>
            </a:extLst>
          </p:cNvPr>
          <p:cNvSpPr/>
          <p:nvPr/>
        </p:nvSpPr>
        <p:spPr>
          <a:xfrm>
            <a:off x="2298509" y="5475421"/>
            <a:ext cx="473008" cy="246221"/>
          </a:xfrm>
          <a:prstGeom prst="leftArrow">
            <a:avLst>
              <a:gd name="adj1" fmla="val 41105"/>
              <a:gd name="adj2" fmla="val 7890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41082309"/>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rgbClr val="FFC000"/>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5FB0644F-48B1-48B3-AE23-7C7753EB4009}"/>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9F587743-5CA5-4C30-8D29-A1F498891C39}"/>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E33D7DD3-60D5-48A6-822C-810B2E18F1B5}"/>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6F072C7F-ED8D-42F3-9CE6-23DE4D55E80C}"/>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A332F635-BC01-4434-B586-1BC26D146936}"/>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AE07CB89-EC6D-4823-B006-586E819B88B9}"/>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D9DB42AD-A0F7-4F0C-ADA2-315D4E3CDCCB}"/>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BF8F7C2C-7346-4F45-A03B-BB1AF6BF5DFE}"/>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49" name="Rectangle 48">
            <a:extLst>
              <a:ext uri="{FF2B5EF4-FFF2-40B4-BE49-F238E27FC236}">
                <a16:creationId xmlns:a16="http://schemas.microsoft.com/office/drawing/2014/main" id="{0025353C-57ED-42F4-9A5A-1C5025F072DA}"/>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4035212598"/>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rgbClr val="FFC000"/>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846B013-DFF3-41C0-B362-8C18D117B4DF}"/>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8</a:t>
            </a: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FE50CD4F-A0EB-48D1-B8E2-43FBDA21CBAA}"/>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0757589E-AF6D-4D17-B615-261B54122707}"/>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F02D7F71-677B-4276-A357-5BBD5C468413}"/>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613B77DA-E45D-4475-A5F4-B1BC86E72CEE}"/>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31E9DD2C-1DCB-445D-B0E4-331216A63BFD}"/>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38C7191B-FB5E-4604-AA3D-C9C7D5FCA0CF}"/>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5482C815-3D89-4521-B729-884688521A13}"/>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522A689C-9F88-42EA-8D69-7E1121B57888}"/>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45" name="Rectangle 44">
            <a:extLst>
              <a:ext uri="{FF2B5EF4-FFF2-40B4-BE49-F238E27FC236}">
                <a16:creationId xmlns:a16="http://schemas.microsoft.com/office/drawing/2014/main" id="{8369B3F6-B5C2-49A1-AB25-DDDD40809DA8}"/>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47493663"/>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rgbClr val="FFC000"/>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90EDD7C3-00BA-47C1-A1CA-F631AAF3FD75}"/>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4EE8AF0E-6D1F-4A51-A6AB-FE5E96FEA2F2}"/>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1F31376-0E88-405A-A0A4-287F5193B804}"/>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6EFD6F3B-387D-4FB9-AD4E-7F3675814F2D}"/>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23938039-5E96-429C-962C-8C93B3F30B7C}"/>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5EF442EE-A5C1-49FB-99D7-5DD576BE028F}"/>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5C6F2AD3-5BB3-4132-94E7-1B52735BB35B}"/>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C53B0E29-30DC-4596-928D-F23EDE75D78F}"/>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45" name="Rectangle 44">
            <a:extLst>
              <a:ext uri="{FF2B5EF4-FFF2-40B4-BE49-F238E27FC236}">
                <a16:creationId xmlns:a16="http://schemas.microsoft.com/office/drawing/2014/main" id="{9829E337-3F32-48E9-B3E6-7D7DC6CA7F27}"/>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8</a:t>
            </a:r>
            <a:endParaRPr lang="en-GB" b="1" dirty="0">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F6A620C4-9B1E-46E6-9069-91F9EB526FFB}"/>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876880552"/>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rgbClr val="FFC000"/>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90EDD7C3-00BA-47C1-A1CA-F631AAF3FD75}"/>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4EE8AF0E-6D1F-4A51-A6AB-FE5E96FEA2F2}"/>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1F31376-0E88-405A-A0A4-287F5193B804}"/>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6EFD6F3B-387D-4FB9-AD4E-7F3675814F2D}"/>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23938039-5E96-429C-962C-8C93B3F30B7C}"/>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5EF442EE-A5C1-49FB-99D7-5DD576BE028F}"/>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5C6F2AD3-5BB3-4132-94E7-1B52735BB35B}"/>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C53B0E29-30DC-4596-928D-F23EDE75D78F}"/>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45" name="Rectangle 44">
            <a:extLst>
              <a:ext uri="{FF2B5EF4-FFF2-40B4-BE49-F238E27FC236}">
                <a16:creationId xmlns:a16="http://schemas.microsoft.com/office/drawing/2014/main" id="{9829E337-3F32-48E9-B3E6-7D7DC6CA7F27}"/>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8</a:t>
            </a:r>
            <a:endParaRPr lang="en-GB" b="1" dirty="0">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F6A620C4-9B1E-46E6-9069-91F9EB526FFB}"/>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2269197736"/>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rgbClr val="FFC000"/>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90EDD7C3-00BA-47C1-A1CA-F631AAF3FD75}"/>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4EE8AF0E-6D1F-4A51-A6AB-FE5E96FEA2F2}"/>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1F31376-0E88-405A-A0A4-287F5193B804}"/>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6EFD6F3B-387D-4FB9-AD4E-7F3675814F2D}"/>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23938039-5E96-429C-962C-8C93B3F30B7C}"/>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5EF442EE-A5C1-49FB-99D7-5DD576BE028F}"/>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5C6F2AD3-5BB3-4132-94E7-1B52735BB35B}"/>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C53B0E29-30DC-4596-928D-F23EDE75D78F}"/>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45" name="Rectangle 44">
            <a:extLst>
              <a:ext uri="{FF2B5EF4-FFF2-40B4-BE49-F238E27FC236}">
                <a16:creationId xmlns:a16="http://schemas.microsoft.com/office/drawing/2014/main" id="{9829E337-3F32-48E9-B3E6-7D7DC6CA7F27}"/>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8</a:t>
            </a:r>
            <a:endParaRPr lang="en-GB" b="1" dirty="0">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F6A620C4-9B1E-46E6-9069-91F9EB526FFB}"/>
              </a:ext>
            </a:extLst>
          </p:cNvPr>
          <p:cNvSpPr/>
          <p:nvPr/>
        </p:nvSpPr>
        <p:spPr>
          <a:xfrm>
            <a:off x="1079329" y="5408528"/>
            <a:ext cx="1044116" cy="396044"/>
          </a:xfrm>
          <a:prstGeom prst="rect">
            <a:avLst/>
          </a:prstGeom>
          <a:solidFill>
            <a:srgbClr val="A13954"/>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Arial" panose="020B0604020202020204" pitchFamily="34" charset="0"/>
                <a:cs typeface="Arial" panose="020B0604020202020204" pitchFamily="34" charset="0"/>
              </a:rPr>
              <a:t>6</a:t>
            </a:r>
          </a:p>
        </p:txBody>
      </p:sp>
      <p:sp>
        <p:nvSpPr>
          <p:cNvPr id="34" name="Arrow: Left 33">
            <a:extLst>
              <a:ext uri="{FF2B5EF4-FFF2-40B4-BE49-F238E27FC236}">
                <a16:creationId xmlns:a16="http://schemas.microsoft.com/office/drawing/2014/main" id="{F904ED72-F03F-4929-AA3A-3CDBA2FEB92A}"/>
              </a:ext>
            </a:extLst>
          </p:cNvPr>
          <p:cNvSpPr/>
          <p:nvPr/>
        </p:nvSpPr>
        <p:spPr>
          <a:xfrm>
            <a:off x="2298509" y="5475421"/>
            <a:ext cx="473008" cy="246221"/>
          </a:xfrm>
          <a:prstGeom prst="leftArrow">
            <a:avLst>
              <a:gd name="adj1" fmla="val 41105"/>
              <a:gd name="adj2" fmla="val 7890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80387926"/>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rgbClr val="FFC000"/>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90EDD7C3-00BA-47C1-A1CA-F631AAF3FD75}"/>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4EE8AF0E-6D1F-4A51-A6AB-FE5E96FEA2F2}"/>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1F31376-0E88-405A-A0A4-287F5193B804}"/>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6EFD6F3B-387D-4FB9-AD4E-7F3675814F2D}"/>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23938039-5E96-429C-962C-8C93B3F30B7C}"/>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5EF442EE-A5C1-49FB-99D7-5DD576BE028F}"/>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5C6F2AD3-5BB3-4132-94E7-1B52735BB35B}"/>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C53B0E29-30DC-4596-928D-F23EDE75D78F}"/>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49" name="Rectangle 48">
            <a:extLst>
              <a:ext uri="{FF2B5EF4-FFF2-40B4-BE49-F238E27FC236}">
                <a16:creationId xmlns:a16="http://schemas.microsoft.com/office/drawing/2014/main" id="{F6A620C4-9B1E-46E6-9069-91F9EB526FFB}"/>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1361004068"/>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rgbClr val="FFC000"/>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90EDD7C3-00BA-47C1-A1CA-F631AAF3FD75}"/>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4EE8AF0E-6D1F-4A51-A6AB-FE5E96FEA2F2}"/>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1F31376-0E88-405A-A0A4-287F5193B804}"/>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6EFD6F3B-387D-4FB9-AD4E-7F3675814F2D}"/>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23938039-5E96-429C-962C-8C93B3F30B7C}"/>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5EF442EE-A5C1-49FB-99D7-5DD576BE028F}"/>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5C6F2AD3-5BB3-4132-94E7-1B52735BB35B}"/>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C53B0E29-30DC-4596-928D-F23EDE75D78F}"/>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49" name="Rectangle 48">
            <a:extLst>
              <a:ext uri="{FF2B5EF4-FFF2-40B4-BE49-F238E27FC236}">
                <a16:creationId xmlns:a16="http://schemas.microsoft.com/office/drawing/2014/main" id="{F6A620C4-9B1E-46E6-9069-91F9EB526FFB}"/>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3263235780"/>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rgbClr val="FFC000"/>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90EDD7C3-00BA-47C1-A1CA-F631AAF3FD75}"/>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4EE8AF0E-6D1F-4A51-A6AB-FE5E96FEA2F2}"/>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1F31376-0E88-405A-A0A4-287F5193B804}"/>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6EFD6F3B-387D-4FB9-AD4E-7F3675814F2D}"/>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23938039-5E96-429C-962C-8C93B3F30B7C}"/>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5EF442EE-A5C1-49FB-99D7-5DD576BE028F}"/>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5C6F2AD3-5BB3-4132-94E7-1B52735BB35B}"/>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C53B0E29-30DC-4596-928D-F23EDE75D78F}"/>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49" name="Rectangle 48">
            <a:extLst>
              <a:ext uri="{FF2B5EF4-FFF2-40B4-BE49-F238E27FC236}">
                <a16:creationId xmlns:a16="http://schemas.microsoft.com/office/drawing/2014/main" id="{F6A620C4-9B1E-46E6-9069-91F9EB526FFB}"/>
              </a:ext>
            </a:extLst>
          </p:cNvPr>
          <p:cNvSpPr/>
          <p:nvPr/>
        </p:nvSpPr>
        <p:spPr>
          <a:xfrm>
            <a:off x="1079329" y="5408528"/>
            <a:ext cx="1044116" cy="396044"/>
          </a:xfrm>
          <a:prstGeom prst="rect">
            <a:avLst/>
          </a:prstGeom>
          <a:solidFill>
            <a:srgbClr val="A13954"/>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Arial" panose="020B0604020202020204" pitchFamily="34" charset="0"/>
                <a:cs typeface="Arial" panose="020B0604020202020204" pitchFamily="34" charset="0"/>
              </a:rPr>
              <a:t>8</a:t>
            </a:r>
          </a:p>
        </p:txBody>
      </p:sp>
      <p:sp>
        <p:nvSpPr>
          <p:cNvPr id="33" name="Arrow: Left 32">
            <a:extLst>
              <a:ext uri="{FF2B5EF4-FFF2-40B4-BE49-F238E27FC236}">
                <a16:creationId xmlns:a16="http://schemas.microsoft.com/office/drawing/2014/main" id="{B764163C-D545-4A9D-A070-3DE733B3F5E5}"/>
              </a:ext>
            </a:extLst>
          </p:cNvPr>
          <p:cNvSpPr/>
          <p:nvPr/>
        </p:nvSpPr>
        <p:spPr>
          <a:xfrm>
            <a:off x="2298509" y="5475421"/>
            <a:ext cx="473008" cy="246221"/>
          </a:xfrm>
          <a:prstGeom prst="leftArrow">
            <a:avLst>
              <a:gd name="adj1" fmla="val 41105"/>
              <a:gd name="adj2" fmla="val 7890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80469536"/>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E49334C-005B-4E9D-A5F0-26148620E77F}"/>
              </a:ext>
            </a:extLst>
          </p:cNvPr>
          <p:cNvSpPr/>
          <p:nvPr/>
        </p:nvSpPr>
        <p:spPr>
          <a:xfrm>
            <a:off x="1077289" y="5403413"/>
            <a:ext cx="1044116" cy="396044"/>
          </a:xfrm>
          <a:prstGeom prst="rect">
            <a:avLst/>
          </a:prstGeom>
          <a:solidFill>
            <a:srgbClr val="A13954"/>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0</a:t>
            </a: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25" name="Arrow: Left 24">
            <a:extLst>
              <a:ext uri="{FF2B5EF4-FFF2-40B4-BE49-F238E27FC236}">
                <a16:creationId xmlns:a16="http://schemas.microsoft.com/office/drawing/2014/main" id="{37678D51-B004-42C2-8A72-9C1263E23E0A}"/>
              </a:ext>
            </a:extLst>
          </p:cNvPr>
          <p:cNvSpPr/>
          <p:nvPr/>
        </p:nvSpPr>
        <p:spPr>
          <a:xfrm>
            <a:off x="2304491" y="5491479"/>
            <a:ext cx="473008" cy="246221"/>
          </a:xfrm>
          <a:prstGeom prst="leftArrow">
            <a:avLst>
              <a:gd name="adj1" fmla="val 41105"/>
              <a:gd name="adj2" fmla="val 7890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20C09E66-D931-4055-8612-30F4552BD1B5}"/>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9AFD7297-C065-4A9E-BF69-1B8B844635ED}"/>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30" name="Oval 29">
            <a:extLst>
              <a:ext uri="{FF2B5EF4-FFF2-40B4-BE49-F238E27FC236}">
                <a16:creationId xmlns:a16="http://schemas.microsoft.com/office/drawing/2014/main" id="{2650B5E8-B63E-4E17-B670-E0840A3E3517}"/>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69E84A48-BEB6-4062-AF8F-886F499C6F09}"/>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Tree>
    <p:extLst>
      <p:ext uri="{BB962C8B-B14F-4D97-AF65-F5344CB8AC3E}">
        <p14:creationId xmlns:p14="http://schemas.microsoft.com/office/powerpoint/2010/main" val="768536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rgbClr val="FFC000"/>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90EDD7C3-00BA-47C1-A1CA-F631AAF3FD75}"/>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4EE8AF0E-6D1F-4A51-A6AB-FE5E96FEA2F2}"/>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1F31376-0E88-405A-A0A4-287F5193B804}"/>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6EFD6F3B-387D-4FB9-AD4E-7F3675814F2D}"/>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23938039-5E96-429C-962C-8C93B3F30B7C}"/>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5EF442EE-A5C1-49FB-99D7-5DD576BE028F}"/>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5C6F2AD3-5BB3-4132-94E7-1B52735BB35B}"/>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C53B0E29-30DC-4596-928D-F23EDE75D78F}"/>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34" name="Rectangle 33">
            <a:extLst>
              <a:ext uri="{FF2B5EF4-FFF2-40B4-BE49-F238E27FC236}">
                <a16:creationId xmlns:a16="http://schemas.microsoft.com/office/drawing/2014/main" id="{34F29CDA-F906-4079-B802-F1924B6CC06B}"/>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B50688AB-D551-411C-865B-13E3EA0C0987}"/>
              </a:ext>
            </a:extLst>
          </p:cNvPr>
          <p:cNvSpPr/>
          <p:nvPr/>
        </p:nvSpPr>
        <p:spPr>
          <a:xfrm>
            <a:off x="1030289" y="5166341"/>
            <a:ext cx="1141275" cy="325958"/>
          </a:xfrm>
          <a:prstGeom prst="rect">
            <a:avLst/>
          </a:prstGeom>
          <a:solidFill>
            <a:srgbClr val="141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94970426"/>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rgbClr val="FFC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rgbClr val="FFC000"/>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90EDD7C3-00BA-47C1-A1CA-F631AAF3FD75}"/>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4EE8AF0E-6D1F-4A51-A6AB-FE5E96FEA2F2}"/>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1F31376-0E88-405A-A0A4-287F5193B804}"/>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6EFD6F3B-387D-4FB9-AD4E-7F3675814F2D}"/>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23938039-5E96-429C-962C-8C93B3F30B7C}"/>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5EF442EE-A5C1-49FB-99D7-5DD576BE028F}"/>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5C6F2AD3-5BB3-4132-94E7-1B52735BB35B}"/>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C53B0E29-30DC-4596-928D-F23EDE75D78F}"/>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34" name="Rectangle 33">
            <a:extLst>
              <a:ext uri="{FF2B5EF4-FFF2-40B4-BE49-F238E27FC236}">
                <a16:creationId xmlns:a16="http://schemas.microsoft.com/office/drawing/2014/main" id="{34F29CDA-F906-4079-B802-F1924B6CC06B}"/>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B50688AB-D551-411C-865B-13E3EA0C0987}"/>
              </a:ext>
            </a:extLst>
          </p:cNvPr>
          <p:cNvSpPr/>
          <p:nvPr/>
        </p:nvSpPr>
        <p:spPr>
          <a:xfrm>
            <a:off x="1030289" y="5166341"/>
            <a:ext cx="1141275" cy="325958"/>
          </a:xfrm>
          <a:prstGeom prst="rect">
            <a:avLst/>
          </a:prstGeom>
          <a:solidFill>
            <a:srgbClr val="141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14982915"/>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nchor="t">
            <a:normAutofit/>
          </a:bodyPr>
          <a:lstStyle/>
          <a:p>
            <a:pPr algn="l"/>
            <a:r>
              <a:rPr lang="en-GB" sz="2000" dirty="0">
                <a:solidFill>
                  <a:prstClr val="white"/>
                </a:solidFill>
                <a:latin typeface="Montserrat Light"/>
              </a:rPr>
              <a:t>The queue is empty, and the last vertex has been processed, the Breadth-First Search traversal is completed.</a:t>
            </a:r>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chemeClr val="bg1">
                <a:lumMod val="9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chemeClr val="bg1">
                <a:lumMod val="95000"/>
              </a:schemeClr>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chemeClr val="bg1">
                <a:lumMod val="95000"/>
              </a:schemeClr>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chemeClr val="bg1">
                <a:lumMod val="9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chemeClr val="bg1">
                <a:lumMod val="9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chemeClr val="bg1">
                <a:lumMod val="9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chemeClr val="bg1">
                <a:lumMod val="9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chemeClr val="bg1">
                <a:lumMod val="9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F6209603-9337-40A6-B1C4-3FD2533CD7DB}"/>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5E4A3714-FED8-410F-9220-5F66A5DD750A}"/>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81EB4202-56FE-4543-AC2B-E5C4AD7E5A06}"/>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B5836E6-553A-4C9B-B9F4-33509E25CD94}"/>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931E6D1D-B16C-4997-A446-0F4CAABBF9D1}"/>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2F16A253-AEC3-4B8D-A616-DB269F763BC0}"/>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DC958A7B-00A1-498D-8158-964F6828E96D}"/>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EA143F2E-B85B-442B-9126-DDB0AE77A6D2}"/>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
        <p:nvSpPr>
          <p:cNvPr id="45" name="Rectangle 44">
            <a:extLst>
              <a:ext uri="{FF2B5EF4-FFF2-40B4-BE49-F238E27FC236}">
                <a16:creationId xmlns:a16="http://schemas.microsoft.com/office/drawing/2014/main" id="{631E64E9-1E36-4A14-8FC4-B4D7011DBA77}"/>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1497C46A-5E12-4016-82A4-71F36878B90E}"/>
              </a:ext>
            </a:extLst>
          </p:cNvPr>
          <p:cNvSpPr/>
          <p:nvPr/>
        </p:nvSpPr>
        <p:spPr>
          <a:xfrm>
            <a:off x="1030289" y="5166341"/>
            <a:ext cx="1141275" cy="325958"/>
          </a:xfrm>
          <a:prstGeom prst="rect">
            <a:avLst/>
          </a:prstGeom>
          <a:solidFill>
            <a:srgbClr val="141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2100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a:xfrm>
            <a:off x="929965" y="368301"/>
            <a:ext cx="10314608" cy="919545"/>
          </a:xfrm>
        </p:spPr>
        <p:txBody>
          <a:bodyPr anchor="t">
            <a:normAutofit/>
          </a:bodyPr>
          <a:lstStyle/>
          <a:p>
            <a:pPr algn="l"/>
            <a:r>
              <a:rPr lang="en-GB" sz="2000" dirty="0">
                <a:solidFill>
                  <a:prstClr val="white"/>
                </a:solidFill>
                <a:latin typeface="Montserrat Light"/>
              </a:rPr>
              <a:t>If we look closely, BFS traverses the graph by layers. The layers in an unweighted graph represents the distance from the starting vertex to all other vertices.</a:t>
            </a:r>
            <a:endParaRPr lang="en-GB" sz="2000" dirty="0"/>
          </a:p>
        </p:txBody>
      </p:sp>
      <p:sp>
        <p:nvSpPr>
          <p:cNvPr id="38" name="Oval 37">
            <a:extLst>
              <a:ext uri="{FF2B5EF4-FFF2-40B4-BE49-F238E27FC236}">
                <a16:creationId xmlns:a16="http://schemas.microsoft.com/office/drawing/2014/main" id="{CDF2277A-D076-4C44-A684-CA6C2F21C7CA}"/>
              </a:ext>
            </a:extLst>
          </p:cNvPr>
          <p:cNvSpPr/>
          <p:nvPr/>
        </p:nvSpPr>
        <p:spPr>
          <a:xfrm>
            <a:off x="3953762" y="1137298"/>
            <a:ext cx="648072" cy="648072"/>
          </a:xfrm>
          <a:prstGeom prst="ellipse">
            <a:avLst/>
          </a:prstGeom>
          <a:solidFill>
            <a:srgbClr val="FFC000"/>
          </a:solidFill>
          <a:ln w="38100">
            <a:solidFill>
              <a:schemeClr val="bg1">
                <a:lumMod val="9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6399225" y="3042591"/>
            <a:ext cx="648072" cy="648072"/>
          </a:xfrm>
          <a:prstGeom prst="ellipse">
            <a:avLst/>
          </a:prstGeom>
          <a:solidFill>
            <a:srgbClr val="00B050"/>
          </a:solidFill>
          <a:ln w="38100">
            <a:solidFill>
              <a:schemeClr val="bg1">
                <a:lumMod val="9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2189566" y="2358949"/>
            <a:ext cx="648072" cy="648072"/>
          </a:xfrm>
          <a:prstGeom prst="ellipse">
            <a:avLst/>
          </a:prstGeom>
          <a:solidFill>
            <a:srgbClr val="A13954"/>
          </a:solidFill>
          <a:ln w="38100">
            <a:solidFill>
              <a:schemeClr val="bg1">
                <a:lumMod val="9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3842941" y="3409637"/>
            <a:ext cx="648072" cy="648072"/>
          </a:xfrm>
          <a:prstGeom prst="ellipse">
            <a:avLst/>
          </a:prstGeom>
          <a:solidFill>
            <a:srgbClr val="FFC000"/>
          </a:solidFill>
          <a:ln w="38100">
            <a:solidFill>
              <a:schemeClr val="bg1">
                <a:lumMod val="9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5861974" y="1104147"/>
            <a:ext cx="648072" cy="648072"/>
          </a:xfrm>
          <a:prstGeom prst="ellipse">
            <a:avLst/>
          </a:prstGeom>
          <a:solidFill>
            <a:srgbClr val="00B050"/>
          </a:solidFill>
          <a:ln w="38100">
            <a:solidFill>
              <a:schemeClr val="bg1">
                <a:lumMod val="9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5600083" y="5105780"/>
            <a:ext cx="648072" cy="648072"/>
          </a:xfrm>
          <a:prstGeom prst="ellipse">
            <a:avLst/>
          </a:prstGeom>
          <a:solidFill>
            <a:srgbClr val="00B050"/>
          </a:solidFill>
          <a:ln w="38100">
            <a:solidFill>
              <a:schemeClr val="bg1">
                <a:lumMod val="9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4601834" y="1428183"/>
            <a:ext cx="1260140" cy="33151"/>
          </a:xfrm>
          <a:prstGeom prst="line">
            <a:avLst/>
          </a:prstGeom>
          <a:ln w="38100">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2742730" y="1690462"/>
            <a:ext cx="1305940" cy="763395"/>
          </a:xfrm>
          <a:prstGeom prst="line">
            <a:avLst/>
          </a:prstGeom>
          <a:ln w="38100">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4166977" y="1785370"/>
            <a:ext cx="110821" cy="1624267"/>
          </a:xfrm>
          <a:prstGeom prst="line">
            <a:avLst/>
          </a:prstGeom>
          <a:ln w="38100">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2742730" y="2912113"/>
            <a:ext cx="1195119" cy="592432"/>
          </a:xfrm>
          <a:prstGeom prst="line">
            <a:avLst/>
          </a:prstGeom>
          <a:ln w="38100">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4396105" y="3962801"/>
            <a:ext cx="1298886" cy="1237887"/>
          </a:xfrm>
          <a:prstGeom prst="line">
            <a:avLst/>
          </a:prstGeom>
          <a:ln w="38100">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6186010" y="1752219"/>
            <a:ext cx="537251" cy="1290372"/>
          </a:xfrm>
          <a:prstGeom prst="line">
            <a:avLst/>
          </a:prstGeom>
          <a:ln w="38100">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7377315" y="4614373"/>
            <a:ext cx="648072" cy="648072"/>
          </a:xfrm>
          <a:prstGeom prst="ellipse">
            <a:avLst/>
          </a:prstGeom>
          <a:solidFill>
            <a:srgbClr val="C18BD9"/>
          </a:solidFill>
          <a:ln w="38100">
            <a:solidFill>
              <a:schemeClr val="bg1">
                <a:lumMod val="9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8130226" y="2191578"/>
            <a:ext cx="648072" cy="648072"/>
          </a:xfrm>
          <a:prstGeom prst="ellipse">
            <a:avLst/>
          </a:prstGeom>
          <a:solidFill>
            <a:srgbClr val="C18BD9"/>
          </a:solidFill>
          <a:ln w="38100">
            <a:solidFill>
              <a:schemeClr val="bg1">
                <a:lumMod val="9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9354362" y="4024558"/>
            <a:ext cx="648072" cy="648072"/>
          </a:xfrm>
          <a:prstGeom prst="ellipse">
            <a:avLst/>
          </a:prstGeom>
          <a:solidFill>
            <a:srgbClr val="00B0F0"/>
          </a:solidFill>
          <a:ln w="38100">
            <a:solidFill>
              <a:schemeClr val="bg1">
                <a:lumMod val="9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4491013" y="3366627"/>
            <a:ext cx="1908212" cy="367046"/>
          </a:xfrm>
          <a:prstGeom prst="line">
            <a:avLst/>
          </a:prstGeom>
          <a:ln w="38100">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6723261" y="3690663"/>
            <a:ext cx="748962" cy="1018618"/>
          </a:xfrm>
          <a:prstGeom prst="line">
            <a:avLst/>
          </a:prstGeom>
          <a:ln w="38100">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8025387" y="4577722"/>
            <a:ext cx="1423883" cy="360687"/>
          </a:xfrm>
          <a:prstGeom prst="line">
            <a:avLst/>
          </a:prstGeom>
          <a:ln w="38100">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6952389" y="2744742"/>
            <a:ext cx="1272745" cy="392757"/>
          </a:xfrm>
          <a:prstGeom prst="line">
            <a:avLst/>
          </a:prstGeom>
          <a:ln w="38100">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7930479" y="2839650"/>
            <a:ext cx="523783" cy="1869631"/>
          </a:xfrm>
          <a:prstGeom prst="line">
            <a:avLst/>
          </a:prstGeom>
          <a:ln w="38100">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Freeform: Shape 9">
            <a:extLst>
              <a:ext uri="{FF2B5EF4-FFF2-40B4-BE49-F238E27FC236}">
                <a16:creationId xmlns:a16="http://schemas.microsoft.com/office/drawing/2014/main" id="{AC0D7EAE-DB2F-40DF-9865-A6B24C4C0D17}"/>
              </a:ext>
            </a:extLst>
          </p:cNvPr>
          <p:cNvSpPr/>
          <p:nvPr/>
        </p:nvSpPr>
        <p:spPr>
          <a:xfrm>
            <a:off x="2895447" y="1104147"/>
            <a:ext cx="815528" cy="5225190"/>
          </a:xfrm>
          <a:custGeom>
            <a:avLst/>
            <a:gdLst>
              <a:gd name="connsiteX0" fmla="*/ 444500 w 802675"/>
              <a:gd name="connsiteY0" fmla="*/ 0 h 3041650"/>
              <a:gd name="connsiteX1" fmla="*/ 787400 w 802675"/>
              <a:gd name="connsiteY1" fmla="*/ 1155700 h 3041650"/>
              <a:gd name="connsiteX2" fmla="*/ 0 w 802675"/>
              <a:gd name="connsiteY2" fmla="*/ 3041650 h 3041650"/>
              <a:gd name="connsiteX0" fmla="*/ 457353 w 815528"/>
              <a:gd name="connsiteY0" fmla="*/ 0 h 3041650"/>
              <a:gd name="connsiteX1" fmla="*/ 800253 w 815528"/>
              <a:gd name="connsiteY1" fmla="*/ 1155700 h 3041650"/>
              <a:gd name="connsiteX2" fmla="*/ 12853 w 815528"/>
              <a:gd name="connsiteY2" fmla="*/ 3041650 h 3041650"/>
            </a:gdLst>
            <a:ahLst/>
            <a:cxnLst>
              <a:cxn ang="0">
                <a:pos x="connsiteX0" y="connsiteY0"/>
              </a:cxn>
              <a:cxn ang="0">
                <a:pos x="connsiteX1" y="connsiteY1"/>
              </a:cxn>
              <a:cxn ang="0">
                <a:pos x="connsiteX2" y="connsiteY2"/>
              </a:cxn>
            </a:cxnLst>
            <a:rect l="l" t="t" r="r" b="b"/>
            <a:pathLst>
              <a:path w="815528" h="3041650">
                <a:moveTo>
                  <a:pt x="457353" y="0"/>
                </a:moveTo>
                <a:cubicBezTo>
                  <a:pt x="665844" y="324379"/>
                  <a:pt x="874336" y="648758"/>
                  <a:pt x="800253" y="1155700"/>
                </a:cubicBezTo>
                <a:cubicBezTo>
                  <a:pt x="726170" y="1662642"/>
                  <a:pt x="-113089" y="1633676"/>
                  <a:pt x="12853" y="3041650"/>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reeform: Shape 64">
            <a:extLst>
              <a:ext uri="{FF2B5EF4-FFF2-40B4-BE49-F238E27FC236}">
                <a16:creationId xmlns:a16="http://schemas.microsoft.com/office/drawing/2014/main" id="{11F7EBDF-9580-4132-8816-9838EECDB797}"/>
              </a:ext>
            </a:extLst>
          </p:cNvPr>
          <p:cNvSpPr/>
          <p:nvPr/>
        </p:nvSpPr>
        <p:spPr>
          <a:xfrm>
            <a:off x="4389376" y="1104146"/>
            <a:ext cx="1081007" cy="5225191"/>
          </a:xfrm>
          <a:custGeom>
            <a:avLst/>
            <a:gdLst>
              <a:gd name="connsiteX0" fmla="*/ 444500 w 802675"/>
              <a:gd name="connsiteY0" fmla="*/ 0 h 3041650"/>
              <a:gd name="connsiteX1" fmla="*/ 787400 w 802675"/>
              <a:gd name="connsiteY1" fmla="*/ 1155700 h 3041650"/>
              <a:gd name="connsiteX2" fmla="*/ 0 w 802675"/>
              <a:gd name="connsiteY2" fmla="*/ 3041650 h 3041650"/>
              <a:gd name="connsiteX0" fmla="*/ 933450 w 1291625"/>
              <a:gd name="connsiteY0" fmla="*/ 0 h 3014101"/>
              <a:gd name="connsiteX1" fmla="*/ 1276350 w 1291625"/>
              <a:gd name="connsiteY1" fmla="*/ 1155700 h 3014101"/>
              <a:gd name="connsiteX2" fmla="*/ 0 w 1291625"/>
              <a:gd name="connsiteY2" fmla="*/ 3014101 h 3014101"/>
              <a:gd name="connsiteX0" fmla="*/ 933450 w 1352301"/>
              <a:gd name="connsiteY0" fmla="*/ 0 h 3014101"/>
              <a:gd name="connsiteX1" fmla="*/ 1339850 w 1352301"/>
              <a:gd name="connsiteY1" fmla="*/ 1340671 h 3014101"/>
              <a:gd name="connsiteX2" fmla="*/ 0 w 1352301"/>
              <a:gd name="connsiteY2" fmla="*/ 3014101 h 3014101"/>
              <a:gd name="connsiteX0" fmla="*/ 933450 w 1352301"/>
              <a:gd name="connsiteY0" fmla="*/ 0 h 3014101"/>
              <a:gd name="connsiteX1" fmla="*/ 1339850 w 1352301"/>
              <a:gd name="connsiteY1" fmla="*/ 1340671 h 3014101"/>
              <a:gd name="connsiteX2" fmla="*/ 0 w 1352301"/>
              <a:gd name="connsiteY2" fmla="*/ 3014101 h 3014101"/>
              <a:gd name="connsiteX0" fmla="*/ 933450 w 1081007"/>
              <a:gd name="connsiteY0" fmla="*/ 0 h 3014101"/>
              <a:gd name="connsiteX1" fmla="*/ 1016000 w 1081007"/>
              <a:gd name="connsiteY1" fmla="*/ 1263749 h 3014101"/>
              <a:gd name="connsiteX2" fmla="*/ 0 w 1081007"/>
              <a:gd name="connsiteY2" fmla="*/ 3014101 h 3014101"/>
            </a:gdLst>
            <a:ahLst/>
            <a:cxnLst>
              <a:cxn ang="0">
                <a:pos x="connsiteX0" y="connsiteY0"/>
              </a:cxn>
              <a:cxn ang="0">
                <a:pos x="connsiteX1" y="connsiteY1"/>
              </a:cxn>
              <a:cxn ang="0">
                <a:pos x="connsiteX2" y="connsiteY2"/>
              </a:cxn>
            </a:cxnLst>
            <a:rect l="l" t="t" r="r" b="b"/>
            <a:pathLst>
              <a:path w="1081007" h="3014101">
                <a:moveTo>
                  <a:pt x="933450" y="0"/>
                </a:moveTo>
                <a:cubicBezTo>
                  <a:pt x="1141941" y="324379"/>
                  <a:pt x="1090083" y="756807"/>
                  <a:pt x="1016000" y="1263749"/>
                </a:cubicBezTo>
                <a:cubicBezTo>
                  <a:pt x="941917" y="1770691"/>
                  <a:pt x="204258" y="2070074"/>
                  <a:pt x="0" y="3014101"/>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Freeform: Shape 65">
            <a:extLst>
              <a:ext uri="{FF2B5EF4-FFF2-40B4-BE49-F238E27FC236}">
                <a16:creationId xmlns:a16="http://schemas.microsoft.com/office/drawing/2014/main" id="{A35EEC6E-164A-437C-A023-4DA46AFAE4D7}"/>
              </a:ext>
            </a:extLst>
          </p:cNvPr>
          <p:cNvSpPr/>
          <p:nvPr/>
        </p:nvSpPr>
        <p:spPr>
          <a:xfrm>
            <a:off x="6726391" y="1104147"/>
            <a:ext cx="1047501" cy="5225191"/>
          </a:xfrm>
          <a:custGeom>
            <a:avLst/>
            <a:gdLst>
              <a:gd name="connsiteX0" fmla="*/ 444500 w 802675"/>
              <a:gd name="connsiteY0" fmla="*/ 0 h 3041650"/>
              <a:gd name="connsiteX1" fmla="*/ 787400 w 802675"/>
              <a:gd name="connsiteY1" fmla="*/ 1155700 h 3041650"/>
              <a:gd name="connsiteX2" fmla="*/ 0 w 802675"/>
              <a:gd name="connsiteY2" fmla="*/ 3041650 h 3041650"/>
              <a:gd name="connsiteX0" fmla="*/ 933450 w 1291625"/>
              <a:gd name="connsiteY0" fmla="*/ 0 h 3014101"/>
              <a:gd name="connsiteX1" fmla="*/ 1276350 w 1291625"/>
              <a:gd name="connsiteY1" fmla="*/ 1155700 h 3014101"/>
              <a:gd name="connsiteX2" fmla="*/ 0 w 1291625"/>
              <a:gd name="connsiteY2" fmla="*/ 3014101 h 3014101"/>
              <a:gd name="connsiteX0" fmla="*/ 933450 w 1352301"/>
              <a:gd name="connsiteY0" fmla="*/ 0 h 3014101"/>
              <a:gd name="connsiteX1" fmla="*/ 1339850 w 1352301"/>
              <a:gd name="connsiteY1" fmla="*/ 1340671 h 3014101"/>
              <a:gd name="connsiteX2" fmla="*/ 0 w 1352301"/>
              <a:gd name="connsiteY2" fmla="*/ 3014101 h 3014101"/>
              <a:gd name="connsiteX0" fmla="*/ 628650 w 1047501"/>
              <a:gd name="connsiteY0" fmla="*/ 0 h 3238427"/>
              <a:gd name="connsiteX1" fmla="*/ 1035050 w 1047501"/>
              <a:gd name="connsiteY1" fmla="*/ 1340671 h 3238427"/>
              <a:gd name="connsiteX2" fmla="*/ 0 w 1047501"/>
              <a:gd name="connsiteY2" fmla="*/ 3238427 h 3238427"/>
              <a:gd name="connsiteX0" fmla="*/ 628650 w 1047501"/>
              <a:gd name="connsiteY0" fmla="*/ 0 h 3238427"/>
              <a:gd name="connsiteX1" fmla="*/ 1035050 w 1047501"/>
              <a:gd name="connsiteY1" fmla="*/ 1340671 h 3238427"/>
              <a:gd name="connsiteX2" fmla="*/ 0 w 1047501"/>
              <a:gd name="connsiteY2" fmla="*/ 3238427 h 3238427"/>
            </a:gdLst>
            <a:ahLst/>
            <a:cxnLst>
              <a:cxn ang="0">
                <a:pos x="connsiteX0" y="connsiteY0"/>
              </a:cxn>
              <a:cxn ang="0">
                <a:pos x="connsiteX1" y="connsiteY1"/>
              </a:cxn>
              <a:cxn ang="0">
                <a:pos x="connsiteX2" y="connsiteY2"/>
              </a:cxn>
            </a:cxnLst>
            <a:rect l="l" t="t" r="r" b="b"/>
            <a:pathLst>
              <a:path w="1047501" h="3238427">
                <a:moveTo>
                  <a:pt x="628650" y="0"/>
                </a:moveTo>
                <a:cubicBezTo>
                  <a:pt x="837141" y="324379"/>
                  <a:pt x="1109133" y="833729"/>
                  <a:pt x="1035050" y="1340671"/>
                </a:cubicBezTo>
                <a:cubicBezTo>
                  <a:pt x="960967" y="1847613"/>
                  <a:pt x="248708" y="2059967"/>
                  <a:pt x="0" y="3238427"/>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Freeform: Shape 66">
            <a:extLst>
              <a:ext uri="{FF2B5EF4-FFF2-40B4-BE49-F238E27FC236}">
                <a16:creationId xmlns:a16="http://schemas.microsoft.com/office/drawing/2014/main" id="{78FE130C-A514-4263-8B78-F2B9B816DCFE}"/>
              </a:ext>
            </a:extLst>
          </p:cNvPr>
          <p:cNvSpPr/>
          <p:nvPr/>
        </p:nvSpPr>
        <p:spPr>
          <a:xfrm>
            <a:off x="8365382" y="1104147"/>
            <a:ext cx="1047501" cy="5225191"/>
          </a:xfrm>
          <a:custGeom>
            <a:avLst/>
            <a:gdLst>
              <a:gd name="connsiteX0" fmla="*/ 444500 w 802675"/>
              <a:gd name="connsiteY0" fmla="*/ 0 h 3041650"/>
              <a:gd name="connsiteX1" fmla="*/ 787400 w 802675"/>
              <a:gd name="connsiteY1" fmla="*/ 1155700 h 3041650"/>
              <a:gd name="connsiteX2" fmla="*/ 0 w 802675"/>
              <a:gd name="connsiteY2" fmla="*/ 3041650 h 3041650"/>
              <a:gd name="connsiteX0" fmla="*/ 933450 w 1291625"/>
              <a:gd name="connsiteY0" fmla="*/ 0 h 3014101"/>
              <a:gd name="connsiteX1" fmla="*/ 1276350 w 1291625"/>
              <a:gd name="connsiteY1" fmla="*/ 1155700 h 3014101"/>
              <a:gd name="connsiteX2" fmla="*/ 0 w 1291625"/>
              <a:gd name="connsiteY2" fmla="*/ 3014101 h 3014101"/>
              <a:gd name="connsiteX0" fmla="*/ 933450 w 1352301"/>
              <a:gd name="connsiteY0" fmla="*/ 0 h 3014101"/>
              <a:gd name="connsiteX1" fmla="*/ 1339850 w 1352301"/>
              <a:gd name="connsiteY1" fmla="*/ 1340671 h 3014101"/>
              <a:gd name="connsiteX2" fmla="*/ 0 w 1352301"/>
              <a:gd name="connsiteY2" fmla="*/ 3014101 h 3014101"/>
              <a:gd name="connsiteX0" fmla="*/ 628650 w 1047501"/>
              <a:gd name="connsiteY0" fmla="*/ 0 h 3238427"/>
              <a:gd name="connsiteX1" fmla="*/ 1035050 w 1047501"/>
              <a:gd name="connsiteY1" fmla="*/ 1340671 h 3238427"/>
              <a:gd name="connsiteX2" fmla="*/ 0 w 1047501"/>
              <a:gd name="connsiteY2" fmla="*/ 3238427 h 3238427"/>
              <a:gd name="connsiteX0" fmla="*/ 628650 w 1047501"/>
              <a:gd name="connsiteY0" fmla="*/ 0 h 3238427"/>
              <a:gd name="connsiteX1" fmla="*/ 1035050 w 1047501"/>
              <a:gd name="connsiteY1" fmla="*/ 1340671 h 3238427"/>
              <a:gd name="connsiteX2" fmla="*/ 0 w 1047501"/>
              <a:gd name="connsiteY2" fmla="*/ 3238427 h 3238427"/>
            </a:gdLst>
            <a:ahLst/>
            <a:cxnLst>
              <a:cxn ang="0">
                <a:pos x="connsiteX0" y="connsiteY0"/>
              </a:cxn>
              <a:cxn ang="0">
                <a:pos x="connsiteX1" y="connsiteY1"/>
              </a:cxn>
              <a:cxn ang="0">
                <a:pos x="connsiteX2" y="connsiteY2"/>
              </a:cxn>
            </a:cxnLst>
            <a:rect l="l" t="t" r="r" b="b"/>
            <a:pathLst>
              <a:path w="1047501" h="3238427">
                <a:moveTo>
                  <a:pt x="628650" y="0"/>
                </a:moveTo>
                <a:cubicBezTo>
                  <a:pt x="837141" y="324379"/>
                  <a:pt x="1109133" y="833729"/>
                  <a:pt x="1035050" y="1340671"/>
                </a:cubicBezTo>
                <a:cubicBezTo>
                  <a:pt x="960967" y="1847613"/>
                  <a:pt x="248708" y="2059967"/>
                  <a:pt x="0" y="3238427"/>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6479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500"/>
                            </p:stCondLst>
                            <p:childTnLst>
                              <p:par>
                                <p:cTn id="9" presetID="10" presetClass="entr" presetSubtype="0" fill="hold" grpId="0" nodeType="afterEffect">
                                  <p:stCondLst>
                                    <p:cond delay="25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childTnLst>
                                </p:cTn>
                              </p:par>
                            </p:childTnLst>
                          </p:cTn>
                        </p:par>
                        <p:par>
                          <p:cTn id="12" fill="hold">
                            <p:stCondLst>
                              <p:cond delay="2250"/>
                            </p:stCondLst>
                            <p:childTnLst>
                              <p:par>
                                <p:cTn id="13" presetID="10" presetClass="entr" presetSubtype="0" fill="hold" grpId="0" nodeType="afterEffect">
                                  <p:stCondLst>
                                    <p:cond delay="25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500"/>
                                        <p:tgtEl>
                                          <p:spTgt spid="66"/>
                                        </p:tgtEl>
                                      </p:cBhvr>
                                    </p:animEffect>
                                  </p:childTnLst>
                                </p:cTn>
                              </p:par>
                            </p:childTnLst>
                          </p:cTn>
                        </p:par>
                        <p:par>
                          <p:cTn id="16" fill="hold">
                            <p:stCondLst>
                              <p:cond delay="3000"/>
                            </p:stCondLst>
                            <p:childTnLst>
                              <p:par>
                                <p:cTn id="17" presetID="10" presetClass="entr" presetSubtype="0" fill="hold" grpId="0" nodeType="afterEffect">
                                  <p:stCondLst>
                                    <p:cond delay="250"/>
                                  </p:stCondLst>
                                  <p:childTnLst>
                                    <p:set>
                                      <p:cBhvr>
                                        <p:cTn id="18" dur="1" fill="hold">
                                          <p:stCondLst>
                                            <p:cond delay="0"/>
                                          </p:stCondLst>
                                        </p:cTn>
                                        <p:tgtEl>
                                          <p:spTgt spid="67"/>
                                        </p:tgtEl>
                                        <p:attrNameLst>
                                          <p:attrName>style.visibility</p:attrName>
                                        </p:attrNameLst>
                                      </p:cBhvr>
                                      <p:to>
                                        <p:strVal val="visible"/>
                                      </p:to>
                                    </p:set>
                                    <p:animEffect transition="in" filter="fade">
                                      <p:cBhvr>
                                        <p:cTn id="1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5" grpId="0" animBg="1"/>
      <p:bldP spid="66" grpId="0" animBg="1"/>
      <p:bldP spid="6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08CA-A96C-4A0C-B7ED-C5E040912EE0}"/>
              </a:ext>
            </a:extLst>
          </p:cNvPr>
          <p:cNvSpPr>
            <a:spLocks noGrp="1"/>
          </p:cNvSpPr>
          <p:nvPr>
            <p:ph type="title"/>
          </p:nvPr>
        </p:nvSpPr>
        <p:spPr/>
        <p:txBody>
          <a:bodyPr>
            <a:normAutofit/>
          </a:bodyPr>
          <a:lstStyle/>
          <a:p>
            <a:r>
              <a:rPr lang="en-GB" sz="2800" dirty="0"/>
              <a:t>Algorithm</a:t>
            </a:r>
          </a:p>
        </p:txBody>
      </p:sp>
      <p:sp>
        <p:nvSpPr>
          <p:cNvPr id="3" name="Text Placeholder 2">
            <a:extLst>
              <a:ext uri="{FF2B5EF4-FFF2-40B4-BE49-F238E27FC236}">
                <a16:creationId xmlns:a16="http://schemas.microsoft.com/office/drawing/2014/main" id="{5781A588-1457-4C83-8BC2-4FEAB21109C2}"/>
              </a:ext>
            </a:extLst>
          </p:cNvPr>
          <p:cNvSpPr>
            <a:spLocks noGrp="1"/>
          </p:cNvSpPr>
          <p:nvPr>
            <p:ph type="body" sz="quarter" idx="10"/>
          </p:nvPr>
        </p:nvSpPr>
        <p:spPr>
          <a:xfrm>
            <a:off x="4745038" y="368300"/>
            <a:ext cx="7147606" cy="6121400"/>
          </a:xfrm>
        </p:spPr>
        <p:txBody>
          <a:bodyPr anchor="ctr">
            <a:normAutofit/>
          </a:bodyPr>
          <a:lstStyle/>
          <a:p>
            <a:pPr marL="0" indent="0">
              <a:buNone/>
            </a:pPr>
            <a:r>
              <a:rPr lang="en-GB" sz="1800" dirty="0">
                <a:latin typeface="Courier New" panose="02070309020205020404" pitchFamily="49" charset="0"/>
                <a:cs typeface="Courier New" panose="02070309020205020404" pitchFamily="49" charset="0"/>
              </a:rPr>
              <a:t>1  </a:t>
            </a:r>
            <a:r>
              <a:rPr lang="en-GB" sz="1800" b="1" dirty="0">
                <a:solidFill>
                  <a:srgbClr val="FFC000"/>
                </a:solidFill>
                <a:latin typeface="Courier New" panose="02070309020205020404" pitchFamily="49" charset="0"/>
                <a:cs typeface="Courier New" panose="02070309020205020404" pitchFamily="49" charset="0"/>
              </a:rPr>
              <a:t>Procedure</a:t>
            </a:r>
            <a:r>
              <a:rPr lang="en-GB" sz="1800" dirty="0">
                <a:latin typeface="Courier New" panose="02070309020205020404" pitchFamily="49" charset="0"/>
                <a:cs typeface="Courier New" panose="02070309020205020404" pitchFamily="49" charset="0"/>
              </a:rPr>
              <a:t> Search(G : Graph, Source : Vertex)</a:t>
            </a:r>
          </a:p>
          <a:p>
            <a:pPr marL="0" indent="0">
              <a:buNone/>
            </a:pPr>
            <a:r>
              <a:rPr lang="en-GB" sz="1800" dirty="0">
                <a:latin typeface="Courier New" panose="02070309020205020404" pitchFamily="49" charset="0"/>
                <a:cs typeface="Courier New" panose="02070309020205020404" pitchFamily="49" charset="0"/>
              </a:rPr>
              <a:t>2     </a:t>
            </a:r>
            <a:r>
              <a:rPr lang="en-GB" sz="1800" dirty="0" err="1">
                <a:latin typeface="Courier New" panose="02070309020205020404" pitchFamily="49" charset="0"/>
                <a:cs typeface="Courier New" panose="02070309020205020404" pitchFamily="49" charset="0"/>
              </a:rPr>
              <a:t>toProcess</a:t>
            </a:r>
            <a:r>
              <a:rPr lang="en-GB" sz="1800" dirty="0">
                <a:latin typeface="Courier New" panose="02070309020205020404" pitchFamily="49" charset="0"/>
                <a:cs typeface="Courier New" panose="02070309020205020404" pitchFamily="49" charset="0"/>
              </a:rPr>
              <a:t> := empty queue</a:t>
            </a:r>
            <a:endParaRPr lang="en-GB" sz="1800" dirty="0">
              <a:solidFill>
                <a:srgbClr val="CCFFCC"/>
              </a:solidFill>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3     </a:t>
            </a:r>
            <a:r>
              <a:rPr lang="en-GB" sz="1800" dirty="0" err="1">
                <a:latin typeface="Courier New" panose="02070309020205020404" pitchFamily="49" charset="0"/>
                <a:cs typeface="Courier New" panose="02070309020205020404" pitchFamily="49" charset="0"/>
              </a:rPr>
              <a:t>toProcess.enqueue</a:t>
            </a:r>
            <a:r>
              <a:rPr lang="en-GB" sz="1800" dirty="0">
                <a:latin typeface="Courier New" panose="02070309020205020404" pitchFamily="49" charset="0"/>
                <a:cs typeface="Courier New" panose="02070309020205020404" pitchFamily="49" charset="0"/>
              </a:rPr>
              <a:t>(Source) </a:t>
            </a:r>
          </a:p>
          <a:p>
            <a:pPr marL="0" indent="0">
              <a:buNone/>
            </a:pPr>
            <a:r>
              <a:rPr lang="en-GB" sz="1800" dirty="0">
                <a:latin typeface="Courier New" panose="02070309020205020404" pitchFamily="49" charset="0"/>
                <a:cs typeface="Courier New" panose="02070309020205020404" pitchFamily="49" charset="0"/>
              </a:rPr>
              <a:t>4     visited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a:t>
            </a:r>
            <a:r>
              <a:rPr lang="en-GB" sz="1800" dirty="0">
                <a:solidFill>
                  <a:srgbClr val="CCFFCC"/>
                </a:solidFill>
                <a:latin typeface="Courier New" panose="02070309020205020404" pitchFamily="49" charset="0"/>
                <a:cs typeface="Courier New" panose="02070309020205020404" pitchFamily="49" charset="0"/>
              </a:rPr>
              <a:t>// size |V|</a:t>
            </a:r>
          </a:p>
          <a:p>
            <a:pPr marL="0" indent="0">
              <a:buNone/>
            </a:pPr>
            <a:r>
              <a:rPr lang="en-GB" sz="1800" dirty="0">
                <a:latin typeface="Courier New" panose="02070309020205020404" pitchFamily="49" charset="0"/>
                <a:cs typeface="Courier New" panose="02070309020205020404" pitchFamily="49" charset="0"/>
              </a:rPr>
              <a:t>5     visited[Source]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5     </a:t>
            </a:r>
            <a:r>
              <a:rPr lang="en-GB" sz="1800" b="1" dirty="0">
                <a:solidFill>
                  <a:srgbClr val="FFC000"/>
                </a:solidFill>
                <a:latin typeface="Courier New" panose="02070309020205020404" pitchFamily="49" charset="0"/>
                <a:cs typeface="Courier New" panose="02070309020205020404" pitchFamily="49" charset="0"/>
              </a:rPr>
              <a:t>while</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toProcess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empty </a:t>
            </a:r>
            <a:r>
              <a:rPr lang="en-GB" sz="1800" b="1" dirty="0">
                <a:solidFill>
                  <a:srgbClr val="FFC000"/>
                </a:solidFill>
                <a:latin typeface="Courier New" panose="02070309020205020404" pitchFamily="49" charset="0"/>
                <a:cs typeface="Courier New" panose="02070309020205020404" pitchFamily="49" charset="0"/>
              </a:rPr>
              <a:t>do</a:t>
            </a:r>
          </a:p>
          <a:p>
            <a:pPr marL="0" indent="0">
              <a:buNone/>
            </a:pPr>
            <a:r>
              <a:rPr lang="en-GB" sz="1800" dirty="0">
                <a:latin typeface="Courier New" panose="02070309020205020404" pitchFamily="49" charset="0"/>
                <a:cs typeface="Courier New" panose="02070309020205020404" pitchFamily="49" charset="0"/>
              </a:rPr>
              <a:t>6        current := </a:t>
            </a:r>
            <a:r>
              <a:rPr lang="en-GB" sz="1800" dirty="0" err="1">
                <a:latin typeface="Courier New" panose="02070309020205020404" pitchFamily="49" charset="0"/>
                <a:cs typeface="Courier New" panose="02070309020205020404" pitchFamily="49" charset="0"/>
              </a:rPr>
              <a:t>toProcess.dequeue</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7        </a:t>
            </a:r>
            <a:r>
              <a:rPr lang="en-GB" sz="1800" b="1" dirty="0">
                <a:solidFill>
                  <a:srgbClr val="FF9999"/>
                </a:solidFill>
                <a:latin typeface="Courier New" panose="02070309020205020404" pitchFamily="49" charset="0"/>
                <a:cs typeface="Courier New" panose="02070309020205020404" pitchFamily="49" charset="0"/>
              </a:rPr>
              <a:t>Process</a:t>
            </a:r>
            <a:r>
              <a:rPr lang="en-GB" sz="1800" dirty="0">
                <a:latin typeface="Courier New" panose="02070309020205020404" pitchFamily="49" charset="0"/>
                <a:cs typeface="Courier New" panose="02070309020205020404" pitchFamily="49" charset="0"/>
              </a:rPr>
              <a:t>(current) </a:t>
            </a:r>
            <a:r>
              <a:rPr lang="en-GB" sz="1800" dirty="0">
                <a:solidFill>
                  <a:srgbClr val="CCFFCC"/>
                </a:solidFill>
                <a:latin typeface="Courier New" panose="02070309020205020404" pitchFamily="49" charset="0"/>
                <a:cs typeface="Courier New" panose="02070309020205020404" pitchFamily="49" charset="0"/>
              </a:rPr>
              <a:t>// for example print</a:t>
            </a:r>
          </a:p>
          <a:p>
            <a:pPr marL="0" indent="0">
              <a:buNone/>
            </a:pPr>
            <a:r>
              <a:rPr lang="en-GB" sz="1800" dirty="0">
                <a:latin typeface="Courier New" panose="02070309020205020404" pitchFamily="49" charset="0"/>
                <a:cs typeface="Courier New" panose="02070309020205020404" pitchFamily="49" charset="0"/>
              </a:rPr>
              <a:t>8        </a:t>
            </a:r>
            <a:r>
              <a:rPr lang="en-GB" sz="1800" b="1" dirty="0">
                <a:solidFill>
                  <a:srgbClr val="FFC000"/>
                </a:solidFill>
                <a:latin typeface="Courier New" panose="02070309020205020404" pitchFamily="49" charset="0"/>
                <a:cs typeface="Courier New" panose="02070309020205020404" pitchFamily="49" charset="0"/>
              </a:rPr>
              <a:t>for</a:t>
            </a:r>
            <a:r>
              <a:rPr lang="en-GB" sz="1800" dirty="0">
                <a:latin typeface="Courier New" panose="02070309020205020404" pitchFamily="49" charset="0"/>
                <a:cs typeface="Courier New" panose="02070309020205020404" pitchFamily="49" charset="0"/>
              </a:rPr>
              <a:t> next </a:t>
            </a:r>
            <a:r>
              <a:rPr lang="en-GB" sz="1800" b="1" dirty="0">
                <a:solidFill>
                  <a:srgbClr val="FFC000"/>
                </a:solidFill>
                <a:latin typeface="Courier New" panose="02070309020205020404" pitchFamily="49" charset="0"/>
                <a:cs typeface="Courier New" panose="02070309020205020404" pitchFamily="49" charset="0"/>
              </a:rPr>
              <a:t>in</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current.neighbours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do</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9           </a:t>
            </a:r>
            <a:r>
              <a:rPr lang="en-GB" sz="1800" b="1" dirty="0">
                <a:solidFill>
                  <a:srgbClr val="FFC000"/>
                </a:solidFill>
                <a:latin typeface="Courier New" panose="02070309020205020404" pitchFamily="49" charset="0"/>
                <a:cs typeface="Courier New" panose="02070309020205020404" pitchFamily="49" charset="0"/>
              </a:rPr>
              <a:t>if</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visited[next] </a:t>
            </a:r>
            <a:r>
              <a:rPr lang="en-GB" sz="1800" b="1" dirty="0">
                <a:solidFill>
                  <a:srgbClr val="FFC000"/>
                </a:solidFill>
                <a:latin typeface="Courier New" panose="02070309020205020404" pitchFamily="49" charset="0"/>
                <a:cs typeface="Courier New" panose="02070309020205020404" pitchFamily="49" charset="0"/>
              </a:rPr>
              <a:t>then</a:t>
            </a:r>
          </a:p>
          <a:p>
            <a:pPr marL="0" indent="0">
              <a:buNone/>
            </a:pPr>
            <a:r>
              <a:rPr lang="en-GB" sz="1800" dirty="0">
                <a:latin typeface="Courier New" panose="02070309020205020404" pitchFamily="49" charset="0"/>
                <a:cs typeface="Courier New" panose="02070309020205020404" pitchFamily="49" charset="0"/>
              </a:rPr>
              <a:t>10             </a:t>
            </a:r>
            <a:r>
              <a:rPr lang="en-GB" sz="1800" dirty="0" err="1">
                <a:latin typeface="Courier New" panose="02070309020205020404" pitchFamily="49" charset="0"/>
                <a:cs typeface="Courier New" panose="02070309020205020404" pitchFamily="49" charset="0"/>
              </a:rPr>
              <a:t>toProcess.enqueue</a:t>
            </a:r>
            <a:r>
              <a:rPr lang="en-GB" sz="1800" dirty="0">
                <a:latin typeface="Courier New" panose="02070309020205020404" pitchFamily="49" charset="0"/>
                <a:cs typeface="Courier New" panose="02070309020205020404" pitchFamily="49" charset="0"/>
              </a:rPr>
              <a:t>(next)</a:t>
            </a:r>
          </a:p>
          <a:p>
            <a:pPr marL="0" indent="0">
              <a:buNone/>
            </a:pPr>
            <a:r>
              <a:rPr lang="en-GB" sz="1800" dirty="0">
                <a:latin typeface="Courier New" panose="02070309020205020404" pitchFamily="49" charset="0"/>
                <a:cs typeface="Courier New" panose="02070309020205020404" pitchFamily="49" charset="0"/>
              </a:rPr>
              <a:t>11             visited[next]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12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if</a:t>
            </a:r>
          </a:p>
          <a:p>
            <a:pPr marL="0" indent="0">
              <a:buNone/>
            </a:pPr>
            <a:r>
              <a:rPr lang="en-GB" sz="1800" dirty="0">
                <a:latin typeface="Courier New" panose="02070309020205020404" pitchFamily="49" charset="0"/>
                <a:cs typeface="Courier New" panose="02070309020205020404" pitchFamily="49" charset="0"/>
              </a:rPr>
              <a:t>13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for</a:t>
            </a:r>
          </a:p>
          <a:p>
            <a:pPr marL="0" indent="0">
              <a:buNone/>
            </a:pPr>
            <a:r>
              <a:rPr lang="en-GB" sz="1800" dirty="0">
                <a:latin typeface="Courier New" panose="02070309020205020404" pitchFamily="49" charset="0"/>
                <a:cs typeface="Courier New" panose="02070309020205020404" pitchFamily="49" charset="0"/>
              </a:rPr>
              <a:t>14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while</a:t>
            </a:r>
          </a:p>
        </p:txBody>
      </p:sp>
      <p:sp>
        <p:nvSpPr>
          <p:cNvPr id="4" name="Text Placeholder 3">
            <a:extLst>
              <a:ext uri="{FF2B5EF4-FFF2-40B4-BE49-F238E27FC236}">
                <a16:creationId xmlns:a16="http://schemas.microsoft.com/office/drawing/2014/main" id="{A7B7A652-0AC1-4A48-9618-D6B962F638A5}"/>
              </a:ext>
            </a:extLst>
          </p:cNvPr>
          <p:cNvSpPr>
            <a:spLocks noGrp="1"/>
          </p:cNvSpPr>
          <p:nvPr>
            <p:ph type="body" sz="quarter" idx="11"/>
          </p:nvPr>
        </p:nvSpPr>
        <p:spPr/>
        <p:txBody>
          <a:bodyPr>
            <a:normAutofit/>
          </a:bodyPr>
          <a:lstStyle/>
          <a:p>
            <a:pPr marL="0" indent="0">
              <a:buNone/>
            </a:pPr>
            <a:endParaRPr lang="en-GB" sz="2000" dirty="0"/>
          </a:p>
        </p:txBody>
      </p:sp>
    </p:spTree>
    <p:extLst>
      <p:ext uri="{BB962C8B-B14F-4D97-AF65-F5344CB8AC3E}">
        <p14:creationId xmlns:p14="http://schemas.microsoft.com/office/powerpoint/2010/main" val="1523858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08CA-A96C-4A0C-B7ED-C5E040912EE0}"/>
              </a:ext>
            </a:extLst>
          </p:cNvPr>
          <p:cNvSpPr>
            <a:spLocks noGrp="1"/>
          </p:cNvSpPr>
          <p:nvPr>
            <p:ph type="title"/>
          </p:nvPr>
        </p:nvSpPr>
        <p:spPr/>
        <p:txBody>
          <a:bodyPr>
            <a:normAutofit/>
          </a:bodyPr>
          <a:lstStyle/>
          <a:p>
            <a:r>
              <a:rPr lang="en-GB" sz="2800" dirty="0"/>
              <a:t>Algorithm</a:t>
            </a:r>
          </a:p>
        </p:txBody>
      </p:sp>
      <p:sp>
        <p:nvSpPr>
          <p:cNvPr id="3" name="Text Placeholder 2">
            <a:extLst>
              <a:ext uri="{FF2B5EF4-FFF2-40B4-BE49-F238E27FC236}">
                <a16:creationId xmlns:a16="http://schemas.microsoft.com/office/drawing/2014/main" id="{5781A588-1457-4C83-8BC2-4FEAB21109C2}"/>
              </a:ext>
            </a:extLst>
          </p:cNvPr>
          <p:cNvSpPr>
            <a:spLocks noGrp="1"/>
          </p:cNvSpPr>
          <p:nvPr>
            <p:ph type="body" sz="quarter" idx="10"/>
          </p:nvPr>
        </p:nvSpPr>
        <p:spPr>
          <a:xfrm>
            <a:off x="4745038" y="368300"/>
            <a:ext cx="7147606" cy="6121400"/>
          </a:xfrm>
        </p:spPr>
        <p:txBody>
          <a:bodyPr anchor="ctr">
            <a:normAutofit/>
          </a:bodyPr>
          <a:lstStyle/>
          <a:p>
            <a:pPr marL="0" indent="0">
              <a:buNone/>
            </a:pPr>
            <a:r>
              <a:rPr lang="en-GB" sz="1800" dirty="0">
                <a:latin typeface="Courier New" panose="02070309020205020404" pitchFamily="49" charset="0"/>
                <a:cs typeface="Courier New" panose="02070309020205020404" pitchFamily="49" charset="0"/>
              </a:rPr>
              <a:t>1  </a:t>
            </a:r>
            <a:r>
              <a:rPr lang="en-GB" sz="1800" b="1" dirty="0">
                <a:solidFill>
                  <a:srgbClr val="FFC000"/>
                </a:solidFill>
                <a:latin typeface="Courier New" panose="02070309020205020404" pitchFamily="49" charset="0"/>
                <a:cs typeface="Courier New" panose="02070309020205020404" pitchFamily="49" charset="0"/>
              </a:rPr>
              <a:t>Procedure</a:t>
            </a:r>
            <a:r>
              <a:rPr lang="en-GB" sz="1800" dirty="0">
                <a:latin typeface="Courier New" panose="02070309020205020404" pitchFamily="49" charset="0"/>
                <a:cs typeface="Courier New" panose="02070309020205020404" pitchFamily="49" charset="0"/>
              </a:rPr>
              <a:t> Search(G : Graph, Source : Vertex)</a:t>
            </a:r>
          </a:p>
          <a:p>
            <a:pPr marL="0" indent="0">
              <a:buNone/>
            </a:pPr>
            <a:r>
              <a:rPr lang="en-GB" sz="1800" dirty="0">
                <a:latin typeface="Courier New" panose="02070309020205020404" pitchFamily="49" charset="0"/>
                <a:cs typeface="Courier New" panose="02070309020205020404" pitchFamily="49" charset="0"/>
              </a:rPr>
              <a:t>2     </a:t>
            </a:r>
            <a:r>
              <a:rPr lang="en-GB" sz="1800" dirty="0" err="1">
                <a:latin typeface="Courier New" panose="02070309020205020404" pitchFamily="49" charset="0"/>
                <a:cs typeface="Courier New" panose="02070309020205020404" pitchFamily="49" charset="0"/>
              </a:rPr>
              <a:t>toProcess</a:t>
            </a:r>
            <a:r>
              <a:rPr lang="en-GB" sz="1800" dirty="0">
                <a:latin typeface="Courier New" panose="02070309020205020404" pitchFamily="49" charset="0"/>
                <a:cs typeface="Courier New" panose="02070309020205020404" pitchFamily="49" charset="0"/>
              </a:rPr>
              <a:t> := empty queue</a:t>
            </a:r>
            <a:endParaRPr lang="en-GB" sz="1800" dirty="0">
              <a:solidFill>
                <a:srgbClr val="CCFFCC"/>
              </a:solidFill>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3     </a:t>
            </a:r>
            <a:r>
              <a:rPr lang="en-GB" sz="1800" dirty="0" err="1">
                <a:latin typeface="Courier New" panose="02070309020205020404" pitchFamily="49" charset="0"/>
                <a:cs typeface="Courier New" panose="02070309020205020404" pitchFamily="49" charset="0"/>
              </a:rPr>
              <a:t>toProcess.enqueue</a:t>
            </a:r>
            <a:r>
              <a:rPr lang="en-GB" sz="1800" dirty="0">
                <a:latin typeface="Courier New" panose="02070309020205020404" pitchFamily="49" charset="0"/>
                <a:cs typeface="Courier New" panose="02070309020205020404" pitchFamily="49" charset="0"/>
              </a:rPr>
              <a:t>(Source) </a:t>
            </a:r>
          </a:p>
          <a:p>
            <a:pPr marL="0" indent="0">
              <a:buNone/>
            </a:pPr>
            <a:r>
              <a:rPr lang="en-GB" sz="1800" dirty="0">
                <a:latin typeface="Courier New" panose="02070309020205020404" pitchFamily="49" charset="0"/>
                <a:cs typeface="Courier New" panose="02070309020205020404" pitchFamily="49" charset="0"/>
              </a:rPr>
              <a:t>4     visited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a:t>
            </a:r>
            <a:r>
              <a:rPr lang="en-GB" sz="1800" dirty="0">
                <a:solidFill>
                  <a:srgbClr val="CCFFCC"/>
                </a:solidFill>
                <a:latin typeface="Courier New" panose="02070309020205020404" pitchFamily="49" charset="0"/>
                <a:cs typeface="Courier New" panose="02070309020205020404" pitchFamily="49" charset="0"/>
              </a:rPr>
              <a:t>// size |V|</a:t>
            </a:r>
          </a:p>
          <a:p>
            <a:pPr marL="0" indent="0">
              <a:buNone/>
            </a:pPr>
            <a:r>
              <a:rPr lang="en-GB" sz="1800" dirty="0">
                <a:latin typeface="Courier New" panose="02070309020205020404" pitchFamily="49" charset="0"/>
                <a:cs typeface="Courier New" panose="02070309020205020404" pitchFamily="49" charset="0"/>
              </a:rPr>
              <a:t>5     visited[Source]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5     </a:t>
            </a:r>
            <a:r>
              <a:rPr lang="en-GB" sz="1800" b="1" dirty="0">
                <a:solidFill>
                  <a:srgbClr val="FFC000"/>
                </a:solidFill>
                <a:latin typeface="Courier New" panose="02070309020205020404" pitchFamily="49" charset="0"/>
                <a:cs typeface="Courier New" panose="02070309020205020404" pitchFamily="49" charset="0"/>
              </a:rPr>
              <a:t>while</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toProcess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empty </a:t>
            </a:r>
            <a:r>
              <a:rPr lang="en-GB" sz="1800" b="1" dirty="0">
                <a:solidFill>
                  <a:srgbClr val="FFC000"/>
                </a:solidFill>
                <a:latin typeface="Courier New" panose="02070309020205020404" pitchFamily="49" charset="0"/>
                <a:cs typeface="Courier New" panose="02070309020205020404" pitchFamily="49" charset="0"/>
              </a:rPr>
              <a:t>do</a:t>
            </a:r>
          </a:p>
          <a:p>
            <a:pPr marL="0" indent="0">
              <a:buNone/>
            </a:pPr>
            <a:r>
              <a:rPr lang="en-GB" sz="1800" dirty="0">
                <a:latin typeface="Courier New" panose="02070309020205020404" pitchFamily="49" charset="0"/>
                <a:cs typeface="Courier New" panose="02070309020205020404" pitchFamily="49" charset="0"/>
              </a:rPr>
              <a:t>6        current := </a:t>
            </a:r>
            <a:r>
              <a:rPr lang="en-GB" sz="1800" dirty="0" err="1">
                <a:latin typeface="Courier New" panose="02070309020205020404" pitchFamily="49" charset="0"/>
                <a:cs typeface="Courier New" panose="02070309020205020404" pitchFamily="49" charset="0"/>
              </a:rPr>
              <a:t>toProcess.dequeue</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7        </a:t>
            </a:r>
            <a:r>
              <a:rPr lang="en-GB" sz="1800" b="1" dirty="0">
                <a:solidFill>
                  <a:srgbClr val="FF9999"/>
                </a:solidFill>
                <a:latin typeface="Courier New" panose="02070309020205020404" pitchFamily="49" charset="0"/>
                <a:cs typeface="Courier New" panose="02070309020205020404" pitchFamily="49" charset="0"/>
              </a:rPr>
              <a:t>Process</a:t>
            </a:r>
            <a:r>
              <a:rPr lang="en-GB" sz="1800" dirty="0">
                <a:latin typeface="Courier New" panose="02070309020205020404" pitchFamily="49" charset="0"/>
                <a:cs typeface="Courier New" panose="02070309020205020404" pitchFamily="49" charset="0"/>
              </a:rPr>
              <a:t>(current) </a:t>
            </a:r>
            <a:r>
              <a:rPr lang="en-GB" sz="1800" dirty="0">
                <a:solidFill>
                  <a:srgbClr val="CCFFCC"/>
                </a:solidFill>
                <a:latin typeface="Courier New" panose="02070309020205020404" pitchFamily="49" charset="0"/>
                <a:cs typeface="Courier New" panose="02070309020205020404" pitchFamily="49" charset="0"/>
              </a:rPr>
              <a:t>// for example print</a:t>
            </a:r>
          </a:p>
          <a:p>
            <a:pPr marL="0" indent="0">
              <a:buNone/>
            </a:pPr>
            <a:r>
              <a:rPr lang="en-GB" sz="1800" dirty="0">
                <a:latin typeface="Courier New" panose="02070309020205020404" pitchFamily="49" charset="0"/>
                <a:cs typeface="Courier New" panose="02070309020205020404" pitchFamily="49" charset="0"/>
              </a:rPr>
              <a:t>8        </a:t>
            </a:r>
            <a:r>
              <a:rPr lang="en-GB" sz="1800" b="1" dirty="0">
                <a:solidFill>
                  <a:srgbClr val="FFC000"/>
                </a:solidFill>
                <a:latin typeface="Courier New" panose="02070309020205020404" pitchFamily="49" charset="0"/>
                <a:cs typeface="Courier New" panose="02070309020205020404" pitchFamily="49" charset="0"/>
              </a:rPr>
              <a:t>for</a:t>
            </a:r>
            <a:r>
              <a:rPr lang="en-GB" sz="1800" dirty="0">
                <a:latin typeface="Courier New" panose="02070309020205020404" pitchFamily="49" charset="0"/>
                <a:cs typeface="Courier New" panose="02070309020205020404" pitchFamily="49" charset="0"/>
              </a:rPr>
              <a:t> next </a:t>
            </a:r>
            <a:r>
              <a:rPr lang="en-GB" sz="1800" b="1" dirty="0">
                <a:solidFill>
                  <a:srgbClr val="FFC000"/>
                </a:solidFill>
                <a:latin typeface="Courier New" panose="02070309020205020404" pitchFamily="49" charset="0"/>
                <a:cs typeface="Courier New" panose="02070309020205020404" pitchFamily="49" charset="0"/>
              </a:rPr>
              <a:t>in</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current.neighbours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do</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9           </a:t>
            </a:r>
            <a:r>
              <a:rPr lang="en-GB" sz="1800" b="1" dirty="0">
                <a:solidFill>
                  <a:srgbClr val="FFC000"/>
                </a:solidFill>
                <a:latin typeface="Courier New" panose="02070309020205020404" pitchFamily="49" charset="0"/>
                <a:cs typeface="Courier New" panose="02070309020205020404" pitchFamily="49" charset="0"/>
              </a:rPr>
              <a:t>if</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visited[next] </a:t>
            </a:r>
            <a:r>
              <a:rPr lang="en-GB" sz="1800" b="1" dirty="0">
                <a:solidFill>
                  <a:srgbClr val="FFC000"/>
                </a:solidFill>
                <a:latin typeface="Courier New" panose="02070309020205020404" pitchFamily="49" charset="0"/>
                <a:cs typeface="Courier New" panose="02070309020205020404" pitchFamily="49" charset="0"/>
              </a:rPr>
              <a:t>then</a:t>
            </a:r>
          </a:p>
          <a:p>
            <a:pPr marL="0" indent="0">
              <a:buNone/>
            </a:pPr>
            <a:r>
              <a:rPr lang="en-GB" sz="1800" dirty="0">
                <a:latin typeface="Courier New" panose="02070309020205020404" pitchFamily="49" charset="0"/>
                <a:cs typeface="Courier New" panose="02070309020205020404" pitchFamily="49" charset="0"/>
              </a:rPr>
              <a:t>10             </a:t>
            </a:r>
            <a:r>
              <a:rPr lang="en-GB" sz="1800" dirty="0" err="1">
                <a:latin typeface="Courier New" panose="02070309020205020404" pitchFamily="49" charset="0"/>
                <a:cs typeface="Courier New" panose="02070309020205020404" pitchFamily="49" charset="0"/>
              </a:rPr>
              <a:t>toProcess.enqueue</a:t>
            </a:r>
            <a:r>
              <a:rPr lang="en-GB" sz="1800" dirty="0">
                <a:latin typeface="Courier New" panose="02070309020205020404" pitchFamily="49" charset="0"/>
                <a:cs typeface="Courier New" panose="02070309020205020404" pitchFamily="49" charset="0"/>
              </a:rPr>
              <a:t>(next)</a:t>
            </a:r>
          </a:p>
          <a:p>
            <a:pPr marL="0" indent="0">
              <a:buNone/>
            </a:pPr>
            <a:r>
              <a:rPr lang="en-GB" sz="1800" dirty="0">
                <a:latin typeface="Courier New" panose="02070309020205020404" pitchFamily="49" charset="0"/>
                <a:cs typeface="Courier New" panose="02070309020205020404" pitchFamily="49" charset="0"/>
              </a:rPr>
              <a:t>11             visited[next]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12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if</a:t>
            </a:r>
          </a:p>
          <a:p>
            <a:pPr marL="0" indent="0">
              <a:buNone/>
            </a:pPr>
            <a:r>
              <a:rPr lang="en-GB" sz="1800" dirty="0">
                <a:latin typeface="Courier New" panose="02070309020205020404" pitchFamily="49" charset="0"/>
                <a:cs typeface="Courier New" panose="02070309020205020404" pitchFamily="49" charset="0"/>
              </a:rPr>
              <a:t>13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for</a:t>
            </a:r>
          </a:p>
          <a:p>
            <a:pPr marL="0" indent="0">
              <a:buNone/>
            </a:pPr>
            <a:r>
              <a:rPr lang="en-GB" sz="1800" dirty="0">
                <a:latin typeface="Courier New" panose="02070309020205020404" pitchFamily="49" charset="0"/>
                <a:cs typeface="Courier New" panose="02070309020205020404" pitchFamily="49" charset="0"/>
              </a:rPr>
              <a:t>14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while</a:t>
            </a:r>
          </a:p>
        </p:txBody>
      </p:sp>
      <p:sp>
        <p:nvSpPr>
          <p:cNvPr id="4" name="Text Placeholder 3">
            <a:extLst>
              <a:ext uri="{FF2B5EF4-FFF2-40B4-BE49-F238E27FC236}">
                <a16:creationId xmlns:a16="http://schemas.microsoft.com/office/drawing/2014/main" id="{A7B7A652-0AC1-4A48-9618-D6B962F638A5}"/>
              </a:ext>
            </a:extLst>
          </p:cNvPr>
          <p:cNvSpPr>
            <a:spLocks noGrp="1"/>
          </p:cNvSpPr>
          <p:nvPr>
            <p:ph type="body" sz="quarter" idx="11"/>
          </p:nvPr>
        </p:nvSpPr>
        <p:spPr/>
        <p:txBody>
          <a:bodyPr>
            <a:normAutofit/>
          </a:bodyPr>
          <a:lstStyle/>
          <a:p>
            <a:pPr marL="0" indent="0">
              <a:buNone/>
            </a:pPr>
            <a:endParaRPr lang="en-GB" sz="2000" dirty="0"/>
          </a:p>
        </p:txBody>
      </p:sp>
      <p:sp>
        <p:nvSpPr>
          <p:cNvPr id="5" name="Rectangle 4">
            <a:extLst>
              <a:ext uri="{FF2B5EF4-FFF2-40B4-BE49-F238E27FC236}">
                <a16:creationId xmlns:a16="http://schemas.microsoft.com/office/drawing/2014/main" id="{DBD4C294-85EF-44AD-9A59-C7AF2083156A}"/>
              </a:ext>
            </a:extLst>
          </p:cNvPr>
          <p:cNvSpPr/>
          <p:nvPr/>
        </p:nvSpPr>
        <p:spPr>
          <a:xfrm>
            <a:off x="4648451" y="584684"/>
            <a:ext cx="7189291" cy="432048"/>
          </a:xfrm>
          <a:prstGeom prst="rect">
            <a:avLst/>
          </a:prstGeom>
          <a:solidFill>
            <a:srgbClr val="00CC9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2621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08CA-A96C-4A0C-B7ED-C5E040912EE0}"/>
              </a:ext>
            </a:extLst>
          </p:cNvPr>
          <p:cNvSpPr>
            <a:spLocks noGrp="1"/>
          </p:cNvSpPr>
          <p:nvPr>
            <p:ph type="title"/>
          </p:nvPr>
        </p:nvSpPr>
        <p:spPr/>
        <p:txBody>
          <a:bodyPr>
            <a:normAutofit/>
          </a:bodyPr>
          <a:lstStyle/>
          <a:p>
            <a:r>
              <a:rPr lang="en-GB" sz="2800" dirty="0"/>
              <a:t>Algorithm</a:t>
            </a:r>
          </a:p>
        </p:txBody>
      </p:sp>
      <p:sp>
        <p:nvSpPr>
          <p:cNvPr id="3" name="Text Placeholder 2">
            <a:extLst>
              <a:ext uri="{FF2B5EF4-FFF2-40B4-BE49-F238E27FC236}">
                <a16:creationId xmlns:a16="http://schemas.microsoft.com/office/drawing/2014/main" id="{5781A588-1457-4C83-8BC2-4FEAB21109C2}"/>
              </a:ext>
            </a:extLst>
          </p:cNvPr>
          <p:cNvSpPr>
            <a:spLocks noGrp="1"/>
          </p:cNvSpPr>
          <p:nvPr>
            <p:ph type="body" sz="quarter" idx="10"/>
          </p:nvPr>
        </p:nvSpPr>
        <p:spPr>
          <a:xfrm>
            <a:off x="4745038" y="368300"/>
            <a:ext cx="7147606" cy="6121400"/>
          </a:xfrm>
        </p:spPr>
        <p:txBody>
          <a:bodyPr anchor="ctr">
            <a:normAutofit/>
          </a:bodyPr>
          <a:lstStyle/>
          <a:p>
            <a:pPr marL="0" indent="0">
              <a:buNone/>
            </a:pPr>
            <a:r>
              <a:rPr lang="en-GB" sz="1800" dirty="0">
                <a:latin typeface="Courier New" panose="02070309020205020404" pitchFamily="49" charset="0"/>
                <a:cs typeface="Courier New" panose="02070309020205020404" pitchFamily="49" charset="0"/>
              </a:rPr>
              <a:t>1  </a:t>
            </a:r>
            <a:r>
              <a:rPr lang="en-GB" sz="1800" b="1" dirty="0">
                <a:solidFill>
                  <a:srgbClr val="FFC000"/>
                </a:solidFill>
                <a:latin typeface="Courier New" panose="02070309020205020404" pitchFamily="49" charset="0"/>
                <a:cs typeface="Courier New" panose="02070309020205020404" pitchFamily="49" charset="0"/>
              </a:rPr>
              <a:t>Procedure</a:t>
            </a:r>
            <a:r>
              <a:rPr lang="en-GB" sz="1800" dirty="0">
                <a:latin typeface="Courier New" panose="02070309020205020404" pitchFamily="49" charset="0"/>
                <a:cs typeface="Courier New" panose="02070309020205020404" pitchFamily="49" charset="0"/>
              </a:rPr>
              <a:t> Search(G : Graph, Source : Vertex)</a:t>
            </a:r>
          </a:p>
          <a:p>
            <a:pPr marL="0" indent="0">
              <a:buNone/>
            </a:pPr>
            <a:r>
              <a:rPr lang="en-GB" sz="1800" dirty="0">
                <a:latin typeface="Courier New" panose="02070309020205020404" pitchFamily="49" charset="0"/>
                <a:cs typeface="Courier New" panose="02070309020205020404" pitchFamily="49" charset="0"/>
              </a:rPr>
              <a:t>2     </a:t>
            </a:r>
            <a:r>
              <a:rPr lang="en-GB" sz="1800" dirty="0" err="1">
                <a:latin typeface="Courier New" panose="02070309020205020404" pitchFamily="49" charset="0"/>
                <a:cs typeface="Courier New" panose="02070309020205020404" pitchFamily="49" charset="0"/>
              </a:rPr>
              <a:t>toProcess</a:t>
            </a:r>
            <a:r>
              <a:rPr lang="en-GB" sz="1800" dirty="0">
                <a:latin typeface="Courier New" panose="02070309020205020404" pitchFamily="49" charset="0"/>
                <a:cs typeface="Courier New" panose="02070309020205020404" pitchFamily="49" charset="0"/>
              </a:rPr>
              <a:t> := empty queue</a:t>
            </a:r>
            <a:endParaRPr lang="en-GB" sz="1800" dirty="0">
              <a:solidFill>
                <a:srgbClr val="CCFFCC"/>
              </a:solidFill>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3     </a:t>
            </a:r>
            <a:r>
              <a:rPr lang="en-GB" sz="1800" dirty="0" err="1">
                <a:latin typeface="Courier New" panose="02070309020205020404" pitchFamily="49" charset="0"/>
                <a:cs typeface="Courier New" panose="02070309020205020404" pitchFamily="49" charset="0"/>
              </a:rPr>
              <a:t>toProcess.enqueue</a:t>
            </a:r>
            <a:r>
              <a:rPr lang="en-GB" sz="1800" dirty="0">
                <a:latin typeface="Courier New" panose="02070309020205020404" pitchFamily="49" charset="0"/>
                <a:cs typeface="Courier New" panose="02070309020205020404" pitchFamily="49" charset="0"/>
              </a:rPr>
              <a:t>(Source) </a:t>
            </a:r>
          </a:p>
          <a:p>
            <a:pPr marL="0" indent="0">
              <a:buNone/>
            </a:pPr>
            <a:r>
              <a:rPr lang="en-GB" sz="1800" dirty="0">
                <a:latin typeface="Courier New" panose="02070309020205020404" pitchFamily="49" charset="0"/>
                <a:cs typeface="Courier New" panose="02070309020205020404" pitchFamily="49" charset="0"/>
              </a:rPr>
              <a:t>4     visited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a:t>
            </a:r>
            <a:r>
              <a:rPr lang="en-GB" sz="1800" dirty="0">
                <a:solidFill>
                  <a:srgbClr val="CCFFCC"/>
                </a:solidFill>
                <a:latin typeface="Courier New" panose="02070309020205020404" pitchFamily="49" charset="0"/>
                <a:cs typeface="Courier New" panose="02070309020205020404" pitchFamily="49" charset="0"/>
              </a:rPr>
              <a:t>// size |V|</a:t>
            </a:r>
          </a:p>
          <a:p>
            <a:pPr marL="0" indent="0">
              <a:buNone/>
            </a:pPr>
            <a:r>
              <a:rPr lang="en-GB" sz="1800" dirty="0">
                <a:latin typeface="Courier New" panose="02070309020205020404" pitchFamily="49" charset="0"/>
                <a:cs typeface="Courier New" panose="02070309020205020404" pitchFamily="49" charset="0"/>
              </a:rPr>
              <a:t>5     visited[Source]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5     </a:t>
            </a:r>
            <a:r>
              <a:rPr lang="en-GB" sz="1800" b="1" dirty="0">
                <a:solidFill>
                  <a:srgbClr val="FFC000"/>
                </a:solidFill>
                <a:latin typeface="Courier New" panose="02070309020205020404" pitchFamily="49" charset="0"/>
                <a:cs typeface="Courier New" panose="02070309020205020404" pitchFamily="49" charset="0"/>
              </a:rPr>
              <a:t>while</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toProcess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empty </a:t>
            </a:r>
            <a:r>
              <a:rPr lang="en-GB" sz="1800" b="1" dirty="0">
                <a:solidFill>
                  <a:srgbClr val="FFC000"/>
                </a:solidFill>
                <a:latin typeface="Courier New" panose="02070309020205020404" pitchFamily="49" charset="0"/>
                <a:cs typeface="Courier New" panose="02070309020205020404" pitchFamily="49" charset="0"/>
              </a:rPr>
              <a:t>do</a:t>
            </a:r>
          </a:p>
          <a:p>
            <a:pPr marL="0" indent="0">
              <a:buNone/>
            </a:pPr>
            <a:r>
              <a:rPr lang="en-GB" sz="1800" dirty="0">
                <a:latin typeface="Courier New" panose="02070309020205020404" pitchFamily="49" charset="0"/>
                <a:cs typeface="Courier New" panose="02070309020205020404" pitchFamily="49" charset="0"/>
              </a:rPr>
              <a:t>6        current := </a:t>
            </a:r>
            <a:r>
              <a:rPr lang="en-GB" sz="1800" dirty="0" err="1">
                <a:latin typeface="Courier New" panose="02070309020205020404" pitchFamily="49" charset="0"/>
                <a:cs typeface="Courier New" panose="02070309020205020404" pitchFamily="49" charset="0"/>
              </a:rPr>
              <a:t>toProcess.dequeue</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7        </a:t>
            </a:r>
            <a:r>
              <a:rPr lang="en-GB" sz="1800" b="1" dirty="0">
                <a:solidFill>
                  <a:srgbClr val="FF9999"/>
                </a:solidFill>
                <a:latin typeface="Courier New" panose="02070309020205020404" pitchFamily="49" charset="0"/>
                <a:cs typeface="Courier New" panose="02070309020205020404" pitchFamily="49" charset="0"/>
              </a:rPr>
              <a:t>Process</a:t>
            </a:r>
            <a:r>
              <a:rPr lang="en-GB" sz="1800" dirty="0">
                <a:latin typeface="Courier New" panose="02070309020205020404" pitchFamily="49" charset="0"/>
                <a:cs typeface="Courier New" panose="02070309020205020404" pitchFamily="49" charset="0"/>
              </a:rPr>
              <a:t>(current) </a:t>
            </a:r>
            <a:r>
              <a:rPr lang="en-GB" sz="1800" dirty="0">
                <a:solidFill>
                  <a:srgbClr val="CCFFCC"/>
                </a:solidFill>
                <a:latin typeface="Courier New" panose="02070309020205020404" pitchFamily="49" charset="0"/>
                <a:cs typeface="Courier New" panose="02070309020205020404" pitchFamily="49" charset="0"/>
              </a:rPr>
              <a:t>// for example print</a:t>
            </a:r>
          </a:p>
          <a:p>
            <a:pPr marL="0" indent="0">
              <a:buNone/>
            </a:pPr>
            <a:r>
              <a:rPr lang="en-GB" sz="1800" dirty="0">
                <a:latin typeface="Courier New" panose="02070309020205020404" pitchFamily="49" charset="0"/>
                <a:cs typeface="Courier New" panose="02070309020205020404" pitchFamily="49" charset="0"/>
              </a:rPr>
              <a:t>8        </a:t>
            </a:r>
            <a:r>
              <a:rPr lang="en-GB" sz="1800" b="1" dirty="0">
                <a:solidFill>
                  <a:srgbClr val="FFC000"/>
                </a:solidFill>
                <a:latin typeface="Courier New" panose="02070309020205020404" pitchFamily="49" charset="0"/>
                <a:cs typeface="Courier New" panose="02070309020205020404" pitchFamily="49" charset="0"/>
              </a:rPr>
              <a:t>for</a:t>
            </a:r>
            <a:r>
              <a:rPr lang="en-GB" sz="1800" dirty="0">
                <a:latin typeface="Courier New" panose="02070309020205020404" pitchFamily="49" charset="0"/>
                <a:cs typeface="Courier New" panose="02070309020205020404" pitchFamily="49" charset="0"/>
              </a:rPr>
              <a:t> next </a:t>
            </a:r>
            <a:r>
              <a:rPr lang="en-GB" sz="1800" b="1" dirty="0">
                <a:solidFill>
                  <a:srgbClr val="FFC000"/>
                </a:solidFill>
                <a:latin typeface="Courier New" panose="02070309020205020404" pitchFamily="49" charset="0"/>
                <a:cs typeface="Courier New" panose="02070309020205020404" pitchFamily="49" charset="0"/>
              </a:rPr>
              <a:t>in</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current.neighbours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do</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9           </a:t>
            </a:r>
            <a:r>
              <a:rPr lang="en-GB" sz="1800" b="1" dirty="0">
                <a:solidFill>
                  <a:srgbClr val="FFC000"/>
                </a:solidFill>
                <a:latin typeface="Courier New" panose="02070309020205020404" pitchFamily="49" charset="0"/>
                <a:cs typeface="Courier New" panose="02070309020205020404" pitchFamily="49" charset="0"/>
              </a:rPr>
              <a:t>if</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visited[next] </a:t>
            </a:r>
            <a:r>
              <a:rPr lang="en-GB" sz="1800" b="1" dirty="0">
                <a:solidFill>
                  <a:srgbClr val="FFC000"/>
                </a:solidFill>
                <a:latin typeface="Courier New" panose="02070309020205020404" pitchFamily="49" charset="0"/>
                <a:cs typeface="Courier New" panose="02070309020205020404" pitchFamily="49" charset="0"/>
              </a:rPr>
              <a:t>then</a:t>
            </a:r>
          </a:p>
          <a:p>
            <a:pPr marL="0" indent="0">
              <a:buNone/>
            </a:pPr>
            <a:r>
              <a:rPr lang="en-GB" sz="1800" dirty="0">
                <a:latin typeface="Courier New" panose="02070309020205020404" pitchFamily="49" charset="0"/>
                <a:cs typeface="Courier New" panose="02070309020205020404" pitchFamily="49" charset="0"/>
              </a:rPr>
              <a:t>10             </a:t>
            </a:r>
            <a:r>
              <a:rPr lang="en-GB" sz="1800" dirty="0" err="1">
                <a:latin typeface="Courier New" panose="02070309020205020404" pitchFamily="49" charset="0"/>
                <a:cs typeface="Courier New" panose="02070309020205020404" pitchFamily="49" charset="0"/>
              </a:rPr>
              <a:t>toProcess.enqueue</a:t>
            </a:r>
            <a:r>
              <a:rPr lang="en-GB" sz="1800" dirty="0">
                <a:latin typeface="Courier New" panose="02070309020205020404" pitchFamily="49" charset="0"/>
                <a:cs typeface="Courier New" panose="02070309020205020404" pitchFamily="49" charset="0"/>
              </a:rPr>
              <a:t>(next)</a:t>
            </a:r>
          </a:p>
          <a:p>
            <a:pPr marL="0" indent="0">
              <a:buNone/>
            </a:pPr>
            <a:r>
              <a:rPr lang="en-GB" sz="1800" dirty="0">
                <a:latin typeface="Courier New" panose="02070309020205020404" pitchFamily="49" charset="0"/>
                <a:cs typeface="Courier New" panose="02070309020205020404" pitchFamily="49" charset="0"/>
              </a:rPr>
              <a:t>11             visited[next]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12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if</a:t>
            </a:r>
          </a:p>
          <a:p>
            <a:pPr marL="0" indent="0">
              <a:buNone/>
            </a:pPr>
            <a:r>
              <a:rPr lang="en-GB" sz="1800" dirty="0">
                <a:latin typeface="Courier New" panose="02070309020205020404" pitchFamily="49" charset="0"/>
                <a:cs typeface="Courier New" panose="02070309020205020404" pitchFamily="49" charset="0"/>
              </a:rPr>
              <a:t>13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for</a:t>
            </a:r>
          </a:p>
          <a:p>
            <a:pPr marL="0" indent="0">
              <a:buNone/>
            </a:pPr>
            <a:r>
              <a:rPr lang="en-GB" sz="1800" dirty="0">
                <a:latin typeface="Courier New" panose="02070309020205020404" pitchFamily="49" charset="0"/>
                <a:cs typeface="Courier New" panose="02070309020205020404" pitchFamily="49" charset="0"/>
              </a:rPr>
              <a:t>14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while</a:t>
            </a:r>
          </a:p>
        </p:txBody>
      </p:sp>
      <p:sp>
        <p:nvSpPr>
          <p:cNvPr id="4" name="Text Placeholder 3">
            <a:extLst>
              <a:ext uri="{FF2B5EF4-FFF2-40B4-BE49-F238E27FC236}">
                <a16:creationId xmlns:a16="http://schemas.microsoft.com/office/drawing/2014/main" id="{A7B7A652-0AC1-4A48-9618-D6B962F638A5}"/>
              </a:ext>
            </a:extLst>
          </p:cNvPr>
          <p:cNvSpPr>
            <a:spLocks noGrp="1"/>
          </p:cNvSpPr>
          <p:nvPr>
            <p:ph type="body" sz="quarter" idx="11"/>
          </p:nvPr>
        </p:nvSpPr>
        <p:spPr/>
        <p:txBody>
          <a:bodyPr>
            <a:normAutofit/>
          </a:bodyPr>
          <a:lstStyle/>
          <a:p>
            <a:pPr marL="0" indent="0">
              <a:buNone/>
            </a:pPr>
            <a:endParaRPr lang="en-GB" sz="2000" dirty="0"/>
          </a:p>
        </p:txBody>
      </p:sp>
      <p:sp>
        <p:nvSpPr>
          <p:cNvPr id="5" name="Rectangle 4">
            <a:extLst>
              <a:ext uri="{FF2B5EF4-FFF2-40B4-BE49-F238E27FC236}">
                <a16:creationId xmlns:a16="http://schemas.microsoft.com/office/drawing/2014/main" id="{DBD4C294-85EF-44AD-9A59-C7AF2083156A}"/>
              </a:ext>
            </a:extLst>
          </p:cNvPr>
          <p:cNvSpPr/>
          <p:nvPr/>
        </p:nvSpPr>
        <p:spPr>
          <a:xfrm>
            <a:off x="4648451" y="980728"/>
            <a:ext cx="7189291" cy="756084"/>
          </a:xfrm>
          <a:prstGeom prst="rect">
            <a:avLst/>
          </a:prstGeom>
          <a:solidFill>
            <a:srgbClr val="00CC9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466273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08CA-A96C-4A0C-B7ED-C5E040912EE0}"/>
              </a:ext>
            </a:extLst>
          </p:cNvPr>
          <p:cNvSpPr>
            <a:spLocks noGrp="1"/>
          </p:cNvSpPr>
          <p:nvPr>
            <p:ph type="title"/>
          </p:nvPr>
        </p:nvSpPr>
        <p:spPr/>
        <p:txBody>
          <a:bodyPr>
            <a:normAutofit/>
          </a:bodyPr>
          <a:lstStyle/>
          <a:p>
            <a:r>
              <a:rPr lang="en-GB" sz="2800" dirty="0"/>
              <a:t>Algorithm</a:t>
            </a:r>
          </a:p>
        </p:txBody>
      </p:sp>
      <p:sp>
        <p:nvSpPr>
          <p:cNvPr id="3" name="Text Placeholder 2">
            <a:extLst>
              <a:ext uri="{FF2B5EF4-FFF2-40B4-BE49-F238E27FC236}">
                <a16:creationId xmlns:a16="http://schemas.microsoft.com/office/drawing/2014/main" id="{5781A588-1457-4C83-8BC2-4FEAB21109C2}"/>
              </a:ext>
            </a:extLst>
          </p:cNvPr>
          <p:cNvSpPr>
            <a:spLocks noGrp="1"/>
          </p:cNvSpPr>
          <p:nvPr>
            <p:ph type="body" sz="quarter" idx="10"/>
          </p:nvPr>
        </p:nvSpPr>
        <p:spPr>
          <a:xfrm>
            <a:off x="4745038" y="368300"/>
            <a:ext cx="7147606" cy="6121400"/>
          </a:xfrm>
        </p:spPr>
        <p:txBody>
          <a:bodyPr anchor="ctr">
            <a:normAutofit/>
          </a:bodyPr>
          <a:lstStyle/>
          <a:p>
            <a:pPr marL="0" indent="0">
              <a:buNone/>
            </a:pPr>
            <a:r>
              <a:rPr lang="en-GB" sz="1800" dirty="0">
                <a:latin typeface="Courier New" panose="02070309020205020404" pitchFamily="49" charset="0"/>
                <a:cs typeface="Courier New" panose="02070309020205020404" pitchFamily="49" charset="0"/>
              </a:rPr>
              <a:t>1  </a:t>
            </a:r>
            <a:r>
              <a:rPr lang="en-GB" sz="1800" b="1" dirty="0">
                <a:solidFill>
                  <a:srgbClr val="FFC000"/>
                </a:solidFill>
                <a:latin typeface="Courier New" panose="02070309020205020404" pitchFamily="49" charset="0"/>
                <a:cs typeface="Courier New" panose="02070309020205020404" pitchFamily="49" charset="0"/>
              </a:rPr>
              <a:t>Procedure</a:t>
            </a:r>
            <a:r>
              <a:rPr lang="en-GB" sz="1800" dirty="0">
                <a:latin typeface="Courier New" panose="02070309020205020404" pitchFamily="49" charset="0"/>
                <a:cs typeface="Courier New" panose="02070309020205020404" pitchFamily="49" charset="0"/>
              </a:rPr>
              <a:t> Search(G : Graph, Source : Vertex)</a:t>
            </a:r>
          </a:p>
          <a:p>
            <a:pPr marL="0" indent="0">
              <a:buNone/>
            </a:pPr>
            <a:r>
              <a:rPr lang="en-GB" sz="1800" dirty="0">
                <a:latin typeface="Courier New" panose="02070309020205020404" pitchFamily="49" charset="0"/>
                <a:cs typeface="Courier New" panose="02070309020205020404" pitchFamily="49" charset="0"/>
              </a:rPr>
              <a:t>2     </a:t>
            </a:r>
            <a:r>
              <a:rPr lang="en-GB" sz="1800" dirty="0" err="1">
                <a:latin typeface="Courier New" panose="02070309020205020404" pitchFamily="49" charset="0"/>
                <a:cs typeface="Courier New" panose="02070309020205020404" pitchFamily="49" charset="0"/>
              </a:rPr>
              <a:t>toProcess</a:t>
            </a:r>
            <a:r>
              <a:rPr lang="en-GB" sz="1800" dirty="0">
                <a:latin typeface="Courier New" panose="02070309020205020404" pitchFamily="49" charset="0"/>
                <a:cs typeface="Courier New" panose="02070309020205020404" pitchFamily="49" charset="0"/>
              </a:rPr>
              <a:t> := empty queue</a:t>
            </a:r>
            <a:endParaRPr lang="en-GB" sz="1800" dirty="0">
              <a:solidFill>
                <a:srgbClr val="CCFFCC"/>
              </a:solidFill>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3     </a:t>
            </a:r>
            <a:r>
              <a:rPr lang="en-GB" sz="1800" dirty="0" err="1">
                <a:latin typeface="Courier New" panose="02070309020205020404" pitchFamily="49" charset="0"/>
                <a:cs typeface="Courier New" panose="02070309020205020404" pitchFamily="49" charset="0"/>
              </a:rPr>
              <a:t>toProcess.enqueue</a:t>
            </a:r>
            <a:r>
              <a:rPr lang="en-GB" sz="1800" dirty="0">
                <a:latin typeface="Courier New" panose="02070309020205020404" pitchFamily="49" charset="0"/>
                <a:cs typeface="Courier New" panose="02070309020205020404" pitchFamily="49" charset="0"/>
              </a:rPr>
              <a:t>(Source) </a:t>
            </a:r>
          </a:p>
          <a:p>
            <a:pPr marL="0" indent="0">
              <a:buNone/>
            </a:pPr>
            <a:r>
              <a:rPr lang="en-GB" sz="1800" dirty="0">
                <a:latin typeface="Courier New" panose="02070309020205020404" pitchFamily="49" charset="0"/>
                <a:cs typeface="Courier New" panose="02070309020205020404" pitchFamily="49" charset="0"/>
              </a:rPr>
              <a:t>4     visited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a:t>
            </a:r>
            <a:r>
              <a:rPr lang="en-GB" sz="1800" dirty="0">
                <a:solidFill>
                  <a:srgbClr val="CCFFCC"/>
                </a:solidFill>
                <a:latin typeface="Courier New" panose="02070309020205020404" pitchFamily="49" charset="0"/>
                <a:cs typeface="Courier New" panose="02070309020205020404" pitchFamily="49" charset="0"/>
              </a:rPr>
              <a:t>// size |V|</a:t>
            </a:r>
          </a:p>
          <a:p>
            <a:pPr marL="0" indent="0">
              <a:buNone/>
            </a:pPr>
            <a:r>
              <a:rPr lang="en-GB" sz="1800" dirty="0">
                <a:latin typeface="Courier New" panose="02070309020205020404" pitchFamily="49" charset="0"/>
                <a:cs typeface="Courier New" panose="02070309020205020404" pitchFamily="49" charset="0"/>
              </a:rPr>
              <a:t>5     visited[Source]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5     </a:t>
            </a:r>
            <a:r>
              <a:rPr lang="en-GB" sz="1800" b="1" dirty="0">
                <a:solidFill>
                  <a:srgbClr val="FFC000"/>
                </a:solidFill>
                <a:latin typeface="Courier New" panose="02070309020205020404" pitchFamily="49" charset="0"/>
                <a:cs typeface="Courier New" panose="02070309020205020404" pitchFamily="49" charset="0"/>
              </a:rPr>
              <a:t>while</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toProcess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empty </a:t>
            </a:r>
            <a:r>
              <a:rPr lang="en-GB" sz="1800" b="1" dirty="0">
                <a:solidFill>
                  <a:srgbClr val="FFC000"/>
                </a:solidFill>
                <a:latin typeface="Courier New" panose="02070309020205020404" pitchFamily="49" charset="0"/>
                <a:cs typeface="Courier New" panose="02070309020205020404" pitchFamily="49" charset="0"/>
              </a:rPr>
              <a:t>do</a:t>
            </a:r>
          </a:p>
          <a:p>
            <a:pPr marL="0" indent="0">
              <a:buNone/>
            </a:pPr>
            <a:r>
              <a:rPr lang="en-GB" sz="1800" dirty="0">
                <a:latin typeface="Courier New" panose="02070309020205020404" pitchFamily="49" charset="0"/>
                <a:cs typeface="Courier New" panose="02070309020205020404" pitchFamily="49" charset="0"/>
              </a:rPr>
              <a:t>6        current := </a:t>
            </a:r>
            <a:r>
              <a:rPr lang="en-GB" sz="1800" dirty="0" err="1">
                <a:latin typeface="Courier New" panose="02070309020205020404" pitchFamily="49" charset="0"/>
                <a:cs typeface="Courier New" panose="02070309020205020404" pitchFamily="49" charset="0"/>
              </a:rPr>
              <a:t>toProcess.dequeue</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7        </a:t>
            </a:r>
            <a:r>
              <a:rPr lang="en-GB" sz="1800" b="1" dirty="0">
                <a:solidFill>
                  <a:srgbClr val="FF9999"/>
                </a:solidFill>
                <a:latin typeface="Courier New" panose="02070309020205020404" pitchFamily="49" charset="0"/>
                <a:cs typeface="Courier New" panose="02070309020205020404" pitchFamily="49" charset="0"/>
              </a:rPr>
              <a:t>Process</a:t>
            </a:r>
            <a:r>
              <a:rPr lang="en-GB" sz="1800" dirty="0">
                <a:latin typeface="Courier New" panose="02070309020205020404" pitchFamily="49" charset="0"/>
                <a:cs typeface="Courier New" panose="02070309020205020404" pitchFamily="49" charset="0"/>
              </a:rPr>
              <a:t>(current) </a:t>
            </a:r>
            <a:r>
              <a:rPr lang="en-GB" sz="1800" dirty="0">
                <a:solidFill>
                  <a:srgbClr val="CCFFCC"/>
                </a:solidFill>
                <a:latin typeface="Courier New" panose="02070309020205020404" pitchFamily="49" charset="0"/>
                <a:cs typeface="Courier New" panose="02070309020205020404" pitchFamily="49" charset="0"/>
              </a:rPr>
              <a:t>// for example print</a:t>
            </a:r>
          </a:p>
          <a:p>
            <a:pPr marL="0" indent="0">
              <a:buNone/>
            </a:pPr>
            <a:r>
              <a:rPr lang="en-GB" sz="1800" dirty="0">
                <a:latin typeface="Courier New" panose="02070309020205020404" pitchFamily="49" charset="0"/>
                <a:cs typeface="Courier New" panose="02070309020205020404" pitchFamily="49" charset="0"/>
              </a:rPr>
              <a:t>8        </a:t>
            </a:r>
            <a:r>
              <a:rPr lang="en-GB" sz="1800" b="1" dirty="0">
                <a:solidFill>
                  <a:srgbClr val="FFC000"/>
                </a:solidFill>
                <a:latin typeface="Courier New" panose="02070309020205020404" pitchFamily="49" charset="0"/>
                <a:cs typeface="Courier New" panose="02070309020205020404" pitchFamily="49" charset="0"/>
              </a:rPr>
              <a:t>for</a:t>
            </a:r>
            <a:r>
              <a:rPr lang="en-GB" sz="1800" dirty="0">
                <a:latin typeface="Courier New" panose="02070309020205020404" pitchFamily="49" charset="0"/>
                <a:cs typeface="Courier New" panose="02070309020205020404" pitchFamily="49" charset="0"/>
              </a:rPr>
              <a:t> next </a:t>
            </a:r>
            <a:r>
              <a:rPr lang="en-GB" sz="1800" b="1" dirty="0">
                <a:solidFill>
                  <a:srgbClr val="FFC000"/>
                </a:solidFill>
                <a:latin typeface="Courier New" panose="02070309020205020404" pitchFamily="49" charset="0"/>
                <a:cs typeface="Courier New" panose="02070309020205020404" pitchFamily="49" charset="0"/>
              </a:rPr>
              <a:t>in</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current.neighbours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do</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9           </a:t>
            </a:r>
            <a:r>
              <a:rPr lang="en-GB" sz="1800" b="1" dirty="0">
                <a:solidFill>
                  <a:srgbClr val="FFC000"/>
                </a:solidFill>
                <a:latin typeface="Courier New" panose="02070309020205020404" pitchFamily="49" charset="0"/>
                <a:cs typeface="Courier New" panose="02070309020205020404" pitchFamily="49" charset="0"/>
              </a:rPr>
              <a:t>if</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visited[next] </a:t>
            </a:r>
            <a:r>
              <a:rPr lang="en-GB" sz="1800" b="1" dirty="0">
                <a:solidFill>
                  <a:srgbClr val="FFC000"/>
                </a:solidFill>
                <a:latin typeface="Courier New" panose="02070309020205020404" pitchFamily="49" charset="0"/>
                <a:cs typeface="Courier New" panose="02070309020205020404" pitchFamily="49" charset="0"/>
              </a:rPr>
              <a:t>then</a:t>
            </a:r>
          </a:p>
          <a:p>
            <a:pPr marL="0" indent="0">
              <a:buNone/>
            </a:pPr>
            <a:r>
              <a:rPr lang="en-GB" sz="1800" dirty="0">
                <a:latin typeface="Courier New" panose="02070309020205020404" pitchFamily="49" charset="0"/>
                <a:cs typeface="Courier New" panose="02070309020205020404" pitchFamily="49" charset="0"/>
              </a:rPr>
              <a:t>10             </a:t>
            </a:r>
            <a:r>
              <a:rPr lang="en-GB" sz="1800" dirty="0" err="1">
                <a:latin typeface="Courier New" panose="02070309020205020404" pitchFamily="49" charset="0"/>
                <a:cs typeface="Courier New" panose="02070309020205020404" pitchFamily="49" charset="0"/>
              </a:rPr>
              <a:t>toProcess.enqueue</a:t>
            </a:r>
            <a:r>
              <a:rPr lang="en-GB" sz="1800" dirty="0">
                <a:latin typeface="Courier New" panose="02070309020205020404" pitchFamily="49" charset="0"/>
                <a:cs typeface="Courier New" panose="02070309020205020404" pitchFamily="49" charset="0"/>
              </a:rPr>
              <a:t>(next)</a:t>
            </a:r>
          </a:p>
          <a:p>
            <a:pPr marL="0" indent="0">
              <a:buNone/>
            </a:pPr>
            <a:r>
              <a:rPr lang="en-GB" sz="1800" dirty="0">
                <a:latin typeface="Courier New" panose="02070309020205020404" pitchFamily="49" charset="0"/>
                <a:cs typeface="Courier New" panose="02070309020205020404" pitchFamily="49" charset="0"/>
              </a:rPr>
              <a:t>11             visited[next]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12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if</a:t>
            </a:r>
          </a:p>
          <a:p>
            <a:pPr marL="0" indent="0">
              <a:buNone/>
            </a:pPr>
            <a:r>
              <a:rPr lang="en-GB" sz="1800" dirty="0">
                <a:latin typeface="Courier New" panose="02070309020205020404" pitchFamily="49" charset="0"/>
                <a:cs typeface="Courier New" panose="02070309020205020404" pitchFamily="49" charset="0"/>
              </a:rPr>
              <a:t>13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for</a:t>
            </a:r>
          </a:p>
          <a:p>
            <a:pPr marL="0" indent="0">
              <a:buNone/>
            </a:pPr>
            <a:r>
              <a:rPr lang="en-GB" sz="1800" dirty="0">
                <a:latin typeface="Courier New" panose="02070309020205020404" pitchFamily="49" charset="0"/>
                <a:cs typeface="Courier New" panose="02070309020205020404" pitchFamily="49" charset="0"/>
              </a:rPr>
              <a:t>14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while</a:t>
            </a:r>
          </a:p>
        </p:txBody>
      </p:sp>
      <p:sp>
        <p:nvSpPr>
          <p:cNvPr id="4" name="Text Placeholder 3">
            <a:extLst>
              <a:ext uri="{FF2B5EF4-FFF2-40B4-BE49-F238E27FC236}">
                <a16:creationId xmlns:a16="http://schemas.microsoft.com/office/drawing/2014/main" id="{A7B7A652-0AC1-4A48-9618-D6B962F638A5}"/>
              </a:ext>
            </a:extLst>
          </p:cNvPr>
          <p:cNvSpPr>
            <a:spLocks noGrp="1"/>
          </p:cNvSpPr>
          <p:nvPr>
            <p:ph type="body" sz="quarter" idx="11"/>
          </p:nvPr>
        </p:nvSpPr>
        <p:spPr/>
        <p:txBody>
          <a:bodyPr>
            <a:normAutofit/>
          </a:bodyPr>
          <a:lstStyle/>
          <a:p>
            <a:pPr marL="0" indent="0">
              <a:buNone/>
            </a:pPr>
            <a:endParaRPr lang="en-GB" sz="2000" dirty="0"/>
          </a:p>
        </p:txBody>
      </p:sp>
      <p:sp>
        <p:nvSpPr>
          <p:cNvPr id="5" name="Rectangle 4">
            <a:extLst>
              <a:ext uri="{FF2B5EF4-FFF2-40B4-BE49-F238E27FC236}">
                <a16:creationId xmlns:a16="http://schemas.microsoft.com/office/drawing/2014/main" id="{DBD4C294-85EF-44AD-9A59-C7AF2083156A}"/>
              </a:ext>
            </a:extLst>
          </p:cNvPr>
          <p:cNvSpPr/>
          <p:nvPr/>
        </p:nvSpPr>
        <p:spPr>
          <a:xfrm>
            <a:off x="4648451" y="1761184"/>
            <a:ext cx="7189291" cy="756084"/>
          </a:xfrm>
          <a:prstGeom prst="rect">
            <a:avLst/>
          </a:prstGeom>
          <a:solidFill>
            <a:srgbClr val="00CC9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40232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08CA-A96C-4A0C-B7ED-C5E040912EE0}"/>
              </a:ext>
            </a:extLst>
          </p:cNvPr>
          <p:cNvSpPr>
            <a:spLocks noGrp="1"/>
          </p:cNvSpPr>
          <p:nvPr>
            <p:ph type="title"/>
          </p:nvPr>
        </p:nvSpPr>
        <p:spPr/>
        <p:txBody>
          <a:bodyPr>
            <a:normAutofit/>
          </a:bodyPr>
          <a:lstStyle/>
          <a:p>
            <a:r>
              <a:rPr lang="en-GB" sz="2800" dirty="0"/>
              <a:t>Algorithm</a:t>
            </a:r>
          </a:p>
        </p:txBody>
      </p:sp>
      <p:sp>
        <p:nvSpPr>
          <p:cNvPr id="3" name="Text Placeholder 2">
            <a:extLst>
              <a:ext uri="{FF2B5EF4-FFF2-40B4-BE49-F238E27FC236}">
                <a16:creationId xmlns:a16="http://schemas.microsoft.com/office/drawing/2014/main" id="{5781A588-1457-4C83-8BC2-4FEAB21109C2}"/>
              </a:ext>
            </a:extLst>
          </p:cNvPr>
          <p:cNvSpPr>
            <a:spLocks noGrp="1"/>
          </p:cNvSpPr>
          <p:nvPr>
            <p:ph type="body" sz="quarter" idx="10"/>
          </p:nvPr>
        </p:nvSpPr>
        <p:spPr>
          <a:xfrm>
            <a:off x="4745038" y="368300"/>
            <a:ext cx="7147606" cy="6121400"/>
          </a:xfrm>
        </p:spPr>
        <p:txBody>
          <a:bodyPr anchor="ctr">
            <a:normAutofit/>
          </a:bodyPr>
          <a:lstStyle/>
          <a:p>
            <a:pPr marL="0" indent="0">
              <a:buNone/>
            </a:pPr>
            <a:r>
              <a:rPr lang="en-GB" sz="1800" dirty="0">
                <a:latin typeface="Courier New" panose="02070309020205020404" pitchFamily="49" charset="0"/>
                <a:cs typeface="Courier New" panose="02070309020205020404" pitchFamily="49" charset="0"/>
              </a:rPr>
              <a:t>1  </a:t>
            </a:r>
            <a:r>
              <a:rPr lang="en-GB" sz="1800" b="1" dirty="0">
                <a:solidFill>
                  <a:srgbClr val="FFC000"/>
                </a:solidFill>
                <a:latin typeface="Courier New" panose="02070309020205020404" pitchFamily="49" charset="0"/>
                <a:cs typeface="Courier New" panose="02070309020205020404" pitchFamily="49" charset="0"/>
              </a:rPr>
              <a:t>Procedure</a:t>
            </a:r>
            <a:r>
              <a:rPr lang="en-GB" sz="1800" dirty="0">
                <a:latin typeface="Courier New" panose="02070309020205020404" pitchFamily="49" charset="0"/>
                <a:cs typeface="Courier New" panose="02070309020205020404" pitchFamily="49" charset="0"/>
              </a:rPr>
              <a:t> Search(G : Graph, Source : Vertex)</a:t>
            </a:r>
          </a:p>
          <a:p>
            <a:pPr marL="0" indent="0">
              <a:buNone/>
            </a:pPr>
            <a:r>
              <a:rPr lang="en-GB" sz="1800" dirty="0">
                <a:latin typeface="Courier New" panose="02070309020205020404" pitchFamily="49" charset="0"/>
                <a:cs typeface="Courier New" panose="02070309020205020404" pitchFamily="49" charset="0"/>
              </a:rPr>
              <a:t>2     </a:t>
            </a:r>
            <a:r>
              <a:rPr lang="en-GB" sz="1800" dirty="0" err="1">
                <a:latin typeface="Courier New" panose="02070309020205020404" pitchFamily="49" charset="0"/>
                <a:cs typeface="Courier New" panose="02070309020205020404" pitchFamily="49" charset="0"/>
              </a:rPr>
              <a:t>toProcess</a:t>
            </a:r>
            <a:r>
              <a:rPr lang="en-GB" sz="1800" dirty="0">
                <a:latin typeface="Courier New" panose="02070309020205020404" pitchFamily="49" charset="0"/>
                <a:cs typeface="Courier New" panose="02070309020205020404" pitchFamily="49" charset="0"/>
              </a:rPr>
              <a:t> := empty queue</a:t>
            </a:r>
            <a:endParaRPr lang="en-GB" sz="1800" dirty="0">
              <a:solidFill>
                <a:srgbClr val="CCFFCC"/>
              </a:solidFill>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3     </a:t>
            </a:r>
            <a:r>
              <a:rPr lang="en-GB" sz="1800" dirty="0" err="1">
                <a:latin typeface="Courier New" panose="02070309020205020404" pitchFamily="49" charset="0"/>
                <a:cs typeface="Courier New" panose="02070309020205020404" pitchFamily="49" charset="0"/>
              </a:rPr>
              <a:t>toProcess.enqueue</a:t>
            </a:r>
            <a:r>
              <a:rPr lang="en-GB" sz="1800" dirty="0">
                <a:latin typeface="Courier New" panose="02070309020205020404" pitchFamily="49" charset="0"/>
                <a:cs typeface="Courier New" panose="02070309020205020404" pitchFamily="49" charset="0"/>
              </a:rPr>
              <a:t>(Source) </a:t>
            </a:r>
          </a:p>
          <a:p>
            <a:pPr marL="0" indent="0">
              <a:buNone/>
            </a:pPr>
            <a:r>
              <a:rPr lang="en-GB" sz="1800" dirty="0">
                <a:latin typeface="Courier New" panose="02070309020205020404" pitchFamily="49" charset="0"/>
                <a:cs typeface="Courier New" panose="02070309020205020404" pitchFamily="49" charset="0"/>
              </a:rPr>
              <a:t>4     visited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a:t>
            </a:r>
            <a:r>
              <a:rPr lang="en-GB" sz="1800" dirty="0">
                <a:solidFill>
                  <a:srgbClr val="CCFFCC"/>
                </a:solidFill>
                <a:latin typeface="Courier New" panose="02070309020205020404" pitchFamily="49" charset="0"/>
                <a:cs typeface="Courier New" panose="02070309020205020404" pitchFamily="49" charset="0"/>
              </a:rPr>
              <a:t>// size |V|</a:t>
            </a:r>
          </a:p>
          <a:p>
            <a:pPr marL="0" indent="0">
              <a:buNone/>
            </a:pPr>
            <a:r>
              <a:rPr lang="en-GB" sz="1800" dirty="0">
                <a:latin typeface="Courier New" panose="02070309020205020404" pitchFamily="49" charset="0"/>
                <a:cs typeface="Courier New" panose="02070309020205020404" pitchFamily="49" charset="0"/>
              </a:rPr>
              <a:t>5     visited[Source]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5     </a:t>
            </a:r>
            <a:r>
              <a:rPr lang="en-GB" sz="1800" b="1" dirty="0">
                <a:solidFill>
                  <a:srgbClr val="FFC000"/>
                </a:solidFill>
                <a:latin typeface="Courier New" panose="02070309020205020404" pitchFamily="49" charset="0"/>
                <a:cs typeface="Courier New" panose="02070309020205020404" pitchFamily="49" charset="0"/>
              </a:rPr>
              <a:t>while</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toProcess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empty </a:t>
            </a:r>
            <a:r>
              <a:rPr lang="en-GB" sz="1800" b="1" dirty="0">
                <a:solidFill>
                  <a:srgbClr val="FFC000"/>
                </a:solidFill>
                <a:latin typeface="Courier New" panose="02070309020205020404" pitchFamily="49" charset="0"/>
                <a:cs typeface="Courier New" panose="02070309020205020404" pitchFamily="49" charset="0"/>
              </a:rPr>
              <a:t>do</a:t>
            </a:r>
          </a:p>
          <a:p>
            <a:pPr marL="0" indent="0">
              <a:buNone/>
            </a:pPr>
            <a:r>
              <a:rPr lang="en-GB" sz="1800" dirty="0">
                <a:latin typeface="Courier New" panose="02070309020205020404" pitchFamily="49" charset="0"/>
                <a:cs typeface="Courier New" panose="02070309020205020404" pitchFamily="49" charset="0"/>
              </a:rPr>
              <a:t>6        current := </a:t>
            </a:r>
            <a:r>
              <a:rPr lang="en-GB" sz="1800" dirty="0" err="1">
                <a:latin typeface="Courier New" panose="02070309020205020404" pitchFamily="49" charset="0"/>
                <a:cs typeface="Courier New" panose="02070309020205020404" pitchFamily="49" charset="0"/>
              </a:rPr>
              <a:t>toProcess.dequeue</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7        </a:t>
            </a:r>
            <a:r>
              <a:rPr lang="en-GB" sz="1800" b="1" dirty="0">
                <a:solidFill>
                  <a:srgbClr val="FF9999"/>
                </a:solidFill>
                <a:latin typeface="Courier New" panose="02070309020205020404" pitchFamily="49" charset="0"/>
                <a:cs typeface="Courier New" panose="02070309020205020404" pitchFamily="49" charset="0"/>
              </a:rPr>
              <a:t>Process</a:t>
            </a:r>
            <a:r>
              <a:rPr lang="en-GB" sz="1800" dirty="0">
                <a:latin typeface="Courier New" panose="02070309020205020404" pitchFamily="49" charset="0"/>
                <a:cs typeface="Courier New" panose="02070309020205020404" pitchFamily="49" charset="0"/>
              </a:rPr>
              <a:t>(current) </a:t>
            </a:r>
            <a:r>
              <a:rPr lang="en-GB" sz="1800" dirty="0">
                <a:solidFill>
                  <a:srgbClr val="CCFFCC"/>
                </a:solidFill>
                <a:latin typeface="Courier New" panose="02070309020205020404" pitchFamily="49" charset="0"/>
                <a:cs typeface="Courier New" panose="02070309020205020404" pitchFamily="49" charset="0"/>
              </a:rPr>
              <a:t>// for example print</a:t>
            </a:r>
          </a:p>
          <a:p>
            <a:pPr marL="0" indent="0">
              <a:buNone/>
            </a:pPr>
            <a:r>
              <a:rPr lang="en-GB" sz="1800" dirty="0">
                <a:latin typeface="Courier New" panose="02070309020205020404" pitchFamily="49" charset="0"/>
                <a:cs typeface="Courier New" panose="02070309020205020404" pitchFamily="49" charset="0"/>
              </a:rPr>
              <a:t>8        </a:t>
            </a:r>
            <a:r>
              <a:rPr lang="en-GB" sz="1800" b="1" dirty="0">
                <a:solidFill>
                  <a:srgbClr val="FFC000"/>
                </a:solidFill>
                <a:latin typeface="Courier New" panose="02070309020205020404" pitchFamily="49" charset="0"/>
                <a:cs typeface="Courier New" panose="02070309020205020404" pitchFamily="49" charset="0"/>
              </a:rPr>
              <a:t>for</a:t>
            </a:r>
            <a:r>
              <a:rPr lang="en-GB" sz="1800" dirty="0">
                <a:latin typeface="Courier New" panose="02070309020205020404" pitchFamily="49" charset="0"/>
                <a:cs typeface="Courier New" panose="02070309020205020404" pitchFamily="49" charset="0"/>
              </a:rPr>
              <a:t> next </a:t>
            </a:r>
            <a:r>
              <a:rPr lang="en-GB" sz="1800" b="1" dirty="0">
                <a:solidFill>
                  <a:srgbClr val="FFC000"/>
                </a:solidFill>
                <a:latin typeface="Courier New" panose="02070309020205020404" pitchFamily="49" charset="0"/>
                <a:cs typeface="Courier New" panose="02070309020205020404" pitchFamily="49" charset="0"/>
              </a:rPr>
              <a:t>in</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current.neighbours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do</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9           </a:t>
            </a:r>
            <a:r>
              <a:rPr lang="en-GB" sz="1800" b="1" dirty="0">
                <a:solidFill>
                  <a:srgbClr val="FFC000"/>
                </a:solidFill>
                <a:latin typeface="Courier New" panose="02070309020205020404" pitchFamily="49" charset="0"/>
                <a:cs typeface="Courier New" panose="02070309020205020404" pitchFamily="49" charset="0"/>
              </a:rPr>
              <a:t>if</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visited[next] </a:t>
            </a:r>
            <a:r>
              <a:rPr lang="en-GB" sz="1800" b="1" dirty="0">
                <a:solidFill>
                  <a:srgbClr val="FFC000"/>
                </a:solidFill>
                <a:latin typeface="Courier New" panose="02070309020205020404" pitchFamily="49" charset="0"/>
                <a:cs typeface="Courier New" panose="02070309020205020404" pitchFamily="49" charset="0"/>
              </a:rPr>
              <a:t>then</a:t>
            </a:r>
          </a:p>
          <a:p>
            <a:pPr marL="0" indent="0">
              <a:buNone/>
            </a:pPr>
            <a:r>
              <a:rPr lang="en-GB" sz="1800" dirty="0">
                <a:latin typeface="Courier New" panose="02070309020205020404" pitchFamily="49" charset="0"/>
                <a:cs typeface="Courier New" panose="02070309020205020404" pitchFamily="49" charset="0"/>
              </a:rPr>
              <a:t>10             </a:t>
            </a:r>
            <a:r>
              <a:rPr lang="en-GB" sz="1800" dirty="0" err="1">
                <a:latin typeface="Courier New" panose="02070309020205020404" pitchFamily="49" charset="0"/>
                <a:cs typeface="Courier New" panose="02070309020205020404" pitchFamily="49" charset="0"/>
              </a:rPr>
              <a:t>toProcess.enqueue</a:t>
            </a:r>
            <a:r>
              <a:rPr lang="en-GB" sz="1800" dirty="0">
                <a:latin typeface="Courier New" panose="02070309020205020404" pitchFamily="49" charset="0"/>
                <a:cs typeface="Courier New" panose="02070309020205020404" pitchFamily="49" charset="0"/>
              </a:rPr>
              <a:t>(next)</a:t>
            </a:r>
          </a:p>
          <a:p>
            <a:pPr marL="0" indent="0">
              <a:buNone/>
            </a:pPr>
            <a:r>
              <a:rPr lang="en-GB" sz="1800" dirty="0">
                <a:latin typeface="Courier New" panose="02070309020205020404" pitchFamily="49" charset="0"/>
                <a:cs typeface="Courier New" panose="02070309020205020404" pitchFamily="49" charset="0"/>
              </a:rPr>
              <a:t>11             visited[next]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12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if</a:t>
            </a:r>
          </a:p>
          <a:p>
            <a:pPr marL="0" indent="0">
              <a:buNone/>
            </a:pPr>
            <a:r>
              <a:rPr lang="en-GB" sz="1800" dirty="0">
                <a:latin typeface="Courier New" panose="02070309020205020404" pitchFamily="49" charset="0"/>
                <a:cs typeface="Courier New" panose="02070309020205020404" pitchFamily="49" charset="0"/>
              </a:rPr>
              <a:t>13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for</a:t>
            </a:r>
          </a:p>
          <a:p>
            <a:pPr marL="0" indent="0">
              <a:buNone/>
            </a:pPr>
            <a:r>
              <a:rPr lang="en-GB" sz="1800" dirty="0">
                <a:latin typeface="Courier New" panose="02070309020205020404" pitchFamily="49" charset="0"/>
                <a:cs typeface="Courier New" panose="02070309020205020404" pitchFamily="49" charset="0"/>
              </a:rPr>
              <a:t>14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while</a:t>
            </a:r>
          </a:p>
        </p:txBody>
      </p:sp>
      <p:sp>
        <p:nvSpPr>
          <p:cNvPr id="4" name="Text Placeholder 3">
            <a:extLst>
              <a:ext uri="{FF2B5EF4-FFF2-40B4-BE49-F238E27FC236}">
                <a16:creationId xmlns:a16="http://schemas.microsoft.com/office/drawing/2014/main" id="{A7B7A652-0AC1-4A48-9618-D6B962F638A5}"/>
              </a:ext>
            </a:extLst>
          </p:cNvPr>
          <p:cNvSpPr>
            <a:spLocks noGrp="1"/>
          </p:cNvSpPr>
          <p:nvPr>
            <p:ph type="body" sz="quarter" idx="11"/>
          </p:nvPr>
        </p:nvSpPr>
        <p:spPr/>
        <p:txBody>
          <a:bodyPr>
            <a:normAutofit/>
          </a:bodyPr>
          <a:lstStyle/>
          <a:p>
            <a:pPr marL="0" indent="0">
              <a:buNone/>
            </a:pPr>
            <a:endParaRPr lang="en-GB" sz="2000" dirty="0"/>
          </a:p>
        </p:txBody>
      </p:sp>
      <p:sp>
        <p:nvSpPr>
          <p:cNvPr id="5" name="Rectangle 4">
            <a:extLst>
              <a:ext uri="{FF2B5EF4-FFF2-40B4-BE49-F238E27FC236}">
                <a16:creationId xmlns:a16="http://schemas.microsoft.com/office/drawing/2014/main" id="{DBD4C294-85EF-44AD-9A59-C7AF2083156A}"/>
              </a:ext>
            </a:extLst>
          </p:cNvPr>
          <p:cNvSpPr/>
          <p:nvPr/>
        </p:nvSpPr>
        <p:spPr>
          <a:xfrm>
            <a:off x="4648451" y="2492896"/>
            <a:ext cx="7189291" cy="390900"/>
          </a:xfrm>
          <a:prstGeom prst="rect">
            <a:avLst/>
          </a:prstGeom>
          <a:solidFill>
            <a:srgbClr val="00CC9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70292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08CA-A96C-4A0C-B7ED-C5E040912EE0}"/>
              </a:ext>
            </a:extLst>
          </p:cNvPr>
          <p:cNvSpPr>
            <a:spLocks noGrp="1"/>
          </p:cNvSpPr>
          <p:nvPr>
            <p:ph type="title"/>
          </p:nvPr>
        </p:nvSpPr>
        <p:spPr/>
        <p:txBody>
          <a:bodyPr>
            <a:normAutofit/>
          </a:bodyPr>
          <a:lstStyle/>
          <a:p>
            <a:r>
              <a:rPr lang="en-GB" sz="2800" dirty="0"/>
              <a:t>Algorithm</a:t>
            </a:r>
          </a:p>
        </p:txBody>
      </p:sp>
      <p:sp>
        <p:nvSpPr>
          <p:cNvPr id="3" name="Text Placeholder 2">
            <a:extLst>
              <a:ext uri="{FF2B5EF4-FFF2-40B4-BE49-F238E27FC236}">
                <a16:creationId xmlns:a16="http://schemas.microsoft.com/office/drawing/2014/main" id="{5781A588-1457-4C83-8BC2-4FEAB21109C2}"/>
              </a:ext>
            </a:extLst>
          </p:cNvPr>
          <p:cNvSpPr>
            <a:spLocks noGrp="1"/>
          </p:cNvSpPr>
          <p:nvPr>
            <p:ph type="body" sz="quarter" idx="10"/>
          </p:nvPr>
        </p:nvSpPr>
        <p:spPr>
          <a:xfrm>
            <a:off x="4745038" y="368300"/>
            <a:ext cx="7147606" cy="6121400"/>
          </a:xfrm>
        </p:spPr>
        <p:txBody>
          <a:bodyPr anchor="ctr">
            <a:normAutofit/>
          </a:bodyPr>
          <a:lstStyle/>
          <a:p>
            <a:pPr marL="0" indent="0">
              <a:buNone/>
            </a:pPr>
            <a:r>
              <a:rPr lang="en-GB" sz="1800" dirty="0">
                <a:latin typeface="Courier New" panose="02070309020205020404" pitchFamily="49" charset="0"/>
                <a:cs typeface="Courier New" panose="02070309020205020404" pitchFamily="49" charset="0"/>
              </a:rPr>
              <a:t>1  </a:t>
            </a:r>
            <a:r>
              <a:rPr lang="en-GB" sz="1800" b="1" dirty="0">
                <a:solidFill>
                  <a:srgbClr val="FFC000"/>
                </a:solidFill>
                <a:latin typeface="Courier New" panose="02070309020205020404" pitchFamily="49" charset="0"/>
                <a:cs typeface="Courier New" panose="02070309020205020404" pitchFamily="49" charset="0"/>
              </a:rPr>
              <a:t>Procedure</a:t>
            </a:r>
            <a:r>
              <a:rPr lang="en-GB" sz="1800" dirty="0">
                <a:latin typeface="Courier New" panose="02070309020205020404" pitchFamily="49" charset="0"/>
                <a:cs typeface="Courier New" panose="02070309020205020404" pitchFamily="49" charset="0"/>
              </a:rPr>
              <a:t> Search(G : Graph, Source : Vertex)</a:t>
            </a:r>
          </a:p>
          <a:p>
            <a:pPr marL="0" indent="0">
              <a:buNone/>
            </a:pPr>
            <a:r>
              <a:rPr lang="en-GB" sz="1800" dirty="0">
                <a:latin typeface="Courier New" panose="02070309020205020404" pitchFamily="49" charset="0"/>
                <a:cs typeface="Courier New" panose="02070309020205020404" pitchFamily="49" charset="0"/>
              </a:rPr>
              <a:t>2     </a:t>
            </a:r>
            <a:r>
              <a:rPr lang="en-GB" sz="1800" dirty="0" err="1">
                <a:latin typeface="Courier New" panose="02070309020205020404" pitchFamily="49" charset="0"/>
                <a:cs typeface="Courier New" panose="02070309020205020404" pitchFamily="49" charset="0"/>
              </a:rPr>
              <a:t>toProcess</a:t>
            </a:r>
            <a:r>
              <a:rPr lang="en-GB" sz="1800" dirty="0">
                <a:latin typeface="Courier New" panose="02070309020205020404" pitchFamily="49" charset="0"/>
                <a:cs typeface="Courier New" panose="02070309020205020404" pitchFamily="49" charset="0"/>
              </a:rPr>
              <a:t> := empty queue</a:t>
            </a:r>
            <a:endParaRPr lang="en-GB" sz="1800" dirty="0">
              <a:solidFill>
                <a:srgbClr val="CCFFCC"/>
              </a:solidFill>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3     </a:t>
            </a:r>
            <a:r>
              <a:rPr lang="en-GB" sz="1800" dirty="0" err="1">
                <a:latin typeface="Courier New" panose="02070309020205020404" pitchFamily="49" charset="0"/>
                <a:cs typeface="Courier New" panose="02070309020205020404" pitchFamily="49" charset="0"/>
              </a:rPr>
              <a:t>toProcess.enqueue</a:t>
            </a:r>
            <a:r>
              <a:rPr lang="en-GB" sz="1800" dirty="0">
                <a:latin typeface="Courier New" panose="02070309020205020404" pitchFamily="49" charset="0"/>
                <a:cs typeface="Courier New" panose="02070309020205020404" pitchFamily="49" charset="0"/>
              </a:rPr>
              <a:t>(Source) </a:t>
            </a:r>
          </a:p>
          <a:p>
            <a:pPr marL="0" indent="0">
              <a:buNone/>
            </a:pPr>
            <a:r>
              <a:rPr lang="en-GB" sz="1800" dirty="0">
                <a:latin typeface="Courier New" panose="02070309020205020404" pitchFamily="49" charset="0"/>
                <a:cs typeface="Courier New" panose="02070309020205020404" pitchFamily="49" charset="0"/>
              </a:rPr>
              <a:t>4     visited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a:t>
            </a:r>
            <a:r>
              <a:rPr lang="en-GB" sz="1800" dirty="0">
                <a:solidFill>
                  <a:srgbClr val="CCFFCC"/>
                </a:solidFill>
                <a:latin typeface="Courier New" panose="02070309020205020404" pitchFamily="49" charset="0"/>
                <a:cs typeface="Courier New" panose="02070309020205020404" pitchFamily="49" charset="0"/>
              </a:rPr>
              <a:t>// size |V|</a:t>
            </a:r>
          </a:p>
          <a:p>
            <a:pPr marL="0" indent="0">
              <a:buNone/>
            </a:pPr>
            <a:r>
              <a:rPr lang="en-GB" sz="1800" dirty="0">
                <a:latin typeface="Courier New" panose="02070309020205020404" pitchFamily="49" charset="0"/>
                <a:cs typeface="Courier New" panose="02070309020205020404" pitchFamily="49" charset="0"/>
              </a:rPr>
              <a:t>5     visited[Source]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5     </a:t>
            </a:r>
            <a:r>
              <a:rPr lang="en-GB" sz="1800" b="1" dirty="0">
                <a:solidFill>
                  <a:srgbClr val="FFC000"/>
                </a:solidFill>
                <a:latin typeface="Courier New" panose="02070309020205020404" pitchFamily="49" charset="0"/>
                <a:cs typeface="Courier New" panose="02070309020205020404" pitchFamily="49" charset="0"/>
              </a:rPr>
              <a:t>while</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toProcess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empty </a:t>
            </a:r>
            <a:r>
              <a:rPr lang="en-GB" sz="1800" b="1" dirty="0">
                <a:solidFill>
                  <a:srgbClr val="FFC000"/>
                </a:solidFill>
                <a:latin typeface="Courier New" panose="02070309020205020404" pitchFamily="49" charset="0"/>
                <a:cs typeface="Courier New" panose="02070309020205020404" pitchFamily="49" charset="0"/>
              </a:rPr>
              <a:t>do</a:t>
            </a:r>
          </a:p>
          <a:p>
            <a:pPr marL="0" indent="0">
              <a:buNone/>
            </a:pPr>
            <a:r>
              <a:rPr lang="en-GB" sz="1800" dirty="0">
                <a:latin typeface="Courier New" panose="02070309020205020404" pitchFamily="49" charset="0"/>
                <a:cs typeface="Courier New" panose="02070309020205020404" pitchFamily="49" charset="0"/>
              </a:rPr>
              <a:t>6        current := </a:t>
            </a:r>
            <a:r>
              <a:rPr lang="en-GB" sz="1800" dirty="0" err="1">
                <a:latin typeface="Courier New" panose="02070309020205020404" pitchFamily="49" charset="0"/>
                <a:cs typeface="Courier New" panose="02070309020205020404" pitchFamily="49" charset="0"/>
              </a:rPr>
              <a:t>toProcess.dequeue</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7        </a:t>
            </a:r>
            <a:r>
              <a:rPr lang="en-GB" sz="1800" b="1" dirty="0">
                <a:solidFill>
                  <a:srgbClr val="FF9999"/>
                </a:solidFill>
                <a:latin typeface="Courier New" panose="02070309020205020404" pitchFamily="49" charset="0"/>
                <a:cs typeface="Courier New" panose="02070309020205020404" pitchFamily="49" charset="0"/>
              </a:rPr>
              <a:t>Process</a:t>
            </a:r>
            <a:r>
              <a:rPr lang="en-GB" sz="1800" dirty="0">
                <a:latin typeface="Courier New" panose="02070309020205020404" pitchFamily="49" charset="0"/>
                <a:cs typeface="Courier New" panose="02070309020205020404" pitchFamily="49" charset="0"/>
              </a:rPr>
              <a:t>(current) </a:t>
            </a:r>
            <a:r>
              <a:rPr lang="en-GB" sz="1800" dirty="0">
                <a:solidFill>
                  <a:srgbClr val="CCFFCC"/>
                </a:solidFill>
                <a:latin typeface="Courier New" panose="02070309020205020404" pitchFamily="49" charset="0"/>
                <a:cs typeface="Courier New" panose="02070309020205020404" pitchFamily="49" charset="0"/>
              </a:rPr>
              <a:t>// for example print</a:t>
            </a:r>
          </a:p>
          <a:p>
            <a:pPr marL="0" indent="0">
              <a:buNone/>
            </a:pPr>
            <a:r>
              <a:rPr lang="en-GB" sz="1800" dirty="0">
                <a:latin typeface="Courier New" panose="02070309020205020404" pitchFamily="49" charset="0"/>
                <a:cs typeface="Courier New" panose="02070309020205020404" pitchFamily="49" charset="0"/>
              </a:rPr>
              <a:t>8        </a:t>
            </a:r>
            <a:r>
              <a:rPr lang="en-GB" sz="1800" b="1" dirty="0">
                <a:solidFill>
                  <a:srgbClr val="FFC000"/>
                </a:solidFill>
                <a:latin typeface="Courier New" panose="02070309020205020404" pitchFamily="49" charset="0"/>
                <a:cs typeface="Courier New" panose="02070309020205020404" pitchFamily="49" charset="0"/>
              </a:rPr>
              <a:t>for</a:t>
            </a:r>
            <a:r>
              <a:rPr lang="en-GB" sz="1800" dirty="0">
                <a:latin typeface="Courier New" panose="02070309020205020404" pitchFamily="49" charset="0"/>
                <a:cs typeface="Courier New" panose="02070309020205020404" pitchFamily="49" charset="0"/>
              </a:rPr>
              <a:t> next </a:t>
            </a:r>
            <a:r>
              <a:rPr lang="en-GB" sz="1800" b="1" dirty="0">
                <a:solidFill>
                  <a:srgbClr val="FFC000"/>
                </a:solidFill>
                <a:latin typeface="Courier New" panose="02070309020205020404" pitchFamily="49" charset="0"/>
                <a:cs typeface="Courier New" panose="02070309020205020404" pitchFamily="49" charset="0"/>
              </a:rPr>
              <a:t>in</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current.neighbours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do</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9           </a:t>
            </a:r>
            <a:r>
              <a:rPr lang="en-GB" sz="1800" b="1" dirty="0">
                <a:solidFill>
                  <a:srgbClr val="FFC000"/>
                </a:solidFill>
                <a:latin typeface="Courier New" panose="02070309020205020404" pitchFamily="49" charset="0"/>
                <a:cs typeface="Courier New" panose="02070309020205020404" pitchFamily="49" charset="0"/>
              </a:rPr>
              <a:t>if</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visited[next] </a:t>
            </a:r>
            <a:r>
              <a:rPr lang="en-GB" sz="1800" b="1" dirty="0">
                <a:solidFill>
                  <a:srgbClr val="FFC000"/>
                </a:solidFill>
                <a:latin typeface="Courier New" panose="02070309020205020404" pitchFamily="49" charset="0"/>
                <a:cs typeface="Courier New" panose="02070309020205020404" pitchFamily="49" charset="0"/>
              </a:rPr>
              <a:t>then</a:t>
            </a:r>
          </a:p>
          <a:p>
            <a:pPr marL="0" indent="0">
              <a:buNone/>
            </a:pPr>
            <a:r>
              <a:rPr lang="en-GB" sz="1800" dirty="0">
                <a:latin typeface="Courier New" panose="02070309020205020404" pitchFamily="49" charset="0"/>
                <a:cs typeface="Courier New" panose="02070309020205020404" pitchFamily="49" charset="0"/>
              </a:rPr>
              <a:t>10             </a:t>
            </a:r>
            <a:r>
              <a:rPr lang="en-GB" sz="1800" dirty="0" err="1">
                <a:latin typeface="Courier New" panose="02070309020205020404" pitchFamily="49" charset="0"/>
                <a:cs typeface="Courier New" panose="02070309020205020404" pitchFamily="49" charset="0"/>
              </a:rPr>
              <a:t>toProcess.enqueue</a:t>
            </a:r>
            <a:r>
              <a:rPr lang="en-GB" sz="1800" dirty="0">
                <a:latin typeface="Courier New" panose="02070309020205020404" pitchFamily="49" charset="0"/>
                <a:cs typeface="Courier New" panose="02070309020205020404" pitchFamily="49" charset="0"/>
              </a:rPr>
              <a:t>(next)</a:t>
            </a:r>
          </a:p>
          <a:p>
            <a:pPr marL="0" indent="0">
              <a:buNone/>
            </a:pPr>
            <a:r>
              <a:rPr lang="en-GB" sz="1800" dirty="0">
                <a:latin typeface="Courier New" panose="02070309020205020404" pitchFamily="49" charset="0"/>
                <a:cs typeface="Courier New" panose="02070309020205020404" pitchFamily="49" charset="0"/>
              </a:rPr>
              <a:t>11             visited[next]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12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if</a:t>
            </a:r>
          </a:p>
          <a:p>
            <a:pPr marL="0" indent="0">
              <a:buNone/>
            </a:pPr>
            <a:r>
              <a:rPr lang="en-GB" sz="1800" dirty="0">
                <a:latin typeface="Courier New" panose="02070309020205020404" pitchFamily="49" charset="0"/>
                <a:cs typeface="Courier New" panose="02070309020205020404" pitchFamily="49" charset="0"/>
              </a:rPr>
              <a:t>13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for</a:t>
            </a:r>
          </a:p>
          <a:p>
            <a:pPr marL="0" indent="0">
              <a:buNone/>
            </a:pPr>
            <a:r>
              <a:rPr lang="en-GB" sz="1800" dirty="0">
                <a:latin typeface="Courier New" panose="02070309020205020404" pitchFamily="49" charset="0"/>
                <a:cs typeface="Courier New" panose="02070309020205020404" pitchFamily="49" charset="0"/>
              </a:rPr>
              <a:t>14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while</a:t>
            </a:r>
          </a:p>
        </p:txBody>
      </p:sp>
      <p:sp>
        <p:nvSpPr>
          <p:cNvPr id="4" name="Text Placeholder 3">
            <a:extLst>
              <a:ext uri="{FF2B5EF4-FFF2-40B4-BE49-F238E27FC236}">
                <a16:creationId xmlns:a16="http://schemas.microsoft.com/office/drawing/2014/main" id="{A7B7A652-0AC1-4A48-9618-D6B962F638A5}"/>
              </a:ext>
            </a:extLst>
          </p:cNvPr>
          <p:cNvSpPr>
            <a:spLocks noGrp="1"/>
          </p:cNvSpPr>
          <p:nvPr>
            <p:ph type="body" sz="quarter" idx="11"/>
          </p:nvPr>
        </p:nvSpPr>
        <p:spPr/>
        <p:txBody>
          <a:bodyPr>
            <a:normAutofit/>
          </a:bodyPr>
          <a:lstStyle/>
          <a:p>
            <a:pPr marL="0" indent="0">
              <a:buNone/>
            </a:pPr>
            <a:endParaRPr lang="en-GB" sz="2000" dirty="0"/>
          </a:p>
        </p:txBody>
      </p:sp>
      <p:sp>
        <p:nvSpPr>
          <p:cNvPr id="5" name="Rectangle 4">
            <a:extLst>
              <a:ext uri="{FF2B5EF4-FFF2-40B4-BE49-F238E27FC236}">
                <a16:creationId xmlns:a16="http://schemas.microsoft.com/office/drawing/2014/main" id="{DBD4C294-85EF-44AD-9A59-C7AF2083156A}"/>
              </a:ext>
            </a:extLst>
          </p:cNvPr>
          <p:cNvSpPr/>
          <p:nvPr/>
        </p:nvSpPr>
        <p:spPr>
          <a:xfrm>
            <a:off x="4648451" y="2852936"/>
            <a:ext cx="7189291" cy="390900"/>
          </a:xfrm>
          <a:prstGeom prst="rect">
            <a:avLst/>
          </a:prstGeom>
          <a:solidFill>
            <a:srgbClr val="00CC9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770832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45" name="Oval 44">
            <a:extLst>
              <a:ext uri="{FF2B5EF4-FFF2-40B4-BE49-F238E27FC236}">
                <a16:creationId xmlns:a16="http://schemas.microsoft.com/office/drawing/2014/main" id="{0B483047-0407-468C-A055-2C146B7F1147}"/>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1" name="Oval 50">
            <a:extLst>
              <a:ext uri="{FF2B5EF4-FFF2-40B4-BE49-F238E27FC236}">
                <a16:creationId xmlns:a16="http://schemas.microsoft.com/office/drawing/2014/main" id="{20C09E66-D931-4055-8612-30F4552BD1B5}"/>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9AFD7297-C065-4A9E-BF69-1B8B844635ED}"/>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54" name="TextBox 53">
            <a:extLst>
              <a:ext uri="{FF2B5EF4-FFF2-40B4-BE49-F238E27FC236}">
                <a16:creationId xmlns:a16="http://schemas.microsoft.com/office/drawing/2014/main" id="{051D803B-BE13-48AD-BD60-E519657EA623}"/>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30" name="Oval 29">
            <a:extLst>
              <a:ext uri="{FF2B5EF4-FFF2-40B4-BE49-F238E27FC236}">
                <a16:creationId xmlns:a16="http://schemas.microsoft.com/office/drawing/2014/main" id="{2650B5E8-B63E-4E17-B670-E0840A3E3517}"/>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69E84A48-BEB6-4062-AF8F-886F499C6F09}"/>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32" name="Rectangle 31">
            <a:extLst>
              <a:ext uri="{FF2B5EF4-FFF2-40B4-BE49-F238E27FC236}">
                <a16:creationId xmlns:a16="http://schemas.microsoft.com/office/drawing/2014/main" id="{150F79A1-FC12-41AF-813D-7C0B9528F7EE}"/>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36C72DD1-3B10-4FAD-9F9A-C7494DF5B698}"/>
              </a:ext>
            </a:extLst>
          </p:cNvPr>
          <p:cNvSpPr/>
          <p:nvPr/>
        </p:nvSpPr>
        <p:spPr>
          <a:xfrm>
            <a:off x="1030289" y="5166341"/>
            <a:ext cx="1141275" cy="325958"/>
          </a:xfrm>
          <a:prstGeom prst="rect">
            <a:avLst/>
          </a:prstGeom>
          <a:solidFill>
            <a:srgbClr val="141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067615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08CA-A96C-4A0C-B7ED-C5E040912EE0}"/>
              </a:ext>
            </a:extLst>
          </p:cNvPr>
          <p:cNvSpPr>
            <a:spLocks noGrp="1"/>
          </p:cNvSpPr>
          <p:nvPr>
            <p:ph type="title"/>
          </p:nvPr>
        </p:nvSpPr>
        <p:spPr/>
        <p:txBody>
          <a:bodyPr>
            <a:normAutofit/>
          </a:bodyPr>
          <a:lstStyle/>
          <a:p>
            <a:r>
              <a:rPr lang="en-GB" sz="2800" dirty="0"/>
              <a:t>Algorithm</a:t>
            </a:r>
          </a:p>
        </p:txBody>
      </p:sp>
      <p:sp>
        <p:nvSpPr>
          <p:cNvPr id="3" name="Text Placeholder 2">
            <a:extLst>
              <a:ext uri="{FF2B5EF4-FFF2-40B4-BE49-F238E27FC236}">
                <a16:creationId xmlns:a16="http://schemas.microsoft.com/office/drawing/2014/main" id="{5781A588-1457-4C83-8BC2-4FEAB21109C2}"/>
              </a:ext>
            </a:extLst>
          </p:cNvPr>
          <p:cNvSpPr>
            <a:spLocks noGrp="1"/>
          </p:cNvSpPr>
          <p:nvPr>
            <p:ph type="body" sz="quarter" idx="10"/>
          </p:nvPr>
        </p:nvSpPr>
        <p:spPr>
          <a:xfrm>
            <a:off x="4745038" y="368300"/>
            <a:ext cx="7147606" cy="6121400"/>
          </a:xfrm>
        </p:spPr>
        <p:txBody>
          <a:bodyPr anchor="ctr">
            <a:normAutofit/>
          </a:bodyPr>
          <a:lstStyle/>
          <a:p>
            <a:pPr marL="0" indent="0">
              <a:buNone/>
            </a:pPr>
            <a:r>
              <a:rPr lang="en-GB" sz="1800" dirty="0">
                <a:latin typeface="Courier New" panose="02070309020205020404" pitchFamily="49" charset="0"/>
                <a:cs typeface="Courier New" panose="02070309020205020404" pitchFamily="49" charset="0"/>
              </a:rPr>
              <a:t>1  </a:t>
            </a:r>
            <a:r>
              <a:rPr lang="en-GB" sz="1800" b="1" dirty="0">
                <a:solidFill>
                  <a:srgbClr val="FFC000"/>
                </a:solidFill>
                <a:latin typeface="Courier New" panose="02070309020205020404" pitchFamily="49" charset="0"/>
                <a:cs typeface="Courier New" panose="02070309020205020404" pitchFamily="49" charset="0"/>
              </a:rPr>
              <a:t>Procedure</a:t>
            </a:r>
            <a:r>
              <a:rPr lang="en-GB" sz="1800" dirty="0">
                <a:latin typeface="Courier New" panose="02070309020205020404" pitchFamily="49" charset="0"/>
                <a:cs typeface="Courier New" panose="02070309020205020404" pitchFamily="49" charset="0"/>
              </a:rPr>
              <a:t> Search(G : Graph, Source : Vertex)</a:t>
            </a:r>
          </a:p>
          <a:p>
            <a:pPr marL="0" indent="0">
              <a:buNone/>
            </a:pPr>
            <a:r>
              <a:rPr lang="en-GB" sz="1800" dirty="0">
                <a:latin typeface="Courier New" panose="02070309020205020404" pitchFamily="49" charset="0"/>
                <a:cs typeface="Courier New" panose="02070309020205020404" pitchFamily="49" charset="0"/>
              </a:rPr>
              <a:t>2     </a:t>
            </a:r>
            <a:r>
              <a:rPr lang="en-GB" sz="1800" dirty="0" err="1">
                <a:latin typeface="Courier New" panose="02070309020205020404" pitchFamily="49" charset="0"/>
                <a:cs typeface="Courier New" panose="02070309020205020404" pitchFamily="49" charset="0"/>
              </a:rPr>
              <a:t>toProcess</a:t>
            </a:r>
            <a:r>
              <a:rPr lang="en-GB" sz="1800" dirty="0">
                <a:latin typeface="Courier New" panose="02070309020205020404" pitchFamily="49" charset="0"/>
                <a:cs typeface="Courier New" panose="02070309020205020404" pitchFamily="49" charset="0"/>
              </a:rPr>
              <a:t> := empty queue</a:t>
            </a:r>
            <a:endParaRPr lang="en-GB" sz="1800" dirty="0">
              <a:solidFill>
                <a:srgbClr val="CCFFCC"/>
              </a:solidFill>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3     </a:t>
            </a:r>
            <a:r>
              <a:rPr lang="en-GB" sz="1800" dirty="0" err="1">
                <a:latin typeface="Courier New" panose="02070309020205020404" pitchFamily="49" charset="0"/>
                <a:cs typeface="Courier New" panose="02070309020205020404" pitchFamily="49" charset="0"/>
              </a:rPr>
              <a:t>toProcess.enqueue</a:t>
            </a:r>
            <a:r>
              <a:rPr lang="en-GB" sz="1800" dirty="0">
                <a:latin typeface="Courier New" panose="02070309020205020404" pitchFamily="49" charset="0"/>
                <a:cs typeface="Courier New" panose="02070309020205020404" pitchFamily="49" charset="0"/>
              </a:rPr>
              <a:t>(Source) </a:t>
            </a:r>
          </a:p>
          <a:p>
            <a:pPr marL="0" indent="0">
              <a:buNone/>
            </a:pPr>
            <a:r>
              <a:rPr lang="en-GB" sz="1800" dirty="0">
                <a:latin typeface="Courier New" panose="02070309020205020404" pitchFamily="49" charset="0"/>
                <a:cs typeface="Courier New" panose="02070309020205020404" pitchFamily="49" charset="0"/>
              </a:rPr>
              <a:t>4     visited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a:t>
            </a:r>
            <a:r>
              <a:rPr lang="en-GB" sz="1800" dirty="0">
                <a:solidFill>
                  <a:srgbClr val="CCFFCC"/>
                </a:solidFill>
                <a:latin typeface="Courier New" panose="02070309020205020404" pitchFamily="49" charset="0"/>
                <a:cs typeface="Courier New" panose="02070309020205020404" pitchFamily="49" charset="0"/>
              </a:rPr>
              <a:t>// size |V|</a:t>
            </a:r>
          </a:p>
          <a:p>
            <a:pPr marL="0" indent="0">
              <a:buNone/>
            </a:pPr>
            <a:r>
              <a:rPr lang="en-GB" sz="1800" dirty="0">
                <a:latin typeface="Courier New" panose="02070309020205020404" pitchFamily="49" charset="0"/>
                <a:cs typeface="Courier New" panose="02070309020205020404" pitchFamily="49" charset="0"/>
              </a:rPr>
              <a:t>5     visited[Source]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5     </a:t>
            </a:r>
            <a:r>
              <a:rPr lang="en-GB" sz="1800" b="1" dirty="0">
                <a:solidFill>
                  <a:srgbClr val="FFC000"/>
                </a:solidFill>
                <a:latin typeface="Courier New" panose="02070309020205020404" pitchFamily="49" charset="0"/>
                <a:cs typeface="Courier New" panose="02070309020205020404" pitchFamily="49" charset="0"/>
              </a:rPr>
              <a:t>while</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toProcess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empty </a:t>
            </a:r>
            <a:r>
              <a:rPr lang="en-GB" sz="1800" b="1" dirty="0">
                <a:solidFill>
                  <a:srgbClr val="FFC000"/>
                </a:solidFill>
                <a:latin typeface="Courier New" panose="02070309020205020404" pitchFamily="49" charset="0"/>
                <a:cs typeface="Courier New" panose="02070309020205020404" pitchFamily="49" charset="0"/>
              </a:rPr>
              <a:t>do</a:t>
            </a:r>
          </a:p>
          <a:p>
            <a:pPr marL="0" indent="0">
              <a:buNone/>
            </a:pPr>
            <a:r>
              <a:rPr lang="en-GB" sz="1800" dirty="0">
                <a:latin typeface="Courier New" panose="02070309020205020404" pitchFamily="49" charset="0"/>
                <a:cs typeface="Courier New" panose="02070309020205020404" pitchFamily="49" charset="0"/>
              </a:rPr>
              <a:t>6        current := </a:t>
            </a:r>
            <a:r>
              <a:rPr lang="en-GB" sz="1800" dirty="0" err="1">
                <a:latin typeface="Courier New" panose="02070309020205020404" pitchFamily="49" charset="0"/>
                <a:cs typeface="Courier New" panose="02070309020205020404" pitchFamily="49" charset="0"/>
              </a:rPr>
              <a:t>toProcess.dequeue</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7        </a:t>
            </a:r>
            <a:r>
              <a:rPr lang="en-GB" sz="1800" b="1" dirty="0">
                <a:solidFill>
                  <a:srgbClr val="FF9999"/>
                </a:solidFill>
                <a:latin typeface="Courier New" panose="02070309020205020404" pitchFamily="49" charset="0"/>
                <a:cs typeface="Courier New" panose="02070309020205020404" pitchFamily="49" charset="0"/>
              </a:rPr>
              <a:t>Process</a:t>
            </a:r>
            <a:r>
              <a:rPr lang="en-GB" sz="1800" dirty="0">
                <a:latin typeface="Courier New" panose="02070309020205020404" pitchFamily="49" charset="0"/>
                <a:cs typeface="Courier New" panose="02070309020205020404" pitchFamily="49" charset="0"/>
              </a:rPr>
              <a:t>(current) </a:t>
            </a:r>
            <a:r>
              <a:rPr lang="en-GB" sz="1800" dirty="0">
                <a:solidFill>
                  <a:srgbClr val="CCFFCC"/>
                </a:solidFill>
                <a:latin typeface="Courier New" panose="02070309020205020404" pitchFamily="49" charset="0"/>
                <a:cs typeface="Courier New" panose="02070309020205020404" pitchFamily="49" charset="0"/>
              </a:rPr>
              <a:t>// for example print</a:t>
            </a:r>
          </a:p>
          <a:p>
            <a:pPr marL="0" indent="0">
              <a:buNone/>
            </a:pPr>
            <a:r>
              <a:rPr lang="en-GB" sz="1800" dirty="0">
                <a:latin typeface="Courier New" panose="02070309020205020404" pitchFamily="49" charset="0"/>
                <a:cs typeface="Courier New" panose="02070309020205020404" pitchFamily="49" charset="0"/>
              </a:rPr>
              <a:t>8        </a:t>
            </a:r>
            <a:r>
              <a:rPr lang="en-GB" sz="1800" b="1" dirty="0">
                <a:solidFill>
                  <a:srgbClr val="FFC000"/>
                </a:solidFill>
                <a:latin typeface="Courier New" panose="02070309020205020404" pitchFamily="49" charset="0"/>
                <a:cs typeface="Courier New" panose="02070309020205020404" pitchFamily="49" charset="0"/>
              </a:rPr>
              <a:t>for</a:t>
            </a:r>
            <a:r>
              <a:rPr lang="en-GB" sz="1800" dirty="0">
                <a:latin typeface="Courier New" panose="02070309020205020404" pitchFamily="49" charset="0"/>
                <a:cs typeface="Courier New" panose="02070309020205020404" pitchFamily="49" charset="0"/>
              </a:rPr>
              <a:t> next </a:t>
            </a:r>
            <a:r>
              <a:rPr lang="en-GB" sz="1800" b="1" dirty="0">
                <a:solidFill>
                  <a:srgbClr val="FFC000"/>
                </a:solidFill>
                <a:latin typeface="Courier New" panose="02070309020205020404" pitchFamily="49" charset="0"/>
                <a:cs typeface="Courier New" panose="02070309020205020404" pitchFamily="49" charset="0"/>
              </a:rPr>
              <a:t>in</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current.neighbours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do</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9           </a:t>
            </a:r>
            <a:r>
              <a:rPr lang="en-GB" sz="1800" b="1" dirty="0">
                <a:solidFill>
                  <a:srgbClr val="FFC000"/>
                </a:solidFill>
                <a:latin typeface="Courier New" panose="02070309020205020404" pitchFamily="49" charset="0"/>
                <a:cs typeface="Courier New" panose="02070309020205020404" pitchFamily="49" charset="0"/>
              </a:rPr>
              <a:t>if</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visited[next] </a:t>
            </a:r>
            <a:r>
              <a:rPr lang="en-GB" sz="1800" b="1" dirty="0">
                <a:solidFill>
                  <a:srgbClr val="FFC000"/>
                </a:solidFill>
                <a:latin typeface="Courier New" panose="02070309020205020404" pitchFamily="49" charset="0"/>
                <a:cs typeface="Courier New" panose="02070309020205020404" pitchFamily="49" charset="0"/>
              </a:rPr>
              <a:t>then</a:t>
            </a:r>
          </a:p>
          <a:p>
            <a:pPr marL="0" indent="0">
              <a:buNone/>
            </a:pPr>
            <a:r>
              <a:rPr lang="en-GB" sz="1800" dirty="0">
                <a:latin typeface="Courier New" panose="02070309020205020404" pitchFamily="49" charset="0"/>
                <a:cs typeface="Courier New" panose="02070309020205020404" pitchFamily="49" charset="0"/>
              </a:rPr>
              <a:t>10             </a:t>
            </a:r>
            <a:r>
              <a:rPr lang="en-GB" sz="1800" dirty="0" err="1">
                <a:latin typeface="Courier New" panose="02070309020205020404" pitchFamily="49" charset="0"/>
                <a:cs typeface="Courier New" panose="02070309020205020404" pitchFamily="49" charset="0"/>
              </a:rPr>
              <a:t>toProcess.enqueue</a:t>
            </a:r>
            <a:r>
              <a:rPr lang="en-GB" sz="1800" dirty="0">
                <a:latin typeface="Courier New" panose="02070309020205020404" pitchFamily="49" charset="0"/>
                <a:cs typeface="Courier New" panose="02070309020205020404" pitchFamily="49" charset="0"/>
              </a:rPr>
              <a:t>(next)</a:t>
            </a:r>
          </a:p>
          <a:p>
            <a:pPr marL="0" indent="0">
              <a:buNone/>
            </a:pPr>
            <a:r>
              <a:rPr lang="en-GB" sz="1800" dirty="0">
                <a:latin typeface="Courier New" panose="02070309020205020404" pitchFamily="49" charset="0"/>
                <a:cs typeface="Courier New" panose="02070309020205020404" pitchFamily="49" charset="0"/>
              </a:rPr>
              <a:t>11             visited[next]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12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if</a:t>
            </a:r>
          </a:p>
          <a:p>
            <a:pPr marL="0" indent="0">
              <a:buNone/>
            </a:pPr>
            <a:r>
              <a:rPr lang="en-GB" sz="1800" dirty="0">
                <a:latin typeface="Courier New" panose="02070309020205020404" pitchFamily="49" charset="0"/>
                <a:cs typeface="Courier New" panose="02070309020205020404" pitchFamily="49" charset="0"/>
              </a:rPr>
              <a:t>13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for</a:t>
            </a:r>
          </a:p>
          <a:p>
            <a:pPr marL="0" indent="0">
              <a:buNone/>
            </a:pPr>
            <a:r>
              <a:rPr lang="en-GB" sz="1800" dirty="0">
                <a:latin typeface="Courier New" panose="02070309020205020404" pitchFamily="49" charset="0"/>
                <a:cs typeface="Courier New" panose="02070309020205020404" pitchFamily="49" charset="0"/>
              </a:rPr>
              <a:t>14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while</a:t>
            </a:r>
          </a:p>
        </p:txBody>
      </p:sp>
      <p:sp>
        <p:nvSpPr>
          <p:cNvPr id="4" name="Text Placeholder 3">
            <a:extLst>
              <a:ext uri="{FF2B5EF4-FFF2-40B4-BE49-F238E27FC236}">
                <a16:creationId xmlns:a16="http://schemas.microsoft.com/office/drawing/2014/main" id="{A7B7A652-0AC1-4A48-9618-D6B962F638A5}"/>
              </a:ext>
            </a:extLst>
          </p:cNvPr>
          <p:cNvSpPr>
            <a:spLocks noGrp="1"/>
          </p:cNvSpPr>
          <p:nvPr>
            <p:ph type="body" sz="quarter" idx="11"/>
          </p:nvPr>
        </p:nvSpPr>
        <p:spPr/>
        <p:txBody>
          <a:bodyPr>
            <a:normAutofit/>
          </a:bodyPr>
          <a:lstStyle/>
          <a:p>
            <a:pPr marL="0" indent="0">
              <a:buNone/>
            </a:pPr>
            <a:endParaRPr lang="en-GB" sz="2000" dirty="0"/>
          </a:p>
        </p:txBody>
      </p:sp>
      <p:sp>
        <p:nvSpPr>
          <p:cNvPr id="5" name="Rectangle 4">
            <a:extLst>
              <a:ext uri="{FF2B5EF4-FFF2-40B4-BE49-F238E27FC236}">
                <a16:creationId xmlns:a16="http://schemas.microsoft.com/office/drawing/2014/main" id="{DBD4C294-85EF-44AD-9A59-C7AF2083156A}"/>
              </a:ext>
            </a:extLst>
          </p:cNvPr>
          <p:cNvSpPr/>
          <p:nvPr/>
        </p:nvSpPr>
        <p:spPr>
          <a:xfrm>
            <a:off x="4648451" y="3233550"/>
            <a:ext cx="7189291" cy="390900"/>
          </a:xfrm>
          <a:prstGeom prst="rect">
            <a:avLst/>
          </a:prstGeom>
          <a:solidFill>
            <a:srgbClr val="00CC9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760295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08CA-A96C-4A0C-B7ED-C5E040912EE0}"/>
              </a:ext>
            </a:extLst>
          </p:cNvPr>
          <p:cNvSpPr>
            <a:spLocks noGrp="1"/>
          </p:cNvSpPr>
          <p:nvPr>
            <p:ph type="title"/>
          </p:nvPr>
        </p:nvSpPr>
        <p:spPr/>
        <p:txBody>
          <a:bodyPr>
            <a:normAutofit/>
          </a:bodyPr>
          <a:lstStyle/>
          <a:p>
            <a:r>
              <a:rPr lang="en-GB" sz="2800" dirty="0"/>
              <a:t>Algorithm</a:t>
            </a:r>
          </a:p>
        </p:txBody>
      </p:sp>
      <p:sp>
        <p:nvSpPr>
          <p:cNvPr id="3" name="Text Placeholder 2">
            <a:extLst>
              <a:ext uri="{FF2B5EF4-FFF2-40B4-BE49-F238E27FC236}">
                <a16:creationId xmlns:a16="http://schemas.microsoft.com/office/drawing/2014/main" id="{5781A588-1457-4C83-8BC2-4FEAB21109C2}"/>
              </a:ext>
            </a:extLst>
          </p:cNvPr>
          <p:cNvSpPr>
            <a:spLocks noGrp="1"/>
          </p:cNvSpPr>
          <p:nvPr>
            <p:ph type="body" sz="quarter" idx="10"/>
          </p:nvPr>
        </p:nvSpPr>
        <p:spPr>
          <a:xfrm>
            <a:off x="4745038" y="368300"/>
            <a:ext cx="7147606" cy="6121400"/>
          </a:xfrm>
        </p:spPr>
        <p:txBody>
          <a:bodyPr anchor="ctr">
            <a:normAutofit/>
          </a:bodyPr>
          <a:lstStyle/>
          <a:p>
            <a:pPr marL="0" indent="0">
              <a:buNone/>
            </a:pPr>
            <a:r>
              <a:rPr lang="en-GB" sz="1800" dirty="0">
                <a:latin typeface="Courier New" panose="02070309020205020404" pitchFamily="49" charset="0"/>
                <a:cs typeface="Courier New" panose="02070309020205020404" pitchFamily="49" charset="0"/>
              </a:rPr>
              <a:t>1  </a:t>
            </a:r>
            <a:r>
              <a:rPr lang="en-GB" sz="1800" b="1" dirty="0">
                <a:solidFill>
                  <a:srgbClr val="FFC000"/>
                </a:solidFill>
                <a:latin typeface="Courier New" panose="02070309020205020404" pitchFamily="49" charset="0"/>
                <a:cs typeface="Courier New" panose="02070309020205020404" pitchFamily="49" charset="0"/>
              </a:rPr>
              <a:t>Procedure</a:t>
            </a:r>
            <a:r>
              <a:rPr lang="en-GB" sz="1800" dirty="0">
                <a:latin typeface="Courier New" panose="02070309020205020404" pitchFamily="49" charset="0"/>
                <a:cs typeface="Courier New" panose="02070309020205020404" pitchFamily="49" charset="0"/>
              </a:rPr>
              <a:t> Search(G : Graph, Source : Vertex)</a:t>
            </a:r>
          </a:p>
          <a:p>
            <a:pPr marL="0" indent="0">
              <a:buNone/>
            </a:pPr>
            <a:r>
              <a:rPr lang="en-GB" sz="1800" dirty="0">
                <a:latin typeface="Courier New" panose="02070309020205020404" pitchFamily="49" charset="0"/>
                <a:cs typeface="Courier New" panose="02070309020205020404" pitchFamily="49" charset="0"/>
              </a:rPr>
              <a:t>2     </a:t>
            </a:r>
            <a:r>
              <a:rPr lang="en-GB" sz="1800" dirty="0" err="1">
                <a:latin typeface="Courier New" panose="02070309020205020404" pitchFamily="49" charset="0"/>
                <a:cs typeface="Courier New" panose="02070309020205020404" pitchFamily="49" charset="0"/>
              </a:rPr>
              <a:t>toProcess</a:t>
            </a:r>
            <a:r>
              <a:rPr lang="en-GB" sz="1800" dirty="0">
                <a:latin typeface="Courier New" panose="02070309020205020404" pitchFamily="49" charset="0"/>
                <a:cs typeface="Courier New" panose="02070309020205020404" pitchFamily="49" charset="0"/>
              </a:rPr>
              <a:t> := empty queue</a:t>
            </a:r>
            <a:endParaRPr lang="en-GB" sz="1800" dirty="0">
              <a:solidFill>
                <a:srgbClr val="CCFFCC"/>
              </a:solidFill>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3     </a:t>
            </a:r>
            <a:r>
              <a:rPr lang="en-GB" sz="1800" dirty="0" err="1">
                <a:latin typeface="Courier New" panose="02070309020205020404" pitchFamily="49" charset="0"/>
                <a:cs typeface="Courier New" panose="02070309020205020404" pitchFamily="49" charset="0"/>
              </a:rPr>
              <a:t>toProcess.enqueue</a:t>
            </a:r>
            <a:r>
              <a:rPr lang="en-GB" sz="1800" dirty="0">
                <a:latin typeface="Courier New" panose="02070309020205020404" pitchFamily="49" charset="0"/>
                <a:cs typeface="Courier New" panose="02070309020205020404" pitchFamily="49" charset="0"/>
              </a:rPr>
              <a:t>(Source) </a:t>
            </a:r>
          </a:p>
          <a:p>
            <a:pPr marL="0" indent="0">
              <a:buNone/>
            </a:pPr>
            <a:r>
              <a:rPr lang="en-GB" sz="1800" dirty="0">
                <a:latin typeface="Courier New" panose="02070309020205020404" pitchFamily="49" charset="0"/>
                <a:cs typeface="Courier New" panose="02070309020205020404" pitchFamily="49" charset="0"/>
              </a:rPr>
              <a:t>4     visited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a:t>
            </a:r>
            <a:r>
              <a:rPr lang="en-GB" sz="1800" dirty="0">
                <a:solidFill>
                  <a:srgbClr val="CCFFCC"/>
                </a:solidFill>
                <a:latin typeface="Courier New" panose="02070309020205020404" pitchFamily="49" charset="0"/>
                <a:cs typeface="Courier New" panose="02070309020205020404" pitchFamily="49" charset="0"/>
              </a:rPr>
              <a:t>// size |V|</a:t>
            </a:r>
          </a:p>
          <a:p>
            <a:pPr marL="0" indent="0">
              <a:buNone/>
            </a:pPr>
            <a:r>
              <a:rPr lang="en-GB" sz="1800" dirty="0">
                <a:latin typeface="Courier New" panose="02070309020205020404" pitchFamily="49" charset="0"/>
                <a:cs typeface="Courier New" panose="02070309020205020404" pitchFamily="49" charset="0"/>
              </a:rPr>
              <a:t>5     visited[Source]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5     </a:t>
            </a:r>
            <a:r>
              <a:rPr lang="en-GB" sz="1800" b="1" dirty="0">
                <a:solidFill>
                  <a:srgbClr val="FFC000"/>
                </a:solidFill>
                <a:latin typeface="Courier New" panose="02070309020205020404" pitchFamily="49" charset="0"/>
                <a:cs typeface="Courier New" panose="02070309020205020404" pitchFamily="49" charset="0"/>
              </a:rPr>
              <a:t>while</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toProcess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empty </a:t>
            </a:r>
            <a:r>
              <a:rPr lang="en-GB" sz="1800" b="1" dirty="0">
                <a:solidFill>
                  <a:srgbClr val="FFC000"/>
                </a:solidFill>
                <a:latin typeface="Courier New" panose="02070309020205020404" pitchFamily="49" charset="0"/>
                <a:cs typeface="Courier New" panose="02070309020205020404" pitchFamily="49" charset="0"/>
              </a:rPr>
              <a:t>do</a:t>
            </a:r>
          </a:p>
          <a:p>
            <a:pPr marL="0" indent="0">
              <a:buNone/>
            </a:pPr>
            <a:r>
              <a:rPr lang="en-GB" sz="1800" dirty="0">
                <a:latin typeface="Courier New" panose="02070309020205020404" pitchFamily="49" charset="0"/>
                <a:cs typeface="Courier New" panose="02070309020205020404" pitchFamily="49" charset="0"/>
              </a:rPr>
              <a:t>6        current := </a:t>
            </a:r>
            <a:r>
              <a:rPr lang="en-GB" sz="1800" dirty="0" err="1">
                <a:latin typeface="Courier New" panose="02070309020205020404" pitchFamily="49" charset="0"/>
                <a:cs typeface="Courier New" panose="02070309020205020404" pitchFamily="49" charset="0"/>
              </a:rPr>
              <a:t>toProcess.dequeue</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7        </a:t>
            </a:r>
            <a:r>
              <a:rPr lang="en-GB" sz="1800" b="1" dirty="0">
                <a:solidFill>
                  <a:srgbClr val="FF9999"/>
                </a:solidFill>
                <a:latin typeface="Courier New" panose="02070309020205020404" pitchFamily="49" charset="0"/>
                <a:cs typeface="Courier New" panose="02070309020205020404" pitchFamily="49" charset="0"/>
              </a:rPr>
              <a:t>Process</a:t>
            </a:r>
            <a:r>
              <a:rPr lang="en-GB" sz="1800" dirty="0">
                <a:latin typeface="Courier New" panose="02070309020205020404" pitchFamily="49" charset="0"/>
                <a:cs typeface="Courier New" panose="02070309020205020404" pitchFamily="49" charset="0"/>
              </a:rPr>
              <a:t>(current) </a:t>
            </a:r>
            <a:r>
              <a:rPr lang="en-GB" sz="1800" dirty="0">
                <a:solidFill>
                  <a:srgbClr val="CCFFCC"/>
                </a:solidFill>
                <a:latin typeface="Courier New" panose="02070309020205020404" pitchFamily="49" charset="0"/>
                <a:cs typeface="Courier New" panose="02070309020205020404" pitchFamily="49" charset="0"/>
              </a:rPr>
              <a:t>// for example print</a:t>
            </a:r>
          </a:p>
          <a:p>
            <a:pPr marL="0" indent="0">
              <a:buNone/>
            </a:pPr>
            <a:r>
              <a:rPr lang="en-GB" sz="1800" dirty="0">
                <a:latin typeface="Courier New" panose="02070309020205020404" pitchFamily="49" charset="0"/>
                <a:cs typeface="Courier New" panose="02070309020205020404" pitchFamily="49" charset="0"/>
              </a:rPr>
              <a:t>8        </a:t>
            </a:r>
            <a:r>
              <a:rPr lang="en-GB" sz="1800" b="1" dirty="0">
                <a:solidFill>
                  <a:srgbClr val="FFC000"/>
                </a:solidFill>
                <a:latin typeface="Courier New" panose="02070309020205020404" pitchFamily="49" charset="0"/>
                <a:cs typeface="Courier New" panose="02070309020205020404" pitchFamily="49" charset="0"/>
              </a:rPr>
              <a:t>for</a:t>
            </a:r>
            <a:r>
              <a:rPr lang="en-GB" sz="1800" dirty="0">
                <a:latin typeface="Courier New" panose="02070309020205020404" pitchFamily="49" charset="0"/>
                <a:cs typeface="Courier New" panose="02070309020205020404" pitchFamily="49" charset="0"/>
              </a:rPr>
              <a:t> next </a:t>
            </a:r>
            <a:r>
              <a:rPr lang="en-GB" sz="1800" b="1" dirty="0">
                <a:solidFill>
                  <a:srgbClr val="FFC000"/>
                </a:solidFill>
                <a:latin typeface="Courier New" panose="02070309020205020404" pitchFamily="49" charset="0"/>
                <a:cs typeface="Courier New" panose="02070309020205020404" pitchFamily="49" charset="0"/>
              </a:rPr>
              <a:t>in</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current.neighbours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do</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9           </a:t>
            </a:r>
            <a:r>
              <a:rPr lang="en-GB" sz="1800" b="1" dirty="0">
                <a:solidFill>
                  <a:srgbClr val="FFC000"/>
                </a:solidFill>
                <a:latin typeface="Courier New" panose="02070309020205020404" pitchFamily="49" charset="0"/>
                <a:cs typeface="Courier New" panose="02070309020205020404" pitchFamily="49" charset="0"/>
              </a:rPr>
              <a:t>if</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visited[next] </a:t>
            </a:r>
            <a:r>
              <a:rPr lang="en-GB" sz="1800" b="1" dirty="0">
                <a:solidFill>
                  <a:srgbClr val="FFC000"/>
                </a:solidFill>
                <a:latin typeface="Courier New" panose="02070309020205020404" pitchFamily="49" charset="0"/>
                <a:cs typeface="Courier New" panose="02070309020205020404" pitchFamily="49" charset="0"/>
              </a:rPr>
              <a:t>then</a:t>
            </a:r>
          </a:p>
          <a:p>
            <a:pPr marL="0" indent="0">
              <a:buNone/>
            </a:pPr>
            <a:r>
              <a:rPr lang="en-GB" sz="1800" dirty="0">
                <a:latin typeface="Courier New" panose="02070309020205020404" pitchFamily="49" charset="0"/>
                <a:cs typeface="Courier New" panose="02070309020205020404" pitchFamily="49" charset="0"/>
              </a:rPr>
              <a:t>10             </a:t>
            </a:r>
            <a:r>
              <a:rPr lang="en-GB" sz="1800" dirty="0" err="1">
                <a:latin typeface="Courier New" panose="02070309020205020404" pitchFamily="49" charset="0"/>
                <a:cs typeface="Courier New" panose="02070309020205020404" pitchFamily="49" charset="0"/>
              </a:rPr>
              <a:t>toProcess.enqueue</a:t>
            </a:r>
            <a:r>
              <a:rPr lang="en-GB" sz="1800" dirty="0">
                <a:latin typeface="Courier New" panose="02070309020205020404" pitchFamily="49" charset="0"/>
                <a:cs typeface="Courier New" panose="02070309020205020404" pitchFamily="49" charset="0"/>
              </a:rPr>
              <a:t>(next)</a:t>
            </a:r>
          </a:p>
          <a:p>
            <a:pPr marL="0" indent="0">
              <a:buNone/>
            </a:pPr>
            <a:r>
              <a:rPr lang="en-GB" sz="1800" dirty="0">
                <a:latin typeface="Courier New" panose="02070309020205020404" pitchFamily="49" charset="0"/>
                <a:cs typeface="Courier New" panose="02070309020205020404" pitchFamily="49" charset="0"/>
              </a:rPr>
              <a:t>11             visited[next]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12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if</a:t>
            </a:r>
          </a:p>
          <a:p>
            <a:pPr marL="0" indent="0">
              <a:buNone/>
            </a:pPr>
            <a:r>
              <a:rPr lang="en-GB" sz="1800" dirty="0">
                <a:latin typeface="Courier New" panose="02070309020205020404" pitchFamily="49" charset="0"/>
                <a:cs typeface="Courier New" panose="02070309020205020404" pitchFamily="49" charset="0"/>
              </a:rPr>
              <a:t>13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for</a:t>
            </a:r>
          </a:p>
          <a:p>
            <a:pPr marL="0" indent="0">
              <a:buNone/>
            </a:pPr>
            <a:r>
              <a:rPr lang="en-GB" sz="1800" dirty="0">
                <a:latin typeface="Courier New" panose="02070309020205020404" pitchFamily="49" charset="0"/>
                <a:cs typeface="Courier New" panose="02070309020205020404" pitchFamily="49" charset="0"/>
              </a:rPr>
              <a:t>14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while</a:t>
            </a:r>
          </a:p>
        </p:txBody>
      </p:sp>
      <p:sp>
        <p:nvSpPr>
          <p:cNvPr id="4" name="Text Placeholder 3">
            <a:extLst>
              <a:ext uri="{FF2B5EF4-FFF2-40B4-BE49-F238E27FC236}">
                <a16:creationId xmlns:a16="http://schemas.microsoft.com/office/drawing/2014/main" id="{A7B7A652-0AC1-4A48-9618-D6B962F638A5}"/>
              </a:ext>
            </a:extLst>
          </p:cNvPr>
          <p:cNvSpPr>
            <a:spLocks noGrp="1"/>
          </p:cNvSpPr>
          <p:nvPr>
            <p:ph type="body" sz="quarter" idx="11"/>
          </p:nvPr>
        </p:nvSpPr>
        <p:spPr/>
        <p:txBody>
          <a:bodyPr anchor="ctr">
            <a:normAutofit/>
          </a:bodyPr>
          <a:lstStyle/>
          <a:p>
            <a:pPr marL="0" indent="0">
              <a:buNone/>
            </a:pPr>
            <a:r>
              <a:rPr lang="en-GB" sz="2000" b="1" dirty="0" err="1">
                <a:latin typeface="Courier New" panose="02070309020205020404" pitchFamily="49" charset="0"/>
                <a:cs typeface="Courier New" panose="02070309020205020404" pitchFamily="49" charset="0"/>
              </a:rPr>
              <a:t>current</a:t>
            </a:r>
            <a:r>
              <a:rPr lang="en-GB" sz="2000" dirty="0" err="1">
                <a:latin typeface="Courier New" panose="02070309020205020404" pitchFamily="49" charset="0"/>
                <a:cs typeface="Courier New" panose="02070309020205020404" pitchFamily="49" charset="0"/>
              </a:rPr>
              <a:t>.neighbours</a:t>
            </a:r>
            <a:r>
              <a:rPr lang="en-GB" sz="2000" dirty="0">
                <a:latin typeface="Courier New" panose="02070309020205020404" pitchFamily="49" charset="0"/>
                <a:cs typeface="Courier New" panose="02070309020205020404" pitchFamily="49" charset="0"/>
              </a:rPr>
              <a:t>() </a:t>
            </a:r>
            <a:r>
              <a:rPr lang="en-GB" sz="2000" dirty="0"/>
              <a:t>returns the vertices connected to </a:t>
            </a:r>
            <a:r>
              <a:rPr lang="en-GB" sz="2000" b="1" dirty="0">
                <a:latin typeface="Courier New" panose="02070309020205020404" pitchFamily="49" charset="0"/>
                <a:cs typeface="Courier New" panose="02070309020205020404" pitchFamily="49" charset="0"/>
              </a:rPr>
              <a:t>current</a:t>
            </a:r>
            <a:r>
              <a:rPr lang="en-GB" sz="2000" dirty="0"/>
              <a:t> via an edge. </a:t>
            </a:r>
          </a:p>
        </p:txBody>
      </p:sp>
      <p:sp>
        <p:nvSpPr>
          <p:cNvPr id="5" name="Rectangle 4">
            <a:extLst>
              <a:ext uri="{FF2B5EF4-FFF2-40B4-BE49-F238E27FC236}">
                <a16:creationId xmlns:a16="http://schemas.microsoft.com/office/drawing/2014/main" id="{DBD4C294-85EF-44AD-9A59-C7AF2083156A}"/>
              </a:ext>
            </a:extLst>
          </p:cNvPr>
          <p:cNvSpPr/>
          <p:nvPr/>
        </p:nvSpPr>
        <p:spPr>
          <a:xfrm>
            <a:off x="4648451" y="3609020"/>
            <a:ext cx="7189291" cy="432048"/>
          </a:xfrm>
          <a:prstGeom prst="rect">
            <a:avLst/>
          </a:prstGeom>
          <a:solidFill>
            <a:srgbClr val="00CC9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255534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08CA-A96C-4A0C-B7ED-C5E040912EE0}"/>
              </a:ext>
            </a:extLst>
          </p:cNvPr>
          <p:cNvSpPr>
            <a:spLocks noGrp="1"/>
          </p:cNvSpPr>
          <p:nvPr>
            <p:ph type="title"/>
          </p:nvPr>
        </p:nvSpPr>
        <p:spPr/>
        <p:txBody>
          <a:bodyPr>
            <a:normAutofit/>
          </a:bodyPr>
          <a:lstStyle/>
          <a:p>
            <a:r>
              <a:rPr lang="en-GB" sz="2800" dirty="0"/>
              <a:t>Algorithm</a:t>
            </a:r>
          </a:p>
        </p:txBody>
      </p:sp>
      <p:sp>
        <p:nvSpPr>
          <p:cNvPr id="3" name="Text Placeholder 2">
            <a:extLst>
              <a:ext uri="{FF2B5EF4-FFF2-40B4-BE49-F238E27FC236}">
                <a16:creationId xmlns:a16="http://schemas.microsoft.com/office/drawing/2014/main" id="{5781A588-1457-4C83-8BC2-4FEAB21109C2}"/>
              </a:ext>
            </a:extLst>
          </p:cNvPr>
          <p:cNvSpPr>
            <a:spLocks noGrp="1"/>
          </p:cNvSpPr>
          <p:nvPr>
            <p:ph type="body" sz="quarter" idx="10"/>
          </p:nvPr>
        </p:nvSpPr>
        <p:spPr>
          <a:xfrm>
            <a:off x="4745038" y="368300"/>
            <a:ext cx="7147606" cy="6121400"/>
          </a:xfrm>
        </p:spPr>
        <p:txBody>
          <a:bodyPr anchor="ctr">
            <a:normAutofit/>
          </a:bodyPr>
          <a:lstStyle/>
          <a:p>
            <a:pPr marL="0" indent="0">
              <a:buNone/>
            </a:pPr>
            <a:r>
              <a:rPr lang="en-GB" sz="1800" dirty="0">
                <a:latin typeface="Courier New" panose="02070309020205020404" pitchFamily="49" charset="0"/>
                <a:cs typeface="Courier New" panose="02070309020205020404" pitchFamily="49" charset="0"/>
              </a:rPr>
              <a:t>1  </a:t>
            </a:r>
            <a:r>
              <a:rPr lang="en-GB" sz="1800" b="1" dirty="0">
                <a:solidFill>
                  <a:srgbClr val="FFC000"/>
                </a:solidFill>
                <a:latin typeface="Courier New" panose="02070309020205020404" pitchFamily="49" charset="0"/>
                <a:cs typeface="Courier New" panose="02070309020205020404" pitchFamily="49" charset="0"/>
              </a:rPr>
              <a:t>Procedure</a:t>
            </a:r>
            <a:r>
              <a:rPr lang="en-GB" sz="1800" dirty="0">
                <a:latin typeface="Courier New" panose="02070309020205020404" pitchFamily="49" charset="0"/>
                <a:cs typeface="Courier New" panose="02070309020205020404" pitchFamily="49" charset="0"/>
              </a:rPr>
              <a:t> Search(G : Graph, Source : Vertex)</a:t>
            </a:r>
          </a:p>
          <a:p>
            <a:pPr marL="0" indent="0">
              <a:buNone/>
            </a:pPr>
            <a:r>
              <a:rPr lang="en-GB" sz="1800" dirty="0">
                <a:latin typeface="Courier New" panose="02070309020205020404" pitchFamily="49" charset="0"/>
                <a:cs typeface="Courier New" panose="02070309020205020404" pitchFamily="49" charset="0"/>
              </a:rPr>
              <a:t>2     </a:t>
            </a:r>
            <a:r>
              <a:rPr lang="en-GB" sz="1800" dirty="0" err="1">
                <a:latin typeface="Courier New" panose="02070309020205020404" pitchFamily="49" charset="0"/>
                <a:cs typeface="Courier New" panose="02070309020205020404" pitchFamily="49" charset="0"/>
              </a:rPr>
              <a:t>toProcess</a:t>
            </a:r>
            <a:r>
              <a:rPr lang="en-GB" sz="1800" dirty="0">
                <a:latin typeface="Courier New" panose="02070309020205020404" pitchFamily="49" charset="0"/>
                <a:cs typeface="Courier New" panose="02070309020205020404" pitchFamily="49" charset="0"/>
              </a:rPr>
              <a:t> := empty queue</a:t>
            </a:r>
            <a:endParaRPr lang="en-GB" sz="1800" dirty="0">
              <a:solidFill>
                <a:srgbClr val="CCFFCC"/>
              </a:solidFill>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3     </a:t>
            </a:r>
            <a:r>
              <a:rPr lang="en-GB" sz="1800" dirty="0" err="1">
                <a:latin typeface="Courier New" panose="02070309020205020404" pitchFamily="49" charset="0"/>
                <a:cs typeface="Courier New" panose="02070309020205020404" pitchFamily="49" charset="0"/>
              </a:rPr>
              <a:t>toProcess.enqueue</a:t>
            </a:r>
            <a:r>
              <a:rPr lang="en-GB" sz="1800" dirty="0">
                <a:latin typeface="Courier New" panose="02070309020205020404" pitchFamily="49" charset="0"/>
                <a:cs typeface="Courier New" panose="02070309020205020404" pitchFamily="49" charset="0"/>
              </a:rPr>
              <a:t>(Source) </a:t>
            </a:r>
          </a:p>
          <a:p>
            <a:pPr marL="0" indent="0">
              <a:buNone/>
            </a:pPr>
            <a:r>
              <a:rPr lang="en-GB" sz="1800" dirty="0">
                <a:latin typeface="Courier New" panose="02070309020205020404" pitchFamily="49" charset="0"/>
                <a:cs typeface="Courier New" panose="02070309020205020404" pitchFamily="49" charset="0"/>
              </a:rPr>
              <a:t>4     visited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a:t>
            </a:r>
            <a:r>
              <a:rPr lang="en-GB" sz="1800" dirty="0">
                <a:solidFill>
                  <a:srgbClr val="CCFFCC"/>
                </a:solidFill>
                <a:latin typeface="Courier New" panose="02070309020205020404" pitchFamily="49" charset="0"/>
                <a:cs typeface="Courier New" panose="02070309020205020404" pitchFamily="49" charset="0"/>
              </a:rPr>
              <a:t>// size |V|</a:t>
            </a:r>
          </a:p>
          <a:p>
            <a:pPr marL="0" indent="0">
              <a:buNone/>
            </a:pPr>
            <a:r>
              <a:rPr lang="en-GB" sz="1800" dirty="0">
                <a:latin typeface="Courier New" panose="02070309020205020404" pitchFamily="49" charset="0"/>
                <a:cs typeface="Courier New" panose="02070309020205020404" pitchFamily="49" charset="0"/>
              </a:rPr>
              <a:t>5     visited[Source]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5     </a:t>
            </a:r>
            <a:r>
              <a:rPr lang="en-GB" sz="1800" b="1" dirty="0">
                <a:solidFill>
                  <a:srgbClr val="FFC000"/>
                </a:solidFill>
                <a:latin typeface="Courier New" panose="02070309020205020404" pitchFamily="49" charset="0"/>
                <a:cs typeface="Courier New" panose="02070309020205020404" pitchFamily="49" charset="0"/>
              </a:rPr>
              <a:t>while</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toProcess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empty </a:t>
            </a:r>
            <a:r>
              <a:rPr lang="en-GB" sz="1800" b="1" dirty="0">
                <a:solidFill>
                  <a:srgbClr val="FFC000"/>
                </a:solidFill>
                <a:latin typeface="Courier New" panose="02070309020205020404" pitchFamily="49" charset="0"/>
                <a:cs typeface="Courier New" panose="02070309020205020404" pitchFamily="49" charset="0"/>
              </a:rPr>
              <a:t>do</a:t>
            </a:r>
          </a:p>
          <a:p>
            <a:pPr marL="0" indent="0">
              <a:buNone/>
            </a:pPr>
            <a:r>
              <a:rPr lang="en-GB" sz="1800" dirty="0">
                <a:latin typeface="Courier New" panose="02070309020205020404" pitchFamily="49" charset="0"/>
                <a:cs typeface="Courier New" panose="02070309020205020404" pitchFamily="49" charset="0"/>
              </a:rPr>
              <a:t>6        current := </a:t>
            </a:r>
            <a:r>
              <a:rPr lang="en-GB" sz="1800" dirty="0" err="1">
                <a:latin typeface="Courier New" panose="02070309020205020404" pitchFamily="49" charset="0"/>
                <a:cs typeface="Courier New" panose="02070309020205020404" pitchFamily="49" charset="0"/>
              </a:rPr>
              <a:t>toProcess.dequeue</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7        </a:t>
            </a:r>
            <a:r>
              <a:rPr lang="en-GB" sz="1800" b="1" dirty="0">
                <a:solidFill>
                  <a:srgbClr val="FF9999"/>
                </a:solidFill>
                <a:latin typeface="Courier New" panose="02070309020205020404" pitchFamily="49" charset="0"/>
                <a:cs typeface="Courier New" panose="02070309020205020404" pitchFamily="49" charset="0"/>
              </a:rPr>
              <a:t>Process</a:t>
            </a:r>
            <a:r>
              <a:rPr lang="en-GB" sz="1800" dirty="0">
                <a:latin typeface="Courier New" panose="02070309020205020404" pitchFamily="49" charset="0"/>
                <a:cs typeface="Courier New" panose="02070309020205020404" pitchFamily="49" charset="0"/>
              </a:rPr>
              <a:t>(current) </a:t>
            </a:r>
            <a:r>
              <a:rPr lang="en-GB" sz="1800" dirty="0">
                <a:solidFill>
                  <a:srgbClr val="CCFFCC"/>
                </a:solidFill>
                <a:latin typeface="Courier New" panose="02070309020205020404" pitchFamily="49" charset="0"/>
                <a:cs typeface="Courier New" panose="02070309020205020404" pitchFamily="49" charset="0"/>
              </a:rPr>
              <a:t>// for example print</a:t>
            </a:r>
          </a:p>
          <a:p>
            <a:pPr marL="0" indent="0">
              <a:buNone/>
            </a:pPr>
            <a:r>
              <a:rPr lang="en-GB" sz="1800" dirty="0">
                <a:latin typeface="Courier New" panose="02070309020205020404" pitchFamily="49" charset="0"/>
                <a:cs typeface="Courier New" panose="02070309020205020404" pitchFamily="49" charset="0"/>
              </a:rPr>
              <a:t>8        </a:t>
            </a:r>
            <a:r>
              <a:rPr lang="en-GB" sz="1800" b="1" dirty="0">
                <a:solidFill>
                  <a:srgbClr val="FFC000"/>
                </a:solidFill>
                <a:latin typeface="Courier New" panose="02070309020205020404" pitchFamily="49" charset="0"/>
                <a:cs typeface="Courier New" panose="02070309020205020404" pitchFamily="49" charset="0"/>
              </a:rPr>
              <a:t>for</a:t>
            </a:r>
            <a:r>
              <a:rPr lang="en-GB" sz="1800" dirty="0">
                <a:latin typeface="Courier New" panose="02070309020205020404" pitchFamily="49" charset="0"/>
                <a:cs typeface="Courier New" panose="02070309020205020404" pitchFamily="49" charset="0"/>
              </a:rPr>
              <a:t> next </a:t>
            </a:r>
            <a:r>
              <a:rPr lang="en-GB" sz="1800" b="1" dirty="0">
                <a:solidFill>
                  <a:srgbClr val="FFC000"/>
                </a:solidFill>
                <a:latin typeface="Courier New" panose="02070309020205020404" pitchFamily="49" charset="0"/>
                <a:cs typeface="Courier New" panose="02070309020205020404" pitchFamily="49" charset="0"/>
              </a:rPr>
              <a:t>in</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current.neighbours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do</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9           </a:t>
            </a:r>
            <a:r>
              <a:rPr lang="en-GB" sz="1800" b="1" dirty="0">
                <a:solidFill>
                  <a:srgbClr val="FFC000"/>
                </a:solidFill>
                <a:latin typeface="Courier New" panose="02070309020205020404" pitchFamily="49" charset="0"/>
                <a:cs typeface="Courier New" panose="02070309020205020404" pitchFamily="49" charset="0"/>
              </a:rPr>
              <a:t>if</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visited[next] </a:t>
            </a:r>
            <a:r>
              <a:rPr lang="en-GB" sz="1800" b="1" dirty="0">
                <a:solidFill>
                  <a:srgbClr val="FFC000"/>
                </a:solidFill>
                <a:latin typeface="Courier New" panose="02070309020205020404" pitchFamily="49" charset="0"/>
                <a:cs typeface="Courier New" panose="02070309020205020404" pitchFamily="49" charset="0"/>
              </a:rPr>
              <a:t>then</a:t>
            </a:r>
          </a:p>
          <a:p>
            <a:pPr marL="0" indent="0">
              <a:buNone/>
            </a:pPr>
            <a:r>
              <a:rPr lang="en-GB" sz="1800" dirty="0">
                <a:latin typeface="Courier New" panose="02070309020205020404" pitchFamily="49" charset="0"/>
                <a:cs typeface="Courier New" panose="02070309020205020404" pitchFamily="49" charset="0"/>
              </a:rPr>
              <a:t>10             </a:t>
            </a:r>
            <a:r>
              <a:rPr lang="en-GB" sz="1800" dirty="0" err="1">
                <a:latin typeface="Courier New" panose="02070309020205020404" pitchFamily="49" charset="0"/>
                <a:cs typeface="Courier New" panose="02070309020205020404" pitchFamily="49" charset="0"/>
              </a:rPr>
              <a:t>toProcess.enqueue</a:t>
            </a:r>
            <a:r>
              <a:rPr lang="en-GB" sz="1800" dirty="0">
                <a:latin typeface="Courier New" panose="02070309020205020404" pitchFamily="49" charset="0"/>
                <a:cs typeface="Courier New" panose="02070309020205020404" pitchFamily="49" charset="0"/>
              </a:rPr>
              <a:t>(next)</a:t>
            </a:r>
          </a:p>
          <a:p>
            <a:pPr marL="0" indent="0">
              <a:buNone/>
            </a:pPr>
            <a:r>
              <a:rPr lang="en-GB" sz="1800" dirty="0">
                <a:latin typeface="Courier New" panose="02070309020205020404" pitchFamily="49" charset="0"/>
                <a:cs typeface="Courier New" panose="02070309020205020404" pitchFamily="49" charset="0"/>
              </a:rPr>
              <a:t>11             visited[next]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12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if</a:t>
            </a:r>
          </a:p>
          <a:p>
            <a:pPr marL="0" indent="0">
              <a:buNone/>
            </a:pPr>
            <a:r>
              <a:rPr lang="en-GB" sz="1800" dirty="0">
                <a:latin typeface="Courier New" panose="02070309020205020404" pitchFamily="49" charset="0"/>
                <a:cs typeface="Courier New" panose="02070309020205020404" pitchFamily="49" charset="0"/>
              </a:rPr>
              <a:t>13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for</a:t>
            </a:r>
          </a:p>
          <a:p>
            <a:pPr marL="0" indent="0">
              <a:buNone/>
            </a:pPr>
            <a:r>
              <a:rPr lang="en-GB" sz="1800" dirty="0">
                <a:latin typeface="Courier New" panose="02070309020205020404" pitchFamily="49" charset="0"/>
                <a:cs typeface="Courier New" panose="02070309020205020404" pitchFamily="49" charset="0"/>
              </a:rPr>
              <a:t>14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while</a:t>
            </a:r>
          </a:p>
        </p:txBody>
      </p:sp>
      <p:sp>
        <p:nvSpPr>
          <p:cNvPr id="4" name="Text Placeholder 3">
            <a:extLst>
              <a:ext uri="{FF2B5EF4-FFF2-40B4-BE49-F238E27FC236}">
                <a16:creationId xmlns:a16="http://schemas.microsoft.com/office/drawing/2014/main" id="{A7B7A652-0AC1-4A48-9618-D6B962F638A5}"/>
              </a:ext>
            </a:extLst>
          </p:cNvPr>
          <p:cNvSpPr>
            <a:spLocks noGrp="1"/>
          </p:cNvSpPr>
          <p:nvPr>
            <p:ph type="body" sz="quarter" idx="11"/>
          </p:nvPr>
        </p:nvSpPr>
        <p:spPr/>
        <p:txBody>
          <a:bodyPr anchor="ctr">
            <a:normAutofit/>
          </a:bodyPr>
          <a:lstStyle/>
          <a:p>
            <a:pPr marL="0" indent="0">
              <a:buNone/>
            </a:pPr>
            <a:endParaRPr lang="en-GB" sz="2000" dirty="0"/>
          </a:p>
        </p:txBody>
      </p:sp>
      <p:sp>
        <p:nvSpPr>
          <p:cNvPr id="5" name="Rectangle 4">
            <a:extLst>
              <a:ext uri="{FF2B5EF4-FFF2-40B4-BE49-F238E27FC236}">
                <a16:creationId xmlns:a16="http://schemas.microsoft.com/office/drawing/2014/main" id="{DBD4C294-85EF-44AD-9A59-C7AF2083156A}"/>
              </a:ext>
            </a:extLst>
          </p:cNvPr>
          <p:cNvSpPr/>
          <p:nvPr/>
        </p:nvSpPr>
        <p:spPr>
          <a:xfrm>
            <a:off x="4648451" y="3988972"/>
            <a:ext cx="7189291" cy="1492256"/>
          </a:xfrm>
          <a:prstGeom prst="rect">
            <a:avLst/>
          </a:prstGeom>
          <a:solidFill>
            <a:srgbClr val="00CC9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853223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08CA-A96C-4A0C-B7ED-C5E040912EE0}"/>
              </a:ext>
            </a:extLst>
          </p:cNvPr>
          <p:cNvSpPr>
            <a:spLocks noGrp="1"/>
          </p:cNvSpPr>
          <p:nvPr>
            <p:ph type="title"/>
          </p:nvPr>
        </p:nvSpPr>
        <p:spPr/>
        <p:txBody>
          <a:bodyPr>
            <a:normAutofit/>
          </a:bodyPr>
          <a:lstStyle/>
          <a:p>
            <a:r>
              <a:rPr lang="en-GB" sz="2800" dirty="0"/>
              <a:t>Algorithm</a:t>
            </a:r>
          </a:p>
        </p:txBody>
      </p:sp>
      <p:sp>
        <p:nvSpPr>
          <p:cNvPr id="3" name="Text Placeholder 2">
            <a:extLst>
              <a:ext uri="{FF2B5EF4-FFF2-40B4-BE49-F238E27FC236}">
                <a16:creationId xmlns:a16="http://schemas.microsoft.com/office/drawing/2014/main" id="{5781A588-1457-4C83-8BC2-4FEAB21109C2}"/>
              </a:ext>
            </a:extLst>
          </p:cNvPr>
          <p:cNvSpPr>
            <a:spLocks noGrp="1"/>
          </p:cNvSpPr>
          <p:nvPr>
            <p:ph type="body" sz="quarter" idx="10"/>
          </p:nvPr>
        </p:nvSpPr>
        <p:spPr>
          <a:xfrm>
            <a:off x="4745038" y="368300"/>
            <a:ext cx="7147606" cy="6121400"/>
          </a:xfrm>
        </p:spPr>
        <p:txBody>
          <a:bodyPr anchor="ctr">
            <a:normAutofit/>
          </a:bodyPr>
          <a:lstStyle/>
          <a:p>
            <a:pPr marL="0" indent="0">
              <a:buNone/>
            </a:pPr>
            <a:r>
              <a:rPr lang="en-GB" sz="1800" dirty="0">
                <a:latin typeface="Courier New" panose="02070309020205020404" pitchFamily="49" charset="0"/>
                <a:cs typeface="Courier New" panose="02070309020205020404" pitchFamily="49" charset="0"/>
              </a:rPr>
              <a:t>1  </a:t>
            </a:r>
            <a:r>
              <a:rPr lang="en-GB" sz="1800" b="1" dirty="0">
                <a:solidFill>
                  <a:srgbClr val="FFC000"/>
                </a:solidFill>
                <a:latin typeface="Courier New" panose="02070309020205020404" pitchFamily="49" charset="0"/>
                <a:cs typeface="Courier New" panose="02070309020205020404" pitchFamily="49" charset="0"/>
              </a:rPr>
              <a:t>Procedure</a:t>
            </a:r>
            <a:r>
              <a:rPr lang="en-GB" sz="1800" dirty="0">
                <a:latin typeface="Courier New" panose="02070309020205020404" pitchFamily="49" charset="0"/>
                <a:cs typeface="Courier New" panose="02070309020205020404" pitchFamily="49" charset="0"/>
              </a:rPr>
              <a:t> Search(G : Graph, Source : Vertex)</a:t>
            </a:r>
          </a:p>
          <a:p>
            <a:pPr marL="0" indent="0">
              <a:buNone/>
            </a:pPr>
            <a:r>
              <a:rPr lang="en-GB" sz="1800" dirty="0">
                <a:latin typeface="Courier New" panose="02070309020205020404" pitchFamily="49" charset="0"/>
                <a:cs typeface="Courier New" panose="02070309020205020404" pitchFamily="49" charset="0"/>
              </a:rPr>
              <a:t>2     </a:t>
            </a:r>
            <a:r>
              <a:rPr lang="en-GB" sz="1800" dirty="0" err="1">
                <a:latin typeface="Courier New" panose="02070309020205020404" pitchFamily="49" charset="0"/>
                <a:cs typeface="Courier New" panose="02070309020205020404" pitchFamily="49" charset="0"/>
              </a:rPr>
              <a:t>toProcess</a:t>
            </a:r>
            <a:r>
              <a:rPr lang="en-GB" sz="1800" dirty="0">
                <a:latin typeface="Courier New" panose="02070309020205020404" pitchFamily="49" charset="0"/>
                <a:cs typeface="Courier New" panose="02070309020205020404" pitchFamily="49" charset="0"/>
              </a:rPr>
              <a:t> := empty queue</a:t>
            </a:r>
            <a:endParaRPr lang="en-GB" sz="1800" dirty="0">
              <a:solidFill>
                <a:srgbClr val="CCFFCC"/>
              </a:solidFill>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3     </a:t>
            </a:r>
            <a:r>
              <a:rPr lang="en-GB" sz="1800" dirty="0" err="1">
                <a:latin typeface="Courier New" panose="02070309020205020404" pitchFamily="49" charset="0"/>
                <a:cs typeface="Courier New" panose="02070309020205020404" pitchFamily="49" charset="0"/>
              </a:rPr>
              <a:t>toProcess.enqueue</a:t>
            </a:r>
            <a:r>
              <a:rPr lang="en-GB" sz="1800" dirty="0">
                <a:latin typeface="Courier New" panose="02070309020205020404" pitchFamily="49" charset="0"/>
                <a:cs typeface="Courier New" panose="02070309020205020404" pitchFamily="49" charset="0"/>
              </a:rPr>
              <a:t>(Source) </a:t>
            </a:r>
          </a:p>
          <a:p>
            <a:pPr marL="0" indent="0">
              <a:buNone/>
            </a:pPr>
            <a:r>
              <a:rPr lang="en-GB" sz="1800" dirty="0">
                <a:latin typeface="Courier New" panose="02070309020205020404" pitchFamily="49" charset="0"/>
                <a:cs typeface="Courier New" panose="02070309020205020404" pitchFamily="49" charset="0"/>
              </a:rPr>
              <a:t>4     visited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a:t>
            </a:r>
            <a:r>
              <a:rPr lang="en-GB" sz="1800" dirty="0">
                <a:solidFill>
                  <a:srgbClr val="CCFFCC"/>
                </a:solidFill>
                <a:latin typeface="Courier New" panose="02070309020205020404" pitchFamily="49" charset="0"/>
                <a:cs typeface="Courier New" panose="02070309020205020404" pitchFamily="49" charset="0"/>
              </a:rPr>
              <a:t>// size |V|</a:t>
            </a:r>
          </a:p>
          <a:p>
            <a:pPr marL="0" indent="0">
              <a:buNone/>
            </a:pPr>
            <a:r>
              <a:rPr lang="en-GB" sz="1800" dirty="0">
                <a:latin typeface="Courier New" panose="02070309020205020404" pitchFamily="49" charset="0"/>
                <a:cs typeface="Courier New" panose="02070309020205020404" pitchFamily="49" charset="0"/>
              </a:rPr>
              <a:t>5     visited[Source]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5     </a:t>
            </a:r>
            <a:r>
              <a:rPr lang="en-GB" sz="1800" b="1" dirty="0">
                <a:solidFill>
                  <a:srgbClr val="FFC000"/>
                </a:solidFill>
                <a:latin typeface="Courier New" panose="02070309020205020404" pitchFamily="49" charset="0"/>
                <a:cs typeface="Courier New" panose="02070309020205020404" pitchFamily="49" charset="0"/>
              </a:rPr>
              <a:t>while</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toProcess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empty </a:t>
            </a:r>
            <a:r>
              <a:rPr lang="en-GB" sz="1800" b="1" dirty="0">
                <a:solidFill>
                  <a:srgbClr val="FFC000"/>
                </a:solidFill>
                <a:latin typeface="Courier New" panose="02070309020205020404" pitchFamily="49" charset="0"/>
                <a:cs typeface="Courier New" panose="02070309020205020404" pitchFamily="49" charset="0"/>
              </a:rPr>
              <a:t>do</a:t>
            </a:r>
          </a:p>
          <a:p>
            <a:pPr marL="0" indent="0">
              <a:buNone/>
            </a:pPr>
            <a:r>
              <a:rPr lang="en-GB" sz="1800" dirty="0">
                <a:latin typeface="Courier New" panose="02070309020205020404" pitchFamily="49" charset="0"/>
                <a:cs typeface="Courier New" panose="02070309020205020404" pitchFamily="49" charset="0"/>
              </a:rPr>
              <a:t>6        current := </a:t>
            </a:r>
            <a:r>
              <a:rPr lang="en-GB" sz="1800" dirty="0" err="1">
                <a:latin typeface="Courier New" panose="02070309020205020404" pitchFamily="49" charset="0"/>
                <a:cs typeface="Courier New" panose="02070309020205020404" pitchFamily="49" charset="0"/>
              </a:rPr>
              <a:t>toProcess.dequeue</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7        </a:t>
            </a:r>
            <a:r>
              <a:rPr lang="en-GB" sz="1800" b="1" dirty="0">
                <a:solidFill>
                  <a:srgbClr val="FF9999"/>
                </a:solidFill>
                <a:latin typeface="Courier New" panose="02070309020205020404" pitchFamily="49" charset="0"/>
                <a:cs typeface="Courier New" panose="02070309020205020404" pitchFamily="49" charset="0"/>
              </a:rPr>
              <a:t>Process</a:t>
            </a:r>
            <a:r>
              <a:rPr lang="en-GB" sz="1800" dirty="0">
                <a:latin typeface="Courier New" panose="02070309020205020404" pitchFamily="49" charset="0"/>
                <a:cs typeface="Courier New" panose="02070309020205020404" pitchFamily="49" charset="0"/>
              </a:rPr>
              <a:t>(current) </a:t>
            </a:r>
            <a:r>
              <a:rPr lang="en-GB" sz="1800" dirty="0">
                <a:solidFill>
                  <a:srgbClr val="CCFFCC"/>
                </a:solidFill>
                <a:latin typeface="Courier New" panose="02070309020205020404" pitchFamily="49" charset="0"/>
                <a:cs typeface="Courier New" panose="02070309020205020404" pitchFamily="49" charset="0"/>
              </a:rPr>
              <a:t>// for example print</a:t>
            </a:r>
          </a:p>
          <a:p>
            <a:pPr marL="0" indent="0">
              <a:buNone/>
            </a:pPr>
            <a:r>
              <a:rPr lang="en-GB" sz="1800" dirty="0">
                <a:latin typeface="Courier New" panose="02070309020205020404" pitchFamily="49" charset="0"/>
                <a:cs typeface="Courier New" panose="02070309020205020404" pitchFamily="49" charset="0"/>
              </a:rPr>
              <a:t>8        </a:t>
            </a:r>
            <a:r>
              <a:rPr lang="en-GB" sz="1800" b="1" dirty="0">
                <a:solidFill>
                  <a:srgbClr val="FFC000"/>
                </a:solidFill>
                <a:latin typeface="Courier New" panose="02070309020205020404" pitchFamily="49" charset="0"/>
                <a:cs typeface="Courier New" panose="02070309020205020404" pitchFamily="49" charset="0"/>
              </a:rPr>
              <a:t>for</a:t>
            </a:r>
            <a:r>
              <a:rPr lang="en-GB" sz="1800" dirty="0">
                <a:latin typeface="Courier New" panose="02070309020205020404" pitchFamily="49" charset="0"/>
                <a:cs typeface="Courier New" panose="02070309020205020404" pitchFamily="49" charset="0"/>
              </a:rPr>
              <a:t> next </a:t>
            </a:r>
            <a:r>
              <a:rPr lang="en-GB" sz="1800" b="1" dirty="0">
                <a:solidFill>
                  <a:srgbClr val="FFC000"/>
                </a:solidFill>
                <a:latin typeface="Courier New" panose="02070309020205020404" pitchFamily="49" charset="0"/>
                <a:cs typeface="Courier New" panose="02070309020205020404" pitchFamily="49" charset="0"/>
              </a:rPr>
              <a:t>in</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current.neighbours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do</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9           </a:t>
            </a:r>
            <a:r>
              <a:rPr lang="en-GB" sz="1800" b="1" dirty="0">
                <a:solidFill>
                  <a:srgbClr val="FFC000"/>
                </a:solidFill>
                <a:latin typeface="Courier New" panose="02070309020205020404" pitchFamily="49" charset="0"/>
                <a:cs typeface="Courier New" panose="02070309020205020404" pitchFamily="49" charset="0"/>
              </a:rPr>
              <a:t>if</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visited[next] </a:t>
            </a:r>
            <a:r>
              <a:rPr lang="en-GB" sz="1800" b="1" dirty="0">
                <a:solidFill>
                  <a:srgbClr val="FFC000"/>
                </a:solidFill>
                <a:latin typeface="Courier New" panose="02070309020205020404" pitchFamily="49" charset="0"/>
                <a:cs typeface="Courier New" panose="02070309020205020404" pitchFamily="49" charset="0"/>
              </a:rPr>
              <a:t>then</a:t>
            </a:r>
          </a:p>
          <a:p>
            <a:pPr marL="0" indent="0">
              <a:buNone/>
            </a:pPr>
            <a:r>
              <a:rPr lang="en-GB" sz="1800" dirty="0">
                <a:latin typeface="Courier New" panose="02070309020205020404" pitchFamily="49" charset="0"/>
                <a:cs typeface="Courier New" panose="02070309020205020404" pitchFamily="49" charset="0"/>
              </a:rPr>
              <a:t>10             </a:t>
            </a:r>
            <a:r>
              <a:rPr lang="en-GB" sz="1800" dirty="0" err="1">
                <a:latin typeface="Courier New" panose="02070309020205020404" pitchFamily="49" charset="0"/>
                <a:cs typeface="Courier New" panose="02070309020205020404" pitchFamily="49" charset="0"/>
              </a:rPr>
              <a:t>toProcess.enqueue</a:t>
            </a:r>
            <a:r>
              <a:rPr lang="en-GB" sz="1800" dirty="0">
                <a:latin typeface="Courier New" panose="02070309020205020404" pitchFamily="49" charset="0"/>
                <a:cs typeface="Courier New" panose="02070309020205020404" pitchFamily="49" charset="0"/>
              </a:rPr>
              <a:t>(next)</a:t>
            </a:r>
          </a:p>
          <a:p>
            <a:pPr marL="0" indent="0">
              <a:buNone/>
            </a:pPr>
            <a:r>
              <a:rPr lang="en-GB" sz="1800" dirty="0">
                <a:latin typeface="Courier New" panose="02070309020205020404" pitchFamily="49" charset="0"/>
                <a:cs typeface="Courier New" panose="02070309020205020404" pitchFamily="49" charset="0"/>
              </a:rPr>
              <a:t>11             visited[next]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12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if</a:t>
            </a:r>
          </a:p>
          <a:p>
            <a:pPr marL="0" indent="0">
              <a:buNone/>
            </a:pPr>
            <a:r>
              <a:rPr lang="en-GB" sz="1800" dirty="0">
                <a:latin typeface="Courier New" panose="02070309020205020404" pitchFamily="49" charset="0"/>
                <a:cs typeface="Courier New" panose="02070309020205020404" pitchFamily="49" charset="0"/>
              </a:rPr>
              <a:t>13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for</a:t>
            </a:r>
          </a:p>
          <a:p>
            <a:pPr marL="0" indent="0">
              <a:buNone/>
            </a:pPr>
            <a:r>
              <a:rPr lang="en-GB" sz="1800" dirty="0">
                <a:latin typeface="Courier New" panose="02070309020205020404" pitchFamily="49" charset="0"/>
                <a:cs typeface="Courier New" panose="02070309020205020404" pitchFamily="49" charset="0"/>
              </a:rPr>
              <a:t>14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while</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A7B7A652-0AC1-4A48-9618-D6B962F638A5}"/>
                  </a:ext>
                </a:extLst>
              </p:cNvPr>
              <p:cNvSpPr>
                <a:spLocks noGrp="1"/>
              </p:cNvSpPr>
              <p:nvPr>
                <p:ph type="body" sz="quarter" idx="11"/>
              </p:nvPr>
            </p:nvSpPr>
            <p:spPr/>
            <p:txBody>
              <a:bodyPr anchor="ctr">
                <a:normAutofit/>
              </a:bodyPr>
              <a:lstStyle/>
              <a:p>
                <a:pPr marL="0" indent="0">
                  <a:buNone/>
                </a:pPr>
                <a:r>
                  <a:rPr lang="en-GB" sz="2000" dirty="0"/>
                  <a:t>The time complexity of the algorithm is </a:t>
                </a:r>
                <a14:m>
                  <m:oMath xmlns:m="http://schemas.openxmlformats.org/officeDocument/2006/math">
                    <m:r>
                      <a:rPr lang="en-GB" sz="2000" b="1" i="1">
                        <a:solidFill>
                          <a:srgbClr val="FFC000"/>
                        </a:solidFill>
                        <a:latin typeface="Cambria Math" panose="02040503050406030204" pitchFamily="18" charset="0"/>
                      </a:rPr>
                      <m:t>𝑶</m:t>
                    </m:r>
                    <m:r>
                      <a:rPr lang="en-GB" sz="2000" b="1" i="1">
                        <a:solidFill>
                          <a:srgbClr val="FFC000"/>
                        </a:solidFill>
                        <a:latin typeface="Cambria Math" panose="02040503050406030204" pitchFamily="18" charset="0"/>
                      </a:rPr>
                      <m:t>(</m:t>
                    </m:r>
                    <m:r>
                      <a:rPr lang="en-GB" sz="2000" b="1" i="1">
                        <a:solidFill>
                          <a:srgbClr val="FFC000"/>
                        </a:solidFill>
                        <a:latin typeface="Cambria Math" panose="02040503050406030204" pitchFamily="18" charset="0"/>
                      </a:rPr>
                      <m:t>𝑽</m:t>
                    </m:r>
                    <m:r>
                      <a:rPr lang="en-GB" sz="2000" b="1" i="1">
                        <a:solidFill>
                          <a:srgbClr val="FFC000"/>
                        </a:solidFill>
                        <a:latin typeface="Cambria Math" panose="02040503050406030204" pitchFamily="18" charset="0"/>
                      </a:rPr>
                      <m:t>+</m:t>
                    </m:r>
                    <m:r>
                      <a:rPr lang="en-GB" sz="2000" b="1" i="1">
                        <a:solidFill>
                          <a:srgbClr val="FFC000"/>
                        </a:solidFill>
                        <a:latin typeface="Cambria Math" panose="02040503050406030204" pitchFamily="18" charset="0"/>
                      </a:rPr>
                      <m:t>𝑬</m:t>
                    </m:r>
                    <m:r>
                      <a:rPr lang="en-GB" sz="2000" b="1" i="1">
                        <a:solidFill>
                          <a:srgbClr val="FFC000"/>
                        </a:solidFill>
                        <a:latin typeface="Cambria Math" panose="02040503050406030204" pitchFamily="18" charset="0"/>
                      </a:rPr>
                      <m:t>)</m:t>
                    </m:r>
                  </m:oMath>
                </a14:m>
                <a:r>
                  <a:rPr lang="en-GB" sz="2000" dirty="0"/>
                  <a:t>.</a:t>
                </a:r>
              </a:p>
              <a:p>
                <a:pPr marL="0" indent="0">
                  <a:buNone/>
                </a:pPr>
                <a:endParaRPr lang="en-GB" sz="2000" dirty="0"/>
              </a:p>
            </p:txBody>
          </p:sp>
        </mc:Choice>
        <mc:Fallback xmlns="">
          <p:sp>
            <p:nvSpPr>
              <p:cNvPr id="4" name="Text Placeholder 3">
                <a:extLst>
                  <a:ext uri="{FF2B5EF4-FFF2-40B4-BE49-F238E27FC236}">
                    <a16:creationId xmlns:a16="http://schemas.microsoft.com/office/drawing/2014/main" id="{A7B7A652-0AC1-4A48-9618-D6B962F638A5}"/>
                  </a:ext>
                </a:extLst>
              </p:cNvPr>
              <p:cNvSpPr>
                <a:spLocks noGrp="1" noRot="1" noChangeAspect="1" noMove="1" noResize="1" noEditPoints="1" noAdjustHandles="1" noChangeArrowheads="1" noChangeShapeType="1" noTextEdit="1"/>
              </p:cNvSpPr>
              <p:nvPr>
                <p:ph type="body" sz="quarter" idx="11"/>
              </p:nvPr>
            </p:nvSpPr>
            <p:spPr>
              <a:blipFill>
                <a:blip r:embed="rId3"/>
                <a:stretch>
                  <a:fillRect l="-1861" r="-2200"/>
                </a:stretch>
              </a:blipFill>
            </p:spPr>
            <p:txBody>
              <a:bodyPr/>
              <a:lstStyle/>
              <a:p>
                <a:r>
                  <a:rPr lang="en-GB">
                    <a:noFill/>
                  </a:rPr>
                  <a:t> </a:t>
                </a:r>
              </a:p>
            </p:txBody>
          </p:sp>
        </mc:Fallback>
      </mc:AlternateContent>
    </p:spTree>
    <p:extLst>
      <p:ext uri="{BB962C8B-B14F-4D97-AF65-F5344CB8AC3E}">
        <p14:creationId xmlns:p14="http://schemas.microsoft.com/office/powerpoint/2010/main" val="2726283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D3075-6018-4E4A-BE63-A592D716CAC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27F2478-2DC6-48B9-BA00-BB2BA5680D5C}"/>
              </a:ext>
            </a:extLst>
          </p:cNvPr>
          <p:cNvSpPr>
            <a:spLocks noGrp="1"/>
          </p:cNvSpPr>
          <p:nvPr>
            <p:ph type="body" sz="quarter" idx="10"/>
          </p:nvPr>
        </p:nvSpPr>
        <p:spPr>
          <a:xfrm>
            <a:off x="1059656" y="1304764"/>
            <a:ext cx="10072688" cy="4248472"/>
          </a:xfrm>
        </p:spPr>
        <p:txBody>
          <a:bodyPr anchor="ctr">
            <a:normAutofit/>
          </a:bodyPr>
          <a:lstStyle/>
          <a:p>
            <a:pPr marL="0" indent="0">
              <a:buNone/>
            </a:pPr>
            <a:r>
              <a:rPr lang="en-GB" dirty="0"/>
              <a:t>BFS has many applications for solving problems for both directed and undirected graphs. </a:t>
            </a:r>
          </a:p>
          <a:p>
            <a:pPr marL="0" indent="0">
              <a:buNone/>
            </a:pPr>
            <a:endParaRPr lang="en-GB" dirty="0"/>
          </a:p>
          <a:p>
            <a:pPr marL="0" indent="0">
              <a:buNone/>
            </a:pPr>
            <a:r>
              <a:rPr lang="en-GB" dirty="0"/>
              <a:t>For Example finding the shortest path between two vertices in an </a:t>
            </a:r>
            <a:r>
              <a:rPr lang="en-GB" b="1" dirty="0">
                <a:solidFill>
                  <a:srgbClr val="FFC000"/>
                </a:solidFill>
              </a:rPr>
              <a:t>unweighted</a:t>
            </a:r>
            <a:r>
              <a:rPr lang="en-GB" dirty="0"/>
              <a:t> graph. </a:t>
            </a:r>
          </a:p>
          <a:p>
            <a:pPr marL="0" indent="0">
              <a:buNone/>
            </a:pPr>
            <a:endParaRPr lang="en-GB" dirty="0"/>
          </a:p>
        </p:txBody>
      </p:sp>
    </p:spTree>
    <p:extLst>
      <p:ext uri="{BB962C8B-B14F-4D97-AF65-F5344CB8AC3E}">
        <p14:creationId xmlns:p14="http://schemas.microsoft.com/office/powerpoint/2010/main" val="37462078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FA315C-B40E-4D7E-8BFB-E1C43615D011}"/>
              </a:ext>
            </a:extLst>
          </p:cNvPr>
          <p:cNvSpPr/>
          <p:nvPr/>
        </p:nvSpPr>
        <p:spPr>
          <a:xfrm>
            <a:off x="0" y="0"/>
            <a:ext cx="6096000" cy="6858000"/>
          </a:xfrm>
          <a:prstGeom prst="rect">
            <a:avLst/>
          </a:prstGeom>
          <a:solidFill>
            <a:srgbClr val="141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Placeholder 4">
            <a:extLst>
              <a:ext uri="{FF2B5EF4-FFF2-40B4-BE49-F238E27FC236}">
                <a16:creationId xmlns:a16="http://schemas.microsoft.com/office/drawing/2014/main" id="{E2C179A9-277F-4676-815E-251AABDDD25D}"/>
              </a:ext>
            </a:extLst>
          </p:cNvPr>
          <p:cNvPicPr>
            <a:picLocks noGrp="1" noChangeAspect="1"/>
          </p:cNvPicPr>
          <p:nvPr>
            <p:ph type="pic" sz="quarter" idx="4294967295"/>
          </p:nvPr>
        </p:nvPicPr>
        <p:blipFill rotWithShape="1">
          <a:blip r:embed="rId3">
            <a:extLst>
              <a:ext uri="{BEBA8EAE-BF5A-486C-A8C5-ECC9F3942E4B}">
                <a14:imgProps xmlns:a14="http://schemas.microsoft.com/office/drawing/2010/main">
                  <a14:imgLayer r:embed="rId4">
                    <a14:imgEffect>
                      <a14:colorTemperature colorTemp="4700"/>
                    </a14:imgEffect>
                    <a14:imgEffect>
                      <a14:saturation sat="0"/>
                    </a14:imgEffect>
                    <a14:imgEffect>
                      <a14:brightnessContrast bright="-5000" contrast="36000"/>
                    </a14:imgEffect>
                  </a14:imgLayer>
                </a14:imgProps>
              </a:ext>
              <a:ext uri="{28A0092B-C50C-407E-A947-70E740481C1C}">
                <a14:useLocalDpi xmlns:a14="http://schemas.microsoft.com/office/drawing/2010/main" val="0"/>
              </a:ext>
            </a:extLst>
          </a:blip>
          <a:srcRect l="21654" t="2684" r="19210" b="8614"/>
          <a:stretch/>
        </p:blipFill>
        <p:spPr>
          <a:xfrm>
            <a:off x="6096000" y="0"/>
            <a:ext cx="6096000" cy="6857999"/>
          </a:xfrm>
        </p:spPr>
      </p:pic>
      <p:sp>
        <p:nvSpPr>
          <p:cNvPr id="3" name="Title 2">
            <a:extLst>
              <a:ext uri="{FF2B5EF4-FFF2-40B4-BE49-F238E27FC236}">
                <a16:creationId xmlns:a16="http://schemas.microsoft.com/office/drawing/2014/main" id="{7A6318A3-9C33-4056-AADC-962AFD048848}"/>
              </a:ext>
            </a:extLst>
          </p:cNvPr>
          <p:cNvSpPr>
            <a:spLocks noGrp="1"/>
          </p:cNvSpPr>
          <p:nvPr>
            <p:ph type="title"/>
          </p:nvPr>
        </p:nvSpPr>
        <p:spPr/>
        <p:txBody>
          <a:bodyPr/>
          <a:lstStyle/>
          <a:p>
            <a:r>
              <a:rPr lang="en-GB" dirty="0"/>
              <a:t>Breadth-First Search</a:t>
            </a:r>
          </a:p>
        </p:txBody>
      </p:sp>
    </p:spTree>
    <p:extLst>
      <p:ext uri="{BB962C8B-B14F-4D97-AF65-F5344CB8AC3E}">
        <p14:creationId xmlns:p14="http://schemas.microsoft.com/office/powerpoint/2010/main" val="115356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8" name="Oval 37">
            <a:extLst>
              <a:ext uri="{FF2B5EF4-FFF2-40B4-BE49-F238E27FC236}">
                <a16:creationId xmlns:a16="http://schemas.microsoft.com/office/drawing/2014/main" id="{E1B944C5-C804-4DDF-86FF-71CD004F230B}"/>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79B1888C-17D0-4244-998C-C2AD5385F395}"/>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743FDCA8-241B-46FC-A975-6115384311BE}"/>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17C7B7F7-B359-44AD-84EC-42C5D62EF47F}"/>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3" name="TextBox 42">
            <a:extLst>
              <a:ext uri="{FF2B5EF4-FFF2-40B4-BE49-F238E27FC236}">
                <a16:creationId xmlns:a16="http://schemas.microsoft.com/office/drawing/2014/main" id="{3A19061C-3EDE-4CAC-82C4-E572728A9405}"/>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4" name="TextBox 43">
            <a:extLst>
              <a:ext uri="{FF2B5EF4-FFF2-40B4-BE49-F238E27FC236}">
                <a16:creationId xmlns:a16="http://schemas.microsoft.com/office/drawing/2014/main" id="{36B5BF2E-032C-420A-AC78-D734A147F94F}"/>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Tree>
    <p:extLst>
      <p:ext uri="{BB962C8B-B14F-4D97-AF65-F5344CB8AC3E}">
        <p14:creationId xmlns:p14="http://schemas.microsoft.com/office/powerpoint/2010/main" val="210512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1846B013-DFF3-41C0-B362-8C18D117B4DF}"/>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1</a:t>
            </a: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25" name="Arrow: Left 24">
            <a:extLst>
              <a:ext uri="{FF2B5EF4-FFF2-40B4-BE49-F238E27FC236}">
                <a16:creationId xmlns:a16="http://schemas.microsoft.com/office/drawing/2014/main" id="{37678D51-B004-42C2-8A72-9C1263E23E0A}"/>
              </a:ext>
            </a:extLst>
          </p:cNvPr>
          <p:cNvSpPr/>
          <p:nvPr/>
        </p:nvSpPr>
        <p:spPr>
          <a:xfrm>
            <a:off x="2304491" y="5491479"/>
            <a:ext cx="473008" cy="246221"/>
          </a:xfrm>
          <a:prstGeom prst="leftArrow">
            <a:avLst>
              <a:gd name="adj1" fmla="val 41105"/>
              <a:gd name="adj2" fmla="val 7890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7B1DF330-156B-44EB-BBF2-930C2CC9D58B}"/>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658A30DB-835C-481D-B1DA-90FB6296E992}"/>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2FA5182E-13EB-4B22-AC11-F75D5178D0D6}"/>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864E72C2-B0ED-4D2D-A31C-79FE47C69AEC}"/>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B334204E-82CF-4161-93C7-2830EE0B86EB}"/>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388B4B06-D92C-44E0-AFEE-904409FE8F01}"/>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Tree>
    <p:extLst>
      <p:ext uri="{BB962C8B-B14F-4D97-AF65-F5344CB8AC3E}">
        <p14:creationId xmlns:p14="http://schemas.microsoft.com/office/powerpoint/2010/main" val="32208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rgbClr val="A6A6A6"/>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1846B013-DFF3-41C0-B362-8C18D117B4DF}"/>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1</a:t>
            </a: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37" name="Oval 36">
            <a:extLst>
              <a:ext uri="{FF2B5EF4-FFF2-40B4-BE49-F238E27FC236}">
                <a16:creationId xmlns:a16="http://schemas.microsoft.com/office/drawing/2014/main" id="{7B1DF330-156B-44EB-BBF2-930C2CC9D58B}"/>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658A30DB-835C-481D-B1DA-90FB6296E992}"/>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2FA5182E-13EB-4B22-AC11-F75D5178D0D6}"/>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864E72C2-B0ED-4D2D-A31C-79FE47C69AEC}"/>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B334204E-82CF-4161-93C7-2830EE0B86EB}"/>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388B4B06-D92C-44E0-AFEE-904409FE8F01}"/>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33" name="Oval 32">
            <a:extLst>
              <a:ext uri="{FF2B5EF4-FFF2-40B4-BE49-F238E27FC236}">
                <a16:creationId xmlns:a16="http://schemas.microsoft.com/office/drawing/2014/main" id="{3E0456F9-6A2A-4F30-9E99-857C4A03C522}"/>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B9665D60-AD63-4032-BBEA-E1F909AC33D2}"/>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1398226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5" name="Oval 4">
            <a:extLst>
              <a:ext uri="{FF2B5EF4-FFF2-40B4-BE49-F238E27FC236}">
                <a16:creationId xmlns:a16="http://schemas.microsoft.com/office/drawing/2014/main" id="{26111954-0DF5-4C10-B320-50C71A848B24}"/>
              </a:ext>
            </a:extLst>
          </p:cNvPr>
          <p:cNvSpPr/>
          <p:nvPr/>
        </p:nvSpPr>
        <p:spPr>
          <a:xfrm>
            <a:off x="5388035" y="167431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7833498" y="3579603"/>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7296247" y="164115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cxnSpLocks/>
            <a:stCxn id="5" idx="6"/>
            <a:endCxn id="9" idx="2"/>
          </p:cNvCxnSpPr>
          <p:nvPr/>
        </p:nvCxnSpPr>
        <p:spPr>
          <a:xfrm flipV="1">
            <a:off x="6036107" y="1965195"/>
            <a:ext cx="1260140" cy="33151"/>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4177003" y="2227474"/>
            <a:ext cx="1305940" cy="763395"/>
          </a:xfrm>
          <a:prstGeom prst="line">
            <a:avLst/>
          </a:prstGeom>
          <a:ln w="381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flipH="1">
            <a:off x="5601250" y="2322382"/>
            <a:ext cx="110821" cy="16242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4177003" y="3449125"/>
            <a:ext cx="1195119" cy="592432"/>
          </a:xfrm>
          <a:prstGeom prst="line">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cxnSpLocks/>
            <a:stCxn id="8" idx="5"/>
            <a:endCxn id="10"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cxnSpLocks/>
            <a:stCxn id="9" idx="4"/>
            <a:endCxn id="6"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47A1992-93A1-4B90-9AE4-05092D5D550B}"/>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519A8BA-B811-4E25-A200-CB67DFD2525A}"/>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F40431C-FB9B-4D69-9671-3FC31710F6C5}"/>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BE20874E-3F1F-445E-B2F6-A89D4D0107BF}"/>
              </a:ext>
            </a:extLst>
          </p:cNvPr>
          <p:cNvCxnSpPr>
            <a:stCxn id="8" idx="6"/>
            <a:endCxn id="6" idx="2"/>
          </p:cNvCxnSpPr>
          <p:nvPr/>
        </p:nvCxnSpPr>
        <p:spPr>
          <a:xfrm flipV="1">
            <a:off x="5925286" y="3903639"/>
            <a:ext cx="1908212" cy="36704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46920F-21D0-42CB-AA0E-D7DA43DD4B7D}"/>
              </a:ext>
            </a:extLst>
          </p:cNvPr>
          <p:cNvCxnSpPr>
            <a:cxnSpLocks/>
            <a:stCxn id="6" idx="4"/>
            <a:endCxn id="46"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FF96C8-56A4-4909-B578-2B4A601BCA38}"/>
              </a:ext>
            </a:extLst>
          </p:cNvPr>
          <p:cNvCxnSpPr>
            <a:stCxn id="46" idx="6"/>
            <a:endCxn id="48"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311EF0-A8F7-4237-9CB8-20858C9CC452}"/>
              </a:ext>
            </a:extLst>
          </p:cNvPr>
          <p:cNvCxnSpPr>
            <a:stCxn id="6" idx="7"/>
            <a:endCxn id="47"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7BE21E-E304-449F-903C-A8812DBB9E37}"/>
              </a:ext>
            </a:extLst>
          </p:cNvPr>
          <p:cNvCxnSpPr>
            <a:cxnSpLocks/>
            <a:stCxn id="46" idx="7"/>
            <a:endCxn id="47"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solidFill>
            <a:srgbClr val="A13954"/>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1846B013-DFF3-41C0-B362-8C18D117B4DF}"/>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1</a:t>
            </a: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Queue</a:t>
            </a:r>
          </a:p>
        </p:txBody>
      </p:sp>
      <p:sp>
        <p:nvSpPr>
          <p:cNvPr id="25" name="Arrow: Left 24">
            <a:extLst>
              <a:ext uri="{FF2B5EF4-FFF2-40B4-BE49-F238E27FC236}">
                <a16:creationId xmlns:a16="http://schemas.microsoft.com/office/drawing/2014/main" id="{37678D51-B004-42C2-8A72-9C1263E23E0A}"/>
              </a:ext>
            </a:extLst>
          </p:cNvPr>
          <p:cNvSpPr/>
          <p:nvPr/>
        </p:nvSpPr>
        <p:spPr>
          <a:xfrm>
            <a:off x="2255679" y="5475119"/>
            <a:ext cx="473008" cy="246221"/>
          </a:xfrm>
          <a:prstGeom prst="leftArrow">
            <a:avLst>
              <a:gd name="adj1" fmla="val 41105"/>
              <a:gd name="adj2" fmla="val 7890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835EFCB3-658C-4981-A6BB-983F168E3165}"/>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E141799F-62B0-4E60-B691-543119B053DD}"/>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9E4F0310-F155-4521-B5A1-3BCCE4E6210F}"/>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14328224-6EBE-4F6C-8DB5-F4D08FCBB9D0}"/>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92E08E7E-491F-42ED-BAC8-3B2137522F4E}"/>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2" name="TextBox 41">
            <a:extLst>
              <a:ext uri="{FF2B5EF4-FFF2-40B4-BE49-F238E27FC236}">
                <a16:creationId xmlns:a16="http://schemas.microsoft.com/office/drawing/2014/main" id="{AF6F5A6A-7514-4C38-81AD-887C71E11A51}"/>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43" name="TextBox 42">
            <a:extLst>
              <a:ext uri="{FF2B5EF4-FFF2-40B4-BE49-F238E27FC236}">
                <a16:creationId xmlns:a16="http://schemas.microsoft.com/office/drawing/2014/main" id="{3DCF093D-9CAE-43D7-A101-AF1E8106F67E}"/>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44" name="TextBox 43">
            <a:extLst>
              <a:ext uri="{FF2B5EF4-FFF2-40B4-BE49-F238E27FC236}">
                <a16:creationId xmlns:a16="http://schemas.microsoft.com/office/drawing/2014/main" id="{B04DCD5B-9FF3-4D8D-883B-ECE379B6E14D}"/>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2348433914"/>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onserrat">
      <a:majorFont>
        <a:latin typeface="Montserrat"/>
        <a:ea typeface=""/>
        <a:cs typeface=""/>
      </a:majorFont>
      <a:minorFont>
        <a:latin typeface="Montserra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8100">
          <a:solidFill>
            <a:schemeClr val="bg1">
              <a:lumMod val="9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simple minimalist grey.potx" id="{17956196-8347-4AEA-A2DA-4ACCDD18FDDC}" vid="{5ACD3D57-C2D9-4396-A6A9-02BE4077D6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 minimalist grey</Template>
  <TotalTime>15721</TotalTime>
  <Words>3008</Words>
  <Application>Microsoft Office PowerPoint</Application>
  <PresentationFormat>Widescreen</PresentationFormat>
  <Paragraphs>908</Paragraphs>
  <Slides>55</Slides>
  <Notes>30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Aqua Grotesque</vt:lpstr>
      <vt:lpstr>Arial</vt:lpstr>
      <vt:lpstr>Calibri</vt:lpstr>
      <vt:lpstr>Cambria Math</vt:lpstr>
      <vt:lpstr>Courier New</vt:lpstr>
      <vt:lpstr>Montserrat</vt:lpstr>
      <vt:lpstr>Montserrat ExtraBold</vt:lpstr>
      <vt:lpstr>Montserrat Light</vt:lpstr>
      <vt:lpstr>Montserrat SemiBold</vt:lpstr>
      <vt:lpstr>Office Theme</vt:lpstr>
      <vt:lpstr>GRAPHS</vt:lpstr>
      <vt:lpstr>The implementation of the BFS uses a queue to store the discovered nodes.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queue is empty, and the last vertex has been processed, the Breadth-First Search traversal is completed.</vt:lpstr>
      <vt:lpstr>If we look closely, BFS traverses the graph by layers. The layers in an unweighted graph represents the distance from the starting vertex to all other vertices.</vt:lpstr>
      <vt:lpstr>Algorithm</vt:lpstr>
      <vt:lpstr>Algorithm</vt:lpstr>
      <vt:lpstr>Algorithm</vt:lpstr>
      <vt:lpstr>Algorithm</vt:lpstr>
      <vt:lpstr>Algorithm</vt:lpstr>
      <vt:lpstr>Algorithm</vt:lpstr>
      <vt:lpstr>Algorithm</vt:lpstr>
      <vt:lpstr>Algorithm</vt:lpstr>
      <vt:lpstr>Algorithm</vt:lpstr>
      <vt:lpstr>Algorithm</vt:lpstr>
      <vt:lpstr>PowerPoint Presentation</vt:lpstr>
      <vt:lpstr>Breadth-First 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Lilian Blot</dc:creator>
  <cp:lastModifiedBy>Lilian Blot</cp:lastModifiedBy>
  <cp:revision>491</cp:revision>
  <dcterms:created xsi:type="dcterms:W3CDTF">2020-01-14T13:24:38Z</dcterms:created>
  <dcterms:modified xsi:type="dcterms:W3CDTF">2020-11-10T11:50:40Z</dcterms:modified>
</cp:coreProperties>
</file>