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68" r:id="rId2"/>
    <p:sldId id="669" r:id="rId3"/>
    <p:sldId id="622" r:id="rId4"/>
    <p:sldId id="600" r:id="rId5"/>
    <p:sldId id="603" r:id="rId6"/>
    <p:sldId id="601" r:id="rId7"/>
    <p:sldId id="602" r:id="rId8"/>
    <p:sldId id="681" r:id="rId9"/>
    <p:sldId id="604" r:id="rId10"/>
    <p:sldId id="605" r:id="rId11"/>
    <p:sldId id="606" r:id="rId12"/>
    <p:sldId id="607" r:id="rId13"/>
    <p:sldId id="608" r:id="rId14"/>
    <p:sldId id="609" r:id="rId15"/>
    <p:sldId id="611" r:id="rId16"/>
    <p:sldId id="610" r:id="rId17"/>
    <p:sldId id="612" r:id="rId18"/>
    <p:sldId id="686" r:id="rId19"/>
    <p:sldId id="613" r:id="rId20"/>
    <p:sldId id="614" r:id="rId21"/>
    <p:sldId id="687" r:id="rId22"/>
    <p:sldId id="615" r:id="rId23"/>
    <p:sldId id="688" r:id="rId24"/>
    <p:sldId id="616" r:id="rId25"/>
    <p:sldId id="617" r:id="rId26"/>
    <p:sldId id="682" r:id="rId27"/>
    <p:sldId id="618" r:id="rId28"/>
    <p:sldId id="619" r:id="rId29"/>
    <p:sldId id="689" r:id="rId30"/>
    <p:sldId id="620" r:id="rId31"/>
    <p:sldId id="621" r:id="rId32"/>
    <p:sldId id="667" r:id="rId33"/>
    <p:sldId id="659" r:id="rId34"/>
    <p:sldId id="683" r:id="rId35"/>
    <p:sldId id="660" r:id="rId36"/>
    <p:sldId id="661" r:id="rId37"/>
    <p:sldId id="662" r:id="rId38"/>
    <p:sldId id="663" r:id="rId39"/>
    <p:sldId id="664" r:id="rId40"/>
    <p:sldId id="665" r:id="rId41"/>
    <p:sldId id="68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8BD9"/>
    <a:srgbClr val="A13954"/>
    <a:srgbClr val="262626"/>
    <a:srgbClr val="7F7F7F"/>
    <a:srgbClr val="00CC99"/>
    <a:srgbClr val="0066FF"/>
    <a:srgbClr val="CCFFCC"/>
    <a:srgbClr val="FF9999"/>
    <a:srgbClr val="339933"/>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9" autoAdjust="0"/>
    <p:restoredTop sz="70436" autoAdjust="0"/>
  </p:normalViewPr>
  <p:slideViewPr>
    <p:cSldViewPr showGuides="1">
      <p:cViewPr varScale="1">
        <p:scale>
          <a:sx n="75" d="100"/>
          <a:sy n="75" d="100"/>
        </p:scale>
        <p:origin x="618" y="36"/>
      </p:cViewPr>
      <p:guideLst>
        <p:guide orient="horz" pos="2160"/>
        <p:guide pos="3840"/>
      </p:guideLst>
    </p:cSldViewPr>
  </p:slideViewPr>
  <p:notesTextViewPr>
    <p:cViewPr>
      <p:scale>
        <a:sx n="1" d="1"/>
        <a:sy n="1" d="1"/>
      </p:scale>
      <p:origin x="0" y="0"/>
    </p:cViewPr>
  </p:notesTextViewPr>
  <p:sorterViewPr>
    <p:cViewPr>
      <p:scale>
        <a:sx n="200" d="100"/>
        <a:sy n="200" d="100"/>
      </p:scale>
      <p:origin x="0" y="-7434"/>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183F3-7B75-42D8-A0F1-959A38B202FB}" type="datetimeFigureOut">
              <a:rPr lang="en-GB" smtClean="0"/>
              <a:t>18/05/2020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E44AB-7B20-4170-86AF-9650BEEDDEA1}" type="slidenum">
              <a:rPr lang="en-GB" smtClean="0"/>
              <a:t>‹#›</a:t>
            </a:fld>
            <a:endParaRPr lang="en-GB"/>
          </a:p>
        </p:txBody>
      </p:sp>
    </p:spTree>
    <p:extLst>
      <p:ext uri="{BB962C8B-B14F-4D97-AF65-F5344CB8AC3E}">
        <p14:creationId xmlns:p14="http://schemas.microsoft.com/office/powerpoint/2010/main" val="2318263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In this video, we will be looking at another implementation of the Depth-First Search traversal.</a:t>
            </a:r>
          </a:p>
        </p:txBody>
      </p:sp>
      <p:sp>
        <p:nvSpPr>
          <p:cNvPr id="4" name="Slide Number Placeholder 3"/>
          <p:cNvSpPr>
            <a:spLocks noGrp="1"/>
          </p:cNvSpPr>
          <p:nvPr>
            <p:ph type="sldNum" sz="quarter" idx="5"/>
          </p:nvPr>
        </p:nvSpPr>
        <p:spPr/>
        <p:txBody>
          <a:bodyPr/>
          <a:lstStyle/>
          <a:p>
            <a:fld id="{A4FE44AB-7B20-4170-86AF-9650BEEDDEA1}" type="slidenum">
              <a:rPr lang="en-GB" smtClean="0"/>
              <a:t>1</a:t>
            </a:fld>
            <a:endParaRPr lang="en-GB"/>
          </a:p>
        </p:txBody>
      </p:sp>
    </p:spTree>
    <p:extLst>
      <p:ext uri="{BB962C8B-B14F-4D97-AF65-F5344CB8AC3E}">
        <p14:creationId xmlns:p14="http://schemas.microsoft.com/office/powerpoint/2010/main" val="2214481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Vertex 2 has already been visited, so we move to the next edge, in this case the edge from 1 to 3. Vertex 3 is unvisited so we push it to the top of the stack.</a:t>
            </a:r>
          </a:p>
        </p:txBody>
      </p:sp>
      <p:sp>
        <p:nvSpPr>
          <p:cNvPr id="4" name="Slide Number Placeholder 3"/>
          <p:cNvSpPr>
            <a:spLocks noGrp="1"/>
          </p:cNvSpPr>
          <p:nvPr>
            <p:ph type="sldNum" sz="quarter" idx="5"/>
          </p:nvPr>
        </p:nvSpPr>
        <p:spPr/>
        <p:txBody>
          <a:bodyPr/>
          <a:lstStyle/>
          <a:p>
            <a:fld id="{A4FE44AB-7B20-4170-86AF-9650BEEDDEA1}" type="slidenum">
              <a:rPr lang="en-GB" smtClean="0"/>
              <a:t>10</a:t>
            </a:fld>
            <a:endParaRPr lang="en-GB"/>
          </a:p>
        </p:txBody>
      </p:sp>
    </p:spTree>
    <p:extLst>
      <p:ext uri="{BB962C8B-B14F-4D97-AF65-F5344CB8AC3E}">
        <p14:creationId xmlns:p14="http://schemas.microsoft.com/office/powerpoint/2010/main" val="1565646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done with vertex 1 and it is labelled as processed. Next we pop the vertex at the top of the stack, that is vertex 3.</a:t>
            </a:r>
          </a:p>
        </p:txBody>
      </p:sp>
      <p:sp>
        <p:nvSpPr>
          <p:cNvPr id="4" name="Slide Number Placeholder 3"/>
          <p:cNvSpPr>
            <a:spLocks noGrp="1"/>
          </p:cNvSpPr>
          <p:nvPr>
            <p:ph type="sldNum" sz="quarter" idx="5"/>
          </p:nvPr>
        </p:nvSpPr>
        <p:spPr/>
        <p:txBody>
          <a:bodyPr/>
          <a:lstStyle/>
          <a:p>
            <a:fld id="{A4FE44AB-7B20-4170-86AF-9650BEEDDEA1}" type="slidenum">
              <a:rPr lang="en-GB" smtClean="0"/>
              <a:t>11</a:t>
            </a:fld>
            <a:endParaRPr lang="en-GB"/>
          </a:p>
        </p:txBody>
      </p:sp>
    </p:spTree>
    <p:extLst>
      <p:ext uri="{BB962C8B-B14F-4D97-AF65-F5344CB8AC3E}">
        <p14:creationId xmlns:p14="http://schemas.microsoft.com/office/powerpoint/2010/main" val="3277285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keep adding the unvisited nodes we discover at the top of the stack, and pop the element from the top of the stack when a node has been fully processed. We do so until the stack is empty. </a:t>
            </a:r>
          </a:p>
        </p:txBody>
      </p:sp>
      <p:sp>
        <p:nvSpPr>
          <p:cNvPr id="4" name="Slide Number Placeholder 3"/>
          <p:cNvSpPr>
            <a:spLocks noGrp="1"/>
          </p:cNvSpPr>
          <p:nvPr>
            <p:ph type="sldNum" sz="quarter" idx="5"/>
          </p:nvPr>
        </p:nvSpPr>
        <p:spPr/>
        <p:txBody>
          <a:bodyPr/>
          <a:lstStyle/>
          <a:p>
            <a:fld id="{A4FE44AB-7B20-4170-86AF-9650BEEDDEA1}" type="slidenum">
              <a:rPr lang="en-GB" smtClean="0"/>
              <a:t>12</a:t>
            </a:fld>
            <a:endParaRPr lang="en-GB"/>
          </a:p>
        </p:txBody>
      </p:sp>
    </p:spTree>
    <p:extLst>
      <p:ext uri="{BB962C8B-B14F-4D97-AF65-F5344CB8AC3E}">
        <p14:creationId xmlns:p14="http://schemas.microsoft.com/office/powerpoint/2010/main" val="932707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18</a:t>
            </a:fld>
            <a:endParaRPr lang="en-GB"/>
          </a:p>
        </p:txBody>
      </p:sp>
    </p:spTree>
    <p:extLst>
      <p:ext uri="{BB962C8B-B14F-4D97-AF65-F5344CB8AC3E}">
        <p14:creationId xmlns:p14="http://schemas.microsoft.com/office/powerpoint/2010/main" val="2009428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25</a:t>
            </a:fld>
            <a:endParaRPr lang="en-GB"/>
          </a:p>
        </p:txBody>
      </p:sp>
    </p:spTree>
    <p:extLst>
      <p:ext uri="{BB962C8B-B14F-4D97-AF65-F5344CB8AC3E}">
        <p14:creationId xmlns:p14="http://schemas.microsoft.com/office/powerpoint/2010/main" val="237600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have to pop the last element of the stack and process it.</a:t>
            </a:r>
          </a:p>
        </p:txBody>
      </p:sp>
      <p:sp>
        <p:nvSpPr>
          <p:cNvPr id="4" name="Slide Number Placeholder 3"/>
          <p:cNvSpPr>
            <a:spLocks noGrp="1"/>
          </p:cNvSpPr>
          <p:nvPr>
            <p:ph type="sldNum" sz="quarter" idx="5"/>
          </p:nvPr>
        </p:nvSpPr>
        <p:spPr/>
        <p:txBody>
          <a:bodyPr/>
          <a:lstStyle/>
          <a:p>
            <a:fld id="{A4FE44AB-7B20-4170-86AF-9650BEEDDEA1}" type="slidenum">
              <a:rPr lang="en-GB" smtClean="0"/>
              <a:t>26</a:t>
            </a:fld>
            <a:endParaRPr lang="en-GB"/>
          </a:p>
        </p:txBody>
      </p:sp>
    </p:spTree>
    <p:extLst>
      <p:ext uri="{BB962C8B-B14F-4D97-AF65-F5344CB8AC3E}">
        <p14:creationId xmlns:p14="http://schemas.microsoft.com/office/powerpoint/2010/main" val="2477202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stack is empty, however we still have to explore the remaining outgoing edges from 2 that have not yet been explored. We are not finished yet. From vertex 2, there is only one edge left to explore, the edge from 2 to 5.</a:t>
            </a:r>
          </a:p>
        </p:txBody>
      </p:sp>
      <p:sp>
        <p:nvSpPr>
          <p:cNvPr id="4" name="Slide Number Placeholder 3"/>
          <p:cNvSpPr>
            <a:spLocks noGrp="1"/>
          </p:cNvSpPr>
          <p:nvPr>
            <p:ph type="sldNum" sz="quarter" idx="5"/>
          </p:nvPr>
        </p:nvSpPr>
        <p:spPr/>
        <p:txBody>
          <a:bodyPr/>
          <a:lstStyle/>
          <a:p>
            <a:fld id="{A4FE44AB-7B20-4170-86AF-9650BEEDDEA1}" type="slidenum">
              <a:rPr lang="en-GB" smtClean="0"/>
              <a:t>27</a:t>
            </a:fld>
            <a:endParaRPr lang="en-GB"/>
          </a:p>
        </p:txBody>
      </p:sp>
    </p:spTree>
    <p:extLst>
      <p:ext uri="{BB962C8B-B14F-4D97-AF65-F5344CB8AC3E}">
        <p14:creationId xmlns:p14="http://schemas.microsoft.com/office/powerpoint/2010/main" val="1568784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Vertex 5 is unvisited, so we push it to the stack. </a:t>
            </a:r>
          </a:p>
        </p:txBody>
      </p:sp>
      <p:sp>
        <p:nvSpPr>
          <p:cNvPr id="4" name="Slide Number Placeholder 3"/>
          <p:cNvSpPr>
            <a:spLocks noGrp="1"/>
          </p:cNvSpPr>
          <p:nvPr>
            <p:ph type="sldNum" sz="quarter" idx="5"/>
          </p:nvPr>
        </p:nvSpPr>
        <p:spPr/>
        <p:txBody>
          <a:bodyPr/>
          <a:lstStyle/>
          <a:p>
            <a:fld id="{A4FE44AB-7B20-4170-86AF-9650BEEDDEA1}" type="slidenum">
              <a:rPr lang="en-GB" smtClean="0"/>
              <a:t>28</a:t>
            </a:fld>
            <a:endParaRPr lang="en-GB"/>
          </a:p>
        </p:txBody>
      </p:sp>
    </p:spTree>
    <p:extLst>
      <p:ext uri="{BB962C8B-B14F-4D97-AF65-F5344CB8AC3E}">
        <p14:creationId xmlns:p14="http://schemas.microsoft.com/office/powerpoint/2010/main" val="732400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are done with vertex 2, and we pop the element at the top of the stack.</a:t>
            </a:r>
          </a:p>
        </p:txBody>
      </p:sp>
      <p:sp>
        <p:nvSpPr>
          <p:cNvPr id="4" name="Slide Number Placeholder 3"/>
          <p:cNvSpPr>
            <a:spLocks noGrp="1"/>
          </p:cNvSpPr>
          <p:nvPr>
            <p:ph type="sldNum" sz="quarter" idx="5"/>
          </p:nvPr>
        </p:nvSpPr>
        <p:spPr/>
        <p:txBody>
          <a:bodyPr/>
          <a:lstStyle/>
          <a:p>
            <a:fld id="{A4FE44AB-7B20-4170-86AF-9650BEEDDEA1}" type="slidenum">
              <a:rPr lang="en-GB" smtClean="0"/>
              <a:t>29</a:t>
            </a:fld>
            <a:endParaRPr lang="en-GB"/>
          </a:p>
        </p:txBody>
      </p:sp>
    </p:spTree>
    <p:extLst>
      <p:ext uri="{BB962C8B-B14F-4D97-AF65-F5344CB8AC3E}">
        <p14:creationId xmlns:p14="http://schemas.microsoft.com/office/powerpoint/2010/main" val="3447750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Vertex 5 has no unvisited outgoing edge, so it is a dead end.</a:t>
            </a:r>
          </a:p>
        </p:txBody>
      </p:sp>
      <p:sp>
        <p:nvSpPr>
          <p:cNvPr id="4" name="Slide Number Placeholder 3"/>
          <p:cNvSpPr>
            <a:spLocks noGrp="1"/>
          </p:cNvSpPr>
          <p:nvPr>
            <p:ph type="sldNum" sz="quarter" idx="5"/>
          </p:nvPr>
        </p:nvSpPr>
        <p:spPr/>
        <p:txBody>
          <a:bodyPr/>
          <a:lstStyle/>
          <a:p>
            <a:fld id="{A4FE44AB-7B20-4170-86AF-9650BEEDDEA1}" type="slidenum">
              <a:rPr lang="en-GB" smtClean="0"/>
              <a:t>30</a:t>
            </a:fld>
            <a:endParaRPr lang="en-GB"/>
          </a:p>
        </p:txBody>
      </p:sp>
    </p:spTree>
    <p:extLst>
      <p:ext uri="{BB962C8B-B14F-4D97-AF65-F5344CB8AC3E}">
        <p14:creationId xmlns:p14="http://schemas.microsoft.com/office/powerpoint/2010/main" val="119934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previous video of the Graphs series, we have seen the backtracking implementation using recursion. There is an alternative implementation of the Depth-First search algorithm that does not involve recursion. </a:t>
            </a:r>
          </a:p>
        </p:txBody>
      </p:sp>
      <p:sp>
        <p:nvSpPr>
          <p:cNvPr id="4" name="Slide Number Placeholder 3"/>
          <p:cNvSpPr>
            <a:spLocks noGrp="1"/>
          </p:cNvSpPr>
          <p:nvPr>
            <p:ph type="sldNum" sz="quarter" idx="5"/>
          </p:nvPr>
        </p:nvSpPr>
        <p:spPr/>
        <p:txBody>
          <a:bodyPr/>
          <a:lstStyle/>
          <a:p>
            <a:fld id="{A4FE44AB-7B20-4170-86AF-9650BEEDDEA1}" type="slidenum">
              <a:rPr lang="en-GB" smtClean="0"/>
              <a:t>2</a:t>
            </a:fld>
            <a:endParaRPr lang="en-GB"/>
          </a:p>
        </p:txBody>
      </p:sp>
    </p:spTree>
    <p:extLst>
      <p:ext uri="{BB962C8B-B14F-4D97-AF65-F5344CB8AC3E}">
        <p14:creationId xmlns:p14="http://schemas.microsoft.com/office/powerpoint/2010/main" val="29781167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stack is now empty, and we don’t have any vertices being processed. We have finished our Breadth-First Search traversal.</a:t>
            </a:r>
          </a:p>
        </p:txBody>
      </p:sp>
      <p:sp>
        <p:nvSpPr>
          <p:cNvPr id="4" name="Slide Number Placeholder 3"/>
          <p:cNvSpPr>
            <a:spLocks noGrp="1"/>
          </p:cNvSpPr>
          <p:nvPr>
            <p:ph type="sldNum" sz="quarter" idx="5"/>
          </p:nvPr>
        </p:nvSpPr>
        <p:spPr/>
        <p:txBody>
          <a:bodyPr/>
          <a:lstStyle/>
          <a:p>
            <a:fld id="{A4FE44AB-7B20-4170-86AF-9650BEEDDEA1}" type="slidenum">
              <a:rPr lang="en-GB" smtClean="0"/>
              <a:t>31</a:t>
            </a:fld>
            <a:endParaRPr lang="en-GB"/>
          </a:p>
        </p:txBody>
      </p:sp>
    </p:spTree>
    <p:extLst>
      <p:ext uri="{BB962C8B-B14F-4D97-AF65-F5344CB8AC3E}">
        <p14:creationId xmlns:p14="http://schemas.microsoft.com/office/powerpoint/2010/main" val="3330340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next step is to write the pseudo-code for the iterative implementation of the Depth-First search traversal.</a:t>
            </a:r>
          </a:p>
        </p:txBody>
      </p:sp>
      <p:sp>
        <p:nvSpPr>
          <p:cNvPr id="4" name="Slide Number Placeholder 3"/>
          <p:cNvSpPr>
            <a:spLocks noGrp="1"/>
          </p:cNvSpPr>
          <p:nvPr>
            <p:ph type="sldNum" sz="quarter" idx="5"/>
          </p:nvPr>
        </p:nvSpPr>
        <p:spPr/>
        <p:txBody>
          <a:bodyPr/>
          <a:lstStyle/>
          <a:p>
            <a:fld id="{A4FE44AB-7B20-4170-86AF-9650BEEDDEA1}" type="slidenum">
              <a:rPr lang="en-GB" smtClean="0"/>
              <a:t>32</a:t>
            </a:fld>
            <a:endParaRPr lang="en-GB"/>
          </a:p>
        </p:txBody>
      </p:sp>
    </p:spTree>
    <p:extLst>
      <p:ext uri="{BB962C8B-B14F-4D97-AF65-F5344CB8AC3E}">
        <p14:creationId xmlns:p14="http://schemas.microsoft.com/office/powerpoint/2010/main" val="665704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procedure takes two inputs, the graph to be traversed and “Source” the starting vertex for the exploration of the graph.</a:t>
            </a:r>
          </a:p>
        </p:txBody>
      </p:sp>
      <p:sp>
        <p:nvSpPr>
          <p:cNvPr id="4" name="Slide Number Placeholder 3"/>
          <p:cNvSpPr>
            <a:spLocks noGrp="1"/>
          </p:cNvSpPr>
          <p:nvPr>
            <p:ph type="sldNum" sz="quarter" idx="5"/>
          </p:nvPr>
        </p:nvSpPr>
        <p:spPr/>
        <p:txBody>
          <a:bodyPr/>
          <a:lstStyle/>
          <a:p>
            <a:fld id="{A4FE44AB-7B20-4170-86AF-9650BEEDDEA1}" type="slidenum">
              <a:rPr lang="en-GB" smtClean="0"/>
              <a:t>33</a:t>
            </a:fld>
            <a:endParaRPr lang="en-GB"/>
          </a:p>
        </p:txBody>
      </p:sp>
    </p:spTree>
    <p:extLst>
      <p:ext uri="{BB962C8B-B14F-4D97-AF65-F5344CB8AC3E}">
        <p14:creationId xmlns:p14="http://schemas.microsoft.com/office/powerpoint/2010/main" val="2969813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starting the exploration, we need to set up some containers, a stack to store the vertex being visited, and an array labelling vertices as visited or not. First let’s set up the stack “</a:t>
            </a:r>
            <a:r>
              <a:rPr lang="en-GB" dirty="0" err="1"/>
              <a:t>beingVisited</a:t>
            </a:r>
            <a:r>
              <a:rPr lang="en-GB" dirty="0"/>
              <a:t>” to an empty stack and then push to the top of the stack the starting vertex “Source”.</a:t>
            </a:r>
          </a:p>
        </p:txBody>
      </p:sp>
      <p:sp>
        <p:nvSpPr>
          <p:cNvPr id="4" name="Slide Number Placeholder 3"/>
          <p:cNvSpPr>
            <a:spLocks noGrp="1"/>
          </p:cNvSpPr>
          <p:nvPr>
            <p:ph type="sldNum" sz="quarter" idx="5"/>
          </p:nvPr>
        </p:nvSpPr>
        <p:spPr/>
        <p:txBody>
          <a:bodyPr/>
          <a:lstStyle/>
          <a:p>
            <a:fld id="{A4FE44AB-7B20-4170-86AF-9650BEEDDEA1}" type="slidenum">
              <a:rPr lang="en-GB" smtClean="0"/>
              <a:t>34</a:t>
            </a:fld>
            <a:endParaRPr lang="en-GB"/>
          </a:p>
        </p:txBody>
      </p:sp>
    </p:spTree>
    <p:extLst>
      <p:ext uri="{BB962C8B-B14F-4D97-AF65-F5344CB8AC3E}">
        <p14:creationId xmlns:p14="http://schemas.microsoft.com/office/powerpoint/2010/main" val="3352925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Secondly, let’s set up an array of size V, the number of vertices in the graph, initialise to false. False means the vertex has not been visited. AS we have added Source to the stack, we can label the vertex Source as visited.</a:t>
            </a:r>
          </a:p>
        </p:txBody>
      </p:sp>
      <p:sp>
        <p:nvSpPr>
          <p:cNvPr id="4" name="Slide Number Placeholder 3"/>
          <p:cNvSpPr>
            <a:spLocks noGrp="1"/>
          </p:cNvSpPr>
          <p:nvPr>
            <p:ph type="sldNum" sz="quarter" idx="5"/>
          </p:nvPr>
        </p:nvSpPr>
        <p:spPr/>
        <p:txBody>
          <a:bodyPr/>
          <a:lstStyle/>
          <a:p>
            <a:fld id="{A4FE44AB-7B20-4170-86AF-9650BEEDDEA1}" type="slidenum">
              <a:rPr lang="en-GB" smtClean="0"/>
              <a:t>35</a:t>
            </a:fld>
            <a:endParaRPr lang="en-GB"/>
          </a:p>
        </p:txBody>
      </p:sp>
    </p:spTree>
    <p:extLst>
      <p:ext uri="{BB962C8B-B14F-4D97-AF65-F5344CB8AC3E}">
        <p14:creationId xmlns:p14="http://schemas.microsoft.com/office/powerpoint/2010/main" val="2015705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the set up is done, we can move on to the main body of the algorithm. While the stack is not empty, we need to do the following:</a:t>
            </a:r>
          </a:p>
        </p:txBody>
      </p:sp>
      <p:sp>
        <p:nvSpPr>
          <p:cNvPr id="4" name="Slide Number Placeholder 3"/>
          <p:cNvSpPr>
            <a:spLocks noGrp="1"/>
          </p:cNvSpPr>
          <p:nvPr>
            <p:ph type="sldNum" sz="quarter" idx="5"/>
          </p:nvPr>
        </p:nvSpPr>
        <p:spPr/>
        <p:txBody>
          <a:bodyPr/>
          <a:lstStyle/>
          <a:p>
            <a:fld id="{A4FE44AB-7B20-4170-86AF-9650BEEDDEA1}" type="slidenum">
              <a:rPr lang="en-GB" smtClean="0"/>
              <a:t>36</a:t>
            </a:fld>
            <a:endParaRPr lang="en-GB"/>
          </a:p>
        </p:txBody>
      </p:sp>
    </p:spTree>
    <p:extLst>
      <p:ext uri="{BB962C8B-B14F-4D97-AF65-F5344CB8AC3E}">
        <p14:creationId xmlns:p14="http://schemas.microsoft.com/office/powerpoint/2010/main" val="3592614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Take the vertex at the top of the stack</a:t>
            </a:r>
          </a:p>
        </p:txBody>
      </p:sp>
      <p:sp>
        <p:nvSpPr>
          <p:cNvPr id="4" name="Slide Number Placeholder 3"/>
          <p:cNvSpPr>
            <a:spLocks noGrp="1"/>
          </p:cNvSpPr>
          <p:nvPr>
            <p:ph type="sldNum" sz="quarter" idx="5"/>
          </p:nvPr>
        </p:nvSpPr>
        <p:spPr/>
        <p:txBody>
          <a:bodyPr/>
          <a:lstStyle/>
          <a:p>
            <a:fld id="{A4FE44AB-7B20-4170-86AF-9650BEEDDEA1}" type="slidenum">
              <a:rPr lang="en-GB" smtClean="0"/>
              <a:t>37</a:t>
            </a:fld>
            <a:endParaRPr lang="en-GB"/>
          </a:p>
        </p:txBody>
      </p:sp>
    </p:spTree>
    <p:extLst>
      <p:ext uri="{BB962C8B-B14F-4D97-AF65-F5344CB8AC3E}">
        <p14:creationId xmlns:p14="http://schemas.microsoft.com/office/powerpoint/2010/main" val="2651779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process it, for example just printing its value. </a:t>
            </a:r>
          </a:p>
        </p:txBody>
      </p:sp>
      <p:sp>
        <p:nvSpPr>
          <p:cNvPr id="4" name="Slide Number Placeholder 3"/>
          <p:cNvSpPr>
            <a:spLocks noGrp="1"/>
          </p:cNvSpPr>
          <p:nvPr>
            <p:ph type="sldNum" sz="quarter" idx="5"/>
          </p:nvPr>
        </p:nvSpPr>
        <p:spPr/>
        <p:txBody>
          <a:bodyPr/>
          <a:lstStyle/>
          <a:p>
            <a:fld id="{A4FE44AB-7B20-4170-86AF-9650BEEDDEA1}" type="slidenum">
              <a:rPr lang="en-GB" smtClean="0"/>
              <a:t>38</a:t>
            </a:fld>
            <a:endParaRPr lang="en-GB"/>
          </a:p>
        </p:txBody>
      </p:sp>
    </p:spTree>
    <p:extLst>
      <p:ext uri="{BB962C8B-B14F-4D97-AF65-F5344CB8AC3E}">
        <p14:creationId xmlns:p14="http://schemas.microsoft.com/office/powerpoint/2010/main" val="3786068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processed, we look at all its neighbours one by one. </a:t>
            </a:r>
          </a:p>
        </p:txBody>
      </p:sp>
      <p:sp>
        <p:nvSpPr>
          <p:cNvPr id="4" name="Slide Number Placeholder 3"/>
          <p:cNvSpPr>
            <a:spLocks noGrp="1"/>
          </p:cNvSpPr>
          <p:nvPr>
            <p:ph type="sldNum" sz="quarter" idx="5"/>
          </p:nvPr>
        </p:nvSpPr>
        <p:spPr/>
        <p:txBody>
          <a:bodyPr/>
          <a:lstStyle/>
          <a:p>
            <a:fld id="{A4FE44AB-7B20-4170-86AF-9650BEEDDEA1}" type="slidenum">
              <a:rPr lang="en-GB" smtClean="0"/>
              <a:t>39</a:t>
            </a:fld>
            <a:endParaRPr lang="en-GB"/>
          </a:p>
        </p:txBody>
      </p:sp>
    </p:spTree>
    <p:extLst>
      <p:ext uri="{BB962C8B-B14F-4D97-AF65-F5344CB8AC3E}">
        <p14:creationId xmlns:p14="http://schemas.microsoft.com/office/powerpoint/2010/main" val="2459134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a neighbour has already been visited, that is it is in the stack or we have processed all its neighbours, then ignore it, otherwise add the neighbour to the stack, and label it as visited. </a:t>
            </a:r>
          </a:p>
          <a:p>
            <a:endParaRPr lang="en-GB" dirty="0"/>
          </a:p>
          <a:p>
            <a:r>
              <a:rPr lang="en-GB" dirty="0"/>
              <a:t>The time complexity of this algorithm is the same as the one using recursion, and again using an adjacency list representation on a sparse graph would result in better performance than using an adjacency matrix.</a:t>
            </a:r>
          </a:p>
        </p:txBody>
      </p:sp>
      <p:sp>
        <p:nvSpPr>
          <p:cNvPr id="4" name="Slide Number Placeholder 3"/>
          <p:cNvSpPr>
            <a:spLocks noGrp="1"/>
          </p:cNvSpPr>
          <p:nvPr>
            <p:ph type="sldNum" sz="quarter" idx="5"/>
          </p:nvPr>
        </p:nvSpPr>
        <p:spPr/>
        <p:txBody>
          <a:bodyPr/>
          <a:lstStyle/>
          <a:p>
            <a:fld id="{A4FE44AB-7B20-4170-86AF-9650BEEDDEA1}" type="slidenum">
              <a:rPr lang="en-GB" smtClean="0"/>
              <a:t>40</a:t>
            </a:fld>
            <a:endParaRPr lang="en-GB"/>
          </a:p>
        </p:txBody>
      </p:sp>
    </p:spTree>
    <p:extLst>
      <p:ext uri="{BB962C8B-B14F-4D97-AF65-F5344CB8AC3E}">
        <p14:creationId xmlns:p14="http://schemas.microsoft.com/office/powerpoint/2010/main" val="22669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latin typeface="+mn-lt"/>
              </a:rPr>
              <a:t>An iterative approach to DFS can be done via a </a:t>
            </a:r>
            <a:r>
              <a:rPr lang="en-GB" sz="1200" b="1" dirty="0">
                <a:solidFill>
                  <a:srgbClr val="FFC000"/>
                </a:solidFill>
                <a:latin typeface="+mn-lt"/>
              </a:rPr>
              <a:t>stack</a:t>
            </a:r>
            <a:r>
              <a:rPr lang="en-GB" sz="1200" dirty="0">
                <a:latin typeface="+mn-lt"/>
              </a:rPr>
              <a:t>. The stack is used to store the discovered nodes, not the visited ones. The visited nodes can be recorded via a set or an array. In fact, the stack emulates the call stack of a recursive function.</a:t>
            </a:r>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3</a:t>
            </a:fld>
            <a:endParaRPr lang="en-GB"/>
          </a:p>
        </p:txBody>
      </p:sp>
    </p:spTree>
    <p:extLst>
      <p:ext uri="{BB962C8B-B14F-4D97-AF65-F5344CB8AC3E}">
        <p14:creationId xmlns:p14="http://schemas.microsoft.com/office/powerpoint/2010/main" val="3608082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DFS has many applications for solving problems for both directed and undirected graphs. We will be exploring some of them at a later stage.</a:t>
            </a:r>
          </a:p>
          <a:p>
            <a:pPr marL="0" indent="0">
              <a:buNone/>
            </a:pPr>
            <a:endParaRPr lang="en-GB" dirty="0"/>
          </a:p>
          <a:p>
            <a:pPr marL="0" indent="0">
              <a:buNone/>
            </a:pPr>
            <a:r>
              <a:rPr lang="en-GB" dirty="0"/>
              <a:t>There is another alternative to the Depth-First Search traversal of a graph, the </a:t>
            </a:r>
            <a:r>
              <a:rPr lang="en-GB" b="1" dirty="0">
                <a:solidFill>
                  <a:srgbClr val="FFC000"/>
                </a:solidFill>
              </a:rPr>
              <a:t>Breadth-First Search (BFS)</a:t>
            </a:r>
            <a:r>
              <a:rPr lang="en-GB" dirty="0"/>
              <a:t>. This approach also has many application for solving other types of graph problems and it will be the subject of another video.</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41</a:t>
            </a:fld>
            <a:endParaRPr lang="en-GB"/>
          </a:p>
        </p:txBody>
      </p:sp>
    </p:spTree>
    <p:extLst>
      <p:ext uri="{BB962C8B-B14F-4D97-AF65-F5344CB8AC3E}">
        <p14:creationId xmlns:p14="http://schemas.microsoft.com/office/powerpoint/2010/main" val="816881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step of the algorithm is to choose a starting node. Again, it does not matter which one you are choosing. In our case, we start at vertex 0 and we push it to the stack.</a:t>
            </a:r>
          </a:p>
          <a:p>
            <a:endParaRPr lang="en-GB" dirty="0"/>
          </a:p>
          <a:p>
            <a:r>
              <a:rPr lang="en-GB" dirty="0"/>
              <a:t>Next we pop the vertex at the top of the stack, currently vertex 0. </a:t>
            </a:r>
          </a:p>
        </p:txBody>
      </p:sp>
      <p:sp>
        <p:nvSpPr>
          <p:cNvPr id="4" name="Slide Number Placeholder 3"/>
          <p:cNvSpPr>
            <a:spLocks noGrp="1"/>
          </p:cNvSpPr>
          <p:nvPr>
            <p:ph type="sldNum" sz="quarter" idx="5"/>
          </p:nvPr>
        </p:nvSpPr>
        <p:spPr/>
        <p:txBody>
          <a:bodyPr/>
          <a:lstStyle/>
          <a:p>
            <a:fld id="{A4FE44AB-7B20-4170-86AF-9650BEEDDEA1}" type="slidenum">
              <a:rPr lang="en-GB" smtClean="0"/>
              <a:t>4</a:t>
            </a:fld>
            <a:endParaRPr lang="en-GB"/>
          </a:p>
        </p:txBody>
      </p:sp>
    </p:spTree>
    <p:extLst>
      <p:ext uri="{BB962C8B-B14F-4D97-AF65-F5344CB8AC3E}">
        <p14:creationId xmlns:p14="http://schemas.microsoft.com/office/powerpoint/2010/main" val="3721854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vertex 0, we explore all the outgoing edges that have not yet been used. The first edge is for example edge (0,2). </a:t>
            </a:r>
          </a:p>
          <a:p>
            <a:endParaRPr lang="en-GB" dirty="0"/>
          </a:p>
        </p:txBody>
      </p:sp>
      <p:sp>
        <p:nvSpPr>
          <p:cNvPr id="4" name="Slide Number Placeholder 3"/>
          <p:cNvSpPr>
            <a:spLocks noGrp="1"/>
          </p:cNvSpPr>
          <p:nvPr>
            <p:ph type="sldNum" sz="quarter" idx="5"/>
          </p:nvPr>
        </p:nvSpPr>
        <p:spPr/>
        <p:txBody>
          <a:bodyPr/>
          <a:lstStyle/>
          <a:p>
            <a:fld id="{A4FE44AB-7B20-4170-86AF-9650BEEDDEA1}" type="slidenum">
              <a:rPr lang="en-GB" smtClean="0"/>
              <a:t>5</a:t>
            </a:fld>
            <a:endParaRPr lang="en-GB"/>
          </a:p>
        </p:txBody>
      </p:sp>
    </p:spTree>
    <p:extLst>
      <p:ext uri="{BB962C8B-B14F-4D97-AF65-F5344CB8AC3E}">
        <p14:creationId xmlns:p14="http://schemas.microsoft.com/office/powerpoint/2010/main" val="1567019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node 2 is unvisited and we push it to the stack. There is another unvisited outgoing edge from 0, so we are not done yet with vertex 0. </a:t>
            </a:r>
          </a:p>
        </p:txBody>
      </p:sp>
      <p:sp>
        <p:nvSpPr>
          <p:cNvPr id="4" name="Slide Number Placeholder 3"/>
          <p:cNvSpPr>
            <a:spLocks noGrp="1"/>
          </p:cNvSpPr>
          <p:nvPr>
            <p:ph type="sldNum" sz="quarter" idx="5"/>
          </p:nvPr>
        </p:nvSpPr>
        <p:spPr/>
        <p:txBody>
          <a:bodyPr/>
          <a:lstStyle/>
          <a:p>
            <a:fld id="{A4FE44AB-7B20-4170-86AF-9650BEEDDEA1}" type="slidenum">
              <a:rPr lang="en-GB" smtClean="0"/>
              <a:t>6</a:t>
            </a:fld>
            <a:endParaRPr lang="en-GB"/>
          </a:p>
        </p:txBody>
      </p:sp>
    </p:spTree>
    <p:extLst>
      <p:ext uri="{BB962C8B-B14F-4D97-AF65-F5344CB8AC3E}">
        <p14:creationId xmlns:p14="http://schemas.microsoft.com/office/powerpoint/2010/main" val="3293329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must explore edge (0,1).Vertex 1 is not visited so we push it to the stack. There are no more edge to explore from vertex 0, so it is labelled as processed. </a:t>
            </a:r>
          </a:p>
        </p:txBody>
      </p:sp>
      <p:sp>
        <p:nvSpPr>
          <p:cNvPr id="4" name="Slide Number Placeholder 3"/>
          <p:cNvSpPr>
            <a:spLocks noGrp="1"/>
          </p:cNvSpPr>
          <p:nvPr>
            <p:ph type="sldNum" sz="quarter" idx="5"/>
          </p:nvPr>
        </p:nvSpPr>
        <p:spPr/>
        <p:txBody>
          <a:bodyPr/>
          <a:lstStyle/>
          <a:p>
            <a:fld id="{A4FE44AB-7B20-4170-86AF-9650BEEDDEA1}" type="slidenum">
              <a:rPr lang="en-GB" smtClean="0"/>
              <a:t>7</a:t>
            </a:fld>
            <a:endParaRPr lang="en-GB"/>
          </a:p>
        </p:txBody>
      </p:sp>
    </p:spTree>
    <p:extLst>
      <p:ext uri="{BB962C8B-B14F-4D97-AF65-F5344CB8AC3E}">
        <p14:creationId xmlns:p14="http://schemas.microsoft.com/office/powerpoint/2010/main" val="1771086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we can pop the element at the top of the stack and we processed it.</a:t>
            </a:r>
          </a:p>
        </p:txBody>
      </p:sp>
      <p:sp>
        <p:nvSpPr>
          <p:cNvPr id="4" name="Slide Number Placeholder 3"/>
          <p:cNvSpPr>
            <a:spLocks noGrp="1"/>
          </p:cNvSpPr>
          <p:nvPr>
            <p:ph type="sldNum" sz="quarter" idx="5"/>
          </p:nvPr>
        </p:nvSpPr>
        <p:spPr/>
        <p:txBody>
          <a:bodyPr/>
          <a:lstStyle/>
          <a:p>
            <a:fld id="{A4FE44AB-7B20-4170-86AF-9650BEEDDEA1}" type="slidenum">
              <a:rPr lang="en-GB" smtClean="0"/>
              <a:t>8</a:t>
            </a:fld>
            <a:endParaRPr lang="en-GB"/>
          </a:p>
        </p:txBody>
      </p:sp>
    </p:spTree>
    <p:extLst>
      <p:ext uri="{BB962C8B-B14F-4D97-AF65-F5344CB8AC3E}">
        <p14:creationId xmlns:p14="http://schemas.microsoft.com/office/powerpoint/2010/main" val="1337002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Vertex 1 is the node we need to explore next. First we look at edge from 1 to 2. </a:t>
            </a:r>
          </a:p>
        </p:txBody>
      </p:sp>
      <p:sp>
        <p:nvSpPr>
          <p:cNvPr id="4" name="Slide Number Placeholder 3"/>
          <p:cNvSpPr>
            <a:spLocks noGrp="1"/>
          </p:cNvSpPr>
          <p:nvPr>
            <p:ph type="sldNum" sz="quarter" idx="5"/>
          </p:nvPr>
        </p:nvSpPr>
        <p:spPr/>
        <p:txBody>
          <a:bodyPr/>
          <a:lstStyle/>
          <a:p>
            <a:fld id="{A4FE44AB-7B20-4170-86AF-9650BEEDDEA1}" type="slidenum">
              <a:rPr lang="en-GB" smtClean="0"/>
              <a:t>9</a:t>
            </a:fld>
            <a:endParaRPr lang="en-GB"/>
          </a:p>
        </p:txBody>
      </p:sp>
    </p:spTree>
    <p:extLst>
      <p:ext uri="{BB962C8B-B14F-4D97-AF65-F5344CB8AC3E}">
        <p14:creationId xmlns:p14="http://schemas.microsoft.com/office/powerpoint/2010/main" val="153373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4BABF510-281D-4088-8200-8A284167F06C}"/>
              </a:ext>
            </a:extLst>
          </p:cNvPr>
          <p:cNvSpPr>
            <a:spLocks noGrp="1"/>
          </p:cNvSpPr>
          <p:nvPr>
            <p:ph type="ctrTitle" hasCustomPrompt="1"/>
          </p:nvPr>
        </p:nvSpPr>
        <p:spPr>
          <a:xfrm>
            <a:off x="1524000" y="1122363"/>
            <a:ext cx="9144000" cy="2387600"/>
          </a:xfrm>
        </p:spPr>
        <p:txBody>
          <a:bodyPr anchor="b"/>
          <a:lstStyle>
            <a:lvl1pPr algn="ctr">
              <a:defRPr sz="6000">
                <a:solidFill>
                  <a:schemeClr val="tx1">
                    <a:lumMod val="65000"/>
                    <a:lumOff val="35000"/>
                  </a:schemeClr>
                </a:solidFill>
              </a:defRPr>
            </a:lvl1pPr>
          </a:lstStyle>
          <a:p>
            <a:r>
              <a:rPr lang="en-US" dirty="0"/>
              <a:t>CLICK TO EDIT MASTER TITLE STYLE</a:t>
            </a:r>
            <a:endParaRPr lang="en-GB" dirty="0"/>
          </a:p>
        </p:txBody>
      </p:sp>
      <p:sp>
        <p:nvSpPr>
          <p:cNvPr id="3" name="Subtitle">
            <a:extLst>
              <a:ext uri="{FF2B5EF4-FFF2-40B4-BE49-F238E27FC236}">
                <a16:creationId xmlns:a16="http://schemas.microsoft.com/office/drawing/2014/main" id="{4C9B9393-18E1-4163-AC6F-922DFC4A7FA4}"/>
              </a:ext>
            </a:extLst>
          </p:cNvPr>
          <p:cNvSpPr>
            <a:spLocks noGrp="1"/>
          </p:cNvSpPr>
          <p:nvPr>
            <p:ph type="subTitle" idx="1" hasCustomPrompt="1"/>
          </p:nvPr>
        </p:nvSpPr>
        <p:spPr>
          <a:xfrm>
            <a:off x="4116388" y="3602038"/>
            <a:ext cx="3959225" cy="511038"/>
          </a:xfrm>
          <a:ln w="19050">
            <a:solidFill>
              <a:schemeClr val="tx1">
                <a:lumMod val="65000"/>
                <a:lumOff val="35000"/>
              </a:schemeClr>
            </a:solidFill>
          </a:ln>
        </p:spPr>
        <p:txBody>
          <a:bodyPr anchor="ctr">
            <a:noAutofit/>
          </a:bodyPr>
          <a:lstStyle>
            <a:lvl1pPr marL="0" indent="0" algn="ctr">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Tree>
    <p:extLst>
      <p:ext uri="{BB962C8B-B14F-4D97-AF65-F5344CB8AC3E}">
        <p14:creationId xmlns:p14="http://schemas.microsoft.com/office/powerpoint/2010/main" val="109095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7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BCB82A03-CD13-4E68-A829-5CFE49C70FD2}"/>
              </a:ext>
            </a:extLst>
          </p:cNvPr>
          <p:cNvSpPr>
            <a:spLocks noGrp="1"/>
          </p:cNvSpPr>
          <p:nvPr>
            <p:ph type="body" sz="quarter" idx="10"/>
          </p:nvPr>
        </p:nvSpPr>
        <p:spPr>
          <a:xfrm>
            <a:off x="366916" y="1304763"/>
            <a:ext cx="5477056" cy="5184935"/>
          </a:xfrm>
        </p:spPr>
        <p:txBody>
          <a:bodyPr/>
          <a:lstStyle>
            <a:lvl1pPr>
              <a:defRPr>
                <a:solidFill>
                  <a:schemeClr val="accent2">
                    <a:lumMod val="20000"/>
                    <a:lumOff val="80000"/>
                  </a:schemeClr>
                </a:solidFill>
              </a:defRPr>
            </a:lvl1pPr>
            <a:lvl2pPr>
              <a:defRPr>
                <a:solidFill>
                  <a:schemeClr val="accent2">
                    <a:lumMod val="20000"/>
                    <a:lumOff val="80000"/>
                  </a:schemeClr>
                </a:solidFill>
              </a:defRPr>
            </a:lvl2pPr>
            <a:lvl3pPr>
              <a:defRPr>
                <a:solidFill>
                  <a:schemeClr val="accent2">
                    <a:lumMod val="20000"/>
                    <a:lumOff val="80000"/>
                  </a:schemeClr>
                </a:solidFill>
              </a:defRPr>
            </a:lvl3pPr>
            <a:lvl4pPr>
              <a:defRPr>
                <a:solidFill>
                  <a:schemeClr val="accent2">
                    <a:lumMod val="20000"/>
                    <a:lumOff val="80000"/>
                  </a:schemeClr>
                </a:solidFill>
              </a:defRPr>
            </a:lvl4pPr>
            <a:lvl5pPr>
              <a:defRPr>
                <a:solidFill>
                  <a:schemeClr val="accent2">
                    <a:lumMod val="20000"/>
                    <a:lumOff val="8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E50B795D-D5B5-4A16-B701-AF5327EA0B2F}"/>
              </a:ext>
            </a:extLst>
          </p:cNvPr>
          <p:cNvSpPr>
            <a:spLocks noGrp="1"/>
          </p:cNvSpPr>
          <p:nvPr>
            <p:ph type="pic" sz="quarter" idx="11"/>
          </p:nvPr>
        </p:nvSpPr>
        <p:spPr>
          <a:xfrm>
            <a:off x="6383338" y="1304763"/>
            <a:ext cx="5441746" cy="5184937"/>
          </a:xfrm>
        </p:spPr>
        <p:txBody>
          <a:bodyPr/>
          <a:lstStyle/>
          <a:p>
            <a:endParaRPr lang="en-GB"/>
          </a:p>
        </p:txBody>
      </p:sp>
    </p:spTree>
    <p:extLst>
      <p:ext uri="{BB962C8B-B14F-4D97-AF65-F5344CB8AC3E}">
        <p14:creationId xmlns:p14="http://schemas.microsoft.com/office/powerpoint/2010/main" val="15679768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grey-Title-Text">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1"/>
            <a:ext cx="12210051" cy="1772816"/>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55440" y="1119188"/>
            <a:ext cx="10072687" cy="545613"/>
          </a:xfrm>
        </p:spPr>
        <p:txBody>
          <a:bodyPr anchor="t">
            <a:normAutofit/>
          </a:bodyPr>
          <a:lstStyle>
            <a:lvl1pPr marL="0" indent="0" algn="ctr">
              <a:buNone/>
              <a:defRPr sz="2400">
                <a:solidFill>
                  <a:schemeClr val="bg1"/>
                </a:solidFill>
              </a:defRPr>
            </a:lvl1pPr>
          </a:lstStyle>
          <a:p>
            <a:pPr lvl="0"/>
            <a:r>
              <a:rPr lang="en-GB" dirty="0"/>
              <a:t>Click to edit master subtitle</a:t>
            </a:r>
          </a:p>
        </p:txBody>
      </p:sp>
      <p:sp>
        <p:nvSpPr>
          <p:cNvPr id="4" name="Text Placeholder 3">
            <a:extLst>
              <a:ext uri="{FF2B5EF4-FFF2-40B4-BE49-F238E27FC236}">
                <a16:creationId xmlns:a16="http://schemas.microsoft.com/office/drawing/2014/main" id="{5ACBE022-806B-4333-9F8B-D000076E7292}"/>
              </a:ext>
            </a:extLst>
          </p:cNvPr>
          <p:cNvSpPr>
            <a:spLocks noGrp="1"/>
          </p:cNvSpPr>
          <p:nvPr>
            <p:ph type="body" sz="quarter" idx="11"/>
          </p:nvPr>
        </p:nvSpPr>
        <p:spPr>
          <a:xfrm>
            <a:off x="1050925" y="2111376"/>
            <a:ext cx="10072688" cy="437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69233278"/>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1"/>
            <a:ext cx="12210051" cy="1772816"/>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5ACBE022-806B-4333-9F8B-D000076E7292}"/>
              </a:ext>
            </a:extLst>
          </p:cNvPr>
          <p:cNvSpPr>
            <a:spLocks noGrp="1"/>
          </p:cNvSpPr>
          <p:nvPr>
            <p:ph type="body" sz="quarter" idx="11"/>
          </p:nvPr>
        </p:nvSpPr>
        <p:spPr>
          <a:xfrm>
            <a:off x="1050925" y="2111376"/>
            <a:ext cx="10072688" cy="437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8878697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1"/>
            <a:ext cx="12210051" cy="1772816"/>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55440" y="1119188"/>
            <a:ext cx="10072687" cy="545613"/>
          </a:xfrm>
        </p:spPr>
        <p:txBody>
          <a:bodyPr anchor="t">
            <a:normAutofit/>
          </a:bodyPr>
          <a:lstStyle>
            <a:lvl1pPr marL="0" indent="0" algn="ctr">
              <a:buNone/>
              <a:defRPr sz="2400">
                <a:solidFill>
                  <a:schemeClr val="bg1"/>
                </a:solidFill>
              </a:defRPr>
            </a:lvl1pPr>
          </a:lstStyle>
          <a:p>
            <a:pPr lvl="0"/>
            <a:r>
              <a:rPr lang="en-GB" dirty="0"/>
              <a:t>Click to edit master subtitle</a:t>
            </a:r>
          </a:p>
        </p:txBody>
      </p:sp>
    </p:spTree>
    <p:extLst>
      <p:ext uri="{BB962C8B-B14F-4D97-AF65-F5344CB8AC3E}">
        <p14:creationId xmlns:p14="http://schemas.microsoft.com/office/powerpoint/2010/main" val="369181929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15" name="item 1 icon">
            <a:extLst>
              <a:ext uri="{FF2B5EF4-FFF2-40B4-BE49-F238E27FC236}">
                <a16:creationId xmlns:a16="http://schemas.microsoft.com/office/drawing/2014/main" id="{3DFF34DA-4703-4A74-8FEC-ACB4205D5576}"/>
              </a:ext>
              <a:ext uri="{C183D7F6-B498-43B3-948B-1728B52AA6E4}">
                <adec:decorative xmlns:adec="http://schemas.microsoft.com/office/drawing/2017/decorative" val="1"/>
              </a:ext>
            </a:extLst>
          </p:cNvPr>
          <p:cNvSpPr>
            <a:spLocks noGrp="1"/>
          </p:cNvSpPr>
          <p:nvPr>
            <p:ph type="pic" sz="quarter" idx="10"/>
          </p:nvPr>
        </p:nvSpPr>
        <p:spPr>
          <a:xfrm>
            <a:off x="4728922" y="1089025"/>
            <a:ext cx="1008063" cy="1008062"/>
          </a:xfrm>
        </p:spPr>
        <p:txBody>
          <a:bodyPr anchor="ctr">
            <a:normAutofit/>
          </a:bodyPr>
          <a:lstStyle>
            <a:lvl1pPr marL="0" indent="0">
              <a:buNone/>
              <a:defRPr sz="1800"/>
            </a:lvl1pPr>
          </a:lstStyle>
          <a:p>
            <a:r>
              <a:rPr lang="en-US"/>
              <a:t>Click icon to add picture</a:t>
            </a:r>
            <a:endParaRPr lang="en-GB" dirty="0"/>
          </a:p>
        </p:txBody>
      </p:sp>
      <p:sp>
        <p:nvSpPr>
          <p:cNvPr id="16" name="item 2 icon">
            <a:extLst>
              <a:ext uri="{FF2B5EF4-FFF2-40B4-BE49-F238E27FC236}">
                <a16:creationId xmlns:a16="http://schemas.microsoft.com/office/drawing/2014/main" id="{22B03210-1B62-4827-8EBE-34481BEE3770}"/>
              </a:ext>
              <a:ext uri="{C183D7F6-B498-43B3-948B-1728B52AA6E4}">
                <adec:decorative xmlns:adec="http://schemas.microsoft.com/office/drawing/2017/decorative" val="1"/>
              </a:ext>
            </a:extLst>
          </p:cNvPr>
          <p:cNvSpPr>
            <a:spLocks noGrp="1"/>
          </p:cNvSpPr>
          <p:nvPr>
            <p:ph type="pic" sz="quarter" idx="11"/>
          </p:nvPr>
        </p:nvSpPr>
        <p:spPr>
          <a:xfrm>
            <a:off x="4728922" y="2924968"/>
            <a:ext cx="1008063" cy="1008062"/>
          </a:xfrm>
        </p:spPr>
        <p:txBody>
          <a:bodyPr anchor="ctr">
            <a:normAutofit/>
          </a:bodyPr>
          <a:lstStyle>
            <a:lvl1pPr marL="0" indent="0">
              <a:buNone/>
              <a:defRPr sz="1800"/>
            </a:lvl1pPr>
          </a:lstStyle>
          <a:p>
            <a:r>
              <a:rPr lang="en-US"/>
              <a:t>Click icon to add picture</a:t>
            </a:r>
            <a:endParaRPr lang="en-GB" dirty="0"/>
          </a:p>
        </p:txBody>
      </p:sp>
      <p:sp>
        <p:nvSpPr>
          <p:cNvPr id="17" name="item 3 icon">
            <a:extLst>
              <a:ext uri="{FF2B5EF4-FFF2-40B4-BE49-F238E27FC236}">
                <a16:creationId xmlns:a16="http://schemas.microsoft.com/office/drawing/2014/main" id="{456A4C59-0B88-45FA-98C8-3F590739C358}"/>
              </a:ext>
              <a:ext uri="{C183D7F6-B498-43B3-948B-1728B52AA6E4}">
                <adec:decorative xmlns:adec="http://schemas.microsoft.com/office/drawing/2017/decorative" val="1"/>
              </a:ext>
            </a:extLst>
          </p:cNvPr>
          <p:cNvSpPr>
            <a:spLocks noGrp="1"/>
          </p:cNvSpPr>
          <p:nvPr>
            <p:ph type="pic" sz="quarter" idx="12"/>
          </p:nvPr>
        </p:nvSpPr>
        <p:spPr>
          <a:xfrm>
            <a:off x="4728922" y="4760912"/>
            <a:ext cx="1008063" cy="1008062"/>
          </a:xfrm>
        </p:spPr>
        <p:txBody>
          <a:bodyPr anchor="ctr">
            <a:normAutofit/>
          </a:bodyPr>
          <a:lstStyle>
            <a:lvl1pPr marL="0" indent="0">
              <a:buNone/>
              <a:defRPr sz="1800"/>
            </a:lvl1pPr>
          </a:lstStyle>
          <a:p>
            <a:r>
              <a:rPr lang="en-US"/>
              <a:t>Click icon to add picture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p:ph type="body" sz="quarter" idx="13"/>
          </p:nvPr>
        </p:nvSpPr>
        <p:spPr>
          <a:xfrm>
            <a:off x="6096000" y="836613"/>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0" name="item 3 text">
            <a:extLst>
              <a:ext uri="{FF2B5EF4-FFF2-40B4-BE49-F238E27FC236}">
                <a16:creationId xmlns:a16="http://schemas.microsoft.com/office/drawing/2014/main" id="{10DDE1EE-D1FB-4C0A-98E6-F3EA72FB2578}"/>
              </a:ext>
            </a:extLst>
          </p:cNvPr>
          <p:cNvSpPr>
            <a:spLocks noGrp="1"/>
          </p:cNvSpPr>
          <p:nvPr>
            <p:ph type="body" sz="quarter" idx="14"/>
          </p:nvPr>
        </p:nvSpPr>
        <p:spPr>
          <a:xfrm>
            <a:off x="6096000" y="4508500"/>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1" name="item 2 text">
            <a:extLst>
              <a:ext uri="{FF2B5EF4-FFF2-40B4-BE49-F238E27FC236}">
                <a16:creationId xmlns:a16="http://schemas.microsoft.com/office/drawing/2014/main" id="{08F8D4C7-F608-42A3-B96A-63BB6B164D40}"/>
              </a:ext>
            </a:extLst>
          </p:cNvPr>
          <p:cNvSpPr>
            <a:spLocks noGrp="1"/>
          </p:cNvSpPr>
          <p:nvPr>
            <p:ph type="body" sz="quarter" idx="15"/>
          </p:nvPr>
        </p:nvSpPr>
        <p:spPr>
          <a:xfrm>
            <a:off x="6096000" y="2672556"/>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489485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10" name="item 1 icon">
            <a:extLst>
              <a:ext uri="{FF2B5EF4-FFF2-40B4-BE49-F238E27FC236}">
                <a16:creationId xmlns:a16="http://schemas.microsoft.com/office/drawing/2014/main" id="{D486F469-B2EA-44F5-BFC4-6EF875F5E6A3}"/>
              </a:ext>
              <a:ext uri="{C183D7F6-B498-43B3-948B-1728B52AA6E4}">
                <adec:decorative xmlns:adec="http://schemas.microsoft.com/office/drawing/2017/decorative" val="1"/>
              </a:ext>
            </a:extLst>
          </p:cNvPr>
          <p:cNvSpPr>
            <a:spLocks noGrp="1"/>
          </p:cNvSpPr>
          <p:nvPr>
            <p:ph type="pic" sz="quarter" idx="16"/>
          </p:nvPr>
        </p:nvSpPr>
        <p:spPr>
          <a:xfrm>
            <a:off x="5045800" y="576130"/>
            <a:ext cx="720000" cy="720000"/>
          </a:xfrm>
        </p:spPr>
        <p:txBody>
          <a:bodyPr anchor="ctr">
            <a:normAutofit/>
          </a:bodyPr>
          <a:lstStyle>
            <a:lvl1pPr marL="0" indent="0">
              <a:buNone/>
              <a:defRPr sz="1800"/>
            </a:lvl1pPr>
          </a:lstStyle>
          <a:p>
            <a:r>
              <a:rPr lang="en-US"/>
              <a:t>Click icon to add picture</a:t>
            </a:r>
            <a:endParaRPr lang="en-GB" dirty="0"/>
          </a:p>
        </p:txBody>
      </p:sp>
      <p:sp>
        <p:nvSpPr>
          <p:cNvPr id="12" name="item 1 text">
            <a:extLst>
              <a:ext uri="{FF2B5EF4-FFF2-40B4-BE49-F238E27FC236}">
                <a16:creationId xmlns:a16="http://schemas.microsoft.com/office/drawing/2014/main" id="{ECE010FC-BD24-4903-9C3A-4C2B2B9FA823}"/>
              </a:ext>
            </a:extLst>
          </p:cNvPr>
          <p:cNvSpPr>
            <a:spLocks noGrp="1"/>
          </p:cNvSpPr>
          <p:nvPr>
            <p:ph type="body" sz="quarter" idx="17"/>
          </p:nvPr>
        </p:nvSpPr>
        <p:spPr>
          <a:xfrm>
            <a:off x="6096000" y="37417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5" name="item 2 icon">
            <a:extLst>
              <a:ext uri="{FF2B5EF4-FFF2-40B4-BE49-F238E27FC236}">
                <a16:creationId xmlns:a16="http://schemas.microsoft.com/office/drawing/2014/main" id="{3DFF34DA-4703-4A74-8FEC-ACB4205D5576}"/>
              </a:ext>
              <a:ext uri="{C183D7F6-B498-43B3-948B-1728B52AA6E4}">
                <adec:decorative xmlns:adec="http://schemas.microsoft.com/office/drawing/2017/decorative" val="1"/>
              </a:ext>
            </a:extLst>
          </p:cNvPr>
          <p:cNvSpPr>
            <a:spLocks noGrp="1"/>
          </p:cNvSpPr>
          <p:nvPr>
            <p:ph type="pic" sz="quarter" idx="10"/>
          </p:nvPr>
        </p:nvSpPr>
        <p:spPr>
          <a:xfrm>
            <a:off x="5045800" y="2239880"/>
            <a:ext cx="720000" cy="720000"/>
          </a:xfrm>
        </p:spPr>
        <p:txBody>
          <a:bodyPr anchor="ctr">
            <a:normAutofit/>
          </a:bodyPr>
          <a:lstStyle>
            <a:lvl1pPr marL="0" indent="0">
              <a:buNone/>
              <a:defRPr sz="1800"/>
            </a:lvl1pPr>
          </a:lstStyle>
          <a:p>
            <a:r>
              <a:rPr lang="en-US"/>
              <a:t>Click icon to add picture</a:t>
            </a:r>
            <a:endParaRPr lang="en-GB" dirty="0"/>
          </a:p>
        </p:txBody>
      </p:sp>
      <p:sp>
        <p:nvSpPr>
          <p:cNvPr id="19" name="item 2 text">
            <a:extLst>
              <a:ext uri="{FF2B5EF4-FFF2-40B4-BE49-F238E27FC236}">
                <a16:creationId xmlns:a16="http://schemas.microsoft.com/office/drawing/2014/main" id="{22C66AE7-E2B6-425E-B3F0-19599A1BC510}"/>
              </a:ext>
            </a:extLst>
          </p:cNvPr>
          <p:cNvSpPr>
            <a:spLocks noGrp="1"/>
          </p:cNvSpPr>
          <p:nvPr>
            <p:ph type="body" sz="quarter" idx="13"/>
          </p:nvPr>
        </p:nvSpPr>
        <p:spPr>
          <a:xfrm>
            <a:off x="6096000" y="203792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6" name="item 3 icon">
            <a:extLst>
              <a:ext uri="{FF2B5EF4-FFF2-40B4-BE49-F238E27FC236}">
                <a16:creationId xmlns:a16="http://schemas.microsoft.com/office/drawing/2014/main" id="{22B03210-1B62-4827-8EBE-34481BEE3770}"/>
              </a:ext>
              <a:ext uri="{C183D7F6-B498-43B3-948B-1728B52AA6E4}">
                <adec:decorative xmlns:adec="http://schemas.microsoft.com/office/drawing/2017/decorative" val="1"/>
              </a:ext>
            </a:extLst>
          </p:cNvPr>
          <p:cNvSpPr>
            <a:spLocks noGrp="1"/>
          </p:cNvSpPr>
          <p:nvPr>
            <p:ph type="pic" sz="quarter" idx="11"/>
          </p:nvPr>
        </p:nvSpPr>
        <p:spPr>
          <a:xfrm>
            <a:off x="5045800" y="3903630"/>
            <a:ext cx="720000" cy="720000"/>
          </a:xfrm>
        </p:spPr>
        <p:txBody>
          <a:bodyPr anchor="ctr">
            <a:normAutofit/>
          </a:bodyPr>
          <a:lstStyle>
            <a:lvl1pPr marL="0" indent="0">
              <a:buNone/>
              <a:defRPr sz="1800"/>
            </a:lvl1pPr>
          </a:lstStyle>
          <a:p>
            <a:r>
              <a:rPr lang="en-US"/>
              <a:t>Click icon to add picture</a:t>
            </a:r>
            <a:endParaRPr lang="en-GB" dirty="0"/>
          </a:p>
        </p:txBody>
      </p:sp>
      <p:sp>
        <p:nvSpPr>
          <p:cNvPr id="21" name="item 3 text">
            <a:extLst>
              <a:ext uri="{FF2B5EF4-FFF2-40B4-BE49-F238E27FC236}">
                <a16:creationId xmlns:a16="http://schemas.microsoft.com/office/drawing/2014/main" id="{08F8D4C7-F608-42A3-B96A-63BB6B164D40}"/>
              </a:ext>
            </a:extLst>
          </p:cNvPr>
          <p:cNvSpPr>
            <a:spLocks noGrp="1"/>
          </p:cNvSpPr>
          <p:nvPr>
            <p:ph type="body" sz="quarter" idx="15"/>
          </p:nvPr>
        </p:nvSpPr>
        <p:spPr>
          <a:xfrm>
            <a:off x="6096000" y="370167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7" name="item 4 icon">
            <a:extLst>
              <a:ext uri="{FF2B5EF4-FFF2-40B4-BE49-F238E27FC236}">
                <a16:creationId xmlns:a16="http://schemas.microsoft.com/office/drawing/2014/main" id="{456A4C59-0B88-45FA-98C8-3F590739C358}"/>
              </a:ext>
              <a:ext uri="{C183D7F6-B498-43B3-948B-1728B52AA6E4}">
                <adec:decorative xmlns:adec="http://schemas.microsoft.com/office/drawing/2017/decorative" val="1"/>
              </a:ext>
            </a:extLst>
          </p:cNvPr>
          <p:cNvSpPr>
            <a:spLocks noGrp="1"/>
          </p:cNvSpPr>
          <p:nvPr>
            <p:ph type="pic" sz="quarter" idx="12"/>
          </p:nvPr>
        </p:nvSpPr>
        <p:spPr>
          <a:xfrm>
            <a:off x="5045800" y="5567381"/>
            <a:ext cx="720000" cy="720000"/>
          </a:xfrm>
        </p:spPr>
        <p:txBody>
          <a:bodyPr anchor="ctr">
            <a:normAutofit/>
          </a:bodyPr>
          <a:lstStyle>
            <a:lvl1pPr marL="0" indent="0">
              <a:buNone/>
              <a:defRPr sz="1800"/>
            </a:lvl1pPr>
          </a:lstStyle>
          <a:p>
            <a:r>
              <a:rPr lang="en-US"/>
              <a:t>Click icon to add picture</a:t>
            </a:r>
            <a:endParaRPr lang="en-GB" dirty="0"/>
          </a:p>
        </p:txBody>
      </p:sp>
      <p:sp>
        <p:nvSpPr>
          <p:cNvPr id="20" name="item 4 text">
            <a:extLst>
              <a:ext uri="{FF2B5EF4-FFF2-40B4-BE49-F238E27FC236}">
                <a16:creationId xmlns:a16="http://schemas.microsoft.com/office/drawing/2014/main" id="{10DDE1EE-D1FB-4C0A-98E6-F3EA72FB2578}"/>
              </a:ext>
            </a:extLst>
          </p:cNvPr>
          <p:cNvSpPr>
            <a:spLocks noGrp="1"/>
          </p:cNvSpPr>
          <p:nvPr>
            <p:ph type="body" sz="quarter" idx="14"/>
          </p:nvPr>
        </p:nvSpPr>
        <p:spPr>
          <a:xfrm>
            <a:off x="6096000" y="5365423"/>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175592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BB8FD42-8D66-4D23-82FC-04E24B982229}"/>
              </a:ext>
            </a:extLst>
          </p:cNvPr>
          <p:cNvSpPr/>
          <p:nvPr userDrawn="1"/>
        </p:nvSpPr>
        <p:spPr>
          <a:xfrm>
            <a:off x="4704436" y="4940449"/>
            <a:ext cx="7128116" cy="151288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B8C7B32-775D-44C1-A535-B12A10989EDB}"/>
              </a:ext>
            </a:extLst>
          </p:cNvPr>
          <p:cNvSpPr/>
          <p:nvPr userDrawn="1"/>
        </p:nvSpPr>
        <p:spPr>
          <a:xfrm>
            <a:off x="4704436" y="4940450"/>
            <a:ext cx="7128116" cy="576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Callout: Down Arrow 21">
            <a:extLst>
              <a:ext uri="{FF2B5EF4-FFF2-40B4-BE49-F238E27FC236}">
                <a16:creationId xmlns:a16="http://schemas.microsoft.com/office/drawing/2014/main" id="{48DBA2A8-A630-470B-90F1-32DCC6504166}"/>
              </a:ext>
            </a:extLst>
          </p:cNvPr>
          <p:cNvSpPr/>
          <p:nvPr userDrawn="1"/>
        </p:nvSpPr>
        <p:spPr>
          <a:xfrm>
            <a:off x="4704436" y="2636552"/>
            <a:ext cx="7128116" cy="2268612"/>
          </a:xfrm>
          <a:prstGeom prst="downArrowCallout">
            <a:avLst>
              <a:gd name="adj1" fmla="val 54877"/>
              <a:gd name="adj2" fmla="val 42339"/>
              <a:gd name="adj3" fmla="val 25000"/>
              <a:gd name="adj4" fmla="val 649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A18309D-7521-497A-8378-99233FE15E44}"/>
              </a:ext>
            </a:extLst>
          </p:cNvPr>
          <p:cNvSpPr/>
          <p:nvPr userDrawn="1"/>
        </p:nvSpPr>
        <p:spPr>
          <a:xfrm>
            <a:off x="4704436" y="2636553"/>
            <a:ext cx="7128116" cy="5764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llout: Down Arrow 2">
            <a:extLst>
              <a:ext uri="{FF2B5EF4-FFF2-40B4-BE49-F238E27FC236}">
                <a16:creationId xmlns:a16="http://schemas.microsoft.com/office/drawing/2014/main" id="{E48C66A0-8D2B-4950-9EDA-940223297EED}"/>
              </a:ext>
            </a:extLst>
          </p:cNvPr>
          <p:cNvSpPr/>
          <p:nvPr userDrawn="1"/>
        </p:nvSpPr>
        <p:spPr>
          <a:xfrm>
            <a:off x="4704436" y="368300"/>
            <a:ext cx="7128116" cy="2268612"/>
          </a:xfrm>
          <a:prstGeom prst="downArrowCallout">
            <a:avLst>
              <a:gd name="adj1" fmla="val 54877"/>
              <a:gd name="adj2" fmla="val 42339"/>
              <a:gd name="adj3" fmla="val 25000"/>
              <a:gd name="adj4" fmla="val 64977"/>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8540FD3-9390-474D-A913-BE87FA5708B4}"/>
              </a:ext>
            </a:extLst>
          </p:cNvPr>
          <p:cNvSpPr/>
          <p:nvPr userDrawn="1"/>
        </p:nvSpPr>
        <p:spPr>
          <a:xfrm>
            <a:off x="4704436" y="368301"/>
            <a:ext cx="7128116" cy="5764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userDrawn="1">
            <p:ph type="body" sz="quarter" idx="13"/>
          </p:nvPr>
        </p:nvSpPr>
        <p:spPr>
          <a:xfrm>
            <a:off x="4704436" y="944725"/>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7" name="item 1 title">
            <a:extLst>
              <a:ext uri="{FF2B5EF4-FFF2-40B4-BE49-F238E27FC236}">
                <a16:creationId xmlns:a16="http://schemas.microsoft.com/office/drawing/2014/main" id="{FE63A028-DCBF-45F9-9E11-21A002B27F8C}"/>
              </a:ext>
            </a:extLst>
          </p:cNvPr>
          <p:cNvSpPr>
            <a:spLocks noGrp="1"/>
          </p:cNvSpPr>
          <p:nvPr userDrawn="1">
            <p:ph type="body" sz="quarter" idx="16" hasCustomPrompt="1"/>
          </p:nvPr>
        </p:nvSpPr>
        <p:spPr>
          <a:xfrm>
            <a:off x="4704557" y="36830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7" name="item 2 title">
            <a:extLst>
              <a:ext uri="{FF2B5EF4-FFF2-40B4-BE49-F238E27FC236}">
                <a16:creationId xmlns:a16="http://schemas.microsoft.com/office/drawing/2014/main" id="{EC9A0CF5-D97A-4EB5-939D-C4E8298EBA49}"/>
              </a:ext>
            </a:extLst>
          </p:cNvPr>
          <p:cNvSpPr>
            <a:spLocks noGrp="1"/>
          </p:cNvSpPr>
          <p:nvPr>
            <p:ph type="body" sz="quarter" idx="17" hasCustomPrompt="1"/>
          </p:nvPr>
        </p:nvSpPr>
        <p:spPr>
          <a:xfrm>
            <a:off x="4704557" y="266065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9" name="item 2 text">
            <a:extLst>
              <a:ext uri="{FF2B5EF4-FFF2-40B4-BE49-F238E27FC236}">
                <a16:creationId xmlns:a16="http://schemas.microsoft.com/office/drawing/2014/main" id="{7A08353B-DFCB-4A1B-806A-C7BDF1997B0C}"/>
              </a:ext>
            </a:extLst>
          </p:cNvPr>
          <p:cNvSpPr>
            <a:spLocks noGrp="1"/>
          </p:cNvSpPr>
          <p:nvPr>
            <p:ph type="body" sz="quarter" idx="19"/>
          </p:nvPr>
        </p:nvSpPr>
        <p:spPr>
          <a:xfrm>
            <a:off x="4704436" y="3212977"/>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8" name="item 3 title">
            <a:extLst>
              <a:ext uri="{FF2B5EF4-FFF2-40B4-BE49-F238E27FC236}">
                <a16:creationId xmlns:a16="http://schemas.microsoft.com/office/drawing/2014/main" id="{E4A0B839-DF54-4969-A3A8-455225A64181}"/>
              </a:ext>
            </a:extLst>
          </p:cNvPr>
          <p:cNvSpPr>
            <a:spLocks noGrp="1"/>
          </p:cNvSpPr>
          <p:nvPr>
            <p:ph type="body" sz="quarter" idx="18" hasCustomPrompt="1"/>
          </p:nvPr>
        </p:nvSpPr>
        <p:spPr>
          <a:xfrm>
            <a:off x="4704557" y="4940448"/>
            <a:ext cx="7127875" cy="576263"/>
          </a:xfrm>
        </p:spPr>
        <p:txBody>
          <a:bodyPr anchor="ctr">
            <a:normAutofit/>
          </a:bodyPr>
          <a:lstStyle>
            <a:lvl1pPr marL="0" indent="0" algn="ctr">
              <a:buNone/>
              <a:defRPr sz="2400">
                <a:solidFill>
                  <a:schemeClr val="tx1">
                    <a:lumMod val="50000"/>
                    <a:lumOff val="50000"/>
                  </a:schemeClr>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30" name="item 3 text">
            <a:extLst>
              <a:ext uri="{FF2B5EF4-FFF2-40B4-BE49-F238E27FC236}">
                <a16:creationId xmlns:a16="http://schemas.microsoft.com/office/drawing/2014/main" id="{10CAC2F6-FA6D-4771-8144-3C54A3B5D3D7}"/>
              </a:ext>
            </a:extLst>
          </p:cNvPr>
          <p:cNvSpPr>
            <a:spLocks noGrp="1"/>
          </p:cNvSpPr>
          <p:nvPr>
            <p:ph type="body" sz="quarter" idx="20"/>
          </p:nvPr>
        </p:nvSpPr>
        <p:spPr>
          <a:xfrm>
            <a:off x="4704436" y="5553237"/>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9032605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BB8FD42-8D66-4D23-82FC-04E24B982229}"/>
              </a:ext>
            </a:extLst>
          </p:cNvPr>
          <p:cNvSpPr/>
          <p:nvPr userDrawn="1"/>
        </p:nvSpPr>
        <p:spPr>
          <a:xfrm>
            <a:off x="4692133" y="4940449"/>
            <a:ext cx="7128116" cy="1728911"/>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B8C7B32-775D-44C1-A535-B12A10989EDB}"/>
              </a:ext>
            </a:extLst>
          </p:cNvPr>
          <p:cNvSpPr/>
          <p:nvPr userDrawn="1"/>
        </p:nvSpPr>
        <p:spPr>
          <a:xfrm>
            <a:off x="4692133" y="4940450"/>
            <a:ext cx="7128116" cy="576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allout: Down Arrow 15">
            <a:extLst>
              <a:ext uri="{FF2B5EF4-FFF2-40B4-BE49-F238E27FC236}">
                <a16:creationId xmlns:a16="http://schemas.microsoft.com/office/drawing/2014/main" id="{64EA8ADB-8BBC-4ECE-A12A-B4324A4F8AD1}"/>
              </a:ext>
              <a:ext uri="{C183D7F6-B498-43B3-948B-1728B52AA6E4}">
                <adec:decorative xmlns:adec="http://schemas.microsoft.com/office/drawing/2017/decorative" val="1"/>
              </a:ext>
            </a:extLst>
          </p:cNvPr>
          <p:cNvSpPr/>
          <p:nvPr userDrawn="1"/>
        </p:nvSpPr>
        <p:spPr>
          <a:xfrm>
            <a:off x="4692133" y="2672556"/>
            <a:ext cx="7128116" cy="2268612"/>
          </a:xfrm>
          <a:prstGeom prst="downArrowCallout">
            <a:avLst>
              <a:gd name="adj1" fmla="val 35683"/>
              <a:gd name="adj2" fmla="val 30055"/>
              <a:gd name="adj3" fmla="val 11948"/>
              <a:gd name="adj4" fmla="val 78029"/>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A18309D-7521-497A-8378-99233FE15E44}"/>
              </a:ext>
            </a:extLst>
          </p:cNvPr>
          <p:cNvSpPr/>
          <p:nvPr userDrawn="1"/>
        </p:nvSpPr>
        <p:spPr>
          <a:xfrm>
            <a:off x="4692133" y="2672556"/>
            <a:ext cx="7128116" cy="5764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llout: Down Arrow 2">
            <a:extLst>
              <a:ext uri="{FF2B5EF4-FFF2-40B4-BE49-F238E27FC236}">
                <a16:creationId xmlns:a16="http://schemas.microsoft.com/office/drawing/2014/main" id="{E48C66A0-8D2B-4950-9EDA-940223297EED}"/>
              </a:ext>
              <a:ext uri="{C183D7F6-B498-43B3-948B-1728B52AA6E4}">
                <adec:decorative xmlns:adec="http://schemas.microsoft.com/office/drawing/2017/decorative" val="1"/>
              </a:ext>
            </a:extLst>
          </p:cNvPr>
          <p:cNvSpPr/>
          <p:nvPr userDrawn="1"/>
        </p:nvSpPr>
        <p:spPr>
          <a:xfrm>
            <a:off x="4692133" y="368300"/>
            <a:ext cx="7128116" cy="2268612"/>
          </a:xfrm>
          <a:prstGeom prst="downArrowCallout">
            <a:avLst>
              <a:gd name="adj1" fmla="val 35683"/>
              <a:gd name="adj2" fmla="val 30055"/>
              <a:gd name="adj3" fmla="val 11948"/>
              <a:gd name="adj4" fmla="val 78029"/>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8540FD3-9390-474D-A913-BE87FA5708B4}"/>
              </a:ext>
            </a:extLst>
          </p:cNvPr>
          <p:cNvSpPr/>
          <p:nvPr userDrawn="1"/>
        </p:nvSpPr>
        <p:spPr>
          <a:xfrm>
            <a:off x="4692133" y="368301"/>
            <a:ext cx="7128116" cy="5764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userDrawn="1">
            <p:ph type="body" sz="quarter" idx="13"/>
          </p:nvPr>
        </p:nvSpPr>
        <p:spPr>
          <a:xfrm>
            <a:off x="4692133" y="944725"/>
            <a:ext cx="7128116" cy="114021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7" name="item 1 title">
            <a:extLst>
              <a:ext uri="{FF2B5EF4-FFF2-40B4-BE49-F238E27FC236}">
                <a16:creationId xmlns:a16="http://schemas.microsoft.com/office/drawing/2014/main" id="{FE63A028-DCBF-45F9-9E11-21A002B27F8C}"/>
              </a:ext>
            </a:extLst>
          </p:cNvPr>
          <p:cNvSpPr>
            <a:spLocks noGrp="1"/>
          </p:cNvSpPr>
          <p:nvPr userDrawn="1">
            <p:ph type="body" sz="quarter" idx="16" hasCustomPrompt="1"/>
          </p:nvPr>
        </p:nvSpPr>
        <p:spPr>
          <a:xfrm>
            <a:off x="4692254" y="36830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7" name="item 2 title">
            <a:extLst>
              <a:ext uri="{FF2B5EF4-FFF2-40B4-BE49-F238E27FC236}">
                <a16:creationId xmlns:a16="http://schemas.microsoft.com/office/drawing/2014/main" id="{EC9A0CF5-D97A-4EB5-939D-C4E8298EBA49}"/>
              </a:ext>
            </a:extLst>
          </p:cNvPr>
          <p:cNvSpPr>
            <a:spLocks noGrp="1"/>
          </p:cNvSpPr>
          <p:nvPr>
            <p:ph type="body" sz="quarter" idx="17" hasCustomPrompt="1"/>
          </p:nvPr>
        </p:nvSpPr>
        <p:spPr>
          <a:xfrm>
            <a:off x="4692254" y="266065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9" name="item 2 text">
            <a:extLst>
              <a:ext uri="{FF2B5EF4-FFF2-40B4-BE49-F238E27FC236}">
                <a16:creationId xmlns:a16="http://schemas.microsoft.com/office/drawing/2014/main" id="{7A08353B-DFCB-4A1B-806A-C7BDF1997B0C}"/>
              </a:ext>
            </a:extLst>
          </p:cNvPr>
          <p:cNvSpPr>
            <a:spLocks noGrp="1"/>
          </p:cNvSpPr>
          <p:nvPr>
            <p:ph type="body" sz="quarter" idx="19"/>
          </p:nvPr>
        </p:nvSpPr>
        <p:spPr>
          <a:xfrm>
            <a:off x="4692133" y="3248981"/>
            <a:ext cx="7128116" cy="1188131"/>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8" name="item 3 title">
            <a:extLst>
              <a:ext uri="{FF2B5EF4-FFF2-40B4-BE49-F238E27FC236}">
                <a16:creationId xmlns:a16="http://schemas.microsoft.com/office/drawing/2014/main" id="{E4A0B839-DF54-4969-A3A8-455225A64181}"/>
              </a:ext>
            </a:extLst>
          </p:cNvPr>
          <p:cNvSpPr>
            <a:spLocks noGrp="1"/>
          </p:cNvSpPr>
          <p:nvPr>
            <p:ph type="body" sz="quarter" idx="18" hasCustomPrompt="1"/>
          </p:nvPr>
        </p:nvSpPr>
        <p:spPr>
          <a:xfrm>
            <a:off x="4692254" y="4940448"/>
            <a:ext cx="7127875" cy="576263"/>
          </a:xfrm>
        </p:spPr>
        <p:txBody>
          <a:bodyPr anchor="ctr">
            <a:normAutofit/>
          </a:bodyPr>
          <a:lstStyle>
            <a:lvl1pPr marL="0" indent="0" algn="ctr">
              <a:buNone/>
              <a:defRPr sz="2400">
                <a:solidFill>
                  <a:schemeClr val="tx1">
                    <a:lumMod val="50000"/>
                    <a:lumOff val="50000"/>
                  </a:schemeClr>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30" name="item 3 text">
            <a:extLst>
              <a:ext uri="{FF2B5EF4-FFF2-40B4-BE49-F238E27FC236}">
                <a16:creationId xmlns:a16="http://schemas.microsoft.com/office/drawing/2014/main" id="{10CAC2F6-FA6D-4771-8144-3C54A3B5D3D7}"/>
              </a:ext>
            </a:extLst>
          </p:cNvPr>
          <p:cNvSpPr>
            <a:spLocks noGrp="1"/>
          </p:cNvSpPr>
          <p:nvPr>
            <p:ph type="body" sz="quarter" idx="20"/>
          </p:nvPr>
        </p:nvSpPr>
        <p:spPr>
          <a:xfrm>
            <a:off x="4692133" y="5517233"/>
            <a:ext cx="7128116" cy="1152127"/>
          </a:xfrm>
          <a:ln>
            <a:solidFill>
              <a:schemeClr val="bg1">
                <a:lumMod val="85000"/>
              </a:schemeClr>
            </a:solidFill>
          </a:ln>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4758654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Tree>
    <p:extLst>
      <p:ext uri="{BB962C8B-B14F-4D97-AF65-F5344CB8AC3E}">
        <p14:creationId xmlns:p14="http://schemas.microsoft.com/office/powerpoint/2010/main" val="40222884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F48A89A6-F71A-4C4C-9C41-65CC258133AA}"/>
              </a:ext>
            </a:extLst>
          </p:cNvPr>
          <p:cNvSpPr>
            <a:spLocks noGrp="1"/>
          </p:cNvSpPr>
          <p:nvPr>
            <p:ph type="body" sz="quarter" idx="10"/>
          </p:nvPr>
        </p:nvSpPr>
        <p:spPr>
          <a:xfrm>
            <a:off x="4745038" y="368300"/>
            <a:ext cx="7112000" cy="612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088836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ey-subtitle">
    <p:bg>
      <p:bgRef idx="1001">
        <a:schemeClr val="bg1"/>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036888" y="2105161"/>
            <a:ext cx="6119812" cy="1325563"/>
          </a:xfrm>
        </p:spPr>
        <p:txBody>
          <a:bodyPr anchor="b"/>
          <a:lstStyle>
            <a:lvl1pPr algn="ctr">
              <a:defRPr>
                <a:solidFill>
                  <a:schemeClr val="tx1">
                    <a:lumMod val="65000"/>
                    <a:lumOff val="35000"/>
                  </a:schemeClr>
                </a:solidFill>
                <a:latin typeface="+mj-lt"/>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3036888" y="3631232"/>
            <a:ext cx="6119812" cy="877888"/>
          </a:xfrm>
        </p:spPr>
        <p:txBody>
          <a:bodyPr anchor="t"/>
          <a:lstStyle>
            <a:lvl1pPr marL="0" indent="0" algn="ctr">
              <a:buNone/>
              <a:defRPr>
                <a:solidFill>
                  <a:schemeClr val="tx1">
                    <a:lumMod val="65000"/>
                    <a:lumOff val="35000"/>
                  </a:schemeClr>
                </a:solidFill>
              </a:defRPr>
            </a:lvl1pPr>
          </a:lstStyle>
          <a:p>
            <a:pPr lvl="0"/>
            <a:r>
              <a:rPr lang="en-GB" dirty="0"/>
              <a:t>Click to edit master subtitle</a:t>
            </a:r>
          </a:p>
        </p:txBody>
      </p:sp>
      <p:cxnSp>
        <p:nvCxnSpPr>
          <p:cNvPr id="5" name="Straight Connector 4">
            <a:extLst>
              <a:ext uri="{FF2B5EF4-FFF2-40B4-BE49-F238E27FC236}">
                <a16:creationId xmlns:a16="http://schemas.microsoft.com/office/drawing/2014/main" id="{F26E76E3-1968-4656-A53B-467E6787E694}"/>
              </a:ext>
            </a:extLst>
          </p:cNvPr>
          <p:cNvCxnSpPr/>
          <p:nvPr userDrawn="1"/>
        </p:nvCxnSpPr>
        <p:spPr>
          <a:xfrm>
            <a:off x="4117975" y="3429000"/>
            <a:ext cx="396398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470348"/>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 light">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chemeClr val="bg1">
              <a:lumMod val="85000"/>
            </a:schemeClr>
          </a:solidFill>
        </p:spPr>
        <p:txBody>
          <a:body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tx1">
                    <a:lumMod val="65000"/>
                    <a:lumOff val="3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18104951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46869" y="2179785"/>
            <a:ext cx="3602036" cy="1764195"/>
          </a:xfrm>
        </p:spPr>
        <p:txBody>
          <a:bodyPr anchor="b">
            <a:normAutofit/>
          </a:bodyPr>
          <a:lstStyle>
            <a:lvl1pPr algn="ctr">
              <a:defRPr sz="3200" b="0">
                <a:solidFill>
                  <a:schemeClr val="tx1">
                    <a:lumMod val="75000"/>
                    <a:lumOff val="25000"/>
                  </a:schemeClr>
                </a:solidFill>
                <a:latin typeface="Montserrat SemiBold" panose="00000700000000000000" pitchFamily="50" charset="0"/>
              </a:defRPr>
            </a:lvl1pPr>
          </a:lstStyle>
          <a:p>
            <a:r>
              <a:rPr lang="en-US" dirty="0"/>
              <a:t>Click to edit master title style</a:t>
            </a:r>
            <a:endParaRPr lang="en-GB" dirty="0"/>
          </a:p>
        </p:txBody>
      </p:sp>
      <p:sp>
        <p:nvSpPr>
          <p:cNvPr id="15" name="item 1 icon">
            <a:extLst>
              <a:ext uri="{FF2B5EF4-FFF2-40B4-BE49-F238E27FC236}">
                <a16:creationId xmlns:a16="http://schemas.microsoft.com/office/drawing/2014/main" id="{3DFF34DA-4703-4A74-8FEC-ACB4205D5576}"/>
              </a:ext>
              <a:ext uri="{C183D7F6-B498-43B3-948B-1728B52AA6E4}">
                <adec:decorative xmlns:adec="http://schemas.microsoft.com/office/drawing/2017/decorative" val="1"/>
              </a:ext>
            </a:extLst>
          </p:cNvPr>
          <p:cNvSpPr>
            <a:spLocks noGrp="1"/>
          </p:cNvSpPr>
          <p:nvPr>
            <p:ph type="pic" sz="quarter" idx="10"/>
          </p:nvPr>
        </p:nvSpPr>
        <p:spPr>
          <a:xfrm>
            <a:off x="4728922" y="1089025"/>
            <a:ext cx="1008063" cy="1008062"/>
          </a:xfrm>
        </p:spPr>
        <p:txBody>
          <a:bodyPr anchor="ctr">
            <a:normAutofit/>
          </a:bodyPr>
          <a:lstStyle>
            <a:lvl1pPr marL="0" indent="0">
              <a:buNone/>
              <a:defRPr sz="1800"/>
            </a:lvl1pPr>
          </a:lstStyle>
          <a:p>
            <a:r>
              <a:rPr lang="en-US"/>
              <a:t>Click icon to add picture</a:t>
            </a:r>
            <a:endParaRPr lang="en-GB" dirty="0"/>
          </a:p>
        </p:txBody>
      </p:sp>
      <p:sp>
        <p:nvSpPr>
          <p:cNvPr id="16" name="item 2 icon">
            <a:extLst>
              <a:ext uri="{FF2B5EF4-FFF2-40B4-BE49-F238E27FC236}">
                <a16:creationId xmlns:a16="http://schemas.microsoft.com/office/drawing/2014/main" id="{22B03210-1B62-4827-8EBE-34481BEE3770}"/>
              </a:ext>
              <a:ext uri="{C183D7F6-B498-43B3-948B-1728B52AA6E4}">
                <adec:decorative xmlns:adec="http://schemas.microsoft.com/office/drawing/2017/decorative" val="1"/>
              </a:ext>
            </a:extLst>
          </p:cNvPr>
          <p:cNvSpPr>
            <a:spLocks noGrp="1"/>
          </p:cNvSpPr>
          <p:nvPr>
            <p:ph type="pic" sz="quarter" idx="11"/>
          </p:nvPr>
        </p:nvSpPr>
        <p:spPr>
          <a:xfrm>
            <a:off x="4728922" y="2924968"/>
            <a:ext cx="1008063" cy="1008062"/>
          </a:xfrm>
        </p:spPr>
        <p:txBody>
          <a:bodyPr anchor="ctr">
            <a:normAutofit/>
          </a:bodyPr>
          <a:lstStyle>
            <a:lvl1pPr marL="0" indent="0">
              <a:buNone/>
              <a:defRPr sz="1800"/>
            </a:lvl1pPr>
          </a:lstStyle>
          <a:p>
            <a:r>
              <a:rPr lang="en-US"/>
              <a:t>Click icon to add picture</a:t>
            </a:r>
            <a:endParaRPr lang="en-GB" dirty="0"/>
          </a:p>
        </p:txBody>
      </p:sp>
      <p:sp>
        <p:nvSpPr>
          <p:cNvPr id="17" name="item 3 icon">
            <a:extLst>
              <a:ext uri="{FF2B5EF4-FFF2-40B4-BE49-F238E27FC236}">
                <a16:creationId xmlns:a16="http://schemas.microsoft.com/office/drawing/2014/main" id="{456A4C59-0B88-45FA-98C8-3F590739C358}"/>
              </a:ext>
              <a:ext uri="{C183D7F6-B498-43B3-948B-1728B52AA6E4}">
                <adec:decorative xmlns:adec="http://schemas.microsoft.com/office/drawing/2017/decorative" val="1"/>
              </a:ext>
            </a:extLst>
          </p:cNvPr>
          <p:cNvSpPr>
            <a:spLocks noGrp="1"/>
          </p:cNvSpPr>
          <p:nvPr>
            <p:ph type="pic" sz="quarter" idx="12"/>
          </p:nvPr>
        </p:nvSpPr>
        <p:spPr>
          <a:xfrm>
            <a:off x="4728922" y="4760912"/>
            <a:ext cx="1008063" cy="1008062"/>
          </a:xfrm>
        </p:spPr>
        <p:txBody>
          <a:bodyPr anchor="ctr">
            <a:normAutofit/>
          </a:bodyPr>
          <a:lstStyle>
            <a:lvl1pPr marL="0" indent="0">
              <a:buNone/>
              <a:defRPr sz="1800"/>
            </a:lvl1pPr>
          </a:lstStyle>
          <a:p>
            <a:r>
              <a:rPr lang="en-US"/>
              <a:t>Click icon to add picture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p:ph type="body" sz="quarter" idx="13"/>
          </p:nvPr>
        </p:nvSpPr>
        <p:spPr>
          <a:xfrm>
            <a:off x="6096000" y="836613"/>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0" name="item 3 text">
            <a:extLst>
              <a:ext uri="{FF2B5EF4-FFF2-40B4-BE49-F238E27FC236}">
                <a16:creationId xmlns:a16="http://schemas.microsoft.com/office/drawing/2014/main" id="{10DDE1EE-D1FB-4C0A-98E6-F3EA72FB2578}"/>
              </a:ext>
            </a:extLst>
          </p:cNvPr>
          <p:cNvSpPr>
            <a:spLocks noGrp="1"/>
          </p:cNvSpPr>
          <p:nvPr>
            <p:ph type="body" sz="quarter" idx="14"/>
          </p:nvPr>
        </p:nvSpPr>
        <p:spPr>
          <a:xfrm>
            <a:off x="6096000" y="4508500"/>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1" name="item 2 text">
            <a:extLst>
              <a:ext uri="{FF2B5EF4-FFF2-40B4-BE49-F238E27FC236}">
                <a16:creationId xmlns:a16="http://schemas.microsoft.com/office/drawing/2014/main" id="{08F8D4C7-F608-42A3-B96A-63BB6B164D40}"/>
              </a:ext>
            </a:extLst>
          </p:cNvPr>
          <p:cNvSpPr>
            <a:spLocks noGrp="1"/>
          </p:cNvSpPr>
          <p:nvPr>
            <p:ph type="body" sz="quarter" idx="15"/>
          </p:nvPr>
        </p:nvSpPr>
        <p:spPr>
          <a:xfrm>
            <a:off x="6096000" y="2672556"/>
            <a:ext cx="5761038" cy="151288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861466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46869" y="2179785"/>
            <a:ext cx="3602036" cy="1764195"/>
          </a:xfrm>
        </p:spPr>
        <p:txBody>
          <a:bodyPr anchor="b">
            <a:normAutofit/>
          </a:bodyPr>
          <a:lstStyle>
            <a:lvl1pPr algn="ctr">
              <a:defRPr sz="32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10" name="item 1 icon">
            <a:extLst>
              <a:ext uri="{FF2B5EF4-FFF2-40B4-BE49-F238E27FC236}">
                <a16:creationId xmlns:a16="http://schemas.microsoft.com/office/drawing/2014/main" id="{D486F469-B2EA-44F5-BFC4-6EF875F5E6A3}"/>
              </a:ext>
              <a:ext uri="{C183D7F6-B498-43B3-948B-1728B52AA6E4}">
                <adec:decorative xmlns:adec="http://schemas.microsoft.com/office/drawing/2017/decorative" val="1"/>
              </a:ext>
            </a:extLst>
          </p:cNvPr>
          <p:cNvSpPr>
            <a:spLocks noGrp="1"/>
          </p:cNvSpPr>
          <p:nvPr>
            <p:ph type="pic" sz="quarter" idx="16"/>
          </p:nvPr>
        </p:nvSpPr>
        <p:spPr>
          <a:xfrm>
            <a:off x="5045800" y="576130"/>
            <a:ext cx="720000" cy="720000"/>
          </a:xfrm>
        </p:spPr>
        <p:txBody>
          <a:bodyPr anchor="ctr">
            <a:normAutofit/>
          </a:bodyPr>
          <a:lstStyle>
            <a:lvl1pPr marL="0" indent="0">
              <a:buNone/>
              <a:defRPr sz="1800"/>
            </a:lvl1pPr>
          </a:lstStyle>
          <a:p>
            <a:r>
              <a:rPr lang="en-US"/>
              <a:t>Click icon to add picture</a:t>
            </a:r>
            <a:endParaRPr lang="en-GB" dirty="0"/>
          </a:p>
        </p:txBody>
      </p:sp>
      <p:sp>
        <p:nvSpPr>
          <p:cNvPr id="12" name="item 1 text">
            <a:extLst>
              <a:ext uri="{FF2B5EF4-FFF2-40B4-BE49-F238E27FC236}">
                <a16:creationId xmlns:a16="http://schemas.microsoft.com/office/drawing/2014/main" id="{ECE010FC-BD24-4903-9C3A-4C2B2B9FA823}"/>
              </a:ext>
            </a:extLst>
          </p:cNvPr>
          <p:cNvSpPr>
            <a:spLocks noGrp="1"/>
          </p:cNvSpPr>
          <p:nvPr>
            <p:ph type="body" sz="quarter" idx="17"/>
          </p:nvPr>
        </p:nvSpPr>
        <p:spPr>
          <a:xfrm>
            <a:off x="6096000" y="37417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5" name="item 2 icon">
            <a:extLst>
              <a:ext uri="{FF2B5EF4-FFF2-40B4-BE49-F238E27FC236}">
                <a16:creationId xmlns:a16="http://schemas.microsoft.com/office/drawing/2014/main" id="{3DFF34DA-4703-4A74-8FEC-ACB4205D5576}"/>
              </a:ext>
              <a:ext uri="{C183D7F6-B498-43B3-948B-1728B52AA6E4}">
                <adec:decorative xmlns:adec="http://schemas.microsoft.com/office/drawing/2017/decorative" val="1"/>
              </a:ext>
            </a:extLst>
          </p:cNvPr>
          <p:cNvSpPr>
            <a:spLocks noGrp="1"/>
          </p:cNvSpPr>
          <p:nvPr>
            <p:ph type="pic" sz="quarter" idx="10"/>
          </p:nvPr>
        </p:nvSpPr>
        <p:spPr>
          <a:xfrm>
            <a:off x="5045800" y="2239880"/>
            <a:ext cx="720000" cy="720000"/>
          </a:xfrm>
        </p:spPr>
        <p:txBody>
          <a:bodyPr anchor="ctr">
            <a:normAutofit/>
          </a:bodyPr>
          <a:lstStyle>
            <a:lvl1pPr marL="0" indent="0">
              <a:buNone/>
              <a:defRPr sz="1800"/>
            </a:lvl1pPr>
          </a:lstStyle>
          <a:p>
            <a:r>
              <a:rPr lang="en-US"/>
              <a:t>Click icon to add picture</a:t>
            </a:r>
            <a:endParaRPr lang="en-GB" dirty="0"/>
          </a:p>
        </p:txBody>
      </p:sp>
      <p:sp>
        <p:nvSpPr>
          <p:cNvPr id="19" name="item 2 text">
            <a:extLst>
              <a:ext uri="{FF2B5EF4-FFF2-40B4-BE49-F238E27FC236}">
                <a16:creationId xmlns:a16="http://schemas.microsoft.com/office/drawing/2014/main" id="{22C66AE7-E2B6-425E-B3F0-19599A1BC510}"/>
              </a:ext>
            </a:extLst>
          </p:cNvPr>
          <p:cNvSpPr>
            <a:spLocks noGrp="1"/>
          </p:cNvSpPr>
          <p:nvPr>
            <p:ph type="body" sz="quarter" idx="13"/>
          </p:nvPr>
        </p:nvSpPr>
        <p:spPr>
          <a:xfrm>
            <a:off x="6096000" y="203792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6" name="item 3 icon">
            <a:extLst>
              <a:ext uri="{FF2B5EF4-FFF2-40B4-BE49-F238E27FC236}">
                <a16:creationId xmlns:a16="http://schemas.microsoft.com/office/drawing/2014/main" id="{22B03210-1B62-4827-8EBE-34481BEE3770}"/>
              </a:ext>
              <a:ext uri="{C183D7F6-B498-43B3-948B-1728B52AA6E4}">
                <adec:decorative xmlns:adec="http://schemas.microsoft.com/office/drawing/2017/decorative" val="1"/>
              </a:ext>
            </a:extLst>
          </p:cNvPr>
          <p:cNvSpPr>
            <a:spLocks noGrp="1"/>
          </p:cNvSpPr>
          <p:nvPr>
            <p:ph type="pic" sz="quarter" idx="11"/>
          </p:nvPr>
        </p:nvSpPr>
        <p:spPr>
          <a:xfrm>
            <a:off x="5045800" y="3903630"/>
            <a:ext cx="720000" cy="720000"/>
          </a:xfrm>
        </p:spPr>
        <p:txBody>
          <a:bodyPr anchor="ctr">
            <a:normAutofit/>
          </a:bodyPr>
          <a:lstStyle>
            <a:lvl1pPr marL="0" indent="0">
              <a:buNone/>
              <a:defRPr sz="1800"/>
            </a:lvl1pPr>
          </a:lstStyle>
          <a:p>
            <a:r>
              <a:rPr lang="en-US"/>
              <a:t>Click icon to add picture</a:t>
            </a:r>
            <a:endParaRPr lang="en-GB" dirty="0"/>
          </a:p>
        </p:txBody>
      </p:sp>
      <p:sp>
        <p:nvSpPr>
          <p:cNvPr id="21" name="item 3 text">
            <a:extLst>
              <a:ext uri="{FF2B5EF4-FFF2-40B4-BE49-F238E27FC236}">
                <a16:creationId xmlns:a16="http://schemas.microsoft.com/office/drawing/2014/main" id="{08F8D4C7-F608-42A3-B96A-63BB6B164D40}"/>
              </a:ext>
            </a:extLst>
          </p:cNvPr>
          <p:cNvSpPr>
            <a:spLocks noGrp="1"/>
          </p:cNvSpPr>
          <p:nvPr>
            <p:ph type="body" sz="quarter" idx="15"/>
          </p:nvPr>
        </p:nvSpPr>
        <p:spPr>
          <a:xfrm>
            <a:off x="6096000" y="3701672"/>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17" name="item 4 icon">
            <a:extLst>
              <a:ext uri="{FF2B5EF4-FFF2-40B4-BE49-F238E27FC236}">
                <a16:creationId xmlns:a16="http://schemas.microsoft.com/office/drawing/2014/main" id="{456A4C59-0B88-45FA-98C8-3F590739C358}"/>
              </a:ext>
              <a:ext uri="{C183D7F6-B498-43B3-948B-1728B52AA6E4}">
                <adec:decorative xmlns:adec="http://schemas.microsoft.com/office/drawing/2017/decorative" val="1"/>
              </a:ext>
            </a:extLst>
          </p:cNvPr>
          <p:cNvSpPr>
            <a:spLocks noGrp="1"/>
          </p:cNvSpPr>
          <p:nvPr>
            <p:ph type="pic" sz="quarter" idx="12"/>
          </p:nvPr>
        </p:nvSpPr>
        <p:spPr>
          <a:xfrm>
            <a:off x="5045800" y="5567381"/>
            <a:ext cx="720000" cy="720000"/>
          </a:xfrm>
        </p:spPr>
        <p:txBody>
          <a:bodyPr anchor="ctr">
            <a:normAutofit/>
          </a:bodyPr>
          <a:lstStyle>
            <a:lvl1pPr marL="0" indent="0">
              <a:buNone/>
              <a:defRPr sz="1800"/>
            </a:lvl1pPr>
          </a:lstStyle>
          <a:p>
            <a:r>
              <a:rPr lang="en-US"/>
              <a:t>Click icon to add picture</a:t>
            </a:r>
            <a:endParaRPr lang="en-GB" dirty="0"/>
          </a:p>
        </p:txBody>
      </p:sp>
      <p:sp>
        <p:nvSpPr>
          <p:cNvPr id="20" name="item 4 text">
            <a:extLst>
              <a:ext uri="{FF2B5EF4-FFF2-40B4-BE49-F238E27FC236}">
                <a16:creationId xmlns:a16="http://schemas.microsoft.com/office/drawing/2014/main" id="{10DDE1EE-D1FB-4C0A-98E6-F3EA72FB2578}"/>
              </a:ext>
            </a:extLst>
          </p:cNvPr>
          <p:cNvSpPr>
            <a:spLocks noGrp="1"/>
          </p:cNvSpPr>
          <p:nvPr>
            <p:ph type="body" sz="quarter" idx="14"/>
          </p:nvPr>
        </p:nvSpPr>
        <p:spPr>
          <a:xfrm>
            <a:off x="6096000" y="5365423"/>
            <a:ext cx="5761038" cy="1123917"/>
          </a:xfrm>
        </p:spPr>
        <p:txBody>
          <a:bodyPr anchor="ctr">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7537683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BB8FD42-8D66-4D23-82FC-04E24B982229}"/>
              </a:ext>
            </a:extLst>
          </p:cNvPr>
          <p:cNvSpPr/>
          <p:nvPr userDrawn="1"/>
        </p:nvSpPr>
        <p:spPr>
          <a:xfrm>
            <a:off x="4704436" y="4940449"/>
            <a:ext cx="7128116" cy="1512887"/>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B8C7B32-775D-44C1-A535-B12A10989EDB}"/>
              </a:ext>
            </a:extLst>
          </p:cNvPr>
          <p:cNvSpPr/>
          <p:nvPr userDrawn="1"/>
        </p:nvSpPr>
        <p:spPr>
          <a:xfrm>
            <a:off x="4704436" y="4940450"/>
            <a:ext cx="7128116" cy="576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Callout: Down Arrow 21">
            <a:extLst>
              <a:ext uri="{FF2B5EF4-FFF2-40B4-BE49-F238E27FC236}">
                <a16:creationId xmlns:a16="http://schemas.microsoft.com/office/drawing/2014/main" id="{48DBA2A8-A630-470B-90F1-32DCC6504166}"/>
              </a:ext>
            </a:extLst>
          </p:cNvPr>
          <p:cNvSpPr/>
          <p:nvPr userDrawn="1"/>
        </p:nvSpPr>
        <p:spPr>
          <a:xfrm>
            <a:off x="4704436" y="2636552"/>
            <a:ext cx="7128116" cy="2268612"/>
          </a:xfrm>
          <a:prstGeom prst="downArrowCallout">
            <a:avLst>
              <a:gd name="adj1" fmla="val 54877"/>
              <a:gd name="adj2" fmla="val 42339"/>
              <a:gd name="adj3" fmla="val 25000"/>
              <a:gd name="adj4" fmla="val 64977"/>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A18309D-7521-497A-8378-99233FE15E44}"/>
              </a:ext>
            </a:extLst>
          </p:cNvPr>
          <p:cNvSpPr/>
          <p:nvPr userDrawn="1"/>
        </p:nvSpPr>
        <p:spPr>
          <a:xfrm>
            <a:off x="4704436" y="2636553"/>
            <a:ext cx="7128116" cy="5764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llout: Down Arrow 2">
            <a:extLst>
              <a:ext uri="{FF2B5EF4-FFF2-40B4-BE49-F238E27FC236}">
                <a16:creationId xmlns:a16="http://schemas.microsoft.com/office/drawing/2014/main" id="{E48C66A0-8D2B-4950-9EDA-940223297EED}"/>
              </a:ext>
            </a:extLst>
          </p:cNvPr>
          <p:cNvSpPr/>
          <p:nvPr userDrawn="1"/>
        </p:nvSpPr>
        <p:spPr>
          <a:xfrm>
            <a:off x="4704436" y="368300"/>
            <a:ext cx="7128116" cy="2268612"/>
          </a:xfrm>
          <a:prstGeom prst="downArrowCallout">
            <a:avLst>
              <a:gd name="adj1" fmla="val 54877"/>
              <a:gd name="adj2" fmla="val 42339"/>
              <a:gd name="adj3" fmla="val 25000"/>
              <a:gd name="adj4" fmla="val 64977"/>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8540FD3-9390-474D-A913-BE87FA5708B4}"/>
              </a:ext>
            </a:extLst>
          </p:cNvPr>
          <p:cNvSpPr/>
          <p:nvPr userDrawn="1"/>
        </p:nvSpPr>
        <p:spPr>
          <a:xfrm>
            <a:off x="4704436" y="368301"/>
            <a:ext cx="7128116" cy="5764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tx1">
                    <a:lumMod val="75000"/>
                    <a:lumOff val="25000"/>
                  </a:schemeClr>
                </a:solidFill>
                <a:latin typeface="Montserrat SemiBold" panose="00000700000000000000" pitchFamily="50" charset="0"/>
              </a:defRPr>
            </a:lvl1pPr>
          </a:lstStyle>
          <a:p>
            <a:r>
              <a:rPr lang="en-US" dirty="0"/>
              <a:t>Click to edit master title style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userDrawn="1">
            <p:ph type="body" sz="quarter" idx="13"/>
          </p:nvPr>
        </p:nvSpPr>
        <p:spPr>
          <a:xfrm>
            <a:off x="4704436" y="944725"/>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7" name="item 1 title">
            <a:extLst>
              <a:ext uri="{FF2B5EF4-FFF2-40B4-BE49-F238E27FC236}">
                <a16:creationId xmlns:a16="http://schemas.microsoft.com/office/drawing/2014/main" id="{FE63A028-DCBF-45F9-9E11-21A002B27F8C}"/>
              </a:ext>
            </a:extLst>
          </p:cNvPr>
          <p:cNvSpPr>
            <a:spLocks noGrp="1"/>
          </p:cNvSpPr>
          <p:nvPr userDrawn="1">
            <p:ph type="body" sz="quarter" idx="16" hasCustomPrompt="1"/>
          </p:nvPr>
        </p:nvSpPr>
        <p:spPr>
          <a:xfrm>
            <a:off x="4704557" y="36830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7" name="item 2 title">
            <a:extLst>
              <a:ext uri="{FF2B5EF4-FFF2-40B4-BE49-F238E27FC236}">
                <a16:creationId xmlns:a16="http://schemas.microsoft.com/office/drawing/2014/main" id="{EC9A0CF5-D97A-4EB5-939D-C4E8298EBA49}"/>
              </a:ext>
            </a:extLst>
          </p:cNvPr>
          <p:cNvSpPr>
            <a:spLocks noGrp="1"/>
          </p:cNvSpPr>
          <p:nvPr>
            <p:ph type="body" sz="quarter" idx="17" hasCustomPrompt="1"/>
          </p:nvPr>
        </p:nvSpPr>
        <p:spPr>
          <a:xfrm>
            <a:off x="4704557" y="266065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9" name="item 2 text">
            <a:extLst>
              <a:ext uri="{FF2B5EF4-FFF2-40B4-BE49-F238E27FC236}">
                <a16:creationId xmlns:a16="http://schemas.microsoft.com/office/drawing/2014/main" id="{7A08353B-DFCB-4A1B-806A-C7BDF1997B0C}"/>
              </a:ext>
            </a:extLst>
          </p:cNvPr>
          <p:cNvSpPr>
            <a:spLocks noGrp="1"/>
          </p:cNvSpPr>
          <p:nvPr>
            <p:ph type="body" sz="quarter" idx="19"/>
          </p:nvPr>
        </p:nvSpPr>
        <p:spPr>
          <a:xfrm>
            <a:off x="4704436" y="3212977"/>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8" name="item 3 title">
            <a:extLst>
              <a:ext uri="{FF2B5EF4-FFF2-40B4-BE49-F238E27FC236}">
                <a16:creationId xmlns:a16="http://schemas.microsoft.com/office/drawing/2014/main" id="{E4A0B839-DF54-4969-A3A8-455225A64181}"/>
              </a:ext>
            </a:extLst>
          </p:cNvPr>
          <p:cNvSpPr>
            <a:spLocks noGrp="1"/>
          </p:cNvSpPr>
          <p:nvPr>
            <p:ph type="body" sz="quarter" idx="18" hasCustomPrompt="1"/>
          </p:nvPr>
        </p:nvSpPr>
        <p:spPr>
          <a:xfrm>
            <a:off x="4704557" y="4940448"/>
            <a:ext cx="7127875" cy="576263"/>
          </a:xfrm>
        </p:spPr>
        <p:txBody>
          <a:bodyPr anchor="ctr">
            <a:normAutofit/>
          </a:bodyPr>
          <a:lstStyle>
            <a:lvl1pPr marL="0" indent="0" algn="ctr">
              <a:buNone/>
              <a:defRPr sz="2400">
                <a:solidFill>
                  <a:schemeClr val="tx1">
                    <a:lumMod val="50000"/>
                    <a:lumOff val="50000"/>
                  </a:schemeClr>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30" name="item 3 text">
            <a:extLst>
              <a:ext uri="{FF2B5EF4-FFF2-40B4-BE49-F238E27FC236}">
                <a16:creationId xmlns:a16="http://schemas.microsoft.com/office/drawing/2014/main" id="{10CAC2F6-FA6D-4771-8144-3C54A3B5D3D7}"/>
              </a:ext>
            </a:extLst>
          </p:cNvPr>
          <p:cNvSpPr>
            <a:spLocks noGrp="1"/>
          </p:cNvSpPr>
          <p:nvPr>
            <p:ph type="body" sz="quarter" idx="20"/>
          </p:nvPr>
        </p:nvSpPr>
        <p:spPr>
          <a:xfrm>
            <a:off x="4704436" y="5553237"/>
            <a:ext cx="7128116" cy="90009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741935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4295775" cy="68849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2BB8FD42-8D66-4D23-82FC-04E24B982229}"/>
              </a:ext>
            </a:extLst>
          </p:cNvPr>
          <p:cNvSpPr/>
          <p:nvPr userDrawn="1"/>
        </p:nvSpPr>
        <p:spPr>
          <a:xfrm>
            <a:off x="4692133" y="4940449"/>
            <a:ext cx="7128116" cy="1728911"/>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0B8C7B32-775D-44C1-A535-B12A10989EDB}"/>
              </a:ext>
            </a:extLst>
          </p:cNvPr>
          <p:cNvSpPr/>
          <p:nvPr userDrawn="1"/>
        </p:nvSpPr>
        <p:spPr>
          <a:xfrm>
            <a:off x="4692133" y="4940450"/>
            <a:ext cx="7128116" cy="5764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allout: Down Arrow 15">
            <a:extLst>
              <a:ext uri="{FF2B5EF4-FFF2-40B4-BE49-F238E27FC236}">
                <a16:creationId xmlns:a16="http://schemas.microsoft.com/office/drawing/2014/main" id="{64EA8ADB-8BBC-4ECE-A12A-B4324A4F8AD1}"/>
              </a:ext>
              <a:ext uri="{C183D7F6-B498-43B3-948B-1728B52AA6E4}">
                <adec:decorative xmlns:adec="http://schemas.microsoft.com/office/drawing/2017/decorative" val="1"/>
              </a:ext>
            </a:extLst>
          </p:cNvPr>
          <p:cNvSpPr/>
          <p:nvPr userDrawn="1"/>
        </p:nvSpPr>
        <p:spPr>
          <a:xfrm>
            <a:off x="4692133" y="2672556"/>
            <a:ext cx="7128116" cy="2268612"/>
          </a:xfrm>
          <a:prstGeom prst="downArrowCallout">
            <a:avLst>
              <a:gd name="adj1" fmla="val 35683"/>
              <a:gd name="adj2" fmla="val 30055"/>
              <a:gd name="adj3" fmla="val 11948"/>
              <a:gd name="adj4" fmla="val 78029"/>
            </a:avLst>
          </a:prstGeom>
          <a:solidFill>
            <a:schemeClr val="bg1"/>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A18309D-7521-497A-8378-99233FE15E44}"/>
              </a:ext>
            </a:extLst>
          </p:cNvPr>
          <p:cNvSpPr/>
          <p:nvPr userDrawn="1"/>
        </p:nvSpPr>
        <p:spPr>
          <a:xfrm>
            <a:off x="4692133" y="2672556"/>
            <a:ext cx="7128116" cy="57642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llout: Down Arrow 2">
            <a:extLst>
              <a:ext uri="{FF2B5EF4-FFF2-40B4-BE49-F238E27FC236}">
                <a16:creationId xmlns:a16="http://schemas.microsoft.com/office/drawing/2014/main" id="{E48C66A0-8D2B-4950-9EDA-940223297EED}"/>
              </a:ext>
              <a:ext uri="{C183D7F6-B498-43B3-948B-1728B52AA6E4}">
                <adec:decorative xmlns:adec="http://schemas.microsoft.com/office/drawing/2017/decorative" val="1"/>
              </a:ext>
            </a:extLst>
          </p:cNvPr>
          <p:cNvSpPr/>
          <p:nvPr userDrawn="1"/>
        </p:nvSpPr>
        <p:spPr>
          <a:xfrm>
            <a:off x="4692133" y="368300"/>
            <a:ext cx="7128116" cy="2268612"/>
          </a:xfrm>
          <a:prstGeom prst="downArrowCallout">
            <a:avLst>
              <a:gd name="adj1" fmla="val 35683"/>
              <a:gd name="adj2" fmla="val 30055"/>
              <a:gd name="adj3" fmla="val 11948"/>
              <a:gd name="adj4" fmla="val 78029"/>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08540FD3-9390-474D-A913-BE87FA5708B4}"/>
              </a:ext>
            </a:extLst>
          </p:cNvPr>
          <p:cNvSpPr/>
          <p:nvPr userDrawn="1"/>
        </p:nvSpPr>
        <p:spPr>
          <a:xfrm>
            <a:off x="4692133" y="368301"/>
            <a:ext cx="7128116" cy="5764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2179785"/>
            <a:ext cx="3602036" cy="1764195"/>
          </a:xfrm>
        </p:spPr>
        <p:txBody>
          <a:bodyPr anchor="b">
            <a:normAutofit/>
          </a:bodyPr>
          <a:lstStyle>
            <a:lvl1pPr algn="ctr">
              <a:defRPr sz="3200" b="0">
                <a:solidFill>
                  <a:schemeClr val="tx1">
                    <a:lumMod val="75000"/>
                    <a:lumOff val="25000"/>
                  </a:schemeClr>
                </a:solidFill>
                <a:latin typeface="Montserrat SemiBold" panose="00000700000000000000" pitchFamily="50" charset="0"/>
              </a:defRPr>
            </a:lvl1pPr>
          </a:lstStyle>
          <a:p>
            <a:r>
              <a:rPr lang="en-US" dirty="0"/>
              <a:t>Click to edit master title style</a:t>
            </a:r>
            <a:endParaRPr lang="en-GB" dirty="0"/>
          </a:p>
        </p:txBody>
      </p:sp>
      <p:sp>
        <p:nvSpPr>
          <p:cNvPr id="19" name="item 1 text">
            <a:extLst>
              <a:ext uri="{FF2B5EF4-FFF2-40B4-BE49-F238E27FC236}">
                <a16:creationId xmlns:a16="http://schemas.microsoft.com/office/drawing/2014/main" id="{22C66AE7-E2B6-425E-B3F0-19599A1BC510}"/>
              </a:ext>
            </a:extLst>
          </p:cNvPr>
          <p:cNvSpPr>
            <a:spLocks noGrp="1"/>
          </p:cNvSpPr>
          <p:nvPr userDrawn="1">
            <p:ph type="body" sz="quarter" idx="13"/>
          </p:nvPr>
        </p:nvSpPr>
        <p:spPr>
          <a:xfrm>
            <a:off x="4692133" y="944725"/>
            <a:ext cx="7128116" cy="1140219"/>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7" name="item 1 title">
            <a:extLst>
              <a:ext uri="{FF2B5EF4-FFF2-40B4-BE49-F238E27FC236}">
                <a16:creationId xmlns:a16="http://schemas.microsoft.com/office/drawing/2014/main" id="{FE63A028-DCBF-45F9-9E11-21A002B27F8C}"/>
              </a:ext>
            </a:extLst>
          </p:cNvPr>
          <p:cNvSpPr>
            <a:spLocks noGrp="1"/>
          </p:cNvSpPr>
          <p:nvPr userDrawn="1">
            <p:ph type="body" sz="quarter" idx="16" hasCustomPrompt="1"/>
          </p:nvPr>
        </p:nvSpPr>
        <p:spPr>
          <a:xfrm>
            <a:off x="4692254" y="36830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7" name="item 2 title">
            <a:extLst>
              <a:ext uri="{FF2B5EF4-FFF2-40B4-BE49-F238E27FC236}">
                <a16:creationId xmlns:a16="http://schemas.microsoft.com/office/drawing/2014/main" id="{EC9A0CF5-D97A-4EB5-939D-C4E8298EBA49}"/>
              </a:ext>
            </a:extLst>
          </p:cNvPr>
          <p:cNvSpPr>
            <a:spLocks noGrp="1"/>
          </p:cNvSpPr>
          <p:nvPr>
            <p:ph type="body" sz="quarter" idx="17" hasCustomPrompt="1"/>
          </p:nvPr>
        </p:nvSpPr>
        <p:spPr>
          <a:xfrm>
            <a:off x="4692254" y="2660650"/>
            <a:ext cx="7127875" cy="576263"/>
          </a:xfrm>
        </p:spPr>
        <p:txBody>
          <a:bodyPr anchor="ctr">
            <a:normAutofit/>
          </a:bodyPr>
          <a:lstStyle>
            <a:lvl1pPr marL="0" indent="0" algn="ctr">
              <a:buNone/>
              <a:defRPr sz="2400">
                <a:solidFill>
                  <a:schemeClr val="bg1"/>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29" name="item 2 text">
            <a:extLst>
              <a:ext uri="{FF2B5EF4-FFF2-40B4-BE49-F238E27FC236}">
                <a16:creationId xmlns:a16="http://schemas.microsoft.com/office/drawing/2014/main" id="{7A08353B-DFCB-4A1B-806A-C7BDF1997B0C}"/>
              </a:ext>
            </a:extLst>
          </p:cNvPr>
          <p:cNvSpPr>
            <a:spLocks noGrp="1"/>
          </p:cNvSpPr>
          <p:nvPr>
            <p:ph type="body" sz="quarter" idx="19"/>
          </p:nvPr>
        </p:nvSpPr>
        <p:spPr>
          <a:xfrm>
            <a:off x="4692133" y="3248981"/>
            <a:ext cx="7128116" cy="1188131"/>
          </a:xfrm>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
        <p:nvSpPr>
          <p:cNvPr id="28" name="item 3 title">
            <a:extLst>
              <a:ext uri="{FF2B5EF4-FFF2-40B4-BE49-F238E27FC236}">
                <a16:creationId xmlns:a16="http://schemas.microsoft.com/office/drawing/2014/main" id="{E4A0B839-DF54-4969-A3A8-455225A64181}"/>
              </a:ext>
            </a:extLst>
          </p:cNvPr>
          <p:cNvSpPr>
            <a:spLocks noGrp="1"/>
          </p:cNvSpPr>
          <p:nvPr>
            <p:ph type="body" sz="quarter" idx="18" hasCustomPrompt="1"/>
          </p:nvPr>
        </p:nvSpPr>
        <p:spPr>
          <a:xfrm>
            <a:off x="4692254" y="4940448"/>
            <a:ext cx="7127875" cy="576263"/>
          </a:xfrm>
        </p:spPr>
        <p:txBody>
          <a:bodyPr anchor="ctr">
            <a:normAutofit/>
          </a:bodyPr>
          <a:lstStyle>
            <a:lvl1pPr marL="0" indent="0" algn="ctr">
              <a:buNone/>
              <a:defRPr sz="2400">
                <a:solidFill>
                  <a:schemeClr val="tx1">
                    <a:lumMod val="50000"/>
                    <a:lumOff val="50000"/>
                  </a:schemeClr>
                </a:solidFill>
                <a:latin typeface="Montserrat SemiBold" panose="00000700000000000000" pitchFamily="50"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Insert title</a:t>
            </a:r>
          </a:p>
        </p:txBody>
      </p:sp>
      <p:sp>
        <p:nvSpPr>
          <p:cNvPr id="30" name="item 3 text">
            <a:extLst>
              <a:ext uri="{FF2B5EF4-FFF2-40B4-BE49-F238E27FC236}">
                <a16:creationId xmlns:a16="http://schemas.microsoft.com/office/drawing/2014/main" id="{10CAC2F6-FA6D-4771-8144-3C54A3B5D3D7}"/>
              </a:ext>
            </a:extLst>
          </p:cNvPr>
          <p:cNvSpPr>
            <a:spLocks noGrp="1"/>
          </p:cNvSpPr>
          <p:nvPr>
            <p:ph type="body" sz="quarter" idx="20"/>
          </p:nvPr>
        </p:nvSpPr>
        <p:spPr>
          <a:xfrm>
            <a:off x="4692133" y="5517233"/>
            <a:ext cx="7128116" cy="1152127"/>
          </a:xfrm>
          <a:ln>
            <a:solidFill>
              <a:schemeClr val="bg1">
                <a:lumMod val="85000"/>
              </a:schemeClr>
            </a:solidFill>
          </a:ln>
        </p:spPr>
        <p:txBody>
          <a:bodyPr anchor="t">
            <a:normAutofit/>
          </a:bodyPr>
          <a:lstStyle>
            <a:lvl1pPr marL="342900" indent="-342900">
              <a:buFont typeface="Arial" panose="020B0604020202020204" pitchFamily="34" charset="0"/>
              <a:buChar char="•"/>
              <a:defRPr sz="20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481423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 uri="{C183D7F6-B498-43B3-948B-1728B52AA6E4}">
                <adec:decorative xmlns:adec="http://schemas.microsoft.com/office/drawing/2017/decorative" val="1"/>
              </a:ext>
            </a:extLst>
          </p:cNvPr>
          <p:cNvSpPr/>
          <p:nvPr userDrawn="1"/>
        </p:nvSpPr>
        <p:spPr>
          <a:xfrm>
            <a:off x="0" y="2532063"/>
            <a:ext cx="6096000" cy="4325937"/>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6096000" y="2532063"/>
            <a:ext cx="6096000" cy="4325937"/>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art A title">
            <a:extLst>
              <a:ext uri="{FF2B5EF4-FFF2-40B4-BE49-F238E27FC236}">
                <a16:creationId xmlns:a16="http://schemas.microsoft.com/office/drawing/2014/main" id="{C603B28D-43A1-4603-AAAB-3B3457F0BC36}"/>
              </a:ext>
            </a:extLst>
          </p:cNvPr>
          <p:cNvSpPr>
            <a:spLocks noGrp="1"/>
          </p:cNvSpPr>
          <p:nvPr>
            <p:ph type="body" sz="quarter" idx="11"/>
          </p:nvPr>
        </p:nvSpPr>
        <p:spPr>
          <a:xfrm>
            <a:off x="334963" y="2532063"/>
            <a:ext cx="5430837"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1" name="Part A text">
            <a:extLst>
              <a:ext uri="{FF2B5EF4-FFF2-40B4-BE49-F238E27FC236}">
                <a16:creationId xmlns:a16="http://schemas.microsoft.com/office/drawing/2014/main" id="{9F88DDDC-4C35-4CF5-B248-20EE8FEAF986}"/>
              </a:ext>
            </a:extLst>
          </p:cNvPr>
          <p:cNvSpPr>
            <a:spLocks noGrp="1"/>
          </p:cNvSpPr>
          <p:nvPr>
            <p:ph type="body" sz="quarter" idx="12"/>
          </p:nvPr>
        </p:nvSpPr>
        <p:spPr>
          <a:xfrm>
            <a:off x="334963" y="3236913"/>
            <a:ext cx="5426074" cy="3360439"/>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3" name="Part B title">
            <a:extLst>
              <a:ext uri="{FF2B5EF4-FFF2-40B4-BE49-F238E27FC236}">
                <a16:creationId xmlns:a16="http://schemas.microsoft.com/office/drawing/2014/main" id="{7F1A0634-75BF-4F85-B5CE-B528A6907037}"/>
              </a:ext>
            </a:extLst>
          </p:cNvPr>
          <p:cNvSpPr>
            <a:spLocks noGrp="1"/>
          </p:cNvSpPr>
          <p:nvPr>
            <p:ph type="body" sz="quarter" idx="14"/>
          </p:nvPr>
        </p:nvSpPr>
        <p:spPr>
          <a:xfrm>
            <a:off x="6483350" y="2532063"/>
            <a:ext cx="5373687" cy="541337"/>
          </a:xfrm>
        </p:spPr>
        <p:txBody>
          <a:bodyPr anchor="ctr">
            <a:normAutofit/>
          </a:bodyPr>
          <a:lstStyle>
            <a:lvl1pPr marL="0" indent="0" algn="ctr">
              <a:buNone/>
              <a:defRPr sz="1800">
                <a:solidFill>
                  <a:schemeClr val="bg1"/>
                </a:solidFill>
                <a:latin typeface="Montserrat SemiBold" panose="00000700000000000000" pitchFamily="50" charset="0"/>
              </a:defRPr>
            </a:lvl1pPr>
          </a:lstStyle>
          <a:p>
            <a:pPr lvl="0"/>
            <a:r>
              <a:rPr lang="en-US"/>
              <a:t>Click to edit Master text styles</a:t>
            </a:r>
          </a:p>
        </p:txBody>
      </p:sp>
      <p:sp>
        <p:nvSpPr>
          <p:cNvPr id="15" name="Part B text">
            <a:extLst>
              <a:ext uri="{FF2B5EF4-FFF2-40B4-BE49-F238E27FC236}">
                <a16:creationId xmlns:a16="http://schemas.microsoft.com/office/drawing/2014/main" id="{360934D8-0D8F-4941-B851-5687B3B99226}"/>
              </a:ext>
            </a:extLst>
          </p:cNvPr>
          <p:cNvSpPr>
            <a:spLocks noGrp="1"/>
          </p:cNvSpPr>
          <p:nvPr>
            <p:ph type="body" sz="quarter" idx="16"/>
          </p:nvPr>
        </p:nvSpPr>
        <p:spPr>
          <a:xfrm>
            <a:off x="6483350" y="3236912"/>
            <a:ext cx="5373687" cy="3360440"/>
          </a:xfrm>
        </p:spPr>
        <p:txBody>
          <a:bodyPr>
            <a:normAutofit/>
          </a:bodyPr>
          <a:lstStyle>
            <a:lvl1pPr marL="285750" indent="-285750">
              <a:buFont typeface="Arial" panose="020B0604020202020204" pitchFamily="34" charset="0"/>
              <a:buChar char="•"/>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77543786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ython vs java with 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7" name="Freeform: Shape 16">
            <a:extLst>
              <a:ext uri="{FF2B5EF4-FFF2-40B4-BE49-F238E27FC236}">
                <a16:creationId xmlns:a16="http://schemas.microsoft.com/office/drawing/2014/main" id="{4FD9E841-0C79-4FDC-B237-8EAB57262B71}"/>
              </a:ext>
              <a:ext uri="{C183D7F6-B498-43B3-948B-1728B52AA6E4}">
                <adec:decorative xmlns:adec="http://schemas.microsoft.com/office/drawing/2017/decorative" val="1"/>
              </a:ext>
            </a:extLst>
          </p:cNvPr>
          <p:cNvSpPr/>
          <p:nvPr userDrawn="1"/>
        </p:nvSpPr>
        <p:spPr>
          <a:xfrm>
            <a:off x="0" y="1809499"/>
            <a:ext cx="6096000" cy="5048500"/>
          </a:xfrm>
          <a:custGeom>
            <a:avLst/>
            <a:gdLst>
              <a:gd name="connsiteX0" fmla="*/ 874962 w 6096000"/>
              <a:gd name="connsiteY0" fmla="*/ 0 h 5048500"/>
              <a:gd name="connsiteX1" fmla="*/ 1414962 w 6096000"/>
              <a:gd name="connsiteY1" fmla="*/ 540000 h 5048500"/>
              <a:gd name="connsiteX2" fmla="*/ 1403991 w 6096000"/>
              <a:gd name="connsiteY2" fmla="*/ 648829 h 5048500"/>
              <a:gd name="connsiteX3" fmla="*/ 1381103 w 6096000"/>
              <a:gd name="connsiteY3" fmla="*/ 722563 h 5048500"/>
              <a:gd name="connsiteX4" fmla="*/ 6096000 w 6096000"/>
              <a:gd name="connsiteY4" fmla="*/ 722563 h 5048500"/>
              <a:gd name="connsiteX5" fmla="*/ 6096000 w 6096000"/>
              <a:gd name="connsiteY5" fmla="*/ 5048500 h 5048500"/>
              <a:gd name="connsiteX6" fmla="*/ 0 w 6096000"/>
              <a:gd name="connsiteY6" fmla="*/ 5048500 h 5048500"/>
              <a:gd name="connsiteX7" fmla="*/ 0 w 6096000"/>
              <a:gd name="connsiteY7" fmla="*/ 722563 h 5048500"/>
              <a:gd name="connsiteX8" fmla="*/ 368821 w 6096000"/>
              <a:gd name="connsiteY8" fmla="*/ 722563 h 5048500"/>
              <a:gd name="connsiteX9" fmla="*/ 345933 w 6096000"/>
              <a:gd name="connsiteY9" fmla="*/ 648829 h 5048500"/>
              <a:gd name="connsiteX10" fmla="*/ 334962 w 6096000"/>
              <a:gd name="connsiteY10" fmla="*/ 540000 h 5048500"/>
              <a:gd name="connsiteX11" fmla="*/ 874962 w 6096000"/>
              <a:gd name="connsiteY11" fmla="*/ 0 h 50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5048500">
                <a:moveTo>
                  <a:pt x="874962" y="0"/>
                </a:moveTo>
                <a:cubicBezTo>
                  <a:pt x="1173196" y="0"/>
                  <a:pt x="1414962" y="241766"/>
                  <a:pt x="1414962" y="540000"/>
                </a:cubicBezTo>
                <a:cubicBezTo>
                  <a:pt x="1414962" y="577279"/>
                  <a:pt x="1411185" y="613676"/>
                  <a:pt x="1403991" y="648829"/>
                </a:cubicBezTo>
                <a:lnTo>
                  <a:pt x="1381103" y="722563"/>
                </a:lnTo>
                <a:lnTo>
                  <a:pt x="6096000" y="722563"/>
                </a:lnTo>
                <a:lnTo>
                  <a:pt x="6096000" y="5048500"/>
                </a:lnTo>
                <a:lnTo>
                  <a:pt x="0" y="5048500"/>
                </a:lnTo>
                <a:lnTo>
                  <a:pt x="0" y="722563"/>
                </a:lnTo>
                <a:lnTo>
                  <a:pt x="368821" y="722563"/>
                </a:lnTo>
                <a:lnTo>
                  <a:pt x="345933" y="648829"/>
                </a:lnTo>
                <a:cubicBezTo>
                  <a:pt x="338740" y="613676"/>
                  <a:pt x="334962" y="577279"/>
                  <a:pt x="334962" y="540000"/>
                </a:cubicBezTo>
                <a:cubicBezTo>
                  <a:pt x="334962" y="241766"/>
                  <a:pt x="576728" y="0"/>
                  <a:pt x="874962" y="0"/>
                </a:cubicBez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Freeform: Shape 15">
            <a:extLst>
              <a:ext uri="{FF2B5EF4-FFF2-40B4-BE49-F238E27FC236}">
                <a16:creationId xmlns:a16="http://schemas.microsoft.com/office/drawing/2014/main" id="{52D47869-DB2A-4368-B48C-37CD9D606FE1}"/>
              </a:ext>
              <a:ext uri="{C183D7F6-B498-43B3-948B-1728B52AA6E4}">
                <adec:decorative xmlns:adec="http://schemas.microsoft.com/office/drawing/2017/decorative" val="1"/>
              </a:ext>
            </a:extLst>
          </p:cNvPr>
          <p:cNvSpPr/>
          <p:nvPr userDrawn="1"/>
        </p:nvSpPr>
        <p:spPr>
          <a:xfrm>
            <a:off x="6096000" y="1809499"/>
            <a:ext cx="6096000" cy="5048500"/>
          </a:xfrm>
          <a:custGeom>
            <a:avLst/>
            <a:gdLst>
              <a:gd name="connsiteX0" fmla="*/ 5221038 w 6096000"/>
              <a:gd name="connsiteY0" fmla="*/ 0 h 5048500"/>
              <a:gd name="connsiteX1" fmla="*/ 5761038 w 6096000"/>
              <a:gd name="connsiteY1" fmla="*/ 540000 h 5048500"/>
              <a:gd name="connsiteX2" fmla="*/ 5750067 w 6096000"/>
              <a:gd name="connsiteY2" fmla="*/ 648829 h 5048500"/>
              <a:gd name="connsiteX3" fmla="*/ 5727179 w 6096000"/>
              <a:gd name="connsiteY3" fmla="*/ 722563 h 5048500"/>
              <a:gd name="connsiteX4" fmla="*/ 6096000 w 6096000"/>
              <a:gd name="connsiteY4" fmla="*/ 722563 h 5048500"/>
              <a:gd name="connsiteX5" fmla="*/ 6096000 w 6096000"/>
              <a:gd name="connsiteY5" fmla="*/ 5048500 h 5048500"/>
              <a:gd name="connsiteX6" fmla="*/ 0 w 6096000"/>
              <a:gd name="connsiteY6" fmla="*/ 5048500 h 5048500"/>
              <a:gd name="connsiteX7" fmla="*/ 0 w 6096000"/>
              <a:gd name="connsiteY7" fmla="*/ 722563 h 5048500"/>
              <a:gd name="connsiteX8" fmla="*/ 4714897 w 6096000"/>
              <a:gd name="connsiteY8" fmla="*/ 722563 h 5048500"/>
              <a:gd name="connsiteX9" fmla="*/ 4692009 w 6096000"/>
              <a:gd name="connsiteY9" fmla="*/ 648829 h 5048500"/>
              <a:gd name="connsiteX10" fmla="*/ 4681038 w 6096000"/>
              <a:gd name="connsiteY10" fmla="*/ 540000 h 5048500"/>
              <a:gd name="connsiteX11" fmla="*/ 5221038 w 6096000"/>
              <a:gd name="connsiteY11" fmla="*/ 0 h 50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5048500">
                <a:moveTo>
                  <a:pt x="5221038" y="0"/>
                </a:moveTo>
                <a:cubicBezTo>
                  <a:pt x="5519272" y="0"/>
                  <a:pt x="5761038" y="241766"/>
                  <a:pt x="5761038" y="540000"/>
                </a:cubicBezTo>
                <a:cubicBezTo>
                  <a:pt x="5761038" y="577279"/>
                  <a:pt x="5757260" y="613676"/>
                  <a:pt x="5750067" y="648829"/>
                </a:cubicBezTo>
                <a:lnTo>
                  <a:pt x="5727179" y="722563"/>
                </a:lnTo>
                <a:lnTo>
                  <a:pt x="6096000" y="722563"/>
                </a:lnTo>
                <a:lnTo>
                  <a:pt x="6096000" y="5048500"/>
                </a:lnTo>
                <a:lnTo>
                  <a:pt x="0" y="5048500"/>
                </a:lnTo>
                <a:lnTo>
                  <a:pt x="0" y="722563"/>
                </a:lnTo>
                <a:lnTo>
                  <a:pt x="4714897" y="722563"/>
                </a:lnTo>
                <a:lnTo>
                  <a:pt x="4692009" y="648829"/>
                </a:lnTo>
                <a:cubicBezTo>
                  <a:pt x="4684816" y="613676"/>
                  <a:pt x="4681038" y="577279"/>
                  <a:pt x="4681038" y="540000"/>
                </a:cubicBezTo>
                <a:cubicBezTo>
                  <a:pt x="4681038" y="241766"/>
                  <a:pt x="4922804" y="0"/>
                  <a:pt x="5221038" y="0"/>
                </a:cubicBezTo>
                <a:close/>
              </a:path>
            </a:pathLst>
          </a:cu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Part A title">
            <a:extLst>
              <a:ext uri="{FF2B5EF4-FFF2-40B4-BE49-F238E27FC236}">
                <a16:creationId xmlns:a16="http://schemas.microsoft.com/office/drawing/2014/main" id="{C603B28D-43A1-4603-AAAB-3B3457F0BC36}"/>
              </a:ext>
            </a:extLst>
          </p:cNvPr>
          <p:cNvSpPr>
            <a:spLocks noGrp="1"/>
          </p:cNvSpPr>
          <p:nvPr>
            <p:ph type="body" sz="quarter" idx="11"/>
          </p:nvPr>
        </p:nvSpPr>
        <p:spPr>
          <a:xfrm>
            <a:off x="334963" y="2532063"/>
            <a:ext cx="5430837"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1" name="Part A text">
            <a:extLst>
              <a:ext uri="{FF2B5EF4-FFF2-40B4-BE49-F238E27FC236}">
                <a16:creationId xmlns:a16="http://schemas.microsoft.com/office/drawing/2014/main" id="{9F88DDDC-4C35-4CF5-B248-20EE8FEAF986}"/>
              </a:ext>
            </a:extLst>
          </p:cNvPr>
          <p:cNvSpPr>
            <a:spLocks noGrp="1"/>
          </p:cNvSpPr>
          <p:nvPr>
            <p:ph type="body" sz="quarter" idx="12"/>
          </p:nvPr>
        </p:nvSpPr>
        <p:spPr>
          <a:xfrm>
            <a:off x="334963" y="3236913"/>
            <a:ext cx="5426074" cy="3360439"/>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3" name="Part B title">
            <a:extLst>
              <a:ext uri="{FF2B5EF4-FFF2-40B4-BE49-F238E27FC236}">
                <a16:creationId xmlns:a16="http://schemas.microsoft.com/office/drawing/2014/main" id="{7F1A0634-75BF-4F85-B5CE-B528A6907037}"/>
              </a:ext>
            </a:extLst>
          </p:cNvPr>
          <p:cNvSpPr>
            <a:spLocks noGrp="1"/>
          </p:cNvSpPr>
          <p:nvPr>
            <p:ph type="body" sz="quarter" idx="14"/>
          </p:nvPr>
        </p:nvSpPr>
        <p:spPr>
          <a:xfrm>
            <a:off x="6483350" y="2532063"/>
            <a:ext cx="5373687" cy="541337"/>
          </a:xfrm>
        </p:spPr>
        <p:txBody>
          <a:bodyPr anchor="ctr">
            <a:normAutofit/>
          </a:bodyPr>
          <a:lstStyle>
            <a:lvl1pPr marL="0" indent="0" algn="ctr">
              <a:buNone/>
              <a:defRPr sz="1800">
                <a:solidFill>
                  <a:schemeClr val="bg1"/>
                </a:solidFill>
                <a:latin typeface="Montserrat SemiBold" panose="00000700000000000000" pitchFamily="50" charset="0"/>
              </a:defRPr>
            </a:lvl1pPr>
          </a:lstStyle>
          <a:p>
            <a:pPr lvl="0"/>
            <a:r>
              <a:rPr lang="en-US"/>
              <a:t>Click to edit Master text styles</a:t>
            </a:r>
          </a:p>
        </p:txBody>
      </p:sp>
      <p:sp>
        <p:nvSpPr>
          <p:cNvPr id="15" name="Part B text">
            <a:extLst>
              <a:ext uri="{FF2B5EF4-FFF2-40B4-BE49-F238E27FC236}">
                <a16:creationId xmlns:a16="http://schemas.microsoft.com/office/drawing/2014/main" id="{360934D8-0D8F-4941-B851-5687B3B99226}"/>
              </a:ext>
            </a:extLst>
          </p:cNvPr>
          <p:cNvSpPr>
            <a:spLocks noGrp="1"/>
          </p:cNvSpPr>
          <p:nvPr>
            <p:ph type="body" sz="quarter" idx="16"/>
          </p:nvPr>
        </p:nvSpPr>
        <p:spPr>
          <a:xfrm>
            <a:off x="6483350" y="3236912"/>
            <a:ext cx="5373687" cy="3360440"/>
          </a:xfrm>
        </p:spPr>
        <p:txBody>
          <a:bodyPr>
            <a:normAutofit/>
          </a:bodyPr>
          <a:lstStyle>
            <a:lvl1pPr marL="285750" indent="-285750">
              <a:buFont typeface="Arial" panose="020B0604020202020204" pitchFamily="34" charset="0"/>
              <a:buChar char="•"/>
              <a:defRPr sz="1800">
                <a:solidFill>
                  <a:schemeClr val="bg1"/>
                </a:solidFill>
              </a:defRPr>
            </a:lvl1pPr>
          </a:lstStyle>
          <a:p>
            <a:pPr lvl="0"/>
            <a:r>
              <a:rPr lang="en-US"/>
              <a:t>Click to edit Master text styles</a:t>
            </a:r>
          </a:p>
        </p:txBody>
      </p:sp>
      <p:pic>
        <p:nvPicPr>
          <p:cNvPr id="7" name="Python Icon" descr="Python Icon">
            <a:extLst>
              <a:ext uri="{FF2B5EF4-FFF2-40B4-BE49-F238E27FC236}">
                <a16:creationId xmlns:a16="http://schemas.microsoft.com/office/drawing/2014/main" id="{48D1BD87-43D0-4B5D-B055-6F39A1322F6D}"/>
              </a:ext>
            </a:extLst>
          </p:cNvPr>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4962" y="1989500"/>
            <a:ext cx="720000" cy="720000"/>
          </a:xfrm>
          <a:prstGeom prst="rect">
            <a:avLst/>
          </a:prstGeom>
        </p:spPr>
      </p:pic>
      <p:pic>
        <p:nvPicPr>
          <p:cNvPr id="14" name="Java Icon" descr="Java Icon">
            <a:extLst>
              <a:ext uri="{FF2B5EF4-FFF2-40B4-BE49-F238E27FC236}">
                <a16:creationId xmlns:a16="http://schemas.microsoft.com/office/drawing/2014/main" id="{C0064A60-48BD-49C1-9C34-80CF6758BF24}"/>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tretch>
            <a:fillRect/>
          </a:stretch>
        </p:blipFill>
        <p:spPr>
          <a:xfrm>
            <a:off x="10957038" y="1916832"/>
            <a:ext cx="720000" cy="720000"/>
          </a:xfrm>
          <a:prstGeom prst="rect">
            <a:avLst/>
          </a:prstGeom>
        </p:spPr>
      </p:pic>
    </p:spTree>
    <p:extLst>
      <p:ext uri="{BB962C8B-B14F-4D97-AF65-F5344CB8AC3E}">
        <p14:creationId xmlns:p14="http://schemas.microsoft.com/office/powerpoint/2010/main" val="4202116931"/>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ython vs java">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9" name="Freeform: Shape 18">
            <a:extLst>
              <a:ext uri="{FF2B5EF4-FFF2-40B4-BE49-F238E27FC236}">
                <a16:creationId xmlns:a16="http://schemas.microsoft.com/office/drawing/2014/main" id="{80DDEAFD-5BE0-44F1-B364-01416F2B84B9}"/>
              </a:ext>
              <a:ext uri="{C183D7F6-B498-43B3-948B-1728B52AA6E4}">
                <adec:decorative xmlns:adec="http://schemas.microsoft.com/office/drawing/2017/decorative" val="1"/>
              </a:ext>
            </a:extLst>
          </p:cNvPr>
          <p:cNvSpPr/>
          <p:nvPr userDrawn="1"/>
        </p:nvSpPr>
        <p:spPr>
          <a:xfrm>
            <a:off x="6096000" y="1809499"/>
            <a:ext cx="6096000" cy="5048500"/>
          </a:xfrm>
          <a:custGeom>
            <a:avLst/>
            <a:gdLst>
              <a:gd name="connsiteX0" fmla="*/ 5221038 w 6096000"/>
              <a:gd name="connsiteY0" fmla="*/ 0 h 5048500"/>
              <a:gd name="connsiteX1" fmla="*/ 5761038 w 6096000"/>
              <a:gd name="connsiteY1" fmla="*/ 540000 h 5048500"/>
              <a:gd name="connsiteX2" fmla="*/ 5750067 w 6096000"/>
              <a:gd name="connsiteY2" fmla="*/ 648829 h 5048500"/>
              <a:gd name="connsiteX3" fmla="*/ 5727179 w 6096000"/>
              <a:gd name="connsiteY3" fmla="*/ 722563 h 5048500"/>
              <a:gd name="connsiteX4" fmla="*/ 6096000 w 6096000"/>
              <a:gd name="connsiteY4" fmla="*/ 722563 h 5048500"/>
              <a:gd name="connsiteX5" fmla="*/ 6096000 w 6096000"/>
              <a:gd name="connsiteY5" fmla="*/ 5048500 h 5048500"/>
              <a:gd name="connsiteX6" fmla="*/ 0 w 6096000"/>
              <a:gd name="connsiteY6" fmla="*/ 5048500 h 5048500"/>
              <a:gd name="connsiteX7" fmla="*/ 0 w 6096000"/>
              <a:gd name="connsiteY7" fmla="*/ 722563 h 5048500"/>
              <a:gd name="connsiteX8" fmla="*/ 4714897 w 6096000"/>
              <a:gd name="connsiteY8" fmla="*/ 722563 h 5048500"/>
              <a:gd name="connsiteX9" fmla="*/ 4692009 w 6096000"/>
              <a:gd name="connsiteY9" fmla="*/ 648829 h 5048500"/>
              <a:gd name="connsiteX10" fmla="*/ 4681038 w 6096000"/>
              <a:gd name="connsiteY10" fmla="*/ 540000 h 5048500"/>
              <a:gd name="connsiteX11" fmla="*/ 5221038 w 6096000"/>
              <a:gd name="connsiteY11" fmla="*/ 0 h 50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5048500">
                <a:moveTo>
                  <a:pt x="5221038" y="0"/>
                </a:moveTo>
                <a:cubicBezTo>
                  <a:pt x="5519272" y="0"/>
                  <a:pt x="5761038" y="241766"/>
                  <a:pt x="5761038" y="540000"/>
                </a:cubicBezTo>
                <a:cubicBezTo>
                  <a:pt x="5761038" y="577279"/>
                  <a:pt x="5757260" y="613676"/>
                  <a:pt x="5750067" y="648829"/>
                </a:cubicBezTo>
                <a:lnTo>
                  <a:pt x="5727179" y="722563"/>
                </a:lnTo>
                <a:lnTo>
                  <a:pt x="6096000" y="722563"/>
                </a:lnTo>
                <a:lnTo>
                  <a:pt x="6096000" y="5048500"/>
                </a:lnTo>
                <a:lnTo>
                  <a:pt x="0" y="5048500"/>
                </a:lnTo>
                <a:lnTo>
                  <a:pt x="0" y="722563"/>
                </a:lnTo>
                <a:lnTo>
                  <a:pt x="4714897" y="722563"/>
                </a:lnTo>
                <a:lnTo>
                  <a:pt x="4692009" y="648829"/>
                </a:lnTo>
                <a:cubicBezTo>
                  <a:pt x="4684816" y="613676"/>
                  <a:pt x="4681038" y="577279"/>
                  <a:pt x="4681038" y="540000"/>
                </a:cubicBezTo>
                <a:cubicBezTo>
                  <a:pt x="4681038" y="241766"/>
                  <a:pt x="4922804" y="0"/>
                  <a:pt x="5221038" y="0"/>
                </a:cubicBezTo>
                <a:close/>
              </a:path>
            </a:pathLst>
          </a:cu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5643CC5A-E3E4-4593-BCCF-87E54C9231EC}"/>
              </a:ext>
              <a:ext uri="{C183D7F6-B498-43B3-948B-1728B52AA6E4}">
                <adec:decorative xmlns:adec="http://schemas.microsoft.com/office/drawing/2017/decorative" val="1"/>
              </a:ext>
            </a:extLst>
          </p:cNvPr>
          <p:cNvSpPr/>
          <p:nvPr userDrawn="1"/>
        </p:nvSpPr>
        <p:spPr>
          <a:xfrm>
            <a:off x="0" y="1809500"/>
            <a:ext cx="6096000" cy="5048500"/>
          </a:xfrm>
          <a:custGeom>
            <a:avLst/>
            <a:gdLst>
              <a:gd name="connsiteX0" fmla="*/ 874962 w 6096000"/>
              <a:gd name="connsiteY0" fmla="*/ 0 h 5048500"/>
              <a:gd name="connsiteX1" fmla="*/ 1414962 w 6096000"/>
              <a:gd name="connsiteY1" fmla="*/ 540000 h 5048500"/>
              <a:gd name="connsiteX2" fmla="*/ 1403991 w 6096000"/>
              <a:gd name="connsiteY2" fmla="*/ 648829 h 5048500"/>
              <a:gd name="connsiteX3" fmla="*/ 1381103 w 6096000"/>
              <a:gd name="connsiteY3" fmla="*/ 722563 h 5048500"/>
              <a:gd name="connsiteX4" fmla="*/ 6096000 w 6096000"/>
              <a:gd name="connsiteY4" fmla="*/ 722563 h 5048500"/>
              <a:gd name="connsiteX5" fmla="*/ 6096000 w 6096000"/>
              <a:gd name="connsiteY5" fmla="*/ 5048500 h 5048500"/>
              <a:gd name="connsiteX6" fmla="*/ 0 w 6096000"/>
              <a:gd name="connsiteY6" fmla="*/ 5048500 h 5048500"/>
              <a:gd name="connsiteX7" fmla="*/ 0 w 6096000"/>
              <a:gd name="connsiteY7" fmla="*/ 722563 h 5048500"/>
              <a:gd name="connsiteX8" fmla="*/ 368821 w 6096000"/>
              <a:gd name="connsiteY8" fmla="*/ 722563 h 5048500"/>
              <a:gd name="connsiteX9" fmla="*/ 345933 w 6096000"/>
              <a:gd name="connsiteY9" fmla="*/ 648829 h 5048500"/>
              <a:gd name="connsiteX10" fmla="*/ 334962 w 6096000"/>
              <a:gd name="connsiteY10" fmla="*/ 540000 h 5048500"/>
              <a:gd name="connsiteX11" fmla="*/ 874962 w 6096000"/>
              <a:gd name="connsiteY11" fmla="*/ 0 h 50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96000" h="5048500">
                <a:moveTo>
                  <a:pt x="874962" y="0"/>
                </a:moveTo>
                <a:cubicBezTo>
                  <a:pt x="1173196" y="0"/>
                  <a:pt x="1414962" y="241766"/>
                  <a:pt x="1414962" y="540000"/>
                </a:cubicBezTo>
                <a:cubicBezTo>
                  <a:pt x="1414962" y="577279"/>
                  <a:pt x="1411185" y="613676"/>
                  <a:pt x="1403991" y="648829"/>
                </a:cubicBezTo>
                <a:lnTo>
                  <a:pt x="1381103" y="722563"/>
                </a:lnTo>
                <a:lnTo>
                  <a:pt x="6096000" y="722563"/>
                </a:lnTo>
                <a:lnTo>
                  <a:pt x="6096000" y="5048500"/>
                </a:lnTo>
                <a:lnTo>
                  <a:pt x="0" y="5048500"/>
                </a:lnTo>
                <a:lnTo>
                  <a:pt x="0" y="722563"/>
                </a:lnTo>
                <a:lnTo>
                  <a:pt x="368821" y="722563"/>
                </a:lnTo>
                <a:lnTo>
                  <a:pt x="345933" y="648829"/>
                </a:lnTo>
                <a:cubicBezTo>
                  <a:pt x="338740" y="613676"/>
                  <a:pt x="334962" y="577279"/>
                  <a:pt x="334962" y="540000"/>
                </a:cubicBezTo>
                <a:cubicBezTo>
                  <a:pt x="334962" y="241766"/>
                  <a:pt x="576728" y="0"/>
                  <a:pt x="874962"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ython text">
            <a:extLst>
              <a:ext uri="{FF2B5EF4-FFF2-40B4-BE49-F238E27FC236}">
                <a16:creationId xmlns:a16="http://schemas.microsoft.com/office/drawing/2014/main" id="{9F88DDDC-4C35-4CF5-B248-20EE8FEAF986}"/>
              </a:ext>
            </a:extLst>
          </p:cNvPr>
          <p:cNvSpPr>
            <a:spLocks noGrp="1"/>
          </p:cNvSpPr>
          <p:nvPr>
            <p:ph type="body" sz="quarter" idx="12"/>
          </p:nvPr>
        </p:nvSpPr>
        <p:spPr>
          <a:xfrm>
            <a:off x="334963" y="2780927"/>
            <a:ext cx="5426074" cy="3816425"/>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Java text">
            <a:extLst>
              <a:ext uri="{FF2B5EF4-FFF2-40B4-BE49-F238E27FC236}">
                <a16:creationId xmlns:a16="http://schemas.microsoft.com/office/drawing/2014/main" id="{360934D8-0D8F-4941-B851-5687B3B99226}"/>
              </a:ext>
            </a:extLst>
          </p:cNvPr>
          <p:cNvSpPr>
            <a:spLocks noGrp="1"/>
          </p:cNvSpPr>
          <p:nvPr>
            <p:ph type="body" sz="quarter" idx="16"/>
          </p:nvPr>
        </p:nvSpPr>
        <p:spPr>
          <a:xfrm>
            <a:off x="6483350" y="2780927"/>
            <a:ext cx="5373687" cy="3816425"/>
          </a:xfrm>
        </p:spPr>
        <p:txBody>
          <a:bodyPr>
            <a:normAutofit/>
          </a:bodyPr>
          <a:lstStyle>
            <a:lvl1pPr marL="285750" indent="-285750">
              <a:buFont typeface="Arial" panose="020B0604020202020204" pitchFamily="34" charset="0"/>
              <a:buChar char="•"/>
              <a:defRPr sz="1800">
                <a:solidFill>
                  <a:schemeClr val="bg1"/>
                </a:solidFill>
              </a:defRPr>
            </a:lvl1pPr>
          </a:lstStyle>
          <a:p>
            <a:pPr lvl="0"/>
            <a:r>
              <a:rPr lang="en-US"/>
              <a:t>Click to edit Master text styles</a:t>
            </a:r>
          </a:p>
        </p:txBody>
      </p:sp>
      <p:pic>
        <p:nvPicPr>
          <p:cNvPr id="7" name="Python icon" descr="Python icon">
            <a:extLst>
              <a:ext uri="{FF2B5EF4-FFF2-40B4-BE49-F238E27FC236}">
                <a16:creationId xmlns:a16="http://schemas.microsoft.com/office/drawing/2014/main" id="{48D1BD87-43D0-4B5D-B055-6F39A1322F6D}"/>
              </a:ext>
            </a:extLst>
          </p:cNvPr>
          <p:cNvPicPr>
            <a:picLocks noChangeAspect="1"/>
          </p:cNvPicPr>
          <p:nvPr userDrawn="1"/>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514962" y="1989500"/>
            <a:ext cx="720000" cy="720000"/>
          </a:xfrm>
          <a:prstGeom prst="rect">
            <a:avLst/>
          </a:prstGeom>
        </p:spPr>
      </p:pic>
      <p:pic>
        <p:nvPicPr>
          <p:cNvPr id="14" name="Java Icon" descr="Java Icon">
            <a:extLst>
              <a:ext uri="{FF2B5EF4-FFF2-40B4-BE49-F238E27FC236}">
                <a16:creationId xmlns:a16="http://schemas.microsoft.com/office/drawing/2014/main" id="{C0064A60-48BD-49C1-9C34-80CF6758BF24}"/>
              </a:ext>
            </a:extLst>
          </p:cNvPr>
          <p:cNvPicPr>
            <a:picLocks noChangeAspect="1"/>
          </p:cNvPicPr>
          <p:nvPr userDrawn="1"/>
        </p:nvPicPr>
        <p:blipFill>
          <a:blip r:embed="rId3">
            <a:lum bright="70000" contrast="-70000"/>
            <a:extLst>
              <a:ext uri="{28A0092B-C50C-407E-A947-70E740481C1C}">
                <a14:useLocalDpi xmlns:a14="http://schemas.microsoft.com/office/drawing/2010/main" val="0"/>
              </a:ext>
            </a:extLst>
          </a:blip>
          <a:stretch>
            <a:fillRect/>
          </a:stretch>
        </p:blipFill>
        <p:spPr>
          <a:xfrm>
            <a:off x="10957038" y="1916832"/>
            <a:ext cx="720000" cy="720000"/>
          </a:xfrm>
          <a:prstGeom prst="rect">
            <a:avLst/>
          </a:prstGeom>
        </p:spPr>
      </p:pic>
    </p:spTree>
    <p:extLst>
      <p:ext uri="{BB962C8B-B14F-4D97-AF65-F5344CB8AC3E}">
        <p14:creationId xmlns:p14="http://schemas.microsoft.com/office/powerpoint/2010/main" val="257664586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Lst>
          </p:cNvPr>
          <p:cNvSpPr/>
          <p:nvPr userDrawn="1"/>
        </p:nvSpPr>
        <p:spPr>
          <a:xfrm>
            <a:off x="1050925" y="2374182"/>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39BC0F6-9E5C-4856-8A36-2E416E7BF1B3}"/>
              </a:ext>
            </a:extLst>
          </p:cNvPr>
          <p:cNvSpPr/>
          <p:nvPr userDrawn="1"/>
        </p:nvSpPr>
        <p:spPr>
          <a:xfrm>
            <a:off x="4571205" y="2349510"/>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Lst>
          </p:cNvPr>
          <p:cNvSpPr/>
          <p:nvPr userDrawn="1"/>
        </p:nvSpPr>
        <p:spPr>
          <a:xfrm>
            <a:off x="8091485" y="2349520"/>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 Placeholder 8">
            <a:extLst>
              <a:ext uri="{FF2B5EF4-FFF2-40B4-BE49-F238E27FC236}">
                <a16:creationId xmlns:a16="http://schemas.microsoft.com/office/drawing/2014/main" id="{C603B28D-43A1-4603-AAAB-3B3457F0BC36}"/>
              </a:ext>
            </a:extLst>
          </p:cNvPr>
          <p:cNvSpPr>
            <a:spLocks noGrp="1"/>
          </p:cNvSpPr>
          <p:nvPr>
            <p:ph type="body" sz="quarter" idx="11"/>
          </p:nvPr>
        </p:nvSpPr>
        <p:spPr>
          <a:xfrm>
            <a:off x="1241425" y="2532063"/>
            <a:ext cx="2695575"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1241425" y="3236913"/>
            <a:ext cx="2695575"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2" name="Text Placeholder 8">
            <a:extLst>
              <a:ext uri="{FF2B5EF4-FFF2-40B4-BE49-F238E27FC236}">
                <a16:creationId xmlns:a16="http://schemas.microsoft.com/office/drawing/2014/main" id="{1297340F-6B8B-4F15-87D6-F1FD5F78AF6F}"/>
              </a:ext>
            </a:extLst>
          </p:cNvPr>
          <p:cNvSpPr>
            <a:spLocks noGrp="1"/>
          </p:cNvSpPr>
          <p:nvPr>
            <p:ph type="body" sz="quarter" idx="13"/>
          </p:nvPr>
        </p:nvSpPr>
        <p:spPr>
          <a:xfrm>
            <a:off x="4745038" y="2532063"/>
            <a:ext cx="2689223"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3" name="Text Placeholder 8">
            <a:extLst>
              <a:ext uri="{FF2B5EF4-FFF2-40B4-BE49-F238E27FC236}">
                <a16:creationId xmlns:a16="http://schemas.microsoft.com/office/drawing/2014/main" id="{7F1A0634-75BF-4F85-B5CE-B528A6907037}"/>
              </a:ext>
            </a:extLst>
          </p:cNvPr>
          <p:cNvSpPr>
            <a:spLocks noGrp="1"/>
          </p:cNvSpPr>
          <p:nvPr>
            <p:ph type="body" sz="quarter" idx="14"/>
          </p:nvPr>
        </p:nvSpPr>
        <p:spPr>
          <a:xfrm>
            <a:off x="8243889" y="2532063"/>
            <a:ext cx="2724146" cy="541337"/>
          </a:xfrm>
        </p:spPr>
        <p:txBody>
          <a:bodyPr anchor="ct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4763852" y="3255953"/>
            <a:ext cx="2689223"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45266" y="3236912"/>
            <a:ext cx="2689223"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Tree>
    <p:extLst>
      <p:ext uri="{BB962C8B-B14F-4D97-AF65-F5344CB8AC3E}">
        <p14:creationId xmlns:p14="http://schemas.microsoft.com/office/powerpoint/2010/main" val="1333186287"/>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Lst>
          </p:cNvPr>
          <p:cNvSpPr/>
          <p:nvPr userDrawn="1"/>
        </p:nvSpPr>
        <p:spPr>
          <a:xfrm>
            <a:off x="1050925" y="2374182"/>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39BC0F6-9E5C-4856-8A36-2E416E7BF1B3}"/>
              </a:ext>
            </a:extLst>
          </p:cNvPr>
          <p:cNvSpPr/>
          <p:nvPr userDrawn="1"/>
        </p:nvSpPr>
        <p:spPr>
          <a:xfrm>
            <a:off x="4571205" y="2349510"/>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Lst>
          </p:cNvPr>
          <p:cNvSpPr/>
          <p:nvPr userDrawn="1"/>
        </p:nvSpPr>
        <p:spPr>
          <a:xfrm>
            <a:off x="8091485" y="2349520"/>
            <a:ext cx="3067050" cy="414019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1241425" y="3236913"/>
            <a:ext cx="2695575"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4763852" y="3255953"/>
            <a:ext cx="2689223"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45266" y="3236912"/>
            <a:ext cx="2689223" cy="301783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2044450" y="1988960"/>
            <a:ext cx="1080000" cy="108000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5564480" y="1988960"/>
            <a:ext cx="1080000" cy="108000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9084510" y="1988960"/>
            <a:ext cx="1080000" cy="1080000"/>
          </a:xfrm>
          <a:prstGeom prst="rect">
            <a:avLst/>
          </a:prstGeom>
          <a:solidFill>
            <a:schemeClr val="bg1"/>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Picture Placeholder 16">
            <a:extLst>
              <a:ext uri="{FF2B5EF4-FFF2-40B4-BE49-F238E27FC236}">
                <a16:creationId xmlns:a16="http://schemas.microsoft.com/office/drawing/2014/main" id="{232EEA97-217A-43AB-99B8-C08F880EEB70}"/>
              </a:ext>
            </a:extLst>
          </p:cNvPr>
          <p:cNvSpPr>
            <a:spLocks noGrp="1"/>
          </p:cNvSpPr>
          <p:nvPr>
            <p:ph type="pic" sz="quarter" idx="17"/>
          </p:nvPr>
        </p:nvSpPr>
        <p:spPr>
          <a:xfrm>
            <a:off x="2044700" y="1981919"/>
            <a:ext cx="1079500" cy="1080000"/>
          </a:xfrm>
          <a:ln>
            <a:solidFill>
              <a:schemeClr val="tx1">
                <a:lumMod val="65000"/>
                <a:lumOff val="35000"/>
              </a:schemeClr>
            </a:solidFill>
          </a:ln>
        </p:spPr>
        <p:txBody>
          <a:bodyPr/>
          <a:lstStyle>
            <a:lvl1pPr marL="0" indent="0">
              <a:buNone/>
              <a:defRPr/>
            </a:lvl1pPr>
          </a:lstStyle>
          <a:p>
            <a:r>
              <a:rPr lang="en-US"/>
              <a:t>Click icon to add picture</a:t>
            </a:r>
            <a:endParaRPr lang="en-GB" dirty="0"/>
          </a:p>
        </p:txBody>
      </p:sp>
      <p:sp>
        <p:nvSpPr>
          <p:cNvPr id="21" name="Picture Placeholder 16">
            <a:extLst>
              <a:ext uri="{FF2B5EF4-FFF2-40B4-BE49-F238E27FC236}">
                <a16:creationId xmlns:a16="http://schemas.microsoft.com/office/drawing/2014/main" id="{E0069701-2003-44CD-AC7B-2E0828075F6F}"/>
              </a:ext>
            </a:extLst>
          </p:cNvPr>
          <p:cNvSpPr>
            <a:spLocks noGrp="1"/>
          </p:cNvSpPr>
          <p:nvPr>
            <p:ph type="pic" sz="quarter" idx="19"/>
          </p:nvPr>
        </p:nvSpPr>
        <p:spPr>
          <a:xfrm>
            <a:off x="9084760" y="1981919"/>
            <a:ext cx="1079500" cy="1080000"/>
          </a:xfrm>
          <a:ln>
            <a:solidFill>
              <a:schemeClr val="tx1">
                <a:lumMod val="65000"/>
                <a:lumOff val="35000"/>
              </a:schemeClr>
            </a:solidFill>
          </a:ln>
        </p:spPr>
        <p:txBody>
          <a:bodyPr/>
          <a:lstStyle>
            <a:lvl1pPr marL="0" indent="0">
              <a:buNone/>
              <a:defRPr/>
            </a:lvl1pPr>
          </a:lstStyle>
          <a:p>
            <a:r>
              <a:rPr lang="en-US"/>
              <a:t>Click icon to add picture</a:t>
            </a:r>
            <a:endParaRPr lang="en-GB" dirty="0"/>
          </a:p>
        </p:txBody>
      </p:sp>
      <p:sp>
        <p:nvSpPr>
          <p:cNvPr id="26" name="Picture Placeholder 16">
            <a:extLst>
              <a:ext uri="{FF2B5EF4-FFF2-40B4-BE49-F238E27FC236}">
                <a16:creationId xmlns:a16="http://schemas.microsoft.com/office/drawing/2014/main" id="{6DC015A7-26B5-4E65-ABE0-E4CE1367E80B}"/>
              </a:ext>
            </a:extLst>
          </p:cNvPr>
          <p:cNvSpPr>
            <a:spLocks noGrp="1"/>
          </p:cNvSpPr>
          <p:nvPr>
            <p:ph type="pic" sz="quarter" idx="20"/>
          </p:nvPr>
        </p:nvSpPr>
        <p:spPr>
          <a:xfrm>
            <a:off x="5564980" y="1981919"/>
            <a:ext cx="1079500" cy="1080000"/>
          </a:xfrm>
          <a:ln>
            <a:solidFill>
              <a:schemeClr val="tx1">
                <a:lumMod val="65000"/>
                <a:lumOff val="35000"/>
              </a:schemeClr>
            </a:solidFill>
          </a:ln>
        </p:spPr>
        <p:txBody>
          <a:bodyPr/>
          <a:lstStyle>
            <a:lvl1pPr marL="0" indent="0">
              <a:buNone/>
              <a:defRPr/>
            </a:lvl1pPr>
          </a:lstStyle>
          <a:p>
            <a:r>
              <a:rPr lang="en-US"/>
              <a:t>Click icon to add picture</a:t>
            </a:r>
            <a:endParaRPr lang="en-GB" dirty="0"/>
          </a:p>
        </p:txBody>
      </p:sp>
    </p:spTree>
    <p:extLst>
      <p:ext uri="{BB962C8B-B14F-4D97-AF65-F5344CB8AC3E}">
        <p14:creationId xmlns:p14="http://schemas.microsoft.com/office/powerpoint/2010/main" val="67216684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 green - Title">
    <p:bg>
      <p:bgRef idx="1001">
        <a:schemeClr val="bg1"/>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3036888" y="2766218"/>
            <a:ext cx="6119812" cy="1325563"/>
          </a:xfrm>
        </p:spPr>
        <p:txBody>
          <a:bodyPr anchor="ctr"/>
          <a:lstStyle>
            <a:lvl1pPr algn="ctr">
              <a:defRPr>
                <a:solidFill>
                  <a:schemeClr val="tx1">
                    <a:lumMod val="65000"/>
                    <a:lumOff val="35000"/>
                  </a:schemeClr>
                </a:solidFill>
                <a:latin typeface="+mj-lt"/>
              </a:defRPr>
            </a:lvl1pPr>
          </a:lstStyle>
          <a:p>
            <a:r>
              <a:rPr lang="en-US" dirty="0"/>
              <a:t>CLICK TO EDIT MASTER TITLE STYLE</a:t>
            </a:r>
            <a:endParaRPr lang="en-GB" dirty="0"/>
          </a:p>
        </p:txBody>
      </p:sp>
      <p:cxnSp>
        <p:nvCxnSpPr>
          <p:cNvPr id="4" name="Straight Connector 3">
            <a:extLst>
              <a:ext uri="{FF2B5EF4-FFF2-40B4-BE49-F238E27FC236}">
                <a16:creationId xmlns:a16="http://schemas.microsoft.com/office/drawing/2014/main" id="{EAE82D44-642D-40AF-B8A9-AAF1EC970C35}"/>
              </a:ext>
            </a:extLst>
          </p:cNvPr>
          <p:cNvCxnSpPr/>
          <p:nvPr userDrawn="1"/>
        </p:nvCxnSpPr>
        <p:spPr>
          <a:xfrm>
            <a:off x="4117975" y="2744924"/>
            <a:ext cx="396398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26E76E3-1968-4656-A53B-467E6787E694}"/>
              </a:ext>
            </a:extLst>
          </p:cNvPr>
          <p:cNvCxnSpPr/>
          <p:nvPr userDrawn="1"/>
        </p:nvCxnSpPr>
        <p:spPr>
          <a:xfrm>
            <a:off x="4117975" y="4098834"/>
            <a:ext cx="3963988"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2033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1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Lst>
          </p:cNvPr>
          <p:cNvSpPr/>
          <p:nvPr userDrawn="1"/>
        </p:nvSpPr>
        <p:spPr>
          <a:xfrm>
            <a:off x="1050925" y="2816932"/>
            <a:ext cx="3067050" cy="3697440"/>
          </a:xfrm>
          <a:prstGeom prst="rect">
            <a:avLst/>
          </a:prstGeom>
          <a:solidFill>
            <a:schemeClr val="bg1"/>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39BC0F6-9E5C-4856-8A36-2E416E7BF1B3}"/>
              </a:ext>
            </a:extLst>
          </p:cNvPr>
          <p:cNvSpPr/>
          <p:nvPr userDrawn="1"/>
        </p:nvSpPr>
        <p:spPr>
          <a:xfrm>
            <a:off x="4571205" y="2816932"/>
            <a:ext cx="3067050" cy="3672768"/>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Lst>
          </p:cNvPr>
          <p:cNvSpPr/>
          <p:nvPr userDrawn="1"/>
        </p:nvSpPr>
        <p:spPr>
          <a:xfrm>
            <a:off x="8091485" y="2816932"/>
            <a:ext cx="3067050" cy="3672778"/>
          </a:xfrm>
          <a:prstGeom prst="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1241425" y="3429000"/>
            <a:ext cx="2695575" cy="2825750"/>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4763852" y="3429000"/>
            <a:ext cx="2689223" cy="2844790"/>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45266" y="3429000"/>
            <a:ext cx="2689223" cy="2825749"/>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1050925" y="2816932"/>
            <a:ext cx="3067049" cy="419980"/>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4571205" y="2816932"/>
            <a:ext cx="3067050" cy="41998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8091485" y="2816931"/>
            <a:ext cx="3067049" cy="419981"/>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8">
            <a:extLst>
              <a:ext uri="{FF2B5EF4-FFF2-40B4-BE49-F238E27FC236}">
                <a16:creationId xmlns:a16="http://schemas.microsoft.com/office/drawing/2014/main" id="{F7C3D136-8E09-421E-92F0-5F44D9299B95}"/>
              </a:ext>
            </a:extLst>
          </p:cNvPr>
          <p:cNvSpPr>
            <a:spLocks noGrp="1"/>
          </p:cNvSpPr>
          <p:nvPr>
            <p:ph type="body" sz="quarter" idx="17"/>
          </p:nvPr>
        </p:nvSpPr>
        <p:spPr>
          <a:xfrm>
            <a:off x="1068388" y="2816225"/>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F9192133-37FE-4491-8547-E72ED03FA46E}"/>
              </a:ext>
            </a:extLst>
          </p:cNvPr>
          <p:cNvSpPr>
            <a:spLocks noGrp="1"/>
          </p:cNvSpPr>
          <p:nvPr>
            <p:ph type="body" sz="quarter" idx="18"/>
          </p:nvPr>
        </p:nvSpPr>
        <p:spPr>
          <a:xfrm>
            <a:off x="4590256" y="2811350"/>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2" name="Text Placeholder 8">
            <a:extLst>
              <a:ext uri="{FF2B5EF4-FFF2-40B4-BE49-F238E27FC236}">
                <a16:creationId xmlns:a16="http://schemas.microsoft.com/office/drawing/2014/main" id="{66A71B77-0252-4065-B18D-45EC1A350B36}"/>
              </a:ext>
            </a:extLst>
          </p:cNvPr>
          <p:cNvSpPr>
            <a:spLocks noGrp="1"/>
          </p:cNvSpPr>
          <p:nvPr>
            <p:ph type="body" sz="quarter" idx="19"/>
          </p:nvPr>
        </p:nvSpPr>
        <p:spPr>
          <a:xfrm>
            <a:off x="8110534" y="2812747"/>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3" name="Text Placeholder 8">
            <a:extLst>
              <a:ext uri="{FF2B5EF4-FFF2-40B4-BE49-F238E27FC236}">
                <a16:creationId xmlns:a16="http://schemas.microsoft.com/office/drawing/2014/main" id="{0C0B6960-CFEE-4C92-BDFF-C8EA783A51BD}"/>
              </a:ext>
            </a:extLst>
          </p:cNvPr>
          <p:cNvSpPr>
            <a:spLocks noGrp="1"/>
          </p:cNvSpPr>
          <p:nvPr>
            <p:ph type="body" sz="quarter" idx="20" hasCustomPrompt="1"/>
          </p:nvPr>
        </p:nvSpPr>
        <p:spPr>
          <a:xfrm>
            <a:off x="2154907" y="1959682"/>
            <a:ext cx="868611" cy="857250"/>
          </a:xfrm>
          <a:ln>
            <a:noFill/>
          </a:ln>
        </p:spPr>
        <p:txBody>
          <a:bodyPr anchor="ctr">
            <a:noAutofit/>
          </a:bodyPr>
          <a:lstStyle>
            <a:lvl1pPr marL="0" indent="0" algn="ctr">
              <a:buNone/>
              <a:defRPr sz="6000">
                <a:solidFill>
                  <a:schemeClr val="tx1">
                    <a:lumMod val="75000"/>
                    <a:lumOff val="25000"/>
                  </a:schemeClr>
                </a:solidFill>
                <a:latin typeface="Montserrat ExtraBold" panose="00000900000000000000" pitchFamily="50" charset="0"/>
              </a:defRPr>
            </a:lvl1pPr>
          </a:lstStyle>
          <a:p>
            <a:pPr lvl="0"/>
            <a:r>
              <a:rPr lang="en-US" dirty="0"/>
              <a:t>A</a:t>
            </a:r>
            <a:endParaRPr lang="en-GB" dirty="0"/>
          </a:p>
        </p:txBody>
      </p:sp>
      <p:sp>
        <p:nvSpPr>
          <p:cNvPr id="27" name="Text Placeholder 8">
            <a:extLst>
              <a:ext uri="{FF2B5EF4-FFF2-40B4-BE49-F238E27FC236}">
                <a16:creationId xmlns:a16="http://schemas.microsoft.com/office/drawing/2014/main" id="{197CD663-154C-4A84-949D-9E769989899B}"/>
              </a:ext>
            </a:extLst>
          </p:cNvPr>
          <p:cNvSpPr>
            <a:spLocks noGrp="1"/>
          </p:cNvSpPr>
          <p:nvPr>
            <p:ph type="body" sz="quarter" idx="21" hasCustomPrompt="1"/>
          </p:nvPr>
        </p:nvSpPr>
        <p:spPr>
          <a:xfrm>
            <a:off x="5679950" y="1959682"/>
            <a:ext cx="868611" cy="857250"/>
          </a:xfrm>
          <a:ln>
            <a:noFill/>
          </a:ln>
        </p:spPr>
        <p:txBody>
          <a:bodyPr anchor="ctr">
            <a:noAutofit/>
          </a:bodyPr>
          <a:lstStyle>
            <a:lvl1pPr marL="0" indent="0" algn="ctr">
              <a:buNone/>
              <a:defRPr sz="6000">
                <a:solidFill>
                  <a:schemeClr val="bg1">
                    <a:lumMod val="65000"/>
                  </a:schemeClr>
                </a:solidFill>
                <a:latin typeface="Montserrat ExtraBold" panose="00000900000000000000" pitchFamily="50" charset="0"/>
              </a:defRPr>
            </a:lvl1pPr>
          </a:lstStyle>
          <a:p>
            <a:pPr lvl="0"/>
            <a:r>
              <a:rPr lang="en-US" dirty="0"/>
              <a:t>B</a:t>
            </a:r>
            <a:endParaRPr lang="en-GB" dirty="0"/>
          </a:p>
        </p:txBody>
      </p:sp>
      <p:sp>
        <p:nvSpPr>
          <p:cNvPr id="28" name="Text Placeholder 8">
            <a:extLst>
              <a:ext uri="{FF2B5EF4-FFF2-40B4-BE49-F238E27FC236}">
                <a16:creationId xmlns:a16="http://schemas.microsoft.com/office/drawing/2014/main" id="{557E1AE0-3D30-450C-BF24-DA9F552F91F0}"/>
              </a:ext>
            </a:extLst>
          </p:cNvPr>
          <p:cNvSpPr>
            <a:spLocks noGrp="1"/>
          </p:cNvSpPr>
          <p:nvPr>
            <p:ph type="body" sz="quarter" idx="22"/>
          </p:nvPr>
        </p:nvSpPr>
        <p:spPr>
          <a:xfrm>
            <a:off x="9155572" y="1959682"/>
            <a:ext cx="868611" cy="857250"/>
          </a:xfrm>
          <a:ln>
            <a:noFill/>
          </a:ln>
        </p:spPr>
        <p:txBody>
          <a:bodyPr anchor="ctr">
            <a:noAutofit/>
          </a:bodyPr>
          <a:lstStyle>
            <a:lvl1pPr marL="0" indent="0" algn="ctr">
              <a:buNone/>
              <a:defRPr sz="6000">
                <a:solidFill>
                  <a:schemeClr val="tx1">
                    <a:lumMod val="65000"/>
                    <a:lumOff val="35000"/>
                  </a:schemeClr>
                </a:solidFill>
                <a:latin typeface="Montserrat ExtraBold" panose="00000900000000000000" pitchFamily="50" charset="0"/>
              </a:defRPr>
            </a:lvl1pPr>
          </a:lstStyle>
          <a:p>
            <a:pPr lvl="0"/>
            <a:r>
              <a:rPr lang="en-US"/>
              <a:t>Click to edit Master text styles</a:t>
            </a:r>
          </a:p>
        </p:txBody>
      </p:sp>
    </p:spTree>
    <p:extLst>
      <p:ext uri="{BB962C8B-B14F-4D97-AF65-F5344CB8AC3E}">
        <p14:creationId xmlns:p14="http://schemas.microsoft.com/office/powerpoint/2010/main" val="407565690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 name="Rectangle 2">
            <a:extLst>
              <a:ext uri="{FF2B5EF4-FFF2-40B4-BE49-F238E27FC236}">
                <a16:creationId xmlns:a16="http://schemas.microsoft.com/office/drawing/2014/main" id="{4D7A9ED2-ACA9-4239-A5C2-F13D44A59D92}"/>
              </a:ext>
            </a:extLst>
          </p:cNvPr>
          <p:cNvSpPr/>
          <p:nvPr userDrawn="1"/>
        </p:nvSpPr>
        <p:spPr>
          <a:xfrm>
            <a:off x="334963" y="3095341"/>
            <a:ext cx="2880717" cy="3394359"/>
          </a:xfrm>
          <a:prstGeom prst="rect">
            <a:avLst/>
          </a:prstGeom>
          <a:solidFill>
            <a:schemeClr val="bg1"/>
          </a:solidFill>
          <a:ln w="381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B39BC0F6-9E5C-4856-8A36-2E416E7BF1B3}"/>
              </a:ext>
            </a:extLst>
          </p:cNvPr>
          <p:cNvSpPr/>
          <p:nvPr userDrawn="1"/>
        </p:nvSpPr>
        <p:spPr>
          <a:xfrm>
            <a:off x="3404791" y="3078982"/>
            <a:ext cx="2683335" cy="3410718"/>
          </a:xfrm>
          <a:prstGeom prst="rect">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BC31458E-50BE-4E6E-9DC5-99DEF1DA595A}"/>
              </a:ext>
            </a:extLst>
          </p:cNvPr>
          <p:cNvSpPr/>
          <p:nvPr userDrawn="1"/>
        </p:nvSpPr>
        <p:spPr>
          <a:xfrm>
            <a:off x="6277237" y="3078982"/>
            <a:ext cx="2689223" cy="3410718"/>
          </a:xfrm>
          <a:prstGeom prst="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358437" y="3540485"/>
            <a:ext cx="2857242" cy="2949214"/>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3424930" y="3515320"/>
            <a:ext cx="2663196" cy="2978412"/>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6289147" y="3507965"/>
            <a:ext cx="2668991" cy="2981734"/>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316292" y="3110069"/>
            <a:ext cx="2899388" cy="419980"/>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3396354" y="3087985"/>
            <a:ext cx="2691771" cy="41998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6276020" y="3080159"/>
            <a:ext cx="2694557" cy="419981"/>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8">
            <a:extLst>
              <a:ext uri="{FF2B5EF4-FFF2-40B4-BE49-F238E27FC236}">
                <a16:creationId xmlns:a16="http://schemas.microsoft.com/office/drawing/2014/main" id="{F7C3D136-8E09-421E-92F0-5F44D9299B95}"/>
              </a:ext>
            </a:extLst>
          </p:cNvPr>
          <p:cNvSpPr>
            <a:spLocks noGrp="1"/>
          </p:cNvSpPr>
          <p:nvPr>
            <p:ph type="body" sz="quarter" idx="17"/>
          </p:nvPr>
        </p:nvSpPr>
        <p:spPr>
          <a:xfrm>
            <a:off x="334963" y="3095340"/>
            <a:ext cx="2880716"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F9192133-37FE-4491-8547-E72ED03FA46E}"/>
              </a:ext>
            </a:extLst>
          </p:cNvPr>
          <p:cNvSpPr>
            <a:spLocks noGrp="1"/>
          </p:cNvSpPr>
          <p:nvPr>
            <p:ph type="body" sz="quarter" idx="18"/>
          </p:nvPr>
        </p:nvSpPr>
        <p:spPr>
          <a:xfrm>
            <a:off x="3424929" y="3095340"/>
            <a:ext cx="2689223"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2" name="Text Placeholder 8">
            <a:extLst>
              <a:ext uri="{FF2B5EF4-FFF2-40B4-BE49-F238E27FC236}">
                <a16:creationId xmlns:a16="http://schemas.microsoft.com/office/drawing/2014/main" id="{66A71B77-0252-4065-B18D-45EC1A350B36}"/>
              </a:ext>
            </a:extLst>
          </p:cNvPr>
          <p:cNvSpPr>
            <a:spLocks noGrp="1"/>
          </p:cNvSpPr>
          <p:nvPr>
            <p:ph type="body" sz="quarter" idx="19"/>
          </p:nvPr>
        </p:nvSpPr>
        <p:spPr>
          <a:xfrm>
            <a:off x="6282630" y="3094632"/>
            <a:ext cx="2690385"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3" name="Text Placeholder 8">
            <a:extLst>
              <a:ext uri="{FF2B5EF4-FFF2-40B4-BE49-F238E27FC236}">
                <a16:creationId xmlns:a16="http://schemas.microsoft.com/office/drawing/2014/main" id="{0C0B6960-CFEE-4C92-BDFF-C8EA783A51BD}"/>
              </a:ext>
            </a:extLst>
          </p:cNvPr>
          <p:cNvSpPr>
            <a:spLocks noGrp="1"/>
          </p:cNvSpPr>
          <p:nvPr>
            <p:ph type="body" sz="quarter" idx="20" hasCustomPrompt="1"/>
          </p:nvPr>
        </p:nvSpPr>
        <p:spPr>
          <a:xfrm>
            <a:off x="1352752" y="2216150"/>
            <a:ext cx="868611" cy="857250"/>
          </a:xfrm>
          <a:ln>
            <a:noFill/>
          </a:ln>
        </p:spPr>
        <p:txBody>
          <a:bodyPr anchor="ctr">
            <a:noAutofit/>
          </a:bodyPr>
          <a:lstStyle>
            <a:lvl1pPr marL="0" indent="0" algn="ctr">
              <a:buNone/>
              <a:defRPr sz="6000">
                <a:solidFill>
                  <a:schemeClr val="tx1">
                    <a:lumMod val="75000"/>
                    <a:lumOff val="25000"/>
                  </a:schemeClr>
                </a:solidFill>
                <a:latin typeface="Montserrat ExtraBold" panose="00000900000000000000" pitchFamily="50" charset="0"/>
              </a:defRPr>
            </a:lvl1pPr>
          </a:lstStyle>
          <a:p>
            <a:pPr lvl="0"/>
            <a:r>
              <a:rPr lang="en-US" dirty="0"/>
              <a:t>A</a:t>
            </a:r>
            <a:endParaRPr lang="en-GB" dirty="0"/>
          </a:p>
        </p:txBody>
      </p:sp>
      <p:sp>
        <p:nvSpPr>
          <p:cNvPr id="27" name="Text Placeholder 8">
            <a:extLst>
              <a:ext uri="{FF2B5EF4-FFF2-40B4-BE49-F238E27FC236}">
                <a16:creationId xmlns:a16="http://schemas.microsoft.com/office/drawing/2014/main" id="{197CD663-154C-4A84-949D-9E769989899B}"/>
              </a:ext>
            </a:extLst>
          </p:cNvPr>
          <p:cNvSpPr>
            <a:spLocks noGrp="1"/>
          </p:cNvSpPr>
          <p:nvPr>
            <p:ph type="body" sz="quarter" idx="21" hasCustomPrompt="1"/>
          </p:nvPr>
        </p:nvSpPr>
        <p:spPr>
          <a:xfrm>
            <a:off x="4335234" y="2216150"/>
            <a:ext cx="868611" cy="857250"/>
          </a:xfrm>
          <a:ln>
            <a:noFill/>
          </a:ln>
        </p:spPr>
        <p:txBody>
          <a:bodyPr anchor="ctr">
            <a:noAutofit/>
          </a:bodyPr>
          <a:lstStyle>
            <a:lvl1pPr marL="0" indent="0" algn="ctr">
              <a:buNone/>
              <a:defRPr sz="6000">
                <a:solidFill>
                  <a:schemeClr val="bg1">
                    <a:lumMod val="65000"/>
                  </a:schemeClr>
                </a:solidFill>
                <a:latin typeface="Montserrat ExtraBold" panose="00000900000000000000" pitchFamily="50" charset="0"/>
              </a:defRPr>
            </a:lvl1pPr>
          </a:lstStyle>
          <a:p>
            <a:pPr lvl="0"/>
            <a:r>
              <a:rPr lang="en-US" dirty="0"/>
              <a:t>B</a:t>
            </a:r>
            <a:endParaRPr lang="en-GB" dirty="0"/>
          </a:p>
        </p:txBody>
      </p:sp>
      <p:sp>
        <p:nvSpPr>
          <p:cNvPr id="28" name="Text Placeholder 8">
            <a:extLst>
              <a:ext uri="{FF2B5EF4-FFF2-40B4-BE49-F238E27FC236}">
                <a16:creationId xmlns:a16="http://schemas.microsoft.com/office/drawing/2014/main" id="{557E1AE0-3D30-450C-BF24-DA9F552F91F0}"/>
              </a:ext>
            </a:extLst>
          </p:cNvPr>
          <p:cNvSpPr>
            <a:spLocks noGrp="1"/>
          </p:cNvSpPr>
          <p:nvPr>
            <p:ph type="body" sz="quarter" idx="22"/>
          </p:nvPr>
        </p:nvSpPr>
        <p:spPr>
          <a:xfrm>
            <a:off x="7187542" y="2216150"/>
            <a:ext cx="868611" cy="857250"/>
          </a:xfrm>
          <a:ln>
            <a:noFill/>
          </a:ln>
        </p:spPr>
        <p:txBody>
          <a:bodyPr anchor="ctr">
            <a:noAutofit/>
          </a:bodyPr>
          <a:lstStyle>
            <a:lvl1pPr marL="0" indent="0" algn="ctr">
              <a:buNone/>
              <a:defRPr sz="6000">
                <a:solidFill>
                  <a:schemeClr val="tx1">
                    <a:lumMod val="65000"/>
                    <a:lumOff val="35000"/>
                  </a:schemeClr>
                </a:solidFill>
                <a:latin typeface="Montserrat ExtraBold" panose="00000900000000000000" pitchFamily="50" charset="0"/>
              </a:defRPr>
            </a:lvl1pPr>
          </a:lstStyle>
          <a:p>
            <a:pPr lvl="0"/>
            <a:r>
              <a:rPr lang="en-US"/>
              <a:t>Click to edit Master text styles</a:t>
            </a:r>
          </a:p>
        </p:txBody>
      </p:sp>
      <p:sp>
        <p:nvSpPr>
          <p:cNvPr id="21" name="Rectangle 20">
            <a:extLst>
              <a:ext uri="{FF2B5EF4-FFF2-40B4-BE49-F238E27FC236}">
                <a16:creationId xmlns:a16="http://schemas.microsoft.com/office/drawing/2014/main" id="{732EE8E8-FB5E-459E-94CF-2F60CBE93D28}"/>
              </a:ext>
            </a:extLst>
          </p:cNvPr>
          <p:cNvSpPr/>
          <p:nvPr userDrawn="1"/>
        </p:nvSpPr>
        <p:spPr>
          <a:xfrm>
            <a:off x="9155572" y="3078982"/>
            <a:ext cx="2694557" cy="3410718"/>
          </a:xfrm>
          <a:prstGeom prst="rect">
            <a:avLst/>
          </a:prstGeom>
          <a:solidFill>
            <a:schemeClr val="bg1"/>
          </a:solid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 Placeholder 10">
            <a:extLst>
              <a:ext uri="{FF2B5EF4-FFF2-40B4-BE49-F238E27FC236}">
                <a16:creationId xmlns:a16="http://schemas.microsoft.com/office/drawing/2014/main" id="{4814E401-ABBF-470F-9600-EAABE8CC91F8}"/>
              </a:ext>
            </a:extLst>
          </p:cNvPr>
          <p:cNvSpPr>
            <a:spLocks noGrp="1"/>
          </p:cNvSpPr>
          <p:nvPr>
            <p:ph type="body" sz="quarter" idx="23"/>
          </p:nvPr>
        </p:nvSpPr>
        <p:spPr>
          <a:xfrm>
            <a:off x="9162127" y="3493023"/>
            <a:ext cx="2668991" cy="2989559"/>
          </a:xfrm>
          <a:ln>
            <a:solidFill>
              <a:schemeClr val="tx1">
                <a:lumMod val="50000"/>
                <a:lumOff val="50000"/>
              </a:schemeClr>
            </a:solidFill>
          </a:ln>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5" name="Rectangle 24">
            <a:extLst>
              <a:ext uri="{FF2B5EF4-FFF2-40B4-BE49-F238E27FC236}">
                <a16:creationId xmlns:a16="http://schemas.microsoft.com/office/drawing/2014/main" id="{710B8DAC-F1F5-4FEB-9002-A8B3A4AC5717}"/>
              </a:ext>
            </a:extLst>
          </p:cNvPr>
          <p:cNvSpPr/>
          <p:nvPr userDrawn="1"/>
        </p:nvSpPr>
        <p:spPr>
          <a:xfrm>
            <a:off x="9149000" y="3073042"/>
            <a:ext cx="2694557" cy="419981"/>
          </a:xfrm>
          <a:prstGeom prst="rect">
            <a:avLst/>
          </a:prstGeom>
          <a:solidFill>
            <a:schemeClr val="tx1">
              <a:lumMod val="50000"/>
              <a:lumOff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 Placeholder 8">
            <a:extLst>
              <a:ext uri="{FF2B5EF4-FFF2-40B4-BE49-F238E27FC236}">
                <a16:creationId xmlns:a16="http://schemas.microsoft.com/office/drawing/2014/main" id="{0926DFD8-3F12-407E-9A8C-5F06288CE04D}"/>
              </a:ext>
            </a:extLst>
          </p:cNvPr>
          <p:cNvSpPr>
            <a:spLocks noGrp="1"/>
          </p:cNvSpPr>
          <p:nvPr>
            <p:ph type="body" sz="quarter" idx="24"/>
          </p:nvPr>
        </p:nvSpPr>
        <p:spPr>
          <a:xfrm>
            <a:off x="9157657" y="3094632"/>
            <a:ext cx="2690385"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9" name="Text Placeholder 8">
            <a:extLst>
              <a:ext uri="{FF2B5EF4-FFF2-40B4-BE49-F238E27FC236}">
                <a16:creationId xmlns:a16="http://schemas.microsoft.com/office/drawing/2014/main" id="{51F8D665-36F9-4F46-A6F1-8C728E24C893}"/>
              </a:ext>
            </a:extLst>
          </p:cNvPr>
          <p:cNvSpPr>
            <a:spLocks noGrp="1"/>
          </p:cNvSpPr>
          <p:nvPr>
            <p:ph type="body" sz="quarter" idx="25" hasCustomPrompt="1"/>
          </p:nvPr>
        </p:nvSpPr>
        <p:spPr>
          <a:xfrm>
            <a:off x="10068543" y="2216150"/>
            <a:ext cx="868611" cy="857250"/>
          </a:xfrm>
          <a:ln>
            <a:noFill/>
          </a:ln>
        </p:spPr>
        <p:txBody>
          <a:bodyPr anchor="ctr">
            <a:noAutofit/>
          </a:bodyPr>
          <a:lstStyle>
            <a:lvl1pPr marL="0" indent="0" algn="ctr">
              <a:buNone/>
              <a:defRPr sz="6000">
                <a:solidFill>
                  <a:schemeClr val="tx1">
                    <a:lumMod val="50000"/>
                    <a:lumOff val="50000"/>
                  </a:schemeClr>
                </a:solidFill>
                <a:latin typeface="Montserrat ExtraBold" panose="00000900000000000000" pitchFamily="50" charset="0"/>
              </a:defRPr>
            </a:lvl1pPr>
          </a:lstStyle>
          <a:p>
            <a:pPr lvl="0"/>
            <a:r>
              <a:rPr lang="en-US" dirty="0"/>
              <a:t>D</a:t>
            </a:r>
            <a:endParaRPr lang="en-GB" dirty="0"/>
          </a:p>
        </p:txBody>
      </p:sp>
    </p:spTree>
    <p:extLst>
      <p:ext uri="{BB962C8B-B14F-4D97-AF65-F5344CB8AC3E}">
        <p14:creationId xmlns:p14="http://schemas.microsoft.com/office/powerpoint/2010/main" val="2313709063"/>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3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8" name="Rectangle 7">
            <a:extLst>
              <a:ext uri="{FF2B5EF4-FFF2-40B4-BE49-F238E27FC236}">
                <a16:creationId xmlns:a16="http://schemas.microsoft.com/office/drawing/2014/main" id="{BC31458E-50BE-4E6E-9DC5-99DEF1DA595A}"/>
              </a:ext>
            </a:extLst>
          </p:cNvPr>
          <p:cNvSpPr/>
          <p:nvPr userDrawn="1"/>
        </p:nvSpPr>
        <p:spPr>
          <a:xfrm>
            <a:off x="8091485" y="2816932"/>
            <a:ext cx="3067050" cy="3672778"/>
          </a:xfrm>
          <a:prstGeom prst="rect">
            <a:avLst/>
          </a:prstGeom>
          <a:solidFill>
            <a:schemeClr val="bg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Freeform: Shape 24">
            <a:extLst>
              <a:ext uri="{FF2B5EF4-FFF2-40B4-BE49-F238E27FC236}">
                <a16:creationId xmlns:a16="http://schemas.microsoft.com/office/drawing/2014/main" id="{5C97B73E-6E61-49BC-97F9-D325B31A7A81}"/>
              </a:ext>
            </a:extLst>
          </p:cNvPr>
          <p:cNvSpPr/>
          <p:nvPr userDrawn="1"/>
        </p:nvSpPr>
        <p:spPr>
          <a:xfrm>
            <a:off x="4571205" y="2816932"/>
            <a:ext cx="3637954" cy="3672768"/>
          </a:xfrm>
          <a:custGeom>
            <a:avLst/>
            <a:gdLst>
              <a:gd name="connsiteX0" fmla="*/ 0 w 3637954"/>
              <a:gd name="connsiteY0" fmla="*/ 0 h 3672768"/>
              <a:gd name="connsiteX1" fmla="*/ 3067050 w 3637954"/>
              <a:gd name="connsiteY1" fmla="*/ 0 h 3672768"/>
              <a:gd name="connsiteX2" fmla="*/ 3067050 w 3637954"/>
              <a:gd name="connsiteY2" fmla="*/ 2180726 h 3672768"/>
              <a:gd name="connsiteX3" fmla="*/ 3299907 w 3637954"/>
              <a:gd name="connsiteY3" fmla="*/ 2180726 h 3672768"/>
              <a:gd name="connsiteX4" fmla="*/ 3299907 w 3637954"/>
              <a:gd name="connsiteY4" fmla="*/ 2034463 h 3672768"/>
              <a:gd name="connsiteX5" fmla="*/ 3637954 w 3637954"/>
              <a:gd name="connsiteY5" fmla="*/ 2430507 h 3672768"/>
              <a:gd name="connsiteX6" fmla="*/ 3299907 w 3637954"/>
              <a:gd name="connsiteY6" fmla="*/ 2826551 h 3672768"/>
              <a:gd name="connsiteX7" fmla="*/ 3299907 w 3637954"/>
              <a:gd name="connsiteY7" fmla="*/ 2680288 h 3672768"/>
              <a:gd name="connsiteX8" fmla="*/ 3067050 w 3637954"/>
              <a:gd name="connsiteY8" fmla="*/ 2680288 h 3672768"/>
              <a:gd name="connsiteX9" fmla="*/ 3067050 w 3637954"/>
              <a:gd name="connsiteY9" fmla="*/ 3672768 h 3672768"/>
              <a:gd name="connsiteX10" fmla="*/ 0 w 3637954"/>
              <a:gd name="connsiteY10" fmla="*/ 3672768 h 36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7954" h="3672768">
                <a:moveTo>
                  <a:pt x="0" y="0"/>
                </a:moveTo>
                <a:lnTo>
                  <a:pt x="3067050" y="0"/>
                </a:lnTo>
                <a:lnTo>
                  <a:pt x="3067050" y="2180726"/>
                </a:lnTo>
                <a:lnTo>
                  <a:pt x="3299907" y="2180726"/>
                </a:lnTo>
                <a:lnTo>
                  <a:pt x="3299907" y="2034463"/>
                </a:lnTo>
                <a:lnTo>
                  <a:pt x="3637954" y="2430507"/>
                </a:lnTo>
                <a:lnTo>
                  <a:pt x="3299907" y="2826551"/>
                </a:lnTo>
                <a:lnTo>
                  <a:pt x="3299907" y="2680288"/>
                </a:lnTo>
                <a:lnTo>
                  <a:pt x="3067050" y="2680288"/>
                </a:lnTo>
                <a:lnTo>
                  <a:pt x="3067050" y="3672768"/>
                </a:lnTo>
                <a:lnTo>
                  <a:pt x="0" y="3672768"/>
                </a:lnTo>
                <a:close/>
              </a:path>
            </a:pathLst>
          </a:cu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4" name="Freeform: Shape 23">
            <a:extLst>
              <a:ext uri="{FF2B5EF4-FFF2-40B4-BE49-F238E27FC236}">
                <a16:creationId xmlns:a16="http://schemas.microsoft.com/office/drawing/2014/main" id="{8398A2E3-1613-4097-865A-4C21D2F571D2}"/>
              </a:ext>
            </a:extLst>
          </p:cNvPr>
          <p:cNvSpPr/>
          <p:nvPr userDrawn="1"/>
        </p:nvSpPr>
        <p:spPr>
          <a:xfrm>
            <a:off x="1050925" y="2816932"/>
            <a:ext cx="3636037" cy="3697440"/>
          </a:xfrm>
          <a:custGeom>
            <a:avLst/>
            <a:gdLst>
              <a:gd name="connsiteX0" fmla="*/ 0 w 3636037"/>
              <a:gd name="connsiteY0" fmla="*/ 0 h 3697440"/>
              <a:gd name="connsiteX1" fmla="*/ 3067050 w 3636037"/>
              <a:gd name="connsiteY1" fmla="*/ 0 h 3697440"/>
              <a:gd name="connsiteX2" fmla="*/ 3067050 w 3636037"/>
              <a:gd name="connsiteY2" fmla="*/ 1082367 h 3697440"/>
              <a:gd name="connsiteX3" fmla="*/ 3297990 w 3636037"/>
              <a:gd name="connsiteY3" fmla="*/ 1082367 h 3697440"/>
              <a:gd name="connsiteX4" fmla="*/ 3297990 w 3636037"/>
              <a:gd name="connsiteY4" fmla="*/ 936104 h 3697440"/>
              <a:gd name="connsiteX5" fmla="*/ 3636037 w 3636037"/>
              <a:gd name="connsiteY5" fmla="*/ 1332148 h 3697440"/>
              <a:gd name="connsiteX6" fmla="*/ 3297990 w 3636037"/>
              <a:gd name="connsiteY6" fmla="*/ 1728192 h 3697440"/>
              <a:gd name="connsiteX7" fmla="*/ 3297990 w 3636037"/>
              <a:gd name="connsiteY7" fmla="*/ 1581929 h 3697440"/>
              <a:gd name="connsiteX8" fmla="*/ 3067050 w 3636037"/>
              <a:gd name="connsiteY8" fmla="*/ 1581929 h 3697440"/>
              <a:gd name="connsiteX9" fmla="*/ 3067050 w 3636037"/>
              <a:gd name="connsiteY9" fmla="*/ 3697440 h 3697440"/>
              <a:gd name="connsiteX10" fmla="*/ 0 w 3636037"/>
              <a:gd name="connsiteY10" fmla="*/ 3697440 h 369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36037" h="3697440">
                <a:moveTo>
                  <a:pt x="0" y="0"/>
                </a:moveTo>
                <a:lnTo>
                  <a:pt x="3067050" y="0"/>
                </a:lnTo>
                <a:lnTo>
                  <a:pt x="3067050" y="1082367"/>
                </a:lnTo>
                <a:lnTo>
                  <a:pt x="3297990" y="1082367"/>
                </a:lnTo>
                <a:lnTo>
                  <a:pt x="3297990" y="936104"/>
                </a:lnTo>
                <a:lnTo>
                  <a:pt x="3636037" y="1332148"/>
                </a:lnTo>
                <a:lnTo>
                  <a:pt x="3297990" y="1728192"/>
                </a:lnTo>
                <a:lnTo>
                  <a:pt x="3297990" y="1581929"/>
                </a:lnTo>
                <a:lnTo>
                  <a:pt x="3067050" y="1581929"/>
                </a:lnTo>
                <a:lnTo>
                  <a:pt x="3067050" y="3697440"/>
                </a:lnTo>
                <a:lnTo>
                  <a:pt x="0" y="3697440"/>
                </a:lnTo>
                <a:close/>
              </a:path>
            </a:pathLst>
          </a:custGeom>
          <a:solidFill>
            <a:schemeClr val="bg1"/>
          </a:solidFill>
          <a:ln w="381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1241425" y="3429000"/>
            <a:ext cx="2695575" cy="2825750"/>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4763852" y="3429000"/>
            <a:ext cx="2689223" cy="2844790"/>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45266" y="3429000"/>
            <a:ext cx="2689223" cy="2825749"/>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1050925" y="2816932"/>
            <a:ext cx="3067049" cy="419980"/>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4571205" y="2816932"/>
            <a:ext cx="3067050" cy="419980"/>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8091485" y="2816931"/>
            <a:ext cx="3067049" cy="419981"/>
          </a:xfrm>
          <a:prstGeom prst="rect">
            <a:avLst/>
          </a:prstGeom>
          <a:solidFill>
            <a:schemeClr val="tx1">
              <a:lumMod val="65000"/>
              <a:lumOff val="3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8">
            <a:extLst>
              <a:ext uri="{FF2B5EF4-FFF2-40B4-BE49-F238E27FC236}">
                <a16:creationId xmlns:a16="http://schemas.microsoft.com/office/drawing/2014/main" id="{F7C3D136-8E09-421E-92F0-5F44D9299B95}"/>
              </a:ext>
            </a:extLst>
          </p:cNvPr>
          <p:cNvSpPr>
            <a:spLocks noGrp="1"/>
          </p:cNvSpPr>
          <p:nvPr>
            <p:ph type="body" sz="quarter" idx="17"/>
          </p:nvPr>
        </p:nvSpPr>
        <p:spPr>
          <a:xfrm>
            <a:off x="1068388" y="2816225"/>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F9192133-37FE-4491-8547-E72ED03FA46E}"/>
              </a:ext>
            </a:extLst>
          </p:cNvPr>
          <p:cNvSpPr>
            <a:spLocks noGrp="1"/>
          </p:cNvSpPr>
          <p:nvPr>
            <p:ph type="body" sz="quarter" idx="18"/>
          </p:nvPr>
        </p:nvSpPr>
        <p:spPr>
          <a:xfrm>
            <a:off x="4590256" y="2811350"/>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2" name="Text Placeholder 8">
            <a:extLst>
              <a:ext uri="{FF2B5EF4-FFF2-40B4-BE49-F238E27FC236}">
                <a16:creationId xmlns:a16="http://schemas.microsoft.com/office/drawing/2014/main" id="{66A71B77-0252-4065-B18D-45EC1A350B36}"/>
              </a:ext>
            </a:extLst>
          </p:cNvPr>
          <p:cNvSpPr>
            <a:spLocks noGrp="1"/>
          </p:cNvSpPr>
          <p:nvPr>
            <p:ph type="body" sz="quarter" idx="19"/>
          </p:nvPr>
        </p:nvSpPr>
        <p:spPr>
          <a:xfrm>
            <a:off x="8110534" y="2812747"/>
            <a:ext cx="3048000"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3" name="Text Placeholder 8">
            <a:extLst>
              <a:ext uri="{FF2B5EF4-FFF2-40B4-BE49-F238E27FC236}">
                <a16:creationId xmlns:a16="http://schemas.microsoft.com/office/drawing/2014/main" id="{0C0B6960-CFEE-4C92-BDFF-C8EA783A51BD}"/>
              </a:ext>
            </a:extLst>
          </p:cNvPr>
          <p:cNvSpPr>
            <a:spLocks noGrp="1"/>
          </p:cNvSpPr>
          <p:nvPr>
            <p:ph type="body" sz="quarter" idx="20" hasCustomPrompt="1"/>
          </p:nvPr>
        </p:nvSpPr>
        <p:spPr>
          <a:xfrm>
            <a:off x="2154907" y="1959682"/>
            <a:ext cx="868611" cy="857250"/>
          </a:xfrm>
          <a:ln>
            <a:noFill/>
          </a:ln>
        </p:spPr>
        <p:txBody>
          <a:bodyPr anchor="ctr">
            <a:noAutofit/>
          </a:bodyPr>
          <a:lstStyle>
            <a:lvl1pPr marL="0" indent="0" algn="ctr">
              <a:buNone/>
              <a:defRPr sz="6000">
                <a:solidFill>
                  <a:schemeClr val="tx1">
                    <a:lumMod val="75000"/>
                    <a:lumOff val="25000"/>
                  </a:schemeClr>
                </a:solidFill>
                <a:latin typeface="Montserrat ExtraBold" panose="00000900000000000000" pitchFamily="50" charset="0"/>
              </a:defRPr>
            </a:lvl1pPr>
          </a:lstStyle>
          <a:p>
            <a:pPr lvl="0"/>
            <a:r>
              <a:rPr lang="en-US" dirty="0"/>
              <a:t>A</a:t>
            </a:r>
            <a:endParaRPr lang="en-GB" dirty="0"/>
          </a:p>
        </p:txBody>
      </p:sp>
      <p:sp>
        <p:nvSpPr>
          <p:cNvPr id="27" name="Text Placeholder 8">
            <a:extLst>
              <a:ext uri="{FF2B5EF4-FFF2-40B4-BE49-F238E27FC236}">
                <a16:creationId xmlns:a16="http://schemas.microsoft.com/office/drawing/2014/main" id="{197CD663-154C-4A84-949D-9E769989899B}"/>
              </a:ext>
            </a:extLst>
          </p:cNvPr>
          <p:cNvSpPr>
            <a:spLocks noGrp="1"/>
          </p:cNvSpPr>
          <p:nvPr>
            <p:ph type="body" sz="quarter" idx="21" hasCustomPrompt="1"/>
          </p:nvPr>
        </p:nvSpPr>
        <p:spPr>
          <a:xfrm>
            <a:off x="5679950" y="1959682"/>
            <a:ext cx="868611" cy="857250"/>
          </a:xfrm>
          <a:ln>
            <a:noFill/>
          </a:ln>
        </p:spPr>
        <p:txBody>
          <a:bodyPr anchor="ctr">
            <a:noAutofit/>
          </a:bodyPr>
          <a:lstStyle>
            <a:lvl1pPr marL="0" indent="0" algn="ctr">
              <a:buNone/>
              <a:defRPr sz="6000">
                <a:solidFill>
                  <a:schemeClr val="bg1">
                    <a:lumMod val="65000"/>
                  </a:schemeClr>
                </a:solidFill>
                <a:latin typeface="Montserrat ExtraBold" panose="00000900000000000000" pitchFamily="50" charset="0"/>
              </a:defRPr>
            </a:lvl1pPr>
          </a:lstStyle>
          <a:p>
            <a:pPr lvl="0"/>
            <a:r>
              <a:rPr lang="en-US" dirty="0"/>
              <a:t>B</a:t>
            </a:r>
            <a:endParaRPr lang="en-GB" dirty="0"/>
          </a:p>
        </p:txBody>
      </p:sp>
      <p:sp>
        <p:nvSpPr>
          <p:cNvPr id="28" name="Text Placeholder 8">
            <a:extLst>
              <a:ext uri="{FF2B5EF4-FFF2-40B4-BE49-F238E27FC236}">
                <a16:creationId xmlns:a16="http://schemas.microsoft.com/office/drawing/2014/main" id="{557E1AE0-3D30-450C-BF24-DA9F552F91F0}"/>
              </a:ext>
            </a:extLst>
          </p:cNvPr>
          <p:cNvSpPr>
            <a:spLocks noGrp="1"/>
          </p:cNvSpPr>
          <p:nvPr>
            <p:ph type="body" sz="quarter" idx="22"/>
          </p:nvPr>
        </p:nvSpPr>
        <p:spPr>
          <a:xfrm>
            <a:off x="9155572" y="1959682"/>
            <a:ext cx="868611" cy="857250"/>
          </a:xfrm>
          <a:ln>
            <a:noFill/>
          </a:ln>
        </p:spPr>
        <p:txBody>
          <a:bodyPr anchor="ctr">
            <a:noAutofit/>
          </a:bodyPr>
          <a:lstStyle>
            <a:lvl1pPr marL="0" indent="0" algn="ctr">
              <a:buNone/>
              <a:defRPr sz="6000">
                <a:solidFill>
                  <a:schemeClr val="tx1">
                    <a:lumMod val="65000"/>
                    <a:lumOff val="35000"/>
                  </a:schemeClr>
                </a:solidFill>
                <a:latin typeface="Montserrat ExtraBold" panose="00000900000000000000" pitchFamily="50" charset="0"/>
              </a:defRPr>
            </a:lvl1pPr>
          </a:lstStyle>
          <a:p>
            <a:pPr lvl="0"/>
            <a:r>
              <a:rPr lang="en-US"/>
              <a:t>Click to edit Master text styles</a:t>
            </a:r>
          </a:p>
        </p:txBody>
      </p:sp>
    </p:spTree>
    <p:extLst>
      <p:ext uri="{BB962C8B-B14F-4D97-AF65-F5344CB8AC3E}">
        <p14:creationId xmlns:p14="http://schemas.microsoft.com/office/powerpoint/2010/main" val="3024379143"/>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4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21" name="Rectangle 20">
            <a:extLst>
              <a:ext uri="{FF2B5EF4-FFF2-40B4-BE49-F238E27FC236}">
                <a16:creationId xmlns:a16="http://schemas.microsoft.com/office/drawing/2014/main" id="{732EE8E8-FB5E-459E-94CF-2F60CBE93D28}"/>
              </a:ext>
            </a:extLst>
          </p:cNvPr>
          <p:cNvSpPr/>
          <p:nvPr userDrawn="1"/>
        </p:nvSpPr>
        <p:spPr>
          <a:xfrm>
            <a:off x="9155572" y="3078982"/>
            <a:ext cx="2694557" cy="3410718"/>
          </a:xfrm>
          <a:prstGeom prst="rect">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Freeform: Shape 32">
            <a:extLst>
              <a:ext uri="{FF2B5EF4-FFF2-40B4-BE49-F238E27FC236}">
                <a16:creationId xmlns:a16="http://schemas.microsoft.com/office/drawing/2014/main" id="{96AC6026-6DD3-40F0-A675-83A5008A24C9}"/>
              </a:ext>
            </a:extLst>
          </p:cNvPr>
          <p:cNvSpPr/>
          <p:nvPr userDrawn="1"/>
        </p:nvSpPr>
        <p:spPr>
          <a:xfrm>
            <a:off x="6277237" y="3078982"/>
            <a:ext cx="2963115" cy="3410718"/>
          </a:xfrm>
          <a:custGeom>
            <a:avLst/>
            <a:gdLst>
              <a:gd name="connsiteX0" fmla="*/ 0 w 2963115"/>
              <a:gd name="connsiteY0" fmla="*/ 0 h 3410718"/>
              <a:gd name="connsiteX1" fmla="*/ 2689223 w 2963115"/>
              <a:gd name="connsiteY1" fmla="*/ 0 h 3410718"/>
              <a:gd name="connsiteX2" fmla="*/ 2689223 w 2963115"/>
              <a:gd name="connsiteY2" fmla="*/ 2067969 h 3410718"/>
              <a:gd name="connsiteX3" fmla="*/ 2777093 w 2963115"/>
              <a:gd name="connsiteY3" fmla="*/ 2067969 h 3410718"/>
              <a:gd name="connsiteX4" fmla="*/ 2777093 w 2963115"/>
              <a:gd name="connsiteY4" fmla="*/ 1968958 h 3410718"/>
              <a:gd name="connsiteX5" fmla="*/ 2963115 w 2963115"/>
              <a:gd name="connsiteY5" fmla="*/ 2166980 h 3410718"/>
              <a:gd name="connsiteX6" fmla="*/ 2777093 w 2963115"/>
              <a:gd name="connsiteY6" fmla="*/ 2365002 h 3410718"/>
              <a:gd name="connsiteX7" fmla="*/ 2777093 w 2963115"/>
              <a:gd name="connsiteY7" fmla="*/ 2265991 h 3410718"/>
              <a:gd name="connsiteX8" fmla="*/ 2689223 w 2963115"/>
              <a:gd name="connsiteY8" fmla="*/ 2265991 h 3410718"/>
              <a:gd name="connsiteX9" fmla="*/ 2689223 w 2963115"/>
              <a:gd name="connsiteY9" fmla="*/ 3410718 h 3410718"/>
              <a:gd name="connsiteX10" fmla="*/ 0 w 2963115"/>
              <a:gd name="connsiteY10" fmla="*/ 3410718 h 341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3115" h="3410718">
                <a:moveTo>
                  <a:pt x="0" y="0"/>
                </a:moveTo>
                <a:lnTo>
                  <a:pt x="2689223" y="0"/>
                </a:lnTo>
                <a:lnTo>
                  <a:pt x="2689223" y="2067969"/>
                </a:lnTo>
                <a:lnTo>
                  <a:pt x="2777093" y="2067969"/>
                </a:lnTo>
                <a:lnTo>
                  <a:pt x="2777093" y="1968958"/>
                </a:lnTo>
                <a:lnTo>
                  <a:pt x="2963115" y="2166980"/>
                </a:lnTo>
                <a:lnTo>
                  <a:pt x="2777093" y="2365002"/>
                </a:lnTo>
                <a:lnTo>
                  <a:pt x="2777093" y="2265991"/>
                </a:lnTo>
                <a:lnTo>
                  <a:pt x="2689223" y="2265991"/>
                </a:lnTo>
                <a:lnTo>
                  <a:pt x="2689223" y="3410718"/>
                </a:lnTo>
                <a:lnTo>
                  <a:pt x="0" y="3410718"/>
                </a:lnTo>
                <a:close/>
              </a:path>
            </a:pathLst>
          </a:cu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4" name="Freeform: Shape 33">
            <a:extLst>
              <a:ext uri="{FF2B5EF4-FFF2-40B4-BE49-F238E27FC236}">
                <a16:creationId xmlns:a16="http://schemas.microsoft.com/office/drawing/2014/main" id="{0B3D01EB-6A47-42BD-AEA0-BD1A2B2D2942}"/>
              </a:ext>
            </a:extLst>
          </p:cNvPr>
          <p:cNvSpPr/>
          <p:nvPr userDrawn="1"/>
        </p:nvSpPr>
        <p:spPr>
          <a:xfrm>
            <a:off x="3404791" y="3078982"/>
            <a:ext cx="2960627" cy="3410718"/>
          </a:xfrm>
          <a:custGeom>
            <a:avLst/>
            <a:gdLst>
              <a:gd name="connsiteX0" fmla="*/ 0 w 2960627"/>
              <a:gd name="connsiteY0" fmla="*/ 0 h 3410718"/>
              <a:gd name="connsiteX1" fmla="*/ 2683335 w 2960627"/>
              <a:gd name="connsiteY1" fmla="*/ 0 h 3410718"/>
              <a:gd name="connsiteX2" fmla="*/ 2683335 w 2960627"/>
              <a:gd name="connsiteY2" fmla="*/ 1528529 h 3410718"/>
              <a:gd name="connsiteX3" fmla="*/ 2774605 w 2960627"/>
              <a:gd name="connsiteY3" fmla="*/ 1528529 h 3410718"/>
              <a:gd name="connsiteX4" fmla="*/ 2774605 w 2960627"/>
              <a:gd name="connsiteY4" fmla="*/ 1429518 h 3410718"/>
              <a:gd name="connsiteX5" fmla="*/ 2960627 w 2960627"/>
              <a:gd name="connsiteY5" fmla="*/ 1627540 h 3410718"/>
              <a:gd name="connsiteX6" fmla="*/ 2774605 w 2960627"/>
              <a:gd name="connsiteY6" fmla="*/ 1825562 h 3410718"/>
              <a:gd name="connsiteX7" fmla="*/ 2774605 w 2960627"/>
              <a:gd name="connsiteY7" fmla="*/ 1726551 h 3410718"/>
              <a:gd name="connsiteX8" fmla="*/ 2683335 w 2960627"/>
              <a:gd name="connsiteY8" fmla="*/ 1726551 h 3410718"/>
              <a:gd name="connsiteX9" fmla="*/ 2683335 w 2960627"/>
              <a:gd name="connsiteY9" fmla="*/ 3410718 h 3410718"/>
              <a:gd name="connsiteX10" fmla="*/ 0 w 2960627"/>
              <a:gd name="connsiteY10" fmla="*/ 3410718 h 3410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0627" h="3410718">
                <a:moveTo>
                  <a:pt x="0" y="0"/>
                </a:moveTo>
                <a:lnTo>
                  <a:pt x="2683335" y="0"/>
                </a:lnTo>
                <a:lnTo>
                  <a:pt x="2683335" y="1528529"/>
                </a:lnTo>
                <a:lnTo>
                  <a:pt x="2774605" y="1528529"/>
                </a:lnTo>
                <a:lnTo>
                  <a:pt x="2774605" y="1429518"/>
                </a:lnTo>
                <a:lnTo>
                  <a:pt x="2960627" y="1627540"/>
                </a:lnTo>
                <a:lnTo>
                  <a:pt x="2774605" y="1825562"/>
                </a:lnTo>
                <a:lnTo>
                  <a:pt x="2774605" y="1726551"/>
                </a:lnTo>
                <a:lnTo>
                  <a:pt x="2683335" y="1726551"/>
                </a:lnTo>
                <a:lnTo>
                  <a:pt x="2683335" y="3410718"/>
                </a:lnTo>
                <a:lnTo>
                  <a:pt x="0" y="3410718"/>
                </a:lnTo>
                <a:close/>
              </a:path>
            </a:pathLst>
          </a:custGeom>
          <a:solidFill>
            <a:schemeClr val="bg1"/>
          </a:solidFill>
          <a:ln w="38100">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32" name="Freeform: Shape 31">
            <a:extLst>
              <a:ext uri="{FF2B5EF4-FFF2-40B4-BE49-F238E27FC236}">
                <a16:creationId xmlns:a16="http://schemas.microsoft.com/office/drawing/2014/main" id="{08F26B70-B4CB-446C-A628-3A9EEEC6F4DD}"/>
              </a:ext>
            </a:extLst>
          </p:cNvPr>
          <p:cNvSpPr/>
          <p:nvPr userDrawn="1"/>
        </p:nvSpPr>
        <p:spPr>
          <a:xfrm>
            <a:off x="334963" y="3095341"/>
            <a:ext cx="3168749" cy="3394359"/>
          </a:xfrm>
          <a:custGeom>
            <a:avLst/>
            <a:gdLst>
              <a:gd name="connsiteX0" fmla="*/ 0 w 3168749"/>
              <a:gd name="connsiteY0" fmla="*/ 0 h 3394359"/>
              <a:gd name="connsiteX1" fmla="*/ 2880717 w 3168749"/>
              <a:gd name="connsiteY1" fmla="*/ 0 h 3394359"/>
              <a:gd name="connsiteX2" fmla="*/ 2880717 w 3168749"/>
              <a:gd name="connsiteY2" fmla="*/ 972730 h 3394359"/>
              <a:gd name="connsiteX3" fmla="*/ 2982727 w 3168749"/>
              <a:gd name="connsiteY3" fmla="*/ 972730 h 3394359"/>
              <a:gd name="connsiteX4" fmla="*/ 2982727 w 3168749"/>
              <a:gd name="connsiteY4" fmla="*/ 873719 h 3394359"/>
              <a:gd name="connsiteX5" fmla="*/ 3168749 w 3168749"/>
              <a:gd name="connsiteY5" fmla="*/ 1071741 h 3394359"/>
              <a:gd name="connsiteX6" fmla="*/ 2982727 w 3168749"/>
              <a:gd name="connsiteY6" fmla="*/ 1269763 h 3394359"/>
              <a:gd name="connsiteX7" fmla="*/ 2982727 w 3168749"/>
              <a:gd name="connsiteY7" fmla="*/ 1170752 h 3394359"/>
              <a:gd name="connsiteX8" fmla="*/ 2880717 w 3168749"/>
              <a:gd name="connsiteY8" fmla="*/ 1170752 h 3394359"/>
              <a:gd name="connsiteX9" fmla="*/ 2880717 w 3168749"/>
              <a:gd name="connsiteY9" fmla="*/ 3394359 h 3394359"/>
              <a:gd name="connsiteX10" fmla="*/ 0 w 3168749"/>
              <a:gd name="connsiteY10" fmla="*/ 3394359 h 339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8749" h="3394359">
                <a:moveTo>
                  <a:pt x="0" y="0"/>
                </a:moveTo>
                <a:lnTo>
                  <a:pt x="2880717" y="0"/>
                </a:lnTo>
                <a:lnTo>
                  <a:pt x="2880717" y="972730"/>
                </a:lnTo>
                <a:lnTo>
                  <a:pt x="2982727" y="972730"/>
                </a:lnTo>
                <a:lnTo>
                  <a:pt x="2982727" y="873719"/>
                </a:lnTo>
                <a:lnTo>
                  <a:pt x="3168749" y="1071741"/>
                </a:lnTo>
                <a:lnTo>
                  <a:pt x="2982727" y="1269763"/>
                </a:lnTo>
                <a:lnTo>
                  <a:pt x="2982727" y="1170752"/>
                </a:lnTo>
                <a:lnTo>
                  <a:pt x="2880717" y="1170752"/>
                </a:lnTo>
                <a:lnTo>
                  <a:pt x="2880717" y="3394359"/>
                </a:lnTo>
                <a:lnTo>
                  <a:pt x="0" y="3394359"/>
                </a:lnTo>
                <a:close/>
              </a:path>
            </a:pathLst>
          </a:custGeom>
          <a:solidFill>
            <a:schemeClr val="bg1"/>
          </a:solidFill>
          <a:ln w="3810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0">
            <a:extLst>
              <a:ext uri="{FF2B5EF4-FFF2-40B4-BE49-F238E27FC236}">
                <a16:creationId xmlns:a16="http://schemas.microsoft.com/office/drawing/2014/main" id="{9F88DDDC-4C35-4CF5-B248-20EE8FEAF986}"/>
              </a:ext>
            </a:extLst>
          </p:cNvPr>
          <p:cNvSpPr>
            <a:spLocks noGrp="1"/>
          </p:cNvSpPr>
          <p:nvPr>
            <p:ph type="body" sz="quarter" idx="12"/>
          </p:nvPr>
        </p:nvSpPr>
        <p:spPr>
          <a:xfrm>
            <a:off x="358437" y="3540485"/>
            <a:ext cx="2857242" cy="2949214"/>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4" name="Text Placeholder 10">
            <a:extLst>
              <a:ext uri="{FF2B5EF4-FFF2-40B4-BE49-F238E27FC236}">
                <a16:creationId xmlns:a16="http://schemas.microsoft.com/office/drawing/2014/main" id="{A50F47CA-FC2E-4E41-9FE1-468493D92BB7}"/>
              </a:ext>
            </a:extLst>
          </p:cNvPr>
          <p:cNvSpPr>
            <a:spLocks noGrp="1"/>
          </p:cNvSpPr>
          <p:nvPr>
            <p:ph type="body" sz="quarter" idx="15"/>
          </p:nvPr>
        </p:nvSpPr>
        <p:spPr>
          <a:xfrm>
            <a:off x="3424930" y="3515320"/>
            <a:ext cx="2663196" cy="2978412"/>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6289147" y="3507965"/>
            <a:ext cx="2668991" cy="2981734"/>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4" name="Rectangle 3">
            <a:extLst>
              <a:ext uri="{FF2B5EF4-FFF2-40B4-BE49-F238E27FC236}">
                <a16:creationId xmlns:a16="http://schemas.microsoft.com/office/drawing/2014/main" id="{FCB9495C-766F-49C1-9B48-5EA52C6F9911}"/>
              </a:ext>
            </a:extLst>
          </p:cNvPr>
          <p:cNvSpPr/>
          <p:nvPr userDrawn="1"/>
        </p:nvSpPr>
        <p:spPr>
          <a:xfrm>
            <a:off x="316292" y="3110069"/>
            <a:ext cx="2899388" cy="419980"/>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75C092B1-222B-4B17-9B7E-8AB8D1F1952E}"/>
              </a:ext>
            </a:extLst>
          </p:cNvPr>
          <p:cNvSpPr/>
          <p:nvPr userDrawn="1"/>
        </p:nvSpPr>
        <p:spPr>
          <a:xfrm>
            <a:off x="3396354" y="3087985"/>
            <a:ext cx="2691771" cy="419980"/>
          </a:xfrm>
          <a:prstGeom prst="rect">
            <a:avLst/>
          </a:prstGeom>
          <a:solidFill>
            <a:schemeClr val="tx1">
              <a:lumMod val="65000"/>
              <a:lumOff val="35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DCDCB516-3817-4B5C-91D7-7EACBCFA79BE}"/>
              </a:ext>
            </a:extLst>
          </p:cNvPr>
          <p:cNvSpPr/>
          <p:nvPr userDrawn="1"/>
        </p:nvSpPr>
        <p:spPr>
          <a:xfrm>
            <a:off x="6276020" y="3080159"/>
            <a:ext cx="2694557" cy="419981"/>
          </a:xfrm>
          <a:prstGeom prst="rect">
            <a:avLst/>
          </a:prstGeom>
          <a:solidFill>
            <a:schemeClr val="bg1">
              <a:lumMod val="6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Rectangle 24">
            <a:extLst>
              <a:ext uri="{FF2B5EF4-FFF2-40B4-BE49-F238E27FC236}">
                <a16:creationId xmlns:a16="http://schemas.microsoft.com/office/drawing/2014/main" id="{710B8DAC-F1F5-4FEB-9002-A8B3A4AC5717}"/>
              </a:ext>
            </a:extLst>
          </p:cNvPr>
          <p:cNvSpPr/>
          <p:nvPr userDrawn="1"/>
        </p:nvSpPr>
        <p:spPr>
          <a:xfrm>
            <a:off x="9149000" y="3073042"/>
            <a:ext cx="2694557" cy="419981"/>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 Placeholder 8">
            <a:extLst>
              <a:ext uri="{FF2B5EF4-FFF2-40B4-BE49-F238E27FC236}">
                <a16:creationId xmlns:a16="http://schemas.microsoft.com/office/drawing/2014/main" id="{F7C3D136-8E09-421E-92F0-5F44D9299B95}"/>
              </a:ext>
            </a:extLst>
          </p:cNvPr>
          <p:cNvSpPr>
            <a:spLocks noGrp="1"/>
          </p:cNvSpPr>
          <p:nvPr>
            <p:ph type="body" sz="quarter" idx="17"/>
          </p:nvPr>
        </p:nvSpPr>
        <p:spPr>
          <a:xfrm>
            <a:off x="334963" y="3095340"/>
            <a:ext cx="2880716"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F9192133-37FE-4491-8547-E72ED03FA46E}"/>
              </a:ext>
            </a:extLst>
          </p:cNvPr>
          <p:cNvSpPr>
            <a:spLocks noGrp="1"/>
          </p:cNvSpPr>
          <p:nvPr>
            <p:ph type="body" sz="quarter" idx="18"/>
          </p:nvPr>
        </p:nvSpPr>
        <p:spPr>
          <a:xfrm>
            <a:off x="3424929" y="3095340"/>
            <a:ext cx="2689223"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2" name="Text Placeholder 8">
            <a:extLst>
              <a:ext uri="{FF2B5EF4-FFF2-40B4-BE49-F238E27FC236}">
                <a16:creationId xmlns:a16="http://schemas.microsoft.com/office/drawing/2014/main" id="{66A71B77-0252-4065-B18D-45EC1A350B36}"/>
              </a:ext>
            </a:extLst>
          </p:cNvPr>
          <p:cNvSpPr>
            <a:spLocks noGrp="1"/>
          </p:cNvSpPr>
          <p:nvPr>
            <p:ph type="body" sz="quarter" idx="19"/>
          </p:nvPr>
        </p:nvSpPr>
        <p:spPr>
          <a:xfrm>
            <a:off x="6282630" y="3094632"/>
            <a:ext cx="2690385" cy="420688"/>
          </a:xfrm>
        </p:spPr>
        <p:txBody>
          <a:bodyPr anchor="ctr">
            <a:normAutofit/>
          </a:bodyPr>
          <a:lstStyle>
            <a:lvl1pPr marL="0" indent="0" algn="ctr">
              <a:buNone/>
              <a:defRPr sz="2400">
                <a:solidFill>
                  <a:schemeClr val="bg1"/>
                </a:solidFill>
                <a:latin typeface="Montserrat SemiBold" panose="00000700000000000000" pitchFamily="50" charset="0"/>
              </a:defRPr>
            </a:lvl1pPr>
          </a:lstStyle>
          <a:p>
            <a:pPr lvl="0"/>
            <a:r>
              <a:rPr lang="en-US"/>
              <a:t>Click to edit Master text styles</a:t>
            </a:r>
          </a:p>
        </p:txBody>
      </p:sp>
      <p:sp>
        <p:nvSpPr>
          <p:cNvPr id="23" name="Text Placeholder 8">
            <a:extLst>
              <a:ext uri="{FF2B5EF4-FFF2-40B4-BE49-F238E27FC236}">
                <a16:creationId xmlns:a16="http://schemas.microsoft.com/office/drawing/2014/main" id="{0C0B6960-CFEE-4C92-BDFF-C8EA783A51BD}"/>
              </a:ext>
            </a:extLst>
          </p:cNvPr>
          <p:cNvSpPr>
            <a:spLocks noGrp="1"/>
          </p:cNvSpPr>
          <p:nvPr>
            <p:ph type="body" sz="quarter" idx="20" hasCustomPrompt="1"/>
          </p:nvPr>
        </p:nvSpPr>
        <p:spPr>
          <a:xfrm>
            <a:off x="1352752" y="2216150"/>
            <a:ext cx="868611" cy="857250"/>
          </a:xfrm>
          <a:ln>
            <a:noFill/>
          </a:ln>
        </p:spPr>
        <p:txBody>
          <a:bodyPr anchor="ctr">
            <a:noAutofit/>
          </a:bodyPr>
          <a:lstStyle>
            <a:lvl1pPr marL="0" indent="0" algn="ctr">
              <a:buNone/>
              <a:defRPr sz="6000">
                <a:solidFill>
                  <a:schemeClr val="tx1">
                    <a:lumMod val="75000"/>
                    <a:lumOff val="25000"/>
                  </a:schemeClr>
                </a:solidFill>
                <a:latin typeface="Montserrat ExtraBold" panose="00000900000000000000" pitchFamily="50" charset="0"/>
              </a:defRPr>
            </a:lvl1pPr>
          </a:lstStyle>
          <a:p>
            <a:pPr lvl="0"/>
            <a:r>
              <a:rPr lang="en-US" dirty="0"/>
              <a:t>A</a:t>
            </a:r>
            <a:endParaRPr lang="en-GB" dirty="0"/>
          </a:p>
        </p:txBody>
      </p:sp>
      <p:sp>
        <p:nvSpPr>
          <p:cNvPr id="27" name="Text Placeholder 8">
            <a:extLst>
              <a:ext uri="{FF2B5EF4-FFF2-40B4-BE49-F238E27FC236}">
                <a16:creationId xmlns:a16="http://schemas.microsoft.com/office/drawing/2014/main" id="{197CD663-154C-4A84-949D-9E769989899B}"/>
              </a:ext>
            </a:extLst>
          </p:cNvPr>
          <p:cNvSpPr>
            <a:spLocks noGrp="1"/>
          </p:cNvSpPr>
          <p:nvPr>
            <p:ph type="body" sz="quarter" idx="21" hasCustomPrompt="1"/>
          </p:nvPr>
        </p:nvSpPr>
        <p:spPr>
          <a:xfrm>
            <a:off x="4335234" y="2216150"/>
            <a:ext cx="868611" cy="857250"/>
          </a:xfrm>
          <a:ln>
            <a:noFill/>
          </a:ln>
        </p:spPr>
        <p:txBody>
          <a:bodyPr anchor="ctr">
            <a:noAutofit/>
          </a:bodyPr>
          <a:lstStyle>
            <a:lvl1pPr marL="0" indent="0" algn="ctr">
              <a:buNone/>
              <a:defRPr sz="6000">
                <a:solidFill>
                  <a:schemeClr val="tx1">
                    <a:lumMod val="65000"/>
                    <a:lumOff val="35000"/>
                  </a:schemeClr>
                </a:solidFill>
                <a:latin typeface="Montserrat ExtraBold" panose="00000900000000000000" pitchFamily="50" charset="0"/>
              </a:defRPr>
            </a:lvl1pPr>
          </a:lstStyle>
          <a:p>
            <a:pPr lvl="0"/>
            <a:r>
              <a:rPr lang="en-US" dirty="0"/>
              <a:t>B</a:t>
            </a:r>
            <a:endParaRPr lang="en-GB" dirty="0"/>
          </a:p>
        </p:txBody>
      </p:sp>
      <p:sp>
        <p:nvSpPr>
          <p:cNvPr id="28" name="Text Placeholder 8">
            <a:extLst>
              <a:ext uri="{FF2B5EF4-FFF2-40B4-BE49-F238E27FC236}">
                <a16:creationId xmlns:a16="http://schemas.microsoft.com/office/drawing/2014/main" id="{557E1AE0-3D30-450C-BF24-DA9F552F91F0}"/>
              </a:ext>
            </a:extLst>
          </p:cNvPr>
          <p:cNvSpPr>
            <a:spLocks noGrp="1"/>
          </p:cNvSpPr>
          <p:nvPr>
            <p:ph type="body" sz="quarter" idx="22"/>
          </p:nvPr>
        </p:nvSpPr>
        <p:spPr>
          <a:xfrm>
            <a:off x="7187542" y="2216150"/>
            <a:ext cx="868611" cy="857250"/>
          </a:xfrm>
          <a:ln>
            <a:noFill/>
          </a:ln>
        </p:spPr>
        <p:txBody>
          <a:bodyPr anchor="ctr">
            <a:noAutofit/>
          </a:bodyPr>
          <a:lstStyle>
            <a:lvl1pPr marL="0" indent="0" algn="ctr">
              <a:buNone/>
              <a:defRPr sz="6000">
                <a:solidFill>
                  <a:schemeClr val="bg1">
                    <a:lumMod val="65000"/>
                  </a:schemeClr>
                </a:solidFill>
                <a:latin typeface="Montserrat ExtraBold" panose="00000900000000000000" pitchFamily="50" charset="0"/>
              </a:defRPr>
            </a:lvl1pPr>
          </a:lstStyle>
          <a:p>
            <a:pPr lvl="0"/>
            <a:r>
              <a:rPr lang="en-US"/>
              <a:t>Click to edit Master text styles</a:t>
            </a:r>
          </a:p>
        </p:txBody>
      </p:sp>
      <p:sp>
        <p:nvSpPr>
          <p:cNvPr id="24" name="Text Placeholder 10">
            <a:extLst>
              <a:ext uri="{FF2B5EF4-FFF2-40B4-BE49-F238E27FC236}">
                <a16:creationId xmlns:a16="http://schemas.microsoft.com/office/drawing/2014/main" id="{4814E401-ABBF-470F-9600-EAABE8CC91F8}"/>
              </a:ext>
            </a:extLst>
          </p:cNvPr>
          <p:cNvSpPr>
            <a:spLocks noGrp="1"/>
          </p:cNvSpPr>
          <p:nvPr>
            <p:ph type="body" sz="quarter" idx="23"/>
          </p:nvPr>
        </p:nvSpPr>
        <p:spPr>
          <a:xfrm>
            <a:off x="9162127" y="3493023"/>
            <a:ext cx="2668991" cy="2989559"/>
          </a:xfrm>
          <a:ln>
            <a:solidFill>
              <a:schemeClr val="tx1">
                <a:lumMod val="50000"/>
                <a:lumOff val="50000"/>
              </a:schemeClr>
            </a:solidFill>
          </a:ln>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6" name="Text Placeholder 8">
            <a:extLst>
              <a:ext uri="{FF2B5EF4-FFF2-40B4-BE49-F238E27FC236}">
                <a16:creationId xmlns:a16="http://schemas.microsoft.com/office/drawing/2014/main" id="{0926DFD8-3F12-407E-9A8C-5F06288CE04D}"/>
              </a:ext>
            </a:extLst>
          </p:cNvPr>
          <p:cNvSpPr>
            <a:spLocks noGrp="1"/>
          </p:cNvSpPr>
          <p:nvPr>
            <p:ph type="body" sz="quarter" idx="24"/>
          </p:nvPr>
        </p:nvSpPr>
        <p:spPr>
          <a:xfrm>
            <a:off x="9157657" y="3094632"/>
            <a:ext cx="2690385" cy="420688"/>
          </a:xfrm>
        </p:spPr>
        <p:txBody>
          <a:bodyPr anchor="ctr">
            <a:normAutofit/>
          </a:bodyPr>
          <a:lstStyle>
            <a:lvl1pPr marL="0" indent="0" algn="ctr">
              <a:buNone/>
              <a:defRPr sz="2400">
                <a:solidFill>
                  <a:schemeClr val="tx1">
                    <a:lumMod val="65000"/>
                    <a:lumOff val="35000"/>
                  </a:schemeClr>
                </a:solidFill>
                <a:latin typeface="Montserrat SemiBold" panose="00000700000000000000" pitchFamily="50" charset="0"/>
              </a:defRPr>
            </a:lvl1pPr>
          </a:lstStyle>
          <a:p>
            <a:pPr lvl="0"/>
            <a:r>
              <a:rPr lang="en-US"/>
              <a:t>Click to edit Master text styles</a:t>
            </a:r>
          </a:p>
        </p:txBody>
      </p:sp>
      <p:sp>
        <p:nvSpPr>
          <p:cNvPr id="29" name="Text Placeholder 8">
            <a:extLst>
              <a:ext uri="{FF2B5EF4-FFF2-40B4-BE49-F238E27FC236}">
                <a16:creationId xmlns:a16="http://schemas.microsoft.com/office/drawing/2014/main" id="{51F8D665-36F9-4F46-A6F1-8C728E24C893}"/>
              </a:ext>
            </a:extLst>
          </p:cNvPr>
          <p:cNvSpPr>
            <a:spLocks noGrp="1"/>
          </p:cNvSpPr>
          <p:nvPr>
            <p:ph type="body" sz="quarter" idx="25" hasCustomPrompt="1"/>
          </p:nvPr>
        </p:nvSpPr>
        <p:spPr>
          <a:xfrm>
            <a:off x="10068543" y="2216150"/>
            <a:ext cx="868611" cy="857250"/>
          </a:xfrm>
          <a:ln>
            <a:noFill/>
          </a:ln>
        </p:spPr>
        <p:txBody>
          <a:bodyPr anchor="ctr">
            <a:noAutofit/>
          </a:bodyPr>
          <a:lstStyle>
            <a:lvl1pPr marL="0" indent="0" algn="ctr">
              <a:buNone/>
              <a:defRPr sz="6000">
                <a:solidFill>
                  <a:schemeClr val="bg1">
                    <a:lumMod val="85000"/>
                  </a:schemeClr>
                </a:solidFill>
                <a:latin typeface="Montserrat ExtraBold" panose="00000900000000000000" pitchFamily="50" charset="0"/>
              </a:defRPr>
            </a:lvl1pPr>
          </a:lstStyle>
          <a:p>
            <a:pPr lvl="0"/>
            <a:r>
              <a:rPr lang="en-US" dirty="0"/>
              <a:t>D</a:t>
            </a:r>
            <a:endParaRPr lang="en-GB" dirty="0"/>
          </a:p>
        </p:txBody>
      </p:sp>
    </p:spTree>
    <p:extLst>
      <p:ext uri="{BB962C8B-B14F-4D97-AF65-F5344CB8AC3E}">
        <p14:creationId xmlns:p14="http://schemas.microsoft.com/office/powerpoint/2010/main" val="414879150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7" name="section 1 icon">
            <a:extLst>
              <a:ext uri="{FF2B5EF4-FFF2-40B4-BE49-F238E27FC236}">
                <a16:creationId xmlns:a16="http://schemas.microsoft.com/office/drawing/2014/main" id="{232EEA97-217A-43AB-99B8-C08F880EEB70}"/>
              </a:ext>
            </a:extLst>
          </p:cNvPr>
          <p:cNvSpPr>
            <a:spLocks noGrp="1"/>
          </p:cNvSpPr>
          <p:nvPr>
            <p:ph type="pic" sz="quarter" idx="17"/>
          </p:nvPr>
        </p:nvSpPr>
        <p:spPr>
          <a:xfrm>
            <a:off x="2044700" y="1981919"/>
            <a:ext cx="1079500" cy="108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1" name="section 1 text">
            <a:extLst>
              <a:ext uri="{FF2B5EF4-FFF2-40B4-BE49-F238E27FC236}">
                <a16:creationId xmlns:a16="http://schemas.microsoft.com/office/drawing/2014/main" id="{9F88DDDC-4C35-4CF5-B248-20EE8FEAF986}"/>
              </a:ext>
            </a:extLst>
          </p:cNvPr>
          <p:cNvSpPr>
            <a:spLocks noGrp="1"/>
          </p:cNvSpPr>
          <p:nvPr>
            <p:ph type="body" sz="quarter" idx="12"/>
          </p:nvPr>
        </p:nvSpPr>
        <p:spPr>
          <a:xfrm>
            <a:off x="1068387" y="3273277"/>
            <a:ext cx="3048001" cy="3216423"/>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6" name="section 2 icon">
            <a:extLst>
              <a:ext uri="{FF2B5EF4-FFF2-40B4-BE49-F238E27FC236}">
                <a16:creationId xmlns:a16="http://schemas.microsoft.com/office/drawing/2014/main" id="{6DC015A7-26B5-4E65-ABE0-E4CE1367E80B}"/>
              </a:ext>
            </a:extLst>
          </p:cNvPr>
          <p:cNvSpPr>
            <a:spLocks noGrp="1"/>
          </p:cNvSpPr>
          <p:nvPr>
            <p:ph type="pic" sz="quarter" idx="20"/>
          </p:nvPr>
        </p:nvSpPr>
        <p:spPr>
          <a:xfrm>
            <a:off x="5564980" y="1981919"/>
            <a:ext cx="1079500" cy="108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4" name="section 2 text">
            <a:extLst>
              <a:ext uri="{FF2B5EF4-FFF2-40B4-BE49-F238E27FC236}">
                <a16:creationId xmlns:a16="http://schemas.microsoft.com/office/drawing/2014/main" id="{A50F47CA-FC2E-4E41-9FE1-468493D92BB7}"/>
              </a:ext>
            </a:extLst>
          </p:cNvPr>
          <p:cNvSpPr>
            <a:spLocks noGrp="1"/>
          </p:cNvSpPr>
          <p:nvPr>
            <p:ph type="body" sz="quarter" idx="15"/>
          </p:nvPr>
        </p:nvSpPr>
        <p:spPr>
          <a:xfrm>
            <a:off x="4565650" y="3255953"/>
            <a:ext cx="3055938" cy="323374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1" name="section 3 icon">
            <a:extLst>
              <a:ext uri="{FF2B5EF4-FFF2-40B4-BE49-F238E27FC236}">
                <a16:creationId xmlns:a16="http://schemas.microsoft.com/office/drawing/2014/main" id="{E0069701-2003-44CD-AC7B-2E0828075F6F}"/>
              </a:ext>
            </a:extLst>
          </p:cNvPr>
          <p:cNvSpPr>
            <a:spLocks noGrp="1"/>
          </p:cNvSpPr>
          <p:nvPr>
            <p:ph type="pic" sz="quarter" idx="19"/>
          </p:nvPr>
        </p:nvSpPr>
        <p:spPr>
          <a:xfrm>
            <a:off x="9084760" y="1981919"/>
            <a:ext cx="1079500" cy="108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5" name="section 3 text">
            <a:extLst>
              <a:ext uri="{FF2B5EF4-FFF2-40B4-BE49-F238E27FC236}">
                <a16:creationId xmlns:a16="http://schemas.microsoft.com/office/drawing/2014/main" id="{360934D8-0D8F-4941-B851-5687B3B99226}"/>
              </a:ext>
            </a:extLst>
          </p:cNvPr>
          <p:cNvSpPr>
            <a:spLocks noGrp="1"/>
          </p:cNvSpPr>
          <p:nvPr>
            <p:ph type="body" sz="quarter" idx="16"/>
          </p:nvPr>
        </p:nvSpPr>
        <p:spPr>
          <a:xfrm>
            <a:off x="8075614" y="3236912"/>
            <a:ext cx="3047999" cy="3252788"/>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Tree>
    <p:extLst>
      <p:ext uri="{BB962C8B-B14F-4D97-AF65-F5344CB8AC3E}">
        <p14:creationId xmlns:p14="http://schemas.microsoft.com/office/powerpoint/2010/main" val="283057883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grey-sub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7" name="section 1 icon">
            <a:extLst>
              <a:ext uri="{FF2B5EF4-FFF2-40B4-BE49-F238E27FC236}">
                <a16:creationId xmlns:a16="http://schemas.microsoft.com/office/drawing/2014/main" id="{232EEA97-217A-43AB-99B8-C08F880EEB70}"/>
              </a:ext>
            </a:extLst>
          </p:cNvPr>
          <p:cNvSpPr>
            <a:spLocks noGrp="1"/>
          </p:cNvSpPr>
          <p:nvPr>
            <p:ph type="pic" sz="quarter" idx="17"/>
          </p:nvPr>
        </p:nvSpPr>
        <p:spPr>
          <a:xfrm>
            <a:off x="2232387" y="1981919"/>
            <a:ext cx="720000" cy="72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1" name="section 1 text">
            <a:extLst>
              <a:ext uri="{FF2B5EF4-FFF2-40B4-BE49-F238E27FC236}">
                <a16:creationId xmlns:a16="http://schemas.microsoft.com/office/drawing/2014/main" id="{9F88DDDC-4C35-4CF5-B248-20EE8FEAF986}"/>
              </a:ext>
            </a:extLst>
          </p:cNvPr>
          <p:cNvSpPr>
            <a:spLocks noGrp="1"/>
          </p:cNvSpPr>
          <p:nvPr>
            <p:ph type="body" sz="quarter" idx="12"/>
          </p:nvPr>
        </p:nvSpPr>
        <p:spPr>
          <a:xfrm>
            <a:off x="1068387" y="3273277"/>
            <a:ext cx="3048001" cy="3216423"/>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6" name="section 2 icon">
            <a:extLst>
              <a:ext uri="{FF2B5EF4-FFF2-40B4-BE49-F238E27FC236}">
                <a16:creationId xmlns:a16="http://schemas.microsoft.com/office/drawing/2014/main" id="{6DC015A7-26B5-4E65-ABE0-E4CE1367E80B}"/>
              </a:ext>
            </a:extLst>
          </p:cNvPr>
          <p:cNvSpPr>
            <a:spLocks noGrp="1"/>
          </p:cNvSpPr>
          <p:nvPr>
            <p:ph type="pic" sz="quarter" idx="20"/>
          </p:nvPr>
        </p:nvSpPr>
        <p:spPr>
          <a:xfrm>
            <a:off x="5736001" y="1981919"/>
            <a:ext cx="720000" cy="72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4" name="section 2 text">
            <a:extLst>
              <a:ext uri="{FF2B5EF4-FFF2-40B4-BE49-F238E27FC236}">
                <a16:creationId xmlns:a16="http://schemas.microsoft.com/office/drawing/2014/main" id="{A50F47CA-FC2E-4E41-9FE1-468493D92BB7}"/>
              </a:ext>
            </a:extLst>
          </p:cNvPr>
          <p:cNvSpPr>
            <a:spLocks noGrp="1"/>
          </p:cNvSpPr>
          <p:nvPr>
            <p:ph type="body" sz="quarter" idx="15"/>
          </p:nvPr>
        </p:nvSpPr>
        <p:spPr>
          <a:xfrm>
            <a:off x="4573586" y="3255953"/>
            <a:ext cx="3048001" cy="3233747"/>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21" name="section 3 icon">
            <a:extLst>
              <a:ext uri="{FF2B5EF4-FFF2-40B4-BE49-F238E27FC236}">
                <a16:creationId xmlns:a16="http://schemas.microsoft.com/office/drawing/2014/main" id="{E0069701-2003-44CD-AC7B-2E0828075F6F}"/>
              </a:ext>
            </a:extLst>
          </p:cNvPr>
          <p:cNvSpPr>
            <a:spLocks noGrp="1"/>
          </p:cNvSpPr>
          <p:nvPr>
            <p:ph type="pic" sz="quarter" idx="19"/>
          </p:nvPr>
        </p:nvSpPr>
        <p:spPr>
          <a:xfrm>
            <a:off x="9239613" y="1981919"/>
            <a:ext cx="720000" cy="720000"/>
          </a:xfrm>
          <a:prstGeom prst="ellipse">
            <a:avLst/>
          </a:prstGeom>
          <a:solidFill>
            <a:schemeClr val="bg1">
              <a:lumMod val="95000"/>
            </a:schemeClr>
          </a:solidFill>
          <a:ln>
            <a:noFill/>
          </a:ln>
        </p:spPr>
        <p:txBody>
          <a:bodyPr>
            <a:normAutofit/>
          </a:bodyPr>
          <a:lstStyle>
            <a:lvl1pPr marL="0" indent="0">
              <a:buNone/>
              <a:defRPr sz="1200"/>
            </a:lvl1pPr>
          </a:lstStyle>
          <a:p>
            <a:r>
              <a:rPr lang="en-US"/>
              <a:t>Click icon to add picture</a:t>
            </a:r>
            <a:endParaRPr lang="en-GB" dirty="0"/>
          </a:p>
        </p:txBody>
      </p:sp>
      <p:sp>
        <p:nvSpPr>
          <p:cNvPr id="15" name="section 3 text">
            <a:extLst>
              <a:ext uri="{FF2B5EF4-FFF2-40B4-BE49-F238E27FC236}">
                <a16:creationId xmlns:a16="http://schemas.microsoft.com/office/drawing/2014/main" id="{360934D8-0D8F-4941-B851-5687B3B99226}"/>
              </a:ext>
            </a:extLst>
          </p:cNvPr>
          <p:cNvSpPr>
            <a:spLocks noGrp="1"/>
          </p:cNvSpPr>
          <p:nvPr>
            <p:ph type="body" sz="quarter" idx="16"/>
          </p:nvPr>
        </p:nvSpPr>
        <p:spPr>
          <a:xfrm>
            <a:off x="8075614" y="3236912"/>
            <a:ext cx="3047999" cy="3252788"/>
          </a:xfrm>
        </p:spPr>
        <p:txBody>
          <a:bodyPr>
            <a:normAutofit/>
          </a:bodyPr>
          <a:lstStyle>
            <a:lvl1pPr marL="285750" indent="-285750">
              <a:buFont typeface="Arial" panose="020B0604020202020204" pitchFamily="34" charset="0"/>
              <a:buChar char="•"/>
              <a:defRPr sz="1800"/>
            </a:lvl1pPr>
          </a:lstStyle>
          <a:p>
            <a:pPr lvl="0"/>
            <a:r>
              <a:rPr lang="en-US"/>
              <a:t>Click to edit Master text styles</a:t>
            </a:r>
          </a:p>
        </p:txBody>
      </p:sp>
      <p:sp>
        <p:nvSpPr>
          <p:cNvPr id="10" name="section 1 title">
            <a:extLst>
              <a:ext uri="{FF2B5EF4-FFF2-40B4-BE49-F238E27FC236}">
                <a16:creationId xmlns:a16="http://schemas.microsoft.com/office/drawing/2014/main" id="{3A4199D5-CC87-4C3A-B5BA-BF2ECED9D665}"/>
              </a:ext>
            </a:extLst>
          </p:cNvPr>
          <p:cNvSpPr>
            <a:spLocks noGrp="1"/>
          </p:cNvSpPr>
          <p:nvPr>
            <p:ph type="body" sz="quarter" idx="22"/>
          </p:nvPr>
        </p:nvSpPr>
        <p:spPr>
          <a:xfrm>
            <a:off x="1068386" y="2776267"/>
            <a:ext cx="3048001" cy="442970"/>
          </a:xfrm>
          <a:noFill/>
          <a:ln>
            <a:noFill/>
          </a:ln>
        </p:spPr>
        <p:txBody>
          <a:bodyPr anchor="b">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2" name="section 1 title">
            <a:extLst>
              <a:ext uri="{FF2B5EF4-FFF2-40B4-BE49-F238E27FC236}">
                <a16:creationId xmlns:a16="http://schemas.microsoft.com/office/drawing/2014/main" id="{BD4D1B18-D65E-4139-9942-8872D8300AAA}"/>
              </a:ext>
            </a:extLst>
          </p:cNvPr>
          <p:cNvSpPr>
            <a:spLocks noGrp="1"/>
          </p:cNvSpPr>
          <p:nvPr>
            <p:ph type="body" sz="quarter" idx="23"/>
          </p:nvPr>
        </p:nvSpPr>
        <p:spPr>
          <a:xfrm>
            <a:off x="4563267" y="2797552"/>
            <a:ext cx="3048001" cy="442970"/>
          </a:xfrm>
          <a:noFill/>
          <a:ln>
            <a:noFill/>
          </a:ln>
        </p:spPr>
        <p:txBody>
          <a:bodyPr anchor="b">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3" name="section 1 title">
            <a:extLst>
              <a:ext uri="{FF2B5EF4-FFF2-40B4-BE49-F238E27FC236}">
                <a16:creationId xmlns:a16="http://schemas.microsoft.com/office/drawing/2014/main" id="{372BC8EF-1DAA-4E55-8C63-B387F7D0B624}"/>
              </a:ext>
            </a:extLst>
          </p:cNvPr>
          <p:cNvSpPr>
            <a:spLocks noGrp="1"/>
          </p:cNvSpPr>
          <p:nvPr>
            <p:ph type="body" sz="quarter" idx="24"/>
          </p:nvPr>
        </p:nvSpPr>
        <p:spPr>
          <a:xfrm>
            <a:off x="8075611" y="2776267"/>
            <a:ext cx="3048001" cy="442970"/>
          </a:xfrm>
          <a:noFill/>
          <a:ln>
            <a:noFill/>
          </a:ln>
        </p:spPr>
        <p:txBody>
          <a:bodyPr anchor="b">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Tree>
    <p:extLst>
      <p:ext uri="{BB962C8B-B14F-4D97-AF65-F5344CB8AC3E}">
        <p14:creationId xmlns:p14="http://schemas.microsoft.com/office/powerpoint/2010/main" val="43440815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grey-subtitle">
    <p:bg>
      <p:bgRef idx="1001">
        <a:schemeClr val="bg1"/>
      </p:bgRef>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32EEA97-217A-43AB-99B8-C08F880EEB70}"/>
              </a:ext>
            </a:extLst>
          </p:cNvPr>
          <p:cNvSpPr>
            <a:spLocks noGrp="1"/>
          </p:cNvSpPr>
          <p:nvPr>
            <p:ph type="pic" sz="quarter" idx="17"/>
          </p:nvPr>
        </p:nvSpPr>
        <p:spPr>
          <a:xfrm>
            <a:off x="0" y="2852935"/>
            <a:ext cx="3971764" cy="4005065"/>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3" name="Picture Placeholder 16">
            <a:extLst>
              <a:ext uri="{FF2B5EF4-FFF2-40B4-BE49-F238E27FC236}">
                <a16:creationId xmlns:a16="http://schemas.microsoft.com/office/drawing/2014/main" id="{4EA2C72B-8A3C-4F73-82D5-3DA1B6A9F9E7}"/>
              </a:ext>
            </a:extLst>
          </p:cNvPr>
          <p:cNvSpPr>
            <a:spLocks noGrp="1"/>
          </p:cNvSpPr>
          <p:nvPr>
            <p:ph type="pic" sz="quarter" idx="18"/>
          </p:nvPr>
        </p:nvSpPr>
        <p:spPr>
          <a:xfrm>
            <a:off x="4116388" y="2852935"/>
            <a:ext cx="3971764" cy="4005065"/>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4" name="Picture Placeholder 16">
            <a:extLst>
              <a:ext uri="{FF2B5EF4-FFF2-40B4-BE49-F238E27FC236}">
                <a16:creationId xmlns:a16="http://schemas.microsoft.com/office/drawing/2014/main" id="{7A1DC771-DC80-489C-8BC2-F5048106BF3C}"/>
              </a:ext>
            </a:extLst>
          </p:cNvPr>
          <p:cNvSpPr>
            <a:spLocks noGrp="1"/>
          </p:cNvSpPr>
          <p:nvPr>
            <p:ph type="pic" sz="quarter" idx="19"/>
          </p:nvPr>
        </p:nvSpPr>
        <p:spPr>
          <a:xfrm>
            <a:off x="8220237" y="2830731"/>
            <a:ext cx="3956710" cy="40272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7" name="Freeform: Shape 36">
            <a:extLst>
              <a:ext uri="{FF2B5EF4-FFF2-40B4-BE49-F238E27FC236}">
                <a16:creationId xmlns:a16="http://schemas.microsoft.com/office/drawing/2014/main" id="{9259C4F8-8C4F-4978-9FE3-C2B1BBBD2AC7}"/>
              </a:ext>
            </a:extLst>
          </p:cNvPr>
          <p:cNvSpPr/>
          <p:nvPr userDrawn="1"/>
        </p:nvSpPr>
        <p:spPr>
          <a:xfrm>
            <a:off x="0" y="0"/>
            <a:ext cx="12176947" cy="6858000"/>
          </a:xfrm>
          <a:custGeom>
            <a:avLst/>
            <a:gdLst>
              <a:gd name="connsiteX0" fmla="*/ 0 w 12176947"/>
              <a:gd name="connsiteY0" fmla="*/ 0 h 6858000"/>
              <a:gd name="connsiteX1" fmla="*/ 12176947 w 12176947"/>
              <a:gd name="connsiteY1" fmla="*/ 0 h 6858000"/>
              <a:gd name="connsiteX2" fmla="*/ 12176947 w 12176947"/>
              <a:gd name="connsiteY2" fmla="*/ 2911359 h 6858000"/>
              <a:gd name="connsiteX3" fmla="*/ 8230306 w 12176947"/>
              <a:gd name="connsiteY3" fmla="*/ 2911359 h 6858000"/>
              <a:gd name="connsiteX4" fmla="*/ 8230306 w 12176947"/>
              <a:gd name="connsiteY4" fmla="*/ 6858000 h 6858000"/>
              <a:gd name="connsiteX5" fmla="*/ 8061794 w 12176947"/>
              <a:gd name="connsiteY5" fmla="*/ 6858000 h 6858000"/>
              <a:gd name="connsiteX6" fmla="*/ 8061794 w 12176947"/>
              <a:gd name="connsiteY6" fmla="*/ 2911359 h 6858000"/>
              <a:gd name="connsiteX7" fmla="*/ 4115153 w 12176947"/>
              <a:gd name="connsiteY7" fmla="*/ 2911359 h 6858000"/>
              <a:gd name="connsiteX8" fmla="*/ 4115153 w 12176947"/>
              <a:gd name="connsiteY8" fmla="*/ 6858000 h 6858000"/>
              <a:gd name="connsiteX9" fmla="*/ 3946641 w 12176947"/>
              <a:gd name="connsiteY9" fmla="*/ 6858000 h 6858000"/>
              <a:gd name="connsiteX10" fmla="*/ 3946641 w 12176947"/>
              <a:gd name="connsiteY10" fmla="*/ 2911359 h 6858000"/>
              <a:gd name="connsiteX11" fmla="*/ 0 w 12176947"/>
              <a:gd name="connsiteY11" fmla="*/ 29113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76947" h="6858000">
                <a:moveTo>
                  <a:pt x="0" y="0"/>
                </a:moveTo>
                <a:lnTo>
                  <a:pt x="12176947" y="0"/>
                </a:lnTo>
                <a:lnTo>
                  <a:pt x="12176947" y="2911359"/>
                </a:lnTo>
                <a:lnTo>
                  <a:pt x="8230306" y="2911359"/>
                </a:lnTo>
                <a:lnTo>
                  <a:pt x="8230306" y="6858000"/>
                </a:lnTo>
                <a:lnTo>
                  <a:pt x="8061794" y="6858000"/>
                </a:lnTo>
                <a:lnTo>
                  <a:pt x="8061794" y="2911359"/>
                </a:lnTo>
                <a:lnTo>
                  <a:pt x="4115153" y="2911359"/>
                </a:lnTo>
                <a:lnTo>
                  <a:pt x="4115153" y="6858000"/>
                </a:lnTo>
                <a:lnTo>
                  <a:pt x="3946641" y="6858000"/>
                </a:lnTo>
                <a:lnTo>
                  <a:pt x="3946641" y="2911359"/>
                </a:lnTo>
                <a:lnTo>
                  <a:pt x="0" y="2911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152636"/>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908720"/>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636001" y="1674813"/>
            <a:ext cx="3221038" cy="1106419"/>
          </a:xfrm>
          <a:noFill/>
          <a:ln>
            <a:noFill/>
          </a:ln>
        </p:spPr>
        <p:txBody>
          <a:bodyPr>
            <a:normAutofit/>
          </a:bodyPr>
          <a:lstStyle>
            <a:lvl1pPr marL="0" indent="0">
              <a:buNone/>
              <a:defRPr sz="1800"/>
            </a:lvl1pPr>
          </a:lstStyle>
          <a:p>
            <a:pPr lvl="0"/>
            <a:r>
              <a:rPr lang="en-US"/>
              <a:t>Click to edit Master text styles</a:t>
            </a:r>
          </a:p>
        </p:txBody>
      </p:sp>
      <p:sp>
        <p:nvSpPr>
          <p:cNvPr id="35" name="Text Placeholder 10">
            <a:extLst>
              <a:ext uri="{FF2B5EF4-FFF2-40B4-BE49-F238E27FC236}">
                <a16:creationId xmlns:a16="http://schemas.microsoft.com/office/drawing/2014/main" id="{1ED51099-0770-4164-835F-10C11D9E12D2}"/>
              </a:ext>
            </a:extLst>
          </p:cNvPr>
          <p:cNvSpPr>
            <a:spLocks noGrp="1"/>
          </p:cNvSpPr>
          <p:nvPr>
            <p:ph type="body" sz="quarter" idx="20"/>
          </p:nvPr>
        </p:nvSpPr>
        <p:spPr>
          <a:xfrm>
            <a:off x="320918" y="1674813"/>
            <a:ext cx="3260484" cy="1106419"/>
          </a:xfrm>
          <a:noFill/>
          <a:ln>
            <a:noFill/>
          </a:ln>
        </p:spPr>
        <p:txBody>
          <a:bodyPr>
            <a:normAutofit/>
          </a:bodyPr>
          <a:lstStyle>
            <a:lvl1pPr marL="0" indent="0">
              <a:buNone/>
              <a:defRPr sz="1800"/>
            </a:lvl1pPr>
          </a:lstStyle>
          <a:p>
            <a:pPr lvl="0"/>
            <a:r>
              <a:rPr lang="en-US"/>
              <a:t>Click to edit Master text styles</a:t>
            </a:r>
          </a:p>
        </p:txBody>
      </p:sp>
      <p:sp>
        <p:nvSpPr>
          <p:cNvPr id="36" name="Text Placeholder 10">
            <a:extLst>
              <a:ext uri="{FF2B5EF4-FFF2-40B4-BE49-F238E27FC236}">
                <a16:creationId xmlns:a16="http://schemas.microsoft.com/office/drawing/2014/main" id="{51FE1158-B9FF-4544-B1E6-716D71D4953C}"/>
              </a:ext>
            </a:extLst>
          </p:cNvPr>
          <p:cNvSpPr>
            <a:spLocks noGrp="1"/>
          </p:cNvSpPr>
          <p:nvPr>
            <p:ph type="body" sz="quarter" idx="21"/>
          </p:nvPr>
        </p:nvSpPr>
        <p:spPr>
          <a:xfrm>
            <a:off x="4495799" y="1674813"/>
            <a:ext cx="3244851" cy="1106419"/>
          </a:xfrm>
          <a:noFill/>
          <a:ln>
            <a:noFill/>
          </a:ln>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2875271192"/>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_grey-subtitle">
    <p:bg>
      <p:bgRef idx="1001">
        <a:schemeClr val="bg1"/>
      </p:bgRef>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32EEA97-217A-43AB-99B8-C08F880EEB70}"/>
              </a:ext>
            </a:extLst>
          </p:cNvPr>
          <p:cNvSpPr>
            <a:spLocks noGrp="1"/>
          </p:cNvSpPr>
          <p:nvPr>
            <p:ph type="pic" sz="quarter" idx="17"/>
          </p:nvPr>
        </p:nvSpPr>
        <p:spPr>
          <a:xfrm>
            <a:off x="0" y="2852935"/>
            <a:ext cx="3971764" cy="4005065"/>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3" name="Picture Placeholder 16">
            <a:extLst>
              <a:ext uri="{FF2B5EF4-FFF2-40B4-BE49-F238E27FC236}">
                <a16:creationId xmlns:a16="http://schemas.microsoft.com/office/drawing/2014/main" id="{4EA2C72B-8A3C-4F73-82D5-3DA1B6A9F9E7}"/>
              </a:ext>
            </a:extLst>
          </p:cNvPr>
          <p:cNvSpPr>
            <a:spLocks noGrp="1"/>
          </p:cNvSpPr>
          <p:nvPr>
            <p:ph type="pic" sz="quarter" idx="18"/>
          </p:nvPr>
        </p:nvSpPr>
        <p:spPr>
          <a:xfrm>
            <a:off x="4116388" y="2852935"/>
            <a:ext cx="3971764" cy="4005065"/>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4" name="Picture Placeholder 16">
            <a:extLst>
              <a:ext uri="{FF2B5EF4-FFF2-40B4-BE49-F238E27FC236}">
                <a16:creationId xmlns:a16="http://schemas.microsoft.com/office/drawing/2014/main" id="{7A1DC771-DC80-489C-8BC2-F5048106BF3C}"/>
              </a:ext>
            </a:extLst>
          </p:cNvPr>
          <p:cNvSpPr>
            <a:spLocks noGrp="1"/>
          </p:cNvSpPr>
          <p:nvPr>
            <p:ph type="pic" sz="quarter" idx="19"/>
          </p:nvPr>
        </p:nvSpPr>
        <p:spPr>
          <a:xfrm>
            <a:off x="8220237" y="2830731"/>
            <a:ext cx="3956710" cy="40272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7" name="Freeform: Shape 36">
            <a:extLst>
              <a:ext uri="{FF2B5EF4-FFF2-40B4-BE49-F238E27FC236}">
                <a16:creationId xmlns:a16="http://schemas.microsoft.com/office/drawing/2014/main" id="{9259C4F8-8C4F-4978-9FE3-C2B1BBBD2AC7}"/>
              </a:ext>
            </a:extLst>
          </p:cNvPr>
          <p:cNvSpPr/>
          <p:nvPr userDrawn="1"/>
        </p:nvSpPr>
        <p:spPr>
          <a:xfrm>
            <a:off x="0" y="0"/>
            <a:ext cx="12176947" cy="6858000"/>
          </a:xfrm>
          <a:custGeom>
            <a:avLst/>
            <a:gdLst>
              <a:gd name="connsiteX0" fmla="*/ 0 w 12176947"/>
              <a:gd name="connsiteY0" fmla="*/ 0 h 6858000"/>
              <a:gd name="connsiteX1" fmla="*/ 12176947 w 12176947"/>
              <a:gd name="connsiteY1" fmla="*/ 0 h 6858000"/>
              <a:gd name="connsiteX2" fmla="*/ 12176947 w 12176947"/>
              <a:gd name="connsiteY2" fmla="*/ 2911359 h 6858000"/>
              <a:gd name="connsiteX3" fmla="*/ 8230306 w 12176947"/>
              <a:gd name="connsiteY3" fmla="*/ 2911359 h 6858000"/>
              <a:gd name="connsiteX4" fmla="*/ 8230306 w 12176947"/>
              <a:gd name="connsiteY4" fmla="*/ 6858000 h 6858000"/>
              <a:gd name="connsiteX5" fmla="*/ 8061794 w 12176947"/>
              <a:gd name="connsiteY5" fmla="*/ 6858000 h 6858000"/>
              <a:gd name="connsiteX6" fmla="*/ 8061794 w 12176947"/>
              <a:gd name="connsiteY6" fmla="*/ 2911359 h 6858000"/>
              <a:gd name="connsiteX7" fmla="*/ 4115153 w 12176947"/>
              <a:gd name="connsiteY7" fmla="*/ 2911359 h 6858000"/>
              <a:gd name="connsiteX8" fmla="*/ 4115153 w 12176947"/>
              <a:gd name="connsiteY8" fmla="*/ 6858000 h 6858000"/>
              <a:gd name="connsiteX9" fmla="*/ 3946641 w 12176947"/>
              <a:gd name="connsiteY9" fmla="*/ 6858000 h 6858000"/>
              <a:gd name="connsiteX10" fmla="*/ 3946641 w 12176947"/>
              <a:gd name="connsiteY10" fmla="*/ 2911359 h 6858000"/>
              <a:gd name="connsiteX11" fmla="*/ 0 w 12176947"/>
              <a:gd name="connsiteY11" fmla="*/ 29113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76947" h="6858000">
                <a:moveTo>
                  <a:pt x="0" y="0"/>
                </a:moveTo>
                <a:lnTo>
                  <a:pt x="12176947" y="0"/>
                </a:lnTo>
                <a:lnTo>
                  <a:pt x="12176947" y="2911359"/>
                </a:lnTo>
                <a:lnTo>
                  <a:pt x="8230306" y="2911359"/>
                </a:lnTo>
                <a:lnTo>
                  <a:pt x="8230306" y="6858000"/>
                </a:lnTo>
                <a:lnTo>
                  <a:pt x="8061794" y="6858000"/>
                </a:lnTo>
                <a:lnTo>
                  <a:pt x="8061794" y="2911359"/>
                </a:lnTo>
                <a:lnTo>
                  <a:pt x="4115153" y="2911359"/>
                </a:lnTo>
                <a:lnTo>
                  <a:pt x="4115153" y="6858000"/>
                </a:lnTo>
                <a:lnTo>
                  <a:pt x="3946641" y="6858000"/>
                </a:lnTo>
                <a:lnTo>
                  <a:pt x="3946641" y="2911359"/>
                </a:lnTo>
                <a:lnTo>
                  <a:pt x="0" y="291135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152636"/>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908720"/>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35" name="section 1 text">
            <a:extLst>
              <a:ext uri="{FF2B5EF4-FFF2-40B4-BE49-F238E27FC236}">
                <a16:creationId xmlns:a16="http://schemas.microsoft.com/office/drawing/2014/main" id="{1ED51099-0770-4164-835F-10C11D9E12D2}"/>
              </a:ext>
            </a:extLst>
          </p:cNvPr>
          <p:cNvSpPr>
            <a:spLocks noGrp="1"/>
          </p:cNvSpPr>
          <p:nvPr>
            <p:ph type="body" sz="quarter" idx="20"/>
          </p:nvPr>
        </p:nvSpPr>
        <p:spPr>
          <a:xfrm>
            <a:off x="320918" y="2111375"/>
            <a:ext cx="3260484" cy="669857"/>
          </a:xfrm>
          <a:noFill/>
          <a:ln>
            <a:noFill/>
          </a:ln>
        </p:spPr>
        <p:txBody>
          <a:bodyPr>
            <a:normAutofit/>
          </a:bodyPr>
          <a:lstStyle>
            <a:lvl1pPr marL="0" indent="0">
              <a:buNone/>
              <a:defRPr sz="1800"/>
            </a:lvl1pPr>
          </a:lstStyle>
          <a:p>
            <a:pPr lvl="0"/>
            <a:r>
              <a:rPr lang="en-US"/>
              <a:t>Click to edit Master text styles</a:t>
            </a:r>
          </a:p>
        </p:txBody>
      </p:sp>
      <p:sp>
        <p:nvSpPr>
          <p:cNvPr id="11" name="section 1 title">
            <a:extLst>
              <a:ext uri="{FF2B5EF4-FFF2-40B4-BE49-F238E27FC236}">
                <a16:creationId xmlns:a16="http://schemas.microsoft.com/office/drawing/2014/main" id="{F2116A9C-98BE-448C-8C3D-168CB7D1A970}"/>
              </a:ext>
            </a:extLst>
          </p:cNvPr>
          <p:cNvSpPr>
            <a:spLocks noGrp="1"/>
          </p:cNvSpPr>
          <p:nvPr>
            <p:ph type="body" sz="quarter" idx="22"/>
          </p:nvPr>
        </p:nvSpPr>
        <p:spPr>
          <a:xfrm>
            <a:off x="323273" y="1674813"/>
            <a:ext cx="3260484" cy="442970"/>
          </a:xfrm>
          <a:noFill/>
          <a:ln>
            <a:noFill/>
          </a:ln>
        </p:spPr>
        <p:txBody>
          <a:bodyP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2" name="section 2 title">
            <a:extLst>
              <a:ext uri="{FF2B5EF4-FFF2-40B4-BE49-F238E27FC236}">
                <a16:creationId xmlns:a16="http://schemas.microsoft.com/office/drawing/2014/main" id="{61886C56-F24F-4CF4-8CB2-BBEB6B610343}"/>
              </a:ext>
            </a:extLst>
          </p:cNvPr>
          <p:cNvSpPr>
            <a:spLocks noGrp="1"/>
          </p:cNvSpPr>
          <p:nvPr>
            <p:ph type="body" sz="quarter" idx="23"/>
          </p:nvPr>
        </p:nvSpPr>
        <p:spPr>
          <a:xfrm>
            <a:off x="4491787" y="1668405"/>
            <a:ext cx="3260484" cy="442970"/>
          </a:xfrm>
          <a:noFill/>
          <a:ln>
            <a:noFill/>
          </a:ln>
        </p:spPr>
        <p:txBody>
          <a:bodyP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36" name="section 2 text">
            <a:extLst>
              <a:ext uri="{FF2B5EF4-FFF2-40B4-BE49-F238E27FC236}">
                <a16:creationId xmlns:a16="http://schemas.microsoft.com/office/drawing/2014/main" id="{51FE1158-B9FF-4544-B1E6-716D71D4953C}"/>
              </a:ext>
            </a:extLst>
          </p:cNvPr>
          <p:cNvSpPr>
            <a:spLocks noGrp="1"/>
          </p:cNvSpPr>
          <p:nvPr>
            <p:ph type="body" sz="quarter" idx="21"/>
          </p:nvPr>
        </p:nvSpPr>
        <p:spPr>
          <a:xfrm>
            <a:off x="4495799" y="2111375"/>
            <a:ext cx="3244851" cy="669857"/>
          </a:xfrm>
          <a:noFill/>
          <a:ln>
            <a:noFill/>
          </a:ln>
        </p:spPr>
        <p:txBody>
          <a:bodyPr>
            <a:normAutofit/>
          </a:bodyPr>
          <a:lstStyle>
            <a:lvl1pPr marL="0" indent="0">
              <a:buNone/>
              <a:defRPr sz="1800"/>
            </a:lvl1pPr>
          </a:lstStyle>
          <a:p>
            <a:pPr lvl="0"/>
            <a:r>
              <a:rPr lang="en-US"/>
              <a:t>Click to edit Master text styles</a:t>
            </a:r>
          </a:p>
        </p:txBody>
      </p:sp>
      <p:sp>
        <p:nvSpPr>
          <p:cNvPr id="13" name="section 3 title">
            <a:extLst>
              <a:ext uri="{FF2B5EF4-FFF2-40B4-BE49-F238E27FC236}">
                <a16:creationId xmlns:a16="http://schemas.microsoft.com/office/drawing/2014/main" id="{47B37CA3-6DB0-4DB6-9857-F79825A4E57D}"/>
              </a:ext>
            </a:extLst>
          </p:cNvPr>
          <p:cNvSpPr>
            <a:spLocks noGrp="1"/>
          </p:cNvSpPr>
          <p:nvPr>
            <p:ph type="body" sz="quarter" idx="24"/>
          </p:nvPr>
        </p:nvSpPr>
        <p:spPr>
          <a:xfrm>
            <a:off x="8636001" y="1661997"/>
            <a:ext cx="3232726" cy="442970"/>
          </a:xfrm>
          <a:noFill/>
          <a:ln>
            <a:noFill/>
          </a:ln>
        </p:spPr>
        <p:txBody>
          <a:bodyPr>
            <a:normAutofit/>
          </a:bodyPr>
          <a:lstStyle>
            <a:lvl1pPr marL="0" indent="0" algn="ctr">
              <a:buNone/>
              <a:defRPr sz="1800">
                <a:latin typeface="Montserrat SemiBold" panose="00000700000000000000" pitchFamily="50" charset="0"/>
              </a:defRPr>
            </a:lvl1pPr>
          </a:lstStyle>
          <a:p>
            <a:pPr lvl="0"/>
            <a:r>
              <a:rPr lang="en-US"/>
              <a:t>Click to edit Master text styles</a:t>
            </a:r>
          </a:p>
        </p:txBody>
      </p:sp>
      <p:sp>
        <p:nvSpPr>
          <p:cNvPr id="15" name="section 3 text">
            <a:extLst>
              <a:ext uri="{FF2B5EF4-FFF2-40B4-BE49-F238E27FC236}">
                <a16:creationId xmlns:a16="http://schemas.microsoft.com/office/drawing/2014/main" id="{360934D8-0D8F-4941-B851-5687B3B99226}"/>
              </a:ext>
            </a:extLst>
          </p:cNvPr>
          <p:cNvSpPr>
            <a:spLocks noGrp="1"/>
          </p:cNvSpPr>
          <p:nvPr>
            <p:ph type="body" sz="quarter" idx="16"/>
          </p:nvPr>
        </p:nvSpPr>
        <p:spPr>
          <a:xfrm>
            <a:off x="8636001" y="2111375"/>
            <a:ext cx="3221038" cy="669857"/>
          </a:xfrm>
          <a:noFill/>
          <a:ln>
            <a:noFill/>
          </a:ln>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351251739"/>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grey-subtitle">
    <p:bg>
      <p:bgRef idx="1001">
        <a:schemeClr val="bg1"/>
      </p:bgRef>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232EEA97-217A-43AB-99B8-C08F880EEB70}"/>
              </a:ext>
            </a:extLst>
          </p:cNvPr>
          <p:cNvSpPr>
            <a:spLocks noGrp="1"/>
          </p:cNvSpPr>
          <p:nvPr>
            <p:ph type="pic" sz="quarter" idx="17"/>
          </p:nvPr>
        </p:nvSpPr>
        <p:spPr>
          <a:xfrm>
            <a:off x="334963" y="2852935"/>
            <a:ext cx="3636801" cy="36589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3" name="Picture Placeholder 16">
            <a:extLst>
              <a:ext uri="{FF2B5EF4-FFF2-40B4-BE49-F238E27FC236}">
                <a16:creationId xmlns:a16="http://schemas.microsoft.com/office/drawing/2014/main" id="{4EA2C72B-8A3C-4F73-82D5-3DA1B6A9F9E7}"/>
              </a:ext>
            </a:extLst>
          </p:cNvPr>
          <p:cNvSpPr>
            <a:spLocks noGrp="1"/>
          </p:cNvSpPr>
          <p:nvPr>
            <p:ph type="pic" sz="quarter" idx="18"/>
          </p:nvPr>
        </p:nvSpPr>
        <p:spPr>
          <a:xfrm>
            <a:off x="4286329" y="2852935"/>
            <a:ext cx="3636801" cy="36589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4" name="Picture Placeholder 16">
            <a:extLst>
              <a:ext uri="{FF2B5EF4-FFF2-40B4-BE49-F238E27FC236}">
                <a16:creationId xmlns:a16="http://schemas.microsoft.com/office/drawing/2014/main" id="{7A1DC771-DC80-489C-8BC2-F5048106BF3C}"/>
              </a:ext>
            </a:extLst>
          </p:cNvPr>
          <p:cNvSpPr>
            <a:spLocks noGrp="1"/>
          </p:cNvSpPr>
          <p:nvPr>
            <p:ph type="pic" sz="quarter" idx="19"/>
          </p:nvPr>
        </p:nvSpPr>
        <p:spPr>
          <a:xfrm>
            <a:off x="8237695" y="2852935"/>
            <a:ext cx="3636801" cy="3658969"/>
          </a:xfrm>
          <a:prstGeom prst="rect">
            <a:avLst/>
          </a:prstGeom>
          <a:solidFill>
            <a:schemeClr val="bg1">
              <a:lumMod val="95000"/>
            </a:schemeClr>
          </a:solidFill>
          <a:ln>
            <a:noFill/>
          </a:ln>
        </p:spPr>
        <p:txBody>
          <a:bodyPr/>
          <a:lstStyle>
            <a:lvl1pPr marL="0" indent="0">
              <a:buNone/>
              <a:defRPr/>
            </a:lvl1pPr>
          </a:lstStyle>
          <a:p>
            <a:r>
              <a:rPr lang="en-US"/>
              <a:t>Click icon to add picture</a:t>
            </a:r>
            <a:endParaRPr lang="en-GB" dirty="0"/>
          </a:p>
        </p:txBody>
      </p:sp>
      <p:sp>
        <p:nvSpPr>
          <p:cNvPr id="31" name="Freeform: Shape 30">
            <a:extLst>
              <a:ext uri="{FF2B5EF4-FFF2-40B4-BE49-F238E27FC236}">
                <a16:creationId xmlns:a16="http://schemas.microsoft.com/office/drawing/2014/main" id="{FC1F7731-0645-43EE-8FA2-6BF9EC96634F}"/>
              </a:ext>
            </a:extLst>
          </p:cNvPr>
          <p:cNvSpPr/>
          <p:nvPr userDrawn="1"/>
        </p:nvSpPr>
        <p:spPr>
          <a:xfrm>
            <a:off x="8729" y="2757"/>
            <a:ext cx="12192000" cy="6813376"/>
          </a:xfrm>
          <a:custGeom>
            <a:avLst/>
            <a:gdLst>
              <a:gd name="connsiteX0" fmla="*/ 8267446 w 12192000"/>
              <a:gd name="connsiteY0" fmla="*/ 2858386 h 6813376"/>
              <a:gd name="connsiteX1" fmla="*/ 8267446 w 12192000"/>
              <a:gd name="connsiteY1" fmla="*/ 6460423 h 6813376"/>
              <a:gd name="connsiteX2" fmla="*/ 11869483 w 12192000"/>
              <a:gd name="connsiteY2" fmla="*/ 6460423 h 6813376"/>
              <a:gd name="connsiteX3" fmla="*/ 11869483 w 12192000"/>
              <a:gd name="connsiteY3" fmla="*/ 2858386 h 6813376"/>
              <a:gd name="connsiteX4" fmla="*/ 4311985 w 12192000"/>
              <a:gd name="connsiteY4" fmla="*/ 2858386 h 6813376"/>
              <a:gd name="connsiteX5" fmla="*/ 4311985 w 12192000"/>
              <a:gd name="connsiteY5" fmla="*/ 6460423 h 6813376"/>
              <a:gd name="connsiteX6" fmla="*/ 7914022 w 12192000"/>
              <a:gd name="connsiteY6" fmla="*/ 6460423 h 6813376"/>
              <a:gd name="connsiteX7" fmla="*/ 7914022 w 12192000"/>
              <a:gd name="connsiteY7" fmla="*/ 2858386 h 6813376"/>
              <a:gd name="connsiteX8" fmla="*/ 356525 w 12192000"/>
              <a:gd name="connsiteY8" fmla="*/ 2858386 h 6813376"/>
              <a:gd name="connsiteX9" fmla="*/ 356525 w 12192000"/>
              <a:gd name="connsiteY9" fmla="*/ 6460423 h 6813376"/>
              <a:gd name="connsiteX10" fmla="*/ 3958562 w 12192000"/>
              <a:gd name="connsiteY10" fmla="*/ 6460423 h 6813376"/>
              <a:gd name="connsiteX11" fmla="*/ 3958562 w 12192000"/>
              <a:gd name="connsiteY11" fmla="*/ 2858386 h 6813376"/>
              <a:gd name="connsiteX12" fmla="*/ 0 w 12192000"/>
              <a:gd name="connsiteY12" fmla="*/ 0 h 6813376"/>
              <a:gd name="connsiteX13" fmla="*/ 12192000 w 12192000"/>
              <a:gd name="connsiteY13" fmla="*/ 0 h 6813376"/>
              <a:gd name="connsiteX14" fmla="*/ 12192000 w 12192000"/>
              <a:gd name="connsiteY14" fmla="*/ 6813376 h 6813376"/>
              <a:gd name="connsiteX15" fmla="*/ 0 w 12192000"/>
              <a:gd name="connsiteY15" fmla="*/ 6813376 h 681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13376">
                <a:moveTo>
                  <a:pt x="8267446" y="2858386"/>
                </a:moveTo>
                <a:lnTo>
                  <a:pt x="8267446" y="6460423"/>
                </a:lnTo>
                <a:lnTo>
                  <a:pt x="11869483" y="6460423"/>
                </a:lnTo>
                <a:lnTo>
                  <a:pt x="11869483" y="2858386"/>
                </a:lnTo>
                <a:close/>
                <a:moveTo>
                  <a:pt x="4311985" y="2858386"/>
                </a:moveTo>
                <a:lnTo>
                  <a:pt x="4311985" y="6460423"/>
                </a:lnTo>
                <a:lnTo>
                  <a:pt x="7914022" y="6460423"/>
                </a:lnTo>
                <a:lnTo>
                  <a:pt x="7914022" y="2858386"/>
                </a:lnTo>
                <a:close/>
                <a:moveTo>
                  <a:pt x="356525" y="2858386"/>
                </a:moveTo>
                <a:lnTo>
                  <a:pt x="356525" y="6460423"/>
                </a:lnTo>
                <a:lnTo>
                  <a:pt x="3958562" y="6460423"/>
                </a:lnTo>
                <a:lnTo>
                  <a:pt x="3958562" y="2858386"/>
                </a:lnTo>
                <a:close/>
                <a:moveTo>
                  <a:pt x="0" y="0"/>
                </a:moveTo>
                <a:lnTo>
                  <a:pt x="12192000" y="0"/>
                </a:lnTo>
                <a:lnTo>
                  <a:pt x="12192000" y="6813376"/>
                </a:lnTo>
                <a:lnTo>
                  <a:pt x="0" y="6813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tx1">
                    <a:lumMod val="65000"/>
                    <a:lumOff val="35000"/>
                  </a:schemeClr>
                </a:solidFill>
                <a:latin typeface="Montserrat SemiBold" panose="00000700000000000000" pitchFamily="50" charset="0"/>
              </a:defRPr>
            </a:lvl1pPr>
          </a:lstStyle>
          <a:p>
            <a:r>
              <a:rPr lang="en-US" dirty="0"/>
              <a:t>CLICK TO EDIT MASTER TITLE STYLE</a:t>
            </a:r>
            <a:endParaRPr lang="en-GB" dirty="0"/>
          </a:p>
        </p:txBody>
      </p:sp>
      <p:sp>
        <p:nvSpPr>
          <p:cNvPr id="6" name="Text Placeholder 5">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68387" y="1119188"/>
            <a:ext cx="10072687" cy="545613"/>
          </a:xfrm>
        </p:spPr>
        <p:txBody>
          <a:bodyPr anchor="t">
            <a:normAutofit/>
          </a:bodyPr>
          <a:lstStyle>
            <a:lvl1pPr marL="0" indent="0" algn="ctr">
              <a:buNone/>
              <a:defRPr sz="2400">
                <a:solidFill>
                  <a:schemeClr val="tx1">
                    <a:lumMod val="65000"/>
                    <a:lumOff val="35000"/>
                  </a:schemeClr>
                </a:solidFill>
              </a:defRPr>
            </a:lvl1pPr>
          </a:lstStyle>
          <a:p>
            <a:pPr lvl="0"/>
            <a:r>
              <a:rPr lang="en-GB" dirty="0"/>
              <a:t>Click to edit master subtitle</a:t>
            </a:r>
          </a:p>
        </p:txBody>
      </p:sp>
      <p:sp>
        <p:nvSpPr>
          <p:cNvPr id="15" name="Text Placeholder 10">
            <a:extLst>
              <a:ext uri="{FF2B5EF4-FFF2-40B4-BE49-F238E27FC236}">
                <a16:creationId xmlns:a16="http://schemas.microsoft.com/office/drawing/2014/main" id="{360934D8-0D8F-4941-B851-5687B3B99226}"/>
              </a:ext>
            </a:extLst>
          </p:cNvPr>
          <p:cNvSpPr>
            <a:spLocks noGrp="1"/>
          </p:cNvSpPr>
          <p:nvPr>
            <p:ph type="body" sz="quarter" idx="16"/>
          </p:nvPr>
        </p:nvSpPr>
        <p:spPr>
          <a:xfrm>
            <a:off x="8259684" y="1916831"/>
            <a:ext cx="3636801" cy="864401"/>
          </a:xfrm>
          <a:noFill/>
          <a:ln>
            <a:noFill/>
          </a:ln>
        </p:spPr>
        <p:txBody>
          <a:bodyPr>
            <a:normAutofit/>
          </a:bodyPr>
          <a:lstStyle>
            <a:lvl1pPr marL="0" indent="0">
              <a:buNone/>
              <a:defRPr sz="1800"/>
            </a:lvl1pPr>
          </a:lstStyle>
          <a:p>
            <a:pPr lvl="0"/>
            <a:r>
              <a:rPr lang="en-US"/>
              <a:t>Click to edit Master text styles</a:t>
            </a:r>
          </a:p>
        </p:txBody>
      </p:sp>
      <p:sp>
        <p:nvSpPr>
          <p:cNvPr id="35" name="Text Placeholder 10">
            <a:extLst>
              <a:ext uri="{FF2B5EF4-FFF2-40B4-BE49-F238E27FC236}">
                <a16:creationId xmlns:a16="http://schemas.microsoft.com/office/drawing/2014/main" id="{1ED51099-0770-4164-835F-10C11D9E12D2}"/>
              </a:ext>
            </a:extLst>
          </p:cNvPr>
          <p:cNvSpPr>
            <a:spLocks noGrp="1"/>
          </p:cNvSpPr>
          <p:nvPr>
            <p:ph type="body" sz="quarter" idx="20"/>
          </p:nvPr>
        </p:nvSpPr>
        <p:spPr>
          <a:xfrm>
            <a:off x="371364" y="1916831"/>
            <a:ext cx="3636801" cy="864401"/>
          </a:xfrm>
          <a:noFill/>
          <a:ln>
            <a:noFill/>
          </a:ln>
        </p:spPr>
        <p:txBody>
          <a:bodyPr>
            <a:normAutofit/>
          </a:bodyPr>
          <a:lstStyle>
            <a:lvl1pPr marL="0" indent="0">
              <a:buNone/>
              <a:defRPr sz="1800"/>
            </a:lvl1pPr>
          </a:lstStyle>
          <a:p>
            <a:pPr lvl="0"/>
            <a:r>
              <a:rPr lang="en-US"/>
              <a:t>Click to edit Master text styles</a:t>
            </a:r>
          </a:p>
        </p:txBody>
      </p:sp>
      <p:sp>
        <p:nvSpPr>
          <p:cNvPr id="36" name="Text Placeholder 10">
            <a:extLst>
              <a:ext uri="{FF2B5EF4-FFF2-40B4-BE49-F238E27FC236}">
                <a16:creationId xmlns:a16="http://schemas.microsoft.com/office/drawing/2014/main" id="{51FE1158-B9FF-4544-B1E6-716D71D4953C}"/>
              </a:ext>
            </a:extLst>
          </p:cNvPr>
          <p:cNvSpPr>
            <a:spLocks noGrp="1"/>
          </p:cNvSpPr>
          <p:nvPr>
            <p:ph type="body" sz="quarter" idx="21"/>
          </p:nvPr>
        </p:nvSpPr>
        <p:spPr>
          <a:xfrm>
            <a:off x="4315524" y="1916831"/>
            <a:ext cx="3636801" cy="864401"/>
          </a:xfrm>
          <a:noFill/>
          <a:ln>
            <a:noFill/>
          </a:ln>
        </p:spPr>
        <p:txBody>
          <a:bodyPr>
            <a:normAutofit/>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1888219326"/>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quot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38EAE1-A988-459B-9338-58E32DDD6FE6}"/>
              </a:ext>
            </a:extLst>
          </p:cNvPr>
          <p:cNvSpPr txBox="1"/>
          <p:nvPr userDrawn="1"/>
        </p:nvSpPr>
        <p:spPr>
          <a:xfrm>
            <a:off x="947580" y="3839560"/>
            <a:ext cx="10297144" cy="1569660"/>
          </a:xfrm>
          <a:prstGeom prst="rect">
            <a:avLst/>
          </a:prstGeom>
          <a:noFill/>
        </p:spPr>
        <p:txBody>
          <a:bodyPr wrap="square" rtlCol="0">
            <a:spAutoFit/>
          </a:bodyPr>
          <a:lstStyle/>
          <a:p>
            <a:pPr algn="r"/>
            <a:r>
              <a:rPr lang="en-GB" sz="9600" b="1" dirty="0">
                <a:solidFill>
                  <a:schemeClr val="tx1">
                    <a:lumMod val="75000"/>
                    <a:lumOff val="25000"/>
                  </a:schemeClr>
                </a:solidFill>
                <a:latin typeface="Aqua Grotesque" pitchFamily="2" charset="0"/>
              </a:rPr>
              <a:t>”</a:t>
            </a:r>
          </a:p>
        </p:txBody>
      </p:sp>
      <p:sp>
        <p:nvSpPr>
          <p:cNvPr id="4" name="TextBox 3">
            <a:extLst>
              <a:ext uri="{FF2B5EF4-FFF2-40B4-BE49-F238E27FC236}">
                <a16:creationId xmlns:a16="http://schemas.microsoft.com/office/drawing/2014/main" id="{4ED401EE-C2E2-489C-A724-B8B4DF9F6E60}"/>
              </a:ext>
            </a:extLst>
          </p:cNvPr>
          <p:cNvSpPr txBox="1"/>
          <p:nvPr userDrawn="1"/>
        </p:nvSpPr>
        <p:spPr>
          <a:xfrm>
            <a:off x="947428" y="639237"/>
            <a:ext cx="10297144" cy="1569660"/>
          </a:xfrm>
          <a:prstGeom prst="rect">
            <a:avLst/>
          </a:prstGeom>
          <a:noFill/>
        </p:spPr>
        <p:txBody>
          <a:bodyPr wrap="square" rtlCol="0">
            <a:spAutoFit/>
          </a:bodyPr>
          <a:lstStyle/>
          <a:p>
            <a:r>
              <a:rPr lang="en-GB" sz="9600" b="1" dirty="0">
                <a:solidFill>
                  <a:schemeClr val="tx1">
                    <a:lumMod val="75000"/>
                    <a:lumOff val="25000"/>
                  </a:schemeClr>
                </a:solidFill>
                <a:latin typeface="Aqua Grotesque" pitchFamily="2" charset="0"/>
              </a:rPr>
              <a:t>“</a:t>
            </a:r>
          </a:p>
        </p:txBody>
      </p:sp>
      <p:sp>
        <p:nvSpPr>
          <p:cNvPr id="2" name="Quote">
            <a:extLst>
              <a:ext uri="{FF2B5EF4-FFF2-40B4-BE49-F238E27FC236}">
                <a16:creationId xmlns:a16="http://schemas.microsoft.com/office/drawing/2014/main" id="{4BABF510-281D-4088-8200-8A284167F06C}"/>
              </a:ext>
            </a:extLst>
          </p:cNvPr>
          <p:cNvSpPr>
            <a:spLocks noGrp="1"/>
          </p:cNvSpPr>
          <p:nvPr>
            <p:ph type="ctrTitle" hasCustomPrompt="1"/>
          </p:nvPr>
        </p:nvSpPr>
        <p:spPr>
          <a:xfrm>
            <a:off x="1955540" y="1122362"/>
            <a:ext cx="8280920" cy="3386137"/>
          </a:xfrm>
        </p:spPr>
        <p:txBody>
          <a:bodyPr anchor="ctr"/>
          <a:lstStyle>
            <a:lvl1pPr algn="l">
              <a:defRPr sz="6000">
                <a:solidFill>
                  <a:schemeClr val="tx1">
                    <a:lumMod val="65000"/>
                    <a:lumOff val="35000"/>
                  </a:schemeClr>
                </a:solidFill>
              </a:defRPr>
            </a:lvl1pPr>
          </a:lstStyle>
          <a:p>
            <a:r>
              <a:rPr lang="en-US" dirty="0"/>
              <a:t>Click to edit quote</a:t>
            </a:r>
            <a:endParaRPr lang="en-GB" dirty="0"/>
          </a:p>
        </p:txBody>
      </p:sp>
      <p:sp>
        <p:nvSpPr>
          <p:cNvPr id="3" name="Author">
            <a:extLst>
              <a:ext uri="{FF2B5EF4-FFF2-40B4-BE49-F238E27FC236}">
                <a16:creationId xmlns:a16="http://schemas.microsoft.com/office/drawing/2014/main" id="{4C9B9393-18E1-4163-AC6F-922DFC4A7FA4}"/>
              </a:ext>
            </a:extLst>
          </p:cNvPr>
          <p:cNvSpPr>
            <a:spLocks noGrp="1"/>
          </p:cNvSpPr>
          <p:nvPr>
            <p:ph type="subTitle" idx="1" hasCustomPrompt="1"/>
          </p:nvPr>
        </p:nvSpPr>
        <p:spPr>
          <a:xfrm>
            <a:off x="6384032" y="5078202"/>
            <a:ext cx="3959225" cy="511038"/>
          </a:xfrm>
          <a:ln w="19050">
            <a:noFill/>
          </a:ln>
        </p:spPr>
        <p:txBody>
          <a:bodyPr anchor="ctr">
            <a:noAutofit/>
          </a:bodyPr>
          <a:lstStyle>
            <a:lvl1pPr marL="0" indent="0" algn="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author</a:t>
            </a:r>
            <a:endParaRPr lang="en-GB" dirty="0"/>
          </a:p>
        </p:txBody>
      </p:sp>
    </p:spTree>
    <p:extLst>
      <p:ext uri="{BB962C8B-B14F-4D97-AF65-F5344CB8AC3E}">
        <p14:creationId xmlns:p14="http://schemas.microsoft.com/office/powerpoint/2010/main" val="1649156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ight green - Title">
    <p:bg>
      <p:bgRef idx="1001">
        <a:schemeClr val="bg1"/>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2384884"/>
            <a:ext cx="10072688" cy="1274850"/>
          </a:xfrm>
        </p:spPr>
        <p:txBody>
          <a:bodyPr anchor="ctr">
            <a:noAutofit/>
          </a:bodyPr>
          <a:lstStyle>
            <a:lvl1pPr algn="ctr">
              <a:defRPr sz="11500" b="1">
                <a:solidFill>
                  <a:schemeClr val="tx1">
                    <a:lumMod val="85000"/>
                    <a:lumOff val="15000"/>
                  </a:schemeClr>
                </a:solidFill>
                <a:latin typeface="+mn-lt"/>
              </a:defRPr>
            </a:lvl1pPr>
          </a:lstStyle>
          <a:p>
            <a:r>
              <a:rPr lang="en-US" dirty="0"/>
              <a:t> EDIT TITLE</a:t>
            </a:r>
            <a:endParaRPr lang="en-GB" dirty="0"/>
          </a:p>
        </p:txBody>
      </p:sp>
      <p:sp>
        <p:nvSpPr>
          <p:cNvPr id="3" name="Rectangle 2">
            <a:extLst>
              <a:ext uri="{FF2B5EF4-FFF2-40B4-BE49-F238E27FC236}">
                <a16:creationId xmlns:a16="http://schemas.microsoft.com/office/drawing/2014/main" id="{D26C5262-E777-439E-A01B-E60F10CB3E5A}"/>
              </a:ext>
            </a:extLst>
          </p:cNvPr>
          <p:cNvSpPr/>
          <p:nvPr userDrawn="1"/>
        </p:nvSpPr>
        <p:spPr>
          <a:xfrm>
            <a:off x="0" y="3429000"/>
            <a:ext cx="12192000" cy="3429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a:p>
        </p:txBody>
      </p:sp>
      <p:sp>
        <p:nvSpPr>
          <p:cNvPr id="7" name="subtitle">
            <a:extLst>
              <a:ext uri="{FF2B5EF4-FFF2-40B4-BE49-F238E27FC236}">
                <a16:creationId xmlns:a16="http://schemas.microsoft.com/office/drawing/2014/main" id="{AEBB0525-345A-4140-BB36-4706B2C1E717}"/>
              </a:ext>
            </a:extLst>
          </p:cNvPr>
          <p:cNvSpPr>
            <a:spLocks noGrp="1"/>
          </p:cNvSpPr>
          <p:nvPr>
            <p:ph type="body" sz="quarter" idx="10" hasCustomPrompt="1"/>
          </p:nvPr>
        </p:nvSpPr>
        <p:spPr>
          <a:xfrm>
            <a:off x="1241425" y="4135288"/>
            <a:ext cx="9731375" cy="877888"/>
          </a:xfrm>
        </p:spPr>
        <p:txBody>
          <a:bodyPr anchor="t"/>
          <a:lstStyle>
            <a:lvl1pPr marL="0" indent="0" algn="ctr">
              <a:buNone/>
              <a:defRPr>
                <a:solidFill>
                  <a:schemeClr val="bg1"/>
                </a:solidFill>
                <a:latin typeface="+mn-lt"/>
              </a:defRPr>
            </a:lvl1pPr>
          </a:lstStyle>
          <a:p>
            <a:pPr lvl="0"/>
            <a:r>
              <a:rPr lang="en-GB" dirty="0"/>
              <a:t>Click to edit master subtitle</a:t>
            </a:r>
          </a:p>
        </p:txBody>
      </p:sp>
    </p:spTree>
    <p:extLst>
      <p:ext uri="{BB962C8B-B14F-4D97-AF65-F5344CB8AC3E}">
        <p14:creationId xmlns:p14="http://schemas.microsoft.com/office/powerpoint/2010/main" val="33688155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AFD8-6952-4BB9-94B0-5EB17B26DDD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15032D-6F8B-4A90-9D6D-F8C8C2F67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E00C6B-505F-4B7B-8593-36EB46FB89A5}"/>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18/05/2020</a:t>
            </a:fld>
            <a:endParaRPr lang="en-GB"/>
          </a:p>
        </p:txBody>
      </p:sp>
      <p:sp>
        <p:nvSpPr>
          <p:cNvPr id="5" name="Footer Placeholder 4">
            <a:extLst>
              <a:ext uri="{FF2B5EF4-FFF2-40B4-BE49-F238E27FC236}">
                <a16:creationId xmlns:a16="http://schemas.microsoft.com/office/drawing/2014/main" id="{FDCDCD98-23D8-4D93-A08C-9C695C3EDD3C}"/>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D6077010-C0F3-41F5-83C5-4E7AFBE590CB}"/>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19064908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F007-DB0B-4EB3-9976-497283016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751BAB3-B10D-4369-A21F-D994B5AD0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D9FDFE-54E0-41CF-9E38-6F0FDFD1D9F6}"/>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18/05/2020</a:t>
            </a:fld>
            <a:endParaRPr lang="en-GB"/>
          </a:p>
        </p:txBody>
      </p:sp>
      <p:sp>
        <p:nvSpPr>
          <p:cNvPr id="5" name="Footer Placeholder 4">
            <a:extLst>
              <a:ext uri="{FF2B5EF4-FFF2-40B4-BE49-F238E27FC236}">
                <a16:creationId xmlns:a16="http://schemas.microsoft.com/office/drawing/2014/main" id="{9C0DC4E6-6B90-486C-84AD-6D0258C66C47}"/>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D38AA4D-38A2-4E64-8BED-49C85B570C53}"/>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8054138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8DD4-8BA6-4E5A-8B18-136AC7EBC9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1F6C6D-A496-47AF-970D-BF5C80BEE5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F33EEC5-46D1-4F72-BB48-AE33A1E136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8ECD09D-16F5-456E-AE20-8DC0789AD3BC}"/>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18/05/2020</a:t>
            </a:fld>
            <a:endParaRPr lang="en-GB"/>
          </a:p>
        </p:txBody>
      </p:sp>
      <p:sp>
        <p:nvSpPr>
          <p:cNvPr id="6" name="Footer Placeholder 5">
            <a:extLst>
              <a:ext uri="{FF2B5EF4-FFF2-40B4-BE49-F238E27FC236}">
                <a16:creationId xmlns:a16="http://schemas.microsoft.com/office/drawing/2014/main" id="{559BF3A2-63B2-49D3-BA08-649ACE6A90BF}"/>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704DF0C6-783A-441B-BC6F-836ACAF9D98A}"/>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27060461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6815D-0491-4594-B1C2-6131BDF4A09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FAAF152-A05F-4910-86B7-FE9BF2FE4D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BEBEBB-6B16-49EE-94BE-EDAA2B5A71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A44677D-D168-4649-9594-73A8F5DA6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85AB6-E7B8-4DC9-94BD-4E962AC010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6C6F2CD-B820-45D3-8ED0-CCBA336AB2BA}"/>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18/05/2020</a:t>
            </a:fld>
            <a:endParaRPr lang="en-GB"/>
          </a:p>
        </p:txBody>
      </p:sp>
      <p:sp>
        <p:nvSpPr>
          <p:cNvPr id="8" name="Footer Placeholder 7">
            <a:extLst>
              <a:ext uri="{FF2B5EF4-FFF2-40B4-BE49-F238E27FC236}">
                <a16:creationId xmlns:a16="http://schemas.microsoft.com/office/drawing/2014/main" id="{B83C8800-DFFA-4CE0-969A-73C1D29E50A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a:extLst>
              <a:ext uri="{FF2B5EF4-FFF2-40B4-BE49-F238E27FC236}">
                <a16:creationId xmlns:a16="http://schemas.microsoft.com/office/drawing/2014/main" id="{04CF57C0-4612-4D58-A381-B2C689B16C4A}"/>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32848592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8C1E-6C46-46C7-80FF-DF18B333C0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DA1762F-E9C3-465D-B4C9-F71A61731AFB}"/>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18/05/2020</a:t>
            </a:fld>
            <a:endParaRPr lang="en-GB"/>
          </a:p>
        </p:txBody>
      </p:sp>
      <p:sp>
        <p:nvSpPr>
          <p:cNvPr id="4" name="Footer Placeholder 3">
            <a:extLst>
              <a:ext uri="{FF2B5EF4-FFF2-40B4-BE49-F238E27FC236}">
                <a16:creationId xmlns:a16="http://schemas.microsoft.com/office/drawing/2014/main" id="{F5BF0C49-D505-4FCA-8AE1-72CDA84317F9}"/>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a:extLst>
              <a:ext uri="{FF2B5EF4-FFF2-40B4-BE49-F238E27FC236}">
                <a16:creationId xmlns:a16="http://schemas.microsoft.com/office/drawing/2014/main" id="{FA383854-90FA-4DEE-A1DA-0CF1C7EA1FF2}"/>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1294123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DACC4-935D-4239-B173-F626A8DEED3C}"/>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18/05/2020</a:t>
            </a:fld>
            <a:endParaRPr lang="en-GB"/>
          </a:p>
        </p:txBody>
      </p:sp>
      <p:sp>
        <p:nvSpPr>
          <p:cNvPr id="3" name="Footer Placeholder 2">
            <a:extLst>
              <a:ext uri="{FF2B5EF4-FFF2-40B4-BE49-F238E27FC236}">
                <a16:creationId xmlns:a16="http://schemas.microsoft.com/office/drawing/2014/main" id="{8F5A242E-F421-4BB2-A50E-019EABD94BCA}"/>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a:extLst>
              <a:ext uri="{FF2B5EF4-FFF2-40B4-BE49-F238E27FC236}">
                <a16:creationId xmlns:a16="http://schemas.microsoft.com/office/drawing/2014/main" id="{193A4174-8CE6-4CAC-A7B4-FAFB205E843A}"/>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30548850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8CCE-5A1B-4AD7-AC16-47ACB8C12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92B838C-967A-4343-9D73-E1E6C206DE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F7B9EA5-B1CC-4043-A6A2-9C5278811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10E907-B873-4075-B2EA-F725241ABC6E}"/>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18/05/2020</a:t>
            </a:fld>
            <a:endParaRPr lang="en-GB"/>
          </a:p>
        </p:txBody>
      </p:sp>
      <p:sp>
        <p:nvSpPr>
          <p:cNvPr id="6" name="Footer Placeholder 5">
            <a:extLst>
              <a:ext uri="{FF2B5EF4-FFF2-40B4-BE49-F238E27FC236}">
                <a16:creationId xmlns:a16="http://schemas.microsoft.com/office/drawing/2014/main" id="{D2418FBB-D8EA-4930-BDA9-807C6689BBC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03486EE7-9FCE-47B7-A4FD-D78198D91962}"/>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14142604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FA16-BBA0-4861-86DB-5BE725666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7F18DCF-A873-4D02-AEB6-2DCFD3A446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D8499B14-05BD-42B7-929E-7062788BE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E3AD73-4612-467D-A7BF-51BAB0264171}"/>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18/05/2020</a:t>
            </a:fld>
            <a:endParaRPr lang="en-GB"/>
          </a:p>
        </p:txBody>
      </p:sp>
      <p:sp>
        <p:nvSpPr>
          <p:cNvPr id="6" name="Footer Placeholder 5">
            <a:extLst>
              <a:ext uri="{FF2B5EF4-FFF2-40B4-BE49-F238E27FC236}">
                <a16:creationId xmlns:a16="http://schemas.microsoft.com/office/drawing/2014/main" id="{0E1BDFCB-9F4E-4EEB-9DEC-6D480382F8BB}"/>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a:extLst>
              <a:ext uri="{FF2B5EF4-FFF2-40B4-BE49-F238E27FC236}">
                <a16:creationId xmlns:a16="http://schemas.microsoft.com/office/drawing/2014/main" id="{2C663CB2-224C-46A3-B709-1DD418A66B76}"/>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16903895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0DAE-A549-45BD-8D2E-BCAC151370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D5DA90A-8235-4654-95B3-96BC07E2C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1EC078-0359-424D-A29C-869945C161F3}"/>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18/05/2020</a:t>
            </a:fld>
            <a:endParaRPr lang="en-GB"/>
          </a:p>
        </p:txBody>
      </p:sp>
      <p:sp>
        <p:nvSpPr>
          <p:cNvPr id="5" name="Footer Placeholder 4">
            <a:extLst>
              <a:ext uri="{FF2B5EF4-FFF2-40B4-BE49-F238E27FC236}">
                <a16:creationId xmlns:a16="http://schemas.microsoft.com/office/drawing/2014/main" id="{A4A72A94-D859-4645-A227-21DE0553081D}"/>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4DE88CC5-330F-425A-8821-A5EE90EB81FE}"/>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34842100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663D32-9328-4563-A39D-4F23D2640E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AA69B0-2197-4F81-9D42-2765D92C0B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4251B9-75EE-4091-A0C0-6FD7F40D4F25}"/>
              </a:ext>
            </a:extLst>
          </p:cNvPr>
          <p:cNvSpPr>
            <a:spLocks noGrp="1"/>
          </p:cNvSpPr>
          <p:nvPr>
            <p:ph type="dt" sz="half" idx="10"/>
          </p:nvPr>
        </p:nvSpPr>
        <p:spPr>
          <a:xfrm>
            <a:off x="838200" y="6356350"/>
            <a:ext cx="2743200" cy="365125"/>
          </a:xfrm>
          <a:prstGeom prst="rect">
            <a:avLst/>
          </a:prstGeom>
        </p:spPr>
        <p:txBody>
          <a:bodyPr/>
          <a:lstStyle/>
          <a:p>
            <a:fld id="{38A8F1D0-EE16-422B-BC7F-B217B5859344}" type="datetimeFigureOut">
              <a:rPr lang="en-GB" smtClean="0"/>
              <a:t>18/05/2020</a:t>
            </a:fld>
            <a:endParaRPr lang="en-GB"/>
          </a:p>
        </p:txBody>
      </p:sp>
      <p:sp>
        <p:nvSpPr>
          <p:cNvPr id="5" name="Footer Placeholder 4">
            <a:extLst>
              <a:ext uri="{FF2B5EF4-FFF2-40B4-BE49-F238E27FC236}">
                <a16:creationId xmlns:a16="http://schemas.microsoft.com/office/drawing/2014/main" id="{AFAEB6C9-BAF3-4238-9D9B-9C2F954275D6}"/>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B3B214AA-52F7-4979-B572-CA182E19D011}"/>
              </a:ext>
            </a:extLst>
          </p:cNvPr>
          <p:cNvSpPr>
            <a:spLocks noGrp="1"/>
          </p:cNvSpPr>
          <p:nvPr>
            <p:ph type="sldNum" sz="quarter" idx="12"/>
          </p:nvPr>
        </p:nvSpPr>
        <p:spPr>
          <a:xfrm>
            <a:off x="8610600" y="6356350"/>
            <a:ext cx="2743200" cy="365125"/>
          </a:xfrm>
          <a:prstGeom prst="rect">
            <a:avLst/>
          </a:prstGeom>
        </p:spPr>
        <p:txBody>
          <a:bodyPr/>
          <a:lstStyle/>
          <a:p>
            <a:fld id="{A44CD021-2C21-4BBB-8E02-9CEACDC44C24}" type="slidenum">
              <a:rPr lang="en-GB" smtClean="0"/>
              <a:t>‹#›</a:t>
            </a:fld>
            <a:endParaRPr lang="en-GB"/>
          </a:p>
        </p:txBody>
      </p:sp>
    </p:spTree>
    <p:extLst>
      <p:ext uri="{BB962C8B-B14F-4D97-AF65-F5344CB8AC3E}">
        <p14:creationId xmlns:p14="http://schemas.microsoft.com/office/powerpoint/2010/main" val="354740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rgbClr val="262626"/>
          </a:solidFill>
        </p:spPr>
        <p:txBody>
          <a:bodyPr/>
          <a:lstStyle>
            <a:lvl1pPr>
              <a:defRPr>
                <a:solidFill>
                  <a:schemeClr val="bg1">
                    <a:lumMod val="95000"/>
                  </a:schemeClr>
                </a:solidFill>
              </a:defRPr>
            </a:lvl1p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tx1">
                    <a:lumMod val="85000"/>
                    <a:lumOff val="1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39896432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userDrawn="1">
          <p15:clr>
            <a:srgbClr val="FBAE40"/>
          </p15:clr>
        </p15:guide>
        <p15:guide id="3" pos="551" userDrawn="1">
          <p15:clr>
            <a:srgbClr val="FBAE40"/>
          </p15:clr>
        </p15:guide>
        <p15:guide id="4" pos="2706" userDrawn="1">
          <p15:clr>
            <a:srgbClr val="FBAE40"/>
          </p15:clr>
        </p15:guide>
        <p15:guide id="5" pos="123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section - dark">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611310-EF2F-4156-A858-091E5C83C5AF}"/>
              </a:ext>
              <a:ext uri="{C183D7F6-B498-43B3-948B-1728B52AA6E4}">
                <adec:decorative xmlns:adec="http://schemas.microsoft.com/office/drawing/2017/decorative" val="1"/>
              </a:ext>
            </a:extLst>
          </p:cNvPr>
          <p:cNvSpPr/>
          <p:nvPr userDrawn="1"/>
        </p:nvSpPr>
        <p:spPr>
          <a:xfrm>
            <a:off x="6096000" y="0"/>
            <a:ext cx="6096000" cy="688538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Picture Placeholder 9">
            <a:extLst>
              <a:ext uri="{FF2B5EF4-FFF2-40B4-BE49-F238E27FC236}">
                <a16:creationId xmlns:a16="http://schemas.microsoft.com/office/drawing/2014/main" id="{78200F0D-4D22-41A5-9FC4-86AA368DACFE}"/>
              </a:ext>
              <a:ext uri="{C183D7F6-B498-43B3-948B-1728B52AA6E4}">
                <adec:decorative xmlns:adec="http://schemas.microsoft.com/office/drawing/2017/decorative" val="1"/>
              </a:ext>
            </a:extLst>
          </p:cNvPr>
          <p:cNvSpPr>
            <a:spLocks noGrp="1"/>
          </p:cNvSpPr>
          <p:nvPr>
            <p:ph type="pic" sz="quarter" idx="10"/>
          </p:nvPr>
        </p:nvSpPr>
        <p:spPr>
          <a:xfrm>
            <a:off x="6096000" y="0"/>
            <a:ext cx="6096000" cy="6884988"/>
          </a:xfrm>
          <a:solidFill>
            <a:schemeClr val="bg1">
              <a:lumMod val="95000"/>
            </a:schemeClr>
          </a:solidFill>
        </p:spPr>
        <p:txBody>
          <a:bodyPr/>
          <a:lstStyle>
            <a:lvl1pPr>
              <a:defRPr>
                <a:solidFill>
                  <a:schemeClr val="bg1">
                    <a:lumMod val="95000"/>
                  </a:schemeClr>
                </a:solidFill>
              </a:defRPr>
            </a:lvl1pPr>
          </a:lstStyle>
          <a:p>
            <a:r>
              <a:rPr lang="en-US"/>
              <a:t>Click icon to add picture</a:t>
            </a:r>
            <a:endParaRPr lang="en-GB"/>
          </a:p>
        </p:txBody>
      </p:sp>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6096000" cy="688498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F26E76E3-1968-4656-A53B-467E6787E694}"/>
              </a:ext>
              <a:ext uri="{C183D7F6-B498-43B3-948B-1728B52AA6E4}">
                <adec:decorative xmlns:adec="http://schemas.microsoft.com/office/drawing/2017/decorative" val="1"/>
              </a:ext>
            </a:extLst>
          </p:cNvPr>
          <p:cNvCxnSpPr>
            <a:cxnSpLocks/>
          </p:cNvCxnSpPr>
          <p:nvPr userDrawn="1"/>
        </p:nvCxnSpPr>
        <p:spPr>
          <a:xfrm>
            <a:off x="1991544" y="3429000"/>
            <a:ext cx="2304231" cy="0"/>
          </a:xfrm>
          <a:prstGeom prst="line">
            <a:avLst/>
          </a:prstGeom>
          <a:ln w="254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itle">
            <a:extLst>
              <a:ext uri="{FF2B5EF4-FFF2-40B4-BE49-F238E27FC236}">
                <a16:creationId xmlns:a16="http://schemas.microsoft.com/office/drawing/2014/main" id="{8D0B632E-2FCB-49FD-A793-392E604CC90D}"/>
              </a:ext>
            </a:extLst>
          </p:cNvPr>
          <p:cNvSpPr>
            <a:spLocks noGrp="1"/>
          </p:cNvSpPr>
          <p:nvPr>
            <p:ph type="title" hasCustomPrompt="1"/>
          </p:nvPr>
        </p:nvSpPr>
        <p:spPr>
          <a:xfrm>
            <a:off x="874712" y="1664806"/>
            <a:ext cx="4465637" cy="1764195"/>
          </a:xfrm>
        </p:spPr>
        <p:txBody>
          <a:bodyPr anchor="b">
            <a:normAutofit/>
          </a:bodyPr>
          <a:lstStyle>
            <a:lvl1pPr algn="ctr">
              <a:defRPr sz="4000">
                <a:solidFill>
                  <a:schemeClr val="bg1">
                    <a:lumMod val="95000"/>
                  </a:schemeClr>
                </a:solidFill>
                <a:latin typeface="+mj-lt"/>
              </a:defRPr>
            </a:lvl1pPr>
          </a:lstStyle>
          <a:p>
            <a:r>
              <a:rPr lang="en-US" dirty="0"/>
              <a:t>Click to edit master title style</a:t>
            </a:r>
            <a:endParaRPr lang="en-GB" dirty="0"/>
          </a:p>
        </p:txBody>
      </p:sp>
    </p:spTree>
    <p:extLst>
      <p:ext uri="{BB962C8B-B14F-4D97-AF65-F5344CB8AC3E}">
        <p14:creationId xmlns:p14="http://schemas.microsoft.com/office/powerpoint/2010/main" val="139224010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6" name="subtitle">
            <a:extLst>
              <a:ext uri="{FF2B5EF4-FFF2-40B4-BE49-F238E27FC236}">
                <a16:creationId xmlns:a16="http://schemas.microsoft.com/office/drawing/2014/main" id="{4F0DE3EF-5EF2-4FE0-A6A4-09391A526704}"/>
              </a:ext>
            </a:extLst>
          </p:cNvPr>
          <p:cNvSpPr>
            <a:spLocks noGrp="1"/>
          </p:cNvSpPr>
          <p:nvPr>
            <p:ph type="body" sz="quarter" idx="10" hasCustomPrompt="1"/>
          </p:nvPr>
        </p:nvSpPr>
        <p:spPr>
          <a:xfrm>
            <a:off x="1055440" y="1119188"/>
            <a:ext cx="10072687" cy="581620"/>
          </a:xfrm>
        </p:spPr>
        <p:txBody>
          <a:bodyPr anchor="t">
            <a:normAutofit/>
          </a:bodyPr>
          <a:lstStyle>
            <a:lvl1pPr marL="0" indent="0" algn="ctr">
              <a:buNone/>
              <a:defRPr sz="2400">
                <a:solidFill>
                  <a:schemeClr val="bg1"/>
                </a:solidFill>
              </a:defRPr>
            </a:lvl1pPr>
          </a:lstStyle>
          <a:p>
            <a:pPr lvl="0"/>
            <a:r>
              <a:rPr lang="en-GB" dirty="0"/>
              <a:t>Click to edit master subtitle</a:t>
            </a:r>
          </a:p>
        </p:txBody>
      </p:sp>
    </p:spTree>
    <p:extLst>
      <p:ext uri="{BB962C8B-B14F-4D97-AF65-F5344CB8AC3E}">
        <p14:creationId xmlns:p14="http://schemas.microsoft.com/office/powerpoint/2010/main" val="285274743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grey-subtit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31458E-50BE-4E6E-9DC5-99DEF1DA595A}"/>
              </a:ext>
              <a:ext uri="{C183D7F6-B498-43B3-948B-1728B52AA6E4}">
                <adec:decorative xmlns:adec="http://schemas.microsoft.com/office/drawing/2017/decorative" val="1"/>
              </a:ext>
            </a:extLst>
          </p:cNvPr>
          <p:cNvSpPr/>
          <p:nvPr userDrawn="1"/>
        </p:nvSpPr>
        <p:spPr>
          <a:xfrm>
            <a:off x="-18052" y="0"/>
            <a:ext cx="12210051" cy="6857999"/>
          </a:xfrm>
          <a:prstGeom prst="rect">
            <a:avLst/>
          </a:prstGeom>
          <a:solidFill>
            <a:schemeClr val="tx1">
              <a:lumMod val="85000"/>
              <a:lumOff val="1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1">
            <a:extLst>
              <a:ext uri="{FF2B5EF4-FFF2-40B4-BE49-F238E27FC236}">
                <a16:creationId xmlns:a16="http://schemas.microsoft.com/office/drawing/2014/main" id="{8D0B632E-2FCB-49FD-A793-392E604CC90D}"/>
              </a:ext>
            </a:extLst>
          </p:cNvPr>
          <p:cNvSpPr>
            <a:spLocks noGrp="1"/>
          </p:cNvSpPr>
          <p:nvPr>
            <p:ph type="title" hasCustomPrompt="1"/>
          </p:nvPr>
        </p:nvSpPr>
        <p:spPr>
          <a:xfrm>
            <a:off x="1050925" y="368301"/>
            <a:ext cx="10072687" cy="750887"/>
          </a:xfrm>
        </p:spPr>
        <p:txBody>
          <a:bodyPr anchor="b">
            <a:normAutofit/>
          </a:bodyPr>
          <a:lstStyle>
            <a:lvl1pPr algn="ctr">
              <a:defRPr sz="36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BCB82A03-CD13-4E68-A829-5CFE49C70FD2}"/>
              </a:ext>
            </a:extLst>
          </p:cNvPr>
          <p:cNvSpPr>
            <a:spLocks noGrp="1"/>
          </p:cNvSpPr>
          <p:nvPr>
            <p:ph type="body" sz="quarter" idx="10"/>
          </p:nvPr>
        </p:nvSpPr>
        <p:spPr>
          <a:xfrm>
            <a:off x="1059656" y="1304764"/>
            <a:ext cx="10072688" cy="1224136"/>
          </a:xfrm>
        </p:spPr>
        <p:txBody>
          <a:bodyPr/>
          <a:lstStyle>
            <a:lvl1pPr>
              <a:defRPr>
                <a:solidFill>
                  <a:schemeClr val="accent2">
                    <a:lumMod val="20000"/>
                    <a:lumOff val="80000"/>
                  </a:schemeClr>
                </a:solidFill>
              </a:defRPr>
            </a:lvl1pPr>
            <a:lvl2pPr>
              <a:defRPr>
                <a:solidFill>
                  <a:schemeClr val="accent2">
                    <a:lumMod val="20000"/>
                    <a:lumOff val="80000"/>
                  </a:schemeClr>
                </a:solidFill>
              </a:defRPr>
            </a:lvl2pPr>
            <a:lvl3pPr>
              <a:defRPr>
                <a:solidFill>
                  <a:schemeClr val="accent2">
                    <a:lumMod val="20000"/>
                    <a:lumOff val="80000"/>
                  </a:schemeClr>
                </a:solidFill>
              </a:defRPr>
            </a:lvl3pPr>
            <a:lvl4pPr>
              <a:defRPr>
                <a:solidFill>
                  <a:schemeClr val="accent2">
                    <a:lumMod val="20000"/>
                    <a:lumOff val="80000"/>
                  </a:schemeClr>
                </a:solidFill>
              </a:defRPr>
            </a:lvl4pPr>
            <a:lvl5pPr>
              <a:defRPr>
                <a:solidFill>
                  <a:schemeClr val="accent2">
                    <a:lumMod val="20000"/>
                    <a:lumOff val="8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80763896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section - dark">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7D2FCC8-0456-412A-A50F-3C2A841A9360}"/>
              </a:ext>
              <a:ext uri="{C183D7F6-B498-43B3-948B-1728B52AA6E4}">
                <adec:decorative xmlns:adec="http://schemas.microsoft.com/office/drawing/2017/decorative" val="1"/>
              </a:ext>
            </a:extLst>
          </p:cNvPr>
          <p:cNvSpPr/>
          <p:nvPr userDrawn="1"/>
        </p:nvSpPr>
        <p:spPr>
          <a:xfrm>
            <a:off x="0" y="-396"/>
            <a:ext cx="12192000" cy="688498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a:extLst>
              <a:ext uri="{FF2B5EF4-FFF2-40B4-BE49-F238E27FC236}">
                <a16:creationId xmlns:a16="http://schemas.microsoft.com/office/drawing/2014/main" id="{8D0B632E-2FCB-49FD-A793-392E604CC90D}"/>
              </a:ext>
            </a:extLst>
          </p:cNvPr>
          <p:cNvSpPr>
            <a:spLocks noGrp="1"/>
          </p:cNvSpPr>
          <p:nvPr userDrawn="1">
            <p:ph type="title" hasCustomPrompt="1"/>
          </p:nvPr>
        </p:nvSpPr>
        <p:spPr>
          <a:xfrm>
            <a:off x="346869" y="375031"/>
            <a:ext cx="3602036" cy="1764195"/>
          </a:xfrm>
        </p:spPr>
        <p:txBody>
          <a:bodyPr anchor="b">
            <a:normAutofit/>
          </a:bodyPr>
          <a:lstStyle>
            <a:lvl1pPr algn="ctr">
              <a:defRPr sz="3200" b="0">
                <a:solidFill>
                  <a:schemeClr val="bg1"/>
                </a:solidFill>
                <a:latin typeface="Montserrat SemiBold" panose="00000700000000000000" pitchFamily="50" charset="0"/>
              </a:defRPr>
            </a:lvl1pPr>
          </a:lstStyle>
          <a:p>
            <a:r>
              <a:rPr lang="en-US" dirty="0"/>
              <a:t>Click to edit master title style</a:t>
            </a:r>
            <a:endParaRPr lang="en-GB" dirty="0"/>
          </a:p>
        </p:txBody>
      </p:sp>
      <p:sp>
        <p:nvSpPr>
          <p:cNvPr id="4" name="Text Placeholder 3">
            <a:extLst>
              <a:ext uri="{FF2B5EF4-FFF2-40B4-BE49-F238E27FC236}">
                <a16:creationId xmlns:a16="http://schemas.microsoft.com/office/drawing/2014/main" id="{F48A89A6-F71A-4C4C-9C41-65CC258133AA}"/>
              </a:ext>
            </a:extLst>
          </p:cNvPr>
          <p:cNvSpPr>
            <a:spLocks noGrp="1"/>
          </p:cNvSpPr>
          <p:nvPr>
            <p:ph type="body" sz="quarter" idx="10"/>
          </p:nvPr>
        </p:nvSpPr>
        <p:spPr>
          <a:xfrm>
            <a:off x="4745038" y="368300"/>
            <a:ext cx="7112000" cy="6121400"/>
          </a:xfrm>
        </p:spPr>
        <p:txBody>
          <a:bodyPr/>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5" name="Straight Connector 4">
            <a:extLst>
              <a:ext uri="{FF2B5EF4-FFF2-40B4-BE49-F238E27FC236}">
                <a16:creationId xmlns:a16="http://schemas.microsoft.com/office/drawing/2014/main" id="{618E7C7E-2291-44F2-A5A9-9433B19C4066}"/>
              </a:ext>
            </a:extLst>
          </p:cNvPr>
          <p:cNvCxnSpPr/>
          <p:nvPr userDrawn="1"/>
        </p:nvCxnSpPr>
        <p:spPr>
          <a:xfrm>
            <a:off x="874713" y="2139226"/>
            <a:ext cx="2701007" cy="0"/>
          </a:xfrm>
          <a:prstGeom prst="line">
            <a:avLst/>
          </a:prstGeom>
          <a:ln w="25400" cap="rnd">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3B0135F-9DD5-4160-A30A-BB137E90B383}"/>
              </a:ext>
            </a:extLst>
          </p:cNvPr>
          <p:cNvCxnSpPr>
            <a:cxnSpLocks/>
          </p:cNvCxnSpPr>
          <p:nvPr userDrawn="1"/>
        </p:nvCxnSpPr>
        <p:spPr>
          <a:xfrm flipV="1">
            <a:off x="4295775" y="375031"/>
            <a:ext cx="0" cy="6114669"/>
          </a:xfrm>
          <a:prstGeom prst="line">
            <a:avLst/>
          </a:prstGeom>
          <a:ln w="25400" cap="rnd">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CFF86E5E-B47B-4F42-93E2-A3161EE18735}"/>
              </a:ext>
            </a:extLst>
          </p:cNvPr>
          <p:cNvSpPr>
            <a:spLocks noGrp="1"/>
          </p:cNvSpPr>
          <p:nvPr>
            <p:ph type="body" sz="quarter" idx="11"/>
          </p:nvPr>
        </p:nvSpPr>
        <p:spPr>
          <a:xfrm>
            <a:off x="334963" y="2349500"/>
            <a:ext cx="3602037" cy="4175125"/>
          </a:xfrm>
        </p:spPr>
        <p:txBody>
          <a:bodyPr anchor="b"/>
          <a:lstStyle>
            <a:lvl1pPr>
              <a:defRPr>
                <a:solidFill>
                  <a:schemeClr val="bg1">
                    <a:lumMod val="95000"/>
                  </a:schemeClr>
                </a:solidFill>
              </a:defRPr>
            </a:lvl1pPr>
            <a:lvl2pPr>
              <a:defRPr>
                <a:solidFill>
                  <a:schemeClr val="bg1">
                    <a:lumMod val="95000"/>
                  </a:schemeClr>
                </a:solidFill>
              </a:defRPr>
            </a:lvl2pPr>
            <a:lvl3pPr>
              <a:defRPr>
                <a:solidFill>
                  <a:schemeClr val="bg1">
                    <a:lumMod val="95000"/>
                  </a:schemeClr>
                </a:solidFill>
              </a:defRPr>
            </a:lvl3pPr>
            <a:lvl4pPr>
              <a:defRPr>
                <a:solidFill>
                  <a:schemeClr val="bg1">
                    <a:lumMod val="95000"/>
                  </a:schemeClr>
                </a:solidFill>
              </a:defRPr>
            </a:lvl4pPr>
            <a:lvl5pPr>
              <a:defRPr>
                <a:solidFill>
                  <a:schemeClr val="bg1">
                    <a:lumMod val="9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148444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0">
          <p15:clr>
            <a:srgbClr val="FBAE40"/>
          </p15:clr>
        </p15:guide>
        <p15:guide id="2" pos="3364">
          <p15:clr>
            <a:srgbClr val="FBAE40"/>
          </p15:clr>
        </p15:guide>
        <p15:guide id="3" pos="551">
          <p15:clr>
            <a:srgbClr val="FBAE40"/>
          </p15:clr>
        </p15:guide>
        <p15:guide id="4" pos="2706">
          <p15:clr>
            <a:srgbClr val="FBAE40"/>
          </p15:clr>
        </p15:guide>
        <p15:guide id="5" pos="123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0E52F-F319-414B-880E-1DBFC7267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02BED16-4AE9-4BE0-8B63-BDED3CFF9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10044398"/>
      </p:ext>
    </p:extLst>
  </p:cSld>
  <p:clrMap bg1="lt1" tx1="dk1" bg2="lt2" tx2="dk2" accent1="accent1" accent2="accent2" accent3="accent3" accent4="accent4" accent5="accent5" accent6="accent6" hlink="hlink" folHlink="folHlink"/>
  <p:sldLayoutIdLst>
    <p:sldLayoutId id="2147483673" r:id="rId1"/>
    <p:sldLayoutId id="2147483660" r:id="rId2"/>
    <p:sldLayoutId id="2147483661" r:id="rId3"/>
    <p:sldLayoutId id="2147483689" r:id="rId4"/>
    <p:sldLayoutId id="2147483662" r:id="rId5"/>
    <p:sldLayoutId id="2147483697" r:id="rId6"/>
    <p:sldLayoutId id="2147483694" r:id="rId7"/>
    <p:sldLayoutId id="2147483695" r:id="rId8"/>
    <p:sldLayoutId id="2147483698" r:id="rId9"/>
    <p:sldLayoutId id="2147483696" r:id="rId10"/>
    <p:sldLayoutId id="2147483688" r:id="rId11"/>
    <p:sldLayoutId id="2147483693" r:id="rId12"/>
    <p:sldLayoutId id="2147483687" r:id="rId13"/>
    <p:sldLayoutId id="2147483674" r:id="rId14"/>
    <p:sldLayoutId id="2147483679" r:id="rId15"/>
    <p:sldLayoutId id="2147483681" r:id="rId16"/>
    <p:sldLayoutId id="2147483682" r:id="rId17"/>
    <p:sldLayoutId id="2147483690" r:id="rId18"/>
    <p:sldLayoutId id="2147483692" r:id="rId19"/>
    <p:sldLayoutId id="2147483663" r:id="rId20"/>
    <p:sldLayoutId id="2147483678" r:id="rId21"/>
    <p:sldLayoutId id="2147483680" r:id="rId22"/>
    <p:sldLayoutId id="2147483683" r:id="rId23"/>
    <p:sldLayoutId id="2147483684" r:id="rId24"/>
    <p:sldLayoutId id="2147483670" r:id="rId25"/>
    <p:sldLayoutId id="2147483671" r:id="rId26"/>
    <p:sldLayoutId id="2147483672" r:id="rId27"/>
    <p:sldLayoutId id="2147483664" r:id="rId28"/>
    <p:sldLayoutId id="2147483665" r:id="rId29"/>
    <p:sldLayoutId id="2147483676" r:id="rId30"/>
    <p:sldLayoutId id="2147483677" r:id="rId31"/>
    <p:sldLayoutId id="2147483685" r:id="rId32"/>
    <p:sldLayoutId id="2147483686" r:id="rId33"/>
    <p:sldLayoutId id="2147483669" r:id="rId34"/>
    <p:sldLayoutId id="2147483675" r:id="rId35"/>
    <p:sldLayoutId id="2147483667" r:id="rId36"/>
    <p:sldLayoutId id="2147483668" r:id="rId37"/>
    <p:sldLayoutId id="2147483666" r:id="rId38"/>
    <p:sldLayoutId id="2147483649" r:id="rId39"/>
    <p:sldLayoutId id="2147483650" r:id="rId40"/>
    <p:sldLayoutId id="2147483651" r:id="rId41"/>
    <p:sldLayoutId id="2147483652" r:id="rId42"/>
    <p:sldLayoutId id="2147483653" r:id="rId43"/>
    <p:sldLayoutId id="2147483654" r:id="rId44"/>
    <p:sldLayoutId id="2147483655" r:id="rId45"/>
    <p:sldLayoutId id="2147483656" r:id="rId46"/>
    <p:sldLayoutId id="2147483657" r:id="rId47"/>
    <p:sldLayoutId id="2147483658" r:id="rId48"/>
    <p:sldLayoutId id="2147483659" r:id="rId4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11" userDrawn="1">
          <p15:clr>
            <a:srgbClr val="F26B43"/>
          </p15:clr>
        </p15:guide>
        <p15:guide id="4" pos="7469" userDrawn="1">
          <p15:clr>
            <a:srgbClr val="F26B43"/>
          </p15:clr>
        </p15:guide>
        <p15:guide id="5" orient="horz" pos="232" userDrawn="1">
          <p15:clr>
            <a:srgbClr val="F26B43"/>
          </p15:clr>
        </p15:guide>
        <p15:guide id="6" orient="horz" pos="4088" userDrawn="1">
          <p15:clr>
            <a:srgbClr val="F26B43"/>
          </p15:clr>
        </p15:guide>
        <p15:guide id="7" pos="2593" userDrawn="1">
          <p15:clr>
            <a:srgbClr val="F26B43"/>
          </p15:clr>
        </p15:guide>
        <p15:guide id="8" pos="5087" userDrawn="1">
          <p15:clr>
            <a:srgbClr val="F26B43"/>
          </p15:clr>
        </p15:guide>
        <p15:guide id="9" orient="horz" pos="1480" userDrawn="1">
          <p15:clr>
            <a:srgbClr val="F26B43"/>
          </p15:clr>
        </p15:guide>
        <p15:guide id="10" orient="horz" pos="2840" userDrawn="1">
          <p15:clr>
            <a:srgbClr val="F26B43"/>
          </p15:clr>
        </p15:guide>
        <p15:guide id="11" pos="662" userDrawn="1">
          <p15:clr>
            <a:srgbClr val="F26B43"/>
          </p15:clr>
        </p15:guide>
        <p15:guide id="12" pos="7007" userDrawn="1">
          <p15:clr>
            <a:srgbClr val="F26B43"/>
          </p15:clr>
        </p15:guide>
        <p15:guide id="13" orient="horz" pos="705" userDrawn="1">
          <p15:clr>
            <a:srgbClr val="F26B43"/>
          </p15:clr>
        </p15:guide>
        <p15:guide id="14" pos="2876" userDrawn="1">
          <p15:clr>
            <a:srgbClr val="F26B43"/>
          </p15:clr>
        </p15:guide>
        <p15:guide id="15" pos="4801" userDrawn="1">
          <p15:clr>
            <a:srgbClr val="F26B43"/>
          </p15:clr>
        </p15:guide>
        <p15:guide id="16" orient="horz" pos="1595" userDrawn="1">
          <p15:clr>
            <a:srgbClr val="F26B43"/>
          </p15:clr>
        </p15:guide>
        <p15:guide id="17" orient="horz" pos="1936" userDrawn="1">
          <p15:clr>
            <a:srgbClr val="F26B43"/>
          </p15:clr>
        </p15:guide>
        <p15:guide id="18" orient="horz" pos="2039" userDrawn="1">
          <p15:clr>
            <a:srgbClr val="F26B43"/>
          </p15:clr>
        </p15:guide>
        <p15:guide id="19" orient="horz" pos="3940" userDrawn="1">
          <p15:clr>
            <a:srgbClr val="F26B43"/>
          </p15:clr>
        </p15:guide>
        <p15:guide id="20" pos="782" userDrawn="1">
          <p15:clr>
            <a:srgbClr val="F26B43"/>
          </p15:clr>
        </p15:guide>
        <p15:guide id="21" pos="2480" userDrawn="1">
          <p15:clr>
            <a:srgbClr val="F26B43"/>
          </p15:clr>
        </p15:guide>
        <p15:guide id="22" pos="2989" userDrawn="1">
          <p15:clr>
            <a:srgbClr val="F26B43"/>
          </p15:clr>
        </p15:guide>
        <p15:guide id="23" pos="4690" userDrawn="1">
          <p15:clr>
            <a:srgbClr val="F26B43"/>
          </p15:clr>
        </p15:guide>
        <p15:guide id="24" pos="5193" userDrawn="1">
          <p15:clr>
            <a:srgbClr val="F26B43"/>
          </p15:clr>
        </p15:guide>
        <p15:guide id="25" pos="6912" userDrawn="1">
          <p15:clr>
            <a:srgbClr val="F26B43"/>
          </p15:clr>
        </p15:guide>
        <p15:guide id="26" pos="2256" userDrawn="1">
          <p15:clr>
            <a:srgbClr val="F26B43"/>
          </p15:clr>
        </p15:guide>
        <p15:guide id="27" pos="2832" userDrawn="1">
          <p15:clr>
            <a:srgbClr val="F26B43"/>
          </p15:clr>
        </p15:guide>
        <p15:guide id="28" pos="4876" userDrawn="1">
          <p15:clr>
            <a:srgbClr val="F26B43"/>
          </p15:clr>
        </p15:guide>
        <p15:guide id="29" pos="5440" userDrawn="1">
          <p15:clr>
            <a:srgbClr val="F26B43"/>
          </p15:clr>
        </p15:guide>
        <p15:guide id="30" orient="horz" pos="1055" userDrawn="1">
          <p15:clr>
            <a:srgbClr val="F26B43"/>
          </p15:clr>
        </p15:guide>
        <p15:guide id="31" orient="horz" pos="1330" userDrawn="1">
          <p15:clr>
            <a:srgbClr val="F26B43"/>
          </p15:clr>
        </p15:guide>
        <p15:guide id="32" pos="4084" userDrawn="1">
          <p15:clr>
            <a:srgbClr val="F26B43"/>
          </p15:clr>
        </p15:guide>
        <p15:guide id="33" pos="36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A12FF1C-544F-486E-A8F0-5F5F637A9D3F}"/>
              </a:ext>
            </a:extLst>
          </p:cNvPr>
          <p:cNvSpPr>
            <a:spLocks noGrp="1"/>
          </p:cNvSpPr>
          <p:nvPr>
            <p:ph type="title"/>
          </p:nvPr>
        </p:nvSpPr>
        <p:spPr/>
        <p:txBody>
          <a:bodyPr/>
          <a:lstStyle/>
          <a:p>
            <a:pPr algn="ctr"/>
            <a:r>
              <a:rPr lang="en-GB" sz="11500" dirty="0">
                <a:latin typeface="+mn-lt"/>
              </a:rPr>
              <a:t>GRAPHS</a:t>
            </a:r>
          </a:p>
        </p:txBody>
      </p:sp>
      <p:sp>
        <p:nvSpPr>
          <p:cNvPr id="11" name="Text Placeholder 10">
            <a:extLst>
              <a:ext uri="{FF2B5EF4-FFF2-40B4-BE49-F238E27FC236}">
                <a16:creationId xmlns:a16="http://schemas.microsoft.com/office/drawing/2014/main" id="{6E7D741E-1E62-4E58-A7BA-9DD8C2037334}"/>
              </a:ext>
            </a:extLst>
          </p:cNvPr>
          <p:cNvSpPr>
            <a:spLocks noGrp="1"/>
          </p:cNvSpPr>
          <p:nvPr>
            <p:ph type="body" sz="quarter" idx="10"/>
          </p:nvPr>
        </p:nvSpPr>
        <p:spPr>
          <a:xfrm>
            <a:off x="1241425" y="4135288"/>
            <a:ext cx="9731375" cy="1777988"/>
          </a:xfrm>
        </p:spPr>
        <p:txBody>
          <a:bodyPr/>
          <a:lstStyle/>
          <a:p>
            <a:r>
              <a:rPr lang="en-GB" dirty="0"/>
              <a:t>Depth-First Search 2/2</a:t>
            </a:r>
          </a:p>
          <a:p>
            <a:r>
              <a:rPr lang="en-GB" sz="1600" dirty="0"/>
              <a:t>by</a:t>
            </a:r>
          </a:p>
          <a:p>
            <a:r>
              <a:rPr lang="en-GB" sz="1600" dirty="0"/>
              <a:t>Lilian Blot</a:t>
            </a:r>
            <a:endParaRPr lang="en-GB" sz="1600" dirty="0">
              <a:latin typeface="+mn-lt"/>
            </a:endParaRPr>
          </a:p>
        </p:txBody>
      </p:sp>
    </p:spTree>
    <p:extLst>
      <p:ext uri="{BB962C8B-B14F-4D97-AF65-F5344CB8AC3E}">
        <p14:creationId xmlns:p14="http://schemas.microsoft.com/office/powerpoint/2010/main" val="187520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A6DA0264-0AA5-440C-88D3-EEDC99BE5AFA}"/>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E9A4CB3F-BF03-447F-889D-7FA51D48B92E}"/>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8208F9AE-9FDD-4B90-A656-DA9CD5510BCE}"/>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07B5F9A0-77BC-44AA-87A8-31C94D564DB1}"/>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0ABD23AE-B933-40D6-9982-1C4F2A488D64}"/>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2A1E2618-AFA2-4C64-A1B9-8EB5C5426474}"/>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91BA6078-A301-4F1C-9971-EA66E0158D31}"/>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2D3B98FE-BD31-4814-A850-2DBB29B067D6}"/>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2657955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35EEBD5B-7700-43C7-AB1C-8685DBA6C32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3</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49C8347D-4804-4EC9-ADDE-FEA5F661D1B7}"/>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0EC514D5-6A23-4F32-BAD6-EA447E69E7F6}"/>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C4C58213-7A50-4A93-87D3-24984C387E3B}"/>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5AFFC3E2-5FA1-4492-9015-921714A2942F}"/>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F417A000-4429-4B99-8421-E639912D6A56}"/>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5DF203FC-23DC-4B66-AEE2-1E2E396306E2}"/>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796BEF2E-72A8-4E9B-9718-6625DEB44EF8}"/>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348D9662-622A-4389-BC8C-9750842AD4E3}"/>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79640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AB7EC028-746D-4637-A28D-632E16A153E8}"/>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5331EAF-EDC6-4E1C-B23E-44F78C6062AF}"/>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D53136E-1252-4E4E-A659-14F4BFD6E97B}"/>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0768DB5D-8280-4211-989B-5465EB59BE08}"/>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3E562118-22B3-495F-8213-C8E3A04E6773}"/>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323238D7-61B2-4EFC-BCC1-EC89A1FC752C}"/>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93A6F63D-625E-4EB4-988E-740D927015C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C55BB15E-A244-4FBE-B74A-18FE83A9B3BD}"/>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25481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35EEBD5B-7700-43C7-AB1C-8685DBA6C32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4</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265E19FC-C877-4499-931C-9839C02E16C7}"/>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23BF21FE-6B1C-4FC7-A47A-F65D947C6F2F}"/>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9095859D-B459-475B-8FA1-E734BE391777}"/>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CCA9DBE9-1802-4463-B60C-247DFA3B1124}"/>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6D7BFADA-AF8B-456A-8CA4-F94D32C37F94}"/>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81E20BE2-142C-4535-8F46-E3D923BA1C02}"/>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9F999610-E6FB-4FFE-B938-71269126371F}"/>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6E0351A5-C8CC-4623-8961-4A84D67BD2EC}"/>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1404413590"/>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36ED860B-81AC-41F4-9FDD-E3F830D5B5BC}"/>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2665DD69-9918-40BB-BD1F-3F8748FE3924}"/>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E4A1EA1E-33B9-480D-898C-04B5E5C568CB}"/>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A29DD05A-94A6-4B0B-B089-4A12D5D3632D}"/>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701298B5-4AAF-4873-AE69-5F7A8FC8C4DF}"/>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09A3B193-FA09-4079-A5A6-F4375C0471D8}"/>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5EC0D195-DE45-401D-BE3B-04D2CC12FF45}"/>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224A9F9B-16BD-452F-8F14-66C4D1E5AF14}"/>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656836899"/>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AB228C26-D286-4720-A5C1-BF36F527EF5A}"/>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7D663EB1-77DE-47DE-B3E8-12BB4F9DAB49}"/>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F3B6AD23-2F89-472E-BBD3-50D7D17AC92E}"/>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0469775B-C01E-462C-A339-3DD27FA6BDCA}"/>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8F906667-B389-4249-BDCB-857A97EFAFFC}"/>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57DD5FC2-6CDD-4489-8182-79BE559E69A4}"/>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0D0D2FEE-A2EF-43A7-911D-977D0B938373}"/>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8526D2B8-72FB-48A3-B819-E6B2A0D86D9D}"/>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1032775089"/>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35EEBD5B-7700-43C7-AB1C-8685DBA6C32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B0D1E6BE-CEB3-40B0-9A2A-FAD2E6FF4DDF}"/>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A51E977E-043C-47C9-BBE8-88E0E632B88A}"/>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363E816-574A-4C87-AED8-062B3CB188D1}"/>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5FCA6D80-447C-47AD-849C-B541710CDB70}"/>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A1E18A2A-351E-4CA9-8716-70D29C64EAD9}"/>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FF74EE4B-28DE-4B0D-A47E-FCE8ACA0653B}"/>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B0B85992-6E86-43AE-A0DF-3C6B058F892E}"/>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108A73EA-A034-440D-9E4D-7F0326004F2F}"/>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001963096"/>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35EEBD5B-7700-43C7-AB1C-8685DBA6C32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0A561B5E-07E0-4009-BAAF-49B3D531C610}"/>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6</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99FE7369-B945-42ED-8754-02131BAD98E1}"/>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1801AED8-B310-4924-94DC-8BF4668F077D}"/>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C1E9C11E-D1C2-4AB6-82BD-87AE153C0606}"/>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EAF7500E-88D3-48FF-862C-287B3DFAA12E}"/>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FD7169C-0537-430C-BF20-6B0A87AF1383}"/>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CA1FAF27-3B37-4D1D-B377-8BA63F76A014}"/>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1D5ED541-95DF-434B-8B46-EA5DFAEF25B2}"/>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CD7A37EF-CFB1-46AA-9F92-75125A22F3C0}"/>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984920847"/>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accent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35EEBD5B-7700-43C7-AB1C-8685DBA6C32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0A561B5E-07E0-4009-BAAF-49B3D531C610}"/>
              </a:ext>
            </a:extLst>
          </p:cNvPr>
          <p:cNvSpPr/>
          <p:nvPr/>
        </p:nvSpPr>
        <p:spPr>
          <a:xfrm>
            <a:off x="1079329" y="4561570"/>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6</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99FE7369-B945-42ED-8754-02131BAD98E1}"/>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1801AED8-B310-4924-94DC-8BF4668F077D}"/>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C1E9C11E-D1C2-4AB6-82BD-87AE153C0606}"/>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EAF7500E-88D3-48FF-862C-287B3DFAA12E}"/>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FD7169C-0537-430C-BF20-6B0A87AF1383}"/>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CA1FAF27-3B37-4D1D-B377-8BA63F76A014}"/>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1D5ED541-95DF-434B-8B46-EA5DFAEF25B2}"/>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CD7A37EF-CFB1-46AA-9F92-75125A22F3C0}"/>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612521474"/>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35EEBD5B-7700-43C7-AB1C-8685DBA6C32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31C3B75-D09D-4346-9B55-9B6CF6523B27}"/>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ECD71BD6-8141-4FBF-8EC7-339C9165795F}"/>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BB7FA179-97E6-422B-A01B-B1D63284CF8F}"/>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6" name="Oval 55">
            <a:extLst>
              <a:ext uri="{FF2B5EF4-FFF2-40B4-BE49-F238E27FC236}">
                <a16:creationId xmlns:a16="http://schemas.microsoft.com/office/drawing/2014/main" id="{E118BED3-E04E-4AD2-A3F6-EF56C40AA5A0}"/>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8AE73F2C-CC7D-46DB-A349-3A9EAD7C476C}"/>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60" name="TextBox 59">
            <a:extLst>
              <a:ext uri="{FF2B5EF4-FFF2-40B4-BE49-F238E27FC236}">
                <a16:creationId xmlns:a16="http://schemas.microsoft.com/office/drawing/2014/main" id="{D8C1B301-B5AA-4E9A-9E9D-31109A9B0ACB}"/>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73" name="TextBox 72">
            <a:extLst>
              <a:ext uri="{FF2B5EF4-FFF2-40B4-BE49-F238E27FC236}">
                <a16:creationId xmlns:a16="http://schemas.microsoft.com/office/drawing/2014/main" id="{37169864-EA6F-4BBA-BE0A-C9317B1110FA}"/>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74" name="TextBox 73">
            <a:extLst>
              <a:ext uri="{FF2B5EF4-FFF2-40B4-BE49-F238E27FC236}">
                <a16:creationId xmlns:a16="http://schemas.microsoft.com/office/drawing/2014/main" id="{510A43C1-696C-4AC6-900B-0B31ED123CF8}"/>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2071301382"/>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2C179A9-277F-4676-815E-251AABDDD25D}"/>
              </a:ext>
            </a:extLst>
          </p:cNvPr>
          <p:cNvPicPr>
            <a:picLocks noGrp="1" noChangeAspect="1"/>
          </p:cNvPicPr>
          <p:nvPr>
            <p:ph type="pic" sz="quarter" idx="10"/>
          </p:nvPr>
        </p:nvPicPr>
        <p:blipFill rotWithShape="1">
          <a:blip r:embed="rId3">
            <a:duotone>
              <a:prstClr val="black"/>
              <a:schemeClr val="tx2">
                <a:tint val="45000"/>
                <a:satMod val="400000"/>
              </a:schemeClr>
            </a:duotone>
            <a:extLst>
              <a:ext uri="{BEBA8EAE-BF5A-486C-A8C5-ECC9F3942E4B}">
                <a14:imgProps xmlns:a14="http://schemas.microsoft.com/office/drawing/2010/main">
                  <a14:imgLayer r:embed="rId4">
                    <a14:imgEffect>
                      <a14:sharpenSoften amount="11000"/>
                    </a14:imgEffect>
                    <a14:imgEffect>
                      <a14:colorTemperature colorTemp="8027"/>
                    </a14:imgEffect>
                    <a14:imgEffect>
                      <a14:saturation sat="70000"/>
                    </a14:imgEffect>
                    <a14:imgEffect>
                      <a14:brightnessContrast bright="-16000" contrast="22000"/>
                    </a14:imgEffect>
                  </a14:imgLayer>
                </a14:imgProps>
              </a:ext>
              <a:ext uri="{28A0092B-C50C-407E-A947-70E740481C1C}">
                <a14:useLocalDpi xmlns:a14="http://schemas.microsoft.com/office/drawing/2010/main" val="0"/>
              </a:ext>
            </a:extLst>
          </a:blip>
          <a:srcRect l="22024" t="2141" r="41417" b="2141"/>
          <a:stretch/>
        </p:blipFill>
        <p:spPr>
          <a:xfrm>
            <a:off x="6096000" y="0"/>
            <a:ext cx="6096000" cy="6858000"/>
          </a:xfrm>
        </p:spPr>
      </p:pic>
      <p:sp>
        <p:nvSpPr>
          <p:cNvPr id="3" name="Title 2">
            <a:extLst>
              <a:ext uri="{FF2B5EF4-FFF2-40B4-BE49-F238E27FC236}">
                <a16:creationId xmlns:a16="http://schemas.microsoft.com/office/drawing/2014/main" id="{7A6318A3-9C33-4056-AADC-962AFD048848}"/>
              </a:ext>
            </a:extLst>
          </p:cNvPr>
          <p:cNvSpPr>
            <a:spLocks noGrp="1"/>
          </p:cNvSpPr>
          <p:nvPr>
            <p:ph type="title"/>
          </p:nvPr>
        </p:nvSpPr>
        <p:spPr/>
        <p:txBody>
          <a:bodyPr>
            <a:normAutofit/>
          </a:bodyPr>
          <a:lstStyle/>
          <a:p>
            <a:r>
              <a:rPr lang="en-GB" sz="3600" dirty="0"/>
              <a:t>Iterative approach</a:t>
            </a:r>
          </a:p>
        </p:txBody>
      </p:sp>
    </p:spTree>
    <p:extLst>
      <p:ext uri="{BB962C8B-B14F-4D97-AF65-F5344CB8AC3E}">
        <p14:creationId xmlns:p14="http://schemas.microsoft.com/office/powerpoint/2010/main" val="147650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35EEBD5B-7700-43C7-AB1C-8685DBA6C32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A064C028-BD89-45C5-ABA4-65EB90B950FA}"/>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B319B969-7AB0-467B-8374-23233DBEE7F3}"/>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510D77F8-5B81-4104-830E-9201BEE2D65A}"/>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64FDC1B-577E-4A57-90E4-BB47F2F36FCB}"/>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A05673B-6B7C-4FE3-912C-19337E5D3259}"/>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2E578279-9866-44F2-A497-A08E36ED91DA}"/>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59CB0004-DF54-413F-A993-5532CB0DD6B4}"/>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BB97328B-0B98-4543-9639-0C67D954B207}"/>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4078117187"/>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chemeClr val="accent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35EEBD5B-7700-43C7-AB1C-8685DBA6C32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7</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A064C028-BD89-45C5-ABA4-65EB90B950FA}"/>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B319B969-7AB0-467B-8374-23233DBEE7F3}"/>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510D77F8-5B81-4104-830E-9201BEE2D65A}"/>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64FDC1B-577E-4A57-90E4-BB47F2F36FCB}"/>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EA05673B-6B7C-4FE3-912C-19337E5D3259}"/>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2E578279-9866-44F2-A497-A08E36ED91DA}"/>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59CB0004-DF54-413F-A993-5532CB0DD6B4}"/>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BB97328B-0B98-4543-9639-0C67D954B207}"/>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498379337"/>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5734E773-C052-4287-BA53-1FD1A18F72A7}"/>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ECD96247-C59F-43A2-AAE0-32F277E6222D}"/>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36A3E6E8-2144-4B3A-8082-706680D8499C}"/>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49BDF318-2A5A-4E80-8F4D-A5E1FCDD359A}"/>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9F50F16-EFB3-4E4B-8478-C2E31AB5C88A}"/>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3E3463AC-825D-4841-AC19-89ABB707771C}"/>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60AFA886-18F8-4100-9B28-60B2E2B8DB65}"/>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8080673E-E3D3-47E4-ACF5-FEA32C0A4DE0}"/>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1058137174"/>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35EEBD5B-7700-43C7-AB1C-8685DBA6C32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8</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7742B878-17BE-4E7D-BBAC-3789527C3510}"/>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B58C4622-6E1D-48E4-8265-AEAE51504C26}"/>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DC69B806-3DDF-4881-8F2A-5AE44647B2E6}"/>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0F0488F0-A8AC-437C-B82F-73F37C178D06}"/>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A4CC4F23-D869-40E6-AB0B-EFD70BA2EFCF}"/>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6D303E95-3591-4AAF-B7BF-CA903E57B94A}"/>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27B5C222-D034-4324-9E33-015BF628C38E}"/>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DBF3E54D-D867-4494-8D27-8D579033F7F1}"/>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473350453"/>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chemeClr val="accent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35EEBD5B-7700-43C7-AB1C-8685DBA6C32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8</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7742B878-17BE-4E7D-BBAC-3789527C3510}"/>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B58C4622-6E1D-48E4-8265-AEAE51504C26}"/>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DC69B806-3DDF-4881-8F2A-5AE44647B2E6}"/>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0F0488F0-A8AC-437C-B82F-73F37C178D06}"/>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A4CC4F23-D869-40E6-AB0B-EFD70BA2EFCF}"/>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6D303E95-3591-4AAF-B7BF-CA903E57B94A}"/>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27B5C222-D034-4324-9E33-015BF628C38E}"/>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DBF3E54D-D867-4494-8D27-8D579033F7F1}"/>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540208260"/>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C6ADCE9C-38C7-45BA-BFC4-7E72F0789153}"/>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3B65B323-AD4D-4B34-8C8D-D1D097196FB7}"/>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60A969DF-A55D-4257-A15F-3439E0D411AA}"/>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63408159-AFC5-4653-BD8B-4E17D30F2199}"/>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189FE8D4-AD5B-45A8-8784-F3B6AC4E67D1}"/>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9EB32471-7A98-4E4C-BA6E-88E309A58E2B}"/>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95CCEE13-0F62-4E69-B26D-D958BEB9155E}"/>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7F633D07-68A3-4C9A-B618-864363DB10A1}"/>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2893512272"/>
      </p:ext>
    </p:extLst>
  </p:cSld>
  <p:clrMapOvr>
    <a:masterClrMapping/>
  </p:clrMapOvr>
  <mc:AlternateContent xmlns:mc="http://schemas.openxmlformats.org/markup-compatibility/2006">
    <mc:Choice xmlns:p14="http://schemas.microsoft.com/office/powerpoint/2010/main" Requires="p14">
      <p:transition spd="slow" p14:dur="2000" advClick="0" advTm="1500"/>
    </mc:Choice>
    <mc:Fallback>
      <p:transition spd="slow" advClick="0" advTm="15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chemeClr val="accent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C6ADCE9C-38C7-45BA-BFC4-7E72F0789153}"/>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3B65B323-AD4D-4B34-8C8D-D1D097196FB7}"/>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60A969DF-A55D-4257-A15F-3439E0D411AA}"/>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63408159-AFC5-4653-BD8B-4E17D30F2199}"/>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189FE8D4-AD5B-45A8-8784-F3B6AC4E67D1}"/>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9EB32471-7A98-4E4C-BA6E-88E309A58E2B}"/>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95CCEE13-0F62-4E69-B26D-D958BEB9155E}"/>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7F633D07-68A3-4C9A-B618-864363DB10A1}"/>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600812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69BF7B4A-417E-47DA-B835-BFDE3869168E}"/>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6F5D3A9D-A24A-4024-85A0-E230209039CA}"/>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87E98352-294F-49C1-A151-EB9EA6DEC107}"/>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5297A35B-43D8-4FF3-830F-40554EBBD254}"/>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BF1B666D-3F70-4B12-A298-C03BC4381A01}"/>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964CFD5F-DE25-4148-9C2C-1987D2D41B60}"/>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0FB6A7A1-BB89-4125-A1A7-083FC1D19FA6}"/>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7E0BEA05-DA0E-4B72-861C-ADEC06C849F8}"/>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496017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5</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A0BEA0E9-6787-4996-A8F9-D4201BB7D8FE}"/>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69CDFE1F-E6D4-4F1D-A15F-6D04F85544FB}"/>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EEBE3077-CE6F-4172-A347-EAFCAAA02A85}"/>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93691222-9E11-425C-92D8-6BE957BA5E6A}"/>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4D33C5C2-38CF-4D01-956D-E0EA9A35FE78}"/>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7ADDD57D-628A-4D5F-9070-10DF647DC556}"/>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84A8241D-D2A6-4354-B71F-0A761720E6BC}"/>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9DFCC9F1-9C96-4F92-9D1E-52731214D0D1}"/>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813497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chemeClr val="accent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5</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A0BEA0E9-6787-4996-A8F9-D4201BB7D8FE}"/>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69CDFE1F-E6D4-4F1D-A15F-6D04F85544FB}"/>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EEBE3077-CE6F-4172-A347-EAFCAAA02A85}"/>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93691222-9E11-425C-92D8-6BE957BA5E6A}"/>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4D33C5C2-38CF-4D01-956D-E0EA9A35FE78}"/>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7ADDD57D-628A-4D5F-9070-10DF647DC556}"/>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84A8241D-D2A6-4354-B71F-0A761720E6BC}"/>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9DFCC9F1-9C96-4F92-9D1E-52731214D0D1}"/>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137572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a:xfrm>
            <a:off x="1050925" y="368301"/>
            <a:ext cx="10072687" cy="1040230"/>
          </a:xfrm>
        </p:spPr>
        <p:txBody>
          <a:bodyPr anchor="ctr">
            <a:noAutofit/>
          </a:bodyPr>
          <a:lstStyle/>
          <a:p>
            <a:pPr marL="0" indent="0" algn="l"/>
            <a:r>
              <a:rPr lang="en-GB" sz="2000" dirty="0">
                <a:latin typeface="+mn-lt"/>
              </a:rPr>
              <a:t>An iterative approach to DFS can be done via a </a:t>
            </a:r>
            <a:r>
              <a:rPr lang="en-GB" sz="2000" b="1" dirty="0">
                <a:solidFill>
                  <a:srgbClr val="FFC000"/>
                </a:solidFill>
                <a:latin typeface="+mn-lt"/>
              </a:rPr>
              <a:t>stack</a:t>
            </a:r>
            <a:r>
              <a:rPr lang="en-GB" sz="2000" dirty="0">
                <a:latin typeface="+mn-lt"/>
              </a:rPr>
              <a:t>. The stack is used to store the discovered nodes, not the visited ones. In fact, the stack emulates the call stack of a recursive function.</a:t>
            </a:r>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A1A0FD13-8EA4-4B46-B87C-7EB6819337B4}"/>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F9BA443B-528E-47C9-B305-FF085A7EF588}"/>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Tree>
    <p:extLst>
      <p:ext uri="{BB962C8B-B14F-4D97-AF65-F5344CB8AC3E}">
        <p14:creationId xmlns:p14="http://schemas.microsoft.com/office/powerpoint/2010/main" val="517465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0C62C1BB-2BB7-4751-8361-685E1776B27E}"/>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9A92BCDD-C370-44B6-801D-F3ED9BBE8781}"/>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45DB7284-966E-40CE-B750-2F07783921CF}"/>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4A8E3898-EED8-4652-A309-426532692BFD}"/>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38B5572D-3228-448F-98D3-25C39316A1D5}"/>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AB4278FE-EE9F-459C-8865-BF6BDF3D2969}"/>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368DAB44-EBF4-4DCF-8187-D08C3B1447F7}"/>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0446EB77-BF39-430E-B242-EC6E61AA7096}"/>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055858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65000"/>
              </a:schemeClr>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A29071F0-0163-4AFF-997F-7CADADFB595A}"/>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95758A1F-1ECB-43C9-9FA2-5D4888927C77}"/>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8ADA0A2-0FEA-4472-BEEA-3625D1715963}"/>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E1BA58F2-3EE6-4EA6-AADE-99F47333CDC6}"/>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D1236468-D640-4DEC-A647-E619239DE4C1}"/>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D45B9A6C-D916-4D64-8590-CCB31D11BEED}"/>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7455C684-2661-4956-89F5-F31BC88905B0}"/>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58" name="TextBox 57">
            <a:extLst>
              <a:ext uri="{FF2B5EF4-FFF2-40B4-BE49-F238E27FC236}">
                <a16:creationId xmlns:a16="http://schemas.microsoft.com/office/drawing/2014/main" id="{36991D77-CE90-45DB-A7C1-38CEACD11A10}"/>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3904891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 empty stack</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beingVisited.pop</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chor="b">
            <a:normAutofit/>
          </a:bodyPr>
          <a:lstStyle/>
          <a:p>
            <a:pPr marL="0" indent="0">
              <a:buNone/>
            </a:pPr>
            <a:endParaRPr lang="en-GB" sz="2000" dirty="0"/>
          </a:p>
        </p:txBody>
      </p:sp>
    </p:spTree>
    <p:extLst>
      <p:ext uri="{BB962C8B-B14F-4D97-AF65-F5344CB8AC3E}">
        <p14:creationId xmlns:p14="http://schemas.microsoft.com/office/powerpoint/2010/main" val="19158765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 empty stack</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beingVisited.pop</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chor="b">
            <a:normAutofit/>
          </a:bodyPr>
          <a:lstStyle/>
          <a:p>
            <a:pPr marL="0" indent="0">
              <a:buNone/>
            </a:pPr>
            <a:endParaRPr lang="en-GB" sz="2000" dirty="0"/>
          </a:p>
        </p:txBody>
      </p:sp>
      <p:sp>
        <p:nvSpPr>
          <p:cNvPr id="5" name="Rectangle 4">
            <a:extLst>
              <a:ext uri="{FF2B5EF4-FFF2-40B4-BE49-F238E27FC236}">
                <a16:creationId xmlns:a16="http://schemas.microsoft.com/office/drawing/2014/main" id="{09F21FC6-1C73-43C2-91FB-C74D8C03080A}"/>
              </a:ext>
            </a:extLst>
          </p:cNvPr>
          <p:cNvSpPr/>
          <p:nvPr/>
        </p:nvSpPr>
        <p:spPr>
          <a:xfrm>
            <a:off x="4648451" y="584684"/>
            <a:ext cx="7189291" cy="432048"/>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347716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 empty stack</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beingVisited.pop</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chor="b">
            <a:normAutofit/>
          </a:bodyPr>
          <a:lstStyle/>
          <a:p>
            <a:pPr marL="0" indent="0">
              <a:buNone/>
            </a:pPr>
            <a:endParaRPr lang="en-GB" sz="2000" dirty="0"/>
          </a:p>
        </p:txBody>
      </p:sp>
      <p:sp>
        <p:nvSpPr>
          <p:cNvPr id="5" name="Rectangle 4">
            <a:extLst>
              <a:ext uri="{FF2B5EF4-FFF2-40B4-BE49-F238E27FC236}">
                <a16:creationId xmlns:a16="http://schemas.microsoft.com/office/drawing/2014/main" id="{09F21FC6-1C73-43C2-91FB-C74D8C03080A}"/>
              </a:ext>
            </a:extLst>
          </p:cNvPr>
          <p:cNvSpPr/>
          <p:nvPr/>
        </p:nvSpPr>
        <p:spPr>
          <a:xfrm>
            <a:off x="4648451" y="951094"/>
            <a:ext cx="7189291" cy="785718"/>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49167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 empty stack</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beingVisited.pop</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chor="b">
            <a:normAutofit/>
          </a:bodyPr>
          <a:lstStyle/>
          <a:p>
            <a:pPr marL="0" indent="0">
              <a:buNone/>
            </a:pPr>
            <a:endParaRPr lang="en-GB" sz="2000" dirty="0"/>
          </a:p>
        </p:txBody>
      </p:sp>
      <p:sp>
        <p:nvSpPr>
          <p:cNvPr id="5" name="Rectangle 4">
            <a:extLst>
              <a:ext uri="{FF2B5EF4-FFF2-40B4-BE49-F238E27FC236}">
                <a16:creationId xmlns:a16="http://schemas.microsoft.com/office/drawing/2014/main" id="{09F21FC6-1C73-43C2-91FB-C74D8C03080A}"/>
              </a:ext>
            </a:extLst>
          </p:cNvPr>
          <p:cNvSpPr/>
          <p:nvPr/>
        </p:nvSpPr>
        <p:spPr>
          <a:xfrm>
            <a:off x="4648451" y="1743182"/>
            <a:ext cx="7189291" cy="749714"/>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6184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 empty stack</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beingVisited.pop</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chor="b">
            <a:normAutofit/>
          </a:bodyPr>
          <a:lstStyle/>
          <a:p>
            <a:pPr marL="0" indent="0">
              <a:buNone/>
            </a:pPr>
            <a:endParaRPr lang="en-GB" sz="2000" dirty="0"/>
          </a:p>
        </p:txBody>
      </p:sp>
      <p:sp>
        <p:nvSpPr>
          <p:cNvPr id="5" name="Rectangle 4">
            <a:extLst>
              <a:ext uri="{FF2B5EF4-FFF2-40B4-BE49-F238E27FC236}">
                <a16:creationId xmlns:a16="http://schemas.microsoft.com/office/drawing/2014/main" id="{09F21FC6-1C73-43C2-91FB-C74D8C03080A}"/>
              </a:ext>
            </a:extLst>
          </p:cNvPr>
          <p:cNvSpPr/>
          <p:nvPr/>
        </p:nvSpPr>
        <p:spPr>
          <a:xfrm>
            <a:off x="4648451" y="2463262"/>
            <a:ext cx="7189291" cy="425678"/>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85763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 empty stack</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beingVisited.pop</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chor="b">
            <a:normAutofit/>
          </a:bodyPr>
          <a:lstStyle/>
          <a:p>
            <a:pPr marL="0" indent="0">
              <a:buNone/>
            </a:pPr>
            <a:endParaRPr lang="en-GB" sz="2000" dirty="0"/>
          </a:p>
        </p:txBody>
      </p:sp>
      <p:sp>
        <p:nvSpPr>
          <p:cNvPr id="5" name="Rectangle 4">
            <a:extLst>
              <a:ext uri="{FF2B5EF4-FFF2-40B4-BE49-F238E27FC236}">
                <a16:creationId xmlns:a16="http://schemas.microsoft.com/office/drawing/2014/main" id="{09F21FC6-1C73-43C2-91FB-C74D8C03080A}"/>
              </a:ext>
            </a:extLst>
          </p:cNvPr>
          <p:cNvSpPr/>
          <p:nvPr/>
        </p:nvSpPr>
        <p:spPr>
          <a:xfrm>
            <a:off x="4648451" y="2823302"/>
            <a:ext cx="7189291" cy="425678"/>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43165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 empty stack</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beingVisited.pop</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chor="b">
            <a:normAutofit/>
          </a:bodyPr>
          <a:lstStyle/>
          <a:p>
            <a:pPr marL="0" indent="0">
              <a:buNone/>
            </a:pPr>
            <a:endParaRPr lang="en-GB" sz="2000" dirty="0"/>
          </a:p>
        </p:txBody>
      </p:sp>
      <p:sp>
        <p:nvSpPr>
          <p:cNvPr id="5" name="Rectangle 4">
            <a:extLst>
              <a:ext uri="{FF2B5EF4-FFF2-40B4-BE49-F238E27FC236}">
                <a16:creationId xmlns:a16="http://schemas.microsoft.com/office/drawing/2014/main" id="{09F21FC6-1C73-43C2-91FB-C74D8C03080A}"/>
              </a:ext>
            </a:extLst>
          </p:cNvPr>
          <p:cNvSpPr/>
          <p:nvPr/>
        </p:nvSpPr>
        <p:spPr>
          <a:xfrm>
            <a:off x="4648451" y="3219346"/>
            <a:ext cx="7189291" cy="425678"/>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33620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 empty stack</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beingVisited.pop</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chor="ctr">
            <a:normAutofit/>
          </a:bodyPr>
          <a:lstStyle/>
          <a:p>
            <a:pPr marL="0" indent="0">
              <a:buNone/>
            </a:pPr>
            <a:r>
              <a:rPr lang="en-GB" sz="2000" b="1" dirty="0">
                <a:latin typeface="Courier New" panose="02070309020205020404" pitchFamily="49" charset="0"/>
                <a:cs typeface="Courier New" panose="02070309020205020404" pitchFamily="49" charset="0"/>
              </a:rPr>
              <a:t>current</a:t>
            </a:r>
            <a:r>
              <a:rPr lang="en-GB" sz="2000" dirty="0" err="1">
                <a:latin typeface="Courier New" panose="02070309020205020404" pitchFamily="49" charset="0"/>
                <a:cs typeface="Courier New" panose="02070309020205020404" pitchFamily="49" charset="0"/>
              </a:rPr>
              <a:t>.neighbours</a:t>
            </a:r>
            <a:r>
              <a:rPr lang="en-GB" sz="2000" dirty="0">
                <a:latin typeface="Courier New" panose="02070309020205020404" pitchFamily="49" charset="0"/>
                <a:cs typeface="Courier New" panose="02070309020205020404" pitchFamily="49" charset="0"/>
              </a:rPr>
              <a:t>() </a:t>
            </a:r>
            <a:r>
              <a:rPr lang="en-GB" sz="2000" dirty="0"/>
              <a:t>returns the outgoing vertices of the vertex </a:t>
            </a:r>
            <a:r>
              <a:rPr lang="en-GB" sz="2000" b="1" dirty="0">
                <a:latin typeface="Courier New" panose="02070309020205020404" pitchFamily="49" charset="0"/>
                <a:cs typeface="Courier New" panose="02070309020205020404" pitchFamily="49" charset="0"/>
              </a:rPr>
              <a:t>current</a:t>
            </a:r>
            <a:r>
              <a:rPr lang="en-GB" sz="2000" dirty="0"/>
              <a:t>. </a:t>
            </a:r>
          </a:p>
          <a:p>
            <a:pPr marL="0" indent="0">
              <a:buNone/>
            </a:pPr>
            <a:endParaRPr lang="en-GB" sz="2000" dirty="0"/>
          </a:p>
        </p:txBody>
      </p:sp>
      <p:sp>
        <p:nvSpPr>
          <p:cNvPr id="5" name="Rectangle 4">
            <a:extLst>
              <a:ext uri="{FF2B5EF4-FFF2-40B4-BE49-F238E27FC236}">
                <a16:creationId xmlns:a16="http://schemas.microsoft.com/office/drawing/2014/main" id="{09F21FC6-1C73-43C2-91FB-C74D8C03080A}"/>
              </a:ext>
            </a:extLst>
          </p:cNvPr>
          <p:cNvSpPr/>
          <p:nvPr/>
        </p:nvSpPr>
        <p:spPr>
          <a:xfrm>
            <a:off x="4648451" y="3579386"/>
            <a:ext cx="7189291" cy="425678"/>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1193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0</a:t>
            </a:r>
            <a:endParaRPr lang="en-GB" b="1" dirty="0">
              <a:latin typeface="Arial" panose="020B0604020202020204" pitchFamily="34" charset="0"/>
              <a:cs typeface="Arial" panose="020B0604020202020204" pitchFamily="34" charset="0"/>
            </a:endParaRPr>
          </a:p>
        </p:txBody>
      </p:sp>
      <p:sp>
        <p:nvSpPr>
          <p:cNvPr id="75" name="Oval 74">
            <a:extLst>
              <a:ext uri="{FF2B5EF4-FFF2-40B4-BE49-F238E27FC236}">
                <a16:creationId xmlns:a16="http://schemas.microsoft.com/office/drawing/2014/main" id="{E7FBF567-74E3-419C-A8C8-C318BE7A2D98}"/>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6" name="Oval 75">
            <a:extLst>
              <a:ext uri="{FF2B5EF4-FFF2-40B4-BE49-F238E27FC236}">
                <a16:creationId xmlns:a16="http://schemas.microsoft.com/office/drawing/2014/main" id="{86B08585-5490-44D2-8300-C807A3E8D86A}"/>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EB0B48FB-8F9F-47A8-A3A7-A7829905019A}"/>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78" name="TextBox 77">
            <a:extLst>
              <a:ext uri="{FF2B5EF4-FFF2-40B4-BE49-F238E27FC236}">
                <a16:creationId xmlns:a16="http://schemas.microsoft.com/office/drawing/2014/main" id="{D8B5B4EF-2F5C-4CA9-9676-AE2CEB67AC85}"/>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Tree>
    <p:extLst>
      <p:ext uri="{BB962C8B-B14F-4D97-AF65-F5344CB8AC3E}">
        <p14:creationId xmlns:p14="http://schemas.microsoft.com/office/powerpoint/2010/main" val="3449235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08CA-A96C-4A0C-B7ED-C5E040912EE0}"/>
              </a:ext>
            </a:extLst>
          </p:cNvPr>
          <p:cNvSpPr>
            <a:spLocks noGrp="1"/>
          </p:cNvSpPr>
          <p:nvPr>
            <p:ph type="title"/>
          </p:nvPr>
        </p:nvSpPr>
        <p:spPr/>
        <p:txBody>
          <a:bodyPr>
            <a:normAutofit/>
          </a:bodyPr>
          <a:lstStyle/>
          <a:p>
            <a:r>
              <a:rPr lang="en-GB" sz="2800" dirty="0"/>
              <a:t>Algorithm</a:t>
            </a:r>
          </a:p>
        </p:txBody>
      </p:sp>
      <p:sp>
        <p:nvSpPr>
          <p:cNvPr id="3" name="Text Placeholder 2">
            <a:extLst>
              <a:ext uri="{FF2B5EF4-FFF2-40B4-BE49-F238E27FC236}">
                <a16:creationId xmlns:a16="http://schemas.microsoft.com/office/drawing/2014/main" id="{5781A588-1457-4C83-8BC2-4FEAB21109C2}"/>
              </a:ext>
            </a:extLst>
          </p:cNvPr>
          <p:cNvSpPr>
            <a:spLocks noGrp="1"/>
          </p:cNvSpPr>
          <p:nvPr>
            <p:ph type="body" sz="quarter" idx="10"/>
          </p:nvPr>
        </p:nvSpPr>
        <p:spPr>
          <a:xfrm>
            <a:off x="4745038" y="368300"/>
            <a:ext cx="7147606" cy="6121400"/>
          </a:xfrm>
        </p:spPr>
        <p:txBody>
          <a:bodyPr anchor="ctr">
            <a:normAutofit/>
          </a:bodyPr>
          <a:lstStyle/>
          <a:p>
            <a:pPr marL="0" indent="0">
              <a:buNone/>
            </a:pPr>
            <a:r>
              <a:rPr lang="en-GB" sz="1800" dirty="0">
                <a:latin typeface="Courier New" panose="02070309020205020404" pitchFamily="49" charset="0"/>
                <a:cs typeface="Courier New" panose="02070309020205020404" pitchFamily="49" charset="0"/>
              </a:rPr>
              <a:t>1  </a:t>
            </a:r>
            <a:r>
              <a:rPr lang="en-GB" sz="1800" b="1" dirty="0">
                <a:solidFill>
                  <a:srgbClr val="FFC000"/>
                </a:solidFill>
                <a:latin typeface="Courier New" panose="02070309020205020404" pitchFamily="49" charset="0"/>
                <a:cs typeface="Courier New" panose="02070309020205020404" pitchFamily="49" charset="0"/>
              </a:rPr>
              <a:t>Procedure</a:t>
            </a:r>
            <a:r>
              <a:rPr lang="en-GB" sz="1800" dirty="0">
                <a:latin typeface="Courier New" panose="02070309020205020404" pitchFamily="49" charset="0"/>
                <a:cs typeface="Courier New" panose="02070309020205020404" pitchFamily="49" charset="0"/>
              </a:rPr>
              <a:t> Search(G : Graph, Source : Vertex)</a:t>
            </a:r>
          </a:p>
          <a:p>
            <a:pPr marL="0" indent="0">
              <a:buNone/>
            </a:pPr>
            <a:r>
              <a:rPr lang="en-GB" sz="1800" dirty="0">
                <a:latin typeface="Courier New" panose="02070309020205020404" pitchFamily="49" charset="0"/>
                <a:cs typeface="Courier New" panose="02070309020205020404" pitchFamily="49" charset="0"/>
              </a:rPr>
              <a:t>2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 empty stack</a:t>
            </a:r>
            <a:endParaRPr lang="en-GB" sz="1800" dirty="0">
              <a:solidFill>
                <a:srgbClr val="CCFFCC"/>
              </a:solidFill>
              <a:latin typeface="Courier New" panose="02070309020205020404" pitchFamily="49" charset="0"/>
              <a:cs typeface="Courier New" panose="02070309020205020404" pitchFamily="49" charset="0"/>
            </a:endParaRPr>
          </a:p>
          <a:p>
            <a:pPr marL="0" indent="0">
              <a:buNone/>
            </a:pPr>
            <a:r>
              <a:rPr lang="en-GB" sz="1800" dirty="0">
                <a:latin typeface="Courier New" panose="02070309020205020404" pitchFamily="49" charset="0"/>
                <a:cs typeface="Courier New" panose="02070309020205020404" pitchFamily="49" charset="0"/>
              </a:rPr>
              <a:t>3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(source) </a:t>
            </a:r>
          </a:p>
          <a:p>
            <a:pPr marL="0" indent="0">
              <a:buNone/>
            </a:pPr>
            <a:r>
              <a:rPr lang="en-GB" sz="1800" dirty="0">
                <a:latin typeface="Courier New" panose="02070309020205020404" pitchFamily="49" charset="0"/>
                <a:cs typeface="Courier New" panose="02070309020205020404" pitchFamily="49" charset="0"/>
              </a:rPr>
              <a:t>4     visited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 </a:t>
            </a:r>
            <a:r>
              <a:rPr lang="en-GB" sz="1800" b="1" dirty="0">
                <a:solidFill>
                  <a:srgbClr val="FFC000"/>
                </a:solidFill>
                <a:latin typeface="Courier New" panose="02070309020205020404" pitchFamily="49" charset="0"/>
                <a:cs typeface="Courier New" panose="02070309020205020404" pitchFamily="49" charset="0"/>
              </a:rPr>
              <a:t>false</a:t>
            </a:r>
            <a:r>
              <a:rPr lang="en-GB" sz="1800" dirty="0">
                <a:latin typeface="Courier New" panose="02070309020205020404" pitchFamily="49" charset="0"/>
                <a:cs typeface="Courier New" panose="02070309020205020404" pitchFamily="49" charset="0"/>
              </a:rPr>
              <a:t>] </a:t>
            </a:r>
            <a:r>
              <a:rPr lang="en-GB" sz="1800" dirty="0">
                <a:solidFill>
                  <a:srgbClr val="CCFFCC"/>
                </a:solidFill>
                <a:latin typeface="Courier New" panose="02070309020205020404" pitchFamily="49" charset="0"/>
                <a:cs typeface="Courier New" panose="02070309020205020404" pitchFamily="49" charset="0"/>
              </a:rPr>
              <a:t>// size |V|</a:t>
            </a:r>
          </a:p>
          <a:p>
            <a:pPr marL="0" indent="0">
              <a:buNone/>
            </a:pPr>
            <a:r>
              <a:rPr lang="en-GB" sz="1800" dirty="0">
                <a:latin typeface="Courier New" panose="02070309020205020404" pitchFamily="49" charset="0"/>
                <a:cs typeface="Courier New" panose="02070309020205020404" pitchFamily="49" charset="0"/>
              </a:rPr>
              <a:t>5     visited[Source]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5     </a:t>
            </a:r>
            <a:r>
              <a:rPr lang="en-GB" sz="1800" b="1" dirty="0">
                <a:solidFill>
                  <a:srgbClr val="FFC000"/>
                </a:solidFill>
                <a:latin typeface="Courier New" panose="02070309020205020404" pitchFamily="49" charset="0"/>
                <a:cs typeface="Courier New" panose="02070309020205020404" pitchFamily="49" charset="0"/>
              </a:rPr>
              <a:t>while</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beingVisited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empty </a:t>
            </a:r>
            <a:r>
              <a:rPr lang="en-GB" sz="1800" b="1" dirty="0">
                <a:solidFill>
                  <a:srgbClr val="FFC000"/>
                </a:solidFill>
                <a:latin typeface="Courier New" panose="02070309020205020404" pitchFamily="49" charset="0"/>
                <a:cs typeface="Courier New" panose="02070309020205020404" pitchFamily="49" charset="0"/>
              </a:rPr>
              <a:t>do</a:t>
            </a:r>
          </a:p>
          <a:p>
            <a:pPr marL="0" indent="0">
              <a:buNone/>
            </a:pPr>
            <a:r>
              <a:rPr lang="en-GB" sz="1800" dirty="0">
                <a:latin typeface="Courier New" panose="02070309020205020404" pitchFamily="49" charset="0"/>
                <a:cs typeface="Courier New" panose="02070309020205020404" pitchFamily="49" charset="0"/>
              </a:rPr>
              <a:t>6        current := </a:t>
            </a:r>
            <a:r>
              <a:rPr lang="en-GB" sz="1800" dirty="0" err="1">
                <a:latin typeface="Courier New" panose="02070309020205020404" pitchFamily="49" charset="0"/>
                <a:cs typeface="Courier New" panose="02070309020205020404" pitchFamily="49" charset="0"/>
              </a:rPr>
              <a:t>beingVisited.pop</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7        </a:t>
            </a:r>
            <a:r>
              <a:rPr lang="en-GB" sz="1800" b="1" dirty="0">
                <a:solidFill>
                  <a:srgbClr val="FF9999"/>
                </a:solidFill>
                <a:latin typeface="Courier New" panose="02070309020205020404" pitchFamily="49" charset="0"/>
                <a:cs typeface="Courier New" panose="02070309020205020404" pitchFamily="49" charset="0"/>
              </a:rPr>
              <a:t>Process</a:t>
            </a:r>
            <a:r>
              <a:rPr lang="en-GB" sz="1800" dirty="0">
                <a:latin typeface="Courier New" panose="02070309020205020404" pitchFamily="49" charset="0"/>
                <a:cs typeface="Courier New" panose="02070309020205020404" pitchFamily="49" charset="0"/>
              </a:rPr>
              <a:t>(current) </a:t>
            </a:r>
            <a:r>
              <a:rPr lang="en-GB" sz="1800" dirty="0">
                <a:solidFill>
                  <a:srgbClr val="CCFFCC"/>
                </a:solidFill>
                <a:latin typeface="Courier New" panose="02070309020205020404" pitchFamily="49" charset="0"/>
                <a:cs typeface="Courier New" panose="02070309020205020404" pitchFamily="49" charset="0"/>
              </a:rPr>
              <a:t>// for example print</a:t>
            </a:r>
          </a:p>
          <a:p>
            <a:pPr marL="0" indent="0">
              <a:buNone/>
            </a:pPr>
            <a:r>
              <a:rPr lang="en-GB" sz="1800" dirty="0">
                <a:latin typeface="Courier New" panose="02070309020205020404" pitchFamily="49" charset="0"/>
                <a:cs typeface="Courier New" panose="02070309020205020404" pitchFamily="49" charset="0"/>
              </a:rPr>
              <a:t>8        </a:t>
            </a:r>
            <a:r>
              <a:rPr lang="en-GB" sz="1800" b="1" dirty="0">
                <a:solidFill>
                  <a:srgbClr val="FFC000"/>
                </a:solidFill>
                <a:latin typeface="Courier New" panose="02070309020205020404" pitchFamily="49" charset="0"/>
                <a:cs typeface="Courier New" panose="02070309020205020404" pitchFamily="49" charset="0"/>
              </a:rPr>
              <a:t>for</a:t>
            </a:r>
            <a:r>
              <a:rPr lang="en-GB" sz="1800" dirty="0">
                <a:latin typeface="Courier New" panose="02070309020205020404" pitchFamily="49" charset="0"/>
                <a:cs typeface="Courier New" panose="02070309020205020404" pitchFamily="49" charset="0"/>
              </a:rPr>
              <a:t> next </a:t>
            </a:r>
            <a:r>
              <a:rPr lang="en-GB" sz="1800" b="1" dirty="0">
                <a:solidFill>
                  <a:srgbClr val="FFC000"/>
                </a:solidFill>
                <a:latin typeface="Courier New" panose="02070309020205020404" pitchFamily="49" charset="0"/>
                <a:cs typeface="Courier New" panose="02070309020205020404" pitchFamily="49" charset="0"/>
              </a:rPr>
              <a:t>in</a:t>
            </a:r>
            <a:r>
              <a:rPr lang="en-GB" sz="1800" dirty="0">
                <a:latin typeface="Courier New" panose="02070309020205020404" pitchFamily="49" charset="0"/>
                <a:cs typeface="Courier New" panose="02070309020205020404" pitchFamily="49" charset="0"/>
              </a:rPr>
              <a:t> </a:t>
            </a:r>
            <a:r>
              <a:rPr lang="en-GB" sz="1800" dirty="0" err="1">
                <a:latin typeface="Courier New" panose="02070309020205020404" pitchFamily="49" charset="0"/>
                <a:cs typeface="Courier New" panose="02070309020205020404" pitchFamily="49" charset="0"/>
              </a:rPr>
              <a:t>current.neighbours</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do</a:t>
            </a:r>
            <a:r>
              <a:rPr lang="en-GB" sz="1800" dirty="0">
                <a:latin typeface="Courier New" panose="02070309020205020404" pitchFamily="49" charset="0"/>
                <a:cs typeface="Courier New" panose="02070309020205020404" pitchFamily="49" charset="0"/>
              </a:rPr>
              <a:t> </a:t>
            </a:r>
          </a:p>
          <a:p>
            <a:pPr marL="0" indent="0">
              <a:buNone/>
            </a:pPr>
            <a:r>
              <a:rPr lang="en-GB" sz="1800" dirty="0">
                <a:latin typeface="Courier New" panose="02070309020205020404" pitchFamily="49" charset="0"/>
                <a:cs typeface="Courier New" panose="02070309020205020404" pitchFamily="49" charset="0"/>
              </a:rPr>
              <a:t>9           </a:t>
            </a:r>
            <a:r>
              <a:rPr lang="en-GB" sz="1800" b="1" dirty="0">
                <a:solidFill>
                  <a:srgbClr val="FFC000"/>
                </a:solidFill>
                <a:latin typeface="Courier New" panose="02070309020205020404" pitchFamily="49" charset="0"/>
                <a:cs typeface="Courier New" panose="02070309020205020404" pitchFamily="49" charset="0"/>
              </a:rPr>
              <a:t>if</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not</a:t>
            </a:r>
            <a:r>
              <a:rPr lang="en-GB" sz="1800" dirty="0">
                <a:latin typeface="Courier New" panose="02070309020205020404" pitchFamily="49" charset="0"/>
                <a:cs typeface="Courier New" panose="02070309020205020404" pitchFamily="49" charset="0"/>
              </a:rPr>
              <a:t> visited[next] </a:t>
            </a:r>
            <a:r>
              <a:rPr lang="en-GB" sz="1800" b="1" dirty="0">
                <a:solidFill>
                  <a:srgbClr val="FFC000"/>
                </a:solidFill>
                <a:latin typeface="Courier New" panose="02070309020205020404" pitchFamily="49" charset="0"/>
                <a:cs typeface="Courier New" panose="02070309020205020404" pitchFamily="49" charset="0"/>
              </a:rPr>
              <a:t>then</a:t>
            </a:r>
          </a:p>
          <a:p>
            <a:pPr marL="0" indent="0">
              <a:buNone/>
            </a:pPr>
            <a:r>
              <a:rPr lang="en-GB" sz="1800" dirty="0">
                <a:latin typeface="Courier New" panose="02070309020205020404" pitchFamily="49" charset="0"/>
                <a:cs typeface="Courier New" panose="02070309020205020404" pitchFamily="49" charset="0"/>
              </a:rPr>
              <a:t>10             </a:t>
            </a:r>
            <a:r>
              <a:rPr lang="en-GB" sz="1800" dirty="0" err="1">
                <a:latin typeface="Courier New" panose="02070309020205020404" pitchFamily="49" charset="0"/>
                <a:cs typeface="Courier New" panose="02070309020205020404" pitchFamily="49" charset="0"/>
              </a:rPr>
              <a:t>beingVisited.push</a:t>
            </a:r>
            <a:r>
              <a:rPr lang="en-GB" sz="1800" dirty="0">
                <a:latin typeface="Courier New" panose="02070309020205020404" pitchFamily="49" charset="0"/>
                <a:cs typeface="Courier New" panose="02070309020205020404" pitchFamily="49" charset="0"/>
              </a:rPr>
              <a:t>(next)</a:t>
            </a:r>
          </a:p>
          <a:p>
            <a:pPr marL="0" indent="0">
              <a:buNone/>
            </a:pPr>
            <a:r>
              <a:rPr lang="en-GB" sz="1800" dirty="0">
                <a:latin typeface="Courier New" panose="02070309020205020404" pitchFamily="49" charset="0"/>
                <a:cs typeface="Courier New" panose="02070309020205020404" pitchFamily="49" charset="0"/>
              </a:rPr>
              <a:t>11             visited[next] := </a:t>
            </a:r>
            <a:r>
              <a:rPr lang="en-GB" sz="1800" b="1" dirty="0">
                <a:solidFill>
                  <a:srgbClr val="FFC000"/>
                </a:solidFill>
                <a:latin typeface="Courier New" panose="02070309020205020404" pitchFamily="49" charset="0"/>
                <a:cs typeface="Courier New" panose="02070309020205020404" pitchFamily="49" charset="0"/>
              </a:rPr>
              <a:t>true</a:t>
            </a:r>
          </a:p>
          <a:p>
            <a:pPr marL="0" indent="0">
              <a:buNone/>
            </a:pPr>
            <a:r>
              <a:rPr lang="en-GB" sz="1800" dirty="0">
                <a:latin typeface="Courier New" panose="02070309020205020404" pitchFamily="49" charset="0"/>
                <a:cs typeface="Courier New" panose="02070309020205020404" pitchFamily="49" charset="0"/>
              </a:rPr>
              <a:t>12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if</a:t>
            </a:r>
          </a:p>
          <a:p>
            <a:pPr marL="0" indent="0">
              <a:buNone/>
            </a:pPr>
            <a:r>
              <a:rPr lang="en-GB" sz="1800" dirty="0">
                <a:latin typeface="Courier New" panose="02070309020205020404" pitchFamily="49" charset="0"/>
                <a:cs typeface="Courier New" panose="02070309020205020404" pitchFamily="49" charset="0"/>
              </a:rPr>
              <a:t>13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for</a:t>
            </a:r>
          </a:p>
          <a:p>
            <a:pPr marL="0" indent="0">
              <a:buNone/>
            </a:pPr>
            <a:r>
              <a:rPr lang="en-GB" sz="1800" dirty="0">
                <a:latin typeface="Courier New" panose="02070309020205020404" pitchFamily="49" charset="0"/>
                <a:cs typeface="Courier New" panose="02070309020205020404" pitchFamily="49" charset="0"/>
              </a:rPr>
              <a:t>14     </a:t>
            </a:r>
            <a:r>
              <a:rPr lang="en-GB" sz="1800" b="1" dirty="0">
                <a:solidFill>
                  <a:srgbClr val="FFC000"/>
                </a:solidFill>
                <a:latin typeface="Courier New" panose="02070309020205020404" pitchFamily="49" charset="0"/>
                <a:cs typeface="Courier New" panose="02070309020205020404" pitchFamily="49" charset="0"/>
              </a:rPr>
              <a:t>end</a:t>
            </a:r>
            <a:r>
              <a:rPr lang="en-GB" sz="1800" dirty="0">
                <a:solidFill>
                  <a:srgbClr val="FFC000"/>
                </a:solidFill>
                <a:latin typeface="Courier New" panose="02070309020205020404" pitchFamily="49" charset="0"/>
                <a:cs typeface="Courier New" panose="02070309020205020404" pitchFamily="49" charset="0"/>
              </a:rPr>
              <a:t> </a:t>
            </a:r>
            <a:r>
              <a:rPr lang="en-GB" sz="1800" b="1" dirty="0">
                <a:solidFill>
                  <a:srgbClr val="FFC000"/>
                </a:solidFill>
                <a:latin typeface="Courier New" panose="02070309020205020404" pitchFamily="49" charset="0"/>
                <a:cs typeface="Courier New" panose="02070309020205020404" pitchFamily="49" charset="0"/>
              </a:rPr>
              <a:t>while</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A7B7A652-0AC1-4A48-9618-D6B962F638A5}"/>
                  </a:ext>
                </a:extLst>
              </p:cNvPr>
              <p:cNvSpPr>
                <a:spLocks noGrp="1"/>
              </p:cNvSpPr>
              <p:nvPr>
                <p:ph type="body" sz="quarter" idx="11"/>
              </p:nvPr>
            </p:nvSpPr>
            <p:spPr/>
            <p:txBody>
              <a:bodyPr anchor="ctr">
                <a:normAutofit/>
              </a:bodyPr>
              <a:lstStyle/>
              <a:p>
                <a:pPr marL="0" indent="0">
                  <a:buNone/>
                </a:pPr>
                <a:r>
                  <a:rPr lang="en-GB" sz="2000" dirty="0"/>
                  <a:t>The time complexity of the algorithm is </a:t>
                </a:r>
                <a14:m>
                  <m:oMath xmlns:m="http://schemas.openxmlformats.org/officeDocument/2006/math">
                    <m:r>
                      <a:rPr lang="en-GB" sz="2000" b="1" i="1">
                        <a:solidFill>
                          <a:srgbClr val="FFC000"/>
                        </a:solidFill>
                        <a:latin typeface="Cambria Math" panose="02040503050406030204" pitchFamily="18" charset="0"/>
                      </a:rPr>
                      <m:t>𝑶</m:t>
                    </m:r>
                    <m:r>
                      <a:rPr lang="en-GB" sz="2000" b="1" i="1">
                        <a:solidFill>
                          <a:srgbClr val="FFC000"/>
                        </a:solidFill>
                        <a:latin typeface="Cambria Math" panose="02040503050406030204" pitchFamily="18" charset="0"/>
                      </a:rPr>
                      <m:t>(</m:t>
                    </m:r>
                    <m:r>
                      <a:rPr lang="en-GB" sz="2000" b="1" i="1">
                        <a:solidFill>
                          <a:srgbClr val="FFC000"/>
                        </a:solidFill>
                        <a:latin typeface="Cambria Math" panose="02040503050406030204" pitchFamily="18" charset="0"/>
                      </a:rPr>
                      <m:t>𝑽</m:t>
                    </m:r>
                    <m:r>
                      <a:rPr lang="en-GB" sz="2000" b="1" i="1">
                        <a:solidFill>
                          <a:srgbClr val="FFC000"/>
                        </a:solidFill>
                        <a:latin typeface="Cambria Math" panose="02040503050406030204" pitchFamily="18" charset="0"/>
                      </a:rPr>
                      <m:t>+</m:t>
                    </m:r>
                    <m:r>
                      <a:rPr lang="en-GB" sz="2000" b="1" i="1">
                        <a:solidFill>
                          <a:srgbClr val="FFC000"/>
                        </a:solidFill>
                        <a:latin typeface="Cambria Math" panose="02040503050406030204" pitchFamily="18" charset="0"/>
                      </a:rPr>
                      <m:t>𝑬</m:t>
                    </m:r>
                    <m:r>
                      <a:rPr lang="en-GB" sz="2000" b="1" i="1">
                        <a:solidFill>
                          <a:srgbClr val="FFC000"/>
                        </a:solidFill>
                        <a:latin typeface="Cambria Math" panose="02040503050406030204" pitchFamily="18" charset="0"/>
                      </a:rPr>
                      <m:t>)</m:t>
                    </m:r>
                  </m:oMath>
                </a14:m>
                <a:r>
                  <a:rPr lang="en-GB" sz="2000" dirty="0"/>
                  <a:t>.</a:t>
                </a:r>
              </a:p>
              <a:p>
                <a:pPr marL="0" indent="0">
                  <a:buNone/>
                </a:pPr>
                <a:endParaRPr lang="en-GB" sz="2000" dirty="0"/>
              </a:p>
            </p:txBody>
          </p:sp>
        </mc:Choice>
        <mc:Fallback xmlns="">
          <p:sp>
            <p:nvSpPr>
              <p:cNvPr id="4" name="Text Placeholder 3">
                <a:extLst>
                  <a:ext uri="{FF2B5EF4-FFF2-40B4-BE49-F238E27FC236}">
                    <a16:creationId xmlns:a16="http://schemas.microsoft.com/office/drawing/2014/main" id="{A7B7A652-0AC1-4A48-9618-D6B962F638A5}"/>
                  </a:ext>
                </a:extLst>
              </p:cNvPr>
              <p:cNvSpPr>
                <a:spLocks noGrp="1" noRot="1" noChangeAspect="1" noMove="1" noResize="1" noEditPoints="1" noAdjustHandles="1" noChangeArrowheads="1" noChangeShapeType="1" noTextEdit="1"/>
              </p:cNvSpPr>
              <p:nvPr>
                <p:ph type="body" sz="quarter" idx="11"/>
              </p:nvPr>
            </p:nvSpPr>
            <p:spPr>
              <a:blipFill>
                <a:blip r:embed="rId3"/>
                <a:stretch>
                  <a:fillRect l="-1861" r="-2200"/>
                </a:stretch>
              </a:blipFill>
            </p:spPr>
            <p:txBody>
              <a:bodyPr/>
              <a:lstStyle/>
              <a:p>
                <a:r>
                  <a:rPr lang="en-GB">
                    <a:noFill/>
                  </a:rPr>
                  <a:t> </a:t>
                </a:r>
              </a:p>
            </p:txBody>
          </p:sp>
        </mc:Fallback>
      </mc:AlternateContent>
      <p:sp>
        <p:nvSpPr>
          <p:cNvPr id="5" name="Rectangle 4">
            <a:extLst>
              <a:ext uri="{FF2B5EF4-FFF2-40B4-BE49-F238E27FC236}">
                <a16:creationId xmlns:a16="http://schemas.microsoft.com/office/drawing/2014/main" id="{09F21FC6-1C73-43C2-91FB-C74D8C03080A}"/>
              </a:ext>
            </a:extLst>
          </p:cNvPr>
          <p:cNvSpPr/>
          <p:nvPr/>
        </p:nvSpPr>
        <p:spPr>
          <a:xfrm>
            <a:off x="4648451" y="3969060"/>
            <a:ext cx="7189291" cy="1476164"/>
          </a:xfrm>
          <a:prstGeom prst="rect">
            <a:avLst/>
          </a:prstGeom>
          <a:solidFill>
            <a:srgbClr val="00CC9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45966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3075-6018-4E4A-BE63-A592D716CAC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27F2478-2DC6-48B9-BA00-BB2BA5680D5C}"/>
              </a:ext>
            </a:extLst>
          </p:cNvPr>
          <p:cNvSpPr>
            <a:spLocks noGrp="1"/>
          </p:cNvSpPr>
          <p:nvPr>
            <p:ph type="body" sz="quarter" idx="10"/>
          </p:nvPr>
        </p:nvSpPr>
        <p:spPr>
          <a:xfrm>
            <a:off x="1059656" y="1304764"/>
            <a:ext cx="10072688" cy="4248472"/>
          </a:xfrm>
        </p:spPr>
        <p:txBody>
          <a:bodyPr anchor="ctr">
            <a:normAutofit/>
          </a:bodyPr>
          <a:lstStyle/>
          <a:p>
            <a:pPr marL="0" indent="0">
              <a:buNone/>
            </a:pPr>
            <a:r>
              <a:rPr lang="en-GB" dirty="0"/>
              <a:t>DFS has many applications for solving problems for both directed and undirected graphs. </a:t>
            </a:r>
          </a:p>
          <a:p>
            <a:pPr marL="0" indent="0">
              <a:buNone/>
            </a:pPr>
            <a:endParaRPr lang="en-GB" dirty="0"/>
          </a:p>
          <a:p>
            <a:pPr marL="0" indent="0">
              <a:buNone/>
            </a:pPr>
            <a:r>
              <a:rPr lang="en-GB" dirty="0"/>
              <a:t>There is another alternative to the Depth-First Search traversal of a graph, the </a:t>
            </a:r>
            <a:r>
              <a:rPr lang="en-GB" b="1" dirty="0">
                <a:solidFill>
                  <a:srgbClr val="FFC000"/>
                </a:solidFill>
              </a:rPr>
              <a:t>Breadth-First Search (BFS)</a:t>
            </a:r>
            <a:r>
              <a:rPr lang="en-GB" dirty="0"/>
              <a:t>. This approach also has many application for solving other types of graph problems.</a:t>
            </a:r>
          </a:p>
        </p:txBody>
      </p:sp>
    </p:spTree>
    <p:extLst>
      <p:ext uri="{BB962C8B-B14F-4D97-AF65-F5344CB8AC3E}">
        <p14:creationId xmlns:p14="http://schemas.microsoft.com/office/powerpoint/2010/main" val="374620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15" name="Rectangle 14">
            <a:extLst>
              <a:ext uri="{FF2B5EF4-FFF2-40B4-BE49-F238E27FC236}">
                <a16:creationId xmlns:a16="http://schemas.microsoft.com/office/drawing/2014/main" id="{9B5B24B5-8DC9-4444-9BD8-23CEF1026DF9}"/>
              </a:ext>
            </a:extLst>
          </p:cNvPr>
          <p:cNvSpPr/>
          <p:nvPr/>
        </p:nvSpPr>
        <p:spPr>
          <a:xfrm>
            <a:off x="1030289" y="5166341"/>
            <a:ext cx="1141275" cy="32595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D310BA86-40BC-4868-98E3-DF89E317C954}"/>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4" name="Oval 73">
            <a:extLst>
              <a:ext uri="{FF2B5EF4-FFF2-40B4-BE49-F238E27FC236}">
                <a16:creationId xmlns:a16="http://schemas.microsoft.com/office/drawing/2014/main" id="{5B45616F-70D8-4358-8BA4-1158AC902D7E}"/>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5" name="Oval 74">
            <a:extLst>
              <a:ext uri="{FF2B5EF4-FFF2-40B4-BE49-F238E27FC236}">
                <a16:creationId xmlns:a16="http://schemas.microsoft.com/office/drawing/2014/main" id="{34E64B9B-6782-4389-80FD-69BBD6459BE5}"/>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43A0D40D-8F48-476B-B9BC-30C479E8C761}"/>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77" name="TextBox 76">
            <a:extLst>
              <a:ext uri="{FF2B5EF4-FFF2-40B4-BE49-F238E27FC236}">
                <a16:creationId xmlns:a16="http://schemas.microsoft.com/office/drawing/2014/main" id="{BD3DD55C-052F-4C01-B81C-BB1CFF3BE147}"/>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78" name="TextBox 77">
            <a:extLst>
              <a:ext uri="{FF2B5EF4-FFF2-40B4-BE49-F238E27FC236}">
                <a16:creationId xmlns:a16="http://schemas.microsoft.com/office/drawing/2014/main" id="{4FEFA281-6C23-44C9-8786-147F01BEAAC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Tree>
    <p:extLst>
      <p:ext uri="{BB962C8B-B14F-4D97-AF65-F5344CB8AC3E}">
        <p14:creationId xmlns:p14="http://schemas.microsoft.com/office/powerpoint/2010/main" val="353180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7F73A853-BF4B-40FA-B623-259FFC5B8887}"/>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158AFF95-81B2-4E62-BA18-544305D90F92}"/>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6" name="Oval 55">
            <a:extLst>
              <a:ext uri="{FF2B5EF4-FFF2-40B4-BE49-F238E27FC236}">
                <a16:creationId xmlns:a16="http://schemas.microsoft.com/office/drawing/2014/main" id="{8B79F59B-96F9-409C-A4DC-11769C41B317}"/>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5D367F4B-55A0-4875-BF43-D2DE2211337D}"/>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60" name="TextBox 59">
            <a:extLst>
              <a:ext uri="{FF2B5EF4-FFF2-40B4-BE49-F238E27FC236}">
                <a16:creationId xmlns:a16="http://schemas.microsoft.com/office/drawing/2014/main" id="{5452C496-F9B8-4808-9EA8-3D596FD3B7F1}"/>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73" name="TextBox 72">
            <a:extLst>
              <a:ext uri="{FF2B5EF4-FFF2-40B4-BE49-F238E27FC236}">
                <a16:creationId xmlns:a16="http://schemas.microsoft.com/office/drawing/2014/main" id="{7B0F5810-55FF-47A5-89D0-0420D6381237}"/>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Tree>
    <p:extLst>
      <p:ext uri="{BB962C8B-B14F-4D97-AF65-F5344CB8AC3E}">
        <p14:creationId xmlns:p14="http://schemas.microsoft.com/office/powerpoint/2010/main" val="104823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35EEBD5B-7700-43C7-AB1C-8685DBA6C32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1</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ADEDEDF4-4A6C-46A7-A2D8-BABD79FB562C}"/>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4BDE5F7D-1DF4-4A0A-9C97-B6FB36ABE62E}"/>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865C3F1D-59ED-4E53-B999-DD4934E705D3}"/>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57258688-C53A-4022-BC96-EEF202E56139}"/>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60745DD5-02A1-477F-82F7-D6BEA5B51379}"/>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72A09792-B1E8-491E-98B8-0FD620666F9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Tree>
    <p:extLst>
      <p:ext uri="{BB962C8B-B14F-4D97-AF65-F5344CB8AC3E}">
        <p14:creationId xmlns:p14="http://schemas.microsoft.com/office/powerpoint/2010/main" val="18769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accent2"/>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35EEBD5B-7700-43C7-AB1C-8685DBA6C32F}"/>
              </a:ext>
            </a:extLst>
          </p:cNvPr>
          <p:cNvSpPr/>
          <p:nvPr/>
        </p:nvSpPr>
        <p:spPr>
          <a:xfrm>
            <a:off x="1079329" y="4985049"/>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1</a:t>
            </a:r>
            <a:endParaRPr lang="en-GB" b="1" dirty="0">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ADEDEDF4-4A6C-46A7-A2D8-BABD79FB562C}"/>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4BDE5F7D-1DF4-4A0A-9C97-B6FB36ABE62E}"/>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865C3F1D-59ED-4E53-B999-DD4934E705D3}"/>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57258688-C53A-4022-BC96-EEF202E56139}"/>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48" name="TextBox 47">
            <a:extLst>
              <a:ext uri="{FF2B5EF4-FFF2-40B4-BE49-F238E27FC236}">
                <a16:creationId xmlns:a16="http://schemas.microsoft.com/office/drawing/2014/main" id="{60745DD5-02A1-477F-82F7-D6BEA5B51379}"/>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56" name="TextBox 55">
            <a:extLst>
              <a:ext uri="{FF2B5EF4-FFF2-40B4-BE49-F238E27FC236}">
                <a16:creationId xmlns:a16="http://schemas.microsoft.com/office/drawing/2014/main" id="{72A09792-B1E8-491E-98B8-0FD620666F9B}"/>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36" name="Oval 35">
            <a:extLst>
              <a:ext uri="{FF2B5EF4-FFF2-40B4-BE49-F238E27FC236}">
                <a16:creationId xmlns:a16="http://schemas.microsoft.com/office/drawing/2014/main" id="{BB4C1841-088A-48DA-A792-0D916281065A}"/>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49CE4232-046B-4489-8A94-5D33EC2D1DFE}"/>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2620276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A4E6F-EB78-42E3-A012-86C74E11F9BC}"/>
              </a:ext>
            </a:extLst>
          </p:cNvPr>
          <p:cNvSpPr>
            <a:spLocks noGrp="1"/>
          </p:cNvSpPr>
          <p:nvPr>
            <p:ph type="title"/>
          </p:nvPr>
        </p:nvSpPr>
        <p:spPr/>
        <p:txBody>
          <a:bodyPr/>
          <a:lstStyle/>
          <a:p>
            <a:endParaRPr lang="en-GB" dirty="0"/>
          </a:p>
        </p:txBody>
      </p:sp>
      <p:sp>
        <p:nvSpPr>
          <p:cNvPr id="11" name="Rectangle 10">
            <a:extLst>
              <a:ext uri="{FF2B5EF4-FFF2-40B4-BE49-F238E27FC236}">
                <a16:creationId xmlns:a16="http://schemas.microsoft.com/office/drawing/2014/main" id="{9E49334C-005B-4E9D-A5F0-26148620E77F}"/>
              </a:ext>
            </a:extLst>
          </p:cNvPr>
          <p:cNvSpPr/>
          <p:nvPr/>
        </p:nvSpPr>
        <p:spPr>
          <a:xfrm>
            <a:off x="1079329" y="5408528"/>
            <a:ext cx="1044116" cy="39604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E5EC61B-7B62-4088-B93A-240C69D0A3F0}"/>
              </a:ext>
            </a:extLst>
          </p:cNvPr>
          <p:cNvSpPr txBox="1"/>
          <p:nvPr/>
        </p:nvSpPr>
        <p:spPr>
          <a:xfrm>
            <a:off x="1030289" y="5842906"/>
            <a:ext cx="1093156" cy="369332"/>
          </a:xfrm>
          <a:prstGeom prst="rect">
            <a:avLst/>
          </a:prstGeom>
          <a:noFill/>
        </p:spPr>
        <p:txBody>
          <a:bodyPr wrap="square" rtlCol="0" anchor="ctr">
            <a:spAutoFit/>
          </a:bodyPr>
          <a:lstStyle/>
          <a:p>
            <a:pPr algn="ctr"/>
            <a:r>
              <a:rPr lang="en-GB" b="1" dirty="0">
                <a:solidFill>
                  <a:schemeClr val="bg1">
                    <a:lumMod val="85000"/>
                  </a:schemeClr>
                </a:solidFill>
              </a:rPr>
              <a:t>Stack</a:t>
            </a:r>
          </a:p>
        </p:txBody>
      </p:sp>
      <p:sp>
        <p:nvSpPr>
          <p:cNvPr id="38" name="Oval 37">
            <a:extLst>
              <a:ext uri="{FF2B5EF4-FFF2-40B4-BE49-F238E27FC236}">
                <a16:creationId xmlns:a16="http://schemas.microsoft.com/office/drawing/2014/main" id="{CDF2277A-D076-4C44-A684-CA6C2F21C7CA}"/>
              </a:ext>
            </a:extLst>
          </p:cNvPr>
          <p:cNvSpPr/>
          <p:nvPr/>
        </p:nvSpPr>
        <p:spPr>
          <a:xfrm>
            <a:off x="5388035" y="1674310"/>
            <a:ext cx="648072" cy="64807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1</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0E58CE15-CF3B-46D6-9629-28DE108A2EF8}"/>
              </a:ext>
            </a:extLst>
          </p:cNvPr>
          <p:cNvSpPr/>
          <p:nvPr/>
        </p:nvSpPr>
        <p:spPr>
          <a:xfrm>
            <a:off x="7833498" y="3579603"/>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4</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0" name="Oval 39">
            <a:extLst>
              <a:ext uri="{FF2B5EF4-FFF2-40B4-BE49-F238E27FC236}">
                <a16:creationId xmlns:a16="http://schemas.microsoft.com/office/drawing/2014/main" id="{C032A7A1-08F3-4ADA-920B-190AB06C64FC}"/>
              </a:ext>
            </a:extLst>
          </p:cNvPr>
          <p:cNvSpPr/>
          <p:nvPr/>
        </p:nvSpPr>
        <p:spPr>
          <a:xfrm>
            <a:off x="3623839" y="2895961"/>
            <a:ext cx="648072" cy="64807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0</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95208687-D60C-4B2A-A739-2CD8C0A630D7}"/>
              </a:ext>
            </a:extLst>
          </p:cNvPr>
          <p:cNvSpPr/>
          <p:nvPr/>
        </p:nvSpPr>
        <p:spPr>
          <a:xfrm>
            <a:off x="5277214" y="3946649"/>
            <a:ext cx="648072" cy="64807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2</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2" name="Oval 41">
            <a:extLst>
              <a:ext uri="{FF2B5EF4-FFF2-40B4-BE49-F238E27FC236}">
                <a16:creationId xmlns:a16="http://schemas.microsoft.com/office/drawing/2014/main" id="{27FB946D-1575-48B7-8A67-B40508129270}"/>
              </a:ext>
            </a:extLst>
          </p:cNvPr>
          <p:cNvSpPr/>
          <p:nvPr/>
        </p:nvSpPr>
        <p:spPr>
          <a:xfrm>
            <a:off x="7296247" y="1641159"/>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3</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E78BC0F1-B6CD-40C7-89CB-AA0F38ACCACC}"/>
              </a:ext>
            </a:extLst>
          </p:cNvPr>
          <p:cNvSpPr/>
          <p:nvPr/>
        </p:nvSpPr>
        <p:spPr>
          <a:xfrm>
            <a:off x="7034356" y="5642792"/>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5</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44" name="Straight Connector 43">
            <a:extLst>
              <a:ext uri="{FF2B5EF4-FFF2-40B4-BE49-F238E27FC236}">
                <a16:creationId xmlns:a16="http://schemas.microsoft.com/office/drawing/2014/main" id="{40372DFA-7438-42E5-8565-05C294318700}"/>
              </a:ext>
            </a:extLst>
          </p:cNvPr>
          <p:cNvCxnSpPr>
            <a:cxnSpLocks/>
            <a:stCxn id="38" idx="6"/>
            <a:endCxn id="42" idx="2"/>
          </p:cNvCxnSpPr>
          <p:nvPr/>
        </p:nvCxnSpPr>
        <p:spPr>
          <a:xfrm flipV="1">
            <a:off x="6036107" y="1965195"/>
            <a:ext cx="1260140" cy="33151"/>
          </a:xfrm>
          <a:prstGeom prst="line">
            <a:avLst/>
          </a:prstGeom>
          <a:ln w="38100">
            <a:solidFill>
              <a:schemeClr val="bg1">
                <a:lumMod val="95000"/>
              </a:schemeClr>
            </a:solidFill>
            <a:tailEnd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770B2-BC20-4941-A185-B6BF1DC0138F}"/>
              </a:ext>
            </a:extLst>
          </p:cNvPr>
          <p:cNvCxnSpPr>
            <a:cxnSpLocks/>
            <a:stCxn id="38" idx="3"/>
            <a:endCxn id="40" idx="7"/>
          </p:cNvCxnSpPr>
          <p:nvPr/>
        </p:nvCxnSpPr>
        <p:spPr>
          <a:xfrm flipH="1">
            <a:off x="4177003" y="2227474"/>
            <a:ext cx="1305940" cy="763395"/>
          </a:xfrm>
          <a:prstGeom prst="line">
            <a:avLst/>
          </a:prstGeom>
          <a:ln w="38100">
            <a:solidFill>
              <a:schemeClr val="bg1">
                <a:lumMod val="65000"/>
              </a:schemeClr>
            </a:solidFill>
            <a:headEnd type="stealth" w="lg" len="lg"/>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788FB0E-48D8-4331-BABE-3994D0D9EFFC}"/>
              </a:ext>
            </a:extLst>
          </p:cNvPr>
          <p:cNvCxnSpPr>
            <a:stCxn id="38" idx="4"/>
            <a:endCxn id="41" idx="0"/>
          </p:cNvCxnSpPr>
          <p:nvPr/>
        </p:nvCxnSpPr>
        <p:spPr>
          <a:xfrm flipH="1">
            <a:off x="5601250" y="2322382"/>
            <a:ext cx="110821" cy="162426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9002B3-8E40-4D2F-BA27-03BD4A6475DC}"/>
              </a:ext>
            </a:extLst>
          </p:cNvPr>
          <p:cNvCxnSpPr>
            <a:cxnSpLocks/>
            <a:stCxn id="40" idx="5"/>
            <a:endCxn id="41" idx="1"/>
          </p:cNvCxnSpPr>
          <p:nvPr/>
        </p:nvCxnSpPr>
        <p:spPr>
          <a:xfrm>
            <a:off x="4177003" y="3449125"/>
            <a:ext cx="1195119" cy="592432"/>
          </a:xfrm>
          <a:prstGeom prst="line">
            <a:avLst/>
          </a:prstGeom>
          <a:ln w="38100">
            <a:solidFill>
              <a:schemeClr val="bg1">
                <a:lumMod val="6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6B456CC-931B-4F66-999E-E35687C994F4}"/>
              </a:ext>
            </a:extLst>
          </p:cNvPr>
          <p:cNvCxnSpPr>
            <a:cxnSpLocks/>
            <a:stCxn id="41" idx="5"/>
            <a:endCxn id="43" idx="1"/>
          </p:cNvCxnSpPr>
          <p:nvPr/>
        </p:nvCxnSpPr>
        <p:spPr>
          <a:xfrm>
            <a:off x="5830378" y="4499813"/>
            <a:ext cx="1298886" cy="12378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B8A0B0-A981-4DA6-84C8-0BAD54EEB26F}"/>
              </a:ext>
            </a:extLst>
          </p:cNvPr>
          <p:cNvCxnSpPr>
            <a:cxnSpLocks/>
            <a:stCxn id="42" idx="4"/>
            <a:endCxn id="39" idx="0"/>
          </p:cNvCxnSpPr>
          <p:nvPr/>
        </p:nvCxnSpPr>
        <p:spPr>
          <a:xfrm>
            <a:off x="7620283" y="2289231"/>
            <a:ext cx="537251" cy="12903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4C826E13-93E9-453D-98B2-CD15C164FED4}"/>
              </a:ext>
            </a:extLst>
          </p:cNvPr>
          <p:cNvSpPr/>
          <p:nvPr/>
        </p:nvSpPr>
        <p:spPr>
          <a:xfrm>
            <a:off x="8811588" y="5151385"/>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7</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4" name="Oval 53">
            <a:extLst>
              <a:ext uri="{FF2B5EF4-FFF2-40B4-BE49-F238E27FC236}">
                <a16:creationId xmlns:a16="http://schemas.microsoft.com/office/drawing/2014/main" id="{A64C966A-3314-4694-B9D7-A22F41FE5E28}"/>
              </a:ext>
            </a:extLst>
          </p:cNvPr>
          <p:cNvSpPr/>
          <p:nvPr/>
        </p:nvSpPr>
        <p:spPr>
          <a:xfrm>
            <a:off x="9564499" y="272859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6</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5" name="Oval 54">
            <a:extLst>
              <a:ext uri="{FF2B5EF4-FFF2-40B4-BE49-F238E27FC236}">
                <a16:creationId xmlns:a16="http://schemas.microsoft.com/office/drawing/2014/main" id="{A4ED42F7-83B4-4ACB-BF80-6A9B4B37B59A}"/>
              </a:ext>
            </a:extLst>
          </p:cNvPr>
          <p:cNvSpPr/>
          <p:nvPr/>
        </p:nvSpPr>
        <p:spPr>
          <a:xfrm>
            <a:off x="10788635" y="4561570"/>
            <a:ext cx="648072" cy="64807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accent2">
                    <a:lumMod val="20000"/>
                    <a:lumOff val="80000"/>
                  </a:schemeClr>
                </a:solidFill>
                <a:latin typeface="Arial" panose="020B0604020202020204" pitchFamily="34" charset="0"/>
                <a:cs typeface="Arial" panose="020B0604020202020204" pitchFamily="34" charset="0"/>
              </a:rPr>
              <a:t>8</a:t>
            </a:r>
            <a:endParaRPr lang="en-GB" b="1" dirty="0">
              <a:solidFill>
                <a:schemeClr val="accent2">
                  <a:lumMod val="20000"/>
                  <a:lumOff val="80000"/>
                </a:schemeClr>
              </a:solidFill>
              <a:latin typeface="Arial" panose="020B0604020202020204" pitchFamily="34" charset="0"/>
              <a:cs typeface="Arial" panose="020B0604020202020204" pitchFamily="34" charset="0"/>
            </a:endParaRPr>
          </a:p>
        </p:txBody>
      </p:sp>
      <p:cxnSp>
        <p:nvCxnSpPr>
          <p:cNvPr id="57" name="Straight Connector 56">
            <a:extLst>
              <a:ext uri="{FF2B5EF4-FFF2-40B4-BE49-F238E27FC236}">
                <a16:creationId xmlns:a16="http://schemas.microsoft.com/office/drawing/2014/main" id="{46C10E8E-A9CB-49DF-85C9-61D05FA4A029}"/>
              </a:ext>
            </a:extLst>
          </p:cNvPr>
          <p:cNvCxnSpPr>
            <a:stCxn id="41" idx="6"/>
            <a:endCxn id="39" idx="2"/>
          </p:cNvCxnSpPr>
          <p:nvPr/>
        </p:nvCxnSpPr>
        <p:spPr>
          <a:xfrm flipV="1">
            <a:off x="5925286" y="3903639"/>
            <a:ext cx="1908212" cy="36704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D9B6EF1-2137-4584-8AD3-DAFD11892259}"/>
              </a:ext>
            </a:extLst>
          </p:cNvPr>
          <p:cNvCxnSpPr>
            <a:cxnSpLocks/>
            <a:stCxn id="39" idx="4"/>
            <a:endCxn id="53" idx="1"/>
          </p:cNvCxnSpPr>
          <p:nvPr/>
        </p:nvCxnSpPr>
        <p:spPr>
          <a:xfrm>
            <a:off x="8157534" y="4227675"/>
            <a:ext cx="748962" cy="1018618"/>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5F422C3-C1BC-4F79-87AD-018229290061}"/>
              </a:ext>
            </a:extLst>
          </p:cNvPr>
          <p:cNvCxnSpPr>
            <a:stCxn id="53" idx="6"/>
            <a:endCxn id="55" idx="3"/>
          </p:cNvCxnSpPr>
          <p:nvPr/>
        </p:nvCxnSpPr>
        <p:spPr>
          <a:xfrm flipV="1">
            <a:off x="9459660" y="5114734"/>
            <a:ext cx="1423883" cy="36068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230C6EE-8871-4608-8CBC-FA2B52B4C08C}"/>
              </a:ext>
            </a:extLst>
          </p:cNvPr>
          <p:cNvCxnSpPr>
            <a:stCxn id="39" idx="7"/>
            <a:endCxn id="54" idx="3"/>
          </p:cNvCxnSpPr>
          <p:nvPr/>
        </p:nvCxnSpPr>
        <p:spPr>
          <a:xfrm flipV="1">
            <a:off x="8386662" y="3281754"/>
            <a:ext cx="1272745" cy="392757"/>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45A6BF5-F226-426F-84D1-F656B3A569E7}"/>
              </a:ext>
            </a:extLst>
          </p:cNvPr>
          <p:cNvCxnSpPr>
            <a:cxnSpLocks/>
            <a:stCxn id="53" idx="7"/>
            <a:endCxn id="54" idx="4"/>
          </p:cNvCxnSpPr>
          <p:nvPr/>
        </p:nvCxnSpPr>
        <p:spPr>
          <a:xfrm flipV="1">
            <a:off x="9364752" y="3376662"/>
            <a:ext cx="523783" cy="1869631"/>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7D0B9313-867A-4A09-86A1-971333D1FAE7}"/>
              </a:ext>
            </a:extLst>
          </p:cNvPr>
          <p:cNvSpPr/>
          <p:nvPr/>
        </p:nvSpPr>
        <p:spPr>
          <a:xfrm>
            <a:off x="1079329" y="5408528"/>
            <a:ext cx="1044116" cy="396044"/>
          </a:xfrm>
          <a:prstGeom prst="rect">
            <a:avLst/>
          </a:prstGeom>
          <a:solidFill>
            <a:srgbClr val="FFC000"/>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56" name="Oval 55">
            <a:extLst>
              <a:ext uri="{FF2B5EF4-FFF2-40B4-BE49-F238E27FC236}">
                <a16:creationId xmlns:a16="http://schemas.microsoft.com/office/drawing/2014/main" id="{C780355F-D9BD-4CF8-9868-4B827D13022F}"/>
              </a:ext>
            </a:extLst>
          </p:cNvPr>
          <p:cNvSpPr/>
          <p:nvPr/>
        </p:nvSpPr>
        <p:spPr>
          <a:xfrm>
            <a:off x="3143672" y="5669414"/>
            <a:ext cx="416012" cy="416012"/>
          </a:xfrm>
          <a:prstGeom prst="ellipse">
            <a:avLst/>
          </a:prstGeom>
          <a:solidFill>
            <a:srgbClr val="A13954"/>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58" name="Oval 57">
            <a:extLst>
              <a:ext uri="{FF2B5EF4-FFF2-40B4-BE49-F238E27FC236}">
                <a16:creationId xmlns:a16="http://schemas.microsoft.com/office/drawing/2014/main" id="{BC55CF0B-5073-415A-B575-D7B14BA78378}"/>
              </a:ext>
            </a:extLst>
          </p:cNvPr>
          <p:cNvSpPr/>
          <p:nvPr/>
        </p:nvSpPr>
        <p:spPr>
          <a:xfrm>
            <a:off x="3143672" y="6239632"/>
            <a:ext cx="416012" cy="416012"/>
          </a:xfrm>
          <a:prstGeom prst="ellipse">
            <a:avLst/>
          </a:prstGeom>
          <a:solidFill>
            <a:schemeClr val="bg1">
              <a:lumMod val="65000"/>
            </a:schemeClr>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60" name="Oval 59">
            <a:extLst>
              <a:ext uri="{FF2B5EF4-FFF2-40B4-BE49-F238E27FC236}">
                <a16:creationId xmlns:a16="http://schemas.microsoft.com/office/drawing/2014/main" id="{C022D9AD-ADA9-4288-97C7-2C11528A59DD}"/>
              </a:ext>
            </a:extLst>
          </p:cNvPr>
          <p:cNvSpPr/>
          <p:nvPr/>
        </p:nvSpPr>
        <p:spPr>
          <a:xfrm>
            <a:off x="3143672" y="5099196"/>
            <a:ext cx="416012" cy="416012"/>
          </a:xfrm>
          <a:prstGeom prst="ellipse">
            <a:avLst/>
          </a:prstGeom>
          <a:solidFill>
            <a:srgbClr val="FFC00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73" name="Oval 72">
            <a:extLst>
              <a:ext uri="{FF2B5EF4-FFF2-40B4-BE49-F238E27FC236}">
                <a16:creationId xmlns:a16="http://schemas.microsoft.com/office/drawing/2014/main" id="{AA0C8D27-48DA-42AE-893C-103445FAF64A}"/>
              </a:ext>
            </a:extLst>
          </p:cNvPr>
          <p:cNvSpPr/>
          <p:nvPr/>
        </p:nvSpPr>
        <p:spPr>
          <a:xfrm>
            <a:off x="3143672" y="4528978"/>
            <a:ext cx="416012" cy="416012"/>
          </a:xfrm>
          <a:prstGeom prst="ellipse">
            <a:avLst/>
          </a:prstGeom>
          <a:solidFill>
            <a:srgbClr val="00B0F0"/>
          </a:solidFill>
          <a:ln w="381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solidFill>
                <a:schemeClr val="accent2">
                  <a:lumMod val="20000"/>
                  <a:lumOff val="8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7D8C2E2-E889-4073-939C-CF6072A7C738}"/>
              </a:ext>
            </a:extLst>
          </p:cNvPr>
          <p:cNvSpPr txBox="1"/>
          <p:nvPr/>
        </p:nvSpPr>
        <p:spPr>
          <a:xfrm>
            <a:off x="3684022" y="4552318"/>
            <a:ext cx="1316386" cy="369332"/>
          </a:xfrm>
          <a:prstGeom prst="rect">
            <a:avLst/>
          </a:prstGeom>
          <a:noFill/>
        </p:spPr>
        <p:txBody>
          <a:bodyPr wrap="none" rtlCol="0" anchor="ctr">
            <a:spAutoFit/>
          </a:bodyPr>
          <a:lstStyle/>
          <a:p>
            <a:r>
              <a:rPr lang="en-GB" b="1" dirty="0">
                <a:solidFill>
                  <a:schemeClr val="bg1">
                    <a:lumMod val="85000"/>
                  </a:schemeClr>
                </a:solidFill>
              </a:rPr>
              <a:t>Unvisited</a:t>
            </a:r>
          </a:p>
        </p:txBody>
      </p:sp>
      <p:sp>
        <p:nvSpPr>
          <p:cNvPr id="74" name="TextBox 73">
            <a:extLst>
              <a:ext uri="{FF2B5EF4-FFF2-40B4-BE49-F238E27FC236}">
                <a16:creationId xmlns:a16="http://schemas.microsoft.com/office/drawing/2014/main" id="{18617B34-2E3A-4312-ADB9-4428EAE7446A}"/>
              </a:ext>
            </a:extLst>
          </p:cNvPr>
          <p:cNvSpPr txBox="1"/>
          <p:nvPr/>
        </p:nvSpPr>
        <p:spPr>
          <a:xfrm>
            <a:off x="3684022" y="5122536"/>
            <a:ext cx="1457450" cy="369332"/>
          </a:xfrm>
          <a:prstGeom prst="rect">
            <a:avLst/>
          </a:prstGeom>
          <a:noFill/>
        </p:spPr>
        <p:txBody>
          <a:bodyPr wrap="none" rtlCol="0" anchor="ctr">
            <a:spAutoFit/>
          </a:bodyPr>
          <a:lstStyle/>
          <a:p>
            <a:r>
              <a:rPr lang="en-GB" b="1" dirty="0">
                <a:solidFill>
                  <a:schemeClr val="bg1">
                    <a:lumMod val="85000"/>
                  </a:schemeClr>
                </a:solidFill>
              </a:rPr>
              <a:t>To process</a:t>
            </a:r>
          </a:p>
        </p:txBody>
      </p:sp>
      <p:sp>
        <p:nvSpPr>
          <p:cNvPr id="75" name="TextBox 74">
            <a:extLst>
              <a:ext uri="{FF2B5EF4-FFF2-40B4-BE49-F238E27FC236}">
                <a16:creationId xmlns:a16="http://schemas.microsoft.com/office/drawing/2014/main" id="{13ED0334-F337-4416-9797-FE6136BCE888}"/>
              </a:ext>
            </a:extLst>
          </p:cNvPr>
          <p:cNvSpPr txBox="1"/>
          <p:nvPr/>
        </p:nvSpPr>
        <p:spPr>
          <a:xfrm>
            <a:off x="3684022" y="5692754"/>
            <a:ext cx="2193229" cy="369332"/>
          </a:xfrm>
          <a:prstGeom prst="rect">
            <a:avLst/>
          </a:prstGeom>
          <a:noFill/>
        </p:spPr>
        <p:txBody>
          <a:bodyPr wrap="none" rtlCol="0" anchor="ctr">
            <a:spAutoFit/>
          </a:bodyPr>
          <a:lstStyle/>
          <a:p>
            <a:r>
              <a:rPr lang="en-GB" b="1" dirty="0">
                <a:solidFill>
                  <a:schemeClr val="bg1">
                    <a:lumMod val="85000"/>
                  </a:schemeClr>
                </a:solidFill>
              </a:rPr>
              <a:t>Being processed</a:t>
            </a:r>
          </a:p>
        </p:txBody>
      </p:sp>
      <p:sp>
        <p:nvSpPr>
          <p:cNvPr id="76" name="TextBox 75">
            <a:extLst>
              <a:ext uri="{FF2B5EF4-FFF2-40B4-BE49-F238E27FC236}">
                <a16:creationId xmlns:a16="http://schemas.microsoft.com/office/drawing/2014/main" id="{85CB8DB2-A3E3-41A4-8DF0-53D7C01AECDE}"/>
              </a:ext>
            </a:extLst>
          </p:cNvPr>
          <p:cNvSpPr txBox="1"/>
          <p:nvPr/>
        </p:nvSpPr>
        <p:spPr>
          <a:xfrm>
            <a:off x="3684022" y="6262972"/>
            <a:ext cx="1422184" cy="369332"/>
          </a:xfrm>
          <a:prstGeom prst="rect">
            <a:avLst/>
          </a:prstGeom>
          <a:noFill/>
        </p:spPr>
        <p:txBody>
          <a:bodyPr wrap="none" rtlCol="0" anchor="ctr">
            <a:spAutoFit/>
          </a:bodyPr>
          <a:lstStyle/>
          <a:p>
            <a:r>
              <a:rPr lang="en-GB" b="1" dirty="0">
                <a:solidFill>
                  <a:schemeClr val="bg1">
                    <a:lumMod val="85000"/>
                  </a:schemeClr>
                </a:solidFill>
              </a:rPr>
              <a:t>Processed</a:t>
            </a:r>
          </a:p>
        </p:txBody>
      </p:sp>
    </p:spTree>
    <p:extLst>
      <p:ext uri="{BB962C8B-B14F-4D97-AF65-F5344CB8AC3E}">
        <p14:creationId xmlns:p14="http://schemas.microsoft.com/office/powerpoint/2010/main" val="2425315499"/>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onserrat">
      <a:majorFont>
        <a:latin typeface="Montserrat"/>
        <a:ea typeface=""/>
        <a:cs typeface=""/>
      </a:majorFont>
      <a:minorFont>
        <a:latin typeface="Montserra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solidFill>
            <a:schemeClr val="bg1">
              <a:lumMod val="9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imple minimalist grey.potx" id="{17956196-8347-4AEA-A2DA-4ACCDD18FDDC}" vid="{5ACD3D57-C2D9-4396-A6A9-02BE4077D6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simple minimalist grey</Template>
  <TotalTime>17852</TotalTime>
  <Words>2516</Words>
  <Application>Microsoft Office PowerPoint</Application>
  <PresentationFormat>Widescreen</PresentationFormat>
  <Paragraphs>655</Paragraphs>
  <Slides>41</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Aqua Grotesque</vt:lpstr>
      <vt:lpstr>Arial</vt:lpstr>
      <vt:lpstr>Calibri</vt:lpstr>
      <vt:lpstr>Cambria Math</vt:lpstr>
      <vt:lpstr>Courier New</vt:lpstr>
      <vt:lpstr>Montserrat</vt:lpstr>
      <vt:lpstr>Montserrat ExtraBold</vt:lpstr>
      <vt:lpstr>Montserrat Light</vt:lpstr>
      <vt:lpstr>Montserrat SemiBold</vt:lpstr>
      <vt:lpstr>Office Theme</vt:lpstr>
      <vt:lpstr>GRAPHS</vt:lpstr>
      <vt:lpstr>Iterative approach</vt:lpstr>
      <vt:lpstr>An iterative approach to DFS can be done via a stack. The stack is used to store the discovered nodes, not the visited ones. In fact, the stack emulates the call stack of a recursive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Algorithm</vt:lpstr>
      <vt:lpstr>Algorithm</vt:lpstr>
      <vt:lpstr>Algorithm</vt:lpstr>
      <vt:lpstr>Algorithm</vt:lpstr>
      <vt:lpstr>Algorithm</vt:lpstr>
      <vt:lpstr>Algorithm</vt:lpstr>
      <vt:lpstr>Algorithm</vt:lpstr>
      <vt:lpstr>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Lilian Blot</dc:creator>
  <cp:lastModifiedBy>Lilian Blot</cp:lastModifiedBy>
  <cp:revision>520</cp:revision>
  <dcterms:created xsi:type="dcterms:W3CDTF">2020-01-14T13:24:38Z</dcterms:created>
  <dcterms:modified xsi:type="dcterms:W3CDTF">2020-05-19T11:15:15Z</dcterms:modified>
</cp:coreProperties>
</file>