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4" autoAdjust="0"/>
    <p:restoredTop sz="94660"/>
  </p:normalViewPr>
  <p:slideViewPr>
    <p:cSldViewPr>
      <p:cViewPr varScale="1">
        <p:scale>
          <a:sx n="157" d="100"/>
          <a:sy n="157" d="100"/>
        </p:scale>
        <p:origin x="18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aki Sato" userId="b8b80040-0256-4fe4-ba50-e04a66f46592" providerId="ADAL" clId="{873515AD-9D59-4B2E-8622-7D5CA70C6293}"/>
    <pc:docChg chg="custSel modSld">
      <pc:chgData name="Tomoaki Sato" userId="b8b80040-0256-4fe4-ba50-e04a66f46592" providerId="ADAL" clId="{873515AD-9D59-4B2E-8622-7D5CA70C6293}" dt="2025-03-08T01:01:21.272" v="61" actId="554"/>
      <pc:docMkLst>
        <pc:docMk/>
      </pc:docMkLst>
      <pc:sldChg chg="addSp delSp modSp mod">
        <pc:chgData name="Tomoaki Sato" userId="b8b80040-0256-4fe4-ba50-e04a66f46592" providerId="ADAL" clId="{873515AD-9D59-4B2E-8622-7D5CA70C6293}" dt="2025-03-08T01:01:21.272" v="61" actId="554"/>
        <pc:sldMkLst>
          <pc:docMk/>
          <pc:sldMk cId="2625827409" sldId="256"/>
        </pc:sldMkLst>
        <pc:spChg chg="add del mod ord">
          <ac:chgData name="Tomoaki Sato" userId="b8b80040-0256-4fe4-ba50-e04a66f46592" providerId="ADAL" clId="{873515AD-9D59-4B2E-8622-7D5CA70C6293}" dt="2025-03-07T08:09:48.575" v="33" actId="478"/>
          <ac:spMkLst>
            <pc:docMk/>
            <pc:sldMk cId="2625827409" sldId="256"/>
            <ac:spMk id="2" creationId="{D3F877C0-F7C0-DEAC-F3E6-2F2A95931739}"/>
          </ac:spMkLst>
        </pc:spChg>
        <pc:spChg chg="add del mod">
          <ac:chgData name="Tomoaki Sato" userId="b8b80040-0256-4fe4-ba50-e04a66f46592" providerId="ADAL" clId="{873515AD-9D59-4B2E-8622-7D5CA70C6293}" dt="2025-03-07T08:09:52.161" v="34" actId="478"/>
          <ac:spMkLst>
            <pc:docMk/>
            <pc:sldMk cId="2625827409" sldId="256"/>
            <ac:spMk id="3" creationId="{85644E3E-53F9-9228-2C1D-3A6801CB8B67}"/>
          </ac:spMkLst>
        </pc:spChg>
        <pc:spChg chg="add del mod">
          <ac:chgData name="Tomoaki Sato" userId="b8b80040-0256-4fe4-ba50-e04a66f46592" providerId="ADAL" clId="{873515AD-9D59-4B2E-8622-7D5CA70C6293}" dt="2025-03-07T08:09:46.488" v="32" actId="478"/>
          <ac:spMkLst>
            <pc:docMk/>
            <pc:sldMk cId="2625827409" sldId="256"/>
            <ac:spMk id="10" creationId="{68B97B27-22A0-815C-56C9-112C90472AEB}"/>
          </ac:spMkLst>
        </pc:spChg>
        <pc:spChg chg="add del">
          <ac:chgData name="Tomoaki Sato" userId="b8b80040-0256-4fe4-ba50-e04a66f46592" providerId="ADAL" clId="{873515AD-9D59-4B2E-8622-7D5CA70C6293}" dt="2025-03-07T08:10:26.755" v="36" actId="478"/>
          <ac:spMkLst>
            <pc:docMk/>
            <pc:sldMk cId="2625827409" sldId="256"/>
            <ac:spMk id="11" creationId="{94185514-45F2-3509-56B7-BC4F978EA6A0}"/>
          </ac:spMkLst>
        </pc:spChg>
        <pc:spChg chg="mod">
          <ac:chgData name="Tomoaki Sato" userId="b8b80040-0256-4fe4-ba50-e04a66f46592" providerId="ADAL" clId="{873515AD-9D59-4B2E-8622-7D5CA70C6293}" dt="2025-03-08T01:01:03.368" v="60" actId="555"/>
          <ac:spMkLst>
            <pc:docMk/>
            <pc:sldMk cId="2625827409" sldId="256"/>
            <ac:spMk id="89" creationId="{279A6E79-EFFD-B44D-4A67-1F1B0A5F2AF5}"/>
          </ac:spMkLst>
        </pc:spChg>
        <pc:spChg chg="mod">
          <ac:chgData name="Tomoaki Sato" userId="b8b80040-0256-4fe4-ba50-e04a66f46592" providerId="ADAL" clId="{873515AD-9D59-4B2E-8622-7D5CA70C6293}" dt="2025-03-08T01:01:21.272" v="61" actId="554"/>
          <ac:spMkLst>
            <pc:docMk/>
            <pc:sldMk cId="2625827409" sldId="256"/>
            <ac:spMk id="90" creationId="{6ECF3D1A-3C28-DDF6-7031-1ED0DC8D3A53}"/>
          </ac:spMkLst>
        </pc:spChg>
        <pc:spChg chg="mod">
          <ac:chgData name="Tomoaki Sato" userId="b8b80040-0256-4fe4-ba50-e04a66f46592" providerId="ADAL" clId="{873515AD-9D59-4B2E-8622-7D5CA70C6293}" dt="2025-03-08T01:01:03.368" v="60" actId="555"/>
          <ac:spMkLst>
            <pc:docMk/>
            <pc:sldMk cId="2625827409" sldId="256"/>
            <ac:spMk id="91" creationId="{0A167F59-B40E-B1FB-5083-0A0A149F8DA8}"/>
          </ac:spMkLst>
        </pc:spChg>
        <pc:spChg chg="mod">
          <ac:chgData name="Tomoaki Sato" userId="b8b80040-0256-4fe4-ba50-e04a66f46592" providerId="ADAL" clId="{873515AD-9D59-4B2E-8622-7D5CA70C6293}" dt="2025-03-08T01:01:21.272" v="61" actId="554"/>
          <ac:spMkLst>
            <pc:docMk/>
            <pc:sldMk cId="2625827409" sldId="256"/>
            <ac:spMk id="92" creationId="{16D6CBC1-90FF-B8C2-A517-E50DB4BBD7E5}"/>
          </ac:spMkLst>
        </pc:spChg>
        <pc:spChg chg="mod">
          <ac:chgData name="Tomoaki Sato" userId="b8b80040-0256-4fe4-ba50-e04a66f46592" providerId="ADAL" clId="{873515AD-9D59-4B2E-8622-7D5CA70C6293}" dt="2025-03-07T10:39:53.178" v="59" actId="20577"/>
          <ac:spMkLst>
            <pc:docMk/>
            <pc:sldMk cId="2625827409" sldId="256"/>
            <ac:spMk id="109" creationId="{09C6370F-1EE8-A9AB-50EF-199865175D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9D841-9C0A-963C-593D-57EAAD19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70911-C209-8379-FCC1-934B1279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7ABEB-9B98-36E9-E045-A9E640D7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4B7BF-0C15-9491-2651-9DEE580A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C5A69-A16D-194F-3153-4215E32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4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F9D0F-8D44-7818-3626-B8E0A632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148C4-8895-C11C-8AC2-45B76359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EFFFF-8691-58AC-794E-E22A97CC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A0B22-F3BD-BC62-21C6-B2F53776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327EDF-D86F-ACC9-27D3-971B75C0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2057F-C7CB-C662-9C35-CCB05317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3F378F-2F90-5694-7E0B-0272481C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3FC4D-10BC-A2F9-4CD7-B71281E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75D8E-09BD-6638-56A6-8DCDFC93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CFE30-5168-AF97-D111-ACBE51BF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0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C7004-92BD-F9DA-CFDD-DBF07C0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E350C-E638-7F6C-99BF-D1E60A2B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E3755-D39F-A2C0-A232-8CFB0A6F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19716-E594-45E3-0FC2-C8FAD84C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0D3C5-F6FE-48F0-731E-9CFF2C72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E0FB5-8161-987C-B055-07A25B8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DFDAF-CCCA-1EB5-EB35-AC24377B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6D92B-3B23-99BA-E814-4CD9E2E8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E4EC-9C94-73B7-A3C1-85EC87FF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76018-5A77-7477-F1CF-0762A12C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5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C78EB-C14D-10B6-424C-3762F175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CEB11-426E-22A8-7E56-AE6F8194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912E8-19E4-D105-1781-93238F81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B220F2-D62A-7CA7-B248-2DFA5AA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185BE0-21DF-4EB8-491A-99416E12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05EA9-3D92-C134-4D04-4EE210B6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CF631-8DC0-C942-7EE0-EF338642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A0ACD-3C4D-D7ED-DE5D-FE829751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01A95-9AE6-FF52-CF27-D17BAE65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C24D76-19A4-1A84-D6F1-2950C4FD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623688-855B-4180-E3FE-28C10DF4D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32C3BF-5020-5ED2-5130-68873E41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8F2BD6-D629-7C40-014E-988CD16E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5F4B35-7737-F243-E929-5B8B4F50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03DBC-9542-5FC5-6545-67BA4F3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F05DD5-23F3-2B31-8E0D-0702D994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7B5E9C-49F2-084A-DA43-CDA3EBD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56F79F-B26B-0C1D-3450-B9F67E53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85B4B1-EF4E-667A-93A3-FA94BF94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C5E774-609E-27CA-C160-D56CE686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3F7ED-DC8D-8D58-D45A-C0A2541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FA3D7-F824-090A-3281-3A09ABB1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D2364-DFBE-8DDB-BE75-4E158998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251606-0BF7-8CAF-6161-4C738370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45DEE-0D24-E54E-2421-05BE8CC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D28D59-93F7-7F62-8584-DC1A239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253BD-5CAC-0D21-2A27-891D3AB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02583-E212-62FB-B121-A4BF9EFD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0F6AA6-4255-29F6-285E-A4E717BA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8F9645-A4FE-2B04-F473-9D65EE21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2555F-AA3E-B6DF-A5C4-B2F7A03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553166-A062-BEDD-C143-DD031D45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C12E5D-545D-11C2-F5EC-9822E0B9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5810BD-4905-21C5-6B69-9884CB89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659EC-E701-386F-6AAF-97F13C1A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93D27-E561-7C3D-CC8D-B2B7F1767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71CD-9ED4-4F3B-B4C0-1CEA240E647B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75089-BFAF-72BE-B538-6A43E52C3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B04B1-9E28-5B39-DB5C-1E7DCEF7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BA3F562-A1C2-3AFF-7A87-34470E117D3D}"/>
              </a:ext>
            </a:extLst>
          </p:cNvPr>
          <p:cNvCxnSpPr>
            <a:cxnSpLocks/>
          </p:cNvCxnSpPr>
          <p:nvPr/>
        </p:nvCxnSpPr>
        <p:spPr>
          <a:xfrm>
            <a:off x="2207568" y="515706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F6A4BE8-8D30-7FCD-1B2D-AF97A0DC897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6780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AC0615-8A3A-33F9-E10C-0B3FCB0D1A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68828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58DD352-D5F5-0C3A-6303-6A54B737E56F}"/>
              </a:ext>
            </a:extLst>
          </p:cNvPr>
          <p:cNvSpPr/>
          <p:nvPr/>
        </p:nvSpPr>
        <p:spPr>
          <a:xfrm>
            <a:off x="263961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9104A0-D4E0-E730-DF94-1D7C84550B74}"/>
              </a:ext>
            </a:extLst>
          </p:cNvPr>
          <p:cNvSpPr/>
          <p:nvPr/>
        </p:nvSpPr>
        <p:spPr>
          <a:xfrm>
            <a:off x="328768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6A4BFF-2C0C-1964-4197-F29B2DA933BA}"/>
              </a:ext>
            </a:extLst>
          </p:cNvPr>
          <p:cNvSpPr/>
          <p:nvPr/>
        </p:nvSpPr>
        <p:spPr>
          <a:xfrm>
            <a:off x="415178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FD53D67-04A2-850E-3A3A-ECCDB6477123}"/>
              </a:ext>
            </a:extLst>
          </p:cNvPr>
          <p:cNvSpPr/>
          <p:nvPr/>
        </p:nvSpPr>
        <p:spPr>
          <a:xfrm>
            <a:off x="371973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9356B12-1129-BA2D-8AA0-0C78BDD0C556}"/>
              </a:ext>
            </a:extLst>
          </p:cNvPr>
          <p:cNvCxnSpPr>
            <a:cxnSpLocks/>
          </p:cNvCxnSpPr>
          <p:nvPr/>
        </p:nvCxnSpPr>
        <p:spPr>
          <a:xfrm>
            <a:off x="1775520" y="4725013"/>
            <a:ext cx="8640960" cy="0"/>
          </a:xfrm>
          <a:prstGeom prst="line">
            <a:avLst/>
          </a:prstGeom>
          <a:ln>
            <a:solidFill>
              <a:srgbClr val="4B4B4B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38F9BC1-DF22-1789-DB6F-7E1F62209D18}"/>
              </a:ext>
            </a:extLst>
          </p:cNvPr>
          <p:cNvSpPr txBox="1"/>
          <p:nvPr/>
        </p:nvSpPr>
        <p:spPr>
          <a:xfrm>
            <a:off x="1775520" y="472501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WSL2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EEF1D34-0257-F1B1-2D61-32ACE8B7C371}"/>
              </a:ext>
            </a:extLst>
          </p:cNvPr>
          <p:cNvSpPr txBox="1"/>
          <p:nvPr/>
        </p:nvSpPr>
        <p:spPr>
          <a:xfrm>
            <a:off x="1775520" y="4478792"/>
            <a:ext cx="760144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kumimoji="1" lang="en-US" altLang="ja-JP" sz="1000" dirty="0"/>
              <a:t>VirtualBox</a:t>
            </a:r>
            <a:endParaRPr kumimoji="1" lang="ja-JP" altLang="en-US" sz="1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A9AD311-98CA-B747-4295-3D557AC5A339}"/>
              </a:ext>
            </a:extLst>
          </p:cNvPr>
          <p:cNvSpPr txBox="1"/>
          <p:nvPr/>
        </p:nvSpPr>
        <p:spPr>
          <a:xfrm>
            <a:off x="8910099" y="491084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172.23.128.0/20</a:t>
            </a:r>
            <a:endParaRPr kumimoji="1" lang="ja-JP" altLang="en-US" sz="10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82D5A3-47F3-50DE-FED7-EE3A5590D9DD}"/>
              </a:ext>
            </a:extLst>
          </p:cNvPr>
          <p:cNvSpPr txBox="1"/>
          <p:nvPr/>
        </p:nvSpPr>
        <p:spPr>
          <a:xfrm>
            <a:off x="8910099" y="4046744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192.168.60.0/24</a:t>
            </a:r>
            <a:endParaRPr kumimoji="1" lang="ja-JP" altLang="en-US" sz="10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6A3E593-6F46-5A73-5D9F-6F4B1E31FC23}"/>
              </a:ext>
            </a:extLst>
          </p:cNvPr>
          <p:cNvSpPr/>
          <p:nvPr/>
        </p:nvSpPr>
        <p:spPr>
          <a:xfrm>
            <a:off x="696009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DC9B673-19BF-0BF2-4129-194FB10070A0}"/>
              </a:ext>
            </a:extLst>
          </p:cNvPr>
          <p:cNvSpPr/>
          <p:nvPr/>
        </p:nvSpPr>
        <p:spPr>
          <a:xfrm>
            <a:off x="760816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52F9B8E-D7B6-5BD5-1B9F-12BBC9D1D4BC}"/>
              </a:ext>
            </a:extLst>
          </p:cNvPr>
          <p:cNvSpPr/>
          <p:nvPr/>
        </p:nvSpPr>
        <p:spPr>
          <a:xfrm>
            <a:off x="847226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1FD9448-54DD-4C07-AF49-988587C3E7B0}"/>
              </a:ext>
            </a:extLst>
          </p:cNvPr>
          <p:cNvSpPr/>
          <p:nvPr/>
        </p:nvSpPr>
        <p:spPr>
          <a:xfrm>
            <a:off x="804021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CDF508-A830-1613-7672-8C8C239E41A2}"/>
              </a:ext>
            </a:extLst>
          </p:cNvPr>
          <p:cNvCxnSpPr>
            <a:cxnSpLocks/>
          </p:cNvCxnSpPr>
          <p:nvPr/>
        </p:nvCxnSpPr>
        <p:spPr>
          <a:xfrm>
            <a:off x="5231904" y="2168729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F79C287-5E72-3A67-4832-82049BAA8ECA}"/>
              </a:ext>
            </a:extLst>
          </p:cNvPr>
          <p:cNvCxnSpPr>
            <a:cxnSpLocks/>
          </p:cNvCxnSpPr>
          <p:nvPr/>
        </p:nvCxnSpPr>
        <p:spPr>
          <a:xfrm>
            <a:off x="5231904" y="2744793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915631A-74B5-5663-171F-24628FB86CAC}"/>
              </a:ext>
            </a:extLst>
          </p:cNvPr>
          <p:cNvCxnSpPr>
            <a:cxnSpLocks/>
          </p:cNvCxnSpPr>
          <p:nvPr/>
        </p:nvCxnSpPr>
        <p:spPr>
          <a:xfrm>
            <a:off x="5231904" y="3320857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FBC6B0F-6607-3EC8-FE20-11C2228B03B3}"/>
              </a:ext>
            </a:extLst>
          </p:cNvPr>
          <p:cNvCxnSpPr>
            <a:cxnSpLocks/>
          </p:cNvCxnSpPr>
          <p:nvPr/>
        </p:nvCxnSpPr>
        <p:spPr>
          <a:xfrm>
            <a:off x="393576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C0CD08A-A62D-947C-0B26-7E5BAFA876CA}"/>
              </a:ext>
            </a:extLst>
          </p:cNvPr>
          <p:cNvCxnSpPr>
            <a:cxnSpLocks/>
          </p:cNvCxnSpPr>
          <p:nvPr/>
        </p:nvCxnSpPr>
        <p:spPr>
          <a:xfrm>
            <a:off x="825624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3D6F891-B7F8-5328-D40D-9CEB9E1539CE}"/>
              </a:ext>
            </a:extLst>
          </p:cNvPr>
          <p:cNvCxnSpPr>
            <a:cxnSpLocks/>
          </p:cNvCxnSpPr>
          <p:nvPr/>
        </p:nvCxnSpPr>
        <p:spPr>
          <a:xfrm>
            <a:off x="2207568" y="119662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A50FA7B-5E13-0977-F244-50BB56689CEE}"/>
              </a:ext>
            </a:extLst>
          </p:cNvPr>
          <p:cNvSpPr txBox="1"/>
          <p:nvPr/>
        </p:nvSpPr>
        <p:spPr>
          <a:xfrm>
            <a:off x="8910099" y="95040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192.168.56.0/24</a:t>
            </a:r>
            <a:endParaRPr kumimoji="1" lang="ja-JP" altLang="en-US" sz="10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703601A-91C8-65CC-8E6D-F0FC4344D8A9}"/>
              </a:ext>
            </a:extLst>
          </p:cNvPr>
          <p:cNvSpPr txBox="1"/>
          <p:nvPr/>
        </p:nvSpPr>
        <p:spPr>
          <a:xfrm>
            <a:off x="5885763" y="1922508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192.168.57.0/24</a:t>
            </a:r>
            <a:endParaRPr kumimoji="1" lang="ja-JP" altLang="en-US" sz="10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A6E43CA-40C5-75DA-A00E-DC94137B6A2E}"/>
              </a:ext>
            </a:extLst>
          </p:cNvPr>
          <p:cNvSpPr txBox="1"/>
          <p:nvPr/>
        </p:nvSpPr>
        <p:spPr>
          <a:xfrm>
            <a:off x="5885763" y="2498572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192.168.58.0/24</a:t>
            </a:r>
            <a:endParaRPr kumimoji="1" lang="ja-JP" altLang="en-US" sz="10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D8C06A0-9679-864A-D9B9-7A31FA117C20}"/>
              </a:ext>
            </a:extLst>
          </p:cNvPr>
          <p:cNvSpPr txBox="1"/>
          <p:nvPr/>
        </p:nvSpPr>
        <p:spPr>
          <a:xfrm>
            <a:off x="5885763" y="3074636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192.168.59.0/24</a:t>
            </a:r>
            <a:endParaRPr kumimoji="1" lang="ja-JP" altLang="en-US" sz="10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E3B2E63-6FA8-DEC1-B546-F4D95422E439}"/>
              </a:ext>
            </a:extLst>
          </p:cNvPr>
          <p:cNvSpPr txBox="1"/>
          <p:nvPr/>
        </p:nvSpPr>
        <p:spPr>
          <a:xfrm>
            <a:off x="263961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node-1</a:t>
            </a:r>
            <a:endParaRPr kumimoji="1" lang="ja-JP" altLang="en-US" sz="10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3292547-3A1E-25EE-42BC-4402266CA09B}"/>
              </a:ext>
            </a:extLst>
          </p:cNvPr>
          <p:cNvSpPr txBox="1"/>
          <p:nvPr/>
        </p:nvSpPr>
        <p:spPr>
          <a:xfrm>
            <a:off x="696009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node-2</a:t>
            </a:r>
            <a:endParaRPr kumimoji="1" lang="ja-JP" altLang="en-US" sz="10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FEFF5BF-A7D4-071D-1F89-6755993C3CD1}"/>
              </a:ext>
            </a:extLst>
          </p:cNvPr>
          <p:cNvSpPr txBox="1"/>
          <p:nvPr/>
        </p:nvSpPr>
        <p:spPr>
          <a:xfrm>
            <a:off x="9439090" y="1196621"/>
            <a:ext cx="545342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S-LAN</a:t>
            </a:r>
            <a:endParaRPr kumimoji="1" lang="ja-JP" altLang="en-US" sz="10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9EC516F-D6B9-1398-0AB7-24299819E1CC}"/>
              </a:ext>
            </a:extLst>
          </p:cNvPr>
          <p:cNvSpPr txBox="1"/>
          <p:nvPr/>
        </p:nvSpPr>
        <p:spPr>
          <a:xfrm>
            <a:off x="6369870" y="2168729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57686F1-ACB8-1940-5857-A0440472725F}"/>
              </a:ext>
            </a:extLst>
          </p:cNvPr>
          <p:cNvSpPr txBox="1"/>
          <p:nvPr/>
        </p:nvSpPr>
        <p:spPr>
          <a:xfrm>
            <a:off x="6369870" y="2744793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12F3A81-0969-E955-2FBD-D4F5B35E4605}"/>
              </a:ext>
            </a:extLst>
          </p:cNvPr>
          <p:cNvSpPr txBox="1"/>
          <p:nvPr/>
        </p:nvSpPr>
        <p:spPr>
          <a:xfrm>
            <a:off x="6393915" y="3320857"/>
            <a:ext cx="56618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D-LAN</a:t>
            </a:r>
            <a:endParaRPr kumimoji="1" lang="ja-JP" altLang="en-US" sz="10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09C6370F-1EE8-A9AB-50EF-199865175D76}"/>
              </a:ext>
            </a:extLst>
          </p:cNvPr>
          <p:cNvSpPr txBox="1"/>
          <p:nvPr/>
        </p:nvSpPr>
        <p:spPr>
          <a:xfrm>
            <a:off x="8692091" y="4292965"/>
            <a:ext cx="129234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Administration LAN</a:t>
            </a:r>
            <a:endParaRPr kumimoji="1" lang="ja-JP" altLang="en-US" sz="10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0AEA1C5-EF5A-9432-CDBC-2B5B259B3122}"/>
              </a:ext>
            </a:extLst>
          </p:cNvPr>
          <p:cNvSpPr txBox="1"/>
          <p:nvPr/>
        </p:nvSpPr>
        <p:spPr>
          <a:xfrm>
            <a:off x="4248968" y="1314727"/>
            <a:ext cx="83708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Primary VIP</a:t>
            </a:r>
            <a:endParaRPr kumimoji="1" lang="ja-JP" altLang="en-US" sz="10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C5E6840-82E5-370E-6F81-8A7F0CF13731}"/>
              </a:ext>
            </a:extLst>
          </p:cNvPr>
          <p:cNvSpPr txBox="1"/>
          <p:nvPr/>
        </p:nvSpPr>
        <p:spPr>
          <a:xfrm>
            <a:off x="8569448" y="1314727"/>
            <a:ext cx="86914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Standby VIP</a:t>
            </a:r>
            <a:endParaRPr kumimoji="1" lang="ja-JP" altLang="en-US" sz="10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6931742-BAAA-67C0-1277-50E5A44CC840}"/>
              </a:ext>
            </a:extLst>
          </p:cNvPr>
          <p:cNvSpPr txBox="1"/>
          <p:nvPr/>
        </p:nvSpPr>
        <p:spPr>
          <a:xfrm>
            <a:off x="5329088" y="2898903"/>
            <a:ext cx="1032655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Replication VIP</a:t>
            </a:r>
            <a:endParaRPr kumimoji="1" lang="ja-JP" altLang="en-US" sz="1000" dirty="0"/>
          </a:p>
        </p:txBody>
      </p: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432A7B84-596A-5841-F9BE-94B1EF9CB23C}"/>
              </a:ext>
            </a:extLst>
          </p:cNvPr>
          <p:cNvGrpSpPr/>
          <p:nvPr/>
        </p:nvGrpSpPr>
        <p:grpSpPr>
          <a:xfrm>
            <a:off x="4007768" y="1340637"/>
            <a:ext cx="288000" cy="288000"/>
            <a:chOff x="4007768" y="1340637"/>
            <a:chExt cx="288000" cy="288000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40846697-3B46-4CB0-B165-0007C273DCBC}"/>
                </a:ext>
              </a:extLst>
            </p:cNvPr>
            <p:cNvSpPr/>
            <p:nvPr/>
          </p:nvSpPr>
          <p:spPr>
            <a:xfrm>
              <a:off x="4007768" y="1340637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フリーフォーム: 図形 304">
              <a:extLst>
                <a:ext uri="{FF2B5EF4-FFF2-40B4-BE49-F238E27FC236}">
                  <a16:creationId xmlns:a16="http://schemas.microsoft.com/office/drawing/2014/main" id="{218137A1-7E41-EEA3-3230-2B5765728EAD}"/>
                </a:ext>
              </a:extLst>
            </p:cNvPr>
            <p:cNvSpPr/>
            <p:nvPr/>
          </p:nvSpPr>
          <p:spPr>
            <a:xfrm>
              <a:off x="4053954" y="1340637"/>
              <a:ext cx="195627" cy="288000"/>
            </a:xfrm>
            <a:custGeom>
              <a:avLst/>
              <a:gdLst>
                <a:gd name="connsiteX0" fmla="*/ 97814 w 195627"/>
                <a:gd name="connsiteY0" fmla="*/ 0 h 288000"/>
                <a:gd name="connsiteX1" fmla="*/ 195627 w 195627"/>
                <a:gd name="connsiteY1" fmla="*/ 97822 h 288000"/>
                <a:gd name="connsiteX2" fmla="*/ 126273 w 195627"/>
                <a:gd name="connsiteY2" fmla="*/ 232102 h 288000"/>
                <a:gd name="connsiteX3" fmla="*/ 97814 w 195627"/>
                <a:gd name="connsiteY3" fmla="*/ 288000 h 288000"/>
                <a:gd name="connsiteX4" fmla="*/ 69355 w 195627"/>
                <a:gd name="connsiteY4" fmla="*/ 232102 h 288000"/>
                <a:gd name="connsiteX5" fmla="*/ 0 w 195627"/>
                <a:gd name="connsiteY5" fmla="*/ 97822 h 288000"/>
                <a:gd name="connsiteX6" fmla="*/ 97814 w 195627"/>
                <a:gd name="connsiteY6" fmla="*/ 0 h 288000"/>
                <a:gd name="connsiteX7" fmla="*/ 97815 w 195627"/>
                <a:gd name="connsiteY7" fmla="*/ 60398 h 288000"/>
                <a:gd name="connsiteX8" fmla="*/ 60399 w 195627"/>
                <a:gd name="connsiteY8" fmla="*/ 97822 h 288000"/>
                <a:gd name="connsiteX9" fmla="*/ 97815 w 195627"/>
                <a:gd name="connsiteY9" fmla="*/ 135228 h 288000"/>
                <a:gd name="connsiteX10" fmla="*/ 135230 w 195627"/>
                <a:gd name="connsiteY10" fmla="*/ 97822 h 288000"/>
                <a:gd name="connsiteX11" fmla="*/ 97815 w 195627"/>
                <a:gd name="connsiteY11" fmla="*/ 60398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627" h="288000">
                  <a:moveTo>
                    <a:pt x="97814" y="0"/>
                  </a:moveTo>
                  <a:cubicBezTo>
                    <a:pt x="151831" y="0"/>
                    <a:pt x="195627" y="43796"/>
                    <a:pt x="195627" y="97822"/>
                  </a:cubicBezTo>
                  <a:cubicBezTo>
                    <a:pt x="195627" y="154477"/>
                    <a:pt x="150627" y="189897"/>
                    <a:pt x="126273" y="232102"/>
                  </a:cubicBezTo>
                  <a:cubicBezTo>
                    <a:pt x="102982" y="272478"/>
                    <a:pt x="102999" y="288000"/>
                    <a:pt x="97814" y="288000"/>
                  </a:cubicBezTo>
                  <a:cubicBezTo>
                    <a:pt x="92628" y="288000"/>
                    <a:pt x="92646" y="272478"/>
                    <a:pt x="69355" y="232102"/>
                  </a:cubicBezTo>
                  <a:cubicBezTo>
                    <a:pt x="45009" y="189897"/>
                    <a:pt x="0" y="154477"/>
                    <a:pt x="0" y="97822"/>
                  </a:cubicBezTo>
                  <a:cubicBezTo>
                    <a:pt x="0" y="43796"/>
                    <a:pt x="43796" y="0"/>
                    <a:pt x="97814" y="0"/>
                  </a:cubicBezTo>
                  <a:close/>
                  <a:moveTo>
                    <a:pt x="97815" y="60398"/>
                  </a:moveTo>
                  <a:cubicBezTo>
                    <a:pt x="77151" y="60398"/>
                    <a:pt x="60399" y="77150"/>
                    <a:pt x="60399" y="97822"/>
                  </a:cubicBezTo>
                  <a:cubicBezTo>
                    <a:pt x="60399" y="118476"/>
                    <a:pt x="77152" y="135228"/>
                    <a:pt x="97815" y="135228"/>
                  </a:cubicBezTo>
                  <a:cubicBezTo>
                    <a:pt x="118478" y="135228"/>
                    <a:pt x="135230" y="118476"/>
                    <a:pt x="135230" y="97822"/>
                  </a:cubicBezTo>
                  <a:cubicBezTo>
                    <a:pt x="135230" y="77150"/>
                    <a:pt x="118478" y="60398"/>
                    <a:pt x="97815" y="6039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E3DF7DB1-11B0-41AC-EFC6-E6E574A3B729}"/>
              </a:ext>
            </a:extLst>
          </p:cNvPr>
          <p:cNvSpPr/>
          <p:nvPr/>
        </p:nvSpPr>
        <p:spPr>
          <a:xfrm flipV="1">
            <a:off x="443981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75C443C9-884D-85D2-F18C-C124CE550B7B}"/>
              </a:ext>
            </a:extLst>
          </p:cNvPr>
          <p:cNvSpPr/>
          <p:nvPr/>
        </p:nvSpPr>
        <p:spPr>
          <a:xfrm flipH="1" flipV="1">
            <a:off x="4439816" y="252876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D53F50B4-E873-60D0-5E40-FDB88EA654B5}"/>
              </a:ext>
            </a:extLst>
          </p:cNvPr>
          <p:cNvSpPr/>
          <p:nvPr/>
        </p:nvSpPr>
        <p:spPr>
          <a:xfrm flipH="1" flipV="1">
            <a:off x="443981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41C21F9-4B20-9B88-C4A1-7F554134BE23}"/>
              </a:ext>
            </a:extLst>
          </p:cNvPr>
          <p:cNvSpPr/>
          <p:nvPr/>
        </p:nvSpPr>
        <p:spPr>
          <a:xfrm>
            <a:off x="479985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E45E569-2807-F2AB-BCA9-8B7E87E02680}"/>
              </a:ext>
            </a:extLst>
          </p:cNvPr>
          <p:cNvSpPr/>
          <p:nvPr/>
        </p:nvSpPr>
        <p:spPr>
          <a:xfrm>
            <a:off x="479985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851A159-B095-34B1-1BCC-E25487EE264D}"/>
              </a:ext>
            </a:extLst>
          </p:cNvPr>
          <p:cNvSpPr/>
          <p:nvPr/>
        </p:nvSpPr>
        <p:spPr>
          <a:xfrm>
            <a:off x="479985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79A6E79-EFFD-B44D-4A67-1F1B0A5F2AF5}"/>
              </a:ext>
            </a:extLst>
          </p:cNvPr>
          <p:cNvSpPr/>
          <p:nvPr/>
        </p:nvSpPr>
        <p:spPr>
          <a:xfrm>
            <a:off x="3359696" y="2240737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Pacemaker</a:t>
            </a:r>
            <a:endParaRPr kumimoji="1" lang="ja-JP" altLang="en-US" sz="10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6ECF3D1A-3C28-DDF6-7031-1ED0DC8D3A53}"/>
              </a:ext>
            </a:extLst>
          </p:cNvPr>
          <p:cNvSpPr/>
          <p:nvPr/>
        </p:nvSpPr>
        <p:spPr>
          <a:xfrm>
            <a:off x="3359696" y="2816801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ja-JP" sz="1000" dirty="0"/>
              <a:t>PostgreSQL</a:t>
            </a:r>
          </a:p>
          <a:p>
            <a:pPr algn="ctr">
              <a:lnSpc>
                <a:spcPct val="90000"/>
              </a:lnSpc>
            </a:pPr>
            <a:r>
              <a:rPr lang="en-US" altLang="ja-JP" sz="1000" dirty="0"/>
              <a:t>(Primary)</a:t>
            </a:r>
            <a:endParaRPr kumimoji="1" lang="ja-JP" altLang="en-US" sz="1000" dirty="0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B5B8AE28-AD60-2B38-80F6-DC54A4EE50C3}"/>
              </a:ext>
            </a:extLst>
          </p:cNvPr>
          <p:cNvSpPr/>
          <p:nvPr/>
        </p:nvSpPr>
        <p:spPr>
          <a:xfrm flipH="1" flipV="1">
            <a:off x="732013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FED65EC8-31BD-4678-28B1-D3B79E178CDD}"/>
              </a:ext>
            </a:extLst>
          </p:cNvPr>
          <p:cNvSpPr/>
          <p:nvPr/>
        </p:nvSpPr>
        <p:spPr>
          <a:xfrm flipV="1">
            <a:off x="7320136" y="252876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9732AE87-385F-63B1-7784-952BCE2E1FE3}"/>
              </a:ext>
            </a:extLst>
          </p:cNvPr>
          <p:cNvSpPr/>
          <p:nvPr/>
        </p:nvSpPr>
        <p:spPr>
          <a:xfrm flipV="1">
            <a:off x="732013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B285276-140B-0DBD-6301-8A1EEE306BB8}"/>
              </a:ext>
            </a:extLst>
          </p:cNvPr>
          <p:cNvSpPr/>
          <p:nvPr/>
        </p:nvSpPr>
        <p:spPr>
          <a:xfrm>
            <a:off x="696009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96386C5-D4D8-F718-2F5B-616932AAB39A}"/>
              </a:ext>
            </a:extLst>
          </p:cNvPr>
          <p:cNvSpPr/>
          <p:nvPr/>
        </p:nvSpPr>
        <p:spPr>
          <a:xfrm>
            <a:off x="696009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08F4FCA-342E-06BB-D811-CDC8E6981427}"/>
              </a:ext>
            </a:extLst>
          </p:cNvPr>
          <p:cNvSpPr/>
          <p:nvPr/>
        </p:nvSpPr>
        <p:spPr>
          <a:xfrm>
            <a:off x="696009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0A167F59-B40E-B1FB-5083-0A0A149F8DA8}"/>
              </a:ext>
            </a:extLst>
          </p:cNvPr>
          <p:cNvSpPr/>
          <p:nvPr/>
        </p:nvSpPr>
        <p:spPr>
          <a:xfrm>
            <a:off x="7680176" y="2240737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Pacemaker</a:t>
            </a:r>
            <a:endParaRPr kumimoji="1" lang="ja-JP" altLang="en-US" sz="10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16D6CBC1-90FF-B8C2-A517-E50DB4BBD7E5}"/>
              </a:ext>
            </a:extLst>
          </p:cNvPr>
          <p:cNvSpPr/>
          <p:nvPr/>
        </p:nvSpPr>
        <p:spPr>
          <a:xfrm>
            <a:off x="7680176" y="2816801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ja-JP" sz="1000" dirty="0"/>
              <a:t>PostgreSQL</a:t>
            </a:r>
          </a:p>
          <a:p>
            <a:pPr algn="ctr">
              <a:lnSpc>
                <a:spcPct val="90000"/>
              </a:lnSpc>
            </a:pPr>
            <a:r>
              <a:rPr lang="en-US" altLang="ja-JP" sz="1000" dirty="0"/>
              <a:t>(Standby)</a:t>
            </a:r>
            <a:endParaRPr kumimoji="1" lang="ja-JP" altLang="en-US" sz="1000" dirty="0"/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2F402300-AE54-A1C4-2060-8D09A9F32382}"/>
              </a:ext>
            </a:extLst>
          </p:cNvPr>
          <p:cNvCxnSpPr>
            <a:cxnSpLocks/>
          </p:cNvCxnSpPr>
          <p:nvPr/>
        </p:nvCxnSpPr>
        <p:spPr>
          <a:xfrm>
            <a:off x="4367808" y="5157192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5D50254-7963-9A10-6475-5C6149189F4A}"/>
              </a:ext>
            </a:extLst>
          </p:cNvPr>
          <p:cNvCxnSpPr>
            <a:cxnSpLocks/>
          </p:cNvCxnSpPr>
          <p:nvPr/>
        </p:nvCxnSpPr>
        <p:spPr>
          <a:xfrm>
            <a:off x="8688288" y="5157192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3B24F330-63D5-1ED7-8EC3-15252B830AC1}"/>
              </a:ext>
            </a:extLst>
          </p:cNvPr>
          <p:cNvGrpSpPr/>
          <p:nvPr/>
        </p:nvGrpSpPr>
        <p:grpSpPr>
          <a:xfrm>
            <a:off x="4151784" y="5373216"/>
            <a:ext cx="432048" cy="432049"/>
            <a:chOff x="6023992" y="5661248"/>
            <a:chExt cx="432048" cy="432049"/>
          </a:xfrm>
        </p:grpSpPr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BB9EC2D9-8141-5405-482C-BABE27F45A53}"/>
                </a:ext>
              </a:extLst>
            </p:cNvPr>
            <p:cNvGrpSpPr/>
            <p:nvPr/>
          </p:nvGrpSpPr>
          <p:grpSpPr>
            <a:xfrm>
              <a:off x="6023992" y="5661248"/>
              <a:ext cx="432048" cy="432049"/>
              <a:chOff x="5447927" y="5589158"/>
              <a:chExt cx="432048" cy="432049"/>
            </a:xfrm>
            <a:solidFill>
              <a:schemeClr val="bg1"/>
            </a:solidFill>
          </p:grpSpPr>
          <p:sp>
            <p:nvSpPr>
              <p:cNvPr id="242" name="フリーフォーム: 図形 241">
                <a:extLst>
                  <a:ext uri="{FF2B5EF4-FFF2-40B4-BE49-F238E27FC236}">
                    <a16:creationId xmlns:a16="http://schemas.microsoft.com/office/drawing/2014/main" id="{58852E36-1467-BA1D-0AAB-75CE9338C697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3" name="フリーフォーム: 図形 242">
                <a:extLst>
                  <a:ext uri="{FF2B5EF4-FFF2-40B4-BE49-F238E27FC236}">
                    <a16:creationId xmlns:a16="http://schemas.microsoft.com/office/drawing/2014/main" id="{10E8F88B-0E51-601C-DE81-71EE54D8C779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4" name="フリーフォーム: 図形 243">
                <a:extLst>
                  <a:ext uri="{FF2B5EF4-FFF2-40B4-BE49-F238E27FC236}">
                    <a16:creationId xmlns:a16="http://schemas.microsoft.com/office/drawing/2014/main" id="{331A1917-7D4F-A96B-C6F6-9D4CFA332A96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5" name="フリーフォーム: 図形 244">
                <a:extLst>
                  <a:ext uri="{FF2B5EF4-FFF2-40B4-BE49-F238E27FC236}">
                    <a16:creationId xmlns:a16="http://schemas.microsoft.com/office/drawing/2014/main" id="{E86F81BE-2DE2-0B0F-B45D-956838BF23AE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6" name="フリーフォーム: 図形 245">
                <a:extLst>
                  <a:ext uri="{FF2B5EF4-FFF2-40B4-BE49-F238E27FC236}">
                    <a16:creationId xmlns:a16="http://schemas.microsoft.com/office/drawing/2014/main" id="{885D7B6C-3094-5B05-EE5C-F615D4FAE0A8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7" name="フリーフォーム: 図形 246">
                <a:extLst>
                  <a:ext uri="{FF2B5EF4-FFF2-40B4-BE49-F238E27FC236}">
                    <a16:creationId xmlns:a16="http://schemas.microsoft.com/office/drawing/2014/main" id="{DB9DB5C2-2D61-2ABF-2247-45AC73C3FE28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8" name="フリーフォーム: 図形 247">
                <a:extLst>
                  <a:ext uri="{FF2B5EF4-FFF2-40B4-BE49-F238E27FC236}">
                    <a16:creationId xmlns:a16="http://schemas.microsoft.com/office/drawing/2014/main" id="{73D31A58-60FE-8566-43BD-1833E9DC197D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9" name="フリーフォーム: 図形 248">
                <a:extLst>
                  <a:ext uri="{FF2B5EF4-FFF2-40B4-BE49-F238E27FC236}">
                    <a16:creationId xmlns:a16="http://schemas.microsoft.com/office/drawing/2014/main" id="{2BCE0D2A-E921-A563-C0D3-66CD3F7522C9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0" name="フリーフォーム: 図形 249">
                <a:extLst>
                  <a:ext uri="{FF2B5EF4-FFF2-40B4-BE49-F238E27FC236}">
                    <a16:creationId xmlns:a16="http://schemas.microsoft.com/office/drawing/2014/main" id="{9CE8A514-393E-688B-1DAA-D20CE6309311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1" name="フリーフォーム: 図形 250">
                <a:extLst>
                  <a:ext uri="{FF2B5EF4-FFF2-40B4-BE49-F238E27FC236}">
                    <a16:creationId xmlns:a16="http://schemas.microsoft.com/office/drawing/2014/main" id="{F1E83F04-E8E1-9E9B-EE67-35540E557633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2" name="フリーフォーム: 図形 251">
                <a:extLst>
                  <a:ext uri="{FF2B5EF4-FFF2-40B4-BE49-F238E27FC236}">
                    <a16:creationId xmlns:a16="http://schemas.microsoft.com/office/drawing/2014/main" id="{985DDB47-E308-3B1F-14BA-3C8C23DB72F4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3" name="フリーフォーム: 図形 252">
                <a:extLst>
                  <a:ext uri="{FF2B5EF4-FFF2-40B4-BE49-F238E27FC236}">
                    <a16:creationId xmlns:a16="http://schemas.microsoft.com/office/drawing/2014/main" id="{A0185C8D-2131-468C-88EA-E1CB7904C96D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4" name="フリーフォーム: 図形 253">
                <a:extLst>
                  <a:ext uri="{FF2B5EF4-FFF2-40B4-BE49-F238E27FC236}">
                    <a16:creationId xmlns:a16="http://schemas.microsoft.com/office/drawing/2014/main" id="{D1B89C40-ED0B-EDA6-0D08-FF7D80A038D0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5" name="フリーフォーム: 図形 254">
                <a:extLst>
                  <a:ext uri="{FF2B5EF4-FFF2-40B4-BE49-F238E27FC236}">
                    <a16:creationId xmlns:a16="http://schemas.microsoft.com/office/drawing/2014/main" id="{CA94A92F-7F97-8A20-5830-52EF9C4FD215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6" name="フリーフォーム: 図形 255">
                <a:extLst>
                  <a:ext uri="{FF2B5EF4-FFF2-40B4-BE49-F238E27FC236}">
                    <a16:creationId xmlns:a16="http://schemas.microsoft.com/office/drawing/2014/main" id="{10BC26E6-B609-8577-0F9F-DA0C8D52AB34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7" name="フリーフォーム: 図形 256">
                <a:extLst>
                  <a:ext uri="{FF2B5EF4-FFF2-40B4-BE49-F238E27FC236}">
                    <a16:creationId xmlns:a16="http://schemas.microsoft.com/office/drawing/2014/main" id="{8F87E746-E5D9-D600-C247-A888EBEFA77B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8" name="フリーフォーム: 図形 257">
                <a:extLst>
                  <a:ext uri="{FF2B5EF4-FFF2-40B4-BE49-F238E27FC236}">
                    <a16:creationId xmlns:a16="http://schemas.microsoft.com/office/drawing/2014/main" id="{782B395A-8085-96C9-EA81-57FF73BA1D4C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5D406584-13FD-3911-BF2B-7087B64C7D0C}"/>
                </a:ext>
              </a:extLst>
            </p:cNvPr>
            <p:cNvGrpSpPr/>
            <p:nvPr/>
          </p:nvGrpSpPr>
          <p:grpSpPr>
            <a:xfrm>
              <a:off x="6023992" y="5661248"/>
              <a:ext cx="432048" cy="432049"/>
              <a:chOff x="5447927" y="5589158"/>
              <a:chExt cx="432048" cy="432049"/>
            </a:xfrm>
          </p:grpSpPr>
          <p:sp>
            <p:nvSpPr>
              <p:cNvPr id="225" name="フリーフォーム: 図形 224">
                <a:extLst>
                  <a:ext uri="{FF2B5EF4-FFF2-40B4-BE49-F238E27FC236}">
                    <a16:creationId xmlns:a16="http://schemas.microsoft.com/office/drawing/2014/main" id="{87634FDD-0BAD-658D-C852-E5286D9DE057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" name="フリーフォーム: 図形 225">
                <a:extLst>
                  <a:ext uri="{FF2B5EF4-FFF2-40B4-BE49-F238E27FC236}">
                    <a16:creationId xmlns:a16="http://schemas.microsoft.com/office/drawing/2014/main" id="{EF209E25-EA43-4D8A-E3AC-C9ED5A7AEECF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" name="フリーフォーム: 図形 226">
                <a:extLst>
                  <a:ext uri="{FF2B5EF4-FFF2-40B4-BE49-F238E27FC236}">
                    <a16:creationId xmlns:a16="http://schemas.microsoft.com/office/drawing/2014/main" id="{96EACF32-E958-DA23-DE43-8B4CDF055DD4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8" name="フリーフォーム: 図形 227">
                <a:extLst>
                  <a:ext uri="{FF2B5EF4-FFF2-40B4-BE49-F238E27FC236}">
                    <a16:creationId xmlns:a16="http://schemas.microsoft.com/office/drawing/2014/main" id="{EC341AFD-663B-1150-5BD7-C9053B0ED9DD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9" name="フリーフォーム: 図形 228">
                <a:extLst>
                  <a:ext uri="{FF2B5EF4-FFF2-40B4-BE49-F238E27FC236}">
                    <a16:creationId xmlns:a16="http://schemas.microsoft.com/office/drawing/2014/main" id="{BFC8F244-614F-B0F6-48DB-9BD713B754FD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0" name="フリーフォーム: 図形 229">
                <a:extLst>
                  <a:ext uri="{FF2B5EF4-FFF2-40B4-BE49-F238E27FC236}">
                    <a16:creationId xmlns:a16="http://schemas.microsoft.com/office/drawing/2014/main" id="{141D5A44-A923-F07E-F86B-091652CD7793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1" name="フリーフォーム: 図形 230">
                <a:extLst>
                  <a:ext uri="{FF2B5EF4-FFF2-40B4-BE49-F238E27FC236}">
                    <a16:creationId xmlns:a16="http://schemas.microsoft.com/office/drawing/2014/main" id="{671C8051-4A5A-AB6F-E65A-F3BC0A5C04AF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2" name="フリーフォーム: 図形 231">
                <a:extLst>
                  <a:ext uri="{FF2B5EF4-FFF2-40B4-BE49-F238E27FC236}">
                    <a16:creationId xmlns:a16="http://schemas.microsoft.com/office/drawing/2014/main" id="{92C56446-63D3-4671-07C2-CA91956EC917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3" name="フリーフォーム: 図形 232">
                <a:extLst>
                  <a:ext uri="{FF2B5EF4-FFF2-40B4-BE49-F238E27FC236}">
                    <a16:creationId xmlns:a16="http://schemas.microsoft.com/office/drawing/2014/main" id="{1E2DE393-EC0B-5051-8784-CE0CD1EF3742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4" name="フリーフォーム: 図形 233">
                <a:extLst>
                  <a:ext uri="{FF2B5EF4-FFF2-40B4-BE49-F238E27FC236}">
                    <a16:creationId xmlns:a16="http://schemas.microsoft.com/office/drawing/2014/main" id="{E5F230AD-0348-44EE-417A-3DF780982911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5" name="フリーフォーム: 図形 234">
                <a:extLst>
                  <a:ext uri="{FF2B5EF4-FFF2-40B4-BE49-F238E27FC236}">
                    <a16:creationId xmlns:a16="http://schemas.microsoft.com/office/drawing/2014/main" id="{AE6D816E-0490-D303-DAC3-DC2DFF3F0145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6" name="フリーフォーム: 図形 235">
                <a:extLst>
                  <a:ext uri="{FF2B5EF4-FFF2-40B4-BE49-F238E27FC236}">
                    <a16:creationId xmlns:a16="http://schemas.microsoft.com/office/drawing/2014/main" id="{50F7985F-47DD-3B69-3875-4F54A4017B15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7" name="フリーフォーム: 図形 236">
                <a:extLst>
                  <a:ext uri="{FF2B5EF4-FFF2-40B4-BE49-F238E27FC236}">
                    <a16:creationId xmlns:a16="http://schemas.microsoft.com/office/drawing/2014/main" id="{746778F3-0040-D8B9-0FB4-6AD1CC276CBF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8" name="フリーフォーム: 図形 237">
                <a:extLst>
                  <a:ext uri="{FF2B5EF4-FFF2-40B4-BE49-F238E27FC236}">
                    <a16:creationId xmlns:a16="http://schemas.microsoft.com/office/drawing/2014/main" id="{3D5EB8BE-6F70-0B44-B2BD-30C758F9B82C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9" name="フリーフォーム: 図形 238">
                <a:extLst>
                  <a:ext uri="{FF2B5EF4-FFF2-40B4-BE49-F238E27FC236}">
                    <a16:creationId xmlns:a16="http://schemas.microsoft.com/office/drawing/2014/main" id="{E98A605A-5522-495A-D584-834BCEC2BC4F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0" name="フリーフォーム: 図形 239">
                <a:extLst>
                  <a:ext uri="{FF2B5EF4-FFF2-40B4-BE49-F238E27FC236}">
                    <a16:creationId xmlns:a16="http://schemas.microsoft.com/office/drawing/2014/main" id="{81AA1BA5-5D22-BEC1-65DB-8A80C742F9D5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1" name="フリーフォーム: 図形 240">
                <a:extLst>
                  <a:ext uri="{FF2B5EF4-FFF2-40B4-BE49-F238E27FC236}">
                    <a16:creationId xmlns:a16="http://schemas.microsoft.com/office/drawing/2014/main" id="{564B0C3B-99FF-E782-831F-EB58D7195E12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696A40DF-9AE5-2872-9B7D-E92A93EB30F5}"/>
                </a:ext>
              </a:extLst>
            </p:cNvPr>
            <p:cNvSpPr txBox="1"/>
            <p:nvPr/>
          </p:nvSpPr>
          <p:spPr>
            <a:xfrm>
              <a:off x="6126203" y="5815717"/>
              <a:ext cx="227626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31BDF8D6-E501-A781-16BC-028428A25D4D}"/>
                </a:ext>
              </a:extLst>
            </p:cNvPr>
            <p:cNvSpPr/>
            <p:nvPr/>
          </p:nvSpPr>
          <p:spPr>
            <a:xfrm>
              <a:off x="6023992" y="5661249"/>
              <a:ext cx="432047" cy="432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8FFFF66A-0BD2-919F-321D-8FCE07A77BF7}"/>
              </a:ext>
            </a:extLst>
          </p:cNvPr>
          <p:cNvGrpSpPr/>
          <p:nvPr/>
        </p:nvGrpSpPr>
        <p:grpSpPr>
          <a:xfrm>
            <a:off x="8472264" y="5373216"/>
            <a:ext cx="432048" cy="432049"/>
            <a:chOff x="6023992" y="5661248"/>
            <a:chExt cx="432048" cy="432049"/>
          </a:xfrm>
        </p:grpSpPr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FE119866-7F56-ED90-FC3A-0F9EA3BEA854}"/>
                </a:ext>
              </a:extLst>
            </p:cNvPr>
            <p:cNvGrpSpPr/>
            <p:nvPr/>
          </p:nvGrpSpPr>
          <p:grpSpPr>
            <a:xfrm>
              <a:off x="6023992" y="5661248"/>
              <a:ext cx="432048" cy="432049"/>
              <a:chOff x="5447927" y="5589158"/>
              <a:chExt cx="432048" cy="432049"/>
            </a:xfrm>
            <a:solidFill>
              <a:schemeClr val="bg1"/>
            </a:solidFill>
          </p:grpSpPr>
          <p:sp>
            <p:nvSpPr>
              <p:cNvPr id="282" name="フリーフォーム: 図形 281">
                <a:extLst>
                  <a:ext uri="{FF2B5EF4-FFF2-40B4-BE49-F238E27FC236}">
                    <a16:creationId xmlns:a16="http://schemas.microsoft.com/office/drawing/2014/main" id="{FB59C073-A23D-EF71-3EF8-0ECB5A8E5C4B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3" name="フリーフォーム: 図形 282">
                <a:extLst>
                  <a:ext uri="{FF2B5EF4-FFF2-40B4-BE49-F238E27FC236}">
                    <a16:creationId xmlns:a16="http://schemas.microsoft.com/office/drawing/2014/main" id="{2F8B9D28-56F3-62D9-D67B-18A8A4A9CCB7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4" name="フリーフォーム: 図形 283">
                <a:extLst>
                  <a:ext uri="{FF2B5EF4-FFF2-40B4-BE49-F238E27FC236}">
                    <a16:creationId xmlns:a16="http://schemas.microsoft.com/office/drawing/2014/main" id="{F7B54395-080C-1776-5895-A562C958DAF7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5" name="フリーフォーム: 図形 284">
                <a:extLst>
                  <a:ext uri="{FF2B5EF4-FFF2-40B4-BE49-F238E27FC236}">
                    <a16:creationId xmlns:a16="http://schemas.microsoft.com/office/drawing/2014/main" id="{7AE38231-64D2-2073-CCE8-B68AD3B7041E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6" name="フリーフォーム: 図形 285">
                <a:extLst>
                  <a:ext uri="{FF2B5EF4-FFF2-40B4-BE49-F238E27FC236}">
                    <a16:creationId xmlns:a16="http://schemas.microsoft.com/office/drawing/2014/main" id="{3D825E85-58DF-C790-BA71-8E65BA8DF59A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7" name="フリーフォーム: 図形 286">
                <a:extLst>
                  <a:ext uri="{FF2B5EF4-FFF2-40B4-BE49-F238E27FC236}">
                    <a16:creationId xmlns:a16="http://schemas.microsoft.com/office/drawing/2014/main" id="{9588F391-CC95-5260-C047-BD1BB2017A75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8" name="フリーフォーム: 図形 287">
                <a:extLst>
                  <a:ext uri="{FF2B5EF4-FFF2-40B4-BE49-F238E27FC236}">
                    <a16:creationId xmlns:a16="http://schemas.microsoft.com/office/drawing/2014/main" id="{B874DF55-5E2F-9035-FD6D-A449E784EEE4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9" name="フリーフォーム: 図形 288">
                <a:extLst>
                  <a:ext uri="{FF2B5EF4-FFF2-40B4-BE49-F238E27FC236}">
                    <a16:creationId xmlns:a16="http://schemas.microsoft.com/office/drawing/2014/main" id="{60243A47-1BC5-B0DC-8075-21CBD07E37CD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0" name="フリーフォーム: 図形 289">
                <a:extLst>
                  <a:ext uri="{FF2B5EF4-FFF2-40B4-BE49-F238E27FC236}">
                    <a16:creationId xmlns:a16="http://schemas.microsoft.com/office/drawing/2014/main" id="{96616999-17CE-E6F9-B6CA-C49515D394E8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1" name="フリーフォーム: 図形 290">
                <a:extLst>
                  <a:ext uri="{FF2B5EF4-FFF2-40B4-BE49-F238E27FC236}">
                    <a16:creationId xmlns:a16="http://schemas.microsoft.com/office/drawing/2014/main" id="{02867CE6-D2B0-0ED6-95E6-D241FA93E4E7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2" name="フリーフォーム: 図形 291">
                <a:extLst>
                  <a:ext uri="{FF2B5EF4-FFF2-40B4-BE49-F238E27FC236}">
                    <a16:creationId xmlns:a16="http://schemas.microsoft.com/office/drawing/2014/main" id="{33F43968-FBA2-A28E-99B0-B1CCB9E6E6E8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3" name="フリーフォーム: 図形 292">
                <a:extLst>
                  <a:ext uri="{FF2B5EF4-FFF2-40B4-BE49-F238E27FC236}">
                    <a16:creationId xmlns:a16="http://schemas.microsoft.com/office/drawing/2014/main" id="{92130452-7AEE-6155-AF08-702F27F92490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4" name="フリーフォーム: 図形 293">
                <a:extLst>
                  <a:ext uri="{FF2B5EF4-FFF2-40B4-BE49-F238E27FC236}">
                    <a16:creationId xmlns:a16="http://schemas.microsoft.com/office/drawing/2014/main" id="{9DB62D5B-B873-2BBE-71A9-0B1D2C3A356C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5" name="フリーフォーム: 図形 294">
                <a:extLst>
                  <a:ext uri="{FF2B5EF4-FFF2-40B4-BE49-F238E27FC236}">
                    <a16:creationId xmlns:a16="http://schemas.microsoft.com/office/drawing/2014/main" id="{ECD7764F-F653-C329-B6BF-D7F27297AEA5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6" name="フリーフォーム: 図形 295">
                <a:extLst>
                  <a:ext uri="{FF2B5EF4-FFF2-40B4-BE49-F238E27FC236}">
                    <a16:creationId xmlns:a16="http://schemas.microsoft.com/office/drawing/2014/main" id="{6BDD62E2-065E-EDC8-7C74-3C112566313B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7" name="フリーフォーム: 図形 296">
                <a:extLst>
                  <a:ext uri="{FF2B5EF4-FFF2-40B4-BE49-F238E27FC236}">
                    <a16:creationId xmlns:a16="http://schemas.microsoft.com/office/drawing/2014/main" id="{115714A7-0105-AD58-50B1-27BCC1DA03C3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8" name="フリーフォーム: 図形 297">
                <a:extLst>
                  <a:ext uri="{FF2B5EF4-FFF2-40B4-BE49-F238E27FC236}">
                    <a16:creationId xmlns:a16="http://schemas.microsoft.com/office/drawing/2014/main" id="{A25A581B-C66A-BA94-0BFD-D97E3E17A16A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grpFill/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62" name="グループ化 261">
              <a:extLst>
                <a:ext uri="{FF2B5EF4-FFF2-40B4-BE49-F238E27FC236}">
                  <a16:creationId xmlns:a16="http://schemas.microsoft.com/office/drawing/2014/main" id="{D61EB1B8-9B33-DE1B-8BBD-3D257DA6CEA5}"/>
                </a:ext>
              </a:extLst>
            </p:cNvPr>
            <p:cNvGrpSpPr/>
            <p:nvPr/>
          </p:nvGrpSpPr>
          <p:grpSpPr>
            <a:xfrm>
              <a:off x="6023992" y="5661248"/>
              <a:ext cx="432048" cy="432049"/>
              <a:chOff x="5447927" y="5589158"/>
              <a:chExt cx="432048" cy="432049"/>
            </a:xfrm>
          </p:grpSpPr>
          <p:sp>
            <p:nvSpPr>
              <p:cNvPr id="265" name="フリーフォーム: 図形 264">
                <a:extLst>
                  <a:ext uri="{FF2B5EF4-FFF2-40B4-BE49-F238E27FC236}">
                    <a16:creationId xmlns:a16="http://schemas.microsoft.com/office/drawing/2014/main" id="{278C757A-1AE9-29E4-3B84-FB4491093262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6" name="フリーフォーム: 図形 265">
                <a:extLst>
                  <a:ext uri="{FF2B5EF4-FFF2-40B4-BE49-F238E27FC236}">
                    <a16:creationId xmlns:a16="http://schemas.microsoft.com/office/drawing/2014/main" id="{CA762637-AD91-A021-6391-1461EF183576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7" name="フリーフォーム: 図形 266">
                <a:extLst>
                  <a:ext uri="{FF2B5EF4-FFF2-40B4-BE49-F238E27FC236}">
                    <a16:creationId xmlns:a16="http://schemas.microsoft.com/office/drawing/2014/main" id="{C296FB68-C2EF-1CE5-E556-2E217F581F65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8" name="フリーフォーム: 図形 267">
                <a:extLst>
                  <a:ext uri="{FF2B5EF4-FFF2-40B4-BE49-F238E27FC236}">
                    <a16:creationId xmlns:a16="http://schemas.microsoft.com/office/drawing/2014/main" id="{91E3EF1F-D92A-11BB-CA43-AECFFE26BBEC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9" name="フリーフォーム: 図形 268">
                <a:extLst>
                  <a:ext uri="{FF2B5EF4-FFF2-40B4-BE49-F238E27FC236}">
                    <a16:creationId xmlns:a16="http://schemas.microsoft.com/office/drawing/2014/main" id="{430E46BB-CC2D-5E46-D8C9-97A31A7B3A6D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0" name="フリーフォーム: 図形 269">
                <a:extLst>
                  <a:ext uri="{FF2B5EF4-FFF2-40B4-BE49-F238E27FC236}">
                    <a16:creationId xmlns:a16="http://schemas.microsoft.com/office/drawing/2014/main" id="{AD754B3D-6F56-FD82-2BEE-97627F0A9E49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1" name="フリーフォーム: 図形 270">
                <a:extLst>
                  <a:ext uri="{FF2B5EF4-FFF2-40B4-BE49-F238E27FC236}">
                    <a16:creationId xmlns:a16="http://schemas.microsoft.com/office/drawing/2014/main" id="{81EC90EA-DC96-1186-2E90-5D3E072F1E64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2" name="フリーフォーム: 図形 271">
                <a:extLst>
                  <a:ext uri="{FF2B5EF4-FFF2-40B4-BE49-F238E27FC236}">
                    <a16:creationId xmlns:a16="http://schemas.microsoft.com/office/drawing/2014/main" id="{646EB53D-BCC4-2224-F021-7D11BB00744F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3" name="フリーフォーム: 図形 272">
                <a:extLst>
                  <a:ext uri="{FF2B5EF4-FFF2-40B4-BE49-F238E27FC236}">
                    <a16:creationId xmlns:a16="http://schemas.microsoft.com/office/drawing/2014/main" id="{0B850B79-6C28-A6E0-2D78-59B57BC4ECB8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4" name="フリーフォーム: 図形 273">
                <a:extLst>
                  <a:ext uri="{FF2B5EF4-FFF2-40B4-BE49-F238E27FC236}">
                    <a16:creationId xmlns:a16="http://schemas.microsoft.com/office/drawing/2014/main" id="{16C6903C-BBE0-C279-1BFC-5CC17F34827F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5" name="フリーフォーム: 図形 274">
                <a:extLst>
                  <a:ext uri="{FF2B5EF4-FFF2-40B4-BE49-F238E27FC236}">
                    <a16:creationId xmlns:a16="http://schemas.microsoft.com/office/drawing/2014/main" id="{1B24E01B-B091-071A-80E3-51D5C53C5761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6" name="フリーフォーム: 図形 275">
                <a:extLst>
                  <a:ext uri="{FF2B5EF4-FFF2-40B4-BE49-F238E27FC236}">
                    <a16:creationId xmlns:a16="http://schemas.microsoft.com/office/drawing/2014/main" id="{E47CFFDD-7C4F-5114-1F1B-E07C67F933ED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7" name="フリーフォーム: 図形 276">
                <a:extLst>
                  <a:ext uri="{FF2B5EF4-FFF2-40B4-BE49-F238E27FC236}">
                    <a16:creationId xmlns:a16="http://schemas.microsoft.com/office/drawing/2014/main" id="{258F7685-3938-008D-40E9-F3BFB8A03DE3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8" name="フリーフォーム: 図形 277">
                <a:extLst>
                  <a:ext uri="{FF2B5EF4-FFF2-40B4-BE49-F238E27FC236}">
                    <a16:creationId xmlns:a16="http://schemas.microsoft.com/office/drawing/2014/main" id="{DC981DD8-20D0-BEBA-AFB7-781D4A3CC1FF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9" name="フリーフォーム: 図形 278">
                <a:extLst>
                  <a:ext uri="{FF2B5EF4-FFF2-40B4-BE49-F238E27FC236}">
                    <a16:creationId xmlns:a16="http://schemas.microsoft.com/office/drawing/2014/main" id="{9FDB6BD7-39B8-32AA-4ADA-6A280F44E702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0" name="フリーフォーム: 図形 279">
                <a:extLst>
                  <a:ext uri="{FF2B5EF4-FFF2-40B4-BE49-F238E27FC236}">
                    <a16:creationId xmlns:a16="http://schemas.microsoft.com/office/drawing/2014/main" id="{AC2D590A-DAB7-063A-CAFA-F2B9815702A7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1" name="フリーフォーム: 図形 280">
                <a:extLst>
                  <a:ext uri="{FF2B5EF4-FFF2-40B4-BE49-F238E27FC236}">
                    <a16:creationId xmlns:a16="http://schemas.microsoft.com/office/drawing/2014/main" id="{AA25CA28-C0A9-D0DA-C893-A4BE91BCA4D7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C0D53F9F-5216-079A-2A61-3DF6672C5DC7}"/>
                </a:ext>
              </a:extLst>
            </p:cNvPr>
            <p:cNvSpPr txBox="1"/>
            <p:nvPr/>
          </p:nvSpPr>
          <p:spPr>
            <a:xfrm>
              <a:off x="6126203" y="5815717"/>
              <a:ext cx="227626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00947D87-3CB0-B863-186B-4617FFA351DC}"/>
                </a:ext>
              </a:extLst>
            </p:cNvPr>
            <p:cNvSpPr/>
            <p:nvPr/>
          </p:nvSpPr>
          <p:spPr>
            <a:xfrm>
              <a:off x="6023992" y="5661249"/>
              <a:ext cx="432047" cy="432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39EBC61C-57B0-2D1A-E3D6-3C124B1BFE5A}"/>
              </a:ext>
            </a:extLst>
          </p:cNvPr>
          <p:cNvCxnSpPr>
            <a:cxnSpLocks/>
          </p:cNvCxnSpPr>
          <p:nvPr/>
        </p:nvCxnSpPr>
        <p:spPr>
          <a:xfrm>
            <a:off x="3503712" y="3861048"/>
            <a:ext cx="0" cy="1296144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EC0A0A-CBD5-4767-AC0F-278C647E22CF}"/>
              </a:ext>
            </a:extLst>
          </p:cNvPr>
          <p:cNvCxnSpPr>
            <a:cxnSpLocks/>
          </p:cNvCxnSpPr>
          <p:nvPr/>
        </p:nvCxnSpPr>
        <p:spPr>
          <a:xfrm>
            <a:off x="7824192" y="3861048"/>
            <a:ext cx="0" cy="1296144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BC33B629-4CB3-5ED9-0A3B-25D901D7A443}"/>
              </a:ext>
            </a:extLst>
          </p:cNvPr>
          <p:cNvGrpSpPr/>
          <p:nvPr/>
        </p:nvGrpSpPr>
        <p:grpSpPr>
          <a:xfrm>
            <a:off x="3287688" y="4508989"/>
            <a:ext cx="432048" cy="432047"/>
            <a:chOff x="3287688" y="4508989"/>
            <a:chExt cx="432048" cy="432047"/>
          </a:xfrm>
        </p:grpSpPr>
        <p:sp>
          <p:nvSpPr>
            <p:cNvPr id="125" name="フリーフォーム: 図形 124">
              <a:extLst>
                <a:ext uri="{FF2B5EF4-FFF2-40B4-BE49-F238E27FC236}">
                  <a16:creationId xmlns:a16="http://schemas.microsoft.com/office/drawing/2014/main" id="{ABA4ABBD-52C1-AC6B-4C72-62EA9478A8D4}"/>
                </a:ext>
              </a:extLst>
            </p:cNvPr>
            <p:cNvSpPr/>
            <p:nvPr/>
          </p:nvSpPr>
          <p:spPr>
            <a:xfrm>
              <a:off x="3287688" y="4599392"/>
              <a:ext cx="432048" cy="251503"/>
            </a:xfrm>
            <a:custGeom>
              <a:avLst/>
              <a:gdLst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260457 w 432048"/>
                <a:gd name="connsiteY4" fmla="*/ 150269 h 251503"/>
                <a:gd name="connsiteX5" fmla="*/ 260457 w 432048"/>
                <a:gd name="connsiteY5" fmla="*/ 201550 h 251503"/>
                <a:gd name="connsiteX6" fmla="*/ 318783 w 432048"/>
                <a:gd name="connsiteY6" fmla="*/ 201550 h 251503"/>
                <a:gd name="connsiteX7" fmla="*/ 318783 w 432048"/>
                <a:gd name="connsiteY7" fmla="*/ 150269 h 251503"/>
                <a:gd name="connsiteX8" fmla="*/ 186861 w 432048"/>
                <a:gd name="connsiteY8" fmla="*/ 150269 h 251503"/>
                <a:gd name="connsiteX9" fmla="*/ 186861 w 432048"/>
                <a:gd name="connsiteY9" fmla="*/ 201550 h 251503"/>
                <a:gd name="connsiteX10" fmla="*/ 245187 w 432048"/>
                <a:gd name="connsiteY10" fmla="*/ 201550 h 251503"/>
                <a:gd name="connsiteX11" fmla="*/ 245187 w 432048"/>
                <a:gd name="connsiteY11" fmla="*/ 150269 h 251503"/>
                <a:gd name="connsiteX12" fmla="*/ 113264 w 432048"/>
                <a:gd name="connsiteY12" fmla="*/ 150269 h 251503"/>
                <a:gd name="connsiteX13" fmla="*/ 113264 w 432048"/>
                <a:gd name="connsiteY13" fmla="*/ 201550 h 251503"/>
                <a:gd name="connsiteX14" fmla="*/ 171590 w 432048"/>
                <a:gd name="connsiteY14" fmla="*/ 201550 h 251503"/>
                <a:gd name="connsiteX15" fmla="*/ 171590 w 432048"/>
                <a:gd name="connsiteY15" fmla="*/ 150269 h 251503"/>
                <a:gd name="connsiteX16" fmla="*/ 39667 w 432048"/>
                <a:gd name="connsiteY16" fmla="*/ 150269 h 251503"/>
                <a:gd name="connsiteX17" fmla="*/ 39667 w 432048"/>
                <a:gd name="connsiteY17" fmla="*/ 201550 h 251503"/>
                <a:gd name="connsiteX18" fmla="*/ 97994 w 432048"/>
                <a:gd name="connsiteY18" fmla="*/ 201550 h 251503"/>
                <a:gd name="connsiteX19" fmla="*/ 97994 w 432048"/>
                <a:gd name="connsiteY19" fmla="*/ 150269 h 251503"/>
                <a:gd name="connsiteX20" fmla="*/ 93214 w 432048"/>
                <a:gd name="connsiteY20" fmla="*/ 0 h 251503"/>
                <a:gd name="connsiteX21" fmla="*/ 338833 w 432048"/>
                <a:gd name="connsiteY21" fmla="*/ 0 h 251503"/>
                <a:gd name="connsiteX22" fmla="*/ 432047 w 432048"/>
                <a:gd name="connsiteY22" fmla="*/ 78262 h 251503"/>
                <a:gd name="connsiteX23" fmla="*/ 432000 w 432048"/>
                <a:gd name="connsiteY23" fmla="*/ 78262 h 251503"/>
                <a:gd name="connsiteX24" fmla="*/ 432000 w 432048"/>
                <a:gd name="connsiteY24" fmla="*/ 99704 h 251503"/>
                <a:gd name="connsiteX25" fmla="*/ 432048 w 432048"/>
                <a:gd name="connsiteY25" fmla="*/ 99704 h 251503"/>
                <a:gd name="connsiteX26" fmla="*/ 432048 w 432048"/>
                <a:gd name="connsiteY26" fmla="*/ 231670 h 251503"/>
                <a:gd name="connsiteX27" fmla="*/ 412214 w 432048"/>
                <a:gd name="connsiteY27" fmla="*/ 251503 h 251503"/>
                <a:gd name="connsiteX28" fmla="*/ 19834 w 432048"/>
                <a:gd name="connsiteY28" fmla="*/ 251503 h 251503"/>
                <a:gd name="connsiteX29" fmla="*/ 0 w 432048"/>
                <a:gd name="connsiteY29" fmla="*/ 231670 h 251503"/>
                <a:gd name="connsiteX30" fmla="*/ 0 w 432048"/>
                <a:gd name="connsiteY30" fmla="*/ 150269 h 251503"/>
                <a:gd name="connsiteX31" fmla="*/ 0 w 432048"/>
                <a:gd name="connsiteY31" fmla="*/ 99704 h 251503"/>
                <a:gd name="connsiteX32" fmla="*/ 0 w 432048"/>
                <a:gd name="connsiteY32" fmla="*/ 78262 h 251503"/>
                <a:gd name="connsiteX33" fmla="*/ 0 w 432048"/>
                <a:gd name="connsiteY33" fmla="*/ 78261 h 251503"/>
                <a:gd name="connsiteX34" fmla="*/ 1 w 432048"/>
                <a:gd name="connsiteY34" fmla="*/ 78261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00 w 432048"/>
                <a:gd name="connsiteY29" fmla="*/ 99704 h 251503"/>
                <a:gd name="connsiteX30" fmla="*/ 432048 w 432048"/>
                <a:gd name="connsiteY30" fmla="*/ 99704 h 251503"/>
                <a:gd name="connsiteX31" fmla="*/ 432048 w 432048"/>
                <a:gd name="connsiteY31" fmla="*/ 231670 h 251503"/>
                <a:gd name="connsiteX32" fmla="*/ 412214 w 432048"/>
                <a:gd name="connsiteY32" fmla="*/ 251503 h 251503"/>
                <a:gd name="connsiteX33" fmla="*/ 19834 w 432048"/>
                <a:gd name="connsiteY33" fmla="*/ 251503 h 251503"/>
                <a:gd name="connsiteX34" fmla="*/ 0 w 432048"/>
                <a:gd name="connsiteY34" fmla="*/ 231670 h 251503"/>
                <a:gd name="connsiteX35" fmla="*/ 0 w 432048"/>
                <a:gd name="connsiteY35" fmla="*/ 150269 h 251503"/>
                <a:gd name="connsiteX36" fmla="*/ 0 w 432048"/>
                <a:gd name="connsiteY36" fmla="*/ 78262 h 251503"/>
                <a:gd name="connsiteX37" fmla="*/ 0 w 432048"/>
                <a:gd name="connsiteY37" fmla="*/ 78261 h 251503"/>
                <a:gd name="connsiteX38" fmla="*/ 1 w 432048"/>
                <a:gd name="connsiteY38" fmla="*/ 78261 h 251503"/>
                <a:gd name="connsiteX39" fmla="*/ 93214 w 432048"/>
                <a:gd name="connsiteY39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00 w 432048"/>
                <a:gd name="connsiteY29" fmla="*/ 99704 h 251503"/>
                <a:gd name="connsiteX30" fmla="*/ 432048 w 432048"/>
                <a:gd name="connsiteY30" fmla="*/ 99704 h 251503"/>
                <a:gd name="connsiteX31" fmla="*/ 432048 w 432048"/>
                <a:gd name="connsiteY31" fmla="*/ 231670 h 251503"/>
                <a:gd name="connsiteX32" fmla="*/ 412214 w 432048"/>
                <a:gd name="connsiteY32" fmla="*/ 251503 h 251503"/>
                <a:gd name="connsiteX33" fmla="*/ 19834 w 432048"/>
                <a:gd name="connsiteY33" fmla="*/ 251503 h 251503"/>
                <a:gd name="connsiteX34" fmla="*/ 0 w 432048"/>
                <a:gd name="connsiteY34" fmla="*/ 231670 h 251503"/>
                <a:gd name="connsiteX35" fmla="*/ 0 w 432048"/>
                <a:gd name="connsiteY35" fmla="*/ 78262 h 251503"/>
                <a:gd name="connsiteX36" fmla="*/ 0 w 432048"/>
                <a:gd name="connsiteY36" fmla="*/ 78261 h 251503"/>
                <a:gd name="connsiteX37" fmla="*/ 1 w 432048"/>
                <a:gd name="connsiteY37" fmla="*/ 78261 h 251503"/>
                <a:gd name="connsiteX38" fmla="*/ 93214 w 432048"/>
                <a:gd name="connsiteY38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00 w 432048"/>
                <a:gd name="connsiteY29" fmla="*/ 99704 h 251503"/>
                <a:gd name="connsiteX30" fmla="*/ 432048 w 432048"/>
                <a:gd name="connsiteY30" fmla="*/ 231670 h 251503"/>
                <a:gd name="connsiteX31" fmla="*/ 412214 w 432048"/>
                <a:gd name="connsiteY31" fmla="*/ 251503 h 251503"/>
                <a:gd name="connsiteX32" fmla="*/ 19834 w 432048"/>
                <a:gd name="connsiteY32" fmla="*/ 251503 h 251503"/>
                <a:gd name="connsiteX33" fmla="*/ 0 w 432048"/>
                <a:gd name="connsiteY33" fmla="*/ 231670 h 251503"/>
                <a:gd name="connsiteX34" fmla="*/ 0 w 432048"/>
                <a:gd name="connsiteY34" fmla="*/ 78262 h 251503"/>
                <a:gd name="connsiteX35" fmla="*/ 0 w 432048"/>
                <a:gd name="connsiteY35" fmla="*/ 78261 h 251503"/>
                <a:gd name="connsiteX36" fmla="*/ 1 w 432048"/>
                <a:gd name="connsiteY36" fmla="*/ 78261 h 251503"/>
                <a:gd name="connsiteX37" fmla="*/ 93214 w 432048"/>
                <a:gd name="connsiteY37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48 w 432048"/>
                <a:gd name="connsiteY29" fmla="*/ 231670 h 251503"/>
                <a:gd name="connsiteX30" fmla="*/ 412214 w 432048"/>
                <a:gd name="connsiteY30" fmla="*/ 251503 h 251503"/>
                <a:gd name="connsiteX31" fmla="*/ 19834 w 432048"/>
                <a:gd name="connsiteY31" fmla="*/ 251503 h 251503"/>
                <a:gd name="connsiteX32" fmla="*/ 0 w 432048"/>
                <a:gd name="connsiteY32" fmla="*/ 231670 h 251503"/>
                <a:gd name="connsiteX33" fmla="*/ 0 w 432048"/>
                <a:gd name="connsiteY33" fmla="*/ 78262 h 251503"/>
                <a:gd name="connsiteX34" fmla="*/ 0 w 432048"/>
                <a:gd name="connsiteY34" fmla="*/ 78261 h 251503"/>
                <a:gd name="connsiteX35" fmla="*/ 1 w 432048"/>
                <a:gd name="connsiteY35" fmla="*/ 78261 h 251503"/>
                <a:gd name="connsiteX36" fmla="*/ 93214 w 432048"/>
                <a:gd name="connsiteY36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34054 w 432048"/>
                <a:gd name="connsiteY3" fmla="*/ 150269 h 251503"/>
                <a:gd name="connsiteX4" fmla="*/ 260457 w 432048"/>
                <a:gd name="connsiteY4" fmla="*/ 150269 h 251503"/>
                <a:gd name="connsiteX5" fmla="*/ 260457 w 432048"/>
                <a:gd name="connsiteY5" fmla="*/ 201550 h 251503"/>
                <a:gd name="connsiteX6" fmla="*/ 318783 w 432048"/>
                <a:gd name="connsiteY6" fmla="*/ 201550 h 251503"/>
                <a:gd name="connsiteX7" fmla="*/ 318783 w 432048"/>
                <a:gd name="connsiteY7" fmla="*/ 150269 h 251503"/>
                <a:gd name="connsiteX8" fmla="*/ 260457 w 432048"/>
                <a:gd name="connsiteY8" fmla="*/ 150269 h 251503"/>
                <a:gd name="connsiteX9" fmla="*/ 186861 w 432048"/>
                <a:gd name="connsiteY9" fmla="*/ 150269 h 251503"/>
                <a:gd name="connsiteX10" fmla="*/ 186861 w 432048"/>
                <a:gd name="connsiteY10" fmla="*/ 201550 h 251503"/>
                <a:gd name="connsiteX11" fmla="*/ 245187 w 432048"/>
                <a:gd name="connsiteY11" fmla="*/ 201550 h 251503"/>
                <a:gd name="connsiteX12" fmla="*/ 245187 w 432048"/>
                <a:gd name="connsiteY12" fmla="*/ 150269 h 251503"/>
                <a:gd name="connsiteX13" fmla="*/ 186861 w 432048"/>
                <a:gd name="connsiteY13" fmla="*/ 150269 h 251503"/>
                <a:gd name="connsiteX14" fmla="*/ 113264 w 432048"/>
                <a:gd name="connsiteY14" fmla="*/ 150269 h 251503"/>
                <a:gd name="connsiteX15" fmla="*/ 113264 w 432048"/>
                <a:gd name="connsiteY15" fmla="*/ 201550 h 251503"/>
                <a:gd name="connsiteX16" fmla="*/ 171590 w 432048"/>
                <a:gd name="connsiteY16" fmla="*/ 201550 h 251503"/>
                <a:gd name="connsiteX17" fmla="*/ 171590 w 432048"/>
                <a:gd name="connsiteY17" fmla="*/ 150269 h 251503"/>
                <a:gd name="connsiteX18" fmla="*/ 113264 w 432048"/>
                <a:gd name="connsiteY18" fmla="*/ 150269 h 251503"/>
                <a:gd name="connsiteX19" fmla="*/ 39667 w 432048"/>
                <a:gd name="connsiteY19" fmla="*/ 150269 h 251503"/>
                <a:gd name="connsiteX20" fmla="*/ 39667 w 432048"/>
                <a:gd name="connsiteY20" fmla="*/ 201550 h 251503"/>
                <a:gd name="connsiteX21" fmla="*/ 97994 w 432048"/>
                <a:gd name="connsiteY21" fmla="*/ 201550 h 251503"/>
                <a:gd name="connsiteX22" fmla="*/ 97994 w 432048"/>
                <a:gd name="connsiteY22" fmla="*/ 150269 h 251503"/>
                <a:gd name="connsiteX23" fmla="*/ 39667 w 432048"/>
                <a:gd name="connsiteY23" fmla="*/ 150269 h 251503"/>
                <a:gd name="connsiteX24" fmla="*/ 93214 w 432048"/>
                <a:gd name="connsiteY24" fmla="*/ 0 h 251503"/>
                <a:gd name="connsiteX25" fmla="*/ 338833 w 432048"/>
                <a:gd name="connsiteY25" fmla="*/ 0 h 251503"/>
                <a:gd name="connsiteX26" fmla="*/ 432047 w 432048"/>
                <a:gd name="connsiteY26" fmla="*/ 78262 h 251503"/>
                <a:gd name="connsiteX27" fmla="*/ 432000 w 432048"/>
                <a:gd name="connsiteY27" fmla="*/ 78262 h 251503"/>
                <a:gd name="connsiteX28" fmla="*/ 432048 w 432048"/>
                <a:gd name="connsiteY28" fmla="*/ 231670 h 251503"/>
                <a:gd name="connsiteX29" fmla="*/ 412214 w 432048"/>
                <a:gd name="connsiteY29" fmla="*/ 251503 h 251503"/>
                <a:gd name="connsiteX30" fmla="*/ 19834 w 432048"/>
                <a:gd name="connsiteY30" fmla="*/ 251503 h 251503"/>
                <a:gd name="connsiteX31" fmla="*/ 0 w 432048"/>
                <a:gd name="connsiteY31" fmla="*/ 231670 h 251503"/>
                <a:gd name="connsiteX32" fmla="*/ 0 w 432048"/>
                <a:gd name="connsiteY32" fmla="*/ 78262 h 251503"/>
                <a:gd name="connsiteX33" fmla="*/ 0 w 432048"/>
                <a:gd name="connsiteY33" fmla="*/ 78261 h 251503"/>
                <a:gd name="connsiteX34" fmla="*/ 1 w 432048"/>
                <a:gd name="connsiteY34" fmla="*/ 78261 h 251503"/>
                <a:gd name="connsiteX35" fmla="*/ 93214 w 432048"/>
                <a:gd name="connsiteY35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34054 w 432048"/>
                <a:gd name="connsiteY2" fmla="*/ 150269 h 251503"/>
                <a:gd name="connsiteX3" fmla="*/ 260457 w 432048"/>
                <a:gd name="connsiteY3" fmla="*/ 150269 h 251503"/>
                <a:gd name="connsiteX4" fmla="*/ 260457 w 432048"/>
                <a:gd name="connsiteY4" fmla="*/ 201550 h 251503"/>
                <a:gd name="connsiteX5" fmla="*/ 318783 w 432048"/>
                <a:gd name="connsiteY5" fmla="*/ 201550 h 251503"/>
                <a:gd name="connsiteX6" fmla="*/ 318783 w 432048"/>
                <a:gd name="connsiteY6" fmla="*/ 150269 h 251503"/>
                <a:gd name="connsiteX7" fmla="*/ 260457 w 432048"/>
                <a:gd name="connsiteY7" fmla="*/ 150269 h 251503"/>
                <a:gd name="connsiteX8" fmla="*/ 186861 w 432048"/>
                <a:gd name="connsiteY8" fmla="*/ 150269 h 251503"/>
                <a:gd name="connsiteX9" fmla="*/ 186861 w 432048"/>
                <a:gd name="connsiteY9" fmla="*/ 201550 h 251503"/>
                <a:gd name="connsiteX10" fmla="*/ 245187 w 432048"/>
                <a:gd name="connsiteY10" fmla="*/ 201550 h 251503"/>
                <a:gd name="connsiteX11" fmla="*/ 245187 w 432048"/>
                <a:gd name="connsiteY11" fmla="*/ 150269 h 251503"/>
                <a:gd name="connsiteX12" fmla="*/ 186861 w 432048"/>
                <a:gd name="connsiteY12" fmla="*/ 150269 h 251503"/>
                <a:gd name="connsiteX13" fmla="*/ 113264 w 432048"/>
                <a:gd name="connsiteY13" fmla="*/ 150269 h 251503"/>
                <a:gd name="connsiteX14" fmla="*/ 113264 w 432048"/>
                <a:gd name="connsiteY14" fmla="*/ 201550 h 251503"/>
                <a:gd name="connsiteX15" fmla="*/ 171590 w 432048"/>
                <a:gd name="connsiteY15" fmla="*/ 201550 h 251503"/>
                <a:gd name="connsiteX16" fmla="*/ 171590 w 432048"/>
                <a:gd name="connsiteY16" fmla="*/ 150269 h 251503"/>
                <a:gd name="connsiteX17" fmla="*/ 113264 w 432048"/>
                <a:gd name="connsiteY17" fmla="*/ 150269 h 251503"/>
                <a:gd name="connsiteX18" fmla="*/ 39667 w 432048"/>
                <a:gd name="connsiteY18" fmla="*/ 150269 h 251503"/>
                <a:gd name="connsiteX19" fmla="*/ 39667 w 432048"/>
                <a:gd name="connsiteY19" fmla="*/ 201550 h 251503"/>
                <a:gd name="connsiteX20" fmla="*/ 97994 w 432048"/>
                <a:gd name="connsiteY20" fmla="*/ 201550 h 251503"/>
                <a:gd name="connsiteX21" fmla="*/ 97994 w 432048"/>
                <a:gd name="connsiteY21" fmla="*/ 150269 h 251503"/>
                <a:gd name="connsiteX22" fmla="*/ 39667 w 432048"/>
                <a:gd name="connsiteY22" fmla="*/ 150269 h 251503"/>
                <a:gd name="connsiteX23" fmla="*/ 93214 w 432048"/>
                <a:gd name="connsiteY23" fmla="*/ 0 h 251503"/>
                <a:gd name="connsiteX24" fmla="*/ 338833 w 432048"/>
                <a:gd name="connsiteY24" fmla="*/ 0 h 251503"/>
                <a:gd name="connsiteX25" fmla="*/ 432047 w 432048"/>
                <a:gd name="connsiteY25" fmla="*/ 78262 h 251503"/>
                <a:gd name="connsiteX26" fmla="*/ 432000 w 432048"/>
                <a:gd name="connsiteY26" fmla="*/ 78262 h 251503"/>
                <a:gd name="connsiteX27" fmla="*/ 432048 w 432048"/>
                <a:gd name="connsiteY27" fmla="*/ 231670 h 251503"/>
                <a:gd name="connsiteX28" fmla="*/ 412214 w 432048"/>
                <a:gd name="connsiteY28" fmla="*/ 251503 h 251503"/>
                <a:gd name="connsiteX29" fmla="*/ 19834 w 432048"/>
                <a:gd name="connsiteY29" fmla="*/ 251503 h 251503"/>
                <a:gd name="connsiteX30" fmla="*/ 0 w 432048"/>
                <a:gd name="connsiteY30" fmla="*/ 231670 h 251503"/>
                <a:gd name="connsiteX31" fmla="*/ 0 w 432048"/>
                <a:gd name="connsiteY31" fmla="*/ 78262 h 251503"/>
                <a:gd name="connsiteX32" fmla="*/ 0 w 432048"/>
                <a:gd name="connsiteY32" fmla="*/ 78261 h 251503"/>
                <a:gd name="connsiteX33" fmla="*/ 1 w 432048"/>
                <a:gd name="connsiteY33" fmla="*/ 78261 h 251503"/>
                <a:gd name="connsiteX34" fmla="*/ 93214 w 432048"/>
                <a:gd name="connsiteY34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318783 w 432048"/>
                <a:gd name="connsiteY2" fmla="*/ 201550 h 251503"/>
                <a:gd name="connsiteX3" fmla="*/ 318783 w 432048"/>
                <a:gd name="connsiteY3" fmla="*/ 150269 h 251503"/>
                <a:gd name="connsiteX4" fmla="*/ 260457 w 432048"/>
                <a:gd name="connsiteY4" fmla="*/ 150269 h 251503"/>
                <a:gd name="connsiteX5" fmla="*/ 186861 w 432048"/>
                <a:gd name="connsiteY5" fmla="*/ 150269 h 251503"/>
                <a:gd name="connsiteX6" fmla="*/ 186861 w 432048"/>
                <a:gd name="connsiteY6" fmla="*/ 201550 h 251503"/>
                <a:gd name="connsiteX7" fmla="*/ 245187 w 432048"/>
                <a:gd name="connsiteY7" fmla="*/ 201550 h 251503"/>
                <a:gd name="connsiteX8" fmla="*/ 245187 w 432048"/>
                <a:gd name="connsiteY8" fmla="*/ 150269 h 251503"/>
                <a:gd name="connsiteX9" fmla="*/ 186861 w 432048"/>
                <a:gd name="connsiteY9" fmla="*/ 150269 h 251503"/>
                <a:gd name="connsiteX10" fmla="*/ 113264 w 432048"/>
                <a:gd name="connsiteY10" fmla="*/ 150269 h 251503"/>
                <a:gd name="connsiteX11" fmla="*/ 113264 w 432048"/>
                <a:gd name="connsiteY11" fmla="*/ 201550 h 251503"/>
                <a:gd name="connsiteX12" fmla="*/ 171590 w 432048"/>
                <a:gd name="connsiteY12" fmla="*/ 201550 h 251503"/>
                <a:gd name="connsiteX13" fmla="*/ 171590 w 432048"/>
                <a:gd name="connsiteY13" fmla="*/ 150269 h 251503"/>
                <a:gd name="connsiteX14" fmla="*/ 113264 w 432048"/>
                <a:gd name="connsiteY14" fmla="*/ 150269 h 251503"/>
                <a:gd name="connsiteX15" fmla="*/ 39667 w 432048"/>
                <a:gd name="connsiteY15" fmla="*/ 150269 h 251503"/>
                <a:gd name="connsiteX16" fmla="*/ 39667 w 432048"/>
                <a:gd name="connsiteY16" fmla="*/ 201550 h 251503"/>
                <a:gd name="connsiteX17" fmla="*/ 97994 w 432048"/>
                <a:gd name="connsiteY17" fmla="*/ 201550 h 251503"/>
                <a:gd name="connsiteX18" fmla="*/ 97994 w 432048"/>
                <a:gd name="connsiteY18" fmla="*/ 150269 h 251503"/>
                <a:gd name="connsiteX19" fmla="*/ 39667 w 432048"/>
                <a:gd name="connsiteY19" fmla="*/ 150269 h 251503"/>
                <a:gd name="connsiteX20" fmla="*/ 93214 w 432048"/>
                <a:gd name="connsiteY20" fmla="*/ 0 h 251503"/>
                <a:gd name="connsiteX21" fmla="*/ 338833 w 432048"/>
                <a:gd name="connsiteY21" fmla="*/ 0 h 251503"/>
                <a:gd name="connsiteX22" fmla="*/ 432047 w 432048"/>
                <a:gd name="connsiteY22" fmla="*/ 78262 h 251503"/>
                <a:gd name="connsiteX23" fmla="*/ 432000 w 432048"/>
                <a:gd name="connsiteY23" fmla="*/ 78262 h 251503"/>
                <a:gd name="connsiteX24" fmla="*/ 432048 w 432048"/>
                <a:gd name="connsiteY24" fmla="*/ 231670 h 251503"/>
                <a:gd name="connsiteX25" fmla="*/ 412214 w 432048"/>
                <a:gd name="connsiteY25" fmla="*/ 251503 h 251503"/>
                <a:gd name="connsiteX26" fmla="*/ 19834 w 432048"/>
                <a:gd name="connsiteY26" fmla="*/ 251503 h 251503"/>
                <a:gd name="connsiteX27" fmla="*/ 0 w 432048"/>
                <a:gd name="connsiteY27" fmla="*/ 231670 h 251503"/>
                <a:gd name="connsiteX28" fmla="*/ 0 w 432048"/>
                <a:gd name="connsiteY28" fmla="*/ 78262 h 251503"/>
                <a:gd name="connsiteX29" fmla="*/ 0 w 432048"/>
                <a:gd name="connsiteY29" fmla="*/ 78261 h 251503"/>
                <a:gd name="connsiteX30" fmla="*/ 1 w 432048"/>
                <a:gd name="connsiteY30" fmla="*/ 78261 h 251503"/>
                <a:gd name="connsiteX31" fmla="*/ 93214 w 432048"/>
                <a:gd name="connsiteY31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318783 w 432048"/>
                <a:gd name="connsiteY2" fmla="*/ 201550 h 251503"/>
                <a:gd name="connsiteX3" fmla="*/ 260457 w 432048"/>
                <a:gd name="connsiteY3" fmla="*/ 150269 h 251503"/>
                <a:gd name="connsiteX4" fmla="*/ 186861 w 432048"/>
                <a:gd name="connsiteY4" fmla="*/ 150269 h 251503"/>
                <a:gd name="connsiteX5" fmla="*/ 186861 w 432048"/>
                <a:gd name="connsiteY5" fmla="*/ 201550 h 251503"/>
                <a:gd name="connsiteX6" fmla="*/ 245187 w 432048"/>
                <a:gd name="connsiteY6" fmla="*/ 201550 h 251503"/>
                <a:gd name="connsiteX7" fmla="*/ 245187 w 432048"/>
                <a:gd name="connsiteY7" fmla="*/ 150269 h 251503"/>
                <a:gd name="connsiteX8" fmla="*/ 186861 w 432048"/>
                <a:gd name="connsiteY8" fmla="*/ 150269 h 251503"/>
                <a:gd name="connsiteX9" fmla="*/ 113264 w 432048"/>
                <a:gd name="connsiteY9" fmla="*/ 150269 h 251503"/>
                <a:gd name="connsiteX10" fmla="*/ 113264 w 432048"/>
                <a:gd name="connsiteY10" fmla="*/ 201550 h 251503"/>
                <a:gd name="connsiteX11" fmla="*/ 171590 w 432048"/>
                <a:gd name="connsiteY11" fmla="*/ 201550 h 251503"/>
                <a:gd name="connsiteX12" fmla="*/ 171590 w 432048"/>
                <a:gd name="connsiteY12" fmla="*/ 150269 h 251503"/>
                <a:gd name="connsiteX13" fmla="*/ 113264 w 432048"/>
                <a:gd name="connsiteY13" fmla="*/ 150269 h 251503"/>
                <a:gd name="connsiteX14" fmla="*/ 39667 w 432048"/>
                <a:gd name="connsiteY14" fmla="*/ 150269 h 251503"/>
                <a:gd name="connsiteX15" fmla="*/ 39667 w 432048"/>
                <a:gd name="connsiteY15" fmla="*/ 201550 h 251503"/>
                <a:gd name="connsiteX16" fmla="*/ 97994 w 432048"/>
                <a:gd name="connsiteY16" fmla="*/ 201550 h 251503"/>
                <a:gd name="connsiteX17" fmla="*/ 97994 w 432048"/>
                <a:gd name="connsiteY17" fmla="*/ 150269 h 251503"/>
                <a:gd name="connsiteX18" fmla="*/ 39667 w 432048"/>
                <a:gd name="connsiteY18" fmla="*/ 150269 h 251503"/>
                <a:gd name="connsiteX19" fmla="*/ 93214 w 432048"/>
                <a:gd name="connsiteY19" fmla="*/ 0 h 251503"/>
                <a:gd name="connsiteX20" fmla="*/ 338833 w 432048"/>
                <a:gd name="connsiteY20" fmla="*/ 0 h 251503"/>
                <a:gd name="connsiteX21" fmla="*/ 432047 w 432048"/>
                <a:gd name="connsiteY21" fmla="*/ 78262 h 251503"/>
                <a:gd name="connsiteX22" fmla="*/ 432000 w 432048"/>
                <a:gd name="connsiteY22" fmla="*/ 78262 h 251503"/>
                <a:gd name="connsiteX23" fmla="*/ 432048 w 432048"/>
                <a:gd name="connsiteY23" fmla="*/ 231670 h 251503"/>
                <a:gd name="connsiteX24" fmla="*/ 412214 w 432048"/>
                <a:gd name="connsiteY24" fmla="*/ 251503 h 251503"/>
                <a:gd name="connsiteX25" fmla="*/ 19834 w 432048"/>
                <a:gd name="connsiteY25" fmla="*/ 251503 h 251503"/>
                <a:gd name="connsiteX26" fmla="*/ 0 w 432048"/>
                <a:gd name="connsiteY26" fmla="*/ 231670 h 251503"/>
                <a:gd name="connsiteX27" fmla="*/ 0 w 432048"/>
                <a:gd name="connsiteY27" fmla="*/ 78262 h 251503"/>
                <a:gd name="connsiteX28" fmla="*/ 0 w 432048"/>
                <a:gd name="connsiteY28" fmla="*/ 78261 h 251503"/>
                <a:gd name="connsiteX29" fmla="*/ 1 w 432048"/>
                <a:gd name="connsiteY29" fmla="*/ 78261 h 251503"/>
                <a:gd name="connsiteX30" fmla="*/ 93214 w 432048"/>
                <a:gd name="connsiteY30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260457 w 432048"/>
                <a:gd name="connsiteY2" fmla="*/ 150269 h 251503"/>
                <a:gd name="connsiteX3" fmla="*/ 186861 w 432048"/>
                <a:gd name="connsiteY3" fmla="*/ 150269 h 251503"/>
                <a:gd name="connsiteX4" fmla="*/ 186861 w 432048"/>
                <a:gd name="connsiteY4" fmla="*/ 201550 h 251503"/>
                <a:gd name="connsiteX5" fmla="*/ 245187 w 432048"/>
                <a:gd name="connsiteY5" fmla="*/ 201550 h 251503"/>
                <a:gd name="connsiteX6" fmla="*/ 245187 w 432048"/>
                <a:gd name="connsiteY6" fmla="*/ 150269 h 251503"/>
                <a:gd name="connsiteX7" fmla="*/ 186861 w 432048"/>
                <a:gd name="connsiteY7" fmla="*/ 150269 h 251503"/>
                <a:gd name="connsiteX8" fmla="*/ 113264 w 432048"/>
                <a:gd name="connsiteY8" fmla="*/ 150269 h 251503"/>
                <a:gd name="connsiteX9" fmla="*/ 113264 w 432048"/>
                <a:gd name="connsiteY9" fmla="*/ 201550 h 251503"/>
                <a:gd name="connsiteX10" fmla="*/ 171590 w 432048"/>
                <a:gd name="connsiteY10" fmla="*/ 201550 h 251503"/>
                <a:gd name="connsiteX11" fmla="*/ 171590 w 432048"/>
                <a:gd name="connsiteY11" fmla="*/ 150269 h 251503"/>
                <a:gd name="connsiteX12" fmla="*/ 113264 w 432048"/>
                <a:gd name="connsiteY12" fmla="*/ 150269 h 251503"/>
                <a:gd name="connsiteX13" fmla="*/ 39667 w 432048"/>
                <a:gd name="connsiteY13" fmla="*/ 150269 h 251503"/>
                <a:gd name="connsiteX14" fmla="*/ 39667 w 432048"/>
                <a:gd name="connsiteY14" fmla="*/ 201550 h 251503"/>
                <a:gd name="connsiteX15" fmla="*/ 97994 w 432048"/>
                <a:gd name="connsiteY15" fmla="*/ 201550 h 251503"/>
                <a:gd name="connsiteX16" fmla="*/ 97994 w 432048"/>
                <a:gd name="connsiteY16" fmla="*/ 150269 h 251503"/>
                <a:gd name="connsiteX17" fmla="*/ 39667 w 432048"/>
                <a:gd name="connsiteY17" fmla="*/ 150269 h 251503"/>
                <a:gd name="connsiteX18" fmla="*/ 93214 w 432048"/>
                <a:gd name="connsiteY18" fmla="*/ 0 h 251503"/>
                <a:gd name="connsiteX19" fmla="*/ 338833 w 432048"/>
                <a:gd name="connsiteY19" fmla="*/ 0 h 251503"/>
                <a:gd name="connsiteX20" fmla="*/ 432047 w 432048"/>
                <a:gd name="connsiteY20" fmla="*/ 78262 h 251503"/>
                <a:gd name="connsiteX21" fmla="*/ 432000 w 432048"/>
                <a:gd name="connsiteY21" fmla="*/ 78262 h 251503"/>
                <a:gd name="connsiteX22" fmla="*/ 432048 w 432048"/>
                <a:gd name="connsiteY22" fmla="*/ 231670 h 251503"/>
                <a:gd name="connsiteX23" fmla="*/ 412214 w 432048"/>
                <a:gd name="connsiteY23" fmla="*/ 251503 h 251503"/>
                <a:gd name="connsiteX24" fmla="*/ 19834 w 432048"/>
                <a:gd name="connsiteY24" fmla="*/ 251503 h 251503"/>
                <a:gd name="connsiteX25" fmla="*/ 0 w 432048"/>
                <a:gd name="connsiteY25" fmla="*/ 231670 h 251503"/>
                <a:gd name="connsiteX26" fmla="*/ 0 w 432048"/>
                <a:gd name="connsiteY26" fmla="*/ 78262 h 251503"/>
                <a:gd name="connsiteX27" fmla="*/ 0 w 432048"/>
                <a:gd name="connsiteY27" fmla="*/ 78261 h 251503"/>
                <a:gd name="connsiteX28" fmla="*/ 1 w 432048"/>
                <a:gd name="connsiteY28" fmla="*/ 78261 h 251503"/>
                <a:gd name="connsiteX29" fmla="*/ 93214 w 432048"/>
                <a:gd name="connsiteY29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260457 w 432048"/>
                <a:gd name="connsiteY2" fmla="*/ 150269 h 251503"/>
                <a:gd name="connsiteX3" fmla="*/ 186861 w 432048"/>
                <a:gd name="connsiteY3" fmla="*/ 150269 h 251503"/>
                <a:gd name="connsiteX4" fmla="*/ 186861 w 432048"/>
                <a:gd name="connsiteY4" fmla="*/ 201550 h 251503"/>
                <a:gd name="connsiteX5" fmla="*/ 245187 w 432048"/>
                <a:gd name="connsiteY5" fmla="*/ 201550 h 251503"/>
                <a:gd name="connsiteX6" fmla="*/ 186861 w 432048"/>
                <a:gd name="connsiteY6" fmla="*/ 150269 h 251503"/>
                <a:gd name="connsiteX7" fmla="*/ 113264 w 432048"/>
                <a:gd name="connsiteY7" fmla="*/ 150269 h 251503"/>
                <a:gd name="connsiteX8" fmla="*/ 113264 w 432048"/>
                <a:gd name="connsiteY8" fmla="*/ 201550 h 251503"/>
                <a:gd name="connsiteX9" fmla="*/ 171590 w 432048"/>
                <a:gd name="connsiteY9" fmla="*/ 201550 h 251503"/>
                <a:gd name="connsiteX10" fmla="*/ 171590 w 432048"/>
                <a:gd name="connsiteY10" fmla="*/ 150269 h 251503"/>
                <a:gd name="connsiteX11" fmla="*/ 113264 w 432048"/>
                <a:gd name="connsiteY11" fmla="*/ 150269 h 251503"/>
                <a:gd name="connsiteX12" fmla="*/ 39667 w 432048"/>
                <a:gd name="connsiteY12" fmla="*/ 150269 h 251503"/>
                <a:gd name="connsiteX13" fmla="*/ 39667 w 432048"/>
                <a:gd name="connsiteY13" fmla="*/ 201550 h 251503"/>
                <a:gd name="connsiteX14" fmla="*/ 97994 w 432048"/>
                <a:gd name="connsiteY14" fmla="*/ 201550 h 251503"/>
                <a:gd name="connsiteX15" fmla="*/ 97994 w 432048"/>
                <a:gd name="connsiteY15" fmla="*/ 150269 h 251503"/>
                <a:gd name="connsiteX16" fmla="*/ 39667 w 432048"/>
                <a:gd name="connsiteY16" fmla="*/ 150269 h 251503"/>
                <a:gd name="connsiteX17" fmla="*/ 93214 w 432048"/>
                <a:gd name="connsiteY17" fmla="*/ 0 h 251503"/>
                <a:gd name="connsiteX18" fmla="*/ 338833 w 432048"/>
                <a:gd name="connsiteY18" fmla="*/ 0 h 251503"/>
                <a:gd name="connsiteX19" fmla="*/ 432047 w 432048"/>
                <a:gd name="connsiteY19" fmla="*/ 78262 h 251503"/>
                <a:gd name="connsiteX20" fmla="*/ 432000 w 432048"/>
                <a:gd name="connsiteY20" fmla="*/ 78262 h 251503"/>
                <a:gd name="connsiteX21" fmla="*/ 432048 w 432048"/>
                <a:gd name="connsiteY21" fmla="*/ 231670 h 251503"/>
                <a:gd name="connsiteX22" fmla="*/ 412214 w 432048"/>
                <a:gd name="connsiteY22" fmla="*/ 251503 h 251503"/>
                <a:gd name="connsiteX23" fmla="*/ 19834 w 432048"/>
                <a:gd name="connsiteY23" fmla="*/ 251503 h 251503"/>
                <a:gd name="connsiteX24" fmla="*/ 0 w 432048"/>
                <a:gd name="connsiteY24" fmla="*/ 231670 h 251503"/>
                <a:gd name="connsiteX25" fmla="*/ 0 w 432048"/>
                <a:gd name="connsiteY25" fmla="*/ 78262 h 251503"/>
                <a:gd name="connsiteX26" fmla="*/ 0 w 432048"/>
                <a:gd name="connsiteY26" fmla="*/ 78261 h 251503"/>
                <a:gd name="connsiteX27" fmla="*/ 1 w 432048"/>
                <a:gd name="connsiteY27" fmla="*/ 78261 h 251503"/>
                <a:gd name="connsiteX28" fmla="*/ 93214 w 432048"/>
                <a:gd name="connsiteY28" fmla="*/ 0 h 251503"/>
                <a:gd name="connsiteX0" fmla="*/ 186861 w 432048"/>
                <a:gd name="connsiteY0" fmla="*/ 150269 h 251503"/>
                <a:gd name="connsiteX1" fmla="*/ 186861 w 432048"/>
                <a:gd name="connsiteY1" fmla="*/ 201550 h 251503"/>
                <a:gd name="connsiteX2" fmla="*/ 245187 w 432048"/>
                <a:gd name="connsiteY2" fmla="*/ 201550 h 251503"/>
                <a:gd name="connsiteX3" fmla="*/ 186861 w 432048"/>
                <a:gd name="connsiteY3" fmla="*/ 150269 h 251503"/>
                <a:gd name="connsiteX4" fmla="*/ 113264 w 432048"/>
                <a:gd name="connsiteY4" fmla="*/ 150269 h 251503"/>
                <a:gd name="connsiteX5" fmla="*/ 113264 w 432048"/>
                <a:gd name="connsiteY5" fmla="*/ 201550 h 251503"/>
                <a:gd name="connsiteX6" fmla="*/ 171590 w 432048"/>
                <a:gd name="connsiteY6" fmla="*/ 201550 h 251503"/>
                <a:gd name="connsiteX7" fmla="*/ 171590 w 432048"/>
                <a:gd name="connsiteY7" fmla="*/ 150269 h 251503"/>
                <a:gd name="connsiteX8" fmla="*/ 113264 w 432048"/>
                <a:gd name="connsiteY8" fmla="*/ 150269 h 251503"/>
                <a:gd name="connsiteX9" fmla="*/ 39667 w 432048"/>
                <a:gd name="connsiteY9" fmla="*/ 150269 h 251503"/>
                <a:gd name="connsiteX10" fmla="*/ 39667 w 432048"/>
                <a:gd name="connsiteY10" fmla="*/ 201550 h 251503"/>
                <a:gd name="connsiteX11" fmla="*/ 97994 w 432048"/>
                <a:gd name="connsiteY11" fmla="*/ 201550 h 251503"/>
                <a:gd name="connsiteX12" fmla="*/ 97994 w 432048"/>
                <a:gd name="connsiteY12" fmla="*/ 150269 h 251503"/>
                <a:gd name="connsiteX13" fmla="*/ 39667 w 432048"/>
                <a:gd name="connsiteY13" fmla="*/ 150269 h 251503"/>
                <a:gd name="connsiteX14" fmla="*/ 93214 w 432048"/>
                <a:gd name="connsiteY14" fmla="*/ 0 h 251503"/>
                <a:gd name="connsiteX15" fmla="*/ 338833 w 432048"/>
                <a:gd name="connsiteY15" fmla="*/ 0 h 251503"/>
                <a:gd name="connsiteX16" fmla="*/ 432047 w 432048"/>
                <a:gd name="connsiteY16" fmla="*/ 78262 h 251503"/>
                <a:gd name="connsiteX17" fmla="*/ 432000 w 432048"/>
                <a:gd name="connsiteY17" fmla="*/ 78262 h 251503"/>
                <a:gd name="connsiteX18" fmla="*/ 432048 w 432048"/>
                <a:gd name="connsiteY18" fmla="*/ 231670 h 251503"/>
                <a:gd name="connsiteX19" fmla="*/ 412214 w 432048"/>
                <a:gd name="connsiteY19" fmla="*/ 251503 h 251503"/>
                <a:gd name="connsiteX20" fmla="*/ 19834 w 432048"/>
                <a:gd name="connsiteY20" fmla="*/ 251503 h 251503"/>
                <a:gd name="connsiteX21" fmla="*/ 0 w 432048"/>
                <a:gd name="connsiteY21" fmla="*/ 231670 h 251503"/>
                <a:gd name="connsiteX22" fmla="*/ 0 w 432048"/>
                <a:gd name="connsiteY22" fmla="*/ 78262 h 251503"/>
                <a:gd name="connsiteX23" fmla="*/ 0 w 432048"/>
                <a:gd name="connsiteY23" fmla="*/ 78261 h 251503"/>
                <a:gd name="connsiteX24" fmla="*/ 1 w 432048"/>
                <a:gd name="connsiteY24" fmla="*/ 78261 h 251503"/>
                <a:gd name="connsiteX25" fmla="*/ 93214 w 432048"/>
                <a:gd name="connsiteY25" fmla="*/ 0 h 251503"/>
                <a:gd name="connsiteX0" fmla="*/ 186861 w 432048"/>
                <a:gd name="connsiteY0" fmla="*/ 150269 h 251503"/>
                <a:gd name="connsiteX1" fmla="*/ 186861 w 432048"/>
                <a:gd name="connsiteY1" fmla="*/ 201550 h 251503"/>
                <a:gd name="connsiteX2" fmla="*/ 186861 w 432048"/>
                <a:gd name="connsiteY2" fmla="*/ 150269 h 251503"/>
                <a:gd name="connsiteX3" fmla="*/ 113264 w 432048"/>
                <a:gd name="connsiteY3" fmla="*/ 150269 h 251503"/>
                <a:gd name="connsiteX4" fmla="*/ 113264 w 432048"/>
                <a:gd name="connsiteY4" fmla="*/ 201550 h 251503"/>
                <a:gd name="connsiteX5" fmla="*/ 171590 w 432048"/>
                <a:gd name="connsiteY5" fmla="*/ 201550 h 251503"/>
                <a:gd name="connsiteX6" fmla="*/ 171590 w 432048"/>
                <a:gd name="connsiteY6" fmla="*/ 150269 h 251503"/>
                <a:gd name="connsiteX7" fmla="*/ 113264 w 432048"/>
                <a:gd name="connsiteY7" fmla="*/ 150269 h 251503"/>
                <a:gd name="connsiteX8" fmla="*/ 39667 w 432048"/>
                <a:gd name="connsiteY8" fmla="*/ 150269 h 251503"/>
                <a:gd name="connsiteX9" fmla="*/ 39667 w 432048"/>
                <a:gd name="connsiteY9" fmla="*/ 201550 h 251503"/>
                <a:gd name="connsiteX10" fmla="*/ 97994 w 432048"/>
                <a:gd name="connsiteY10" fmla="*/ 201550 h 251503"/>
                <a:gd name="connsiteX11" fmla="*/ 97994 w 432048"/>
                <a:gd name="connsiteY11" fmla="*/ 150269 h 251503"/>
                <a:gd name="connsiteX12" fmla="*/ 39667 w 432048"/>
                <a:gd name="connsiteY12" fmla="*/ 150269 h 251503"/>
                <a:gd name="connsiteX13" fmla="*/ 93214 w 432048"/>
                <a:gd name="connsiteY13" fmla="*/ 0 h 251503"/>
                <a:gd name="connsiteX14" fmla="*/ 338833 w 432048"/>
                <a:gd name="connsiteY14" fmla="*/ 0 h 251503"/>
                <a:gd name="connsiteX15" fmla="*/ 432047 w 432048"/>
                <a:gd name="connsiteY15" fmla="*/ 78262 h 251503"/>
                <a:gd name="connsiteX16" fmla="*/ 432000 w 432048"/>
                <a:gd name="connsiteY16" fmla="*/ 78262 h 251503"/>
                <a:gd name="connsiteX17" fmla="*/ 432048 w 432048"/>
                <a:gd name="connsiteY17" fmla="*/ 231670 h 251503"/>
                <a:gd name="connsiteX18" fmla="*/ 412214 w 432048"/>
                <a:gd name="connsiteY18" fmla="*/ 251503 h 251503"/>
                <a:gd name="connsiteX19" fmla="*/ 19834 w 432048"/>
                <a:gd name="connsiteY19" fmla="*/ 251503 h 251503"/>
                <a:gd name="connsiteX20" fmla="*/ 0 w 432048"/>
                <a:gd name="connsiteY20" fmla="*/ 231670 h 251503"/>
                <a:gd name="connsiteX21" fmla="*/ 0 w 432048"/>
                <a:gd name="connsiteY21" fmla="*/ 78262 h 251503"/>
                <a:gd name="connsiteX22" fmla="*/ 0 w 432048"/>
                <a:gd name="connsiteY22" fmla="*/ 78261 h 251503"/>
                <a:gd name="connsiteX23" fmla="*/ 1 w 432048"/>
                <a:gd name="connsiteY23" fmla="*/ 78261 h 251503"/>
                <a:gd name="connsiteX24" fmla="*/ 93214 w 432048"/>
                <a:gd name="connsiteY24" fmla="*/ 0 h 251503"/>
                <a:gd name="connsiteX0" fmla="*/ 113264 w 432048"/>
                <a:gd name="connsiteY0" fmla="*/ 150269 h 251503"/>
                <a:gd name="connsiteX1" fmla="*/ 113264 w 432048"/>
                <a:gd name="connsiteY1" fmla="*/ 201550 h 251503"/>
                <a:gd name="connsiteX2" fmla="*/ 171590 w 432048"/>
                <a:gd name="connsiteY2" fmla="*/ 201550 h 251503"/>
                <a:gd name="connsiteX3" fmla="*/ 171590 w 432048"/>
                <a:gd name="connsiteY3" fmla="*/ 150269 h 251503"/>
                <a:gd name="connsiteX4" fmla="*/ 113264 w 432048"/>
                <a:gd name="connsiteY4" fmla="*/ 150269 h 251503"/>
                <a:gd name="connsiteX5" fmla="*/ 39667 w 432048"/>
                <a:gd name="connsiteY5" fmla="*/ 150269 h 251503"/>
                <a:gd name="connsiteX6" fmla="*/ 39667 w 432048"/>
                <a:gd name="connsiteY6" fmla="*/ 201550 h 251503"/>
                <a:gd name="connsiteX7" fmla="*/ 97994 w 432048"/>
                <a:gd name="connsiteY7" fmla="*/ 201550 h 251503"/>
                <a:gd name="connsiteX8" fmla="*/ 97994 w 432048"/>
                <a:gd name="connsiteY8" fmla="*/ 150269 h 251503"/>
                <a:gd name="connsiteX9" fmla="*/ 39667 w 432048"/>
                <a:gd name="connsiteY9" fmla="*/ 150269 h 251503"/>
                <a:gd name="connsiteX10" fmla="*/ 93214 w 432048"/>
                <a:gd name="connsiteY10" fmla="*/ 0 h 251503"/>
                <a:gd name="connsiteX11" fmla="*/ 338833 w 432048"/>
                <a:gd name="connsiteY11" fmla="*/ 0 h 251503"/>
                <a:gd name="connsiteX12" fmla="*/ 432047 w 432048"/>
                <a:gd name="connsiteY12" fmla="*/ 78262 h 251503"/>
                <a:gd name="connsiteX13" fmla="*/ 432000 w 432048"/>
                <a:gd name="connsiteY13" fmla="*/ 78262 h 251503"/>
                <a:gd name="connsiteX14" fmla="*/ 432048 w 432048"/>
                <a:gd name="connsiteY14" fmla="*/ 231670 h 251503"/>
                <a:gd name="connsiteX15" fmla="*/ 412214 w 432048"/>
                <a:gd name="connsiteY15" fmla="*/ 251503 h 251503"/>
                <a:gd name="connsiteX16" fmla="*/ 19834 w 432048"/>
                <a:gd name="connsiteY16" fmla="*/ 251503 h 251503"/>
                <a:gd name="connsiteX17" fmla="*/ 0 w 432048"/>
                <a:gd name="connsiteY17" fmla="*/ 231670 h 251503"/>
                <a:gd name="connsiteX18" fmla="*/ 0 w 432048"/>
                <a:gd name="connsiteY18" fmla="*/ 78262 h 251503"/>
                <a:gd name="connsiteX19" fmla="*/ 0 w 432048"/>
                <a:gd name="connsiteY19" fmla="*/ 78261 h 251503"/>
                <a:gd name="connsiteX20" fmla="*/ 1 w 432048"/>
                <a:gd name="connsiteY20" fmla="*/ 78261 h 251503"/>
                <a:gd name="connsiteX21" fmla="*/ 93214 w 432048"/>
                <a:gd name="connsiteY21" fmla="*/ 0 h 251503"/>
                <a:gd name="connsiteX0" fmla="*/ 113264 w 432048"/>
                <a:gd name="connsiteY0" fmla="*/ 150269 h 251503"/>
                <a:gd name="connsiteX1" fmla="*/ 113264 w 432048"/>
                <a:gd name="connsiteY1" fmla="*/ 201550 h 251503"/>
                <a:gd name="connsiteX2" fmla="*/ 171590 w 432048"/>
                <a:gd name="connsiteY2" fmla="*/ 201550 h 251503"/>
                <a:gd name="connsiteX3" fmla="*/ 113264 w 432048"/>
                <a:gd name="connsiteY3" fmla="*/ 150269 h 251503"/>
                <a:gd name="connsiteX4" fmla="*/ 39667 w 432048"/>
                <a:gd name="connsiteY4" fmla="*/ 150269 h 251503"/>
                <a:gd name="connsiteX5" fmla="*/ 39667 w 432048"/>
                <a:gd name="connsiteY5" fmla="*/ 201550 h 251503"/>
                <a:gd name="connsiteX6" fmla="*/ 97994 w 432048"/>
                <a:gd name="connsiteY6" fmla="*/ 201550 h 251503"/>
                <a:gd name="connsiteX7" fmla="*/ 97994 w 432048"/>
                <a:gd name="connsiteY7" fmla="*/ 150269 h 251503"/>
                <a:gd name="connsiteX8" fmla="*/ 39667 w 432048"/>
                <a:gd name="connsiteY8" fmla="*/ 150269 h 251503"/>
                <a:gd name="connsiteX9" fmla="*/ 93214 w 432048"/>
                <a:gd name="connsiteY9" fmla="*/ 0 h 251503"/>
                <a:gd name="connsiteX10" fmla="*/ 338833 w 432048"/>
                <a:gd name="connsiteY10" fmla="*/ 0 h 251503"/>
                <a:gd name="connsiteX11" fmla="*/ 432047 w 432048"/>
                <a:gd name="connsiteY11" fmla="*/ 78262 h 251503"/>
                <a:gd name="connsiteX12" fmla="*/ 432000 w 432048"/>
                <a:gd name="connsiteY12" fmla="*/ 78262 h 251503"/>
                <a:gd name="connsiteX13" fmla="*/ 432048 w 432048"/>
                <a:gd name="connsiteY13" fmla="*/ 231670 h 251503"/>
                <a:gd name="connsiteX14" fmla="*/ 412214 w 432048"/>
                <a:gd name="connsiteY14" fmla="*/ 251503 h 251503"/>
                <a:gd name="connsiteX15" fmla="*/ 19834 w 432048"/>
                <a:gd name="connsiteY15" fmla="*/ 251503 h 251503"/>
                <a:gd name="connsiteX16" fmla="*/ 0 w 432048"/>
                <a:gd name="connsiteY16" fmla="*/ 231670 h 251503"/>
                <a:gd name="connsiteX17" fmla="*/ 0 w 432048"/>
                <a:gd name="connsiteY17" fmla="*/ 78262 h 251503"/>
                <a:gd name="connsiteX18" fmla="*/ 0 w 432048"/>
                <a:gd name="connsiteY18" fmla="*/ 78261 h 251503"/>
                <a:gd name="connsiteX19" fmla="*/ 1 w 432048"/>
                <a:gd name="connsiteY19" fmla="*/ 78261 h 251503"/>
                <a:gd name="connsiteX20" fmla="*/ 93214 w 432048"/>
                <a:gd name="connsiteY20" fmla="*/ 0 h 251503"/>
                <a:gd name="connsiteX0" fmla="*/ 113264 w 432048"/>
                <a:gd name="connsiteY0" fmla="*/ 150269 h 251503"/>
                <a:gd name="connsiteX1" fmla="*/ 113264 w 432048"/>
                <a:gd name="connsiteY1" fmla="*/ 201550 h 251503"/>
                <a:gd name="connsiteX2" fmla="*/ 113264 w 432048"/>
                <a:gd name="connsiteY2" fmla="*/ 150269 h 251503"/>
                <a:gd name="connsiteX3" fmla="*/ 39667 w 432048"/>
                <a:gd name="connsiteY3" fmla="*/ 150269 h 251503"/>
                <a:gd name="connsiteX4" fmla="*/ 39667 w 432048"/>
                <a:gd name="connsiteY4" fmla="*/ 201550 h 251503"/>
                <a:gd name="connsiteX5" fmla="*/ 97994 w 432048"/>
                <a:gd name="connsiteY5" fmla="*/ 201550 h 251503"/>
                <a:gd name="connsiteX6" fmla="*/ 97994 w 432048"/>
                <a:gd name="connsiteY6" fmla="*/ 150269 h 251503"/>
                <a:gd name="connsiteX7" fmla="*/ 39667 w 432048"/>
                <a:gd name="connsiteY7" fmla="*/ 150269 h 251503"/>
                <a:gd name="connsiteX8" fmla="*/ 93214 w 432048"/>
                <a:gd name="connsiteY8" fmla="*/ 0 h 251503"/>
                <a:gd name="connsiteX9" fmla="*/ 338833 w 432048"/>
                <a:gd name="connsiteY9" fmla="*/ 0 h 251503"/>
                <a:gd name="connsiteX10" fmla="*/ 432047 w 432048"/>
                <a:gd name="connsiteY10" fmla="*/ 78262 h 251503"/>
                <a:gd name="connsiteX11" fmla="*/ 432000 w 432048"/>
                <a:gd name="connsiteY11" fmla="*/ 78262 h 251503"/>
                <a:gd name="connsiteX12" fmla="*/ 432048 w 432048"/>
                <a:gd name="connsiteY12" fmla="*/ 231670 h 251503"/>
                <a:gd name="connsiteX13" fmla="*/ 412214 w 432048"/>
                <a:gd name="connsiteY13" fmla="*/ 251503 h 251503"/>
                <a:gd name="connsiteX14" fmla="*/ 19834 w 432048"/>
                <a:gd name="connsiteY14" fmla="*/ 251503 h 251503"/>
                <a:gd name="connsiteX15" fmla="*/ 0 w 432048"/>
                <a:gd name="connsiteY15" fmla="*/ 231670 h 251503"/>
                <a:gd name="connsiteX16" fmla="*/ 0 w 432048"/>
                <a:gd name="connsiteY16" fmla="*/ 78262 h 251503"/>
                <a:gd name="connsiteX17" fmla="*/ 0 w 432048"/>
                <a:gd name="connsiteY17" fmla="*/ 78261 h 251503"/>
                <a:gd name="connsiteX18" fmla="*/ 1 w 432048"/>
                <a:gd name="connsiteY18" fmla="*/ 78261 h 251503"/>
                <a:gd name="connsiteX19" fmla="*/ 93214 w 432048"/>
                <a:gd name="connsiteY19" fmla="*/ 0 h 251503"/>
                <a:gd name="connsiteX0" fmla="*/ 39667 w 432048"/>
                <a:gd name="connsiteY0" fmla="*/ 150269 h 251503"/>
                <a:gd name="connsiteX1" fmla="*/ 39667 w 432048"/>
                <a:gd name="connsiteY1" fmla="*/ 201550 h 251503"/>
                <a:gd name="connsiteX2" fmla="*/ 97994 w 432048"/>
                <a:gd name="connsiteY2" fmla="*/ 201550 h 251503"/>
                <a:gd name="connsiteX3" fmla="*/ 97994 w 432048"/>
                <a:gd name="connsiteY3" fmla="*/ 150269 h 251503"/>
                <a:gd name="connsiteX4" fmla="*/ 39667 w 432048"/>
                <a:gd name="connsiteY4" fmla="*/ 150269 h 251503"/>
                <a:gd name="connsiteX5" fmla="*/ 93214 w 432048"/>
                <a:gd name="connsiteY5" fmla="*/ 0 h 251503"/>
                <a:gd name="connsiteX6" fmla="*/ 338833 w 432048"/>
                <a:gd name="connsiteY6" fmla="*/ 0 h 251503"/>
                <a:gd name="connsiteX7" fmla="*/ 432047 w 432048"/>
                <a:gd name="connsiteY7" fmla="*/ 78262 h 251503"/>
                <a:gd name="connsiteX8" fmla="*/ 432000 w 432048"/>
                <a:gd name="connsiteY8" fmla="*/ 78262 h 251503"/>
                <a:gd name="connsiteX9" fmla="*/ 432048 w 432048"/>
                <a:gd name="connsiteY9" fmla="*/ 231670 h 251503"/>
                <a:gd name="connsiteX10" fmla="*/ 412214 w 432048"/>
                <a:gd name="connsiteY10" fmla="*/ 251503 h 251503"/>
                <a:gd name="connsiteX11" fmla="*/ 19834 w 432048"/>
                <a:gd name="connsiteY11" fmla="*/ 251503 h 251503"/>
                <a:gd name="connsiteX12" fmla="*/ 0 w 432048"/>
                <a:gd name="connsiteY12" fmla="*/ 231670 h 251503"/>
                <a:gd name="connsiteX13" fmla="*/ 0 w 432048"/>
                <a:gd name="connsiteY13" fmla="*/ 78262 h 251503"/>
                <a:gd name="connsiteX14" fmla="*/ 0 w 432048"/>
                <a:gd name="connsiteY14" fmla="*/ 78261 h 251503"/>
                <a:gd name="connsiteX15" fmla="*/ 1 w 432048"/>
                <a:gd name="connsiteY15" fmla="*/ 78261 h 251503"/>
                <a:gd name="connsiteX16" fmla="*/ 93214 w 432048"/>
                <a:gd name="connsiteY16" fmla="*/ 0 h 251503"/>
                <a:gd name="connsiteX0" fmla="*/ 39667 w 432048"/>
                <a:gd name="connsiteY0" fmla="*/ 150269 h 251503"/>
                <a:gd name="connsiteX1" fmla="*/ 39667 w 432048"/>
                <a:gd name="connsiteY1" fmla="*/ 201550 h 251503"/>
                <a:gd name="connsiteX2" fmla="*/ 97994 w 432048"/>
                <a:gd name="connsiteY2" fmla="*/ 201550 h 251503"/>
                <a:gd name="connsiteX3" fmla="*/ 39667 w 432048"/>
                <a:gd name="connsiteY3" fmla="*/ 150269 h 251503"/>
                <a:gd name="connsiteX4" fmla="*/ 93214 w 432048"/>
                <a:gd name="connsiteY4" fmla="*/ 0 h 251503"/>
                <a:gd name="connsiteX5" fmla="*/ 338833 w 432048"/>
                <a:gd name="connsiteY5" fmla="*/ 0 h 251503"/>
                <a:gd name="connsiteX6" fmla="*/ 432047 w 432048"/>
                <a:gd name="connsiteY6" fmla="*/ 78262 h 251503"/>
                <a:gd name="connsiteX7" fmla="*/ 432000 w 432048"/>
                <a:gd name="connsiteY7" fmla="*/ 78262 h 251503"/>
                <a:gd name="connsiteX8" fmla="*/ 432048 w 432048"/>
                <a:gd name="connsiteY8" fmla="*/ 231670 h 251503"/>
                <a:gd name="connsiteX9" fmla="*/ 412214 w 432048"/>
                <a:gd name="connsiteY9" fmla="*/ 251503 h 251503"/>
                <a:gd name="connsiteX10" fmla="*/ 19834 w 432048"/>
                <a:gd name="connsiteY10" fmla="*/ 251503 h 251503"/>
                <a:gd name="connsiteX11" fmla="*/ 0 w 432048"/>
                <a:gd name="connsiteY11" fmla="*/ 231670 h 251503"/>
                <a:gd name="connsiteX12" fmla="*/ 0 w 432048"/>
                <a:gd name="connsiteY12" fmla="*/ 78262 h 251503"/>
                <a:gd name="connsiteX13" fmla="*/ 0 w 432048"/>
                <a:gd name="connsiteY13" fmla="*/ 78261 h 251503"/>
                <a:gd name="connsiteX14" fmla="*/ 1 w 432048"/>
                <a:gd name="connsiteY14" fmla="*/ 78261 h 251503"/>
                <a:gd name="connsiteX15" fmla="*/ 93214 w 432048"/>
                <a:gd name="connsiteY15" fmla="*/ 0 h 251503"/>
                <a:gd name="connsiteX0" fmla="*/ 39667 w 432048"/>
                <a:gd name="connsiteY0" fmla="*/ 150269 h 251503"/>
                <a:gd name="connsiteX1" fmla="*/ 39667 w 432048"/>
                <a:gd name="connsiteY1" fmla="*/ 201550 h 251503"/>
                <a:gd name="connsiteX2" fmla="*/ 39667 w 432048"/>
                <a:gd name="connsiteY2" fmla="*/ 150269 h 251503"/>
                <a:gd name="connsiteX3" fmla="*/ 93214 w 432048"/>
                <a:gd name="connsiteY3" fmla="*/ 0 h 251503"/>
                <a:gd name="connsiteX4" fmla="*/ 338833 w 432048"/>
                <a:gd name="connsiteY4" fmla="*/ 0 h 251503"/>
                <a:gd name="connsiteX5" fmla="*/ 432047 w 432048"/>
                <a:gd name="connsiteY5" fmla="*/ 78262 h 251503"/>
                <a:gd name="connsiteX6" fmla="*/ 432000 w 432048"/>
                <a:gd name="connsiteY6" fmla="*/ 78262 h 251503"/>
                <a:gd name="connsiteX7" fmla="*/ 432048 w 432048"/>
                <a:gd name="connsiteY7" fmla="*/ 231670 h 251503"/>
                <a:gd name="connsiteX8" fmla="*/ 412214 w 432048"/>
                <a:gd name="connsiteY8" fmla="*/ 251503 h 251503"/>
                <a:gd name="connsiteX9" fmla="*/ 19834 w 432048"/>
                <a:gd name="connsiteY9" fmla="*/ 251503 h 251503"/>
                <a:gd name="connsiteX10" fmla="*/ 0 w 432048"/>
                <a:gd name="connsiteY10" fmla="*/ 231670 h 251503"/>
                <a:gd name="connsiteX11" fmla="*/ 0 w 432048"/>
                <a:gd name="connsiteY11" fmla="*/ 78262 h 251503"/>
                <a:gd name="connsiteX12" fmla="*/ 0 w 432048"/>
                <a:gd name="connsiteY12" fmla="*/ 78261 h 251503"/>
                <a:gd name="connsiteX13" fmla="*/ 1 w 432048"/>
                <a:gd name="connsiteY13" fmla="*/ 78261 h 251503"/>
                <a:gd name="connsiteX14" fmla="*/ 93214 w 432048"/>
                <a:gd name="connsiteY14" fmla="*/ 0 h 251503"/>
                <a:gd name="connsiteX0" fmla="*/ 93214 w 432048"/>
                <a:gd name="connsiteY0" fmla="*/ 0 h 251503"/>
                <a:gd name="connsiteX1" fmla="*/ 338833 w 432048"/>
                <a:gd name="connsiteY1" fmla="*/ 0 h 251503"/>
                <a:gd name="connsiteX2" fmla="*/ 432047 w 432048"/>
                <a:gd name="connsiteY2" fmla="*/ 78262 h 251503"/>
                <a:gd name="connsiteX3" fmla="*/ 432000 w 432048"/>
                <a:gd name="connsiteY3" fmla="*/ 78262 h 251503"/>
                <a:gd name="connsiteX4" fmla="*/ 432048 w 432048"/>
                <a:gd name="connsiteY4" fmla="*/ 231670 h 251503"/>
                <a:gd name="connsiteX5" fmla="*/ 412214 w 432048"/>
                <a:gd name="connsiteY5" fmla="*/ 251503 h 251503"/>
                <a:gd name="connsiteX6" fmla="*/ 19834 w 432048"/>
                <a:gd name="connsiteY6" fmla="*/ 251503 h 251503"/>
                <a:gd name="connsiteX7" fmla="*/ 0 w 432048"/>
                <a:gd name="connsiteY7" fmla="*/ 231670 h 251503"/>
                <a:gd name="connsiteX8" fmla="*/ 0 w 432048"/>
                <a:gd name="connsiteY8" fmla="*/ 78262 h 251503"/>
                <a:gd name="connsiteX9" fmla="*/ 0 w 432048"/>
                <a:gd name="connsiteY9" fmla="*/ 78261 h 251503"/>
                <a:gd name="connsiteX10" fmla="*/ 1 w 432048"/>
                <a:gd name="connsiteY10" fmla="*/ 78261 h 251503"/>
                <a:gd name="connsiteX11" fmla="*/ 93214 w 432048"/>
                <a:gd name="connsiteY11" fmla="*/ 0 h 251503"/>
                <a:gd name="connsiteX0" fmla="*/ 93214 w 432048"/>
                <a:gd name="connsiteY0" fmla="*/ 0 h 251503"/>
                <a:gd name="connsiteX1" fmla="*/ 338833 w 432048"/>
                <a:gd name="connsiteY1" fmla="*/ 0 h 251503"/>
                <a:gd name="connsiteX2" fmla="*/ 432047 w 432048"/>
                <a:gd name="connsiteY2" fmla="*/ 78262 h 251503"/>
                <a:gd name="connsiteX3" fmla="*/ 432048 w 432048"/>
                <a:gd name="connsiteY3" fmla="*/ 231670 h 251503"/>
                <a:gd name="connsiteX4" fmla="*/ 412214 w 432048"/>
                <a:gd name="connsiteY4" fmla="*/ 251503 h 251503"/>
                <a:gd name="connsiteX5" fmla="*/ 19834 w 432048"/>
                <a:gd name="connsiteY5" fmla="*/ 251503 h 251503"/>
                <a:gd name="connsiteX6" fmla="*/ 0 w 432048"/>
                <a:gd name="connsiteY6" fmla="*/ 231670 h 251503"/>
                <a:gd name="connsiteX7" fmla="*/ 0 w 432048"/>
                <a:gd name="connsiteY7" fmla="*/ 78262 h 251503"/>
                <a:gd name="connsiteX8" fmla="*/ 0 w 432048"/>
                <a:gd name="connsiteY8" fmla="*/ 78261 h 251503"/>
                <a:gd name="connsiteX9" fmla="*/ 1 w 432048"/>
                <a:gd name="connsiteY9" fmla="*/ 78261 h 251503"/>
                <a:gd name="connsiteX10" fmla="*/ 93214 w 432048"/>
                <a:gd name="connsiteY10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2048" h="251503">
                  <a:moveTo>
                    <a:pt x="93214" y="0"/>
                  </a:moveTo>
                  <a:lnTo>
                    <a:pt x="338833" y="0"/>
                  </a:lnTo>
                  <a:lnTo>
                    <a:pt x="432047" y="78262"/>
                  </a:lnTo>
                  <a:cubicBezTo>
                    <a:pt x="432047" y="129398"/>
                    <a:pt x="432048" y="180534"/>
                    <a:pt x="432048" y="231670"/>
                  </a:cubicBezTo>
                  <a:cubicBezTo>
                    <a:pt x="432048" y="242624"/>
                    <a:pt x="423168" y="251503"/>
                    <a:pt x="412214" y="251503"/>
                  </a:cubicBezTo>
                  <a:lnTo>
                    <a:pt x="19834" y="251503"/>
                  </a:lnTo>
                  <a:cubicBezTo>
                    <a:pt x="8880" y="251503"/>
                    <a:pt x="0" y="242624"/>
                    <a:pt x="0" y="231670"/>
                  </a:cubicBezTo>
                  <a:lnTo>
                    <a:pt x="0" y="78262"/>
                  </a:lnTo>
                  <a:lnTo>
                    <a:pt x="0" y="78261"/>
                  </a:lnTo>
                  <a:lnTo>
                    <a:pt x="1" y="78261"/>
                  </a:lnTo>
                  <a:lnTo>
                    <a:pt x="93214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D76C299B-B5A8-06B2-1566-E53D8C69F42E}"/>
                </a:ext>
              </a:extLst>
            </p:cNvPr>
            <p:cNvGrpSpPr/>
            <p:nvPr/>
          </p:nvGrpSpPr>
          <p:grpSpPr>
            <a:xfrm>
              <a:off x="3287688" y="4599261"/>
              <a:ext cx="432048" cy="251503"/>
              <a:chOff x="3287688" y="4599261"/>
              <a:chExt cx="432048" cy="251503"/>
            </a:xfrm>
          </p:grpSpPr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CDB71FAF-2350-57CC-4BB9-9983539FA48F}"/>
                  </a:ext>
                </a:extLst>
              </p:cNvPr>
              <p:cNvSpPr/>
              <p:nvPr/>
            </p:nvSpPr>
            <p:spPr>
              <a:xfrm>
                <a:off x="3287688" y="4599261"/>
                <a:ext cx="432047" cy="78261"/>
              </a:xfrm>
              <a:custGeom>
                <a:avLst/>
                <a:gdLst>
                  <a:gd name="connsiteX0" fmla="*/ 1129320 w 1440000"/>
                  <a:gd name="connsiteY0" fmla="*/ 0 h 260842"/>
                  <a:gd name="connsiteX1" fmla="*/ 310680 w 1440000"/>
                  <a:gd name="connsiteY1" fmla="*/ 0 h 260842"/>
                  <a:gd name="connsiteX2" fmla="*/ 0 w 1440000"/>
                  <a:gd name="connsiteY2" fmla="*/ 260843 h 260842"/>
                  <a:gd name="connsiteX3" fmla="*/ 1440000 w 1440000"/>
                  <a:gd name="connsiteY3" fmla="*/ 260843 h 26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260842">
                    <a:moveTo>
                      <a:pt x="1129320" y="0"/>
                    </a:moveTo>
                    <a:lnTo>
                      <a:pt x="310680" y="0"/>
                    </a:lnTo>
                    <a:lnTo>
                      <a:pt x="0" y="260843"/>
                    </a:lnTo>
                    <a:lnTo>
                      <a:pt x="1440000" y="260843"/>
                    </a:lnTo>
                    <a:close/>
                  </a:path>
                </a:pathLst>
              </a:custGeom>
              <a:solidFill>
                <a:srgbClr val="4B4B4B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1" name="フリーフォーム: 図形 80">
                <a:extLst>
                  <a:ext uri="{FF2B5EF4-FFF2-40B4-BE49-F238E27FC236}">
                    <a16:creationId xmlns:a16="http://schemas.microsoft.com/office/drawing/2014/main" id="{8372B994-E170-5A0D-819E-659C064ED68E}"/>
                  </a:ext>
                </a:extLst>
              </p:cNvPr>
              <p:cNvSpPr/>
              <p:nvPr/>
            </p:nvSpPr>
            <p:spPr>
              <a:xfrm>
                <a:off x="3287688" y="4698965"/>
                <a:ext cx="432048" cy="151799"/>
              </a:xfrm>
              <a:custGeom>
                <a:avLst/>
                <a:gdLst>
                  <a:gd name="connsiteX0" fmla="*/ 1113390 w 1440003"/>
                  <a:gd name="connsiteY0" fmla="*/ 145049 h 505943"/>
                  <a:gd name="connsiteX1" fmla="*/ 1113390 w 1440003"/>
                  <a:gd name="connsiteY1" fmla="*/ 339449 h 505943"/>
                  <a:gd name="connsiteX2" fmla="*/ 1307790 w 1440003"/>
                  <a:gd name="connsiteY2" fmla="*/ 339449 h 505943"/>
                  <a:gd name="connsiteX3" fmla="*/ 1307790 w 1440003"/>
                  <a:gd name="connsiteY3" fmla="*/ 145049 h 505943"/>
                  <a:gd name="connsiteX4" fmla="*/ 868095 w 1440003"/>
                  <a:gd name="connsiteY4" fmla="*/ 145049 h 505943"/>
                  <a:gd name="connsiteX5" fmla="*/ 868095 w 1440003"/>
                  <a:gd name="connsiteY5" fmla="*/ 339449 h 505943"/>
                  <a:gd name="connsiteX6" fmla="*/ 1062495 w 1440003"/>
                  <a:gd name="connsiteY6" fmla="*/ 339449 h 505943"/>
                  <a:gd name="connsiteX7" fmla="*/ 1062495 w 1440003"/>
                  <a:gd name="connsiteY7" fmla="*/ 145049 h 505943"/>
                  <a:gd name="connsiteX8" fmla="*/ 622800 w 1440003"/>
                  <a:gd name="connsiteY8" fmla="*/ 145049 h 505943"/>
                  <a:gd name="connsiteX9" fmla="*/ 622800 w 1440003"/>
                  <a:gd name="connsiteY9" fmla="*/ 339449 h 505943"/>
                  <a:gd name="connsiteX10" fmla="*/ 817200 w 1440003"/>
                  <a:gd name="connsiteY10" fmla="*/ 339449 h 505943"/>
                  <a:gd name="connsiteX11" fmla="*/ 817200 w 1440003"/>
                  <a:gd name="connsiteY11" fmla="*/ 145049 h 505943"/>
                  <a:gd name="connsiteX12" fmla="*/ 377505 w 1440003"/>
                  <a:gd name="connsiteY12" fmla="*/ 145049 h 505943"/>
                  <a:gd name="connsiteX13" fmla="*/ 377505 w 1440003"/>
                  <a:gd name="connsiteY13" fmla="*/ 339449 h 505943"/>
                  <a:gd name="connsiteX14" fmla="*/ 571905 w 1440003"/>
                  <a:gd name="connsiteY14" fmla="*/ 339449 h 505943"/>
                  <a:gd name="connsiteX15" fmla="*/ 571905 w 1440003"/>
                  <a:gd name="connsiteY15" fmla="*/ 145049 h 505943"/>
                  <a:gd name="connsiteX16" fmla="*/ 132210 w 1440003"/>
                  <a:gd name="connsiteY16" fmla="*/ 145049 h 505943"/>
                  <a:gd name="connsiteX17" fmla="*/ 132210 w 1440003"/>
                  <a:gd name="connsiteY17" fmla="*/ 339449 h 505943"/>
                  <a:gd name="connsiteX18" fmla="*/ 326610 w 1440003"/>
                  <a:gd name="connsiteY18" fmla="*/ 339449 h 505943"/>
                  <a:gd name="connsiteX19" fmla="*/ 326610 w 1440003"/>
                  <a:gd name="connsiteY19" fmla="*/ 145049 h 505943"/>
                  <a:gd name="connsiteX20" fmla="*/ 0 w 1440003"/>
                  <a:gd name="connsiteY20" fmla="*/ 0 h 505943"/>
                  <a:gd name="connsiteX21" fmla="*/ 1440003 w 1440003"/>
                  <a:gd name="connsiteY21" fmla="*/ 0 h 505943"/>
                  <a:gd name="connsiteX22" fmla="*/ 1440003 w 1440003"/>
                  <a:gd name="connsiteY22" fmla="*/ 439838 h 505943"/>
                  <a:gd name="connsiteX23" fmla="*/ 1373898 w 1440003"/>
                  <a:gd name="connsiteY23" fmla="*/ 505943 h 505943"/>
                  <a:gd name="connsiteX24" fmla="*/ 66105 w 1440003"/>
                  <a:gd name="connsiteY24" fmla="*/ 505943 h 505943"/>
                  <a:gd name="connsiteX25" fmla="*/ 0 w 1440003"/>
                  <a:gd name="connsiteY25" fmla="*/ 439838 h 50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0003" h="505943">
                    <a:moveTo>
                      <a:pt x="1113390" y="145049"/>
                    </a:moveTo>
                    <a:lnTo>
                      <a:pt x="1113390" y="339449"/>
                    </a:lnTo>
                    <a:lnTo>
                      <a:pt x="1307790" y="339449"/>
                    </a:lnTo>
                    <a:lnTo>
                      <a:pt x="1307790" y="145049"/>
                    </a:lnTo>
                    <a:close/>
                    <a:moveTo>
                      <a:pt x="868095" y="145049"/>
                    </a:moveTo>
                    <a:lnTo>
                      <a:pt x="868095" y="339449"/>
                    </a:lnTo>
                    <a:lnTo>
                      <a:pt x="1062495" y="339449"/>
                    </a:lnTo>
                    <a:lnTo>
                      <a:pt x="1062495" y="145049"/>
                    </a:lnTo>
                    <a:close/>
                    <a:moveTo>
                      <a:pt x="622800" y="145049"/>
                    </a:moveTo>
                    <a:lnTo>
                      <a:pt x="622800" y="339449"/>
                    </a:lnTo>
                    <a:lnTo>
                      <a:pt x="817200" y="339449"/>
                    </a:lnTo>
                    <a:lnTo>
                      <a:pt x="817200" y="145049"/>
                    </a:lnTo>
                    <a:close/>
                    <a:moveTo>
                      <a:pt x="377505" y="145049"/>
                    </a:moveTo>
                    <a:lnTo>
                      <a:pt x="377505" y="339449"/>
                    </a:lnTo>
                    <a:lnTo>
                      <a:pt x="571905" y="339449"/>
                    </a:lnTo>
                    <a:lnTo>
                      <a:pt x="571905" y="145049"/>
                    </a:lnTo>
                    <a:close/>
                    <a:moveTo>
                      <a:pt x="132210" y="145049"/>
                    </a:moveTo>
                    <a:lnTo>
                      <a:pt x="132210" y="339449"/>
                    </a:lnTo>
                    <a:lnTo>
                      <a:pt x="326610" y="339449"/>
                    </a:lnTo>
                    <a:lnTo>
                      <a:pt x="326610" y="145049"/>
                    </a:lnTo>
                    <a:close/>
                    <a:moveTo>
                      <a:pt x="0" y="0"/>
                    </a:moveTo>
                    <a:lnTo>
                      <a:pt x="1440003" y="0"/>
                    </a:lnTo>
                    <a:lnTo>
                      <a:pt x="1440003" y="439838"/>
                    </a:lnTo>
                    <a:cubicBezTo>
                      <a:pt x="1440003" y="476348"/>
                      <a:pt x="1410407" y="505943"/>
                      <a:pt x="1373898" y="505943"/>
                    </a:cubicBezTo>
                    <a:lnTo>
                      <a:pt x="66105" y="505943"/>
                    </a:lnTo>
                    <a:cubicBezTo>
                      <a:pt x="29596" y="505943"/>
                      <a:pt x="0" y="476348"/>
                      <a:pt x="0" y="439838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BCEE561-9217-FD59-E2C2-52CDC387C5E3}"/>
                </a:ext>
              </a:extLst>
            </p:cNvPr>
            <p:cNvSpPr/>
            <p:nvPr/>
          </p:nvSpPr>
          <p:spPr>
            <a:xfrm>
              <a:off x="3287688" y="4508989"/>
              <a:ext cx="432047" cy="432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FD8F3671-F140-D087-00DA-B5B94FEB8930}"/>
              </a:ext>
            </a:extLst>
          </p:cNvPr>
          <p:cNvGrpSpPr/>
          <p:nvPr/>
        </p:nvGrpSpPr>
        <p:grpSpPr>
          <a:xfrm>
            <a:off x="7608168" y="4509120"/>
            <a:ext cx="432048" cy="432047"/>
            <a:chOff x="3287688" y="4508989"/>
            <a:chExt cx="432048" cy="432047"/>
          </a:xfrm>
        </p:grpSpPr>
        <p:sp>
          <p:nvSpPr>
            <p:cNvPr id="131" name="フリーフォーム: 図形 130">
              <a:extLst>
                <a:ext uri="{FF2B5EF4-FFF2-40B4-BE49-F238E27FC236}">
                  <a16:creationId xmlns:a16="http://schemas.microsoft.com/office/drawing/2014/main" id="{4354DCF1-6039-4207-D8B7-50EC05926CB2}"/>
                </a:ext>
              </a:extLst>
            </p:cNvPr>
            <p:cNvSpPr/>
            <p:nvPr/>
          </p:nvSpPr>
          <p:spPr>
            <a:xfrm>
              <a:off x="3287688" y="4599392"/>
              <a:ext cx="432048" cy="251503"/>
            </a:xfrm>
            <a:custGeom>
              <a:avLst/>
              <a:gdLst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260457 w 432048"/>
                <a:gd name="connsiteY4" fmla="*/ 150269 h 251503"/>
                <a:gd name="connsiteX5" fmla="*/ 260457 w 432048"/>
                <a:gd name="connsiteY5" fmla="*/ 201550 h 251503"/>
                <a:gd name="connsiteX6" fmla="*/ 318783 w 432048"/>
                <a:gd name="connsiteY6" fmla="*/ 201550 h 251503"/>
                <a:gd name="connsiteX7" fmla="*/ 318783 w 432048"/>
                <a:gd name="connsiteY7" fmla="*/ 150269 h 251503"/>
                <a:gd name="connsiteX8" fmla="*/ 186861 w 432048"/>
                <a:gd name="connsiteY8" fmla="*/ 150269 h 251503"/>
                <a:gd name="connsiteX9" fmla="*/ 186861 w 432048"/>
                <a:gd name="connsiteY9" fmla="*/ 201550 h 251503"/>
                <a:gd name="connsiteX10" fmla="*/ 245187 w 432048"/>
                <a:gd name="connsiteY10" fmla="*/ 201550 h 251503"/>
                <a:gd name="connsiteX11" fmla="*/ 245187 w 432048"/>
                <a:gd name="connsiteY11" fmla="*/ 150269 h 251503"/>
                <a:gd name="connsiteX12" fmla="*/ 113264 w 432048"/>
                <a:gd name="connsiteY12" fmla="*/ 150269 h 251503"/>
                <a:gd name="connsiteX13" fmla="*/ 113264 w 432048"/>
                <a:gd name="connsiteY13" fmla="*/ 201550 h 251503"/>
                <a:gd name="connsiteX14" fmla="*/ 171590 w 432048"/>
                <a:gd name="connsiteY14" fmla="*/ 201550 h 251503"/>
                <a:gd name="connsiteX15" fmla="*/ 171590 w 432048"/>
                <a:gd name="connsiteY15" fmla="*/ 150269 h 251503"/>
                <a:gd name="connsiteX16" fmla="*/ 39667 w 432048"/>
                <a:gd name="connsiteY16" fmla="*/ 150269 h 251503"/>
                <a:gd name="connsiteX17" fmla="*/ 39667 w 432048"/>
                <a:gd name="connsiteY17" fmla="*/ 201550 h 251503"/>
                <a:gd name="connsiteX18" fmla="*/ 97994 w 432048"/>
                <a:gd name="connsiteY18" fmla="*/ 201550 h 251503"/>
                <a:gd name="connsiteX19" fmla="*/ 97994 w 432048"/>
                <a:gd name="connsiteY19" fmla="*/ 150269 h 251503"/>
                <a:gd name="connsiteX20" fmla="*/ 93214 w 432048"/>
                <a:gd name="connsiteY20" fmla="*/ 0 h 251503"/>
                <a:gd name="connsiteX21" fmla="*/ 338833 w 432048"/>
                <a:gd name="connsiteY21" fmla="*/ 0 h 251503"/>
                <a:gd name="connsiteX22" fmla="*/ 432047 w 432048"/>
                <a:gd name="connsiteY22" fmla="*/ 78262 h 251503"/>
                <a:gd name="connsiteX23" fmla="*/ 432000 w 432048"/>
                <a:gd name="connsiteY23" fmla="*/ 78262 h 251503"/>
                <a:gd name="connsiteX24" fmla="*/ 432000 w 432048"/>
                <a:gd name="connsiteY24" fmla="*/ 99704 h 251503"/>
                <a:gd name="connsiteX25" fmla="*/ 432048 w 432048"/>
                <a:gd name="connsiteY25" fmla="*/ 99704 h 251503"/>
                <a:gd name="connsiteX26" fmla="*/ 432048 w 432048"/>
                <a:gd name="connsiteY26" fmla="*/ 231670 h 251503"/>
                <a:gd name="connsiteX27" fmla="*/ 412214 w 432048"/>
                <a:gd name="connsiteY27" fmla="*/ 251503 h 251503"/>
                <a:gd name="connsiteX28" fmla="*/ 19834 w 432048"/>
                <a:gd name="connsiteY28" fmla="*/ 251503 h 251503"/>
                <a:gd name="connsiteX29" fmla="*/ 0 w 432048"/>
                <a:gd name="connsiteY29" fmla="*/ 231670 h 251503"/>
                <a:gd name="connsiteX30" fmla="*/ 0 w 432048"/>
                <a:gd name="connsiteY30" fmla="*/ 150269 h 251503"/>
                <a:gd name="connsiteX31" fmla="*/ 0 w 432048"/>
                <a:gd name="connsiteY31" fmla="*/ 99704 h 251503"/>
                <a:gd name="connsiteX32" fmla="*/ 0 w 432048"/>
                <a:gd name="connsiteY32" fmla="*/ 78262 h 251503"/>
                <a:gd name="connsiteX33" fmla="*/ 0 w 432048"/>
                <a:gd name="connsiteY33" fmla="*/ 78261 h 251503"/>
                <a:gd name="connsiteX34" fmla="*/ 1 w 432048"/>
                <a:gd name="connsiteY34" fmla="*/ 78261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00 w 432048"/>
                <a:gd name="connsiteY29" fmla="*/ 99704 h 251503"/>
                <a:gd name="connsiteX30" fmla="*/ 432048 w 432048"/>
                <a:gd name="connsiteY30" fmla="*/ 99704 h 251503"/>
                <a:gd name="connsiteX31" fmla="*/ 432048 w 432048"/>
                <a:gd name="connsiteY31" fmla="*/ 231670 h 251503"/>
                <a:gd name="connsiteX32" fmla="*/ 412214 w 432048"/>
                <a:gd name="connsiteY32" fmla="*/ 251503 h 251503"/>
                <a:gd name="connsiteX33" fmla="*/ 19834 w 432048"/>
                <a:gd name="connsiteY33" fmla="*/ 251503 h 251503"/>
                <a:gd name="connsiteX34" fmla="*/ 0 w 432048"/>
                <a:gd name="connsiteY34" fmla="*/ 231670 h 251503"/>
                <a:gd name="connsiteX35" fmla="*/ 0 w 432048"/>
                <a:gd name="connsiteY35" fmla="*/ 150269 h 251503"/>
                <a:gd name="connsiteX36" fmla="*/ 0 w 432048"/>
                <a:gd name="connsiteY36" fmla="*/ 78262 h 251503"/>
                <a:gd name="connsiteX37" fmla="*/ 0 w 432048"/>
                <a:gd name="connsiteY37" fmla="*/ 78261 h 251503"/>
                <a:gd name="connsiteX38" fmla="*/ 1 w 432048"/>
                <a:gd name="connsiteY38" fmla="*/ 78261 h 251503"/>
                <a:gd name="connsiteX39" fmla="*/ 93214 w 432048"/>
                <a:gd name="connsiteY39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00 w 432048"/>
                <a:gd name="connsiteY29" fmla="*/ 99704 h 251503"/>
                <a:gd name="connsiteX30" fmla="*/ 432048 w 432048"/>
                <a:gd name="connsiteY30" fmla="*/ 99704 h 251503"/>
                <a:gd name="connsiteX31" fmla="*/ 432048 w 432048"/>
                <a:gd name="connsiteY31" fmla="*/ 231670 h 251503"/>
                <a:gd name="connsiteX32" fmla="*/ 412214 w 432048"/>
                <a:gd name="connsiteY32" fmla="*/ 251503 h 251503"/>
                <a:gd name="connsiteX33" fmla="*/ 19834 w 432048"/>
                <a:gd name="connsiteY33" fmla="*/ 251503 h 251503"/>
                <a:gd name="connsiteX34" fmla="*/ 0 w 432048"/>
                <a:gd name="connsiteY34" fmla="*/ 231670 h 251503"/>
                <a:gd name="connsiteX35" fmla="*/ 0 w 432048"/>
                <a:gd name="connsiteY35" fmla="*/ 78262 h 251503"/>
                <a:gd name="connsiteX36" fmla="*/ 0 w 432048"/>
                <a:gd name="connsiteY36" fmla="*/ 78261 h 251503"/>
                <a:gd name="connsiteX37" fmla="*/ 1 w 432048"/>
                <a:gd name="connsiteY37" fmla="*/ 78261 h 251503"/>
                <a:gd name="connsiteX38" fmla="*/ 93214 w 432048"/>
                <a:gd name="connsiteY38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00 w 432048"/>
                <a:gd name="connsiteY29" fmla="*/ 99704 h 251503"/>
                <a:gd name="connsiteX30" fmla="*/ 432048 w 432048"/>
                <a:gd name="connsiteY30" fmla="*/ 231670 h 251503"/>
                <a:gd name="connsiteX31" fmla="*/ 412214 w 432048"/>
                <a:gd name="connsiteY31" fmla="*/ 251503 h 251503"/>
                <a:gd name="connsiteX32" fmla="*/ 19834 w 432048"/>
                <a:gd name="connsiteY32" fmla="*/ 251503 h 251503"/>
                <a:gd name="connsiteX33" fmla="*/ 0 w 432048"/>
                <a:gd name="connsiteY33" fmla="*/ 231670 h 251503"/>
                <a:gd name="connsiteX34" fmla="*/ 0 w 432048"/>
                <a:gd name="connsiteY34" fmla="*/ 78262 h 251503"/>
                <a:gd name="connsiteX35" fmla="*/ 0 w 432048"/>
                <a:gd name="connsiteY35" fmla="*/ 78261 h 251503"/>
                <a:gd name="connsiteX36" fmla="*/ 1 w 432048"/>
                <a:gd name="connsiteY36" fmla="*/ 78261 h 251503"/>
                <a:gd name="connsiteX37" fmla="*/ 93214 w 432048"/>
                <a:gd name="connsiteY37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92380 w 432048"/>
                <a:gd name="connsiteY3" fmla="*/ 150269 h 251503"/>
                <a:gd name="connsiteX4" fmla="*/ 334054 w 432048"/>
                <a:gd name="connsiteY4" fmla="*/ 150269 h 251503"/>
                <a:gd name="connsiteX5" fmla="*/ 260457 w 432048"/>
                <a:gd name="connsiteY5" fmla="*/ 150269 h 251503"/>
                <a:gd name="connsiteX6" fmla="*/ 260457 w 432048"/>
                <a:gd name="connsiteY6" fmla="*/ 201550 h 251503"/>
                <a:gd name="connsiteX7" fmla="*/ 318783 w 432048"/>
                <a:gd name="connsiteY7" fmla="*/ 201550 h 251503"/>
                <a:gd name="connsiteX8" fmla="*/ 318783 w 432048"/>
                <a:gd name="connsiteY8" fmla="*/ 150269 h 251503"/>
                <a:gd name="connsiteX9" fmla="*/ 260457 w 432048"/>
                <a:gd name="connsiteY9" fmla="*/ 150269 h 251503"/>
                <a:gd name="connsiteX10" fmla="*/ 186861 w 432048"/>
                <a:gd name="connsiteY10" fmla="*/ 150269 h 251503"/>
                <a:gd name="connsiteX11" fmla="*/ 186861 w 432048"/>
                <a:gd name="connsiteY11" fmla="*/ 201550 h 251503"/>
                <a:gd name="connsiteX12" fmla="*/ 245187 w 432048"/>
                <a:gd name="connsiteY12" fmla="*/ 201550 h 251503"/>
                <a:gd name="connsiteX13" fmla="*/ 245187 w 432048"/>
                <a:gd name="connsiteY13" fmla="*/ 150269 h 251503"/>
                <a:gd name="connsiteX14" fmla="*/ 186861 w 432048"/>
                <a:gd name="connsiteY14" fmla="*/ 150269 h 251503"/>
                <a:gd name="connsiteX15" fmla="*/ 113264 w 432048"/>
                <a:gd name="connsiteY15" fmla="*/ 150269 h 251503"/>
                <a:gd name="connsiteX16" fmla="*/ 113264 w 432048"/>
                <a:gd name="connsiteY16" fmla="*/ 201550 h 251503"/>
                <a:gd name="connsiteX17" fmla="*/ 171590 w 432048"/>
                <a:gd name="connsiteY17" fmla="*/ 201550 h 251503"/>
                <a:gd name="connsiteX18" fmla="*/ 171590 w 432048"/>
                <a:gd name="connsiteY18" fmla="*/ 150269 h 251503"/>
                <a:gd name="connsiteX19" fmla="*/ 113264 w 432048"/>
                <a:gd name="connsiteY19" fmla="*/ 150269 h 251503"/>
                <a:gd name="connsiteX20" fmla="*/ 39667 w 432048"/>
                <a:gd name="connsiteY20" fmla="*/ 150269 h 251503"/>
                <a:gd name="connsiteX21" fmla="*/ 39667 w 432048"/>
                <a:gd name="connsiteY21" fmla="*/ 201550 h 251503"/>
                <a:gd name="connsiteX22" fmla="*/ 97994 w 432048"/>
                <a:gd name="connsiteY22" fmla="*/ 201550 h 251503"/>
                <a:gd name="connsiteX23" fmla="*/ 97994 w 432048"/>
                <a:gd name="connsiteY23" fmla="*/ 150269 h 251503"/>
                <a:gd name="connsiteX24" fmla="*/ 39667 w 432048"/>
                <a:gd name="connsiteY24" fmla="*/ 150269 h 251503"/>
                <a:gd name="connsiteX25" fmla="*/ 93214 w 432048"/>
                <a:gd name="connsiteY25" fmla="*/ 0 h 251503"/>
                <a:gd name="connsiteX26" fmla="*/ 338833 w 432048"/>
                <a:gd name="connsiteY26" fmla="*/ 0 h 251503"/>
                <a:gd name="connsiteX27" fmla="*/ 432047 w 432048"/>
                <a:gd name="connsiteY27" fmla="*/ 78262 h 251503"/>
                <a:gd name="connsiteX28" fmla="*/ 432000 w 432048"/>
                <a:gd name="connsiteY28" fmla="*/ 78262 h 251503"/>
                <a:gd name="connsiteX29" fmla="*/ 432048 w 432048"/>
                <a:gd name="connsiteY29" fmla="*/ 231670 h 251503"/>
                <a:gd name="connsiteX30" fmla="*/ 412214 w 432048"/>
                <a:gd name="connsiteY30" fmla="*/ 251503 h 251503"/>
                <a:gd name="connsiteX31" fmla="*/ 19834 w 432048"/>
                <a:gd name="connsiteY31" fmla="*/ 251503 h 251503"/>
                <a:gd name="connsiteX32" fmla="*/ 0 w 432048"/>
                <a:gd name="connsiteY32" fmla="*/ 231670 h 251503"/>
                <a:gd name="connsiteX33" fmla="*/ 0 w 432048"/>
                <a:gd name="connsiteY33" fmla="*/ 78262 h 251503"/>
                <a:gd name="connsiteX34" fmla="*/ 0 w 432048"/>
                <a:gd name="connsiteY34" fmla="*/ 78261 h 251503"/>
                <a:gd name="connsiteX35" fmla="*/ 1 w 432048"/>
                <a:gd name="connsiteY35" fmla="*/ 78261 h 251503"/>
                <a:gd name="connsiteX36" fmla="*/ 93214 w 432048"/>
                <a:gd name="connsiteY36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92380 w 432048"/>
                <a:gd name="connsiteY2" fmla="*/ 201550 h 251503"/>
                <a:gd name="connsiteX3" fmla="*/ 334054 w 432048"/>
                <a:gd name="connsiteY3" fmla="*/ 150269 h 251503"/>
                <a:gd name="connsiteX4" fmla="*/ 260457 w 432048"/>
                <a:gd name="connsiteY4" fmla="*/ 150269 h 251503"/>
                <a:gd name="connsiteX5" fmla="*/ 260457 w 432048"/>
                <a:gd name="connsiteY5" fmla="*/ 201550 h 251503"/>
                <a:gd name="connsiteX6" fmla="*/ 318783 w 432048"/>
                <a:gd name="connsiteY6" fmla="*/ 201550 h 251503"/>
                <a:gd name="connsiteX7" fmla="*/ 318783 w 432048"/>
                <a:gd name="connsiteY7" fmla="*/ 150269 h 251503"/>
                <a:gd name="connsiteX8" fmla="*/ 260457 w 432048"/>
                <a:gd name="connsiteY8" fmla="*/ 150269 h 251503"/>
                <a:gd name="connsiteX9" fmla="*/ 186861 w 432048"/>
                <a:gd name="connsiteY9" fmla="*/ 150269 h 251503"/>
                <a:gd name="connsiteX10" fmla="*/ 186861 w 432048"/>
                <a:gd name="connsiteY10" fmla="*/ 201550 h 251503"/>
                <a:gd name="connsiteX11" fmla="*/ 245187 w 432048"/>
                <a:gd name="connsiteY11" fmla="*/ 201550 h 251503"/>
                <a:gd name="connsiteX12" fmla="*/ 245187 w 432048"/>
                <a:gd name="connsiteY12" fmla="*/ 150269 h 251503"/>
                <a:gd name="connsiteX13" fmla="*/ 186861 w 432048"/>
                <a:gd name="connsiteY13" fmla="*/ 150269 h 251503"/>
                <a:gd name="connsiteX14" fmla="*/ 113264 w 432048"/>
                <a:gd name="connsiteY14" fmla="*/ 150269 h 251503"/>
                <a:gd name="connsiteX15" fmla="*/ 113264 w 432048"/>
                <a:gd name="connsiteY15" fmla="*/ 201550 h 251503"/>
                <a:gd name="connsiteX16" fmla="*/ 171590 w 432048"/>
                <a:gd name="connsiteY16" fmla="*/ 201550 h 251503"/>
                <a:gd name="connsiteX17" fmla="*/ 171590 w 432048"/>
                <a:gd name="connsiteY17" fmla="*/ 150269 h 251503"/>
                <a:gd name="connsiteX18" fmla="*/ 113264 w 432048"/>
                <a:gd name="connsiteY18" fmla="*/ 150269 h 251503"/>
                <a:gd name="connsiteX19" fmla="*/ 39667 w 432048"/>
                <a:gd name="connsiteY19" fmla="*/ 150269 h 251503"/>
                <a:gd name="connsiteX20" fmla="*/ 39667 w 432048"/>
                <a:gd name="connsiteY20" fmla="*/ 201550 h 251503"/>
                <a:gd name="connsiteX21" fmla="*/ 97994 w 432048"/>
                <a:gd name="connsiteY21" fmla="*/ 201550 h 251503"/>
                <a:gd name="connsiteX22" fmla="*/ 97994 w 432048"/>
                <a:gd name="connsiteY22" fmla="*/ 150269 h 251503"/>
                <a:gd name="connsiteX23" fmla="*/ 39667 w 432048"/>
                <a:gd name="connsiteY23" fmla="*/ 150269 h 251503"/>
                <a:gd name="connsiteX24" fmla="*/ 93214 w 432048"/>
                <a:gd name="connsiteY24" fmla="*/ 0 h 251503"/>
                <a:gd name="connsiteX25" fmla="*/ 338833 w 432048"/>
                <a:gd name="connsiteY25" fmla="*/ 0 h 251503"/>
                <a:gd name="connsiteX26" fmla="*/ 432047 w 432048"/>
                <a:gd name="connsiteY26" fmla="*/ 78262 h 251503"/>
                <a:gd name="connsiteX27" fmla="*/ 432000 w 432048"/>
                <a:gd name="connsiteY27" fmla="*/ 78262 h 251503"/>
                <a:gd name="connsiteX28" fmla="*/ 432048 w 432048"/>
                <a:gd name="connsiteY28" fmla="*/ 231670 h 251503"/>
                <a:gd name="connsiteX29" fmla="*/ 412214 w 432048"/>
                <a:gd name="connsiteY29" fmla="*/ 251503 h 251503"/>
                <a:gd name="connsiteX30" fmla="*/ 19834 w 432048"/>
                <a:gd name="connsiteY30" fmla="*/ 251503 h 251503"/>
                <a:gd name="connsiteX31" fmla="*/ 0 w 432048"/>
                <a:gd name="connsiteY31" fmla="*/ 231670 h 251503"/>
                <a:gd name="connsiteX32" fmla="*/ 0 w 432048"/>
                <a:gd name="connsiteY32" fmla="*/ 78262 h 251503"/>
                <a:gd name="connsiteX33" fmla="*/ 0 w 432048"/>
                <a:gd name="connsiteY33" fmla="*/ 78261 h 251503"/>
                <a:gd name="connsiteX34" fmla="*/ 1 w 432048"/>
                <a:gd name="connsiteY34" fmla="*/ 78261 h 251503"/>
                <a:gd name="connsiteX35" fmla="*/ 93214 w 432048"/>
                <a:gd name="connsiteY35" fmla="*/ 0 h 251503"/>
                <a:gd name="connsiteX0" fmla="*/ 334054 w 432048"/>
                <a:gd name="connsiteY0" fmla="*/ 150269 h 251503"/>
                <a:gd name="connsiteX1" fmla="*/ 334054 w 432048"/>
                <a:gd name="connsiteY1" fmla="*/ 201550 h 251503"/>
                <a:gd name="connsiteX2" fmla="*/ 334054 w 432048"/>
                <a:gd name="connsiteY2" fmla="*/ 150269 h 251503"/>
                <a:gd name="connsiteX3" fmla="*/ 260457 w 432048"/>
                <a:gd name="connsiteY3" fmla="*/ 150269 h 251503"/>
                <a:gd name="connsiteX4" fmla="*/ 260457 w 432048"/>
                <a:gd name="connsiteY4" fmla="*/ 201550 h 251503"/>
                <a:gd name="connsiteX5" fmla="*/ 318783 w 432048"/>
                <a:gd name="connsiteY5" fmla="*/ 201550 h 251503"/>
                <a:gd name="connsiteX6" fmla="*/ 318783 w 432048"/>
                <a:gd name="connsiteY6" fmla="*/ 150269 h 251503"/>
                <a:gd name="connsiteX7" fmla="*/ 260457 w 432048"/>
                <a:gd name="connsiteY7" fmla="*/ 150269 h 251503"/>
                <a:gd name="connsiteX8" fmla="*/ 186861 w 432048"/>
                <a:gd name="connsiteY8" fmla="*/ 150269 h 251503"/>
                <a:gd name="connsiteX9" fmla="*/ 186861 w 432048"/>
                <a:gd name="connsiteY9" fmla="*/ 201550 h 251503"/>
                <a:gd name="connsiteX10" fmla="*/ 245187 w 432048"/>
                <a:gd name="connsiteY10" fmla="*/ 201550 h 251503"/>
                <a:gd name="connsiteX11" fmla="*/ 245187 w 432048"/>
                <a:gd name="connsiteY11" fmla="*/ 150269 h 251503"/>
                <a:gd name="connsiteX12" fmla="*/ 186861 w 432048"/>
                <a:gd name="connsiteY12" fmla="*/ 150269 h 251503"/>
                <a:gd name="connsiteX13" fmla="*/ 113264 w 432048"/>
                <a:gd name="connsiteY13" fmla="*/ 150269 h 251503"/>
                <a:gd name="connsiteX14" fmla="*/ 113264 w 432048"/>
                <a:gd name="connsiteY14" fmla="*/ 201550 h 251503"/>
                <a:gd name="connsiteX15" fmla="*/ 171590 w 432048"/>
                <a:gd name="connsiteY15" fmla="*/ 201550 h 251503"/>
                <a:gd name="connsiteX16" fmla="*/ 171590 w 432048"/>
                <a:gd name="connsiteY16" fmla="*/ 150269 h 251503"/>
                <a:gd name="connsiteX17" fmla="*/ 113264 w 432048"/>
                <a:gd name="connsiteY17" fmla="*/ 150269 h 251503"/>
                <a:gd name="connsiteX18" fmla="*/ 39667 w 432048"/>
                <a:gd name="connsiteY18" fmla="*/ 150269 h 251503"/>
                <a:gd name="connsiteX19" fmla="*/ 39667 w 432048"/>
                <a:gd name="connsiteY19" fmla="*/ 201550 h 251503"/>
                <a:gd name="connsiteX20" fmla="*/ 97994 w 432048"/>
                <a:gd name="connsiteY20" fmla="*/ 201550 h 251503"/>
                <a:gd name="connsiteX21" fmla="*/ 97994 w 432048"/>
                <a:gd name="connsiteY21" fmla="*/ 150269 h 251503"/>
                <a:gd name="connsiteX22" fmla="*/ 39667 w 432048"/>
                <a:gd name="connsiteY22" fmla="*/ 150269 h 251503"/>
                <a:gd name="connsiteX23" fmla="*/ 93214 w 432048"/>
                <a:gd name="connsiteY23" fmla="*/ 0 h 251503"/>
                <a:gd name="connsiteX24" fmla="*/ 338833 w 432048"/>
                <a:gd name="connsiteY24" fmla="*/ 0 h 251503"/>
                <a:gd name="connsiteX25" fmla="*/ 432047 w 432048"/>
                <a:gd name="connsiteY25" fmla="*/ 78262 h 251503"/>
                <a:gd name="connsiteX26" fmla="*/ 432000 w 432048"/>
                <a:gd name="connsiteY26" fmla="*/ 78262 h 251503"/>
                <a:gd name="connsiteX27" fmla="*/ 432048 w 432048"/>
                <a:gd name="connsiteY27" fmla="*/ 231670 h 251503"/>
                <a:gd name="connsiteX28" fmla="*/ 412214 w 432048"/>
                <a:gd name="connsiteY28" fmla="*/ 251503 h 251503"/>
                <a:gd name="connsiteX29" fmla="*/ 19834 w 432048"/>
                <a:gd name="connsiteY29" fmla="*/ 251503 h 251503"/>
                <a:gd name="connsiteX30" fmla="*/ 0 w 432048"/>
                <a:gd name="connsiteY30" fmla="*/ 231670 h 251503"/>
                <a:gd name="connsiteX31" fmla="*/ 0 w 432048"/>
                <a:gd name="connsiteY31" fmla="*/ 78262 h 251503"/>
                <a:gd name="connsiteX32" fmla="*/ 0 w 432048"/>
                <a:gd name="connsiteY32" fmla="*/ 78261 h 251503"/>
                <a:gd name="connsiteX33" fmla="*/ 1 w 432048"/>
                <a:gd name="connsiteY33" fmla="*/ 78261 h 251503"/>
                <a:gd name="connsiteX34" fmla="*/ 93214 w 432048"/>
                <a:gd name="connsiteY34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318783 w 432048"/>
                <a:gd name="connsiteY2" fmla="*/ 201550 h 251503"/>
                <a:gd name="connsiteX3" fmla="*/ 318783 w 432048"/>
                <a:gd name="connsiteY3" fmla="*/ 150269 h 251503"/>
                <a:gd name="connsiteX4" fmla="*/ 260457 w 432048"/>
                <a:gd name="connsiteY4" fmla="*/ 150269 h 251503"/>
                <a:gd name="connsiteX5" fmla="*/ 186861 w 432048"/>
                <a:gd name="connsiteY5" fmla="*/ 150269 h 251503"/>
                <a:gd name="connsiteX6" fmla="*/ 186861 w 432048"/>
                <a:gd name="connsiteY6" fmla="*/ 201550 h 251503"/>
                <a:gd name="connsiteX7" fmla="*/ 245187 w 432048"/>
                <a:gd name="connsiteY7" fmla="*/ 201550 h 251503"/>
                <a:gd name="connsiteX8" fmla="*/ 245187 w 432048"/>
                <a:gd name="connsiteY8" fmla="*/ 150269 h 251503"/>
                <a:gd name="connsiteX9" fmla="*/ 186861 w 432048"/>
                <a:gd name="connsiteY9" fmla="*/ 150269 h 251503"/>
                <a:gd name="connsiteX10" fmla="*/ 113264 w 432048"/>
                <a:gd name="connsiteY10" fmla="*/ 150269 h 251503"/>
                <a:gd name="connsiteX11" fmla="*/ 113264 w 432048"/>
                <a:gd name="connsiteY11" fmla="*/ 201550 h 251503"/>
                <a:gd name="connsiteX12" fmla="*/ 171590 w 432048"/>
                <a:gd name="connsiteY12" fmla="*/ 201550 h 251503"/>
                <a:gd name="connsiteX13" fmla="*/ 171590 w 432048"/>
                <a:gd name="connsiteY13" fmla="*/ 150269 h 251503"/>
                <a:gd name="connsiteX14" fmla="*/ 113264 w 432048"/>
                <a:gd name="connsiteY14" fmla="*/ 150269 h 251503"/>
                <a:gd name="connsiteX15" fmla="*/ 39667 w 432048"/>
                <a:gd name="connsiteY15" fmla="*/ 150269 h 251503"/>
                <a:gd name="connsiteX16" fmla="*/ 39667 w 432048"/>
                <a:gd name="connsiteY16" fmla="*/ 201550 h 251503"/>
                <a:gd name="connsiteX17" fmla="*/ 97994 w 432048"/>
                <a:gd name="connsiteY17" fmla="*/ 201550 h 251503"/>
                <a:gd name="connsiteX18" fmla="*/ 97994 w 432048"/>
                <a:gd name="connsiteY18" fmla="*/ 150269 h 251503"/>
                <a:gd name="connsiteX19" fmla="*/ 39667 w 432048"/>
                <a:gd name="connsiteY19" fmla="*/ 150269 h 251503"/>
                <a:gd name="connsiteX20" fmla="*/ 93214 w 432048"/>
                <a:gd name="connsiteY20" fmla="*/ 0 h 251503"/>
                <a:gd name="connsiteX21" fmla="*/ 338833 w 432048"/>
                <a:gd name="connsiteY21" fmla="*/ 0 h 251503"/>
                <a:gd name="connsiteX22" fmla="*/ 432047 w 432048"/>
                <a:gd name="connsiteY22" fmla="*/ 78262 h 251503"/>
                <a:gd name="connsiteX23" fmla="*/ 432000 w 432048"/>
                <a:gd name="connsiteY23" fmla="*/ 78262 h 251503"/>
                <a:gd name="connsiteX24" fmla="*/ 432048 w 432048"/>
                <a:gd name="connsiteY24" fmla="*/ 231670 h 251503"/>
                <a:gd name="connsiteX25" fmla="*/ 412214 w 432048"/>
                <a:gd name="connsiteY25" fmla="*/ 251503 h 251503"/>
                <a:gd name="connsiteX26" fmla="*/ 19834 w 432048"/>
                <a:gd name="connsiteY26" fmla="*/ 251503 h 251503"/>
                <a:gd name="connsiteX27" fmla="*/ 0 w 432048"/>
                <a:gd name="connsiteY27" fmla="*/ 231670 h 251503"/>
                <a:gd name="connsiteX28" fmla="*/ 0 w 432048"/>
                <a:gd name="connsiteY28" fmla="*/ 78262 h 251503"/>
                <a:gd name="connsiteX29" fmla="*/ 0 w 432048"/>
                <a:gd name="connsiteY29" fmla="*/ 78261 h 251503"/>
                <a:gd name="connsiteX30" fmla="*/ 1 w 432048"/>
                <a:gd name="connsiteY30" fmla="*/ 78261 h 251503"/>
                <a:gd name="connsiteX31" fmla="*/ 93214 w 432048"/>
                <a:gd name="connsiteY31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318783 w 432048"/>
                <a:gd name="connsiteY2" fmla="*/ 201550 h 251503"/>
                <a:gd name="connsiteX3" fmla="*/ 260457 w 432048"/>
                <a:gd name="connsiteY3" fmla="*/ 150269 h 251503"/>
                <a:gd name="connsiteX4" fmla="*/ 186861 w 432048"/>
                <a:gd name="connsiteY4" fmla="*/ 150269 h 251503"/>
                <a:gd name="connsiteX5" fmla="*/ 186861 w 432048"/>
                <a:gd name="connsiteY5" fmla="*/ 201550 h 251503"/>
                <a:gd name="connsiteX6" fmla="*/ 245187 w 432048"/>
                <a:gd name="connsiteY6" fmla="*/ 201550 h 251503"/>
                <a:gd name="connsiteX7" fmla="*/ 245187 w 432048"/>
                <a:gd name="connsiteY7" fmla="*/ 150269 h 251503"/>
                <a:gd name="connsiteX8" fmla="*/ 186861 w 432048"/>
                <a:gd name="connsiteY8" fmla="*/ 150269 h 251503"/>
                <a:gd name="connsiteX9" fmla="*/ 113264 w 432048"/>
                <a:gd name="connsiteY9" fmla="*/ 150269 h 251503"/>
                <a:gd name="connsiteX10" fmla="*/ 113264 w 432048"/>
                <a:gd name="connsiteY10" fmla="*/ 201550 h 251503"/>
                <a:gd name="connsiteX11" fmla="*/ 171590 w 432048"/>
                <a:gd name="connsiteY11" fmla="*/ 201550 h 251503"/>
                <a:gd name="connsiteX12" fmla="*/ 171590 w 432048"/>
                <a:gd name="connsiteY12" fmla="*/ 150269 h 251503"/>
                <a:gd name="connsiteX13" fmla="*/ 113264 w 432048"/>
                <a:gd name="connsiteY13" fmla="*/ 150269 h 251503"/>
                <a:gd name="connsiteX14" fmla="*/ 39667 w 432048"/>
                <a:gd name="connsiteY14" fmla="*/ 150269 h 251503"/>
                <a:gd name="connsiteX15" fmla="*/ 39667 w 432048"/>
                <a:gd name="connsiteY15" fmla="*/ 201550 h 251503"/>
                <a:gd name="connsiteX16" fmla="*/ 97994 w 432048"/>
                <a:gd name="connsiteY16" fmla="*/ 201550 h 251503"/>
                <a:gd name="connsiteX17" fmla="*/ 97994 w 432048"/>
                <a:gd name="connsiteY17" fmla="*/ 150269 h 251503"/>
                <a:gd name="connsiteX18" fmla="*/ 39667 w 432048"/>
                <a:gd name="connsiteY18" fmla="*/ 150269 h 251503"/>
                <a:gd name="connsiteX19" fmla="*/ 93214 w 432048"/>
                <a:gd name="connsiteY19" fmla="*/ 0 h 251503"/>
                <a:gd name="connsiteX20" fmla="*/ 338833 w 432048"/>
                <a:gd name="connsiteY20" fmla="*/ 0 h 251503"/>
                <a:gd name="connsiteX21" fmla="*/ 432047 w 432048"/>
                <a:gd name="connsiteY21" fmla="*/ 78262 h 251503"/>
                <a:gd name="connsiteX22" fmla="*/ 432000 w 432048"/>
                <a:gd name="connsiteY22" fmla="*/ 78262 h 251503"/>
                <a:gd name="connsiteX23" fmla="*/ 432048 w 432048"/>
                <a:gd name="connsiteY23" fmla="*/ 231670 h 251503"/>
                <a:gd name="connsiteX24" fmla="*/ 412214 w 432048"/>
                <a:gd name="connsiteY24" fmla="*/ 251503 h 251503"/>
                <a:gd name="connsiteX25" fmla="*/ 19834 w 432048"/>
                <a:gd name="connsiteY25" fmla="*/ 251503 h 251503"/>
                <a:gd name="connsiteX26" fmla="*/ 0 w 432048"/>
                <a:gd name="connsiteY26" fmla="*/ 231670 h 251503"/>
                <a:gd name="connsiteX27" fmla="*/ 0 w 432048"/>
                <a:gd name="connsiteY27" fmla="*/ 78262 h 251503"/>
                <a:gd name="connsiteX28" fmla="*/ 0 w 432048"/>
                <a:gd name="connsiteY28" fmla="*/ 78261 h 251503"/>
                <a:gd name="connsiteX29" fmla="*/ 1 w 432048"/>
                <a:gd name="connsiteY29" fmla="*/ 78261 h 251503"/>
                <a:gd name="connsiteX30" fmla="*/ 93214 w 432048"/>
                <a:gd name="connsiteY30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260457 w 432048"/>
                <a:gd name="connsiteY2" fmla="*/ 150269 h 251503"/>
                <a:gd name="connsiteX3" fmla="*/ 186861 w 432048"/>
                <a:gd name="connsiteY3" fmla="*/ 150269 h 251503"/>
                <a:gd name="connsiteX4" fmla="*/ 186861 w 432048"/>
                <a:gd name="connsiteY4" fmla="*/ 201550 h 251503"/>
                <a:gd name="connsiteX5" fmla="*/ 245187 w 432048"/>
                <a:gd name="connsiteY5" fmla="*/ 201550 h 251503"/>
                <a:gd name="connsiteX6" fmla="*/ 245187 w 432048"/>
                <a:gd name="connsiteY6" fmla="*/ 150269 h 251503"/>
                <a:gd name="connsiteX7" fmla="*/ 186861 w 432048"/>
                <a:gd name="connsiteY7" fmla="*/ 150269 h 251503"/>
                <a:gd name="connsiteX8" fmla="*/ 113264 w 432048"/>
                <a:gd name="connsiteY8" fmla="*/ 150269 h 251503"/>
                <a:gd name="connsiteX9" fmla="*/ 113264 w 432048"/>
                <a:gd name="connsiteY9" fmla="*/ 201550 h 251503"/>
                <a:gd name="connsiteX10" fmla="*/ 171590 w 432048"/>
                <a:gd name="connsiteY10" fmla="*/ 201550 h 251503"/>
                <a:gd name="connsiteX11" fmla="*/ 171590 w 432048"/>
                <a:gd name="connsiteY11" fmla="*/ 150269 h 251503"/>
                <a:gd name="connsiteX12" fmla="*/ 113264 w 432048"/>
                <a:gd name="connsiteY12" fmla="*/ 150269 h 251503"/>
                <a:gd name="connsiteX13" fmla="*/ 39667 w 432048"/>
                <a:gd name="connsiteY13" fmla="*/ 150269 h 251503"/>
                <a:gd name="connsiteX14" fmla="*/ 39667 w 432048"/>
                <a:gd name="connsiteY14" fmla="*/ 201550 h 251503"/>
                <a:gd name="connsiteX15" fmla="*/ 97994 w 432048"/>
                <a:gd name="connsiteY15" fmla="*/ 201550 h 251503"/>
                <a:gd name="connsiteX16" fmla="*/ 97994 w 432048"/>
                <a:gd name="connsiteY16" fmla="*/ 150269 h 251503"/>
                <a:gd name="connsiteX17" fmla="*/ 39667 w 432048"/>
                <a:gd name="connsiteY17" fmla="*/ 150269 h 251503"/>
                <a:gd name="connsiteX18" fmla="*/ 93214 w 432048"/>
                <a:gd name="connsiteY18" fmla="*/ 0 h 251503"/>
                <a:gd name="connsiteX19" fmla="*/ 338833 w 432048"/>
                <a:gd name="connsiteY19" fmla="*/ 0 h 251503"/>
                <a:gd name="connsiteX20" fmla="*/ 432047 w 432048"/>
                <a:gd name="connsiteY20" fmla="*/ 78262 h 251503"/>
                <a:gd name="connsiteX21" fmla="*/ 432000 w 432048"/>
                <a:gd name="connsiteY21" fmla="*/ 78262 h 251503"/>
                <a:gd name="connsiteX22" fmla="*/ 432048 w 432048"/>
                <a:gd name="connsiteY22" fmla="*/ 231670 h 251503"/>
                <a:gd name="connsiteX23" fmla="*/ 412214 w 432048"/>
                <a:gd name="connsiteY23" fmla="*/ 251503 h 251503"/>
                <a:gd name="connsiteX24" fmla="*/ 19834 w 432048"/>
                <a:gd name="connsiteY24" fmla="*/ 251503 h 251503"/>
                <a:gd name="connsiteX25" fmla="*/ 0 w 432048"/>
                <a:gd name="connsiteY25" fmla="*/ 231670 h 251503"/>
                <a:gd name="connsiteX26" fmla="*/ 0 w 432048"/>
                <a:gd name="connsiteY26" fmla="*/ 78262 h 251503"/>
                <a:gd name="connsiteX27" fmla="*/ 0 w 432048"/>
                <a:gd name="connsiteY27" fmla="*/ 78261 h 251503"/>
                <a:gd name="connsiteX28" fmla="*/ 1 w 432048"/>
                <a:gd name="connsiteY28" fmla="*/ 78261 h 251503"/>
                <a:gd name="connsiteX29" fmla="*/ 93214 w 432048"/>
                <a:gd name="connsiteY29" fmla="*/ 0 h 251503"/>
                <a:gd name="connsiteX0" fmla="*/ 260457 w 432048"/>
                <a:gd name="connsiteY0" fmla="*/ 150269 h 251503"/>
                <a:gd name="connsiteX1" fmla="*/ 260457 w 432048"/>
                <a:gd name="connsiteY1" fmla="*/ 201550 h 251503"/>
                <a:gd name="connsiteX2" fmla="*/ 260457 w 432048"/>
                <a:gd name="connsiteY2" fmla="*/ 150269 h 251503"/>
                <a:gd name="connsiteX3" fmla="*/ 186861 w 432048"/>
                <a:gd name="connsiteY3" fmla="*/ 150269 h 251503"/>
                <a:gd name="connsiteX4" fmla="*/ 186861 w 432048"/>
                <a:gd name="connsiteY4" fmla="*/ 201550 h 251503"/>
                <a:gd name="connsiteX5" fmla="*/ 245187 w 432048"/>
                <a:gd name="connsiteY5" fmla="*/ 201550 h 251503"/>
                <a:gd name="connsiteX6" fmla="*/ 186861 w 432048"/>
                <a:gd name="connsiteY6" fmla="*/ 150269 h 251503"/>
                <a:gd name="connsiteX7" fmla="*/ 113264 w 432048"/>
                <a:gd name="connsiteY7" fmla="*/ 150269 h 251503"/>
                <a:gd name="connsiteX8" fmla="*/ 113264 w 432048"/>
                <a:gd name="connsiteY8" fmla="*/ 201550 h 251503"/>
                <a:gd name="connsiteX9" fmla="*/ 171590 w 432048"/>
                <a:gd name="connsiteY9" fmla="*/ 201550 h 251503"/>
                <a:gd name="connsiteX10" fmla="*/ 171590 w 432048"/>
                <a:gd name="connsiteY10" fmla="*/ 150269 h 251503"/>
                <a:gd name="connsiteX11" fmla="*/ 113264 w 432048"/>
                <a:gd name="connsiteY11" fmla="*/ 150269 h 251503"/>
                <a:gd name="connsiteX12" fmla="*/ 39667 w 432048"/>
                <a:gd name="connsiteY12" fmla="*/ 150269 h 251503"/>
                <a:gd name="connsiteX13" fmla="*/ 39667 w 432048"/>
                <a:gd name="connsiteY13" fmla="*/ 201550 h 251503"/>
                <a:gd name="connsiteX14" fmla="*/ 97994 w 432048"/>
                <a:gd name="connsiteY14" fmla="*/ 201550 h 251503"/>
                <a:gd name="connsiteX15" fmla="*/ 97994 w 432048"/>
                <a:gd name="connsiteY15" fmla="*/ 150269 h 251503"/>
                <a:gd name="connsiteX16" fmla="*/ 39667 w 432048"/>
                <a:gd name="connsiteY16" fmla="*/ 150269 h 251503"/>
                <a:gd name="connsiteX17" fmla="*/ 93214 w 432048"/>
                <a:gd name="connsiteY17" fmla="*/ 0 h 251503"/>
                <a:gd name="connsiteX18" fmla="*/ 338833 w 432048"/>
                <a:gd name="connsiteY18" fmla="*/ 0 h 251503"/>
                <a:gd name="connsiteX19" fmla="*/ 432047 w 432048"/>
                <a:gd name="connsiteY19" fmla="*/ 78262 h 251503"/>
                <a:gd name="connsiteX20" fmla="*/ 432000 w 432048"/>
                <a:gd name="connsiteY20" fmla="*/ 78262 h 251503"/>
                <a:gd name="connsiteX21" fmla="*/ 432048 w 432048"/>
                <a:gd name="connsiteY21" fmla="*/ 231670 h 251503"/>
                <a:gd name="connsiteX22" fmla="*/ 412214 w 432048"/>
                <a:gd name="connsiteY22" fmla="*/ 251503 h 251503"/>
                <a:gd name="connsiteX23" fmla="*/ 19834 w 432048"/>
                <a:gd name="connsiteY23" fmla="*/ 251503 h 251503"/>
                <a:gd name="connsiteX24" fmla="*/ 0 w 432048"/>
                <a:gd name="connsiteY24" fmla="*/ 231670 h 251503"/>
                <a:gd name="connsiteX25" fmla="*/ 0 w 432048"/>
                <a:gd name="connsiteY25" fmla="*/ 78262 h 251503"/>
                <a:gd name="connsiteX26" fmla="*/ 0 w 432048"/>
                <a:gd name="connsiteY26" fmla="*/ 78261 h 251503"/>
                <a:gd name="connsiteX27" fmla="*/ 1 w 432048"/>
                <a:gd name="connsiteY27" fmla="*/ 78261 h 251503"/>
                <a:gd name="connsiteX28" fmla="*/ 93214 w 432048"/>
                <a:gd name="connsiteY28" fmla="*/ 0 h 251503"/>
                <a:gd name="connsiteX0" fmla="*/ 186861 w 432048"/>
                <a:gd name="connsiteY0" fmla="*/ 150269 h 251503"/>
                <a:gd name="connsiteX1" fmla="*/ 186861 w 432048"/>
                <a:gd name="connsiteY1" fmla="*/ 201550 h 251503"/>
                <a:gd name="connsiteX2" fmla="*/ 245187 w 432048"/>
                <a:gd name="connsiteY2" fmla="*/ 201550 h 251503"/>
                <a:gd name="connsiteX3" fmla="*/ 186861 w 432048"/>
                <a:gd name="connsiteY3" fmla="*/ 150269 h 251503"/>
                <a:gd name="connsiteX4" fmla="*/ 113264 w 432048"/>
                <a:gd name="connsiteY4" fmla="*/ 150269 h 251503"/>
                <a:gd name="connsiteX5" fmla="*/ 113264 w 432048"/>
                <a:gd name="connsiteY5" fmla="*/ 201550 h 251503"/>
                <a:gd name="connsiteX6" fmla="*/ 171590 w 432048"/>
                <a:gd name="connsiteY6" fmla="*/ 201550 h 251503"/>
                <a:gd name="connsiteX7" fmla="*/ 171590 w 432048"/>
                <a:gd name="connsiteY7" fmla="*/ 150269 h 251503"/>
                <a:gd name="connsiteX8" fmla="*/ 113264 w 432048"/>
                <a:gd name="connsiteY8" fmla="*/ 150269 h 251503"/>
                <a:gd name="connsiteX9" fmla="*/ 39667 w 432048"/>
                <a:gd name="connsiteY9" fmla="*/ 150269 h 251503"/>
                <a:gd name="connsiteX10" fmla="*/ 39667 w 432048"/>
                <a:gd name="connsiteY10" fmla="*/ 201550 h 251503"/>
                <a:gd name="connsiteX11" fmla="*/ 97994 w 432048"/>
                <a:gd name="connsiteY11" fmla="*/ 201550 h 251503"/>
                <a:gd name="connsiteX12" fmla="*/ 97994 w 432048"/>
                <a:gd name="connsiteY12" fmla="*/ 150269 h 251503"/>
                <a:gd name="connsiteX13" fmla="*/ 39667 w 432048"/>
                <a:gd name="connsiteY13" fmla="*/ 150269 h 251503"/>
                <a:gd name="connsiteX14" fmla="*/ 93214 w 432048"/>
                <a:gd name="connsiteY14" fmla="*/ 0 h 251503"/>
                <a:gd name="connsiteX15" fmla="*/ 338833 w 432048"/>
                <a:gd name="connsiteY15" fmla="*/ 0 h 251503"/>
                <a:gd name="connsiteX16" fmla="*/ 432047 w 432048"/>
                <a:gd name="connsiteY16" fmla="*/ 78262 h 251503"/>
                <a:gd name="connsiteX17" fmla="*/ 432000 w 432048"/>
                <a:gd name="connsiteY17" fmla="*/ 78262 h 251503"/>
                <a:gd name="connsiteX18" fmla="*/ 432048 w 432048"/>
                <a:gd name="connsiteY18" fmla="*/ 231670 h 251503"/>
                <a:gd name="connsiteX19" fmla="*/ 412214 w 432048"/>
                <a:gd name="connsiteY19" fmla="*/ 251503 h 251503"/>
                <a:gd name="connsiteX20" fmla="*/ 19834 w 432048"/>
                <a:gd name="connsiteY20" fmla="*/ 251503 h 251503"/>
                <a:gd name="connsiteX21" fmla="*/ 0 w 432048"/>
                <a:gd name="connsiteY21" fmla="*/ 231670 h 251503"/>
                <a:gd name="connsiteX22" fmla="*/ 0 w 432048"/>
                <a:gd name="connsiteY22" fmla="*/ 78262 h 251503"/>
                <a:gd name="connsiteX23" fmla="*/ 0 w 432048"/>
                <a:gd name="connsiteY23" fmla="*/ 78261 h 251503"/>
                <a:gd name="connsiteX24" fmla="*/ 1 w 432048"/>
                <a:gd name="connsiteY24" fmla="*/ 78261 h 251503"/>
                <a:gd name="connsiteX25" fmla="*/ 93214 w 432048"/>
                <a:gd name="connsiteY25" fmla="*/ 0 h 251503"/>
                <a:gd name="connsiteX0" fmla="*/ 186861 w 432048"/>
                <a:gd name="connsiteY0" fmla="*/ 150269 h 251503"/>
                <a:gd name="connsiteX1" fmla="*/ 186861 w 432048"/>
                <a:gd name="connsiteY1" fmla="*/ 201550 h 251503"/>
                <a:gd name="connsiteX2" fmla="*/ 186861 w 432048"/>
                <a:gd name="connsiteY2" fmla="*/ 150269 h 251503"/>
                <a:gd name="connsiteX3" fmla="*/ 113264 w 432048"/>
                <a:gd name="connsiteY3" fmla="*/ 150269 h 251503"/>
                <a:gd name="connsiteX4" fmla="*/ 113264 w 432048"/>
                <a:gd name="connsiteY4" fmla="*/ 201550 h 251503"/>
                <a:gd name="connsiteX5" fmla="*/ 171590 w 432048"/>
                <a:gd name="connsiteY5" fmla="*/ 201550 h 251503"/>
                <a:gd name="connsiteX6" fmla="*/ 171590 w 432048"/>
                <a:gd name="connsiteY6" fmla="*/ 150269 h 251503"/>
                <a:gd name="connsiteX7" fmla="*/ 113264 w 432048"/>
                <a:gd name="connsiteY7" fmla="*/ 150269 h 251503"/>
                <a:gd name="connsiteX8" fmla="*/ 39667 w 432048"/>
                <a:gd name="connsiteY8" fmla="*/ 150269 h 251503"/>
                <a:gd name="connsiteX9" fmla="*/ 39667 w 432048"/>
                <a:gd name="connsiteY9" fmla="*/ 201550 h 251503"/>
                <a:gd name="connsiteX10" fmla="*/ 97994 w 432048"/>
                <a:gd name="connsiteY10" fmla="*/ 201550 h 251503"/>
                <a:gd name="connsiteX11" fmla="*/ 97994 w 432048"/>
                <a:gd name="connsiteY11" fmla="*/ 150269 h 251503"/>
                <a:gd name="connsiteX12" fmla="*/ 39667 w 432048"/>
                <a:gd name="connsiteY12" fmla="*/ 150269 h 251503"/>
                <a:gd name="connsiteX13" fmla="*/ 93214 w 432048"/>
                <a:gd name="connsiteY13" fmla="*/ 0 h 251503"/>
                <a:gd name="connsiteX14" fmla="*/ 338833 w 432048"/>
                <a:gd name="connsiteY14" fmla="*/ 0 h 251503"/>
                <a:gd name="connsiteX15" fmla="*/ 432047 w 432048"/>
                <a:gd name="connsiteY15" fmla="*/ 78262 h 251503"/>
                <a:gd name="connsiteX16" fmla="*/ 432000 w 432048"/>
                <a:gd name="connsiteY16" fmla="*/ 78262 h 251503"/>
                <a:gd name="connsiteX17" fmla="*/ 432048 w 432048"/>
                <a:gd name="connsiteY17" fmla="*/ 231670 h 251503"/>
                <a:gd name="connsiteX18" fmla="*/ 412214 w 432048"/>
                <a:gd name="connsiteY18" fmla="*/ 251503 h 251503"/>
                <a:gd name="connsiteX19" fmla="*/ 19834 w 432048"/>
                <a:gd name="connsiteY19" fmla="*/ 251503 h 251503"/>
                <a:gd name="connsiteX20" fmla="*/ 0 w 432048"/>
                <a:gd name="connsiteY20" fmla="*/ 231670 h 251503"/>
                <a:gd name="connsiteX21" fmla="*/ 0 w 432048"/>
                <a:gd name="connsiteY21" fmla="*/ 78262 h 251503"/>
                <a:gd name="connsiteX22" fmla="*/ 0 w 432048"/>
                <a:gd name="connsiteY22" fmla="*/ 78261 h 251503"/>
                <a:gd name="connsiteX23" fmla="*/ 1 w 432048"/>
                <a:gd name="connsiteY23" fmla="*/ 78261 h 251503"/>
                <a:gd name="connsiteX24" fmla="*/ 93214 w 432048"/>
                <a:gd name="connsiteY24" fmla="*/ 0 h 251503"/>
                <a:gd name="connsiteX0" fmla="*/ 113264 w 432048"/>
                <a:gd name="connsiteY0" fmla="*/ 150269 h 251503"/>
                <a:gd name="connsiteX1" fmla="*/ 113264 w 432048"/>
                <a:gd name="connsiteY1" fmla="*/ 201550 h 251503"/>
                <a:gd name="connsiteX2" fmla="*/ 171590 w 432048"/>
                <a:gd name="connsiteY2" fmla="*/ 201550 h 251503"/>
                <a:gd name="connsiteX3" fmla="*/ 171590 w 432048"/>
                <a:gd name="connsiteY3" fmla="*/ 150269 h 251503"/>
                <a:gd name="connsiteX4" fmla="*/ 113264 w 432048"/>
                <a:gd name="connsiteY4" fmla="*/ 150269 h 251503"/>
                <a:gd name="connsiteX5" fmla="*/ 39667 w 432048"/>
                <a:gd name="connsiteY5" fmla="*/ 150269 h 251503"/>
                <a:gd name="connsiteX6" fmla="*/ 39667 w 432048"/>
                <a:gd name="connsiteY6" fmla="*/ 201550 h 251503"/>
                <a:gd name="connsiteX7" fmla="*/ 97994 w 432048"/>
                <a:gd name="connsiteY7" fmla="*/ 201550 h 251503"/>
                <a:gd name="connsiteX8" fmla="*/ 97994 w 432048"/>
                <a:gd name="connsiteY8" fmla="*/ 150269 h 251503"/>
                <a:gd name="connsiteX9" fmla="*/ 39667 w 432048"/>
                <a:gd name="connsiteY9" fmla="*/ 150269 h 251503"/>
                <a:gd name="connsiteX10" fmla="*/ 93214 w 432048"/>
                <a:gd name="connsiteY10" fmla="*/ 0 h 251503"/>
                <a:gd name="connsiteX11" fmla="*/ 338833 w 432048"/>
                <a:gd name="connsiteY11" fmla="*/ 0 h 251503"/>
                <a:gd name="connsiteX12" fmla="*/ 432047 w 432048"/>
                <a:gd name="connsiteY12" fmla="*/ 78262 h 251503"/>
                <a:gd name="connsiteX13" fmla="*/ 432000 w 432048"/>
                <a:gd name="connsiteY13" fmla="*/ 78262 h 251503"/>
                <a:gd name="connsiteX14" fmla="*/ 432048 w 432048"/>
                <a:gd name="connsiteY14" fmla="*/ 231670 h 251503"/>
                <a:gd name="connsiteX15" fmla="*/ 412214 w 432048"/>
                <a:gd name="connsiteY15" fmla="*/ 251503 h 251503"/>
                <a:gd name="connsiteX16" fmla="*/ 19834 w 432048"/>
                <a:gd name="connsiteY16" fmla="*/ 251503 h 251503"/>
                <a:gd name="connsiteX17" fmla="*/ 0 w 432048"/>
                <a:gd name="connsiteY17" fmla="*/ 231670 h 251503"/>
                <a:gd name="connsiteX18" fmla="*/ 0 w 432048"/>
                <a:gd name="connsiteY18" fmla="*/ 78262 h 251503"/>
                <a:gd name="connsiteX19" fmla="*/ 0 w 432048"/>
                <a:gd name="connsiteY19" fmla="*/ 78261 h 251503"/>
                <a:gd name="connsiteX20" fmla="*/ 1 w 432048"/>
                <a:gd name="connsiteY20" fmla="*/ 78261 h 251503"/>
                <a:gd name="connsiteX21" fmla="*/ 93214 w 432048"/>
                <a:gd name="connsiteY21" fmla="*/ 0 h 251503"/>
                <a:gd name="connsiteX0" fmla="*/ 113264 w 432048"/>
                <a:gd name="connsiteY0" fmla="*/ 150269 h 251503"/>
                <a:gd name="connsiteX1" fmla="*/ 113264 w 432048"/>
                <a:gd name="connsiteY1" fmla="*/ 201550 h 251503"/>
                <a:gd name="connsiteX2" fmla="*/ 171590 w 432048"/>
                <a:gd name="connsiteY2" fmla="*/ 201550 h 251503"/>
                <a:gd name="connsiteX3" fmla="*/ 113264 w 432048"/>
                <a:gd name="connsiteY3" fmla="*/ 150269 h 251503"/>
                <a:gd name="connsiteX4" fmla="*/ 39667 w 432048"/>
                <a:gd name="connsiteY4" fmla="*/ 150269 h 251503"/>
                <a:gd name="connsiteX5" fmla="*/ 39667 w 432048"/>
                <a:gd name="connsiteY5" fmla="*/ 201550 h 251503"/>
                <a:gd name="connsiteX6" fmla="*/ 97994 w 432048"/>
                <a:gd name="connsiteY6" fmla="*/ 201550 h 251503"/>
                <a:gd name="connsiteX7" fmla="*/ 97994 w 432048"/>
                <a:gd name="connsiteY7" fmla="*/ 150269 h 251503"/>
                <a:gd name="connsiteX8" fmla="*/ 39667 w 432048"/>
                <a:gd name="connsiteY8" fmla="*/ 150269 h 251503"/>
                <a:gd name="connsiteX9" fmla="*/ 93214 w 432048"/>
                <a:gd name="connsiteY9" fmla="*/ 0 h 251503"/>
                <a:gd name="connsiteX10" fmla="*/ 338833 w 432048"/>
                <a:gd name="connsiteY10" fmla="*/ 0 h 251503"/>
                <a:gd name="connsiteX11" fmla="*/ 432047 w 432048"/>
                <a:gd name="connsiteY11" fmla="*/ 78262 h 251503"/>
                <a:gd name="connsiteX12" fmla="*/ 432000 w 432048"/>
                <a:gd name="connsiteY12" fmla="*/ 78262 h 251503"/>
                <a:gd name="connsiteX13" fmla="*/ 432048 w 432048"/>
                <a:gd name="connsiteY13" fmla="*/ 231670 h 251503"/>
                <a:gd name="connsiteX14" fmla="*/ 412214 w 432048"/>
                <a:gd name="connsiteY14" fmla="*/ 251503 h 251503"/>
                <a:gd name="connsiteX15" fmla="*/ 19834 w 432048"/>
                <a:gd name="connsiteY15" fmla="*/ 251503 h 251503"/>
                <a:gd name="connsiteX16" fmla="*/ 0 w 432048"/>
                <a:gd name="connsiteY16" fmla="*/ 231670 h 251503"/>
                <a:gd name="connsiteX17" fmla="*/ 0 w 432048"/>
                <a:gd name="connsiteY17" fmla="*/ 78262 h 251503"/>
                <a:gd name="connsiteX18" fmla="*/ 0 w 432048"/>
                <a:gd name="connsiteY18" fmla="*/ 78261 h 251503"/>
                <a:gd name="connsiteX19" fmla="*/ 1 w 432048"/>
                <a:gd name="connsiteY19" fmla="*/ 78261 h 251503"/>
                <a:gd name="connsiteX20" fmla="*/ 93214 w 432048"/>
                <a:gd name="connsiteY20" fmla="*/ 0 h 251503"/>
                <a:gd name="connsiteX0" fmla="*/ 113264 w 432048"/>
                <a:gd name="connsiteY0" fmla="*/ 150269 h 251503"/>
                <a:gd name="connsiteX1" fmla="*/ 113264 w 432048"/>
                <a:gd name="connsiteY1" fmla="*/ 201550 h 251503"/>
                <a:gd name="connsiteX2" fmla="*/ 113264 w 432048"/>
                <a:gd name="connsiteY2" fmla="*/ 150269 h 251503"/>
                <a:gd name="connsiteX3" fmla="*/ 39667 w 432048"/>
                <a:gd name="connsiteY3" fmla="*/ 150269 h 251503"/>
                <a:gd name="connsiteX4" fmla="*/ 39667 w 432048"/>
                <a:gd name="connsiteY4" fmla="*/ 201550 h 251503"/>
                <a:gd name="connsiteX5" fmla="*/ 97994 w 432048"/>
                <a:gd name="connsiteY5" fmla="*/ 201550 h 251503"/>
                <a:gd name="connsiteX6" fmla="*/ 97994 w 432048"/>
                <a:gd name="connsiteY6" fmla="*/ 150269 h 251503"/>
                <a:gd name="connsiteX7" fmla="*/ 39667 w 432048"/>
                <a:gd name="connsiteY7" fmla="*/ 150269 h 251503"/>
                <a:gd name="connsiteX8" fmla="*/ 93214 w 432048"/>
                <a:gd name="connsiteY8" fmla="*/ 0 h 251503"/>
                <a:gd name="connsiteX9" fmla="*/ 338833 w 432048"/>
                <a:gd name="connsiteY9" fmla="*/ 0 h 251503"/>
                <a:gd name="connsiteX10" fmla="*/ 432047 w 432048"/>
                <a:gd name="connsiteY10" fmla="*/ 78262 h 251503"/>
                <a:gd name="connsiteX11" fmla="*/ 432000 w 432048"/>
                <a:gd name="connsiteY11" fmla="*/ 78262 h 251503"/>
                <a:gd name="connsiteX12" fmla="*/ 432048 w 432048"/>
                <a:gd name="connsiteY12" fmla="*/ 231670 h 251503"/>
                <a:gd name="connsiteX13" fmla="*/ 412214 w 432048"/>
                <a:gd name="connsiteY13" fmla="*/ 251503 h 251503"/>
                <a:gd name="connsiteX14" fmla="*/ 19834 w 432048"/>
                <a:gd name="connsiteY14" fmla="*/ 251503 h 251503"/>
                <a:gd name="connsiteX15" fmla="*/ 0 w 432048"/>
                <a:gd name="connsiteY15" fmla="*/ 231670 h 251503"/>
                <a:gd name="connsiteX16" fmla="*/ 0 w 432048"/>
                <a:gd name="connsiteY16" fmla="*/ 78262 h 251503"/>
                <a:gd name="connsiteX17" fmla="*/ 0 w 432048"/>
                <a:gd name="connsiteY17" fmla="*/ 78261 h 251503"/>
                <a:gd name="connsiteX18" fmla="*/ 1 w 432048"/>
                <a:gd name="connsiteY18" fmla="*/ 78261 h 251503"/>
                <a:gd name="connsiteX19" fmla="*/ 93214 w 432048"/>
                <a:gd name="connsiteY19" fmla="*/ 0 h 251503"/>
                <a:gd name="connsiteX0" fmla="*/ 39667 w 432048"/>
                <a:gd name="connsiteY0" fmla="*/ 150269 h 251503"/>
                <a:gd name="connsiteX1" fmla="*/ 39667 w 432048"/>
                <a:gd name="connsiteY1" fmla="*/ 201550 h 251503"/>
                <a:gd name="connsiteX2" fmla="*/ 97994 w 432048"/>
                <a:gd name="connsiteY2" fmla="*/ 201550 h 251503"/>
                <a:gd name="connsiteX3" fmla="*/ 97994 w 432048"/>
                <a:gd name="connsiteY3" fmla="*/ 150269 h 251503"/>
                <a:gd name="connsiteX4" fmla="*/ 39667 w 432048"/>
                <a:gd name="connsiteY4" fmla="*/ 150269 h 251503"/>
                <a:gd name="connsiteX5" fmla="*/ 93214 w 432048"/>
                <a:gd name="connsiteY5" fmla="*/ 0 h 251503"/>
                <a:gd name="connsiteX6" fmla="*/ 338833 w 432048"/>
                <a:gd name="connsiteY6" fmla="*/ 0 h 251503"/>
                <a:gd name="connsiteX7" fmla="*/ 432047 w 432048"/>
                <a:gd name="connsiteY7" fmla="*/ 78262 h 251503"/>
                <a:gd name="connsiteX8" fmla="*/ 432000 w 432048"/>
                <a:gd name="connsiteY8" fmla="*/ 78262 h 251503"/>
                <a:gd name="connsiteX9" fmla="*/ 432048 w 432048"/>
                <a:gd name="connsiteY9" fmla="*/ 231670 h 251503"/>
                <a:gd name="connsiteX10" fmla="*/ 412214 w 432048"/>
                <a:gd name="connsiteY10" fmla="*/ 251503 h 251503"/>
                <a:gd name="connsiteX11" fmla="*/ 19834 w 432048"/>
                <a:gd name="connsiteY11" fmla="*/ 251503 h 251503"/>
                <a:gd name="connsiteX12" fmla="*/ 0 w 432048"/>
                <a:gd name="connsiteY12" fmla="*/ 231670 h 251503"/>
                <a:gd name="connsiteX13" fmla="*/ 0 w 432048"/>
                <a:gd name="connsiteY13" fmla="*/ 78262 h 251503"/>
                <a:gd name="connsiteX14" fmla="*/ 0 w 432048"/>
                <a:gd name="connsiteY14" fmla="*/ 78261 h 251503"/>
                <a:gd name="connsiteX15" fmla="*/ 1 w 432048"/>
                <a:gd name="connsiteY15" fmla="*/ 78261 h 251503"/>
                <a:gd name="connsiteX16" fmla="*/ 93214 w 432048"/>
                <a:gd name="connsiteY16" fmla="*/ 0 h 251503"/>
                <a:gd name="connsiteX0" fmla="*/ 39667 w 432048"/>
                <a:gd name="connsiteY0" fmla="*/ 150269 h 251503"/>
                <a:gd name="connsiteX1" fmla="*/ 39667 w 432048"/>
                <a:gd name="connsiteY1" fmla="*/ 201550 h 251503"/>
                <a:gd name="connsiteX2" fmla="*/ 97994 w 432048"/>
                <a:gd name="connsiteY2" fmla="*/ 201550 h 251503"/>
                <a:gd name="connsiteX3" fmla="*/ 39667 w 432048"/>
                <a:gd name="connsiteY3" fmla="*/ 150269 h 251503"/>
                <a:gd name="connsiteX4" fmla="*/ 93214 w 432048"/>
                <a:gd name="connsiteY4" fmla="*/ 0 h 251503"/>
                <a:gd name="connsiteX5" fmla="*/ 338833 w 432048"/>
                <a:gd name="connsiteY5" fmla="*/ 0 h 251503"/>
                <a:gd name="connsiteX6" fmla="*/ 432047 w 432048"/>
                <a:gd name="connsiteY6" fmla="*/ 78262 h 251503"/>
                <a:gd name="connsiteX7" fmla="*/ 432000 w 432048"/>
                <a:gd name="connsiteY7" fmla="*/ 78262 h 251503"/>
                <a:gd name="connsiteX8" fmla="*/ 432048 w 432048"/>
                <a:gd name="connsiteY8" fmla="*/ 231670 h 251503"/>
                <a:gd name="connsiteX9" fmla="*/ 412214 w 432048"/>
                <a:gd name="connsiteY9" fmla="*/ 251503 h 251503"/>
                <a:gd name="connsiteX10" fmla="*/ 19834 w 432048"/>
                <a:gd name="connsiteY10" fmla="*/ 251503 h 251503"/>
                <a:gd name="connsiteX11" fmla="*/ 0 w 432048"/>
                <a:gd name="connsiteY11" fmla="*/ 231670 h 251503"/>
                <a:gd name="connsiteX12" fmla="*/ 0 w 432048"/>
                <a:gd name="connsiteY12" fmla="*/ 78262 h 251503"/>
                <a:gd name="connsiteX13" fmla="*/ 0 w 432048"/>
                <a:gd name="connsiteY13" fmla="*/ 78261 h 251503"/>
                <a:gd name="connsiteX14" fmla="*/ 1 w 432048"/>
                <a:gd name="connsiteY14" fmla="*/ 78261 h 251503"/>
                <a:gd name="connsiteX15" fmla="*/ 93214 w 432048"/>
                <a:gd name="connsiteY15" fmla="*/ 0 h 251503"/>
                <a:gd name="connsiteX0" fmla="*/ 39667 w 432048"/>
                <a:gd name="connsiteY0" fmla="*/ 150269 h 251503"/>
                <a:gd name="connsiteX1" fmla="*/ 39667 w 432048"/>
                <a:gd name="connsiteY1" fmla="*/ 201550 h 251503"/>
                <a:gd name="connsiteX2" fmla="*/ 39667 w 432048"/>
                <a:gd name="connsiteY2" fmla="*/ 150269 h 251503"/>
                <a:gd name="connsiteX3" fmla="*/ 93214 w 432048"/>
                <a:gd name="connsiteY3" fmla="*/ 0 h 251503"/>
                <a:gd name="connsiteX4" fmla="*/ 338833 w 432048"/>
                <a:gd name="connsiteY4" fmla="*/ 0 h 251503"/>
                <a:gd name="connsiteX5" fmla="*/ 432047 w 432048"/>
                <a:gd name="connsiteY5" fmla="*/ 78262 h 251503"/>
                <a:gd name="connsiteX6" fmla="*/ 432000 w 432048"/>
                <a:gd name="connsiteY6" fmla="*/ 78262 h 251503"/>
                <a:gd name="connsiteX7" fmla="*/ 432048 w 432048"/>
                <a:gd name="connsiteY7" fmla="*/ 231670 h 251503"/>
                <a:gd name="connsiteX8" fmla="*/ 412214 w 432048"/>
                <a:gd name="connsiteY8" fmla="*/ 251503 h 251503"/>
                <a:gd name="connsiteX9" fmla="*/ 19834 w 432048"/>
                <a:gd name="connsiteY9" fmla="*/ 251503 h 251503"/>
                <a:gd name="connsiteX10" fmla="*/ 0 w 432048"/>
                <a:gd name="connsiteY10" fmla="*/ 231670 h 251503"/>
                <a:gd name="connsiteX11" fmla="*/ 0 w 432048"/>
                <a:gd name="connsiteY11" fmla="*/ 78262 h 251503"/>
                <a:gd name="connsiteX12" fmla="*/ 0 w 432048"/>
                <a:gd name="connsiteY12" fmla="*/ 78261 h 251503"/>
                <a:gd name="connsiteX13" fmla="*/ 1 w 432048"/>
                <a:gd name="connsiteY13" fmla="*/ 78261 h 251503"/>
                <a:gd name="connsiteX14" fmla="*/ 93214 w 432048"/>
                <a:gd name="connsiteY14" fmla="*/ 0 h 251503"/>
                <a:gd name="connsiteX0" fmla="*/ 93214 w 432048"/>
                <a:gd name="connsiteY0" fmla="*/ 0 h 251503"/>
                <a:gd name="connsiteX1" fmla="*/ 338833 w 432048"/>
                <a:gd name="connsiteY1" fmla="*/ 0 h 251503"/>
                <a:gd name="connsiteX2" fmla="*/ 432047 w 432048"/>
                <a:gd name="connsiteY2" fmla="*/ 78262 h 251503"/>
                <a:gd name="connsiteX3" fmla="*/ 432000 w 432048"/>
                <a:gd name="connsiteY3" fmla="*/ 78262 h 251503"/>
                <a:gd name="connsiteX4" fmla="*/ 432048 w 432048"/>
                <a:gd name="connsiteY4" fmla="*/ 231670 h 251503"/>
                <a:gd name="connsiteX5" fmla="*/ 412214 w 432048"/>
                <a:gd name="connsiteY5" fmla="*/ 251503 h 251503"/>
                <a:gd name="connsiteX6" fmla="*/ 19834 w 432048"/>
                <a:gd name="connsiteY6" fmla="*/ 251503 h 251503"/>
                <a:gd name="connsiteX7" fmla="*/ 0 w 432048"/>
                <a:gd name="connsiteY7" fmla="*/ 231670 h 251503"/>
                <a:gd name="connsiteX8" fmla="*/ 0 w 432048"/>
                <a:gd name="connsiteY8" fmla="*/ 78262 h 251503"/>
                <a:gd name="connsiteX9" fmla="*/ 0 w 432048"/>
                <a:gd name="connsiteY9" fmla="*/ 78261 h 251503"/>
                <a:gd name="connsiteX10" fmla="*/ 1 w 432048"/>
                <a:gd name="connsiteY10" fmla="*/ 78261 h 251503"/>
                <a:gd name="connsiteX11" fmla="*/ 93214 w 432048"/>
                <a:gd name="connsiteY11" fmla="*/ 0 h 251503"/>
                <a:gd name="connsiteX0" fmla="*/ 93214 w 432048"/>
                <a:gd name="connsiteY0" fmla="*/ 0 h 251503"/>
                <a:gd name="connsiteX1" fmla="*/ 338833 w 432048"/>
                <a:gd name="connsiteY1" fmla="*/ 0 h 251503"/>
                <a:gd name="connsiteX2" fmla="*/ 432047 w 432048"/>
                <a:gd name="connsiteY2" fmla="*/ 78262 h 251503"/>
                <a:gd name="connsiteX3" fmla="*/ 432048 w 432048"/>
                <a:gd name="connsiteY3" fmla="*/ 231670 h 251503"/>
                <a:gd name="connsiteX4" fmla="*/ 412214 w 432048"/>
                <a:gd name="connsiteY4" fmla="*/ 251503 h 251503"/>
                <a:gd name="connsiteX5" fmla="*/ 19834 w 432048"/>
                <a:gd name="connsiteY5" fmla="*/ 251503 h 251503"/>
                <a:gd name="connsiteX6" fmla="*/ 0 w 432048"/>
                <a:gd name="connsiteY6" fmla="*/ 231670 h 251503"/>
                <a:gd name="connsiteX7" fmla="*/ 0 w 432048"/>
                <a:gd name="connsiteY7" fmla="*/ 78262 h 251503"/>
                <a:gd name="connsiteX8" fmla="*/ 0 w 432048"/>
                <a:gd name="connsiteY8" fmla="*/ 78261 h 251503"/>
                <a:gd name="connsiteX9" fmla="*/ 1 w 432048"/>
                <a:gd name="connsiteY9" fmla="*/ 78261 h 251503"/>
                <a:gd name="connsiteX10" fmla="*/ 93214 w 432048"/>
                <a:gd name="connsiteY10" fmla="*/ 0 h 25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2048" h="251503">
                  <a:moveTo>
                    <a:pt x="93214" y="0"/>
                  </a:moveTo>
                  <a:lnTo>
                    <a:pt x="338833" y="0"/>
                  </a:lnTo>
                  <a:lnTo>
                    <a:pt x="432047" y="78262"/>
                  </a:lnTo>
                  <a:cubicBezTo>
                    <a:pt x="432047" y="129398"/>
                    <a:pt x="432048" y="180534"/>
                    <a:pt x="432048" y="231670"/>
                  </a:cubicBezTo>
                  <a:cubicBezTo>
                    <a:pt x="432048" y="242624"/>
                    <a:pt x="423168" y="251503"/>
                    <a:pt x="412214" y="251503"/>
                  </a:cubicBezTo>
                  <a:lnTo>
                    <a:pt x="19834" y="251503"/>
                  </a:lnTo>
                  <a:cubicBezTo>
                    <a:pt x="8880" y="251503"/>
                    <a:pt x="0" y="242624"/>
                    <a:pt x="0" y="231670"/>
                  </a:cubicBezTo>
                  <a:lnTo>
                    <a:pt x="0" y="78262"/>
                  </a:lnTo>
                  <a:lnTo>
                    <a:pt x="0" y="78261"/>
                  </a:lnTo>
                  <a:lnTo>
                    <a:pt x="1" y="78261"/>
                  </a:lnTo>
                  <a:lnTo>
                    <a:pt x="93214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A4801FB4-02C5-EABE-552C-E4952A0B8C99}"/>
                </a:ext>
              </a:extLst>
            </p:cNvPr>
            <p:cNvGrpSpPr/>
            <p:nvPr/>
          </p:nvGrpSpPr>
          <p:grpSpPr>
            <a:xfrm>
              <a:off x="3287688" y="4599261"/>
              <a:ext cx="432048" cy="251503"/>
              <a:chOff x="3287688" y="4599261"/>
              <a:chExt cx="432048" cy="251503"/>
            </a:xfrm>
          </p:grpSpPr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2ABB1151-78D8-64FE-FFBC-5643763BB2E5}"/>
                  </a:ext>
                </a:extLst>
              </p:cNvPr>
              <p:cNvSpPr/>
              <p:nvPr/>
            </p:nvSpPr>
            <p:spPr>
              <a:xfrm>
                <a:off x="3287688" y="4599261"/>
                <a:ext cx="432047" cy="78261"/>
              </a:xfrm>
              <a:custGeom>
                <a:avLst/>
                <a:gdLst>
                  <a:gd name="connsiteX0" fmla="*/ 1129320 w 1440000"/>
                  <a:gd name="connsiteY0" fmla="*/ 0 h 260842"/>
                  <a:gd name="connsiteX1" fmla="*/ 310680 w 1440000"/>
                  <a:gd name="connsiteY1" fmla="*/ 0 h 260842"/>
                  <a:gd name="connsiteX2" fmla="*/ 0 w 1440000"/>
                  <a:gd name="connsiteY2" fmla="*/ 260843 h 260842"/>
                  <a:gd name="connsiteX3" fmla="*/ 1440000 w 1440000"/>
                  <a:gd name="connsiteY3" fmla="*/ 260843 h 26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260842">
                    <a:moveTo>
                      <a:pt x="1129320" y="0"/>
                    </a:moveTo>
                    <a:lnTo>
                      <a:pt x="310680" y="0"/>
                    </a:lnTo>
                    <a:lnTo>
                      <a:pt x="0" y="260843"/>
                    </a:lnTo>
                    <a:lnTo>
                      <a:pt x="1440000" y="260843"/>
                    </a:lnTo>
                    <a:close/>
                  </a:path>
                </a:pathLst>
              </a:custGeom>
              <a:solidFill>
                <a:srgbClr val="4B4B4B"/>
              </a:solidFill>
              <a:ln w="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A1FAE7CD-2A63-E7F2-9BDB-47E310AC992F}"/>
                  </a:ext>
                </a:extLst>
              </p:cNvPr>
              <p:cNvSpPr/>
              <p:nvPr/>
            </p:nvSpPr>
            <p:spPr>
              <a:xfrm>
                <a:off x="3287688" y="4698965"/>
                <a:ext cx="432048" cy="151799"/>
              </a:xfrm>
              <a:custGeom>
                <a:avLst/>
                <a:gdLst>
                  <a:gd name="connsiteX0" fmla="*/ 1113390 w 1440003"/>
                  <a:gd name="connsiteY0" fmla="*/ 145049 h 505943"/>
                  <a:gd name="connsiteX1" fmla="*/ 1113390 w 1440003"/>
                  <a:gd name="connsiteY1" fmla="*/ 339449 h 505943"/>
                  <a:gd name="connsiteX2" fmla="*/ 1307790 w 1440003"/>
                  <a:gd name="connsiteY2" fmla="*/ 339449 h 505943"/>
                  <a:gd name="connsiteX3" fmla="*/ 1307790 w 1440003"/>
                  <a:gd name="connsiteY3" fmla="*/ 145049 h 505943"/>
                  <a:gd name="connsiteX4" fmla="*/ 868095 w 1440003"/>
                  <a:gd name="connsiteY4" fmla="*/ 145049 h 505943"/>
                  <a:gd name="connsiteX5" fmla="*/ 868095 w 1440003"/>
                  <a:gd name="connsiteY5" fmla="*/ 339449 h 505943"/>
                  <a:gd name="connsiteX6" fmla="*/ 1062495 w 1440003"/>
                  <a:gd name="connsiteY6" fmla="*/ 339449 h 505943"/>
                  <a:gd name="connsiteX7" fmla="*/ 1062495 w 1440003"/>
                  <a:gd name="connsiteY7" fmla="*/ 145049 h 505943"/>
                  <a:gd name="connsiteX8" fmla="*/ 622800 w 1440003"/>
                  <a:gd name="connsiteY8" fmla="*/ 145049 h 505943"/>
                  <a:gd name="connsiteX9" fmla="*/ 622800 w 1440003"/>
                  <a:gd name="connsiteY9" fmla="*/ 339449 h 505943"/>
                  <a:gd name="connsiteX10" fmla="*/ 817200 w 1440003"/>
                  <a:gd name="connsiteY10" fmla="*/ 339449 h 505943"/>
                  <a:gd name="connsiteX11" fmla="*/ 817200 w 1440003"/>
                  <a:gd name="connsiteY11" fmla="*/ 145049 h 505943"/>
                  <a:gd name="connsiteX12" fmla="*/ 377505 w 1440003"/>
                  <a:gd name="connsiteY12" fmla="*/ 145049 h 505943"/>
                  <a:gd name="connsiteX13" fmla="*/ 377505 w 1440003"/>
                  <a:gd name="connsiteY13" fmla="*/ 339449 h 505943"/>
                  <a:gd name="connsiteX14" fmla="*/ 571905 w 1440003"/>
                  <a:gd name="connsiteY14" fmla="*/ 339449 h 505943"/>
                  <a:gd name="connsiteX15" fmla="*/ 571905 w 1440003"/>
                  <a:gd name="connsiteY15" fmla="*/ 145049 h 505943"/>
                  <a:gd name="connsiteX16" fmla="*/ 132210 w 1440003"/>
                  <a:gd name="connsiteY16" fmla="*/ 145049 h 505943"/>
                  <a:gd name="connsiteX17" fmla="*/ 132210 w 1440003"/>
                  <a:gd name="connsiteY17" fmla="*/ 339449 h 505943"/>
                  <a:gd name="connsiteX18" fmla="*/ 326610 w 1440003"/>
                  <a:gd name="connsiteY18" fmla="*/ 339449 h 505943"/>
                  <a:gd name="connsiteX19" fmla="*/ 326610 w 1440003"/>
                  <a:gd name="connsiteY19" fmla="*/ 145049 h 505943"/>
                  <a:gd name="connsiteX20" fmla="*/ 0 w 1440003"/>
                  <a:gd name="connsiteY20" fmla="*/ 0 h 505943"/>
                  <a:gd name="connsiteX21" fmla="*/ 1440003 w 1440003"/>
                  <a:gd name="connsiteY21" fmla="*/ 0 h 505943"/>
                  <a:gd name="connsiteX22" fmla="*/ 1440003 w 1440003"/>
                  <a:gd name="connsiteY22" fmla="*/ 439838 h 505943"/>
                  <a:gd name="connsiteX23" fmla="*/ 1373898 w 1440003"/>
                  <a:gd name="connsiteY23" fmla="*/ 505943 h 505943"/>
                  <a:gd name="connsiteX24" fmla="*/ 66105 w 1440003"/>
                  <a:gd name="connsiteY24" fmla="*/ 505943 h 505943"/>
                  <a:gd name="connsiteX25" fmla="*/ 0 w 1440003"/>
                  <a:gd name="connsiteY25" fmla="*/ 439838 h 50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0003" h="505943">
                    <a:moveTo>
                      <a:pt x="1113390" y="145049"/>
                    </a:moveTo>
                    <a:lnTo>
                      <a:pt x="1113390" y="339449"/>
                    </a:lnTo>
                    <a:lnTo>
                      <a:pt x="1307790" y="339449"/>
                    </a:lnTo>
                    <a:lnTo>
                      <a:pt x="1307790" y="145049"/>
                    </a:lnTo>
                    <a:close/>
                    <a:moveTo>
                      <a:pt x="868095" y="145049"/>
                    </a:moveTo>
                    <a:lnTo>
                      <a:pt x="868095" y="339449"/>
                    </a:lnTo>
                    <a:lnTo>
                      <a:pt x="1062495" y="339449"/>
                    </a:lnTo>
                    <a:lnTo>
                      <a:pt x="1062495" y="145049"/>
                    </a:lnTo>
                    <a:close/>
                    <a:moveTo>
                      <a:pt x="622800" y="145049"/>
                    </a:moveTo>
                    <a:lnTo>
                      <a:pt x="622800" y="339449"/>
                    </a:lnTo>
                    <a:lnTo>
                      <a:pt x="817200" y="339449"/>
                    </a:lnTo>
                    <a:lnTo>
                      <a:pt x="817200" y="145049"/>
                    </a:lnTo>
                    <a:close/>
                    <a:moveTo>
                      <a:pt x="377505" y="145049"/>
                    </a:moveTo>
                    <a:lnTo>
                      <a:pt x="377505" y="339449"/>
                    </a:lnTo>
                    <a:lnTo>
                      <a:pt x="571905" y="339449"/>
                    </a:lnTo>
                    <a:lnTo>
                      <a:pt x="571905" y="145049"/>
                    </a:lnTo>
                    <a:close/>
                    <a:moveTo>
                      <a:pt x="132210" y="145049"/>
                    </a:moveTo>
                    <a:lnTo>
                      <a:pt x="132210" y="339449"/>
                    </a:lnTo>
                    <a:lnTo>
                      <a:pt x="326610" y="339449"/>
                    </a:lnTo>
                    <a:lnTo>
                      <a:pt x="326610" y="145049"/>
                    </a:lnTo>
                    <a:close/>
                    <a:moveTo>
                      <a:pt x="0" y="0"/>
                    </a:moveTo>
                    <a:lnTo>
                      <a:pt x="1440003" y="0"/>
                    </a:lnTo>
                    <a:lnTo>
                      <a:pt x="1440003" y="439838"/>
                    </a:lnTo>
                    <a:cubicBezTo>
                      <a:pt x="1440003" y="476348"/>
                      <a:pt x="1410407" y="505943"/>
                      <a:pt x="1373898" y="505943"/>
                    </a:cubicBezTo>
                    <a:lnTo>
                      <a:pt x="66105" y="505943"/>
                    </a:lnTo>
                    <a:cubicBezTo>
                      <a:pt x="29596" y="505943"/>
                      <a:pt x="0" y="476348"/>
                      <a:pt x="0" y="439838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B8F7FDF8-A94B-57CA-C849-30ED42DF8389}"/>
                </a:ext>
              </a:extLst>
            </p:cNvPr>
            <p:cNvSpPr/>
            <p:nvPr/>
          </p:nvSpPr>
          <p:spPr>
            <a:xfrm>
              <a:off x="3287688" y="4508989"/>
              <a:ext cx="432047" cy="432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C33D7490-60BC-4A04-D0F7-C56D5A89A371}"/>
              </a:ext>
            </a:extLst>
          </p:cNvPr>
          <p:cNvCxnSpPr/>
          <p:nvPr/>
        </p:nvCxnSpPr>
        <p:spPr>
          <a:xfrm>
            <a:off x="3466800" y="4293096"/>
            <a:ext cx="7200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7DFEC2ED-C38D-F703-8782-789C2F5A78D8}"/>
              </a:ext>
            </a:extLst>
          </p:cNvPr>
          <p:cNvCxnSpPr/>
          <p:nvPr/>
        </p:nvCxnSpPr>
        <p:spPr>
          <a:xfrm>
            <a:off x="7786800" y="4293096"/>
            <a:ext cx="7200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C7747F2-4931-1FA5-684A-0613A5589F1D}"/>
              </a:ext>
            </a:extLst>
          </p:cNvPr>
          <p:cNvCxnSpPr>
            <a:cxnSpLocks/>
          </p:cNvCxnSpPr>
          <p:nvPr/>
        </p:nvCxnSpPr>
        <p:spPr>
          <a:xfrm>
            <a:off x="2207568" y="4292965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8" name="グループ化 307">
            <a:extLst>
              <a:ext uri="{FF2B5EF4-FFF2-40B4-BE49-F238E27FC236}">
                <a16:creationId xmlns:a16="http://schemas.microsoft.com/office/drawing/2014/main" id="{633FE0EF-AD1A-461D-FD8A-D82C86176C38}"/>
              </a:ext>
            </a:extLst>
          </p:cNvPr>
          <p:cNvGrpSpPr/>
          <p:nvPr/>
        </p:nvGrpSpPr>
        <p:grpSpPr>
          <a:xfrm>
            <a:off x="5087888" y="2924944"/>
            <a:ext cx="288000" cy="288000"/>
            <a:chOff x="4007768" y="1340637"/>
            <a:chExt cx="288000" cy="288000"/>
          </a:xfrm>
        </p:grpSpPr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46DC7510-12A5-C5C6-D99F-5BEC85E74D80}"/>
                </a:ext>
              </a:extLst>
            </p:cNvPr>
            <p:cNvSpPr/>
            <p:nvPr/>
          </p:nvSpPr>
          <p:spPr>
            <a:xfrm>
              <a:off x="4007768" y="1340637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フリーフォーム: 図形 309">
              <a:extLst>
                <a:ext uri="{FF2B5EF4-FFF2-40B4-BE49-F238E27FC236}">
                  <a16:creationId xmlns:a16="http://schemas.microsoft.com/office/drawing/2014/main" id="{B10D4B99-09AD-853B-400D-18690FA4D942}"/>
                </a:ext>
              </a:extLst>
            </p:cNvPr>
            <p:cNvSpPr/>
            <p:nvPr/>
          </p:nvSpPr>
          <p:spPr>
            <a:xfrm>
              <a:off x="4053954" y="1340637"/>
              <a:ext cx="195627" cy="288000"/>
            </a:xfrm>
            <a:custGeom>
              <a:avLst/>
              <a:gdLst>
                <a:gd name="connsiteX0" fmla="*/ 97814 w 195627"/>
                <a:gd name="connsiteY0" fmla="*/ 0 h 288000"/>
                <a:gd name="connsiteX1" fmla="*/ 195627 w 195627"/>
                <a:gd name="connsiteY1" fmla="*/ 97822 h 288000"/>
                <a:gd name="connsiteX2" fmla="*/ 126273 w 195627"/>
                <a:gd name="connsiteY2" fmla="*/ 232102 h 288000"/>
                <a:gd name="connsiteX3" fmla="*/ 97814 w 195627"/>
                <a:gd name="connsiteY3" fmla="*/ 288000 h 288000"/>
                <a:gd name="connsiteX4" fmla="*/ 69355 w 195627"/>
                <a:gd name="connsiteY4" fmla="*/ 232102 h 288000"/>
                <a:gd name="connsiteX5" fmla="*/ 0 w 195627"/>
                <a:gd name="connsiteY5" fmla="*/ 97822 h 288000"/>
                <a:gd name="connsiteX6" fmla="*/ 97814 w 195627"/>
                <a:gd name="connsiteY6" fmla="*/ 0 h 288000"/>
                <a:gd name="connsiteX7" fmla="*/ 97815 w 195627"/>
                <a:gd name="connsiteY7" fmla="*/ 60398 h 288000"/>
                <a:gd name="connsiteX8" fmla="*/ 60399 w 195627"/>
                <a:gd name="connsiteY8" fmla="*/ 97822 h 288000"/>
                <a:gd name="connsiteX9" fmla="*/ 97815 w 195627"/>
                <a:gd name="connsiteY9" fmla="*/ 135228 h 288000"/>
                <a:gd name="connsiteX10" fmla="*/ 135230 w 195627"/>
                <a:gd name="connsiteY10" fmla="*/ 97822 h 288000"/>
                <a:gd name="connsiteX11" fmla="*/ 97815 w 195627"/>
                <a:gd name="connsiteY11" fmla="*/ 60398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627" h="288000">
                  <a:moveTo>
                    <a:pt x="97814" y="0"/>
                  </a:moveTo>
                  <a:cubicBezTo>
                    <a:pt x="151831" y="0"/>
                    <a:pt x="195627" y="43796"/>
                    <a:pt x="195627" y="97822"/>
                  </a:cubicBezTo>
                  <a:cubicBezTo>
                    <a:pt x="195627" y="154477"/>
                    <a:pt x="150627" y="189897"/>
                    <a:pt x="126273" y="232102"/>
                  </a:cubicBezTo>
                  <a:cubicBezTo>
                    <a:pt x="102982" y="272478"/>
                    <a:pt x="102999" y="288000"/>
                    <a:pt x="97814" y="288000"/>
                  </a:cubicBezTo>
                  <a:cubicBezTo>
                    <a:pt x="92628" y="288000"/>
                    <a:pt x="92646" y="272478"/>
                    <a:pt x="69355" y="232102"/>
                  </a:cubicBezTo>
                  <a:cubicBezTo>
                    <a:pt x="45009" y="189897"/>
                    <a:pt x="0" y="154477"/>
                    <a:pt x="0" y="97822"/>
                  </a:cubicBezTo>
                  <a:cubicBezTo>
                    <a:pt x="0" y="43796"/>
                    <a:pt x="43796" y="0"/>
                    <a:pt x="97814" y="0"/>
                  </a:cubicBezTo>
                  <a:close/>
                  <a:moveTo>
                    <a:pt x="97815" y="60398"/>
                  </a:moveTo>
                  <a:cubicBezTo>
                    <a:pt x="77151" y="60398"/>
                    <a:pt x="60399" y="77150"/>
                    <a:pt x="60399" y="97822"/>
                  </a:cubicBezTo>
                  <a:cubicBezTo>
                    <a:pt x="60399" y="118476"/>
                    <a:pt x="77152" y="135228"/>
                    <a:pt x="97815" y="135228"/>
                  </a:cubicBezTo>
                  <a:cubicBezTo>
                    <a:pt x="118478" y="135228"/>
                    <a:pt x="135230" y="118476"/>
                    <a:pt x="135230" y="97822"/>
                  </a:cubicBezTo>
                  <a:cubicBezTo>
                    <a:pt x="135230" y="77150"/>
                    <a:pt x="118478" y="60398"/>
                    <a:pt x="97815" y="6039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A856967D-26EE-F487-F0FD-C6B63E459024}"/>
              </a:ext>
            </a:extLst>
          </p:cNvPr>
          <p:cNvGrpSpPr/>
          <p:nvPr/>
        </p:nvGrpSpPr>
        <p:grpSpPr>
          <a:xfrm>
            <a:off x="8328248" y="1340768"/>
            <a:ext cx="288000" cy="288000"/>
            <a:chOff x="4007768" y="1340637"/>
            <a:chExt cx="288000" cy="288000"/>
          </a:xfrm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C0D76AAF-A1BD-BE3C-B86E-898F3F543FE2}"/>
                </a:ext>
              </a:extLst>
            </p:cNvPr>
            <p:cNvSpPr/>
            <p:nvPr/>
          </p:nvSpPr>
          <p:spPr>
            <a:xfrm>
              <a:off x="4007768" y="1340637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フリーフォーム: 図形 312">
              <a:extLst>
                <a:ext uri="{FF2B5EF4-FFF2-40B4-BE49-F238E27FC236}">
                  <a16:creationId xmlns:a16="http://schemas.microsoft.com/office/drawing/2014/main" id="{4D7AD357-FF1A-C049-96B8-571FE2BE8A61}"/>
                </a:ext>
              </a:extLst>
            </p:cNvPr>
            <p:cNvSpPr/>
            <p:nvPr/>
          </p:nvSpPr>
          <p:spPr>
            <a:xfrm>
              <a:off x="4053954" y="1340637"/>
              <a:ext cx="195627" cy="288000"/>
            </a:xfrm>
            <a:custGeom>
              <a:avLst/>
              <a:gdLst>
                <a:gd name="connsiteX0" fmla="*/ 97814 w 195627"/>
                <a:gd name="connsiteY0" fmla="*/ 0 h 288000"/>
                <a:gd name="connsiteX1" fmla="*/ 195627 w 195627"/>
                <a:gd name="connsiteY1" fmla="*/ 97822 h 288000"/>
                <a:gd name="connsiteX2" fmla="*/ 126273 w 195627"/>
                <a:gd name="connsiteY2" fmla="*/ 232102 h 288000"/>
                <a:gd name="connsiteX3" fmla="*/ 97814 w 195627"/>
                <a:gd name="connsiteY3" fmla="*/ 288000 h 288000"/>
                <a:gd name="connsiteX4" fmla="*/ 69355 w 195627"/>
                <a:gd name="connsiteY4" fmla="*/ 232102 h 288000"/>
                <a:gd name="connsiteX5" fmla="*/ 0 w 195627"/>
                <a:gd name="connsiteY5" fmla="*/ 97822 h 288000"/>
                <a:gd name="connsiteX6" fmla="*/ 97814 w 195627"/>
                <a:gd name="connsiteY6" fmla="*/ 0 h 288000"/>
                <a:gd name="connsiteX7" fmla="*/ 97815 w 195627"/>
                <a:gd name="connsiteY7" fmla="*/ 60398 h 288000"/>
                <a:gd name="connsiteX8" fmla="*/ 60399 w 195627"/>
                <a:gd name="connsiteY8" fmla="*/ 97822 h 288000"/>
                <a:gd name="connsiteX9" fmla="*/ 97815 w 195627"/>
                <a:gd name="connsiteY9" fmla="*/ 135228 h 288000"/>
                <a:gd name="connsiteX10" fmla="*/ 135230 w 195627"/>
                <a:gd name="connsiteY10" fmla="*/ 97822 h 288000"/>
                <a:gd name="connsiteX11" fmla="*/ 97815 w 195627"/>
                <a:gd name="connsiteY11" fmla="*/ 60398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627" h="288000">
                  <a:moveTo>
                    <a:pt x="97814" y="0"/>
                  </a:moveTo>
                  <a:cubicBezTo>
                    <a:pt x="151831" y="0"/>
                    <a:pt x="195627" y="43796"/>
                    <a:pt x="195627" y="97822"/>
                  </a:cubicBezTo>
                  <a:cubicBezTo>
                    <a:pt x="195627" y="154477"/>
                    <a:pt x="150627" y="189897"/>
                    <a:pt x="126273" y="232102"/>
                  </a:cubicBezTo>
                  <a:cubicBezTo>
                    <a:pt x="102982" y="272478"/>
                    <a:pt x="102999" y="288000"/>
                    <a:pt x="97814" y="288000"/>
                  </a:cubicBezTo>
                  <a:cubicBezTo>
                    <a:pt x="92628" y="288000"/>
                    <a:pt x="92646" y="272478"/>
                    <a:pt x="69355" y="232102"/>
                  </a:cubicBezTo>
                  <a:cubicBezTo>
                    <a:pt x="45009" y="189897"/>
                    <a:pt x="0" y="154477"/>
                    <a:pt x="0" y="97822"/>
                  </a:cubicBezTo>
                  <a:cubicBezTo>
                    <a:pt x="0" y="43796"/>
                    <a:pt x="43796" y="0"/>
                    <a:pt x="97814" y="0"/>
                  </a:cubicBezTo>
                  <a:close/>
                  <a:moveTo>
                    <a:pt x="97815" y="60398"/>
                  </a:moveTo>
                  <a:cubicBezTo>
                    <a:pt x="77151" y="60398"/>
                    <a:pt x="60399" y="77150"/>
                    <a:pt x="60399" y="97822"/>
                  </a:cubicBezTo>
                  <a:cubicBezTo>
                    <a:pt x="60399" y="118476"/>
                    <a:pt x="77152" y="135228"/>
                    <a:pt x="97815" y="135228"/>
                  </a:cubicBezTo>
                  <a:cubicBezTo>
                    <a:pt x="118478" y="135228"/>
                    <a:pt x="135230" y="118476"/>
                    <a:pt x="135230" y="97822"/>
                  </a:cubicBezTo>
                  <a:cubicBezTo>
                    <a:pt x="135230" y="77150"/>
                    <a:pt x="118478" y="60398"/>
                    <a:pt x="97815" y="6039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82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</Words>
  <Application>Microsoft Office PowerPoint</Application>
  <PresentationFormat>ワイド画面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Tomoaki Sato</dc:creator>
  <cp:lastModifiedBy>Tomoaki Sato</cp:lastModifiedBy>
  <cp:revision>2</cp:revision>
  <dcterms:created xsi:type="dcterms:W3CDTF">2025-03-07T07:33:02Z</dcterms:created>
  <dcterms:modified xsi:type="dcterms:W3CDTF">2025-03-09T02:52:31Z</dcterms:modified>
</cp:coreProperties>
</file>