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4" autoAdjust="0"/>
    <p:restoredTop sz="94660"/>
  </p:normalViewPr>
  <p:slideViewPr>
    <p:cSldViewPr>
      <p:cViewPr varScale="1">
        <p:scale>
          <a:sx n="110" d="100"/>
          <a:sy n="110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ki Sato" userId="b8b80040-0256-4fe4-ba50-e04a66f46592" providerId="ADAL" clId="{873515AD-9D59-4B2E-8622-7D5CA70C6293}"/>
    <pc:docChg chg="custSel modSld">
      <pc:chgData name="Tomoaki Sato" userId="b8b80040-0256-4fe4-ba50-e04a66f46592" providerId="ADAL" clId="{873515AD-9D59-4B2E-8622-7D5CA70C6293}" dt="2025-03-07T10:39:53.178" v="59" actId="20577"/>
      <pc:docMkLst>
        <pc:docMk/>
      </pc:docMkLst>
      <pc:sldChg chg="addSp delSp modSp mod">
        <pc:chgData name="Tomoaki Sato" userId="b8b80040-0256-4fe4-ba50-e04a66f46592" providerId="ADAL" clId="{873515AD-9D59-4B2E-8622-7D5CA70C6293}" dt="2025-03-07T10:39:53.178" v="59" actId="20577"/>
        <pc:sldMkLst>
          <pc:docMk/>
          <pc:sldMk cId="2625827409" sldId="256"/>
        </pc:sldMkLst>
        <pc:spChg chg="add del mod ord">
          <ac:chgData name="Tomoaki Sato" userId="b8b80040-0256-4fe4-ba50-e04a66f46592" providerId="ADAL" clId="{873515AD-9D59-4B2E-8622-7D5CA70C6293}" dt="2025-03-07T08:09:48.575" v="33" actId="478"/>
          <ac:spMkLst>
            <pc:docMk/>
            <pc:sldMk cId="2625827409" sldId="256"/>
            <ac:spMk id="2" creationId="{D3F877C0-F7C0-DEAC-F3E6-2F2A95931739}"/>
          </ac:spMkLst>
        </pc:spChg>
        <pc:spChg chg="add del mod">
          <ac:chgData name="Tomoaki Sato" userId="b8b80040-0256-4fe4-ba50-e04a66f46592" providerId="ADAL" clId="{873515AD-9D59-4B2E-8622-7D5CA70C6293}" dt="2025-03-07T08:09:52.161" v="34" actId="478"/>
          <ac:spMkLst>
            <pc:docMk/>
            <pc:sldMk cId="2625827409" sldId="256"/>
            <ac:spMk id="3" creationId="{85644E3E-53F9-9228-2C1D-3A6801CB8B67}"/>
          </ac:spMkLst>
        </pc:spChg>
        <pc:spChg chg="add del mod">
          <ac:chgData name="Tomoaki Sato" userId="b8b80040-0256-4fe4-ba50-e04a66f46592" providerId="ADAL" clId="{873515AD-9D59-4B2E-8622-7D5CA70C6293}" dt="2025-03-07T08:09:46.488" v="32" actId="478"/>
          <ac:spMkLst>
            <pc:docMk/>
            <pc:sldMk cId="2625827409" sldId="256"/>
            <ac:spMk id="10" creationId="{68B97B27-22A0-815C-56C9-112C90472AEB}"/>
          </ac:spMkLst>
        </pc:spChg>
        <pc:spChg chg="add del">
          <ac:chgData name="Tomoaki Sato" userId="b8b80040-0256-4fe4-ba50-e04a66f46592" providerId="ADAL" clId="{873515AD-9D59-4B2E-8622-7D5CA70C6293}" dt="2025-03-07T08:10:26.755" v="36" actId="478"/>
          <ac:spMkLst>
            <pc:docMk/>
            <pc:sldMk cId="2625827409" sldId="256"/>
            <ac:spMk id="11" creationId="{94185514-45F2-3509-56B7-BC4F978EA6A0}"/>
          </ac:spMkLst>
        </pc:spChg>
        <pc:spChg chg="mod">
          <ac:chgData name="Tomoaki Sato" userId="b8b80040-0256-4fe4-ba50-e04a66f46592" providerId="ADAL" clId="{873515AD-9D59-4B2E-8622-7D5CA70C6293}" dt="2025-03-07T10:39:53.178" v="59" actId="20577"/>
          <ac:spMkLst>
            <pc:docMk/>
            <pc:sldMk cId="2625827409" sldId="256"/>
            <ac:spMk id="109" creationId="{09C6370F-1EE8-A9AB-50EF-199865175D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D841-9C0A-963C-593D-57EAAD19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70911-C209-8379-FCC1-934B1279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7ABEB-9B98-36E9-E045-A9E640D7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4B7BF-0C15-9491-2651-9DEE580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C5A69-A16D-194F-3153-4215E32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F9D0F-8D44-7818-3626-B8E0A632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48C4-8895-C11C-8AC2-45B76359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EFFFF-8691-58AC-794E-E22A97CC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A0B22-F3BD-BC62-21C6-B2F53776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27EDF-D86F-ACC9-27D3-971B75C0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2057F-C7CB-C662-9C35-CCB05317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F378F-2F90-5694-7E0B-0272481C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3FC4D-10BC-A2F9-4CD7-B71281E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75D8E-09BD-6638-56A6-8DCDFC9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CFE30-5168-AF97-D111-ACBE51B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C7004-92BD-F9DA-CFDD-DBF07C0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E350C-E638-7F6C-99BF-D1E60A2B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E3755-D39F-A2C0-A232-8CFB0A6F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19716-E594-45E3-0FC2-C8FAD84C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D3C5-F6FE-48F0-731E-9CFF2C7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E0FB5-8161-987C-B055-07A25B8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DFDAF-CCCA-1EB5-EB35-AC24377B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6D92B-3B23-99BA-E814-4CD9E2E8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E4EC-9C94-73B7-A3C1-85EC87FF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76018-5A77-7477-F1CF-0762A12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78EB-C14D-10B6-424C-3762F175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CEB11-426E-22A8-7E56-AE6F8194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912E8-19E4-D105-1781-93238F8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B220F2-D62A-7CA7-B248-2DFA5AA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85BE0-21DF-4EB8-491A-99416E12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05EA9-3D92-C134-4D04-4EE210B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CF631-8DC0-C942-7EE0-EF338642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A0ACD-3C4D-D7ED-DE5D-FE829751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01A95-9AE6-FF52-CF27-D17BAE65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24D76-19A4-1A84-D6F1-2950C4FD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623688-855B-4180-E3FE-28C10DF4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2C3BF-5020-5ED2-5130-68873E4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8F2BD6-D629-7C40-014E-988CD16E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5F4B35-7737-F243-E929-5B8B4F5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03DBC-9542-5FC5-6545-67BA4F3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F05DD5-23F3-2B31-8E0D-0702D99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B5E9C-49F2-084A-DA43-CDA3EBD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6F79F-B26B-0C1D-3450-B9F67E53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5B4B1-EF4E-667A-93A3-FA94BF94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C5E774-609E-27CA-C160-D56CE68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3F7ED-DC8D-8D58-D45A-C0A2541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FA3D7-F824-090A-3281-3A09ABB1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D2364-DFBE-8DDB-BE75-4E158998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251606-0BF7-8CAF-6161-4C738370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5DEE-0D24-E54E-2421-05BE8CC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D28D59-93F7-7F62-8584-DC1A239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253BD-5CAC-0D21-2A27-891D3AB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02583-E212-62FB-B121-A4BF9EFD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0F6AA6-4255-29F6-285E-A4E717BA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F9645-A4FE-2B04-F473-9D65EE21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2555F-AA3E-B6DF-A5C4-B2F7A03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553166-A062-BEDD-C143-DD031D45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12E5D-545D-11C2-F5EC-9822E0B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5810BD-4905-21C5-6B69-9884CB8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659EC-E701-386F-6AAF-97F13C1A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93D27-E561-7C3D-CC8D-B2B7F1767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71CD-9ED4-4F3B-B4C0-1CEA240E647B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75089-BFAF-72BE-B538-6A43E52C3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B04B1-9E28-5B39-DB5C-1E7DCEF7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33F165-0CAF-0E43-4273-66F79488AB0E}"/>
              </a:ext>
            </a:extLst>
          </p:cNvPr>
          <p:cNvCxnSpPr/>
          <p:nvPr/>
        </p:nvCxnSpPr>
        <p:spPr>
          <a:xfrm>
            <a:off x="436780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7986DCD-3AEB-BAD4-CFD2-C26D0526E73E}"/>
              </a:ext>
            </a:extLst>
          </p:cNvPr>
          <p:cNvCxnSpPr/>
          <p:nvPr/>
        </p:nvCxnSpPr>
        <p:spPr>
          <a:xfrm>
            <a:off x="868828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BA3F562-A1C2-3AFF-7A87-34470E117D3D}"/>
              </a:ext>
            </a:extLst>
          </p:cNvPr>
          <p:cNvCxnSpPr>
            <a:cxnSpLocks/>
          </p:cNvCxnSpPr>
          <p:nvPr/>
        </p:nvCxnSpPr>
        <p:spPr>
          <a:xfrm>
            <a:off x="2207568" y="515706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8B9F34-A64E-4B2C-3534-81BCB5A1647D}"/>
              </a:ext>
            </a:extLst>
          </p:cNvPr>
          <p:cNvCxnSpPr/>
          <p:nvPr/>
        </p:nvCxnSpPr>
        <p:spPr>
          <a:xfrm>
            <a:off x="350371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7DD2BEA-7743-7862-CE61-E3E76BC56A01}"/>
              </a:ext>
            </a:extLst>
          </p:cNvPr>
          <p:cNvCxnSpPr/>
          <p:nvPr/>
        </p:nvCxnSpPr>
        <p:spPr>
          <a:xfrm>
            <a:off x="782419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D24A90-1525-E51F-4B99-50DFA11FD24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503712" y="3860917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C7747F2-4931-1FA5-684A-0613A5589F1D}"/>
              </a:ext>
            </a:extLst>
          </p:cNvPr>
          <p:cNvCxnSpPr>
            <a:cxnSpLocks/>
          </p:cNvCxnSpPr>
          <p:nvPr/>
        </p:nvCxnSpPr>
        <p:spPr>
          <a:xfrm>
            <a:off x="2207568" y="4292965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F6A4BE8-8D30-7FCD-1B2D-AF97A0DC897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780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AC0615-8A3A-33F9-E10C-0B3FCB0D1A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68828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8DD352-D5F5-0C3A-6303-6A54B737E56F}"/>
              </a:ext>
            </a:extLst>
          </p:cNvPr>
          <p:cNvSpPr/>
          <p:nvPr/>
        </p:nvSpPr>
        <p:spPr>
          <a:xfrm>
            <a:off x="263961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9104A0-D4E0-E730-DF94-1D7C84550B74}"/>
              </a:ext>
            </a:extLst>
          </p:cNvPr>
          <p:cNvSpPr/>
          <p:nvPr/>
        </p:nvSpPr>
        <p:spPr>
          <a:xfrm>
            <a:off x="328768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6A4BFF-2C0C-1964-4197-F29B2DA933BA}"/>
              </a:ext>
            </a:extLst>
          </p:cNvPr>
          <p:cNvSpPr/>
          <p:nvPr/>
        </p:nvSpPr>
        <p:spPr>
          <a:xfrm>
            <a:off x="415178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7BE729-00AA-4383-5FDE-63DF5F4F106A}"/>
              </a:ext>
            </a:extLst>
          </p:cNvPr>
          <p:cNvGrpSpPr/>
          <p:nvPr/>
        </p:nvGrpSpPr>
        <p:grpSpPr>
          <a:xfrm>
            <a:off x="4151784" y="5482701"/>
            <a:ext cx="432048" cy="432049"/>
            <a:chOff x="5777764" y="5553195"/>
            <a:chExt cx="432048" cy="432049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CF29C62-0951-B1EA-C5FE-0FDD1305DD89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DA39BF24-8BDA-F92C-B3E0-D271828B8584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4257D55C-EEEA-625C-93A7-C9ED0411DC5E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D34E49F4-7D08-EADD-1C3A-42AEFCF2C4E0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ACB3EDC6-1D3F-50D1-9961-CD4FD0228BFB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DFB3410F-915B-41A9-2534-3498A7BE9C11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0BAD2110-EF36-F0AD-4179-BB86B4F24CC9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2A705FFD-6A54-B47F-035C-17C4E8FDC886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6073272B-EAD8-89FD-CDDF-7CCED40125ED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9F5622AF-B58A-0452-BDF0-0582AD7E9CFA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E459DDDC-A4AD-6E7B-47D5-70CB4D8B708D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2F16703D-CD7C-A40C-BA1B-6C7724B9529C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1C7688CC-12B8-605A-985C-5B03D0B4498A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0F60E3E0-D209-FC30-30F6-04C8E3DBD5D5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748F480B-F8A1-63B2-4594-066502BFBF8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758E9C35-A872-5910-7322-54F0EDA87581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60AA5B53-5C88-5790-ABC6-0F6204A94FB6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DC25401E-7E67-71F5-893F-3DA13037D340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52D3A59-CBAD-E6E4-7C88-9394B51770FF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061758A-BE98-A7F9-D764-4614F2A7962F}"/>
              </a:ext>
            </a:extLst>
          </p:cNvPr>
          <p:cNvGrpSpPr/>
          <p:nvPr/>
        </p:nvGrpSpPr>
        <p:grpSpPr>
          <a:xfrm>
            <a:off x="8472264" y="5482701"/>
            <a:ext cx="432048" cy="432049"/>
            <a:chOff x="5777764" y="5553195"/>
            <a:chExt cx="432048" cy="432049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7DACB3A-0FAB-0A44-C5D9-E7910CFBEBAF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3501734C-E484-C708-186F-5219D3C8F153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C3F69FDB-DD3A-8C52-7F5C-6D7E8A0AA458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CE610165-6110-3255-2EF8-D3F41B0A87B8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8D9DD04D-BC56-57D0-6E2B-136D6A4DE6F5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C36F84D9-978C-62C2-9CBC-177EE2286F07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FE0A174E-9865-6F78-C32D-1122AC1CE1F5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D4E2834F-DA9F-6C41-F915-45AFAF0C8E67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E36089C5-5E20-5B12-310B-913DB5090FCA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9AD292DB-33F3-F0F4-3F94-C668B0966807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29D3CD52-12B7-EEAB-425B-89D66BAC799D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E03317F7-54A8-3FC5-537C-12C38927FBEA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386B7591-BCD5-BA24-F790-510F6B9E1279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7A9DC2CE-98AA-590F-D5A7-CD169A673096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9859E43A-EE1E-2744-C600-27F423CFCD92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FA875405-AF94-1FF9-01BB-6AB6D8477F85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F92469FA-2846-69AE-DB7A-6B0D4B67C59F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765A0391-4D0C-8089-1C5C-9613AAF135D1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41FE91-A437-71F6-6131-551C6294B82F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FD53D67-04A2-850E-3A3A-ECCDB6477123}"/>
              </a:ext>
            </a:extLst>
          </p:cNvPr>
          <p:cNvSpPr/>
          <p:nvPr/>
        </p:nvSpPr>
        <p:spPr>
          <a:xfrm>
            <a:off x="371973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9356B12-1129-BA2D-8AA0-0C78BDD0C556}"/>
              </a:ext>
            </a:extLst>
          </p:cNvPr>
          <p:cNvCxnSpPr>
            <a:cxnSpLocks/>
          </p:cNvCxnSpPr>
          <p:nvPr/>
        </p:nvCxnSpPr>
        <p:spPr>
          <a:xfrm>
            <a:off x="1775520" y="4725013"/>
            <a:ext cx="8640960" cy="0"/>
          </a:xfrm>
          <a:prstGeom prst="line">
            <a:avLst/>
          </a:prstGeom>
          <a:ln>
            <a:solidFill>
              <a:srgbClr val="4B4B4B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8F9BC1-DF22-1789-DB6F-7E1F62209D18}"/>
              </a:ext>
            </a:extLst>
          </p:cNvPr>
          <p:cNvSpPr txBox="1"/>
          <p:nvPr/>
        </p:nvSpPr>
        <p:spPr>
          <a:xfrm>
            <a:off x="1775520" y="472501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WSL2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EEF1D34-0257-F1B1-2D61-32ACE8B7C371}"/>
              </a:ext>
            </a:extLst>
          </p:cNvPr>
          <p:cNvSpPr txBox="1"/>
          <p:nvPr/>
        </p:nvSpPr>
        <p:spPr>
          <a:xfrm>
            <a:off x="1775520" y="4478792"/>
            <a:ext cx="760144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kumimoji="1" lang="en-US" altLang="ja-JP" sz="1000" dirty="0"/>
              <a:t>VirtualBox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A9AD311-98CA-B747-4295-3D557AC5A339}"/>
              </a:ext>
            </a:extLst>
          </p:cNvPr>
          <p:cNvSpPr txBox="1"/>
          <p:nvPr/>
        </p:nvSpPr>
        <p:spPr>
          <a:xfrm>
            <a:off x="8910099" y="491084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172.23.128.0/20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2D5A3-47F3-50DE-FED7-EE3A5590D9DD}"/>
              </a:ext>
            </a:extLst>
          </p:cNvPr>
          <p:cNvSpPr txBox="1"/>
          <p:nvPr/>
        </p:nvSpPr>
        <p:spPr>
          <a:xfrm>
            <a:off x="8910099" y="4046744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192.168.60.0/24</a:t>
            </a:r>
            <a:endParaRPr kumimoji="1" lang="ja-JP" altLang="en-US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A3E593-6F46-5A73-5D9F-6F4B1E31FC23}"/>
              </a:ext>
            </a:extLst>
          </p:cNvPr>
          <p:cNvSpPr/>
          <p:nvPr/>
        </p:nvSpPr>
        <p:spPr>
          <a:xfrm>
            <a:off x="696009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DC9B673-19BF-0BF2-4129-194FB10070A0}"/>
              </a:ext>
            </a:extLst>
          </p:cNvPr>
          <p:cNvSpPr/>
          <p:nvPr/>
        </p:nvSpPr>
        <p:spPr>
          <a:xfrm>
            <a:off x="760816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52F9B8E-D7B6-5BD5-1B9F-12BBC9D1D4BC}"/>
              </a:ext>
            </a:extLst>
          </p:cNvPr>
          <p:cNvSpPr/>
          <p:nvPr/>
        </p:nvSpPr>
        <p:spPr>
          <a:xfrm>
            <a:off x="847226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1FD9448-54DD-4C07-AF49-988587C3E7B0}"/>
              </a:ext>
            </a:extLst>
          </p:cNvPr>
          <p:cNvSpPr/>
          <p:nvPr/>
        </p:nvSpPr>
        <p:spPr>
          <a:xfrm>
            <a:off x="804021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CDF508-A830-1613-7672-8C8C239E41A2}"/>
              </a:ext>
            </a:extLst>
          </p:cNvPr>
          <p:cNvCxnSpPr>
            <a:cxnSpLocks/>
          </p:cNvCxnSpPr>
          <p:nvPr/>
        </p:nvCxnSpPr>
        <p:spPr>
          <a:xfrm>
            <a:off x="5231904" y="2168729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F79C287-5E72-3A67-4832-82049BAA8ECA}"/>
              </a:ext>
            </a:extLst>
          </p:cNvPr>
          <p:cNvCxnSpPr>
            <a:cxnSpLocks/>
          </p:cNvCxnSpPr>
          <p:nvPr/>
        </p:nvCxnSpPr>
        <p:spPr>
          <a:xfrm>
            <a:off x="5231904" y="2744793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915631A-74B5-5663-171F-24628FB86CAC}"/>
              </a:ext>
            </a:extLst>
          </p:cNvPr>
          <p:cNvCxnSpPr>
            <a:cxnSpLocks/>
          </p:cNvCxnSpPr>
          <p:nvPr/>
        </p:nvCxnSpPr>
        <p:spPr>
          <a:xfrm>
            <a:off x="5231904" y="3320857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9DA109D-3D29-27CE-1C44-C1929FAA792B}"/>
              </a:ext>
            </a:extLst>
          </p:cNvPr>
          <p:cNvGrpSpPr>
            <a:grpSpLocks noChangeAspect="1"/>
          </p:cNvGrpSpPr>
          <p:nvPr/>
        </p:nvGrpSpPr>
        <p:grpSpPr>
          <a:xfrm>
            <a:off x="3287688" y="4508989"/>
            <a:ext cx="432048" cy="432047"/>
            <a:chOff x="5375920" y="3645024"/>
            <a:chExt cx="1440003" cy="1440000"/>
          </a:xfrm>
        </p:grpSpPr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CDB71FAF-2350-57CC-4BB9-9983539FA48F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BCEE561-9217-FD59-E2C2-52CDC387C5E3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8372B994-E170-5A0D-819E-659C064ED68E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DFD082F-CAB7-3009-5374-AAAAB9622E17}"/>
              </a:ext>
            </a:extLst>
          </p:cNvPr>
          <p:cNvGrpSpPr>
            <a:grpSpLocks noChangeAspect="1"/>
          </p:cNvGrpSpPr>
          <p:nvPr/>
        </p:nvGrpSpPr>
        <p:grpSpPr>
          <a:xfrm>
            <a:off x="7608168" y="4508989"/>
            <a:ext cx="432048" cy="432047"/>
            <a:chOff x="5375920" y="3645024"/>
            <a:chExt cx="1440003" cy="1440000"/>
          </a:xfrm>
        </p:grpSpPr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9889A40C-BF69-D856-001D-E78F046D5C3B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05104DE-8166-C0C4-0F08-B57F42F24352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5C219F49-93FF-7912-2880-473B90BB9342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FBC6B0F-6607-3EC8-FE20-11C2228B03B3}"/>
              </a:ext>
            </a:extLst>
          </p:cNvPr>
          <p:cNvCxnSpPr>
            <a:cxnSpLocks/>
          </p:cNvCxnSpPr>
          <p:nvPr/>
        </p:nvCxnSpPr>
        <p:spPr>
          <a:xfrm>
            <a:off x="393576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C0CD08A-A62D-947C-0B26-7E5BAFA876CA}"/>
              </a:ext>
            </a:extLst>
          </p:cNvPr>
          <p:cNvCxnSpPr>
            <a:cxnSpLocks/>
          </p:cNvCxnSpPr>
          <p:nvPr/>
        </p:nvCxnSpPr>
        <p:spPr>
          <a:xfrm>
            <a:off x="825624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3D6F891-B7F8-5328-D40D-9CEB9E1539CE}"/>
              </a:ext>
            </a:extLst>
          </p:cNvPr>
          <p:cNvCxnSpPr>
            <a:cxnSpLocks/>
          </p:cNvCxnSpPr>
          <p:nvPr/>
        </p:nvCxnSpPr>
        <p:spPr>
          <a:xfrm>
            <a:off x="2207568" y="119662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A50FA7B-5E13-0977-F244-50BB56689CEE}"/>
              </a:ext>
            </a:extLst>
          </p:cNvPr>
          <p:cNvSpPr txBox="1"/>
          <p:nvPr/>
        </p:nvSpPr>
        <p:spPr>
          <a:xfrm>
            <a:off x="8910099" y="95040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192.168.56.0/24</a:t>
            </a:r>
            <a:endParaRPr kumimoji="1" lang="ja-JP" altLang="en-US" sz="10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703601A-91C8-65CC-8E6D-F0FC4344D8A9}"/>
              </a:ext>
            </a:extLst>
          </p:cNvPr>
          <p:cNvSpPr txBox="1"/>
          <p:nvPr/>
        </p:nvSpPr>
        <p:spPr>
          <a:xfrm>
            <a:off x="5885763" y="1922508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192.168.57.0/24</a:t>
            </a:r>
            <a:endParaRPr kumimoji="1" lang="ja-JP" altLang="en-US" sz="10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A6E43CA-40C5-75DA-A00E-DC94137B6A2E}"/>
              </a:ext>
            </a:extLst>
          </p:cNvPr>
          <p:cNvSpPr txBox="1"/>
          <p:nvPr/>
        </p:nvSpPr>
        <p:spPr>
          <a:xfrm>
            <a:off x="5885763" y="2498572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192.168.58.0/24</a:t>
            </a:r>
            <a:endParaRPr kumimoji="1" lang="ja-JP" altLang="en-US" sz="10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D8C06A0-9679-864A-D9B9-7A31FA117C20}"/>
              </a:ext>
            </a:extLst>
          </p:cNvPr>
          <p:cNvSpPr txBox="1"/>
          <p:nvPr/>
        </p:nvSpPr>
        <p:spPr>
          <a:xfrm>
            <a:off x="5885763" y="3074636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192.168.59.0/24</a:t>
            </a:r>
            <a:endParaRPr kumimoji="1" lang="ja-JP" altLang="en-US" sz="10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E3B2E63-6FA8-DEC1-B546-F4D95422E439}"/>
              </a:ext>
            </a:extLst>
          </p:cNvPr>
          <p:cNvSpPr txBox="1"/>
          <p:nvPr/>
        </p:nvSpPr>
        <p:spPr>
          <a:xfrm>
            <a:off x="263961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node-1</a:t>
            </a:r>
            <a:endParaRPr kumimoji="1" lang="ja-JP" altLang="en-US" sz="10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3292547-3A1E-25EE-42BC-4402266CA09B}"/>
              </a:ext>
            </a:extLst>
          </p:cNvPr>
          <p:cNvSpPr txBox="1"/>
          <p:nvPr/>
        </p:nvSpPr>
        <p:spPr>
          <a:xfrm>
            <a:off x="696009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node-2</a:t>
            </a:r>
            <a:endParaRPr kumimoji="1" lang="ja-JP" altLang="en-US" sz="10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FEFF5BF-A7D4-071D-1F89-6755993C3CD1}"/>
              </a:ext>
            </a:extLst>
          </p:cNvPr>
          <p:cNvSpPr txBox="1"/>
          <p:nvPr/>
        </p:nvSpPr>
        <p:spPr>
          <a:xfrm>
            <a:off x="9439090" y="1196621"/>
            <a:ext cx="545342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S-LAN</a:t>
            </a:r>
            <a:endParaRPr kumimoji="1" lang="ja-JP" altLang="en-US" sz="10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9EC516F-D6B9-1398-0AB7-24299819E1CC}"/>
              </a:ext>
            </a:extLst>
          </p:cNvPr>
          <p:cNvSpPr txBox="1"/>
          <p:nvPr/>
        </p:nvSpPr>
        <p:spPr>
          <a:xfrm>
            <a:off x="6369870" y="2168729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57686F1-ACB8-1940-5857-A0440472725F}"/>
              </a:ext>
            </a:extLst>
          </p:cNvPr>
          <p:cNvSpPr txBox="1"/>
          <p:nvPr/>
        </p:nvSpPr>
        <p:spPr>
          <a:xfrm>
            <a:off x="6369870" y="2744793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12F3A81-0969-E955-2FBD-D4F5B35E4605}"/>
              </a:ext>
            </a:extLst>
          </p:cNvPr>
          <p:cNvSpPr txBox="1"/>
          <p:nvPr/>
        </p:nvSpPr>
        <p:spPr>
          <a:xfrm>
            <a:off x="6393915" y="3320857"/>
            <a:ext cx="56618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D-LAN</a:t>
            </a:r>
            <a:endParaRPr kumimoji="1" lang="ja-JP" altLang="en-US" sz="10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09C6370F-1EE8-A9AB-50EF-199865175D76}"/>
              </a:ext>
            </a:extLst>
          </p:cNvPr>
          <p:cNvSpPr txBox="1"/>
          <p:nvPr/>
        </p:nvSpPr>
        <p:spPr>
          <a:xfrm>
            <a:off x="8692091" y="4292965"/>
            <a:ext cx="129234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Administration LAN</a:t>
            </a:r>
            <a:endParaRPr kumimoji="1" lang="ja-JP" altLang="en-US" sz="10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0AEA1C5-EF5A-9432-CDBC-2B5B259B3122}"/>
              </a:ext>
            </a:extLst>
          </p:cNvPr>
          <p:cNvSpPr txBox="1"/>
          <p:nvPr/>
        </p:nvSpPr>
        <p:spPr>
          <a:xfrm>
            <a:off x="4248968" y="1314727"/>
            <a:ext cx="83708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Primary VIP</a:t>
            </a:r>
            <a:endParaRPr kumimoji="1" lang="ja-JP" altLang="en-US" sz="10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C5E6840-82E5-370E-6F81-8A7F0CF13731}"/>
              </a:ext>
            </a:extLst>
          </p:cNvPr>
          <p:cNvSpPr txBox="1"/>
          <p:nvPr/>
        </p:nvSpPr>
        <p:spPr>
          <a:xfrm>
            <a:off x="8569448" y="1314727"/>
            <a:ext cx="86914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Standby VIP</a:t>
            </a:r>
            <a:endParaRPr kumimoji="1" lang="ja-JP" altLang="en-US" sz="10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6931742-BAAA-67C0-1277-50E5A44CC840}"/>
              </a:ext>
            </a:extLst>
          </p:cNvPr>
          <p:cNvSpPr txBox="1"/>
          <p:nvPr/>
        </p:nvSpPr>
        <p:spPr>
          <a:xfrm>
            <a:off x="5329088" y="2898903"/>
            <a:ext cx="103265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Replication VIP</a:t>
            </a:r>
            <a:endParaRPr kumimoji="1" lang="ja-JP" altLang="en-US" sz="10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BCFFE1C5-62C9-6B9C-C7E5-DC84C0EDB962}"/>
              </a:ext>
            </a:extLst>
          </p:cNvPr>
          <p:cNvGrpSpPr>
            <a:grpSpLocks noChangeAspect="1"/>
          </p:cNvGrpSpPr>
          <p:nvPr/>
        </p:nvGrpSpPr>
        <p:grpSpPr>
          <a:xfrm>
            <a:off x="4007768" y="1340637"/>
            <a:ext cx="288000" cy="288000"/>
            <a:chOff x="623392" y="2708920"/>
            <a:chExt cx="1440000" cy="1440000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0846697-3B46-4CB0-B165-0007C273DCBC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:a16="http://schemas.microsoft.com/office/drawing/2014/main" id="{C914D0DB-DFA9-0560-B203-0B1B8AC29F7E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:a16="http://schemas.microsoft.com/office/drawing/2014/main" id="{E3DEA050-CED0-735A-D50B-1BF76487EA01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1B47F856-50BB-D0C8-28CA-0FD749C59225}"/>
              </a:ext>
            </a:extLst>
          </p:cNvPr>
          <p:cNvGrpSpPr>
            <a:grpSpLocks noChangeAspect="1"/>
          </p:cNvGrpSpPr>
          <p:nvPr/>
        </p:nvGrpSpPr>
        <p:grpSpPr>
          <a:xfrm>
            <a:off x="8328248" y="1340637"/>
            <a:ext cx="288000" cy="288000"/>
            <a:chOff x="623392" y="2708920"/>
            <a:chExt cx="1440000" cy="144000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273B3171-DB5E-8EAF-350F-6DB77C36C1EC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4D0BCF8A-C779-6BA3-1E41-8474F5405DE6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2670EEAB-F6B9-7781-E4AE-62FB9C0AACA3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01CA87B-F0D3-5D56-83D3-3A68AF6782F2}"/>
              </a:ext>
            </a:extLst>
          </p:cNvPr>
          <p:cNvGrpSpPr>
            <a:grpSpLocks noChangeAspect="1"/>
          </p:cNvGrpSpPr>
          <p:nvPr/>
        </p:nvGrpSpPr>
        <p:grpSpPr>
          <a:xfrm>
            <a:off x="5087888" y="2924813"/>
            <a:ext cx="288000" cy="288000"/>
            <a:chOff x="623392" y="2708920"/>
            <a:chExt cx="1440000" cy="144000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39687FF-2877-D4DB-F52B-675538975CDC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フリーフォーム: 図形 122">
              <a:extLst>
                <a:ext uri="{FF2B5EF4-FFF2-40B4-BE49-F238E27FC236}">
                  <a16:creationId xmlns:a16="http://schemas.microsoft.com/office/drawing/2014/main" id="{A7426E08-DC27-DBD1-0408-85AB2070D296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: 図形 123">
              <a:extLst>
                <a:ext uri="{FF2B5EF4-FFF2-40B4-BE49-F238E27FC236}">
                  <a16:creationId xmlns:a16="http://schemas.microsoft.com/office/drawing/2014/main" id="{7B1BAEA8-CF6C-1D8E-BA85-AB309CAFD2B2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E3DF7DB1-11B0-41AC-EFC6-E6E574A3B729}"/>
              </a:ext>
            </a:extLst>
          </p:cNvPr>
          <p:cNvSpPr/>
          <p:nvPr/>
        </p:nvSpPr>
        <p:spPr>
          <a:xfrm flipV="1">
            <a:off x="443981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75C443C9-884D-85D2-F18C-C124CE550B7B}"/>
              </a:ext>
            </a:extLst>
          </p:cNvPr>
          <p:cNvSpPr/>
          <p:nvPr/>
        </p:nvSpPr>
        <p:spPr>
          <a:xfrm flipH="1" flipV="1">
            <a:off x="4439816" y="252876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D53F50B4-E873-60D0-5E40-FDB88EA654B5}"/>
              </a:ext>
            </a:extLst>
          </p:cNvPr>
          <p:cNvSpPr/>
          <p:nvPr/>
        </p:nvSpPr>
        <p:spPr>
          <a:xfrm flipH="1" flipV="1">
            <a:off x="443981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41C21F9-4B20-9B88-C4A1-7F554134BE23}"/>
              </a:ext>
            </a:extLst>
          </p:cNvPr>
          <p:cNvSpPr/>
          <p:nvPr/>
        </p:nvSpPr>
        <p:spPr>
          <a:xfrm>
            <a:off x="479985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E45E569-2807-F2AB-BCA9-8B7E87E02680}"/>
              </a:ext>
            </a:extLst>
          </p:cNvPr>
          <p:cNvSpPr/>
          <p:nvPr/>
        </p:nvSpPr>
        <p:spPr>
          <a:xfrm>
            <a:off x="479985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851A159-B095-34B1-1BCC-E25487EE264D}"/>
              </a:ext>
            </a:extLst>
          </p:cNvPr>
          <p:cNvSpPr/>
          <p:nvPr/>
        </p:nvSpPr>
        <p:spPr>
          <a:xfrm>
            <a:off x="479985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79A6E79-EFFD-B44D-4A67-1F1B0A5F2AF5}"/>
              </a:ext>
            </a:extLst>
          </p:cNvPr>
          <p:cNvSpPr/>
          <p:nvPr/>
        </p:nvSpPr>
        <p:spPr>
          <a:xfrm>
            <a:off x="335969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Pacemaker</a:t>
            </a:r>
            <a:endParaRPr kumimoji="1" lang="ja-JP" altLang="en-US" sz="10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6ECF3D1A-3C28-DDF6-7031-1ED0DC8D3A53}"/>
              </a:ext>
            </a:extLst>
          </p:cNvPr>
          <p:cNvSpPr/>
          <p:nvPr/>
        </p:nvSpPr>
        <p:spPr>
          <a:xfrm>
            <a:off x="335969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ja-JP" sz="1000" dirty="0"/>
              <a:t>PostgreSQL</a:t>
            </a:r>
          </a:p>
          <a:p>
            <a:pPr algn="ctr">
              <a:lnSpc>
                <a:spcPct val="90000"/>
              </a:lnSpc>
            </a:pPr>
            <a:r>
              <a:rPr lang="en-US" altLang="ja-JP" sz="1000" dirty="0"/>
              <a:t>(Primary)</a:t>
            </a:r>
            <a:endParaRPr kumimoji="1" lang="ja-JP" altLang="en-US" sz="1000" dirty="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B5B8AE28-AD60-2B38-80F6-DC54A4EE50C3}"/>
              </a:ext>
            </a:extLst>
          </p:cNvPr>
          <p:cNvSpPr/>
          <p:nvPr/>
        </p:nvSpPr>
        <p:spPr>
          <a:xfrm flipH="1" flipV="1">
            <a:off x="732013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FED65EC8-31BD-4678-28B1-D3B79E178CDD}"/>
              </a:ext>
            </a:extLst>
          </p:cNvPr>
          <p:cNvSpPr/>
          <p:nvPr/>
        </p:nvSpPr>
        <p:spPr>
          <a:xfrm flipV="1">
            <a:off x="7320136" y="252876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9732AE87-385F-63B1-7784-952BCE2E1FE3}"/>
              </a:ext>
            </a:extLst>
          </p:cNvPr>
          <p:cNvSpPr/>
          <p:nvPr/>
        </p:nvSpPr>
        <p:spPr>
          <a:xfrm flipV="1">
            <a:off x="732013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B285276-140B-0DBD-6301-8A1EEE306BB8}"/>
              </a:ext>
            </a:extLst>
          </p:cNvPr>
          <p:cNvSpPr/>
          <p:nvPr/>
        </p:nvSpPr>
        <p:spPr>
          <a:xfrm>
            <a:off x="696009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96386C5-D4D8-F718-2F5B-616932AAB39A}"/>
              </a:ext>
            </a:extLst>
          </p:cNvPr>
          <p:cNvSpPr/>
          <p:nvPr/>
        </p:nvSpPr>
        <p:spPr>
          <a:xfrm>
            <a:off x="696009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08F4FCA-342E-06BB-D811-CDC8E6981427}"/>
              </a:ext>
            </a:extLst>
          </p:cNvPr>
          <p:cNvSpPr/>
          <p:nvPr/>
        </p:nvSpPr>
        <p:spPr>
          <a:xfrm>
            <a:off x="696009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0A167F59-B40E-B1FB-5083-0A0A149F8DA8}"/>
              </a:ext>
            </a:extLst>
          </p:cNvPr>
          <p:cNvSpPr/>
          <p:nvPr/>
        </p:nvSpPr>
        <p:spPr>
          <a:xfrm>
            <a:off x="7680176" y="2204733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Pacemaker</a:t>
            </a:r>
            <a:endParaRPr kumimoji="1" lang="ja-JP" altLang="en-US" sz="10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16D6CBC1-90FF-B8C2-A517-E50DB4BBD7E5}"/>
              </a:ext>
            </a:extLst>
          </p:cNvPr>
          <p:cNvSpPr/>
          <p:nvPr/>
        </p:nvSpPr>
        <p:spPr>
          <a:xfrm>
            <a:off x="7680176" y="2852805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ja-JP" sz="1000" dirty="0"/>
              <a:t>PostgreSQL</a:t>
            </a:r>
          </a:p>
          <a:p>
            <a:pPr algn="ctr">
              <a:lnSpc>
                <a:spcPct val="90000"/>
              </a:lnSpc>
            </a:pPr>
            <a:r>
              <a:rPr lang="en-US" altLang="ja-JP" sz="1000" dirty="0"/>
              <a:t>(Standby)</a:t>
            </a:r>
            <a:endParaRPr kumimoji="1" lang="ja-JP" altLang="en-US" sz="1000" dirty="0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4D130F79-A0C5-243C-CE2A-610D93D8CB36}"/>
              </a:ext>
            </a:extLst>
          </p:cNvPr>
          <p:cNvCxnSpPr/>
          <p:nvPr/>
        </p:nvCxnSpPr>
        <p:spPr>
          <a:xfrm>
            <a:off x="3503712" y="4330800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857259EB-8AB7-BFD6-D6DE-A5EDAA24A65F}"/>
              </a:ext>
            </a:extLst>
          </p:cNvPr>
          <p:cNvCxnSpPr>
            <a:cxnSpLocks/>
          </p:cNvCxnSpPr>
          <p:nvPr/>
        </p:nvCxnSpPr>
        <p:spPr>
          <a:xfrm>
            <a:off x="7824192" y="3861048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4DC43DFB-9F73-DE24-1FAE-342BA1200C71}"/>
              </a:ext>
            </a:extLst>
          </p:cNvPr>
          <p:cNvCxnSpPr/>
          <p:nvPr/>
        </p:nvCxnSpPr>
        <p:spPr>
          <a:xfrm>
            <a:off x="7824192" y="4330931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2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ワイド画面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Tomoaki Sato</dc:creator>
  <cp:lastModifiedBy>Tomoaki Sato</cp:lastModifiedBy>
  <cp:revision>1</cp:revision>
  <dcterms:created xsi:type="dcterms:W3CDTF">2025-03-07T07:33:02Z</dcterms:created>
  <dcterms:modified xsi:type="dcterms:W3CDTF">2025-03-07T10:39:55Z</dcterms:modified>
</cp:coreProperties>
</file>