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4B4B4B"/>
    <a:srgbClr val="5E6060"/>
    <a:srgbClr val="EDEEEE"/>
    <a:srgbClr val="1D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4" autoAdjust="0"/>
    <p:restoredTop sz="94660"/>
  </p:normalViewPr>
  <p:slideViewPr>
    <p:cSldViewPr>
      <p:cViewPr varScale="1">
        <p:scale>
          <a:sx n="157" d="100"/>
          <a:sy n="157" d="100"/>
        </p:scale>
        <p:origin x="180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aki Sato" userId="b8b80040-0256-4fe4-ba50-e04a66f46592" providerId="ADAL" clId="{3B48F531-1F6F-46A4-9032-8FC66F310ECA}"/>
    <pc:docChg chg="undo redo custSel addSld delSld modSld sldOrd">
      <pc:chgData name="Tomoaki Sato" userId="b8b80040-0256-4fe4-ba50-e04a66f46592" providerId="ADAL" clId="{3B48F531-1F6F-46A4-9032-8FC66F310ECA}" dt="2025-03-21T09:42:37.832" v="4525" actId="47"/>
      <pc:docMkLst>
        <pc:docMk/>
      </pc:docMkLst>
      <pc:sldChg chg="del">
        <pc:chgData name="Tomoaki Sato" userId="b8b80040-0256-4fe4-ba50-e04a66f46592" providerId="ADAL" clId="{3B48F531-1F6F-46A4-9032-8FC66F310ECA}" dt="2025-03-21T09:42:37.832" v="4525" actId="47"/>
        <pc:sldMkLst>
          <pc:docMk/>
          <pc:sldMk cId="2625827409" sldId="256"/>
        </pc:sldMkLst>
      </pc:sldChg>
      <pc:sldChg chg="addSp delSp modSp new del mod">
        <pc:chgData name="Tomoaki Sato" userId="b8b80040-0256-4fe4-ba50-e04a66f46592" providerId="ADAL" clId="{3B48F531-1F6F-46A4-9032-8FC66F310ECA}" dt="2025-03-20T10:10:33.864" v="1219" actId="47"/>
        <pc:sldMkLst>
          <pc:docMk/>
          <pc:sldMk cId="1270241864" sldId="257"/>
        </pc:sldMkLst>
      </pc:sldChg>
      <pc:sldChg chg="addSp delSp modSp new del mod">
        <pc:chgData name="Tomoaki Sato" userId="b8b80040-0256-4fe4-ba50-e04a66f46592" providerId="ADAL" clId="{3B48F531-1F6F-46A4-9032-8FC66F310ECA}" dt="2025-03-20T10:10:34.412" v="1220" actId="47"/>
        <pc:sldMkLst>
          <pc:docMk/>
          <pc:sldMk cId="4110292264" sldId="258"/>
        </pc:sldMkLst>
        <pc:spChg chg="add del mod">
          <ac:chgData name="Tomoaki Sato" userId="b8b80040-0256-4fe4-ba50-e04a66f46592" providerId="ADAL" clId="{3B48F531-1F6F-46A4-9032-8FC66F310ECA}" dt="2025-03-20T08:33:13.767" v="404" actId="21"/>
          <ac:spMkLst>
            <pc:docMk/>
            <pc:sldMk cId="4110292264" sldId="258"/>
            <ac:spMk id="2" creationId="{1AE44F4A-9D35-B8F1-CA85-993AA9DAFEE8}"/>
          </ac:spMkLst>
        </pc:spChg>
        <pc:spChg chg="add del mod">
          <ac:chgData name="Tomoaki Sato" userId="b8b80040-0256-4fe4-ba50-e04a66f46592" providerId="ADAL" clId="{3B48F531-1F6F-46A4-9032-8FC66F310ECA}" dt="2025-03-20T08:33:13.767" v="404" actId="21"/>
          <ac:spMkLst>
            <pc:docMk/>
            <pc:sldMk cId="4110292264" sldId="258"/>
            <ac:spMk id="3" creationId="{5452AE2B-B021-B086-721A-FD0C322ED1B1}"/>
          </ac:spMkLst>
        </pc:spChg>
        <pc:spChg chg="add del mod">
          <ac:chgData name="Tomoaki Sato" userId="b8b80040-0256-4fe4-ba50-e04a66f46592" providerId="ADAL" clId="{3B48F531-1F6F-46A4-9032-8FC66F310ECA}" dt="2025-03-20T08:33:13.767" v="404" actId="21"/>
          <ac:spMkLst>
            <pc:docMk/>
            <pc:sldMk cId="4110292264" sldId="258"/>
            <ac:spMk id="4" creationId="{BCFACD9E-415C-E50C-B993-AD34C4047B9E}"/>
          </ac:spMkLst>
        </pc:spChg>
        <pc:spChg chg="add del mod">
          <ac:chgData name="Tomoaki Sato" userId="b8b80040-0256-4fe4-ba50-e04a66f46592" providerId="ADAL" clId="{3B48F531-1F6F-46A4-9032-8FC66F310ECA}" dt="2025-03-20T08:33:13.767" v="404" actId="21"/>
          <ac:spMkLst>
            <pc:docMk/>
            <pc:sldMk cId="4110292264" sldId="258"/>
            <ac:spMk id="5" creationId="{8749EC00-C6A7-5C5D-D42C-02F19C656B0C}"/>
          </ac:spMkLst>
        </pc:spChg>
        <pc:spChg chg="add mod">
          <ac:chgData name="Tomoaki Sato" userId="b8b80040-0256-4fe4-ba50-e04a66f46592" providerId="ADAL" clId="{3B48F531-1F6F-46A4-9032-8FC66F310ECA}" dt="2025-03-20T09:16:33.189" v="562" actId="14100"/>
          <ac:spMkLst>
            <pc:docMk/>
            <pc:sldMk cId="4110292264" sldId="258"/>
            <ac:spMk id="6" creationId="{D2013D05-BF1B-C51F-6DDC-C0CF393F7737}"/>
          </ac:spMkLst>
        </pc:spChg>
        <pc:spChg chg="add mod">
          <ac:chgData name="Tomoaki Sato" userId="b8b80040-0256-4fe4-ba50-e04a66f46592" providerId="ADAL" clId="{3B48F531-1F6F-46A4-9032-8FC66F310ECA}" dt="2025-03-20T09:18:56.397" v="596" actId="403"/>
          <ac:spMkLst>
            <pc:docMk/>
            <pc:sldMk cId="4110292264" sldId="258"/>
            <ac:spMk id="7" creationId="{1AE44F4A-9D35-B8F1-CA85-993AA9DAFEE8}"/>
          </ac:spMkLst>
        </pc:spChg>
        <pc:spChg chg="add mod">
          <ac:chgData name="Tomoaki Sato" userId="b8b80040-0256-4fe4-ba50-e04a66f46592" providerId="ADAL" clId="{3B48F531-1F6F-46A4-9032-8FC66F310ECA}" dt="2025-03-20T09:21:30.943" v="613" actId="1076"/>
          <ac:spMkLst>
            <pc:docMk/>
            <pc:sldMk cId="4110292264" sldId="258"/>
            <ac:spMk id="8" creationId="{5452AE2B-B021-B086-721A-FD0C322ED1B1}"/>
          </ac:spMkLst>
        </pc:spChg>
        <pc:spChg chg="add mod">
          <ac:chgData name="Tomoaki Sato" userId="b8b80040-0256-4fe4-ba50-e04a66f46592" providerId="ADAL" clId="{3B48F531-1F6F-46A4-9032-8FC66F310ECA}" dt="2025-03-20T09:21:27.405" v="612" actId="1076"/>
          <ac:spMkLst>
            <pc:docMk/>
            <pc:sldMk cId="4110292264" sldId="258"/>
            <ac:spMk id="9" creationId="{BCFACD9E-415C-E50C-B993-AD34C4047B9E}"/>
          </ac:spMkLst>
        </pc:spChg>
        <pc:spChg chg="add mod">
          <ac:chgData name="Tomoaki Sato" userId="b8b80040-0256-4fe4-ba50-e04a66f46592" providerId="ADAL" clId="{3B48F531-1F6F-46A4-9032-8FC66F310ECA}" dt="2025-03-20T09:21:21.914" v="610" actId="1076"/>
          <ac:spMkLst>
            <pc:docMk/>
            <pc:sldMk cId="4110292264" sldId="258"/>
            <ac:spMk id="10" creationId="{8749EC00-C6A7-5C5D-D42C-02F19C656B0C}"/>
          </ac:spMkLst>
        </pc:spChg>
        <pc:spChg chg="add mod">
          <ac:chgData name="Tomoaki Sato" userId="b8b80040-0256-4fe4-ba50-e04a66f46592" providerId="ADAL" clId="{3B48F531-1F6F-46A4-9032-8FC66F310ECA}" dt="2025-03-20T09:19:01.684" v="597" actId="255"/>
          <ac:spMkLst>
            <pc:docMk/>
            <pc:sldMk cId="4110292264" sldId="258"/>
            <ac:spMk id="11" creationId="{6E86276C-B414-A874-11DE-23A84D06C024}"/>
          </ac:spMkLst>
        </pc:spChg>
        <pc:spChg chg="add mod">
          <ac:chgData name="Tomoaki Sato" userId="b8b80040-0256-4fe4-ba50-e04a66f46592" providerId="ADAL" clId="{3B48F531-1F6F-46A4-9032-8FC66F310ECA}" dt="2025-03-20T09:19:01.684" v="597" actId="255"/>
          <ac:spMkLst>
            <pc:docMk/>
            <pc:sldMk cId="4110292264" sldId="258"/>
            <ac:spMk id="12" creationId="{2D663679-357E-A66C-5162-0E5098CD999D}"/>
          </ac:spMkLst>
        </pc:spChg>
        <pc:spChg chg="add del mod">
          <ac:chgData name="Tomoaki Sato" userId="b8b80040-0256-4fe4-ba50-e04a66f46592" providerId="ADAL" clId="{3B48F531-1F6F-46A4-9032-8FC66F310ECA}" dt="2025-03-20T08:54:11.829" v="499" actId="478"/>
          <ac:spMkLst>
            <pc:docMk/>
            <pc:sldMk cId="4110292264" sldId="258"/>
            <ac:spMk id="13" creationId="{0CE9D94A-2323-469A-1E8B-BE2BBB8C29DA}"/>
          </ac:spMkLst>
        </pc:spChg>
        <pc:spChg chg="add del mod">
          <ac:chgData name="Tomoaki Sato" userId="b8b80040-0256-4fe4-ba50-e04a66f46592" providerId="ADAL" clId="{3B48F531-1F6F-46A4-9032-8FC66F310ECA}" dt="2025-03-20T08:54:11.829" v="499" actId="478"/>
          <ac:spMkLst>
            <pc:docMk/>
            <pc:sldMk cId="4110292264" sldId="258"/>
            <ac:spMk id="19" creationId="{9D9BBB3B-AC68-6FE4-1B4D-21C452FBA622}"/>
          </ac:spMkLst>
        </pc:spChg>
        <pc:spChg chg="add del">
          <ac:chgData name="Tomoaki Sato" userId="b8b80040-0256-4fe4-ba50-e04a66f46592" providerId="ADAL" clId="{3B48F531-1F6F-46A4-9032-8FC66F310ECA}" dt="2025-03-20T08:49:10.334" v="478" actId="478"/>
          <ac:spMkLst>
            <pc:docMk/>
            <pc:sldMk cId="4110292264" sldId="258"/>
            <ac:spMk id="20" creationId="{BCD205D5-9618-B81D-2E84-F7BD569F0DC1}"/>
          </ac:spMkLst>
        </pc:spChg>
        <pc:spChg chg="add del mod">
          <ac:chgData name="Tomoaki Sato" userId="b8b80040-0256-4fe4-ba50-e04a66f46592" providerId="ADAL" clId="{3B48F531-1F6F-46A4-9032-8FC66F310ECA}" dt="2025-03-20T08:54:11.829" v="499" actId="478"/>
          <ac:spMkLst>
            <pc:docMk/>
            <pc:sldMk cId="4110292264" sldId="258"/>
            <ac:spMk id="21" creationId="{4F91FBF1-3757-E3F8-90FF-09E5C178BF3D}"/>
          </ac:spMkLst>
        </pc:spChg>
        <pc:picChg chg="add del mod">
          <ac:chgData name="Tomoaki Sato" userId="b8b80040-0256-4fe4-ba50-e04a66f46592" providerId="ADAL" clId="{3B48F531-1F6F-46A4-9032-8FC66F310ECA}" dt="2025-03-20T09:00:21.857" v="520" actId="478"/>
          <ac:picMkLst>
            <pc:docMk/>
            <pc:sldMk cId="4110292264" sldId="258"/>
            <ac:picMk id="36" creationId="{40844F5E-35F2-74C5-4681-3EFCA2EDEA7A}"/>
          </ac:picMkLst>
        </pc:picChg>
        <pc:picChg chg="add del mod">
          <ac:chgData name="Tomoaki Sato" userId="b8b80040-0256-4fe4-ba50-e04a66f46592" providerId="ADAL" clId="{3B48F531-1F6F-46A4-9032-8FC66F310ECA}" dt="2025-03-20T09:00:23.654" v="521" actId="478"/>
          <ac:picMkLst>
            <pc:docMk/>
            <pc:sldMk cId="4110292264" sldId="258"/>
            <ac:picMk id="38" creationId="{B1608E9C-1927-3412-A21F-A04758D2B5EE}"/>
          </ac:picMkLst>
        </pc:picChg>
        <pc:cxnChg chg="add mod">
          <ac:chgData name="Tomoaki Sato" userId="b8b80040-0256-4fe4-ba50-e04a66f46592" providerId="ADAL" clId="{3B48F531-1F6F-46A4-9032-8FC66F310ECA}" dt="2025-03-20T09:00:15.846" v="519" actId="692"/>
          <ac:cxnSpMkLst>
            <pc:docMk/>
            <pc:sldMk cId="4110292264" sldId="258"/>
            <ac:cxnSpMk id="15" creationId="{BAB84BC0-99A3-FD4F-0B97-472FD1D63D17}"/>
          </ac:cxnSpMkLst>
        </pc:cxnChg>
        <pc:cxnChg chg="add mod">
          <ac:chgData name="Tomoaki Sato" userId="b8b80040-0256-4fe4-ba50-e04a66f46592" providerId="ADAL" clId="{3B48F531-1F6F-46A4-9032-8FC66F310ECA}" dt="2025-03-20T09:00:15.846" v="519" actId="692"/>
          <ac:cxnSpMkLst>
            <pc:docMk/>
            <pc:sldMk cId="4110292264" sldId="258"/>
            <ac:cxnSpMk id="17" creationId="{0CDB87B0-4149-274E-E3C0-01E5660C1A59}"/>
          </ac:cxnSpMkLst>
        </pc:cxnChg>
        <pc:cxnChg chg="add mod">
          <ac:chgData name="Tomoaki Sato" userId="b8b80040-0256-4fe4-ba50-e04a66f46592" providerId="ADAL" clId="{3B48F531-1F6F-46A4-9032-8FC66F310ECA}" dt="2025-03-20T09:00:15.846" v="519" actId="692"/>
          <ac:cxnSpMkLst>
            <pc:docMk/>
            <pc:sldMk cId="4110292264" sldId="258"/>
            <ac:cxnSpMk id="18" creationId="{EFDC7870-D821-9028-3CA4-03DA37446F5C}"/>
          </ac:cxnSpMkLst>
        </pc:cxnChg>
        <pc:cxnChg chg="add mod">
          <ac:chgData name="Tomoaki Sato" userId="b8b80040-0256-4fe4-ba50-e04a66f46592" providerId="ADAL" clId="{3B48F531-1F6F-46A4-9032-8FC66F310ECA}" dt="2025-03-20T09:21:30.943" v="613" actId="1076"/>
          <ac:cxnSpMkLst>
            <pc:docMk/>
            <pc:sldMk cId="4110292264" sldId="258"/>
            <ac:cxnSpMk id="23" creationId="{2E3148DD-E756-14B5-FBA9-AE86D499AACF}"/>
          </ac:cxnSpMkLst>
        </pc:cxnChg>
        <pc:cxnChg chg="add mod">
          <ac:chgData name="Tomoaki Sato" userId="b8b80040-0256-4fe4-ba50-e04a66f46592" providerId="ADAL" clId="{3B48F531-1F6F-46A4-9032-8FC66F310ECA}" dt="2025-03-20T09:21:27.405" v="612" actId="1076"/>
          <ac:cxnSpMkLst>
            <pc:docMk/>
            <pc:sldMk cId="4110292264" sldId="258"/>
            <ac:cxnSpMk id="25" creationId="{0504CAE3-7EB5-0C3F-35F0-36EDFE016FC0}"/>
          </ac:cxnSpMkLst>
        </pc:cxnChg>
        <pc:cxnChg chg="add mod">
          <ac:chgData name="Tomoaki Sato" userId="b8b80040-0256-4fe4-ba50-e04a66f46592" providerId="ADAL" clId="{3B48F531-1F6F-46A4-9032-8FC66F310ECA}" dt="2025-03-20T09:21:30.943" v="613" actId="1076"/>
          <ac:cxnSpMkLst>
            <pc:docMk/>
            <pc:sldMk cId="4110292264" sldId="258"/>
            <ac:cxnSpMk id="27" creationId="{44FF5BF6-B99F-1277-0772-3AA2F5CA34C0}"/>
          </ac:cxnSpMkLst>
        </pc:cxnChg>
        <pc:cxnChg chg="add mod">
          <ac:chgData name="Tomoaki Sato" userId="b8b80040-0256-4fe4-ba50-e04a66f46592" providerId="ADAL" clId="{3B48F531-1F6F-46A4-9032-8FC66F310ECA}" dt="2025-03-20T09:21:21.914" v="610" actId="1076"/>
          <ac:cxnSpMkLst>
            <pc:docMk/>
            <pc:sldMk cId="4110292264" sldId="258"/>
            <ac:cxnSpMk id="32" creationId="{ED085B7C-B221-73C2-ED64-1D1452AB5090}"/>
          </ac:cxnSpMkLst>
        </pc:cxnChg>
        <pc:cxnChg chg="add mod">
          <ac:chgData name="Tomoaki Sato" userId="b8b80040-0256-4fe4-ba50-e04a66f46592" providerId="ADAL" clId="{3B48F531-1F6F-46A4-9032-8FC66F310ECA}" dt="2025-03-20T09:16:05.648" v="560" actId="1076"/>
          <ac:cxnSpMkLst>
            <pc:docMk/>
            <pc:sldMk cId="4110292264" sldId="258"/>
            <ac:cxnSpMk id="34" creationId="{93373871-9256-BFE1-2C9F-EA95128A5722}"/>
          </ac:cxnSpMkLst>
        </pc:cxnChg>
      </pc:sldChg>
      <pc:sldChg chg="addSp delSp modSp new del mod">
        <pc:chgData name="Tomoaki Sato" userId="b8b80040-0256-4fe4-ba50-e04a66f46592" providerId="ADAL" clId="{3B48F531-1F6F-46A4-9032-8FC66F310ECA}" dt="2025-03-21T09:42:35.307" v="4524" actId="47"/>
        <pc:sldMkLst>
          <pc:docMk/>
          <pc:sldMk cId="543564682" sldId="259"/>
        </pc:sldMkLst>
        <pc:spChg chg="add del mod or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2" creationId="{BF8A4A64-1ABD-AD29-AC22-C303E5875FB4}"/>
          </ac:spMkLst>
        </pc:spChg>
        <pc:spChg chg="add del mod or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3" creationId="{DE847199-D6FA-C724-E277-CEB2F2ECF4F0}"/>
          </ac:spMkLst>
        </pc:spChg>
        <pc:spChg chg="add del mod or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4" creationId="{851D247E-F033-B529-E128-AA2301CBE4AA}"/>
          </ac:spMkLst>
        </pc:spChg>
        <pc:spChg chg="add del mod or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5" creationId="{135EB0EF-030C-F477-69C3-3B58DE243905}"/>
          </ac:spMkLst>
        </pc:spChg>
        <pc:spChg chg="add del mod or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6" creationId="{D08AE70E-C97C-82B7-776D-1A28291B9D58}"/>
          </ac:spMkLst>
        </pc:spChg>
        <pc:spChg chg="add del mod or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7" creationId="{8627A814-6BDB-34F6-93FB-7A82406A1D63}"/>
          </ac:spMkLst>
        </pc:spChg>
        <pc:spChg chg="add del mo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8" creationId="{47046349-8789-583A-81E5-68B147161541}"/>
          </ac:spMkLst>
        </pc:spChg>
        <pc:spChg chg="add del">
          <ac:chgData name="Tomoaki Sato" userId="b8b80040-0256-4fe4-ba50-e04a66f46592" providerId="ADAL" clId="{3B48F531-1F6F-46A4-9032-8FC66F310ECA}" dt="2025-03-20T09:42:29.877" v="858" actId="478"/>
          <ac:spMkLst>
            <pc:docMk/>
            <pc:sldMk cId="543564682" sldId="259"/>
            <ac:spMk id="14" creationId="{B3BB4B6B-5502-5364-07D2-7C4A7F955791}"/>
          </ac:spMkLst>
        </pc:spChg>
        <pc:spChg chg="add del mod">
          <ac:chgData name="Tomoaki Sato" userId="b8b80040-0256-4fe4-ba50-e04a66f46592" providerId="ADAL" clId="{3B48F531-1F6F-46A4-9032-8FC66F310ECA}" dt="2025-03-20T09:59:34.331" v="1003" actId="478"/>
          <ac:spMkLst>
            <pc:docMk/>
            <pc:sldMk cId="543564682" sldId="259"/>
            <ac:spMk id="15" creationId="{F1BAD227-4BBB-E74D-07D6-6BC85BDE651D}"/>
          </ac:spMkLst>
        </pc:spChg>
        <pc:spChg chg="add del">
          <ac:chgData name="Tomoaki Sato" userId="b8b80040-0256-4fe4-ba50-e04a66f46592" providerId="ADAL" clId="{3B48F531-1F6F-46A4-9032-8FC66F310ECA}" dt="2025-03-20T09:52:48.421" v="940" actId="478"/>
          <ac:spMkLst>
            <pc:docMk/>
            <pc:sldMk cId="543564682" sldId="259"/>
            <ac:spMk id="59" creationId="{65AE83CB-2EB4-E664-85F3-D8917EEC986B}"/>
          </ac:spMkLst>
        </pc:spChg>
        <pc:spChg chg="add del mod">
          <ac:chgData name="Tomoaki Sato" userId="b8b80040-0256-4fe4-ba50-e04a66f46592" providerId="ADAL" clId="{3B48F531-1F6F-46A4-9032-8FC66F310ECA}" dt="2025-03-20T09:57:04.183" v="977" actId="478"/>
          <ac:spMkLst>
            <pc:docMk/>
            <pc:sldMk cId="543564682" sldId="259"/>
            <ac:spMk id="72" creationId="{9D4970F5-D7E3-C4D9-7741-205563ABB7DC}"/>
          </ac:spMkLst>
        </pc:spChg>
        <pc:spChg chg="add del mod">
          <ac:chgData name="Tomoaki Sato" userId="b8b80040-0256-4fe4-ba50-e04a66f46592" providerId="ADAL" clId="{3B48F531-1F6F-46A4-9032-8FC66F310ECA}" dt="2025-03-20T09:57:02.853" v="976" actId="478"/>
          <ac:spMkLst>
            <pc:docMk/>
            <pc:sldMk cId="543564682" sldId="259"/>
            <ac:spMk id="73" creationId="{AF42311A-CCB5-F61E-156D-11C51692A85D}"/>
          </ac:spMkLst>
        </pc:spChg>
        <pc:spChg chg="add del mod">
          <ac:chgData name="Tomoaki Sato" userId="b8b80040-0256-4fe4-ba50-e04a66f46592" providerId="ADAL" clId="{3B48F531-1F6F-46A4-9032-8FC66F310ECA}" dt="2025-03-20T09:59:34.331" v="1003" actId="478"/>
          <ac:spMkLst>
            <pc:docMk/>
            <pc:sldMk cId="543564682" sldId="259"/>
            <ac:spMk id="76" creationId="{7CEFC9FF-7916-A100-428D-6AC822502345}"/>
          </ac:spMkLst>
        </pc:spChg>
        <pc:spChg chg="add del mod">
          <ac:chgData name="Tomoaki Sato" userId="b8b80040-0256-4fe4-ba50-e04a66f46592" providerId="ADAL" clId="{3B48F531-1F6F-46A4-9032-8FC66F310ECA}" dt="2025-03-20T09:58:24.910" v="994" actId="478"/>
          <ac:spMkLst>
            <pc:docMk/>
            <pc:sldMk cId="543564682" sldId="259"/>
            <ac:spMk id="77" creationId="{B2C2514C-81BC-69B9-27FC-5A47BC7A5F20}"/>
          </ac:spMkLst>
        </pc:spChg>
        <pc:spChg chg="add del mod">
          <ac:chgData name="Tomoaki Sato" userId="b8b80040-0256-4fe4-ba50-e04a66f46592" providerId="ADAL" clId="{3B48F531-1F6F-46A4-9032-8FC66F310ECA}" dt="2025-03-20T10:04:20.792" v="1078" actId="478"/>
          <ac:spMkLst>
            <pc:docMk/>
            <pc:sldMk cId="543564682" sldId="259"/>
            <ac:spMk id="78" creationId="{98151568-57ED-DDE6-1A3B-E1E3E917E335}"/>
          </ac:spMkLst>
        </pc:spChg>
        <pc:spChg chg="add del mo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79" creationId="{CAE19DC3-46DE-F366-A9B3-AE1F0AF79769}"/>
          </ac:spMkLst>
        </pc:spChg>
        <pc:spChg chg="add del mo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80" creationId="{EB385A25-B64C-969F-809E-CBA391E0BF55}"/>
          </ac:spMkLst>
        </pc:spChg>
        <pc:spChg chg="add del mod">
          <ac:chgData name="Tomoaki Sato" userId="b8b80040-0256-4fe4-ba50-e04a66f46592" providerId="ADAL" clId="{3B48F531-1F6F-46A4-9032-8FC66F310ECA}" dt="2025-03-20T10:10:30.823" v="1218" actId="478"/>
          <ac:spMkLst>
            <pc:docMk/>
            <pc:sldMk cId="543564682" sldId="259"/>
            <ac:spMk id="81" creationId="{2C162A4F-9F01-CAB4-E84F-52DD28C95557}"/>
          </ac:spMkLst>
        </pc:spChg>
        <pc:spChg chg="add del mod">
          <ac:chgData name="Tomoaki Sato" userId="b8b80040-0256-4fe4-ba50-e04a66f46592" providerId="ADAL" clId="{3B48F531-1F6F-46A4-9032-8FC66F310ECA}" dt="2025-03-20T10:05:10.780" v="1149" actId="478"/>
          <ac:spMkLst>
            <pc:docMk/>
            <pc:sldMk cId="543564682" sldId="259"/>
            <ac:spMk id="82" creationId="{AFCB0592-649D-8799-C0AD-5619530FD2C4}"/>
          </ac:spMkLst>
        </pc:spChg>
        <pc:spChg chg="add mod">
          <ac:chgData name="Tomoaki Sato" userId="b8b80040-0256-4fe4-ba50-e04a66f46592" providerId="ADAL" clId="{3B48F531-1F6F-46A4-9032-8FC66F310ECA}" dt="2025-03-20T10:07:24.579" v="1198" actId="554"/>
          <ac:spMkLst>
            <pc:docMk/>
            <pc:sldMk cId="543564682" sldId="259"/>
            <ac:spMk id="83" creationId="{E61C6812-8DA8-0215-B627-2A4EC98B6DFC}"/>
          </ac:spMkLst>
        </pc:spChg>
        <pc:spChg chg="add del mod">
          <ac:chgData name="Tomoaki Sato" userId="b8b80040-0256-4fe4-ba50-e04a66f46592" providerId="ADAL" clId="{3B48F531-1F6F-46A4-9032-8FC66F310ECA}" dt="2025-03-20T10:09:27.169" v="1215" actId="21"/>
          <ac:spMkLst>
            <pc:docMk/>
            <pc:sldMk cId="543564682" sldId="259"/>
            <ac:spMk id="84" creationId="{1C6BFFB2-8BE9-87D3-B86B-C14412178FA1}"/>
          </ac:spMkLst>
        </pc:spChg>
        <pc:spChg chg="add mod">
          <ac:chgData name="Tomoaki Sato" userId="b8b80040-0256-4fe4-ba50-e04a66f46592" providerId="ADAL" clId="{3B48F531-1F6F-46A4-9032-8FC66F310ECA}" dt="2025-03-20T10:09:24.995" v="1214" actId="1076"/>
          <ac:spMkLst>
            <pc:docMk/>
            <pc:sldMk cId="543564682" sldId="259"/>
            <ac:spMk id="85" creationId="{16AA7FE5-0CDA-0124-8D17-144013F6285A}"/>
          </ac:spMkLst>
        </pc:spChg>
        <pc:spChg chg="add mod">
          <ac:chgData name="Tomoaki Sato" userId="b8b80040-0256-4fe4-ba50-e04a66f46592" providerId="ADAL" clId="{3B48F531-1F6F-46A4-9032-8FC66F310ECA}" dt="2025-03-20T10:09:33.044" v="1217" actId="1076"/>
          <ac:spMkLst>
            <pc:docMk/>
            <pc:sldMk cId="543564682" sldId="259"/>
            <ac:spMk id="86" creationId="{1C6BFFB2-8BE9-87D3-B86B-C14412178FA1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87" creationId="{1CB95EF0-7142-5EB7-5EB0-B46B0C07D6E2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88" creationId="{37B7875B-0928-1DD8-28CA-701B5C2D1851}"/>
          </ac:spMkLst>
        </pc:spChg>
        <pc:spChg chg="add mod ord">
          <ac:chgData name="Tomoaki Sato" userId="b8b80040-0256-4fe4-ba50-e04a66f46592" providerId="ADAL" clId="{3B48F531-1F6F-46A4-9032-8FC66F310ECA}" dt="2025-03-20T10:35:13.655" v="1524" actId="3064"/>
          <ac:spMkLst>
            <pc:docMk/>
            <pc:sldMk cId="543564682" sldId="259"/>
            <ac:spMk id="89" creationId="{05119432-E352-1092-BFA4-95BE6DF75E47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90" creationId="{31F6CF14-3DB6-C5E3-EDB0-9B3E613AFF0C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91" creationId="{41757A33-E568-C903-558A-1976AB84EE5B}"/>
          </ac:spMkLst>
        </pc:spChg>
        <pc:spChg chg="add del mod">
          <ac:chgData name="Tomoaki Sato" userId="b8b80040-0256-4fe4-ba50-e04a66f46592" providerId="ADAL" clId="{3B48F531-1F6F-46A4-9032-8FC66F310ECA}" dt="2025-03-20T10:21:21.632" v="1391" actId="478"/>
          <ac:spMkLst>
            <pc:docMk/>
            <pc:sldMk cId="543564682" sldId="259"/>
            <ac:spMk id="96" creationId="{EF2E726C-1A09-DA17-9EDF-F76EB3C3769E}"/>
          </ac:spMkLst>
        </pc:spChg>
        <pc:spChg chg="add del mod">
          <ac:chgData name="Tomoaki Sato" userId="b8b80040-0256-4fe4-ba50-e04a66f46592" providerId="ADAL" clId="{3B48F531-1F6F-46A4-9032-8FC66F310ECA}" dt="2025-03-20T10:21:21.632" v="1391" actId="478"/>
          <ac:spMkLst>
            <pc:docMk/>
            <pc:sldMk cId="543564682" sldId="259"/>
            <ac:spMk id="97" creationId="{20AC80C7-8D32-8D55-E009-A2F36D2BD227}"/>
          </ac:spMkLst>
        </pc:spChg>
        <pc:spChg chg="add del mod">
          <ac:chgData name="Tomoaki Sato" userId="b8b80040-0256-4fe4-ba50-e04a66f46592" providerId="ADAL" clId="{3B48F531-1F6F-46A4-9032-8FC66F310ECA}" dt="2025-03-20T10:21:21.632" v="1391" actId="478"/>
          <ac:spMkLst>
            <pc:docMk/>
            <pc:sldMk cId="543564682" sldId="259"/>
            <ac:spMk id="98" creationId="{FFFEC478-AC4E-3542-3230-06CD314CEB26}"/>
          </ac:spMkLst>
        </pc:spChg>
        <pc:spChg chg="add del mod">
          <ac:chgData name="Tomoaki Sato" userId="b8b80040-0256-4fe4-ba50-e04a66f46592" providerId="ADAL" clId="{3B48F531-1F6F-46A4-9032-8FC66F310ECA}" dt="2025-03-20T10:21:21.632" v="1391" actId="478"/>
          <ac:spMkLst>
            <pc:docMk/>
            <pc:sldMk cId="543564682" sldId="259"/>
            <ac:spMk id="99" creationId="{0B903927-BAC4-DAA5-BC17-AFFC6FEED6D0}"/>
          </ac:spMkLst>
        </pc:spChg>
        <pc:spChg chg="add del mod">
          <ac:chgData name="Tomoaki Sato" userId="b8b80040-0256-4fe4-ba50-e04a66f46592" providerId="ADAL" clId="{3B48F531-1F6F-46A4-9032-8FC66F310ECA}" dt="2025-03-20T10:21:21.632" v="1391" actId="478"/>
          <ac:spMkLst>
            <pc:docMk/>
            <pc:sldMk cId="543564682" sldId="259"/>
            <ac:spMk id="100" creationId="{CBC3638A-C1C2-9072-0ED4-0FF1EC8E2CD6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107" creationId="{DAE4233E-FE6B-FBBD-8D74-9CD7A6A7FCC5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108" creationId="{A0D056C0-4EBB-BAE9-4C48-5C00F58A8E1F}"/>
          </ac:spMkLst>
        </pc:spChg>
        <pc:spChg chg="add mod or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109" creationId="{B70266E6-B139-7783-901C-8F23457D701E}"/>
          </ac:spMkLst>
        </pc:spChg>
        <pc:spChg chg="add mo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110" creationId="{C048428B-C3A5-EF82-F92C-1B6855CAD20F}"/>
          </ac:spMkLst>
        </pc:spChg>
        <pc:spChg chg="add del mod">
          <ac:chgData name="Tomoaki Sato" userId="b8b80040-0256-4fe4-ba50-e04a66f46592" providerId="ADAL" clId="{3B48F531-1F6F-46A4-9032-8FC66F310ECA}" dt="2025-03-20T10:26:36.756" v="1450" actId="478"/>
          <ac:spMkLst>
            <pc:docMk/>
            <pc:sldMk cId="543564682" sldId="259"/>
            <ac:spMk id="111" creationId="{44BB32F3-DF88-C76D-8D2A-805568F75CC3}"/>
          </ac:spMkLst>
        </pc:spChg>
        <pc:spChg chg="add mod">
          <ac:chgData name="Tomoaki Sato" userId="b8b80040-0256-4fe4-ba50-e04a66f46592" providerId="ADAL" clId="{3B48F531-1F6F-46A4-9032-8FC66F310ECA}" dt="2025-03-20T10:34:23.036" v="1514" actId="1076"/>
          <ac:spMkLst>
            <pc:docMk/>
            <pc:sldMk cId="543564682" sldId="259"/>
            <ac:spMk id="117" creationId="{1BFD6A0E-F16A-186F-3986-F3423F2047E0}"/>
          </ac:spMkLst>
        </pc:spChg>
        <pc:spChg chg="add del mod">
          <ac:chgData name="Tomoaki Sato" userId="b8b80040-0256-4fe4-ba50-e04a66f46592" providerId="ADAL" clId="{3B48F531-1F6F-46A4-9032-8FC66F310ECA}" dt="2025-03-20T10:34:41.312" v="1519" actId="21"/>
          <ac:spMkLst>
            <pc:docMk/>
            <pc:sldMk cId="543564682" sldId="259"/>
            <ac:spMk id="131" creationId="{0768F9BB-6289-7D84-F3AE-4CC469FCBDCE}"/>
          </ac:spMkLst>
        </pc:spChg>
        <pc:spChg chg="add del mod">
          <ac:chgData name="Tomoaki Sato" userId="b8b80040-0256-4fe4-ba50-e04a66f46592" providerId="ADAL" clId="{3B48F531-1F6F-46A4-9032-8FC66F310ECA}" dt="2025-03-20T10:34:41.312" v="1519" actId="21"/>
          <ac:spMkLst>
            <pc:docMk/>
            <pc:sldMk cId="543564682" sldId="259"/>
            <ac:spMk id="132" creationId="{3040BD7E-AFA1-6715-279D-0D2FA6B0FDAF}"/>
          </ac:spMkLst>
        </pc:spChg>
        <pc:spChg chg="add del mod">
          <ac:chgData name="Tomoaki Sato" userId="b8b80040-0256-4fe4-ba50-e04a66f46592" providerId="ADAL" clId="{3B48F531-1F6F-46A4-9032-8FC66F310ECA}" dt="2025-03-20T10:33:29.932" v="1510" actId="478"/>
          <ac:spMkLst>
            <pc:docMk/>
            <pc:sldMk cId="543564682" sldId="259"/>
            <ac:spMk id="133" creationId="{05D1EC66-7C2B-5F76-5356-BA85693457B0}"/>
          </ac:spMkLst>
        </pc:spChg>
        <pc:spChg chg="add del mod">
          <ac:chgData name="Tomoaki Sato" userId="b8b80040-0256-4fe4-ba50-e04a66f46592" providerId="ADAL" clId="{3B48F531-1F6F-46A4-9032-8FC66F310ECA}" dt="2025-03-20T10:34:41.312" v="1519" actId="21"/>
          <ac:spMkLst>
            <pc:docMk/>
            <pc:sldMk cId="543564682" sldId="259"/>
            <ac:spMk id="134" creationId="{9FB913FF-7BBE-FA81-93AF-19AF3CF78E26}"/>
          </ac:spMkLst>
        </pc:spChg>
        <pc:spChg chg="add del mod">
          <ac:chgData name="Tomoaki Sato" userId="b8b80040-0256-4fe4-ba50-e04a66f46592" providerId="ADAL" clId="{3B48F531-1F6F-46A4-9032-8FC66F310ECA}" dt="2025-03-20T10:34:41.312" v="1519" actId="21"/>
          <ac:spMkLst>
            <pc:docMk/>
            <pc:sldMk cId="543564682" sldId="259"/>
            <ac:spMk id="135" creationId="{AC2FE86C-B605-0630-E7A1-355B92E9E122}"/>
          </ac:spMkLst>
        </pc:spChg>
        <pc:spChg chg="add mod">
          <ac:chgData name="Tomoaki Sato" userId="b8b80040-0256-4fe4-ba50-e04a66f46592" providerId="ADAL" clId="{3B48F531-1F6F-46A4-9032-8FC66F310ECA}" dt="2025-03-20T10:39:12.189" v="1562" actId="14100"/>
          <ac:spMkLst>
            <pc:docMk/>
            <pc:sldMk cId="543564682" sldId="259"/>
            <ac:spMk id="137" creationId="{807AC4A5-34F7-A0FE-9F07-F518196298B8}"/>
          </ac:spMkLst>
        </pc:spChg>
        <pc:spChg chg="add mod">
          <ac:chgData name="Tomoaki Sato" userId="b8b80040-0256-4fe4-ba50-e04a66f46592" providerId="ADAL" clId="{3B48F531-1F6F-46A4-9032-8FC66F310ECA}" dt="2025-03-20T10:37:09.394" v="1541" actId="12789"/>
          <ac:spMkLst>
            <pc:docMk/>
            <pc:sldMk cId="543564682" sldId="259"/>
            <ac:spMk id="138" creationId="{CA3ED455-0150-5919-21D9-9391D1DDD88F}"/>
          </ac:spMkLst>
        </pc:spChg>
        <pc:spChg chg="add del mod">
          <ac:chgData name="Tomoaki Sato" userId="b8b80040-0256-4fe4-ba50-e04a66f46592" providerId="ADAL" clId="{3B48F531-1F6F-46A4-9032-8FC66F310ECA}" dt="2025-03-20T10:34:35.950" v="1517" actId="478"/>
          <ac:spMkLst>
            <pc:docMk/>
            <pc:sldMk cId="543564682" sldId="259"/>
            <ac:spMk id="139" creationId="{28369811-6A5E-FB83-06EB-3E8CF03336D1}"/>
          </ac:spMkLst>
        </pc:spChg>
        <pc:spChg chg="add del mod">
          <ac:chgData name="Tomoaki Sato" userId="b8b80040-0256-4fe4-ba50-e04a66f46592" providerId="ADAL" clId="{3B48F531-1F6F-46A4-9032-8FC66F310ECA}" dt="2025-03-20T10:34:35.950" v="1517" actId="478"/>
          <ac:spMkLst>
            <pc:docMk/>
            <pc:sldMk cId="543564682" sldId="259"/>
            <ac:spMk id="140" creationId="{36EEAD3D-4D4A-CE76-9DFD-DF6BED1898D0}"/>
          </ac:spMkLst>
        </pc:spChg>
        <pc:spChg chg="add del mod">
          <ac:chgData name="Tomoaki Sato" userId="b8b80040-0256-4fe4-ba50-e04a66f46592" providerId="ADAL" clId="{3B48F531-1F6F-46A4-9032-8FC66F310ECA}" dt="2025-03-20T10:34:35.950" v="1517" actId="478"/>
          <ac:spMkLst>
            <pc:docMk/>
            <pc:sldMk cId="543564682" sldId="259"/>
            <ac:spMk id="141" creationId="{79BD76E0-BD51-8760-A5E6-2150E7398744}"/>
          </ac:spMkLst>
        </pc:spChg>
        <pc:spChg chg="add del mod">
          <ac:chgData name="Tomoaki Sato" userId="b8b80040-0256-4fe4-ba50-e04a66f46592" providerId="ADAL" clId="{3B48F531-1F6F-46A4-9032-8FC66F310ECA}" dt="2025-03-20T10:34:35.950" v="1517" actId="478"/>
          <ac:spMkLst>
            <pc:docMk/>
            <pc:sldMk cId="543564682" sldId="259"/>
            <ac:spMk id="142" creationId="{25C68AEA-0A6B-AD3B-D43A-1E4D8BC41EB9}"/>
          </ac:spMkLst>
        </pc:spChg>
        <pc:spChg chg="add mod">
          <ac:chgData name="Tomoaki Sato" userId="b8b80040-0256-4fe4-ba50-e04a66f46592" providerId="ADAL" clId="{3B48F531-1F6F-46A4-9032-8FC66F310ECA}" dt="2025-03-20T10:38:20.522" v="1547" actId="1076"/>
          <ac:spMkLst>
            <pc:docMk/>
            <pc:sldMk cId="543564682" sldId="259"/>
            <ac:spMk id="143" creationId="{9D05F413-FF2F-A625-EEEB-CE796CE50297}"/>
          </ac:spMkLst>
        </pc:spChg>
        <pc:spChg chg="add mod">
          <ac:chgData name="Tomoaki Sato" userId="b8b80040-0256-4fe4-ba50-e04a66f46592" providerId="ADAL" clId="{3B48F531-1F6F-46A4-9032-8FC66F310ECA}" dt="2025-03-20T10:38:08.405" v="1544" actId="1076"/>
          <ac:spMkLst>
            <pc:docMk/>
            <pc:sldMk cId="543564682" sldId="259"/>
            <ac:spMk id="144" creationId="{6DAC97B0-A93D-E4C8-A4E1-30B82C95330F}"/>
          </ac:spMkLst>
        </pc:spChg>
        <pc:spChg chg="add mod">
          <ac:chgData name="Tomoaki Sato" userId="b8b80040-0256-4fe4-ba50-e04a66f46592" providerId="ADAL" clId="{3B48F531-1F6F-46A4-9032-8FC66F310ECA}" dt="2025-03-20T10:38:06.312" v="1543" actId="1076"/>
          <ac:spMkLst>
            <pc:docMk/>
            <pc:sldMk cId="543564682" sldId="259"/>
            <ac:spMk id="145" creationId="{A5D15B4B-12D5-B1F0-1C6C-673628C9D712}"/>
          </ac:spMkLst>
        </pc:spChg>
        <pc:spChg chg="add mod">
          <ac:chgData name="Tomoaki Sato" userId="b8b80040-0256-4fe4-ba50-e04a66f46592" providerId="ADAL" clId="{3B48F531-1F6F-46A4-9032-8FC66F310ECA}" dt="2025-03-20T10:38:23.110" v="1548" actId="1076"/>
          <ac:spMkLst>
            <pc:docMk/>
            <pc:sldMk cId="543564682" sldId="259"/>
            <ac:spMk id="147" creationId="{38944D14-C0D0-77C7-4343-0C8C57324DBD}"/>
          </ac:spMkLst>
        </pc:spChg>
        <pc:spChg chg="add mod">
          <ac:chgData name="Tomoaki Sato" userId="b8b80040-0256-4fe4-ba50-e04a66f46592" providerId="ADAL" clId="{3B48F531-1F6F-46A4-9032-8FC66F310ECA}" dt="2025-03-20T10:36:41.244" v="1536" actId="12789"/>
          <ac:spMkLst>
            <pc:docMk/>
            <pc:sldMk cId="543564682" sldId="259"/>
            <ac:spMk id="152" creationId="{0768F9BB-6289-7D84-F3AE-4CC469FCBDCE}"/>
          </ac:spMkLst>
        </pc:spChg>
        <pc:spChg chg="add mod">
          <ac:chgData name="Tomoaki Sato" userId="b8b80040-0256-4fe4-ba50-e04a66f46592" providerId="ADAL" clId="{3B48F531-1F6F-46A4-9032-8FC66F310ECA}" dt="2025-03-20T10:35:18.588" v="1525" actId="3064"/>
          <ac:spMkLst>
            <pc:docMk/>
            <pc:sldMk cId="543564682" sldId="259"/>
            <ac:spMk id="153" creationId="{3040BD7E-AFA1-6715-279D-0D2FA6B0FDAF}"/>
          </ac:spMkLst>
        </pc:spChg>
        <pc:spChg chg="add mod">
          <ac:chgData name="Tomoaki Sato" userId="b8b80040-0256-4fe4-ba50-e04a66f46592" providerId="ADAL" clId="{3B48F531-1F6F-46A4-9032-8FC66F310ECA}" dt="2025-03-20T10:34:48.068" v="1521" actId="1076"/>
          <ac:spMkLst>
            <pc:docMk/>
            <pc:sldMk cId="543564682" sldId="259"/>
            <ac:spMk id="154" creationId="{9FB913FF-7BBE-FA81-93AF-19AF3CF78E26}"/>
          </ac:spMkLst>
        </pc:spChg>
        <pc:spChg chg="add mod">
          <ac:chgData name="Tomoaki Sato" userId="b8b80040-0256-4fe4-ba50-e04a66f46592" providerId="ADAL" clId="{3B48F531-1F6F-46A4-9032-8FC66F310ECA}" dt="2025-03-20T10:34:48.068" v="1521" actId="1076"/>
          <ac:spMkLst>
            <pc:docMk/>
            <pc:sldMk cId="543564682" sldId="259"/>
            <ac:spMk id="155" creationId="{AC2FE86C-B605-0630-E7A1-355B92E9E122}"/>
          </ac:spMkLst>
        </pc:spChg>
        <pc:spChg chg="add del">
          <ac:chgData name="Tomoaki Sato" userId="b8b80040-0256-4fe4-ba50-e04a66f46592" providerId="ADAL" clId="{3B48F531-1F6F-46A4-9032-8FC66F310ECA}" dt="2025-03-20T10:34:57.251" v="1523" actId="478"/>
          <ac:spMkLst>
            <pc:docMk/>
            <pc:sldMk cId="543564682" sldId="259"/>
            <ac:spMk id="156" creationId="{DF9E7EF2-D59C-B44B-C6A7-DB951F9C9A10}"/>
          </ac:spMkLst>
        </pc:spChg>
        <pc:spChg chg="add mod">
          <ac:chgData name="Tomoaki Sato" userId="b8b80040-0256-4fe4-ba50-e04a66f46592" providerId="ADAL" clId="{3B48F531-1F6F-46A4-9032-8FC66F310ECA}" dt="2025-03-20T10:38:42.735" v="1553" actId="1076"/>
          <ac:spMkLst>
            <pc:docMk/>
            <pc:sldMk cId="543564682" sldId="259"/>
            <ac:spMk id="157" creationId="{AEBDCA67-6515-7994-DD72-B06CF12A1E5E}"/>
          </ac:spMkLst>
        </pc:spChg>
        <pc:spChg chg="add mod">
          <ac:chgData name="Tomoaki Sato" userId="b8b80040-0256-4fe4-ba50-e04a66f46592" providerId="ADAL" clId="{3B48F531-1F6F-46A4-9032-8FC66F310ECA}" dt="2025-03-20T10:39:35.769" v="1568" actId="1076"/>
          <ac:spMkLst>
            <pc:docMk/>
            <pc:sldMk cId="543564682" sldId="259"/>
            <ac:spMk id="165" creationId="{35640F11-23FE-4A3F-00AB-7A54C4093D58}"/>
          </ac:spMkLst>
        </pc:spChg>
        <pc:spChg chg="add mod">
          <ac:chgData name="Tomoaki Sato" userId="b8b80040-0256-4fe4-ba50-e04a66f46592" providerId="ADAL" clId="{3B48F531-1F6F-46A4-9032-8FC66F310ECA}" dt="2025-03-20T10:39:13.673" v="1563" actId="1076"/>
          <ac:spMkLst>
            <pc:docMk/>
            <pc:sldMk cId="543564682" sldId="259"/>
            <ac:spMk id="166" creationId="{A308171A-AE21-2059-BDA3-D7397C704EE8}"/>
          </ac:spMkLst>
        </pc:spChg>
        <pc:grpChg chg="add del mod">
          <ac:chgData name="Tomoaki Sato" userId="b8b80040-0256-4fe4-ba50-e04a66f46592" providerId="ADAL" clId="{3B48F531-1F6F-46A4-9032-8FC66F310ECA}" dt="2025-03-20T10:17:57.113" v="1357" actId="478"/>
          <ac:grpSpMkLst>
            <pc:docMk/>
            <pc:sldMk cId="543564682" sldId="259"/>
            <ac:grpSpMk id="95" creationId="{8A60C87A-C806-BA77-95FA-0CFF4A269D36}"/>
          </ac:grpSpMkLst>
        </pc:grpChg>
        <pc:grpChg chg="add del mod">
          <ac:chgData name="Tomoaki Sato" userId="b8b80040-0256-4fe4-ba50-e04a66f46592" providerId="ADAL" clId="{3B48F531-1F6F-46A4-9032-8FC66F310ECA}" dt="2025-03-20T10:21:17.756" v="1390" actId="478"/>
          <ac:grpSpMkLst>
            <pc:docMk/>
            <pc:sldMk cId="543564682" sldId="259"/>
            <ac:grpSpMk id="104" creationId="{3A18400D-C8F1-AFD6-8277-A59277F45FBA}"/>
          </ac:grpSpMkLst>
        </pc:grpChg>
        <pc:cxnChg chg="add del mod">
          <ac:chgData name="Tomoaki Sato" userId="b8b80040-0256-4fe4-ba50-e04a66f46592" providerId="ADAL" clId="{3B48F531-1F6F-46A4-9032-8FC66F310ECA}" dt="2025-03-20T09:54:33.960" v="951" actId="478"/>
          <ac:cxnSpMkLst>
            <pc:docMk/>
            <pc:sldMk cId="543564682" sldId="259"/>
            <ac:cxnSpMk id="10" creationId="{5F757E93-922A-A13A-5FA5-B1496AE018E0}"/>
          </ac:cxnSpMkLst>
        </pc:cxnChg>
        <pc:cxnChg chg="add del mod">
          <ac:chgData name="Tomoaki Sato" userId="b8b80040-0256-4fe4-ba50-e04a66f46592" providerId="ADAL" clId="{3B48F531-1F6F-46A4-9032-8FC66F310ECA}" dt="2025-03-20T09:46:40.607" v="888" actId="478"/>
          <ac:cxnSpMkLst>
            <pc:docMk/>
            <pc:sldMk cId="543564682" sldId="259"/>
            <ac:cxnSpMk id="13" creationId="{E2809B15-FC2E-C263-26E8-66DE2E0ABA4C}"/>
          </ac:cxnSpMkLst>
        </pc:cxnChg>
        <pc:cxnChg chg="add del mod">
          <ac:chgData name="Tomoaki Sato" userId="b8b80040-0256-4fe4-ba50-e04a66f46592" providerId="ADAL" clId="{3B48F531-1F6F-46A4-9032-8FC66F310ECA}" dt="2025-03-20T09:54:35.962" v="952" actId="478"/>
          <ac:cxnSpMkLst>
            <pc:docMk/>
            <pc:sldMk cId="543564682" sldId="259"/>
            <ac:cxnSpMk id="17" creationId="{FD70439B-7DC9-50E5-6514-A6C0F4E8D9B2}"/>
          </ac:cxnSpMkLst>
        </pc:cxnChg>
        <pc:cxnChg chg="add del mod">
          <ac:chgData name="Tomoaki Sato" userId="b8b80040-0256-4fe4-ba50-e04a66f46592" providerId="ADAL" clId="{3B48F531-1F6F-46A4-9032-8FC66F310ECA}" dt="2025-03-20T09:54:52.485" v="959" actId="478"/>
          <ac:cxnSpMkLst>
            <pc:docMk/>
            <pc:sldMk cId="543564682" sldId="259"/>
            <ac:cxnSpMk id="19" creationId="{8BB1ED88-84E2-AD7F-973A-3E2B4C680667}"/>
          </ac:cxnSpMkLst>
        </pc:cxnChg>
        <pc:cxnChg chg="add del mod">
          <ac:chgData name="Tomoaki Sato" userId="b8b80040-0256-4fe4-ba50-e04a66f46592" providerId="ADAL" clId="{3B48F531-1F6F-46A4-9032-8FC66F310ECA}" dt="2025-03-20T09:54:48.101" v="957" actId="478"/>
          <ac:cxnSpMkLst>
            <pc:docMk/>
            <pc:sldMk cId="543564682" sldId="259"/>
            <ac:cxnSpMk id="22" creationId="{D00D028C-B144-1E64-B8F2-6B17EDEE615C}"/>
          </ac:cxnSpMkLst>
        </pc:cxnChg>
        <pc:cxnChg chg="add del mod">
          <ac:chgData name="Tomoaki Sato" userId="b8b80040-0256-4fe4-ba50-e04a66f46592" providerId="ADAL" clId="{3B48F531-1F6F-46A4-9032-8FC66F310ECA}" dt="2025-03-20T09:54:50.683" v="958" actId="478"/>
          <ac:cxnSpMkLst>
            <pc:docMk/>
            <pc:sldMk cId="543564682" sldId="259"/>
            <ac:cxnSpMk id="24" creationId="{03F6CDC0-7C5F-1D1B-BCD1-0EF019EC0C65}"/>
          </ac:cxnSpMkLst>
        </pc:cxnChg>
        <pc:cxnChg chg="add del mod">
          <ac:chgData name="Tomoaki Sato" userId="b8b80040-0256-4fe4-ba50-e04a66f46592" providerId="ADAL" clId="{3B48F531-1F6F-46A4-9032-8FC66F310ECA}" dt="2025-03-20T09:54:39.321" v="954" actId="478"/>
          <ac:cxnSpMkLst>
            <pc:docMk/>
            <pc:sldMk cId="543564682" sldId="259"/>
            <ac:cxnSpMk id="28" creationId="{69057D6B-194D-6102-351B-7F09E8DA16E7}"/>
          </ac:cxnSpMkLst>
        </pc:cxnChg>
        <pc:cxnChg chg="add del mod">
          <ac:chgData name="Tomoaki Sato" userId="b8b80040-0256-4fe4-ba50-e04a66f46592" providerId="ADAL" clId="{3B48F531-1F6F-46A4-9032-8FC66F310ECA}" dt="2025-03-20T09:48:54.197" v="911" actId="478"/>
          <ac:cxnSpMkLst>
            <pc:docMk/>
            <pc:sldMk cId="543564682" sldId="259"/>
            <ac:cxnSpMk id="31" creationId="{9419C90E-756C-FA26-F8BA-D601F4C9F3DF}"/>
          </ac:cxnSpMkLst>
        </pc:cxnChg>
        <pc:cxnChg chg="add del mod">
          <ac:chgData name="Tomoaki Sato" userId="b8b80040-0256-4fe4-ba50-e04a66f46592" providerId="ADAL" clId="{3B48F531-1F6F-46A4-9032-8FC66F310ECA}" dt="2025-03-20T09:54:37.633" v="953" actId="478"/>
          <ac:cxnSpMkLst>
            <pc:docMk/>
            <pc:sldMk cId="543564682" sldId="259"/>
            <ac:cxnSpMk id="34" creationId="{BD44E0E0-92B5-F44C-587C-D5F0E3E5DE25}"/>
          </ac:cxnSpMkLst>
        </pc:cxnChg>
        <pc:cxnChg chg="add del mod">
          <ac:chgData name="Tomoaki Sato" userId="b8b80040-0256-4fe4-ba50-e04a66f46592" providerId="ADAL" clId="{3B48F531-1F6F-46A4-9032-8FC66F310ECA}" dt="2025-03-20T09:54:57.090" v="960" actId="478"/>
          <ac:cxnSpMkLst>
            <pc:docMk/>
            <pc:sldMk cId="543564682" sldId="259"/>
            <ac:cxnSpMk id="36" creationId="{AEF0EC0F-CEB3-5BFE-B55E-0372DC075D2A}"/>
          </ac:cxnSpMkLst>
        </pc:cxnChg>
        <pc:cxnChg chg="add del">
          <ac:chgData name="Tomoaki Sato" userId="b8b80040-0256-4fe4-ba50-e04a66f46592" providerId="ADAL" clId="{3B48F531-1F6F-46A4-9032-8FC66F310ECA}" dt="2025-03-20T09:54:48.101" v="957" actId="478"/>
          <ac:cxnSpMkLst>
            <pc:docMk/>
            <pc:sldMk cId="543564682" sldId="259"/>
            <ac:cxnSpMk id="38" creationId="{AFE01890-9FD5-5EAC-9D53-CBC55AECBD8C}"/>
          </ac:cxnSpMkLst>
        </pc:cxnChg>
        <pc:cxnChg chg="add del mod">
          <ac:chgData name="Tomoaki Sato" userId="b8b80040-0256-4fe4-ba50-e04a66f46592" providerId="ADAL" clId="{3B48F531-1F6F-46A4-9032-8FC66F310ECA}" dt="2025-03-20T09:54:48.101" v="957" actId="478"/>
          <ac:cxnSpMkLst>
            <pc:docMk/>
            <pc:sldMk cId="543564682" sldId="259"/>
            <ac:cxnSpMk id="40" creationId="{276F2B76-7FB7-1D28-2027-B70E56C17EFB}"/>
          </ac:cxnSpMkLst>
        </pc:cxnChg>
        <pc:cxnChg chg="add del">
          <ac:chgData name="Tomoaki Sato" userId="b8b80040-0256-4fe4-ba50-e04a66f46592" providerId="ADAL" clId="{3B48F531-1F6F-46A4-9032-8FC66F310ECA}" dt="2025-03-20T09:54:48.101" v="957" actId="478"/>
          <ac:cxnSpMkLst>
            <pc:docMk/>
            <pc:sldMk cId="543564682" sldId="259"/>
            <ac:cxnSpMk id="43" creationId="{A41A99A4-388F-31FD-562C-2B4CEE35C280}"/>
          </ac:cxnSpMkLst>
        </pc:cxnChg>
        <pc:cxnChg chg="add del mod">
          <ac:chgData name="Tomoaki Sato" userId="b8b80040-0256-4fe4-ba50-e04a66f46592" providerId="ADAL" clId="{3B48F531-1F6F-46A4-9032-8FC66F310ECA}" dt="2025-03-20T09:54:48.101" v="957" actId="478"/>
          <ac:cxnSpMkLst>
            <pc:docMk/>
            <pc:sldMk cId="543564682" sldId="259"/>
            <ac:cxnSpMk id="45" creationId="{7063C129-D2C5-6CA2-9ACE-155B0E7F114F}"/>
          </ac:cxnSpMkLst>
        </pc:cxnChg>
        <pc:cxnChg chg="add del mod">
          <ac:chgData name="Tomoaki Sato" userId="b8b80040-0256-4fe4-ba50-e04a66f46592" providerId="ADAL" clId="{3B48F531-1F6F-46A4-9032-8FC66F310ECA}" dt="2025-03-20T09:54:48.101" v="957" actId="478"/>
          <ac:cxnSpMkLst>
            <pc:docMk/>
            <pc:sldMk cId="543564682" sldId="259"/>
            <ac:cxnSpMk id="47" creationId="{73BAA698-D373-3432-4157-E310726C5A6E}"/>
          </ac:cxnSpMkLst>
        </pc:cxnChg>
        <pc:cxnChg chg="add del mod">
          <ac:chgData name="Tomoaki Sato" userId="b8b80040-0256-4fe4-ba50-e04a66f46592" providerId="ADAL" clId="{3B48F531-1F6F-46A4-9032-8FC66F310ECA}" dt="2025-03-20T09:51:38.650" v="931" actId="478"/>
          <ac:cxnSpMkLst>
            <pc:docMk/>
            <pc:sldMk cId="543564682" sldId="259"/>
            <ac:cxnSpMk id="51" creationId="{75A01591-CC90-7700-95DE-E10AAACB2B68}"/>
          </ac:cxnSpMkLst>
        </pc:cxnChg>
        <pc:cxnChg chg="add del mod">
          <ac:chgData name="Tomoaki Sato" userId="b8b80040-0256-4fe4-ba50-e04a66f46592" providerId="ADAL" clId="{3B48F531-1F6F-46A4-9032-8FC66F310ECA}" dt="2025-03-20T09:54:32.114" v="950" actId="478"/>
          <ac:cxnSpMkLst>
            <pc:docMk/>
            <pc:sldMk cId="543564682" sldId="259"/>
            <ac:cxnSpMk id="53" creationId="{06E18428-32DE-72EB-F044-46854AD80362}"/>
          </ac:cxnSpMkLst>
        </pc:cxnChg>
        <pc:cxnChg chg="add del mod">
          <ac:chgData name="Tomoaki Sato" userId="b8b80040-0256-4fe4-ba50-e04a66f46592" providerId="ADAL" clId="{3B48F531-1F6F-46A4-9032-8FC66F310ECA}" dt="2025-03-20T09:57:39.631" v="982" actId="478"/>
          <ac:cxnSpMkLst>
            <pc:docMk/>
            <pc:sldMk cId="543564682" sldId="259"/>
            <ac:cxnSpMk id="61" creationId="{E69829D5-B65B-FEF4-103A-1C480F844798}"/>
          </ac:cxnSpMkLst>
        </pc:cxnChg>
        <pc:cxnChg chg="add del mod">
          <ac:chgData name="Tomoaki Sato" userId="b8b80040-0256-4fe4-ba50-e04a66f46592" providerId="ADAL" clId="{3B48F531-1F6F-46A4-9032-8FC66F310ECA}" dt="2025-03-20T09:57:39.631" v="982" actId="478"/>
          <ac:cxnSpMkLst>
            <pc:docMk/>
            <pc:sldMk cId="543564682" sldId="259"/>
            <ac:cxnSpMk id="63" creationId="{46C89720-9CBD-7049-3A48-122681B6447B}"/>
          </ac:cxnSpMkLst>
        </pc:cxnChg>
        <pc:cxnChg chg="add del mod">
          <ac:chgData name="Tomoaki Sato" userId="b8b80040-0256-4fe4-ba50-e04a66f46592" providerId="ADAL" clId="{3B48F531-1F6F-46A4-9032-8FC66F310ECA}" dt="2025-03-20T09:57:27.989" v="979" actId="478"/>
          <ac:cxnSpMkLst>
            <pc:docMk/>
            <pc:sldMk cId="543564682" sldId="259"/>
            <ac:cxnSpMk id="66" creationId="{41CBA588-E60E-BA21-46DB-1B45D80B01FE}"/>
          </ac:cxnSpMkLst>
        </pc:cxnChg>
        <pc:cxnChg chg="add del mod">
          <ac:chgData name="Tomoaki Sato" userId="b8b80040-0256-4fe4-ba50-e04a66f46592" providerId="ADAL" clId="{3B48F531-1F6F-46A4-9032-8FC66F310ECA}" dt="2025-03-20T09:59:34.331" v="1003" actId="478"/>
          <ac:cxnSpMkLst>
            <pc:docMk/>
            <pc:sldMk cId="543564682" sldId="259"/>
            <ac:cxnSpMk id="69" creationId="{A0BCE091-C4F4-82B5-2460-0103FADD27B6}"/>
          </ac:cxnSpMkLst>
        </pc:cxnChg>
        <pc:cxnChg chg="add del mod">
          <ac:chgData name="Tomoaki Sato" userId="b8b80040-0256-4fe4-ba50-e04a66f46592" providerId="ADAL" clId="{3B48F531-1F6F-46A4-9032-8FC66F310ECA}" dt="2025-03-20T09:59:34.331" v="1003" actId="478"/>
          <ac:cxnSpMkLst>
            <pc:docMk/>
            <pc:sldMk cId="543564682" sldId="259"/>
            <ac:cxnSpMk id="70" creationId="{20375394-07D3-AC05-E649-3655FE53364B}"/>
          </ac:cxnSpMkLst>
        </pc:cxnChg>
        <pc:cxnChg chg="add mod">
          <ac:chgData name="Tomoaki Sato" userId="b8b80040-0256-4fe4-ba50-e04a66f46592" providerId="ADAL" clId="{3B48F531-1F6F-46A4-9032-8FC66F310ECA}" dt="2025-03-20T10:17:41.271" v="1354" actId="164"/>
          <ac:cxnSpMkLst>
            <pc:docMk/>
            <pc:sldMk cId="543564682" sldId="259"/>
            <ac:cxnSpMk id="93" creationId="{A7B2163C-1A00-5FF8-7FE1-47B3439BD1EA}"/>
          </ac:cxnSpMkLst>
        </pc:cxnChg>
        <pc:cxnChg chg="add mod">
          <ac:chgData name="Tomoaki Sato" userId="b8b80040-0256-4fe4-ba50-e04a66f46592" providerId="ADAL" clId="{3B48F531-1F6F-46A4-9032-8FC66F310ECA}" dt="2025-03-20T10:17:41.271" v="1354" actId="164"/>
          <ac:cxnSpMkLst>
            <pc:docMk/>
            <pc:sldMk cId="543564682" sldId="259"/>
            <ac:cxnSpMk id="94" creationId="{7D2D13CD-1EF5-3216-8908-A7FAD0A39684}"/>
          </ac:cxnSpMkLst>
        </pc:cxnChg>
        <pc:cxnChg chg="add mod">
          <ac:chgData name="Tomoaki Sato" userId="b8b80040-0256-4fe4-ba50-e04a66f46592" providerId="ADAL" clId="{3B48F531-1F6F-46A4-9032-8FC66F310ECA}" dt="2025-03-20T10:21:10.757" v="1387" actId="164"/>
          <ac:cxnSpMkLst>
            <pc:docMk/>
            <pc:sldMk cId="543564682" sldId="259"/>
            <ac:cxnSpMk id="102" creationId="{D2EC4AE6-6926-2802-55EF-C03BC1387ED2}"/>
          </ac:cxnSpMkLst>
        </pc:cxnChg>
        <pc:cxnChg chg="add mod">
          <ac:chgData name="Tomoaki Sato" userId="b8b80040-0256-4fe4-ba50-e04a66f46592" providerId="ADAL" clId="{3B48F531-1F6F-46A4-9032-8FC66F310ECA}" dt="2025-03-20T10:21:10.757" v="1387" actId="164"/>
          <ac:cxnSpMkLst>
            <pc:docMk/>
            <pc:sldMk cId="543564682" sldId="259"/>
            <ac:cxnSpMk id="103" creationId="{F681D557-EA7D-902A-0055-5603998A6E74}"/>
          </ac:cxnSpMkLst>
        </pc:cxnChg>
        <pc:cxnChg chg="add del mod">
          <ac:chgData name="Tomoaki Sato" userId="b8b80040-0256-4fe4-ba50-e04a66f46592" providerId="ADAL" clId="{3B48F531-1F6F-46A4-9032-8FC66F310ECA}" dt="2025-03-20T10:22:40.791" v="1395" actId="478"/>
          <ac:cxnSpMkLst>
            <pc:docMk/>
            <pc:sldMk cId="543564682" sldId="259"/>
            <ac:cxnSpMk id="106" creationId="{BFC29DDD-EA23-482B-328A-3B2A9F923F6F}"/>
          </ac:cxnSpMkLst>
        </pc:cxnChg>
        <pc:cxnChg chg="add mod">
          <ac:chgData name="Tomoaki Sato" userId="b8b80040-0256-4fe4-ba50-e04a66f46592" providerId="ADAL" clId="{3B48F531-1F6F-46A4-9032-8FC66F310ECA}" dt="2025-03-20T10:27:58.173" v="1457" actId="12788"/>
          <ac:cxnSpMkLst>
            <pc:docMk/>
            <pc:sldMk cId="543564682" sldId="259"/>
            <ac:cxnSpMk id="113" creationId="{134F2168-CDF9-292D-A842-8B289916857B}"/>
          </ac:cxnSpMkLst>
        </pc:cxnChg>
        <pc:cxnChg chg="add del">
          <ac:chgData name="Tomoaki Sato" userId="b8b80040-0256-4fe4-ba50-e04a66f46592" providerId="ADAL" clId="{3B48F531-1F6F-46A4-9032-8FC66F310ECA}" dt="2025-03-20T10:28:21.049" v="1459" actId="478"/>
          <ac:cxnSpMkLst>
            <pc:docMk/>
            <pc:sldMk cId="543564682" sldId="259"/>
            <ac:cxnSpMk id="116" creationId="{772BEDB1-3B8C-7D81-A1DD-A340BC7D9AB3}"/>
          </ac:cxnSpMkLst>
        </pc:cxnChg>
        <pc:cxnChg chg="add mod">
          <ac:chgData name="Tomoaki Sato" userId="b8b80040-0256-4fe4-ba50-e04a66f46592" providerId="ADAL" clId="{3B48F531-1F6F-46A4-9032-8FC66F310ECA}" dt="2025-03-20T10:29:30.851" v="1477" actId="14100"/>
          <ac:cxnSpMkLst>
            <pc:docMk/>
            <pc:sldMk cId="543564682" sldId="259"/>
            <ac:cxnSpMk id="119" creationId="{A50299B4-7450-F153-85AA-53EB809F9DEF}"/>
          </ac:cxnSpMkLst>
        </pc:cxnChg>
        <pc:cxnChg chg="add mod">
          <ac:chgData name="Tomoaki Sato" userId="b8b80040-0256-4fe4-ba50-e04a66f46592" providerId="ADAL" clId="{3B48F531-1F6F-46A4-9032-8FC66F310ECA}" dt="2025-03-20T10:30:55.028" v="1493" actId="14100"/>
          <ac:cxnSpMkLst>
            <pc:docMk/>
            <pc:sldMk cId="543564682" sldId="259"/>
            <ac:cxnSpMk id="120" creationId="{4EFF5AF5-EC34-F21E-34BA-03E62884E72B}"/>
          </ac:cxnSpMkLst>
        </pc:cxnChg>
        <pc:cxnChg chg="add mod">
          <ac:chgData name="Tomoaki Sato" userId="b8b80040-0256-4fe4-ba50-e04a66f46592" providerId="ADAL" clId="{3B48F531-1F6F-46A4-9032-8FC66F310ECA}" dt="2025-03-20T10:30:48.168" v="1491" actId="1076"/>
          <ac:cxnSpMkLst>
            <pc:docMk/>
            <pc:sldMk cId="543564682" sldId="259"/>
            <ac:cxnSpMk id="123" creationId="{F339B6CF-387B-2A48-6A97-6491E799B19A}"/>
          </ac:cxnSpMkLst>
        </pc:cxnChg>
        <pc:cxnChg chg="add mod">
          <ac:chgData name="Tomoaki Sato" userId="b8b80040-0256-4fe4-ba50-e04a66f46592" providerId="ADAL" clId="{3B48F531-1F6F-46A4-9032-8FC66F310ECA}" dt="2025-03-20T10:34:18.410" v="1513" actId="1076"/>
          <ac:cxnSpMkLst>
            <pc:docMk/>
            <pc:sldMk cId="543564682" sldId="259"/>
            <ac:cxnSpMk id="126" creationId="{D34EB13C-484D-E370-7B53-089220660C0C}"/>
          </ac:cxnSpMkLst>
        </pc:cxnChg>
        <pc:cxnChg chg="mod">
          <ac:chgData name="Tomoaki Sato" userId="b8b80040-0256-4fe4-ba50-e04a66f46592" providerId="ADAL" clId="{3B48F531-1F6F-46A4-9032-8FC66F310ECA}" dt="2025-03-20T10:38:30.198" v="1551" actId="14100"/>
          <ac:cxnSpMkLst>
            <pc:docMk/>
            <pc:sldMk cId="543564682" sldId="259"/>
            <ac:cxnSpMk id="146" creationId="{68AE6768-82BF-FFF1-F6B0-9B3C848260EC}"/>
          </ac:cxnSpMkLst>
        </pc:cxnChg>
        <pc:cxnChg chg="mod">
          <ac:chgData name="Tomoaki Sato" userId="b8b80040-0256-4fe4-ba50-e04a66f46592" providerId="ADAL" clId="{3B48F531-1F6F-46A4-9032-8FC66F310ECA}" dt="2025-03-20T10:38:08.405" v="1544" actId="1076"/>
          <ac:cxnSpMkLst>
            <pc:docMk/>
            <pc:sldMk cId="543564682" sldId="259"/>
            <ac:cxnSpMk id="148" creationId="{62235342-5786-E6F5-5B32-4B98AC14AFAA}"/>
          </ac:cxnSpMkLst>
        </pc:cxnChg>
        <pc:cxnChg chg="del mod">
          <ac:chgData name="Tomoaki Sato" userId="b8b80040-0256-4fe4-ba50-e04a66f46592" providerId="ADAL" clId="{3B48F531-1F6F-46A4-9032-8FC66F310ECA}" dt="2025-03-20T10:36:58.001" v="1538" actId="478"/>
          <ac:cxnSpMkLst>
            <pc:docMk/>
            <pc:sldMk cId="543564682" sldId="259"/>
            <ac:cxnSpMk id="149" creationId="{34BD568D-C0A8-119F-9CD7-8399C82D5EC9}"/>
          </ac:cxnSpMkLst>
        </pc:cxnChg>
        <pc:cxnChg chg="mod">
          <ac:chgData name="Tomoaki Sato" userId="b8b80040-0256-4fe4-ba50-e04a66f46592" providerId="ADAL" clId="{3B48F531-1F6F-46A4-9032-8FC66F310ECA}" dt="2025-03-20T10:38:06.312" v="1543" actId="1076"/>
          <ac:cxnSpMkLst>
            <pc:docMk/>
            <pc:sldMk cId="543564682" sldId="259"/>
            <ac:cxnSpMk id="150" creationId="{40C85807-06A1-3A56-C364-6E1E9AF6C56E}"/>
          </ac:cxnSpMkLst>
        </pc:cxnChg>
        <pc:cxnChg chg="mod">
          <ac:chgData name="Tomoaki Sato" userId="b8b80040-0256-4fe4-ba50-e04a66f46592" providerId="ADAL" clId="{3B48F531-1F6F-46A4-9032-8FC66F310ECA}" dt="2025-03-20T10:38:23.110" v="1548" actId="1076"/>
          <ac:cxnSpMkLst>
            <pc:docMk/>
            <pc:sldMk cId="543564682" sldId="259"/>
            <ac:cxnSpMk id="151" creationId="{F3B43BD9-0870-465C-DF46-2E194FBEF7F2}"/>
          </ac:cxnSpMkLst>
        </pc:cxnChg>
      </pc:sldChg>
      <pc:sldChg chg="addSp delSp modSp add del mod">
        <pc:chgData name="Tomoaki Sato" userId="b8b80040-0256-4fe4-ba50-e04a66f46592" providerId="ADAL" clId="{3B48F531-1F6F-46A4-9032-8FC66F310ECA}" dt="2025-03-21T09:42:35.307" v="4524" actId="47"/>
        <pc:sldMkLst>
          <pc:docMk/>
          <pc:sldMk cId="254152363" sldId="260"/>
        </pc:sldMkLst>
        <pc:spChg chg="add del mod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2" creationId="{75780595-38F7-D308-49C2-AD551FD34AFE}"/>
          </ac:spMkLst>
        </pc:spChg>
        <pc:spChg chg="add del mod">
          <ac:chgData name="Tomoaki Sato" userId="b8b80040-0256-4fe4-ba50-e04a66f46592" providerId="ADAL" clId="{3B48F531-1F6F-46A4-9032-8FC66F310ECA}" dt="2025-03-20T10:46:03.824" v="1613" actId="478"/>
          <ac:spMkLst>
            <pc:docMk/>
            <pc:sldMk cId="254152363" sldId="260"/>
            <ac:spMk id="10" creationId="{CB9293CE-FE14-67BE-DB01-CDC72CBA4C1C}"/>
          </ac:spMkLst>
        </pc:spChg>
        <pc:spChg chg="add mod">
          <ac:chgData name="Tomoaki Sato" userId="b8b80040-0256-4fe4-ba50-e04a66f46592" providerId="ADAL" clId="{3B48F531-1F6F-46A4-9032-8FC66F310ECA}" dt="2025-03-20T11:04:44.763" v="1788" actId="1076"/>
          <ac:spMkLst>
            <pc:docMk/>
            <pc:sldMk cId="254152363" sldId="260"/>
            <ac:spMk id="49" creationId="{8F92FC71-FCE6-B723-2F5C-6F3EAE60F5AF}"/>
          </ac:spMkLst>
        </pc:spChg>
        <pc:spChg chg="add mod">
          <ac:chgData name="Tomoaki Sato" userId="b8b80040-0256-4fe4-ba50-e04a66f46592" providerId="ADAL" clId="{3B48F531-1F6F-46A4-9032-8FC66F310ECA}" dt="2025-03-20T10:59:15.543" v="1731" actId="1076"/>
          <ac:spMkLst>
            <pc:docMk/>
            <pc:sldMk cId="254152363" sldId="260"/>
            <ac:spMk id="50" creationId="{5C6F3135-2C5E-6EB9-99B2-E5635540FB4C}"/>
          </ac:spMkLst>
        </pc:spChg>
        <pc:spChg chg="add mod">
          <ac:chgData name="Tomoaki Sato" userId="b8b80040-0256-4fe4-ba50-e04a66f46592" providerId="ADAL" clId="{3B48F531-1F6F-46A4-9032-8FC66F310ECA}" dt="2025-03-20T10:59:15.543" v="1731" actId="1076"/>
          <ac:spMkLst>
            <pc:docMk/>
            <pc:sldMk cId="254152363" sldId="260"/>
            <ac:spMk id="51" creationId="{08FA60FD-C363-0955-5BC7-209981536962}"/>
          </ac:spMkLst>
        </pc:spChg>
        <pc:spChg chg="add mod">
          <ac:chgData name="Tomoaki Sato" userId="b8b80040-0256-4fe4-ba50-e04a66f46592" providerId="ADAL" clId="{3B48F531-1F6F-46A4-9032-8FC66F310ECA}" dt="2025-03-20T11:04:48.812" v="1790" actId="1076"/>
          <ac:spMkLst>
            <pc:docMk/>
            <pc:sldMk cId="254152363" sldId="260"/>
            <ac:spMk id="52" creationId="{01FCB79B-84ED-757B-F706-B71641A7C5FF}"/>
          </ac:spMkLst>
        </pc:spChg>
        <pc:spChg chg="add mod">
          <ac:chgData name="Tomoaki Sato" userId="b8b80040-0256-4fe4-ba50-e04a66f46592" providerId="ADAL" clId="{3B48F531-1F6F-46A4-9032-8FC66F310ECA}" dt="2025-03-20T11:03:09.058" v="1757" actId="1076"/>
          <ac:spMkLst>
            <pc:docMk/>
            <pc:sldMk cId="254152363" sldId="260"/>
            <ac:spMk id="53" creationId="{41135FD0-6EDE-EABB-A861-2C42EA1A181A}"/>
          </ac:spMkLst>
        </pc:spChg>
        <pc:spChg chg="add mod">
          <ac:chgData name="Tomoaki Sato" userId="b8b80040-0256-4fe4-ba50-e04a66f46592" providerId="ADAL" clId="{3B48F531-1F6F-46A4-9032-8FC66F310ECA}" dt="2025-03-20T10:59:15.543" v="1731" actId="1076"/>
          <ac:spMkLst>
            <pc:docMk/>
            <pc:sldMk cId="254152363" sldId="260"/>
            <ac:spMk id="55" creationId="{2DE54100-7739-0EDC-D1BC-AEBAD9B9FD4A}"/>
          </ac:spMkLst>
        </pc:spChg>
        <pc:spChg chg="add mod">
          <ac:chgData name="Tomoaki Sato" userId="b8b80040-0256-4fe4-ba50-e04a66f46592" providerId="ADAL" clId="{3B48F531-1F6F-46A4-9032-8FC66F310ECA}" dt="2025-03-20T11:03:12.581" v="1758" actId="1076"/>
          <ac:spMkLst>
            <pc:docMk/>
            <pc:sldMk cId="254152363" sldId="260"/>
            <ac:spMk id="56" creationId="{864C08C5-4310-E94B-3726-073CAAD34F75}"/>
          </ac:spMkLst>
        </pc:spChg>
        <pc:spChg chg="add del mod">
          <ac:chgData name="Tomoaki Sato" userId="b8b80040-0256-4fe4-ba50-e04a66f46592" providerId="ADAL" clId="{3B48F531-1F6F-46A4-9032-8FC66F310ECA}" dt="2025-03-20T11:00:21.889" v="1744" actId="478"/>
          <ac:spMkLst>
            <pc:docMk/>
            <pc:sldMk cId="254152363" sldId="260"/>
            <ac:spMk id="61" creationId="{1CC2CA7B-A99A-5EBA-B49B-36B1AF4E6C28}"/>
          </ac:spMkLst>
        </pc:spChg>
        <pc:spChg chg="del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87" creationId="{10303ACE-A701-A30A-2983-53AE72A00FA5}"/>
          </ac:spMkLst>
        </pc:spChg>
        <pc:spChg chg="del">
          <ac:chgData name="Tomoaki Sato" userId="b8b80040-0256-4fe4-ba50-e04a66f46592" providerId="ADAL" clId="{3B48F531-1F6F-46A4-9032-8FC66F310ECA}" dt="2025-03-20T10:42:32.923" v="1580" actId="478"/>
          <ac:spMkLst>
            <pc:docMk/>
            <pc:sldMk cId="254152363" sldId="260"/>
            <ac:spMk id="88" creationId="{728691EF-4488-FAD5-690F-2D26BE5D6CD1}"/>
          </ac:spMkLst>
        </pc:spChg>
        <pc:spChg chg="del">
          <ac:chgData name="Tomoaki Sato" userId="b8b80040-0256-4fe4-ba50-e04a66f46592" providerId="ADAL" clId="{3B48F531-1F6F-46A4-9032-8FC66F310ECA}" dt="2025-03-20T10:42:32.923" v="1580" actId="478"/>
          <ac:spMkLst>
            <pc:docMk/>
            <pc:sldMk cId="254152363" sldId="260"/>
            <ac:spMk id="89" creationId="{78B3ED29-496F-EA93-F6FC-9812A1EA8658}"/>
          </ac:spMkLst>
        </pc:spChg>
        <pc:spChg chg="del">
          <ac:chgData name="Tomoaki Sato" userId="b8b80040-0256-4fe4-ba50-e04a66f46592" providerId="ADAL" clId="{3B48F531-1F6F-46A4-9032-8FC66F310ECA}" dt="2025-03-20T10:42:32.923" v="1580" actId="478"/>
          <ac:spMkLst>
            <pc:docMk/>
            <pc:sldMk cId="254152363" sldId="260"/>
            <ac:spMk id="90" creationId="{5BE81E71-FCD2-8956-5753-CA91ABF49A63}"/>
          </ac:spMkLst>
        </pc:spChg>
        <pc:spChg chg="del">
          <ac:chgData name="Tomoaki Sato" userId="b8b80040-0256-4fe4-ba50-e04a66f46592" providerId="ADAL" clId="{3B48F531-1F6F-46A4-9032-8FC66F310ECA}" dt="2025-03-20T10:42:32.923" v="1580" actId="478"/>
          <ac:spMkLst>
            <pc:docMk/>
            <pc:sldMk cId="254152363" sldId="260"/>
            <ac:spMk id="91" creationId="{2DF8C220-661F-A1E6-F64F-087543F9AD43}"/>
          </ac:spMkLst>
        </pc:spChg>
        <pc:spChg chg="del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107" creationId="{A09C3692-BB2F-9ED5-58A6-123B5C9976D1}"/>
          </ac:spMkLst>
        </pc:spChg>
        <pc:spChg chg="del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108" creationId="{4BA0D521-C6CC-7A45-4383-B2D933E621EC}"/>
          </ac:spMkLst>
        </pc:spChg>
        <pc:spChg chg="del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109" creationId="{784F72B0-4D64-9D5F-7D42-876B140AF9D2}"/>
          </ac:spMkLst>
        </pc:spChg>
        <pc:spChg chg="del mod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110" creationId="{2C94F841-F4B2-B653-28C8-610239B7910F}"/>
          </ac:spMkLst>
        </pc:spChg>
        <pc:spChg chg="del">
          <ac:chgData name="Tomoaki Sato" userId="b8b80040-0256-4fe4-ba50-e04a66f46592" providerId="ADAL" clId="{3B48F531-1F6F-46A4-9032-8FC66F310ECA}" dt="2025-03-20T10:42:48.384" v="1584" actId="478"/>
          <ac:spMkLst>
            <pc:docMk/>
            <pc:sldMk cId="254152363" sldId="260"/>
            <ac:spMk id="117" creationId="{6A2EE5DF-33D6-3848-D7EF-5E825A30DB8F}"/>
          </ac:spMkLst>
        </pc:spChg>
        <pc:spChg chg="mod">
          <ac:chgData name="Tomoaki Sato" userId="b8b80040-0256-4fe4-ba50-e04a66f46592" providerId="ADAL" clId="{3B48F531-1F6F-46A4-9032-8FC66F310ECA}" dt="2025-03-20T10:57:54.674" v="1721" actId="14100"/>
          <ac:spMkLst>
            <pc:docMk/>
            <pc:sldMk cId="254152363" sldId="260"/>
            <ac:spMk id="137" creationId="{782DE0B4-51B0-F2B6-380D-C6C97B4D105C}"/>
          </ac:spMkLst>
        </pc:spChg>
        <pc:spChg chg="mod">
          <ac:chgData name="Tomoaki Sato" userId="b8b80040-0256-4fe4-ba50-e04a66f46592" providerId="ADAL" clId="{3B48F531-1F6F-46A4-9032-8FC66F310ECA}" dt="2025-03-20T10:56:42.346" v="1715" actId="207"/>
          <ac:spMkLst>
            <pc:docMk/>
            <pc:sldMk cId="254152363" sldId="260"/>
            <ac:spMk id="138" creationId="{F8A35A4D-BB3C-194C-5FA0-897D9A49ED09}"/>
          </ac:spMkLst>
        </pc:spChg>
        <pc:spChg chg="mod">
          <ac:chgData name="Tomoaki Sato" userId="b8b80040-0256-4fe4-ba50-e04a66f46592" providerId="ADAL" clId="{3B48F531-1F6F-46A4-9032-8FC66F310ECA}" dt="2025-03-20T10:56:53.577" v="1717" actId="207"/>
          <ac:spMkLst>
            <pc:docMk/>
            <pc:sldMk cId="254152363" sldId="260"/>
            <ac:spMk id="143" creationId="{17026B0E-F53C-0D89-2F12-4459F1240FE9}"/>
          </ac:spMkLst>
        </pc:spChg>
        <pc:spChg chg="mod">
          <ac:chgData name="Tomoaki Sato" userId="b8b80040-0256-4fe4-ba50-e04a66f46592" providerId="ADAL" clId="{3B48F531-1F6F-46A4-9032-8FC66F310ECA}" dt="2025-03-20T11:04:50.315" v="1791" actId="1076"/>
          <ac:spMkLst>
            <pc:docMk/>
            <pc:sldMk cId="254152363" sldId="260"/>
            <ac:spMk id="144" creationId="{8C00ADCF-C547-D463-117A-82D062636954}"/>
          </ac:spMkLst>
        </pc:spChg>
        <pc:spChg chg="mod">
          <ac:chgData name="Tomoaki Sato" userId="b8b80040-0256-4fe4-ba50-e04a66f46592" providerId="ADAL" clId="{3B48F531-1F6F-46A4-9032-8FC66F310ECA}" dt="2025-03-20T11:02:30.859" v="1747" actId="1076"/>
          <ac:spMkLst>
            <pc:docMk/>
            <pc:sldMk cId="254152363" sldId="260"/>
            <ac:spMk id="145" creationId="{D8E26359-B1A1-C7B0-4604-0C0F180D285B}"/>
          </ac:spMkLst>
        </pc:spChg>
        <pc:spChg chg="del">
          <ac:chgData name="Tomoaki Sato" userId="b8b80040-0256-4fe4-ba50-e04a66f46592" providerId="ADAL" clId="{3B48F531-1F6F-46A4-9032-8FC66F310ECA}" dt="2025-03-20T10:54:55.626" v="1706" actId="478"/>
          <ac:spMkLst>
            <pc:docMk/>
            <pc:sldMk cId="254152363" sldId="260"/>
            <ac:spMk id="147" creationId="{2D40C479-0E16-EA37-5EFD-75DDF79DC9C9}"/>
          </ac:spMkLst>
        </pc:spChg>
        <pc:spChg chg="mod">
          <ac:chgData name="Tomoaki Sato" userId="b8b80040-0256-4fe4-ba50-e04a66f46592" providerId="ADAL" clId="{3B48F531-1F6F-46A4-9032-8FC66F310ECA}" dt="2025-03-20T10:58:36.537" v="1726" actId="12789"/>
          <ac:spMkLst>
            <pc:docMk/>
            <pc:sldMk cId="254152363" sldId="260"/>
            <ac:spMk id="152" creationId="{41A8DF6B-D74C-A8BF-AF09-40C345C504E8}"/>
          </ac:spMkLst>
        </pc:spChg>
        <pc:spChg chg="del">
          <ac:chgData name="Tomoaki Sato" userId="b8b80040-0256-4fe4-ba50-e04a66f46592" providerId="ADAL" clId="{3B48F531-1F6F-46A4-9032-8FC66F310ECA}" dt="2025-03-20T10:42:54.051" v="1585" actId="478"/>
          <ac:spMkLst>
            <pc:docMk/>
            <pc:sldMk cId="254152363" sldId="260"/>
            <ac:spMk id="153" creationId="{3D06A297-CFDF-B67F-FBF9-D825AAB6DDD4}"/>
          </ac:spMkLst>
        </pc:spChg>
        <pc:spChg chg="del">
          <ac:chgData name="Tomoaki Sato" userId="b8b80040-0256-4fe4-ba50-e04a66f46592" providerId="ADAL" clId="{3B48F531-1F6F-46A4-9032-8FC66F310ECA}" dt="2025-03-20T10:42:54.051" v="1585" actId="478"/>
          <ac:spMkLst>
            <pc:docMk/>
            <pc:sldMk cId="254152363" sldId="260"/>
            <ac:spMk id="154" creationId="{7A540D15-30E9-7501-C114-17DC0535B28F}"/>
          </ac:spMkLst>
        </pc:spChg>
        <pc:spChg chg="del">
          <ac:chgData name="Tomoaki Sato" userId="b8b80040-0256-4fe4-ba50-e04a66f46592" providerId="ADAL" clId="{3B48F531-1F6F-46A4-9032-8FC66F310ECA}" dt="2025-03-20T10:42:54.051" v="1585" actId="478"/>
          <ac:spMkLst>
            <pc:docMk/>
            <pc:sldMk cId="254152363" sldId="260"/>
            <ac:spMk id="155" creationId="{5CF0B198-59B6-25CB-5CE9-479CF2A76BB8}"/>
          </ac:spMkLst>
        </pc:spChg>
        <pc:spChg chg="del">
          <ac:chgData name="Tomoaki Sato" userId="b8b80040-0256-4fe4-ba50-e04a66f46592" providerId="ADAL" clId="{3B48F531-1F6F-46A4-9032-8FC66F310ECA}" dt="2025-03-20T10:50:49.723" v="1669" actId="478"/>
          <ac:spMkLst>
            <pc:docMk/>
            <pc:sldMk cId="254152363" sldId="260"/>
            <ac:spMk id="157" creationId="{0A8F50F0-D894-0D7B-7550-A809765BC12E}"/>
          </ac:spMkLst>
        </pc:spChg>
        <pc:spChg chg="mod">
          <ac:chgData name="Tomoaki Sato" userId="b8b80040-0256-4fe4-ba50-e04a66f46592" providerId="ADAL" clId="{3B48F531-1F6F-46A4-9032-8FC66F310ECA}" dt="2025-03-20T10:57:49.667" v="1720" actId="1076"/>
          <ac:spMkLst>
            <pc:docMk/>
            <pc:sldMk cId="254152363" sldId="260"/>
            <ac:spMk id="165" creationId="{6116527A-0469-B29F-4240-44084BE9E953}"/>
          </ac:spMkLst>
        </pc:spChg>
        <pc:spChg chg="del">
          <ac:chgData name="Tomoaki Sato" userId="b8b80040-0256-4fe4-ba50-e04a66f46592" providerId="ADAL" clId="{3B48F531-1F6F-46A4-9032-8FC66F310ECA}" dt="2025-03-20T10:54:55.626" v="1706" actId="478"/>
          <ac:spMkLst>
            <pc:docMk/>
            <pc:sldMk cId="254152363" sldId="260"/>
            <ac:spMk id="166" creationId="{A2280A47-8D50-4968-781D-4EAA107A9B23}"/>
          </ac:spMkLst>
        </pc:spChg>
        <pc:cxnChg chg="add del mod">
          <ac:chgData name="Tomoaki Sato" userId="b8b80040-0256-4fe4-ba50-e04a66f46592" providerId="ADAL" clId="{3B48F531-1F6F-46A4-9032-8FC66F310ECA}" dt="2025-03-20T10:47:18.174" v="1629" actId="478"/>
          <ac:cxnSpMkLst>
            <pc:docMk/>
            <pc:sldMk cId="254152363" sldId="260"/>
            <ac:cxnSpMk id="6" creationId="{6D7ADA90-B0E2-1501-0909-B3A94B5222A6}"/>
          </ac:cxnSpMkLst>
        </pc:cxnChg>
        <pc:cxnChg chg="add del mod">
          <ac:chgData name="Tomoaki Sato" userId="b8b80040-0256-4fe4-ba50-e04a66f46592" providerId="ADAL" clId="{3B48F531-1F6F-46A4-9032-8FC66F310ECA}" dt="2025-03-20T10:46:58.091" v="1623" actId="478"/>
          <ac:cxnSpMkLst>
            <pc:docMk/>
            <pc:sldMk cId="254152363" sldId="260"/>
            <ac:cxnSpMk id="12" creationId="{3C0A5B83-6EB3-992B-59ED-8E28C86CEAEA}"/>
          </ac:cxnSpMkLst>
        </pc:cxnChg>
        <pc:cxnChg chg="add del mod">
          <ac:chgData name="Tomoaki Sato" userId="b8b80040-0256-4fe4-ba50-e04a66f46592" providerId="ADAL" clId="{3B48F531-1F6F-46A4-9032-8FC66F310ECA}" dt="2025-03-20T10:46:58.091" v="1623" actId="478"/>
          <ac:cxnSpMkLst>
            <pc:docMk/>
            <pc:sldMk cId="254152363" sldId="260"/>
            <ac:cxnSpMk id="13" creationId="{CB0B88FA-485A-39E6-9BBA-38B8F994B635}"/>
          </ac:cxnSpMkLst>
        </pc:cxnChg>
        <pc:cxnChg chg="add del mod">
          <ac:chgData name="Tomoaki Sato" userId="b8b80040-0256-4fe4-ba50-e04a66f46592" providerId="ADAL" clId="{3B48F531-1F6F-46A4-9032-8FC66F310ECA}" dt="2025-03-20T10:46:58.091" v="1623" actId="478"/>
          <ac:cxnSpMkLst>
            <pc:docMk/>
            <pc:sldMk cId="254152363" sldId="260"/>
            <ac:cxnSpMk id="14" creationId="{D30B575C-C9D5-7B8E-74CA-7355FB5C6300}"/>
          </ac:cxnSpMkLst>
        </pc:cxnChg>
        <pc:cxnChg chg="add del mod">
          <ac:chgData name="Tomoaki Sato" userId="b8b80040-0256-4fe4-ba50-e04a66f46592" providerId="ADAL" clId="{3B48F531-1F6F-46A4-9032-8FC66F310ECA}" dt="2025-03-20T10:46:58.091" v="1623" actId="478"/>
          <ac:cxnSpMkLst>
            <pc:docMk/>
            <pc:sldMk cId="254152363" sldId="260"/>
            <ac:cxnSpMk id="15" creationId="{7218162B-D54D-C8C2-144B-4BB35AA9A6F3}"/>
          </ac:cxnSpMkLst>
        </pc:cxnChg>
        <pc:cxnChg chg="add del mod">
          <ac:chgData name="Tomoaki Sato" userId="b8b80040-0256-4fe4-ba50-e04a66f46592" providerId="ADAL" clId="{3B48F531-1F6F-46A4-9032-8FC66F310ECA}" dt="2025-03-20T10:50:26.303" v="1666" actId="478"/>
          <ac:cxnSpMkLst>
            <pc:docMk/>
            <pc:sldMk cId="254152363" sldId="260"/>
            <ac:cxnSpMk id="18" creationId="{7351604B-386F-50E6-A306-7A4DB1BEFB1B}"/>
          </ac:cxnSpMkLst>
        </pc:cxnChg>
        <pc:cxnChg chg="add mod">
          <ac:chgData name="Tomoaki Sato" userId="b8b80040-0256-4fe4-ba50-e04a66f46592" providerId="ADAL" clId="{3B48F531-1F6F-46A4-9032-8FC66F310ECA}" dt="2025-03-20T11:02:57.581" v="1755" actId="14100"/>
          <ac:cxnSpMkLst>
            <pc:docMk/>
            <pc:sldMk cId="254152363" sldId="260"/>
            <ac:cxnSpMk id="21" creationId="{C66A82DA-6DB4-6C69-8D4C-0AF6EB9E5543}"/>
          </ac:cxnSpMkLst>
        </pc:cxnChg>
        <pc:cxnChg chg="add del mod">
          <ac:chgData name="Tomoaki Sato" userId="b8b80040-0256-4fe4-ba50-e04a66f46592" providerId="ADAL" clId="{3B48F531-1F6F-46A4-9032-8FC66F310ECA}" dt="2025-03-20T10:49:57.704" v="1659" actId="21"/>
          <ac:cxnSpMkLst>
            <pc:docMk/>
            <pc:sldMk cId="254152363" sldId="260"/>
            <ac:cxnSpMk id="22" creationId="{DF0945B1-0447-AE6C-8F3A-503AB0676F0D}"/>
          </ac:cxnSpMkLst>
        </pc:cxnChg>
        <pc:cxnChg chg="add del mod">
          <ac:chgData name="Tomoaki Sato" userId="b8b80040-0256-4fe4-ba50-e04a66f46592" providerId="ADAL" clId="{3B48F531-1F6F-46A4-9032-8FC66F310ECA}" dt="2025-03-20T10:49:52.899" v="1657" actId="478"/>
          <ac:cxnSpMkLst>
            <pc:docMk/>
            <pc:sldMk cId="254152363" sldId="260"/>
            <ac:cxnSpMk id="23" creationId="{F0B74266-C954-E0C4-6F91-76A9A9DD7575}"/>
          </ac:cxnSpMkLst>
        </pc:cxnChg>
        <pc:cxnChg chg="add mod">
          <ac:chgData name="Tomoaki Sato" userId="b8b80040-0256-4fe4-ba50-e04a66f46592" providerId="ADAL" clId="{3B48F531-1F6F-46A4-9032-8FC66F310ECA}" dt="2025-03-20T11:02:37.080" v="1749" actId="14100"/>
          <ac:cxnSpMkLst>
            <pc:docMk/>
            <pc:sldMk cId="254152363" sldId="260"/>
            <ac:cxnSpMk id="26" creationId="{DF0945B1-0447-AE6C-8F3A-503AB0676F0D}"/>
          </ac:cxnSpMkLst>
        </pc:cxnChg>
        <pc:cxnChg chg="add mod">
          <ac:chgData name="Tomoaki Sato" userId="b8b80040-0256-4fe4-ba50-e04a66f46592" providerId="ADAL" clId="{3B48F531-1F6F-46A4-9032-8FC66F310ECA}" dt="2025-03-20T11:02:42.773" v="1751" actId="14100"/>
          <ac:cxnSpMkLst>
            <pc:docMk/>
            <pc:sldMk cId="254152363" sldId="260"/>
            <ac:cxnSpMk id="27" creationId="{F8796D70-715F-BFBF-64F5-260CB607E613}"/>
          </ac:cxnSpMkLst>
        </pc:cxnChg>
        <pc:cxnChg chg="add del mod">
          <ac:chgData name="Tomoaki Sato" userId="b8b80040-0256-4fe4-ba50-e04a66f46592" providerId="ADAL" clId="{3B48F531-1F6F-46A4-9032-8FC66F310ECA}" dt="2025-03-20T10:52:12.298" v="1686" actId="478"/>
          <ac:cxnSpMkLst>
            <pc:docMk/>
            <pc:sldMk cId="254152363" sldId="260"/>
            <ac:cxnSpMk id="28" creationId="{B3F8DB6F-6333-85BB-67ED-5CDCE79C4A05}"/>
          </ac:cxnSpMkLst>
        </pc:cxnChg>
        <pc:cxnChg chg="add del mod">
          <ac:chgData name="Tomoaki Sato" userId="b8b80040-0256-4fe4-ba50-e04a66f46592" providerId="ADAL" clId="{3B48F531-1F6F-46A4-9032-8FC66F310ECA}" dt="2025-03-20T10:54:55.626" v="1706" actId="478"/>
          <ac:cxnSpMkLst>
            <pc:docMk/>
            <pc:sldMk cId="254152363" sldId="260"/>
            <ac:cxnSpMk id="30" creationId="{014E27BB-0CFA-53BF-787D-B7B8EA3C705E}"/>
          </ac:cxnSpMkLst>
        </pc:cxnChg>
        <pc:cxnChg chg="add mod">
          <ac:chgData name="Tomoaki Sato" userId="b8b80040-0256-4fe4-ba50-e04a66f46592" providerId="ADAL" clId="{3B48F531-1F6F-46A4-9032-8FC66F310ECA}" dt="2025-03-20T11:04:50.315" v="1791" actId="1076"/>
          <ac:cxnSpMkLst>
            <pc:docMk/>
            <pc:sldMk cId="254152363" sldId="260"/>
            <ac:cxnSpMk id="38" creationId="{81D88F05-55A9-F976-A02C-F3B7EE66036B}"/>
          </ac:cxnSpMkLst>
        </pc:cxnChg>
        <pc:cxnChg chg="add mod">
          <ac:chgData name="Tomoaki Sato" userId="b8b80040-0256-4fe4-ba50-e04a66f46592" providerId="ADAL" clId="{3B48F531-1F6F-46A4-9032-8FC66F310ECA}" dt="2025-03-20T10:59:15.543" v="1731" actId="1076"/>
          <ac:cxnSpMkLst>
            <pc:docMk/>
            <pc:sldMk cId="254152363" sldId="260"/>
            <ac:cxnSpMk id="54" creationId="{C7835512-42CE-E20B-D735-2A6ED031E35E}"/>
          </ac:cxnSpMkLst>
        </pc:cxnChg>
        <pc:cxnChg chg="mod">
          <ac:chgData name="Tomoaki Sato" userId="b8b80040-0256-4fe4-ba50-e04a66f46592" providerId="ADAL" clId="{3B48F531-1F6F-46A4-9032-8FC66F310ECA}" dt="2025-03-20T11:03:54.293" v="1773" actId="14100"/>
          <ac:cxnSpMkLst>
            <pc:docMk/>
            <pc:sldMk cId="254152363" sldId="260"/>
            <ac:cxnSpMk id="57" creationId="{AAA3B9BC-E7BA-25D4-FEE1-8651967C95FE}"/>
          </ac:cxnSpMkLst>
        </pc:cxnChg>
        <pc:cxnChg chg="mod">
          <ac:chgData name="Tomoaki Sato" userId="b8b80040-0256-4fe4-ba50-e04a66f46592" providerId="ADAL" clId="{3B48F531-1F6F-46A4-9032-8FC66F310ECA}" dt="2025-03-20T11:03:47.232" v="1771" actId="14100"/>
          <ac:cxnSpMkLst>
            <pc:docMk/>
            <pc:sldMk cId="254152363" sldId="260"/>
            <ac:cxnSpMk id="58" creationId="{9B8E1AAE-2C17-B48A-F541-B18438CA5192}"/>
          </ac:cxnSpMkLst>
        </pc:cxnChg>
        <pc:cxnChg chg="add mod">
          <ac:chgData name="Tomoaki Sato" userId="b8b80040-0256-4fe4-ba50-e04a66f46592" providerId="ADAL" clId="{3B48F531-1F6F-46A4-9032-8FC66F310ECA}" dt="2025-03-20T11:03:30.532" v="1765" actId="14100"/>
          <ac:cxnSpMkLst>
            <pc:docMk/>
            <pc:sldMk cId="254152363" sldId="260"/>
            <ac:cxnSpMk id="59" creationId="{34884CF5-5BF5-E481-1814-F2B6E6060B76}"/>
          </ac:cxnSpMkLst>
        </pc:cxnChg>
        <pc:cxnChg chg="add mod">
          <ac:chgData name="Tomoaki Sato" userId="b8b80040-0256-4fe4-ba50-e04a66f46592" providerId="ADAL" clId="{3B48F531-1F6F-46A4-9032-8FC66F310ECA}" dt="2025-03-20T11:04:48.812" v="1790" actId="1076"/>
          <ac:cxnSpMkLst>
            <pc:docMk/>
            <pc:sldMk cId="254152363" sldId="260"/>
            <ac:cxnSpMk id="60" creationId="{75CD495B-8622-B6D2-888C-90EB4331A42F}"/>
          </ac:cxnSpMkLst>
        </pc:cxnChg>
        <pc:cxnChg chg="add mod">
          <ac:chgData name="Tomoaki Sato" userId="b8b80040-0256-4fe4-ba50-e04a66f46592" providerId="ADAL" clId="{3B48F531-1F6F-46A4-9032-8FC66F310ECA}" dt="2025-03-20T11:00:26.323" v="1745" actId="692"/>
          <ac:cxnSpMkLst>
            <pc:docMk/>
            <pc:sldMk cId="254152363" sldId="260"/>
            <ac:cxnSpMk id="63" creationId="{DAFFD87B-E328-A249-C820-C7E1C1607E02}"/>
          </ac:cxnSpMkLst>
        </pc:cxnChg>
        <pc:cxnChg chg="add mod">
          <ac:chgData name="Tomoaki Sato" userId="b8b80040-0256-4fe4-ba50-e04a66f46592" providerId="ADAL" clId="{3B48F531-1F6F-46A4-9032-8FC66F310ECA}" dt="2025-03-20T11:04:04.944" v="1775" actId="14100"/>
          <ac:cxnSpMkLst>
            <pc:docMk/>
            <pc:sldMk cId="254152363" sldId="260"/>
            <ac:cxnSpMk id="64" creationId="{772BDD9E-D510-6084-FF2E-8810F777D2B0}"/>
          </ac:cxnSpMkLst>
        </pc:cxnChg>
        <pc:cxnChg chg="add mod">
          <ac:chgData name="Tomoaki Sato" userId="b8b80040-0256-4fe4-ba50-e04a66f46592" providerId="ADAL" clId="{3B48F531-1F6F-46A4-9032-8FC66F310ECA}" dt="2025-03-20T11:04:12.263" v="1777" actId="14100"/>
          <ac:cxnSpMkLst>
            <pc:docMk/>
            <pc:sldMk cId="254152363" sldId="260"/>
            <ac:cxnSpMk id="65" creationId="{57FA15D5-9D5A-8E55-D6B1-0661DB216CF4}"/>
          </ac:cxnSpMkLst>
        </pc:cxnChg>
        <pc:cxnChg chg="add mod">
          <ac:chgData name="Tomoaki Sato" userId="b8b80040-0256-4fe4-ba50-e04a66f46592" providerId="ADAL" clId="{3B48F531-1F6F-46A4-9032-8FC66F310ECA}" dt="2025-03-20T11:04:21.408" v="1780" actId="14100"/>
          <ac:cxnSpMkLst>
            <pc:docMk/>
            <pc:sldMk cId="254152363" sldId="260"/>
            <ac:cxnSpMk id="96" creationId="{469DE347-48AB-C8EF-EA93-9DE00B1CA4F4}"/>
          </ac:cxnSpMkLst>
        </pc:cxnChg>
        <pc:cxnChg chg="add mod">
          <ac:chgData name="Tomoaki Sato" userId="b8b80040-0256-4fe4-ba50-e04a66f46592" providerId="ADAL" clId="{3B48F531-1F6F-46A4-9032-8FC66F310ECA}" dt="2025-03-20T11:04:27.136" v="1783" actId="14100"/>
          <ac:cxnSpMkLst>
            <pc:docMk/>
            <pc:sldMk cId="254152363" sldId="260"/>
            <ac:cxnSpMk id="99" creationId="{70416151-72E7-5F9A-9434-E993EA2FA04A}"/>
          </ac:cxnSpMkLst>
        </pc:cxnChg>
        <pc:cxnChg chg="add mod">
          <ac:chgData name="Tomoaki Sato" userId="b8b80040-0256-4fe4-ba50-e04a66f46592" providerId="ADAL" clId="{3B48F531-1F6F-46A4-9032-8FC66F310ECA}" dt="2025-03-20T11:04:50.315" v="1791" actId="1076"/>
          <ac:cxnSpMkLst>
            <pc:docMk/>
            <pc:sldMk cId="254152363" sldId="260"/>
            <ac:cxnSpMk id="102" creationId="{E1AA8682-C684-ECD0-8BB9-EBD3532E7BFD}"/>
          </ac:cxnSpMkLst>
        </pc:cxnChg>
        <pc:cxnChg chg="del">
          <ac:chgData name="Tomoaki Sato" userId="b8b80040-0256-4fe4-ba50-e04a66f46592" providerId="ADAL" clId="{3B48F531-1F6F-46A4-9032-8FC66F310ECA}" dt="2025-03-20T10:42:48.384" v="1584" actId="478"/>
          <ac:cxnSpMkLst>
            <pc:docMk/>
            <pc:sldMk cId="254152363" sldId="260"/>
            <ac:cxnSpMk id="113" creationId="{D85C88A8-1C7B-263F-9C3E-17100B2C0DE4}"/>
          </ac:cxnSpMkLst>
        </pc:cxnChg>
        <pc:cxnChg chg="del mod">
          <ac:chgData name="Tomoaki Sato" userId="b8b80040-0256-4fe4-ba50-e04a66f46592" providerId="ADAL" clId="{3B48F531-1F6F-46A4-9032-8FC66F310ECA}" dt="2025-03-20T10:42:48.384" v="1584" actId="478"/>
          <ac:cxnSpMkLst>
            <pc:docMk/>
            <pc:sldMk cId="254152363" sldId="260"/>
            <ac:cxnSpMk id="119" creationId="{607D79A8-D14F-043E-4CF3-D1A450AAB6AB}"/>
          </ac:cxnSpMkLst>
        </pc:cxnChg>
        <pc:cxnChg chg="del mod">
          <ac:chgData name="Tomoaki Sato" userId="b8b80040-0256-4fe4-ba50-e04a66f46592" providerId="ADAL" clId="{3B48F531-1F6F-46A4-9032-8FC66F310ECA}" dt="2025-03-20T10:42:48.384" v="1584" actId="478"/>
          <ac:cxnSpMkLst>
            <pc:docMk/>
            <pc:sldMk cId="254152363" sldId="260"/>
            <ac:cxnSpMk id="123" creationId="{9769427F-98C2-0CBC-4D61-A95690237387}"/>
          </ac:cxnSpMkLst>
        </pc:cxnChg>
        <pc:cxnChg chg="mod">
          <ac:chgData name="Tomoaki Sato" userId="b8b80040-0256-4fe4-ba50-e04a66f46592" providerId="ADAL" clId="{3B48F531-1F6F-46A4-9032-8FC66F310ECA}" dt="2025-03-20T10:42:32.923" v="1580" actId="478"/>
          <ac:cxnSpMkLst>
            <pc:docMk/>
            <pc:sldMk cId="254152363" sldId="260"/>
            <ac:cxnSpMk id="126" creationId="{83B3127F-C5D0-FA08-5346-66776D3B217F}"/>
          </ac:cxnSpMkLst>
        </pc:cxnChg>
        <pc:cxnChg chg="mod">
          <ac:chgData name="Tomoaki Sato" userId="b8b80040-0256-4fe4-ba50-e04a66f46592" providerId="ADAL" clId="{3B48F531-1F6F-46A4-9032-8FC66F310ECA}" dt="2025-03-20T10:57:09.088" v="1718" actId="692"/>
          <ac:cxnSpMkLst>
            <pc:docMk/>
            <pc:sldMk cId="254152363" sldId="260"/>
            <ac:cxnSpMk id="146" creationId="{EAE66704-D8B5-7A8E-C765-273BEBA7FDF7}"/>
          </ac:cxnSpMkLst>
        </pc:cxnChg>
        <pc:cxnChg chg="del mod">
          <ac:chgData name="Tomoaki Sato" userId="b8b80040-0256-4fe4-ba50-e04a66f46592" providerId="ADAL" clId="{3B48F531-1F6F-46A4-9032-8FC66F310ECA}" dt="2025-03-20T10:47:18.174" v="1629" actId="478"/>
          <ac:cxnSpMkLst>
            <pc:docMk/>
            <pc:sldMk cId="254152363" sldId="260"/>
            <ac:cxnSpMk id="148" creationId="{CDEBA6C6-AB72-660C-7244-D211EBB04610}"/>
          </ac:cxnSpMkLst>
        </pc:cxnChg>
        <pc:cxnChg chg="del mod">
          <ac:chgData name="Tomoaki Sato" userId="b8b80040-0256-4fe4-ba50-e04a66f46592" providerId="ADAL" clId="{3B48F531-1F6F-46A4-9032-8FC66F310ECA}" dt="2025-03-20T10:47:18.174" v="1629" actId="478"/>
          <ac:cxnSpMkLst>
            <pc:docMk/>
            <pc:sldMk cId="254152363" sldId="260"/>
            <ac:cxnSpMk id="150" creationId="{ED16AE60-0615-2299-4CA5-D0B45C7061D1}"/>
          </ac:cxnSpMkLst>
        </pc:cxnChg>
        <pc:cxnChg chg="del mod">
          <ac:chgData name="Tomoaki Sato" userId="b8b80040-0256-4fe4-ba50-e04a66f46592" providerId="ADAL" clId="{3B48F531-1F6F-46A4-9032-8FC66F310ECA}" dt="2025-03-20T10:47:18.174" v="1629" actId="478"/>
          <ac:cxnSpMkLst>
            <pc:docMk/>
            <pc:sldMk cId="254152363" sldId="260"/>
            <ac:cxnSpMk id="151" creationId="{7B3E82B8-D6F6-0F30-3417-E6473B2CD8A7}"/>
          </ac:cxnSpMkLst>
        </pc:cxnChg>
      </pc:sldChg>
      <pc:sldChg chg="modSp add del mod ord">
        <pc:chgData name="Tomoaki Sato" userId="b8b80040-0256-4fe4-ba50-e04a66f46592" providerId="ADAL" clId="{3B48F531-1F6F-46A4-9032-8FC66F310ECA}" dt="2025-03-20T09:33:57.609" v="785" actId="47"/>
        <pc:sldMkLst>
          <pc:docMk/>
          <pc:sldMk cId="3226387932" sldId="260"/>
        </pc:sldMkLst>
        <pc:spChg chg="mod">
          <ac:chgData name="Tomoaki Sato" userId="b8b80040-0256-4fe4-ba50-e04a66f46592" providerId="ADAL" clId="{3B48F531-1F6F-46A4-9032-8FC66F310ECA}" dt="2025-03-20T09:32:06.420" v="768" actId="20577"/>
          <ac:spMkLst>
            <pc:docMk/>
            <pc:sldMk cId="3226387932" sldId="260"/>
            <ac:spMk id="89" creationId="{97A694D3-4F89-DE06-BD26-E0C2D405FE24}"/>
          </ac:spMkLst>
        </pc:spChg>
        <pc:spChg chg="mod">
          <ac:chgData name="Tomoaki Sato" userId="b8b80040-0256-4fe4-ba50-e04a66f46592" providerId="ADAL" clId="{3B48F531-1F6F-46A4-9032-8FC66F310ECA}" dt="2025-03-20T09:32:13.529" v="781" actId="20577"/>
          <ac:spMkLst>
            <pc:docMk/>
            <pc:sldMk cId="3226387932" sldId="260"/>
            <ac:spMk id="90" creationId="{42F6F58F-0AE0-6424-7E0E-4FC0E7F3687E}"/>
          </ac:spMkLst>
        </pc:spChg>
      </pc:sldChg>
      <pc:sldChg chg="addSp delSp modSp new del mod">
        <pc:chgData name="Tomoaki Sato" userId="b8b80040-0256-4fe4-ba50-e04a66f46592" providerId="ADAL" clId="{3B48F531-1F6F-46A4-9032-8FC66F310ECA}" dt="2025-03-21T09:42:35.307" v="4524" actId="47"/>
        <pc:sldMkLst>
          <pc:docMk/>
          <pc:sldMk cId="1440953852" sldId="261"/>
        </pc:sldMkLst>
        <pc:spChg chg="add del mod">
          <ac:chgData name="Tomoaki Sato" userId="b8b80040-0256-4fe4-ba50-e04a66f46592" providerId="ADAL" clId="{3B48F531-1F6F-46A4-9032-8FC66F310ECA}" dt="2025-03-20T23:41:59.409" v="1820" actId="21"/>
          <ac:spMkLst>
            <pc:docMk/>
            <pc:sldMk cId="1440953852" sldId="261"/>
            <ac:spMk id="2" creationId="{94BBF942-B25F-7FF0-7B3D-35431EF18D26}"/>
          </ac:spMkLst>
        </pc:spChg>
        <pc:spChg chg="add del mod">
          <ac:chgData name="Tomoaki Sato" userId="b8b80040-0256-4fe4-ba50-e04a66f46592" providerId="ADAL" clId="{3B48F531-1F6F-46A4-9032-8FC66F310ECA}" dt="2025-03-20T23:44:30.663" v="1864" actId="478"/>
          <ac:spMkLst>
            <pc:docMk/>
            <pc:sldMk cId="1440953852" sldId="261"/>
            <ac:spMk id="3" creationId="{6ABDB192-4608-5F47-95C0-57B621A5238E}"/>
          </ac:spMkLst>
        </pc:spChg>
        <pc:spChg chg="add del mod">
          <ac:chgData name="Tomoaki Sato" userId="b8b80040-0256-4fe4-ba50-e04a66f46592" providerId="ADAL" clId="{3B48F531-1F6F-46A4-9032-8FC66F310ECA}" dt="2025-03-20T23:44:30.663" v="1864" actId="478"/>
          <ac:spMkLst>
            <pc:docMk/>
            <pc:sldMk cId="1440953852" sldId="261"/>
            <ac:spMk id="4" creationId="{94BBF942-B25F-7FF0-7B3D-35431EF18D26}"/>
          </ac:spMkLst>
        </pc:spChg>
        <pc:spChg chg="add mod">
          <ac:chgData name="Tomoaki Sato" userId="b8b80040-0256-4fe4-ba50-e04a66f46592" providerId="ADAL" clId="{3B48F531-1F6F-46A4-9032-8FC66F310ECA}" dt="2025-03-21T00:39:15.528" v="2639" actId="14100"/>
          <ac:spMkLst>
            <pc:docMk/>
            <pc:sldMk cId="1440953852" sldId="261"/>
            <ac:spMk id="5" creationId="{C360420F-6BF9-B067-C5D2-826A9F25AA76}"/>
          </ac:spMkLst>
        </pc:spChg>
        <pc:spChg chg="add mod">
          <ac:chgData name="Tomoaki Sato" userId="b8b80040-0256-4fe4-ba50-e04a66f46592" providerId="ADAL" clId="{3B48F531-1F6F-46A4-9032-8FC66F310ECA}" dt="2025-03-21T00:39:18.235" v="2640" actId="14100"/>
          <ac:spMkLst>
            <pc:docMk/>
            <pc:sldMk cId="1440953852" sldId="261"/>
            <ac:spMk id="6" creationId="{664009A4-BF16-1AA5-835D-E51359DD1C10}"/>
          </ac:spMkLst>
        </pc:spChg>
        <pc:spChg chg="add mod">
          <ac:chgData name="Tomoaki Sato" userId="b8b80040-0256-4fe4-ba50-e04a66f46592" providerId="ADAL" clId="{3B48F531-1F6F-46A4-9032-8FC66F310ECA}" dt="2025-03-21T00:27:15.616" v="2466" actId="1076"/>
          <ac:spMkLst>
            <pc:docMk/>
            <pc:sldMk cId="1440953852" sldId="261"/>
            <ac:spMk id="7" creationId="{823543B8-A85B-F86E-1040-4665A18A1D50}"/>
          </ac:spMkLst>
        </pc:spChg>
        <pc:spChg chg="add mod">
          <ac:chgData name="Tomoaki Sato" userId="b8b80040-0256-4fe4-ba50-e04a66f46592" providerId="ADAL" clId="{3B48F531-1F6F-46A4-9032-8FC66F310ECA}" dt="2025-03-21T00:29:21.062" v="2474" actId="12789"/>
          <ac:spMkLst>
            <pc:docMk/>
            <pc:sldMk cId="1440953852" sldId="261"/>
            <ac:spMk id="8" creationId="{F33BB7B6-D948-C417-9438-01581C89EC87}"/>
          </ac:spMkLst>
        </pc:spChg>
        <pc:spChg chg="add mod">
          <ac:chgData name="Tomoaki Sato" userId="b8b80040-0256-4fe4-ba50-e04a66f46592" providerId="ADAL" clId="{3B48F531-1F6F-46A4-9032-8FC66F310ECA}" dt="2025-03-21T00:29:21.062" v="2474" actId="12789"/>
          <ac:spMkLst>
            <pc:docMk/>
            <pc:sldMk cId="1440953852" sldId="261"/>
            <ac:spMk id="9" creationId="{272A3BF3-6DFB-1295-9101-807877C48592}"/>
          </ac:spMkLst>
        </pc:spChg>
        <pc:spChg chg="add del">
          <ac:chgData name="Tomoaki Sato" userId="b8b80040-0256-4fe4-ba50-e04a66f46592" providerId="ADAL" clId="{3B48F531-1F6F-46A4-9032-8FC66F310ECA}" dt="2025-03-20T23:54:13.606" v="1995" actId="478"/>
          <ac:spMkLst>
            <pc:docMk/>
            <pc:sldMk cId="1440953852" sldId="261"/>
            <ac:spMk id="12" creationId="{F8AE4433-E1A2-29D6-13B5-6381CEE18F36}"/>
          </ac:spMkLst>
        </pc:spChg>
        <pc:spChg chg="add mod ord">
          <ac:chgData name="Tomoaki Sato" userId="b8b80040-0256-4fe4-ba50-e04a66f46592" providerId="ADAL" clId="{3B48F531-1F6F-46A4-9032-8FC66F310ECA}" dt="2025-03-21T00:42:11.910" v="2659" actId="14100"/>
          <ac:spMkLst>
            <pc:docMk/>
            <pc:sldMk cId="1440953852" sldId="261"/>
            <ac:spMk id="13" creationId="{41CA5145-61BD-4984-D675-1464FCA8FFEE}"/>
          </ac:spMkLst>
        </pc:spChg>
        <pc:spChg chg="add mod">
          <ac:chgData name="Tomoaki Sato" userId="b8b80040-0256-4fe4-ba50-e04a66f46592" providerId="ADAL" clId="{3B48F531-1F6F-46A4-9032-8FC66F310ECA}" dt="2025-03-21T00:27:15.616" v="2466" actId="1076"/>
          <ac:spMkLst>
            <pc:docMk/>
            <pc:sldMk cId="1440953852" sldId="261"/>
            <ac:spMk id="14" creationId="{299744F6-E08F-3BC7-B49F-59A9FB30BE5A}"/>
          </ac:spMkLst>
        </pc:spChg>
        <pc:spChg chg="add mod">
          <ac:chgData name="Tomoaki Sato" userId="b8b80040-0256-4fe4-ba50-e04a66f46592" providerId="ADAL" clId="{3B48F531-1F6F-46A4-9032-8FC66F310ECA}" dt="2025-03-21T00:14:20.716" v="2350" actId="1076"/>
          <ac:spMkLst>
            <pc:docMk/>
            <pc:sldMk cId="1440953852" sldId="261"/>
            <ac:spMk id="15" creationId="{20D22D1A-9BD5-1A89-23A1-12C3BFCA3009}"/>
          </ac:spMkLst>
        </pc:spChg>
        <pc:spChg chg="add mod">
          <ac:chgData name="Tomoaki Sato" userId="b8b80040-0256-4fe4-ba50-e04a66f46592" providerId="ADAL" clId="{3B48F531-1F6F-46A4-9032-8FC66F310ECA}" dt="2025-03-21T00:14:20.716" v="2350" actId="1076"/>
          <ac:spMkLst>
            <pc:docMk/>
            <pc:sldMk cId="1440953852" sldId="261"/>
            <ac:spMk id="16" creationId="{A7BADA8B-0DA9-984E-E2D8-C96282EE09B5}"/>
          </ac:spMkLst>
        </pc:spChg>
        <pc:spChg chg="add mod">
          <ac:chgData name="Tomoaki Sato" userId="b8b80040-0256-4fe4-ba50-e04a66f46592" providerId="ADAL" clId="{3B48F531-1F6F-46A4-9032-8FC66F310ECA}" dt="2025-03-21T00:14:20.716" v="2350" actId="1076"/>
          <ac:spMkLst>
            <pc:docMk/>
            <pc:sldMk cId="1440953852" sldId="261"/>
            <ac:spMk id="17" creationId="{68E49582-8A50-6C4F-1FDC-56FFBCC230D8}"/>
          </ac:spMkLst>
        </pc:spChg>
        <pc:spChg chg="add mod">
          <ac:chgData name="Tomoaki Sato" userId="b8b80040-0256-4fe4-ba50-e04a66f46592" providerId="ADAL" clId="{3B48F531-1F6F-46A4-9032-8FC66F310ECA}" dt="2025-03-21T00:42:19.317" v="2661" actId="14100"/>
          <ac:spMkLst>
            <pc:docMk/>
            <pc:sldMk cId="1440953852" sldId="261"/>
            <ac:spMk id="32" creationId="{CB68948B-18DA-AEF5-088A-CC224F924F84}"/>
          </ac:spMkLst>
        </pc:spChg>
        <pc:spChg chg="add mod">
          <ac:chgData name="Tomoaki Sato" userId="b8b80040-0256-4fe4-ba50-e04a66f46592" providerId="ADAL" clId="{3B48F531-1F6F-46A4-9032-8FC66F310ECA}" dt="2025-03-21T00:39:35.070" v="2641" actId="14100"/>
          <ac:spMkLst>
            <pc:docMk/>
            <pc:sldMk cId="1440953852" sldId="261"/>
            <ac:spMk id="33" creationId="{82FA67FF-72FF-7E55-D832-2CC05B5A4C83}"/>
          </ac:spMkLst>
        </pc:spChg>
        <pc:spChg chg="add mod">
          <ac:chgData name="Tomoaki Sato" userId="b8b80040-0256-4fe4-ba50-e04a66f46592" providerId="ADAL" clId="{3B48F531-1F6F-46A4-9032-8FC66F310ECA}" dt="2025-03-21T00:39:38.226" v="2642" actId="14100"/>
          <ac:spMkLst>
            <pc:docMk/>
            <pc:sldMk cId="1440953852" sldId="261"/>
            <ac:spMk id="34" creationId="{DF0D5F7A-4A8A-2808-C0B6-E62D47E115BC}"/>
          </ac:spMkLst>
        </pc:spChg>
        <pc:spChg chg="add mod">
          <ac:chgData name="Tomoaki Sato" userId="b8b80040-0256-4fe4-ba50-e04a66f46592" providerId="ADAL" clId="{3B48F531-1F6F-46A4-9032-8FC66F310ECA}" dt="2025-03-21T00:27:35.357" v="2471" actId="1076"/>
          <ac:spMkLst>
            <pc:docMk/>
            <pc:sldMk cId="1440953852" sldId="261"/>
            <ac:spMk id="35" creationId="{0AEDCB49-9406-624D-B129-F229EAA00F24}"/>
          </ac:spMkLst>
        </pc:spChg>
        <pc:spChg chg="add mod">
          <ac:chgData name="Tomoaki Sato" userId="b8b80040-0256-4fe4-ba50-e04a66f46592" providerId="ADAL" clId="{3B48F531-1F6F-46A4-9032-8FC66F310ECA}" dt="2025-03-21T00:29:21.062" v="2474" actId="12789"/>
          <ac:spMkLst>
            <pc:docMk/>
            <pc:sldMk cId="1440953852" sldId="261"/>
            <ac:spMk id="36" creationId="{484702BA-EE90-13E2-802D-CE28FA11DC08}"/>
          </ac:spMkLst>
        </pc:spChg>
        <pc:spChg chg="add mod">
          <ac:chgData name="Tomoaki Sato" userId="b8b80040-0256-4fe4-ba50-e04a66f46592" providerId="ADAL" clId="{3B48F531-1F6F-46A4-9032-8FC66F310ECA}" dt="2025-03-21T00:29:21.062" v="2474" actId="12789"/>
          <ac:spMkLst>
            <pc:docMk/>
            <pc:sldMk cId="1440953852" sldId="261"/>
            <ac:spMk id="37" creationId="{ED7FA811-1397-2C6E-924D-6751F1192EA4}"/>
          </ac:spMkLst>
        </pc:spChg>
        <pc:spChg chg="add mod">
          <ac:chgData name="Tomoaki Sato" userId="b8b80040-0256-4fe4-ba50-e04a66f46592" providerId="ADAL" clId="{3B48F531-1F6F-46A4-9032-8FC66F310ECA}" dt="2025-03-21T00:27:35.357" v="2471" actId="1076"/>
          <ac:spMkLst>
            <pc:docMk/>
            <pc:sldMk cId="1440953852" sldId="261"/>
            <ac:spMk id="38" creationId="{82F61F79-546C-50C5-C330-0D4E9624E239}"/>
          </ac:spMkLst>
        </pc:spChg>
        <pc:spChg chg="add mod">
          <ac:chgData name="Tomoaki Sato" userId="b8b80040-0256-4fe4-ba50-e04a66f46592" providerId="ADAL" clId="{3B48F531-1F6F-46A4-9032-8FC66F310ECA}" dt="2025-03-21T00:22:55.087" v="2414" actId="1076"/>
          <ac:spMkLst>
            <pc:docMk/>
            <pc:sldMk cId="1440953852" sldId="261"/>
            <ac:spMk id="51" creationId="{5AB54530-6B36-EBFE-224D-EFD926D6262B}"/>
          </ac:spMkLst>
        </pc:spChg>
        <pc:spChg chg="add mod">
          <ac:chgData name="Tomoaki Sato" userId="b8b80040-0256-4fe4-ba50-e04a66f46592" providerId="ADAL" clId="{3B48F531-1F6F-46A4-9032-8FC66F310ECA}" dt="2025-03-21T00:22:55.087" v="2414" actId="1076"/>
          <ac:spMkLst>
            <pc:docMk/>
            <pc:sldMk cId="1440953852" sldId="261"/>
            <ac:spMk id="52" creationId="{31A9EE03-956E-4CD8-EC56-ED6ED9A622E4}"/>
          </ac:spMkLst>
        </pc:spChg>
        <pc:spChg chg="add mod">
          <ac:chgData name="Tomoaki Sato" userId="b8b80040-0256-4fe4-ba50-e04a66f46592" providerId="ADAL" clId="{3B48F531-1F6F-46A4-9032-8FC66F310ECA}" dt="2025-03-21T00:22:55.087" v="2414" actId="1076"/>
          <ac:spMkLst>
            <pc:docMk/>
            <pc:sldMk cId="1440953852" sldId="261"/>
            <ac:spMk id="53" creationId="{5ED3A441-9DA5-1AEA-6288-25BF28116C7A}"/>
          </ac:spMkLst>
        </pc:spChg>
        <pc:spChg chg="add del mod">
          <ac:chgData name="Tomoaki Sato" userId="b8b80040-0256-4fe4-ba50-e04a66f46592" providerId="ADAL" clId="{3B48F531-1F6F-46A4-9032-8FC66F310ECA}" dt="2025-03-21T00:17:43.243" v="2372" actId="478"/>
          <ac:spMkLst>
            <pc:docMk/>
            <pc:sldMk cId="1440953852" sldId="261"/>
            <ac:spMk id="60" creationId="{217CDE81-4153-5489-DAC4-EFB6D07CF928}"/>
          </ac:spMkLst>
        </pc:spChg>
        <pc:spChg chg="add del mod">
          <ac:chgData name="Tomoaki Sato" userId="b8b80040-0256-4fe4-ba50-e04a66f46592" providerId="ADAL" clId="{3B48F531-1F6F-46A4-9032-8FC66F310ECA}" dt="2025-03-21T00:22:14.306" v="2405" actId="478"/>
          <ac:spMkLst>
            <pc:docMk/>
            <pc:sldMk cId="1440953852" sldId="261"/>
            <ac:spMk id="66" creationId="{C8606F01-FA42-019B-A04B-93E99A372646}"/>
          </ac:spMkLst>
        </pc:spChg>
        <pc:spChg chg="add del mod">
          <ac:chgData name="Tomoaki Sato" userId="b8b80040-0256-4fe4-ba50-e04a66f46592" providerId="ADAL" clId="{3B48F531-1F6F-46A4-9032-8FC66F310ECA}" dt="2025-03-21T00:22:56.474" v="2415" actId="478"/>
          <ac:spMkLst>
            <pc:docMk/>
            <pc:sldMk cId="1440953852" sldId="261"/>
            <ac:spMk id="69" creationId="{00662CD7-50D9-0799-E304-621865621CFF}"/>
          </ac:spMkLst>
        </pc:spChg>
        <pc:spChg chg="add del mod">
          <ac:chgData name="Tomoaki Sato" userId="b8b80040-0256-4fe4-ba50-e04a66f46592" providerId="ADAL" clId="{3B48F531-1F6F-46A4-9032-8FC66F310ECA}" dt="2025-03-21T00:27:00.726" v="2463" actId="478"/>
          <ac:spMkLst>
            <pc:docMk/>
            <pc:sldMk cId="1440953852" sldId="261"/>
            <ac:spMk id="78" creationId="{27C4F233-9D21-742E-F521-A564EF48EB95}"/>
          </ac:spMkLst>
        </pc:spChg>
        <pc:spChg chg="add del mod">
          <ac:chgData name="Tomoaki Sato" userId="b8b80040-0256-4fe4-ba50-e04a66f46592" providerId="ADAL" clId="{3B48F531-1F6F-46A4-9032-8FC66F310ECA}" dt="2025-03-21T00:33:05.609" v="2554" actId="478"/>
          <ac:spMkLst>
            <pc:docMk/>
            <pc:sldMk cId="1440953852" sldId="261"/>
            <ac:spMk id="79" creationId="{9FC6B0DE-772F-588B-BB70-0E7B5F17734E}"/>
          </ac:spMkLst>
        </pc:spChg>
        <pc:spChg chg="add mod">
          <ac:chgData name="Tomoaki Sato" userId="b8b80040-0256-4fe4-ba50-e04a66f46592" providerId="ADAL" clId="{3B48F531-1F6F-46A4-9032-8FC66F310ECA}" dt="2025-03-21T00:41:00.240" v="2654"/>
          <ac:spMkLst>
            <pc:docMk/>
            <pc:sldMk cId="1440953852" sldId="261"/>
            <ac:spMk id="88" creationId="{A2F32155-C854-39BB-5689-EACB88BD8DA3}"/>
          </ac:spMkLst>
        </pc:spChg>
        <pc:spChg chg="add mod">
          <ac:chgData name="Tomoaki Sato" userId="b8b80040-0256-4fe4-ba50-e04a66f46592" providerId="ADAL" clId="{3B48F531-1F6F-46A4-9032-8FC66F310ECA}" dt="2025-03-21T00:34:51.437" v="2615" actId="1076"/>
          <ac:spMkLst>
            <pc:docMk/>
            <pc:sldMk cId="1440953852" sldId="261"/>
            <ac:spMk id="89" creationId="{CBECA669-1F37-49D3-3FF9-F93669F80C71}"/>
          </ac:spMkLst>
        </pc:spChg>
        <pc:spChg chg="add mod">
          <ac:chgData name="Tomoaki Sato" userId="b8b80040-0256-4fe4-ba50-e04a66f46592" providerId="ADAL" clId="{3B48F531-1F6F-46A4-9032-8FC66F310ECA}" dt="2025-03-21T00:35:09.059" v="2635" actId="1076"/>
          <ac:spMkLst>
            <pc:docMk/>
            <pc:sldMk cId="1440953852" sldId="261"/>
            <ac:spMk id="90" creationId="{3AE02049-CF25-D020-249C-14471F74E47F}"/>
          </ac:spMkLst>
        </pc:spChg>
        <pc:spChg chg="add mod">
          <ac:chgData name="Tomoaki Sato" userId="b8b80040-0256-4fe4-ba50-e04a66f46592" providerId="ADAL" clId="{3B48F531-1F6F-46A4-9032-8FC66F310ECA}" dt="2025-03-21T00:31:51.812" v="2553" actId="1076"/>
          <ac:spMkLst>
            <pc:docMk/>
            <pc:sldMk cId="1440953852" sldId="261"/>
            <ac:spMk id="91" creationId="{3EE8833B-F951-D221-1EC7-E505340F2D29}"/>
          </ac:spMkLst>
        </pc:spChg>
        <pc:spChg chg="add del mod">
          <ac:chgData name="Tomoaki Sato" userId="b8b80040-0256-4fe4-ba50-e04a66f46592" providerId="ADAL" clId="{3B48F531-1F6F-46A4-9032-8FC66F310ECA}" dt="2025-03-21T00:42:20.988" v="2662" actId="478"/>
          <ac:spMkLst>
            <pc:docMk/>
            <pc:sldMk cId="1440953852" sldId="261"/>
            <ac:spMk id="94" creationId="{0FE351D9-D0F0-8CED-0C7F-7D6B669E7652}"/>
          </ac:spMkLst>
        </pc:spChg>
        <pc:grpChg chg="add mod">
          <ac:chgData name="Tomoaki Sato" userId="b8b80040-0256-4fe4-ba50-e04a66f46592" providerId="ADAL" clId="{3B48F531-1F6F-46A4-9032-8FC66F310ECA}" dt="2025-03-21T00:27:08.954" v="2465" actId="14100"/>
          <ac:grpSpMkLst>
            <pc:docMk/>
            <pc:sldMk cId="1440953852" sldId="261"/>
            <ac:grpSpMk id="54" creationId="{361266A5-C396-47E7-A8E9-5EC6BD4063C1}"/>
          </ac:grpSpMkLst>
        </pc:grpChg>
        <pc:grpChg chg="add mod">
          <ac:chgData name="Tomoaki Sato" userId="b8b80040-0256-4fe4-ba50-e04a66f46592" providerId="ADAL" clId="{3B48F531-1F6F-46A4-9032-8FC66F310ECA}" dt="2025-03-21T00:27:28.585" v="2469" actId="14100"/>
          <ac:grpSpMkLst>
            <pc:docMk/>
            <pc:sldMk cId="1440953852" sldId="261"/>
            <ac:grpSpMk id="55" creationId="{D6ED2D27-7C1D-F53F-9B65-BC4D09A57889}"/>
          </ac:grpSpMkLst>
        </pc:grpChg>
        <pc:cxnChg chg="add del mod">
          <ac:chgData name="Tomoaki Sato" userId="b8b80040-0256-4fe4-ba50-e04a66f46592" providerId="ADAL" clId="{3B48F531-1F6F-46A4-9032-8FC66F310ECA}" dt="2025-03-20T23:53:12.730" v="1990" actId="478"/>
          <ac:cxnSpMkLst>
            <pc:docMk/>
            <pc:sldMk cId="1440953852" sldId="261"/>
            <ac:cxnSpMk id="11" creationId="{28FCA99E-40D2-F074-D7FD-F7EC7F8ACAC2}"/>
          </ac:cxnSpMkLst>
        </pc:cxnChg>
        <pc:cxnChg chg="add 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19" creationId="{EAEAA733-2BFD-9F17-5F3E-8A5173207AE2}"/>
          </ac:cxnSpMkLst>
        </pc:cxnChg>
        <pc:cxnChg chg="add 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20" creationId="{0B55969F-E829-19D0-C6E4-F22C067B9610}"/>
          </ac:cxnSpMkLst>
        </pc:cxnChg>
        <pc:cxnChg chg="add 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22" creationId="{AAE20C5C-3DD6-D35F-4670-92FB9E7BCF4A}"/>
          </ac:cxnSpMkLst>
        </pc:cxnChg>
        <pc:cxnChg chg="add 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25" creationId="{52BF9594-A3ED-6963-670D-8AB548FAB98F}"/>
          </ac:cxnSpMkLst>
        </pc:cxnChg>
        <pc:cxnChg chg="del">
          <ac:chgData name="Tomoaki Sato" userId="b8b80040-0256-4fe4-ba50-e04a66f46592" providerId="ADAL" clId="{3B48F531-1F6F-46A4-9032-8FC66F310ECA}" dt="2025-03-21T00:06:36.031" v="2149" actId="478"/>
          <ac:cxnSpMkLst>
            <pc:docMk/>
            <pc:sldMk cId="1440953852" sldId="261"/>
            <ac:cxnSpMk id="39" creationId="{29801464-2D66-AA4D-4DA0-43FDF04243EC}"/>
          </ac:cxnSpMkLst>
        </pc:cxnChg>
        <pc:cxnChg chg="add del mod">
          <ac:chgData name="Tomoaki Sato" userId="b8b80040-0256-4fe4-ba50-e04a66f46592" providerId="ADAL" clId="{3B48F531-1F6F-46A4-9032-8FC66F310ECA}" dt="2025-03-21T00:06:36.031" v="2149" actId="478"/>
          <ac:cxnSpMkLst>
            <pc:docMk/>
            <pc:sldMk cId="1440953852" sldId="261"/>
            <ac:cxnSpMk id="40" creationId="{AAC8C377-45D1-0BDA-1B2D-CE73BD583608}"/>
          </ac:cxnSpMkLst>
        </pc:cxnChg>
        <pc:cxnChg chg="add del mod">
          <ac:chgData name="Tomoaki Sato" userId="b8b80040-0256-4fe4-ba50-e04a66f46592" providerId="ADAL" clId="{3B48F531-1F6F-46A4-9032-8FC66F310ECA}" dt="2025-03-21T00:06:36.031" v="2149" actId="478"/>
          <ac:cxnSpMkLst>
            <pc:docMk/>
            <pc:sldMk cId="1440953852" sldId="261"/>
            <ac:cxnSpMk id="41" creationId="{84876232-9801-6655-4615-47EAABD83C8C}"/>
          </ac:cxnSpMkLst>
        </pc:cxnChg>
        <pc:cxnChg chg="add del mod">
          <ac:chgData name="Tomoaki Sato" userId="b8b80040-0256-4fe4-ba50-e04a66f46592" providerId="ADAL" clId="{3B48F531-1F6F-46A4-9032-8FC66F310ECA}" dt="2025-03-21T00:06:36.031" v="2149" actId="478"/>
          <ac:cxnSpMkLst>
            <pc:docMk/>
            <pc:sldMk cId="1440953852" sldId="261"/>
            <ac:cxnSpMk id="42" creationId="{D5AC221C-21FD-097F-6B43-C4C38DEECE68}"/>
          </ac:cxnSpMkLst>
        </pc:cxnChg>
        <pc:cxnChg chg="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56" creationId="{4E5976E3-FE3A-DA04-C419-91373F5AAE82}"/>
          </ac:cxnSpMkLst>
        </pc:cxnChg>
        <pc:cxnChg chg="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57" creationId="{DD738A91-6AFC-CAE9-EB24-1FE74E11F91D}"/>
          </ac:cxnSpMkLst>
        </pc:cxnChg>
        <pc:cxnChg chg="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58" creationId="{04513942-820E-CA8D-CC30-AAF92BDB403B}"/>
          </ac:cxnSpMkLst>
        </pc:cxnChg>
        <pc:cxnChg chg="mod">
          <ac:chgData name="Tomoaki Sato" userId="b8b80040-0256-4fe4-ba50-e04a66f46592" providerId="ADAL" clId="{3B48F531-1F6F-46A4-9032-8FC66F310ECA}" dt="2025-03-21T00:20:56.957" v="2393" actId="692"/>
          <ac:cxnSpMkLst>
            <pc:docMk/>
            <pc:sldMk cId="1440953852" sldId="261"/>
            <ac:cxnSpMk id="59" creationId="{C5EFB82D-F714-DEB6-5191-72668882FB11}"/>
          </ac:cxnSpMkLst>
        </pc:cxnChg>
        <pc:cxnChg chg="add del mod">
          <ac:chgData name="Tomoaki Sato" userId="b8b80040-0256-4fe4-ba50-e04a66f46592" providerId="ADAL" clId="{3B48F531-1F6F-46A4-9032-8FC66F310ECA}" dt="2025-03-21T00:19:26.268" v="2387" actId="478"/>
          <ac:cxnSpMkLst>
            <pc:docMk/>
            <pc:sldMk cId="1440953852" sldId="261"/>
            <ac:cxnSpMk id="62" creationId="{8408CBA4-6F7D-3CD5-3287-3EDCEE5298C0}"/>
          </ac:cxnSpMkLst>
        </pc:cxnChg>
        <pc:cxnChg chg="add mod">
          <ac:chgData name="Tomoaki Sato" userId="b8b80040-0256-4fe4-ba50-e04a66f46592" providerId="ADAL" clId="{3B48F531-1F6F-46A4-9032-8FC66F310ECA}" dt="2025-03-21T00:27:15.616" v="2466" actId="1076"/>
          <ac:cxnSpMkLst>
            <pc:docMk/>
            <pc:sldMk cId="1440953852" sldId="261"/>
            <ac:cxnSpMk id="64" creationId="{A0CA9E86-7F32-AEDE-E9D5-74A8BC12A339}"/>
          </ac:cxnSpMkLst>
        </pc:cxnChg>
        <pc:cxnChg chg="add mod">
          <ac:chgData name="Tomoaki Sato" userId="b8b80040-0256-4fe4-ba50-e04a66f46592" providerId="ADAL" clId="{3B48F531-1F6F-46A4-9032-8FC66F310ECA}" dt="2025-03-21T00:27:35.357" v="2471" actId="1076"/>
          <ac:cxnSpMkLst>
            <pc:docMk/>
            <pc:sldMk cId="1440953852" sldId="261"/>
            <ac:cxnSpMk id="65" creationId="{FBA91717-09C3-9A9C-F3D0-2FA1BB3DA734}"/>
          </ac:cxnSpMkLst>
        </pc:cxnChg>
        <pc:cxnChg chg="add del">
          <ac:chgData name="Tomoaki Sato" userId="b8b80040-0256-4fe4-ba50-e04a66f46592" providerId="ADAL" clId="{3B48F531-1F6F-46A4-9032-8FC66F310ECA}" dt="2025-03-21T00:23:03.894" v="2417" actId="478"/>
          <ac:cxnSpMkLst>
            <pc:docMk/>
            <pc:sldMk cId="1440953852" sldId="261"/>
            <ac:cxnSpMk id="71" creationId="{B715C1B3-6BA2-2AF1-6B61-AD725F09BFA8}"/>
          </ac:cxnSpMkLst>
        </pc:cxnChg>
        <pc:cxnChg chg="add mod">
          <ac:chgData name="Tomoaki Sato" userId="b8b80040-0256-4fe4-ba50-e04a66f46592" providerId="ADAL" clId="{3B48F531-1F6F-46A4-9032-8FC66F310ECA}" dt="2025-03-21T00:23:24.266" v="2421" actId="692"/>
          <ac:cxnSpMkLst>
            <pc:docMk/>
            <pc:sldMk cId="1440953852" sldId="261"/>
            <ac:cxnSpMk id="73" creationId="{2A200D87-E4BF-0E26-57E4-793C90F3C7E8}"/>
          </ac:cxnSpMkLst>
        </pc:cxnChg>
        <pc:cxnChg chg="add mod">
          <ac:chgData name="Tomoaki Sato" userId="b8b80040-0256-4fe4-ba50-e04a66f46592" providerId="ADAL" clId="{3B48F531-1F6F-46A4-9032-8FC66F310ECA}" dt="2025-03-21T00:23:24.266" v="2421" actId="692"/>
          <ac:cxnSpMkLst>
            <pc:docMk/>
            <pc:sldMk cId="1440953852" sldId="261"/>
            <ac:cxnSpMk id="75" creationId="{FF9FD16A-77CD-E0C8-8DEB-4C64B5079B39}"/>
          </ac:cxnSpMkLst>
        </pc:cxnChg>
        <pc:cxnChg chg="add mod">
          <ac:chgData name="Tomoaki Sato" userId="b8b80040-0256-4fe4-ba50-e04a66f46592" providerId="ADAL" clId="{3B48F531-1F6F-46A4-9032-8FC66F310ECA}" dt="2025-03-21T00:23:24.266" v="2421" actId="692"/>
          <ac:cxnSpMkLst>
            <pc:docMk/>
            <pc:sldMk cId="1440953852" sldId="261"/>
            <ac:cxnSpMk id="77" creationId="{4D8E86E2-86E0-B795-AC9D-65314B2D758F}"/>
          </ac:cxnSpMkLst>
        </pc:cxnChg>
        <pc:cxnChg chg="add mod">
          <ac:chgData name="Tomoaki Sato" userId="b8b80040-0256-4fe4-ba50-e04a66f46592" providerId="ADAL" clId="{3B48F531-1F6F-46A4-9032-8FC66F310ECA}" dt="2025-03-21T00:38:57.430" v="2636" actId="14100"/>
          <ac:cxnSpMkLst>
            <pc:docMk/>
            <pc:sldMk cId="1440953852" sldId="261"/>
            <ac:cxnSpMk id="80" creationId="{3DEF66BA-259E-7D5E-B34B-52CF570E6C2D}"/>
          </ac:cxnSpMkLst>
        </pc:cxnChg>
        <pc:cxnChg chg="add mod">
          <ac:chgData name="Tomoaki Sato" userId="b8b80040-0256-4fe4-ba50-e04a66f46592" providerId="ADAL" clId="{3B48F531-1F6F-46A4-9032-8FC66F310ECA}" dt="2025-03-21T00:39:00.908" v="2637" actId="14100"/>
          <ac:cxnSpMkLst>
            <pc:docMk/>
            <pc:sldMk cId="1440953852" sldId="261"/>
            <ac:cxnSpMk id="81" creationId="{4C7ED084-CD1A-4A54-640B-143D2B102169}"/>
          </ac:cxnSpMkLst>
        </pc:cxnChg>
        <pc:cxnChg chg="add mod">
          <ac:chgData name="Tomoaki Sato" userId="b8b80040-0256-4fe4-ba50-e04a66f46592" providerId="ADAL" clId="{3B48F531-1F6F-46A4-9032-8FC66F310ECA}" dt="2025-03-21T00:39:03.135" v="2638" actId="1076"/>
          <ac:cxnSpMkLst>
            <pc:docMk/>
            <pc:sldMk cId="1440953852" sldId="261"/>
            <ac:cxnSpMk id="82" creationId="{D7ED3E8B-C3DC-2545-5EF9-31992101FC95}"/>
          </ac:cxnSpMkLst>
        </pc:cxnChg>
      </pc:sldChg>
      <pc:sldChg chg="addSp delSp modSp new del mod">
        <pc:chgData name="Tomoaki Sato" userId="b8b80040-0256-4fe4-ba50-e04a66f46592" providerId="ADAL" clId="{3B48F531-1F6F-46A4-9032-8FC66F310ECA}" dt="2025-03-21T09:42:35.307" v="4524" actId="47"/>
        <pc:sldMkLst>
          <pc:docMk/>
          <pc:sldMk cId="4225216108" sldId="262"/>
        </pc:sldMkLst>
        <pc:spChg chg="add del mod">
          <ac:chgData name="Tomoaki Sato" userId="b8b80040-0256-4fe4-ba50-e04a66f46592" providerId="ADAL" clId="{3B48F531-1F6F-46A4-9032-8FC66F310ECA}" dt="2025-03-21T00:45:45.477" v="2698" actId="478"/>
          <ac:spMkLst>
            <pc:docMk/>
            <pc:sldMk cId="4225216108" sldId="262"/>
            <ac:spMk id="2" creationId="{D736C22F-F431-7632-A44D-2DDBA039FE34}"/>
          </ac:spMkLst>
        </pc:spChg>
        <pc:spChg chg="add del mod">
          <ac:chgData name="Tomoaki Sato" userId="b8b80040-0256-4fe4-ba50-e04a66f46592" providerId="ADAL" clId="{3B48F531-1F6F-46A4-9032-8FC66F310ECA}" dt="2025-03-21T00:45:45.477" v="2698" actId="478"/>
          <ac:spMkLst>
            <pc:docMk/>
            <pc:sldMk cId="4225216108" sldId="262"/>
            <ac:spMk id="3" creationId="{66740977-FDBD-695A-3A09-ECE59891569C}"/>
          </ac:spMkLst>
        </pc:spChg>
        <pc:spChg chg="add del mod">
          <ac:chgData name="Tomoaki Sato" userId="b8b80040-0256-4fe4-ba50-e04a66f46592" providerId="ADAL" clId="{3B48F531-1F6F-46A4-9032-8FC66F310ECA}" dt="2025-03-21T00:45:45.477" v="2698" actId="478"/>
          <ac:spMkLst>
            <pc:docMk/>
            <pc:sldMk cId="4225216108" sldId="262"/>
            <ac:spMk id="4" creationId="{D7C6FCEC-AFF1-DEF3-63C0-C6148E8ABC52}"/>
          </ac:spMkLst>
        </pc:spChg>
        <pc:spChg chg="add del mod">
          <ac:chgData name="Tomoaki Sato" userId="b8b80040-0256-4fe4-ba50-e04a66f46592" providerId="ADAL" clId="{3B48F531-1F6F-46A4-9032-8FC66F310ECA}" dt="2025-03-21T00:45:45.477" v="2698" actId="478"/>
          <ac:spMkLst>
            <pc:docMk/>
            <pc:sldMk cId="4225216108" sldId="262"/>
            <ac:spMk id="5" creationId="{850E7F04-517F-7020-1454-C6E877F611AC}"/>
          </ac:spMkLst>
        </pc:spChg>
        <pc:spChg chg="add del mod">
          <ac:chgData name="Tomoaki Sato" userId="b8b80040-0256-4fe4-ba50-e04a66f46592" providerId="ADAL" clId="{3B48F531-1F6F-46A4-9032-8FC66F310ECA}" dt="2025-03-21T00:45:50.837" v="2700" actId="21"/>
          <ac:spMkLst>
            <pc:docMk/>
            <pc:sldMk cId="4225216108" sldId="262"/>
            <ac:spMk id="6" creationId="{CB55BBDB-A195-C9A5-8825-F7F60CFDD946}"/>
          </ac:spMkLst>
        </pc:spChg>
        <pc:spChg chg="add mod ord">
          <ac:chgData name="Tomoaki Sato" userId="b8b80040-0256-4fe4-ba50-e04a66f46592" providerId="ADAL" clId="{3B48F531-1F6F-46A4-9032-8FC66F310ECA}" dt="2025-03-21T01:28:45.253" v="3184" actId="207"/>
          <ac:spMkLst>
            <pc:docMk/>
            <pc:sldMk cId="4225216108" sldId="262"/>
            <ac:spMk id="7" creationId="{2A797395-095F-FB4F-7604-823D94CCA63D}"/>
          </ac:spMkLst>
        </pc:spChg>
        <pc:spChg chg="add del mod">
          <ac:chgData name="Tomoaki Sato" userId="b8b80040-0256-4fe4-ba50-e04a66f46592" providerId="ADAL" clId="{3B48F531-1F6F-46A4-9032-8FC66F310ECA}" dt="2025-03-21T00:45:53.989" v="2703" actId="478"/>
          <ac:spMkLst>
            <pc:docMk/>
            <pc:sldMk cId="4225216108" sldId="262"/>
            <ac:spMk id="8" creationId="{CB55BBDB-A195-C9A5-8825-F7F60CFDD946}"/>
          </ac:spMkLst>
        </pc:spChg>
        <pc:spChg chg="add del mod">
          <ac:chgData name="Tomoaki Sato" userId="b8b80040-0256-4fe4-ba50-e04a66f46592" providerId="ADAL" clId="{3B48F531-1F6F-46A4-9032-8FC66F310ECA}" dt="2025-03-21T00:56:54.836" v="2865" actId="478"/>
          <ac:spMkLst>
            <pc:docMk/>
            <pc:sldMk cId="4225216108" sldId="262"/>
            <ac:spMk id="9" creationId="{86BCA78D-F7AB-5D6D-C825-C99AC76B3F10}"/>
          </ac:spMkLst>
        </pc:spChg>
        <pc:spChg chg="add del mod">
          <ac:chgData name="Tomoaki Sato" userId="b8b80040-0256-4fe4-ba50-e04a66f46592" providerId="ADAL" clId="{3B48F531-1F6F-46A4-9032-8FC66F310ECA}" dt="2025-03-21T00:56:58.889" v="2867" actId="478"/>
          <ac:spMkLst>
            <pc:docMk/>
            <pc:sldMk cId="4225216108" sldId="262"/>
            <ac:spMk id="10" creationId="{787DA048-7036-C021-BA91-4E7922721F6C}"/>
          </ac:spMkLst>
        </pc:spChg>
        <pc:spChg chg="add mod ord">
          <ac:chgData name="Tomoaki Sato" userId="b8b80040-0256-4fe4-ba50-e04a66f46592" providerId="ADAL" clId="{3B48F531-1F6F-46A4-9032-8FC66F310ECA}" dt="2025-03-21T01:28:45.253" v="3184" actId="207"/>
          <ac:spMkLst>
            <pc:docMk/>
            <pc:sldMk cId="4225216108" sldId="262"/>
            <ac:spMk id="11" creationId="{5D7ECC39-3F63-382F-21B1-EA1786D2D90C}"/>
          </ac:spMkLst>
        </pc:spChg>
        <pc:spChg chg="add del">
          <ac:chgData name="Tomoaki Sato" userId="b8b80040-0256-4fe4-ba50-e04a66f46592" providerId="ADAL" clId="{3B48F531-1F6F-46A4-9032-8FC66F310ECA}" dt="2025-03-21T00:48:21.884" v="2769" actId="478"/>
          <ac:spMkLst>
            <pc:docMk/>
            <pc:sldMk cId="4225216108" sldId="262"/>
            <ac:spMk id="12" creationId="{DBD91237-3E51-AA99-2431-ABCF5231B015}"/>
          </ac:spMkLst>
        </pc:spChg>
        <pc:spChg chg="add del mod">
          <ac:chgData name="Tomoaki Sato" userId="b8b80040-0256-4fe4-ba50-e04a66f46592" providerId="ADAL" clId="{3B48F531-1F6F-46A4-9032-8FC66F310ECA}" dt="2025-03-21T00:56:54.836" v="2865" actId="478"/>
          <ac:spMkLst>
            <pc:docMk/>
            <pc:sldMk cId="4225216108" sldId="262"/>
            <ac:spMk id="13" creationId="{B013DF5E-0B9C-3E22-0B2F-6F634882BAD4}"/>
          </ac:spMkLst>
        </pc:spChg>
        <pc:spChg chg="add mod ord">
          <ac:chgData name="Tomoaki Sato" userId="b8b80040-0256-4fe4-ba50-e04a66f46592" providerId="ADAL" clId="{3B48F531-1F6F-46A4-9032-8FC66F310ECA}" dt="2025-03-21T01:34:08.415" v="3212" actId="207"/>
          <ac:spMkLst>
            <pc:docMk/>
            <pc:sldMk cId="4225216108" sldId="262"/>
            <ac:spMk id="25" creationId="{97637DB7-B25C-44A5-6C01-A3D290650246}"/>
          </ac:spMkLst>
        </pc:spChg>
        <pc:spChg chg="add mod ord">
          <ac:chgData name="Tomoaki Sato" userId="b8b80040-0256-4fe4-ba50-e04a66f46592" providerId="ADAL" clId="{3B48F531-1F6F-46A4-9032-8FC66F310ECA}" dt="2025-03-21T01:34:08.415" v="3212" actId="207"/>
          <ac:spMkLst>
            <pc:docMk/>
            <pc:sldMk cId="4225216108" sldId="262"/>
            <ac:spMk id="26" creationId="{4604FEE2-0410-7D28-39CC-700423721A37}"/>
          </ac:spMkLst>
        </pc:spChg>
        <pc:spChg chg="add mod ord">
          <ac:chgData name="Tomoaki Sato" userId="b8b80040-0256-4fe4-ba50-e04a66f46592" providerId="ADAL" clId="{3B48F531-1F6F-46A4-9032-8FC66F310ECA}" dt="2025-03-21T01:34:08.415" v="3212" actId="207"/>
          <ac:spMkLst>
            <pc:docMk/>
            <pc:sldMk cId="4225216108" sldId="262"/>
            <ac:spMk id="27" creationId="{59907BD0-E5AD-E644-3569-8A8409A06F62}"/>
          </ac:spMkLst>
        </pc:spChg>
        <pc:spChg chg="add mod ord">
          <ac:chgData name="Tomoaki Sato" userId="b8b80040-0256-4fe4-ba50-e04a66f46592" providerId="ADAL" clId="{3B48F531-1F6F-46A4-9032-8FC66F310ECA}" dt="2025-03-21T01:27:18.070" v="3179" actId="166"/>
          <ac:spMkLst>
            <pc:docMk/>
            <pc:sldMk cId="4225216108" sldId="262"/>
            <ac:spMk id="40" creationId="{1A5F2DFA-B841-0F95-B6BB-C5B7DB692EFE}"/>
          </ac:spMkLst>
        </pc:spChg>
        <pc:spChg chg="add del mod">
          <ac:chgData name="Tomoaki Sato" userId="b8b80040-0256-4fe4-ba50-e04a66f46592" providerId="ADAL" clId="{3B48F531-1F6F-46A4-9032-8FC66F310ECA}" dt="2025-03-21T01:07:23.799" v="2977" actId="478"/>
          <ac:spMkLst>
            <pc:docMk/>
            <pc:sldMk cId="4225216108" sldId="262"/>
            <ac:spMk id="41" creationId="{E84E0E0A-6CC5-A3BC-21C3-F93CD5818475}"/>
          </ac:spMkLst>
        </pc:spChg>
        <pc:spChg chg="add mod ord">
          <ac:chgData name="Tomoaki Sato" userId="b8b80040-0256-4fe4-ba50-e04a66f46592" providerId="ADAL" clId="{3B48F531-1F6F-46A4-9032-8FC66F310ECA}" dt="2025-03-21T01:27:18.070" v="3179" actId="166"/>
          <ac:spMkLst>
            <pc:docMk/>
            <pc:sldMk cId="4225216108" sldId="262"/>
            <ac:spMk id="42" creationId="{06CBB30C-7B8B-2221-18D1-E774AB74094F}"/>
          </ac:spMkLst>
        </pc:spChg>
        <pc:spChg chg="add mod ord">
          <ac:chgData name="Tomoaki Sato" userId="b8b80040-0256-4fe4-ba50-e04a66f46592" providerId="ADAL" clId="{3B48F531-1F6F-46A4-9032-8FC66F310ECA}" dt="2025-03-21T01:33:17.439" v="3211" actId="692"/>
          <ac:spMkLst>
            <pc:docMk/>
            <pc:sldMk cId="4225216108" sldId="262"/>
            <ac:spMk id="43" creationId="{F0CE8FDB-58D0-8BF2-A887-0313FF9127DD}"/>
          </ac:spMkLst>
        </pc:spChg>
        <pc:spChg chg="add del mod">
          <ac:chgData name="Tomoaki Sato" userId="b8b80040-0256-4fe4-ba50-e04a66f46592" providerId="ADAL" clId="{3B48F531-1F6F-46A4-9032-8FC66F310ECA}" dt="2025-03-21T01:18:25.176" v="3083" actId="478"/>
          <ac:spMkLst>
            <pc:docMk/>
            <pc:sldMk cId="4225216108" sldId="262"/>
            <ac:spMk id="46" creationId="{8ABBB629-DF21-55AA-B495-31D798A849DF}"/>
          </ac:spMkLst>
        </pc:spChg>
        <pc:spChg chg="add del mod">
          <ac:chgData name="Tomoaki Sato" userId="b8b80040-0256-4fe4-ba50-e04a66f46592" providerId="ADAL" clId="{3B48F531-1F6F-46A4-9032-8FC66F310ECA}" dt="2025-03-21T01:09:58.378" v="3000" actId="478"/>
          <ac:spMkLst>
            <pc:docMk/>
            <pc:sldMk cId="4225216108" sldId="262"/>
            <ac:spMk id="49" creationId="{4DDB6338-9438-CF3C-ACBC-76DCEE54219A}"/>
          </ac:spMkLst>
        </pc:spChg>
        <pc:spChg chg="add del mod">
          <ac:chgData name="Tomoaki Sato" userId="b8b80040-0256-4fe4-ba50-e04a66f46592" providerId="ADAL" clId="{3B48F531-1F6F-46A4-9032-8FC66F310ECA}" dt="2025-03-21T01:11:01.455" v="3006"/>
          <ac:spMkLst>
            <pc:docMk/>
            <pc:sldMk cId="4225216108" sldId="262"/>
            <ac:spMk id="51" creationId="{67BDEC5C-8DCC-38BD-E20B-F1038FC6286A}"/>
          </ac:spMkLst>
        </pc:spChg>
        <pc:spChg chg="add del">
          <ac:chgData name="Tomoaki Sato" userId="b8b80040-0256-4fe4-ba50-e04a66f46592" providerId="ADAL" clId="{3B48F531-1F6F-46A4-9032-8FC66F310ECA}" dt="2025-03-21T01:11:01.455" v="3006"/>
          <ac:spMkLst>
            <pc:docMk/>
            <pc:sldMk cId="4225216108" sldId="262"/>
            <ac:spMk id="52" creationId="{D6FE9945-2BE8-4B4D-F960-3C6C3A08A9E0}"/>
          </ac:spMkLst>
        </pc:spChg>
        <pc:spChg chg="add del mod ord">
          <ac:chgData name="Tomoaki Sato" userId="b8b80040-0256-4fe4-ba50-e04a66f46592" providerId="ADAL" clId="{3B48F531-1F6F-46A4-9032-8FC66F310ECA}" dt="2025-03-21T01:17:31.176" v="3077" actId="478"/>
          <ac:spMkLst>
            <pc:docMk/>
            <pc:sldMk cId="4225216108" sldId="262"/>
            <ac:spMk id="53" creationId="{326FD2B0-0D5C-1F13-FE2E-61B7DDF1A3C9}"/>
          </ac:spMkLst>
        </pc:spChg>
        <pc:spChg chg="add del mod">
          <ac:chgData name="Tomoaki Sato" userId="b8b80040-0256-4fe4-ba50-e04a66f46592" providerId="ADAL" clId="{3B48F531-1F6F-46A4-9032-8FC66F310ECA}" dt="2025-03-21T01:14:13.735" v="3042" actId="478"/>
          <ac:spMkLst>
            <pc:docMk/>
            <pc:sldMk cId="4225216108" sldId="262"/>
            <ac:spMk id="63" creationId="{0AB8335D-3094-F7F0-A22D-7DB11746B2FD}"/>
          </ac:spMkLst>
        </pc:spChg>
        <pc:spChg chg="add del mod">
          <ac:chgData name="Tomoaki Sato" userId="b8b80040-0256-4fe4-ba50-e04a66f46592" providerId="ADAL" clId="{3B48F531-1F6F-46A4-9032-8FC66F310ECA}" dt="2025-03-21T01:16:18.866" v="3062"/>
          <ac:spMkLst>
            <pc:docMk/>
            <pc:sldMk cId="4225216108" sldId="262"/>
            <ac:spMk id="64" creationId="{BA4E0139-ED81-A7F7-693D-AB3D946FABE8}"/>
          </ac:spMkLst>
        </pc:spChg>
        <pc:spChg chg="add del mod">
          <ac:chgData name="Tomoaki Sato" userId="b8b80040-0256-4fe4-ba50-e04a66f46592" providerId="ADAL" clId="{3B48F531-1F6F-46A4-9032-8FC66F310ECA}" dt="2025-03-21T01:16:18.866" v="3062"/>
          <ac:spMkLst>
            <pc:docMk/>
            <pc:sldMk cId="4225216108" sldId="262"/>
            <ac:spMk id="65" creationId="{71BF4B47-B560-B25C-5718-D882BF62736D}"/>
          </ac:spMkLst>
        </pc:spChg>
        <pc:spChg chg="mod">
          <ac:chgData name="Tomoaki Sato" userId="b8b80040-0256-4fe4-ba50-e04a66f46592" providerId="ADAL" clId="{3B48F531-1F6F-46A4-9032-8FC66F310ECA}" dt="2025-03-21T01:15:36.078" v="3058"/>
          <ac:spMkLst>
            <pc:docMk/>
            <pc:sldMk cId="4225216108" sldId="262"/>
            <ac:spMk id="66" creationId="{D8EFE9A8-5244-C497-379A-B33DEC4D42EC}"/>
          </ac:spMkLst>
        </pc:spChg>
        <pc:spChg chg="mod">
          <ac:chgData name="Tomoaki Sato" userId="b8b80040-0256-4fe4-ba50-e04a66f46592" providerId="ADAL" clId="{3B48F531-1F6F-46A4-9032-8FC66F310ECA}" dt="2025-03-21T01:15:56.550" v="3060"/>
          <ac:spMkLst>
            <pc:docMk/>
            <pc:sldMk cId="4225216108" sldId="262"/>
            <ac:spMk id="67" creationId="{378622C5-983B-8051-C776-ABB0ADE00E1C}"/>
          </ac:spMkLst>
        </pc:spChg>
        <pc:spChg chg="del mod">
          <ac:chgData name="Tomoaki Sato" userId="b8b80040-0256-4fe4-ba50-e04a66f46592" providerId="ADAL" clId="{3B48F531-1F6F-46A4-9032-8FC66F310ECA}" dt="2025-03-21T01:16:56.710" v="3068"/>
          <ac:spMkLst>
            <pc:docMk/>
            <pc:sldMk cId="4225216108" sldId="262"/>
            <ac:spMk id="68" creationId="{CD5D12B8-A2F5-044F-C83A-063858168AED}"/>
          </ac:spMkLst>
        </pc:spChg>
        <pc:spChg chg="add del">
          <ac:chgData name="Tomoaki Sato" userId="b8b80040-0256-4fe4-ba50-e04a66f46592" providerId="ADAL" clId="{3B48F531-1F6F-46A4-9032-8FC66F310ECA}" dt="2025-03-21T01:16:56.710" v="3068"/>
          <ac:spMkLst>
            <pc:docMk/>
            <pc:sldMk cId="4225216108" sldId="262"/>
            <ac:spMk id="69" creationId="{FB4B2FD5-D408-E4AC-EA4D-3F05AD23924F}"/>
          </ac:spMkLst>
        </pc:spChg>
        <pc:spChg chg="mod ord">
          <ac:chgData name="Tomoaki Sato" userId="b8b80040-0256-4fe4-ba50-e04a66f46592" providerId="ADAL" clId="{3B48F531-1F6F-46A4-9032-8FC66F310ECA}" dt="2025-03-21T01:31:30.558" v="3198" actId="692"/>
          <ac:spMkLst>
            <pc:docMk/>
            <pc:sldMk cId="4225216108" sldId="262"/>
            <ac:spMk id="70" creationId="{8F2AF365-3CFD-219E-88CA-42C34FEBE4F8}"/>
          </ac:spMkLst>
        </pc:spChg>
        <pc:spChg chg="add mod ord">
          <ac:chgData name="Tomoaki Sato" userId="b8b80040-0256-4fe4-ba50-e04a66f46592" providerId="ADAL" clId="{3B48F531-1F6F-46A4-9032-8FC66F310ECA}" dt="2025-03-21T01:34:08.415" v="3212" actId="207"/>
          <ac:spMkLst>
            <pc:docMk/>
            <pc:sldMk cId="4225216108" sldId="262"/>
            <ac:spMk id="71" creationId="{EDC9B3C0-5CB7-7885-01F1-79933716AF2D}"/>
          </ac:spMkLst>
        </pc:spChg>
        <pc:spChg chg="add mod ord">
          <ac:chgData name="Tomoaki Sato" userId="b8b80040-0256-4fe4-ba50-e04a66f46592" providerId="ADAL" clId="{3B48F531-1F6F-46A4-9032-8FC66F310ECA}" dt="2025-03-21T01:29:30.991" v="3187" actId="207"/>
          <ac:spMkLst>
            <pc:docMk/>
            <pc:sldMk cId="4225216108" sldId="262"/>
            <ac:spMk id="72" creationId="{88B2DCE0-FE2C-C56F-FC64-57F0FBC2C655}"/>
          </ac:spMkLst>
        </pc:spChg>
        <pc:spChg chg="add del mod">
          <ac:chgData name="Tomoaki Sato" userId="b8b80040-0256-4fe4-ba50-e04a66f46592" providerId="ADAL" clId="{3B48F531-1F6F-46A4-9032-8FC66F310ECA}" dt="2025-03-21T01:21:46.510" v="3111" actId="478"/>
          <ac:spMkLst>
            <pc:docMk/>
            <pc:sldMk cId="4225216108" sldId="262"/>
            <ac:spMk id="75" creationId="{150E5890-4427-BC6F-06A6-1467C0527293}"/>
          </ac:spMkLst>
        </pc:spChg>
        <pc:spChg chg="add mod or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76" creationId="{F9095F93-50B8-EEA9-A992-6D597269A084}"/>
          </ac:spMkLst>
        </pc:spChg>
        <pc:spChg chg="add mod">
          <ac:chgData name="Tomoaki Sato" userId="b8b80040-0256-4fe4-ba50-e04a66f46592" providerId="ADAL" clId="{3B48F531-1F6F-46A4-9032-8FC66F310ECA}" dt="2025-03-21T01:31:38.303" v="3199" actId="692"/>
          <ac:spMkLst>
            <pc:docMk/>
            <pc:sldMk cId="4225216108" sldId="262"/>
            <ac:spMk id="80" creationId="{0C35746A-E266-4568-6CE2-8E288A5B66D7}"/>
          </ac:spMkLst>
        </pc:spChg>
        <pc:spChg chg="add mo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1" creationId="{B76CDE3A-64FB-370C-4DE0-D62707919857}"/>
          </ac:spMkLst>
        </pc:spChg>
        <pc:spChg chg="add mod or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2" creationId="{E3507371-0FE3-7D13-33F6-88C368ED9DFE}"/>
          </ac:spMkLst>
        </pc:spChg>
        <pc:spChg chg="add mo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3" creationId="{D799D18C-5C33-A7F7-DE1B-21F1E89822AC}"/>
          </ac:spMkLst>
        </pc:spChg>
        <pc:spChg chg="add mod or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4" creationId="{21D6221B-FC62-13C0-6D99-840E07388E51}"/>
          </ac:spMkLst>
        </pc:spChg>
        <pc:spChg chg="add mo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5" creationId="{05D5C153-FB23-B2AA-5E1E-4BDB04A76F9F}"/>
          </ac:spMkLst>
        </pc:spChg>
        <pc:spChg chg="add mo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6" creationId="{C3D401E8-D38F-3F20-E781-F63B82B6E908}"/>
          </ac:spMkLst>
        </pc:spChg>
        <pc:spChg chg="add mo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87" creationId="{0E7D9991-9DF2-CBBE-755E-C2A3577275F7}"/>
          </ac:spMkLst>
        </pc:spChg>
        <pc:spChg chg="mod">
          <ac:chgData name="Tomoaki Sato" userId="b8b80040-0256-4fe4-ba50-e04a66f46592" providerId="ADAL" clId="{3B48F531-1F6F-46A4-9032-8FC66F310ECA}" dt="2025-03-21T01:28:45.253" v="3184" actId="207"/>
          <ac:spMkLst>
            <pc:docMk/>
            <pc:sldMk cId="4225216108" sldId="262"/>
            <ac:spMk id="89" creationId="{41938E7D-9953-774C-FEFD-340EE56613D7}"/>
          </ac:spMkLst>
        </pc:spChg>
        <pc:spChg chg="add mod ord">
          <ac:chgData name="Tomoaki Sato" userId="b8b80040-0256-4fe4-ba50-e04a66f46592" providerId="ADAL" clId="{3B48F531-1F6F-46A4-9032-8FC66F310ECA}" dt="2025-03-21T01:47:42.913" v="3523" actId="1076"/>
          <ac:spMkLst>
            <pc:docMk/>
            <pc:sldMk cId="4225216108" sldId="262"/>
            <ac:spMk id="90" creationId="{12C55E2D-4742-3C7A-EBBE-EE8983AA0AEC}"/>
          </ac:spMkLst>
        </pc:spChg>
        <pc:spChg chg="add del mod">
          <ac:chgData name="Tomoaki Sato" userId="b8b80040-0256-4fe4-ba50-e04a66f46592" providerId="ADAL" clId="{3B48F531-1F6F-46A4-9032-8FC66F310ECA}" dt="2025-03-21T01:25:36.236" v="3156" actId="478"/>
          <ac:spMkLst>
            <pc:docMk/>
            <pc:sldMk cId="4225216108" sldId="262"/>
            <ac:spMk id="91" creationId="{0E28FC6F-E697-919E-1BF8-085B41243263}"/>
          </ac:spMkLst>
        </pc:spChg>
        <pc:spChg chg="add del">
          <ac:chgData name="Tomoaki Sato" userId="b8b80040-0256-4fe4-ba50-e04a66f46592" providerId="ADAL" clId="{3B48F531-1F6F-46A4-9032-8FC66F310ECA}" dt="2025-03-21T01:32:17.888" v="3203" actId="478"/>
          <ac:spMkLst>
            <pc:docMk/>
            <pc:sldMk cId="4225216108" sldId="262"/>
            <ac:spMk id="105" creationId="{124C7794-700D-1B30-4EB1-CD2664DAD8DB}"/>
          </ac:spMkLst>
        </pc:spChg>
        <pc:spChg chg="add mod">
          <ac:chgData name="Tomoaki Sato" userId="b8b80040-0256-4fe4-ba50-e04a66f46592" providerId="ADAL" clId="{3B48F531-1F6F-46A4-9032-8FC66F310ECA}" dt="2025-03-21T01:48:55.930" v="3541" actId="1076"/>
          <ac:spMkLst>
            <pc:docMk/>
            <pc:sldMk cId="4225216108" sldId="262"/>
            <ac:spMk id="106" creationId="{37AF7E98-1A2B-09BA-E0F9-948B05380DC2}"/>
          </ac:spMkLst>
        </pc:spChg>
        <pc:spChg chg="add mod">
          <ac:chgData name="Tomoaki Sato" userId="b8b80040-0256-4fe4-ba50-e04a66f46592" providerId="ADAL" clId="{3B48F531-1F6F-46A4-9032-8FC66F310ECA}" dt="2025-03-21T01:49:41.475" v="3555" actId="1076"/>
          <ac:spMkLst>
            <pc:docMk/>
            <pc:sldMk cId="4225216108" sldId="262"/>
            <ac:spMk id="107" creationId="{B6416231-742C-B048-B224-7305A33E36B4}"/>
          </ac:spMkLst>
        </pc:spChg>
        <pc:spChg chg="add mod">
          <ac:chgData name="Tomoaki Sato" userId="b8b80040-0256-4fe4-ba50-e04a66f46592" providerId="ADAL" clId="{3B48F531-1F6F-46A4-9032-8FC66F310ECA}" dt="2025-03-21T01:49:07.880" v="3543" actId="1076"/>
          <ac:spMkLst>
            <pc:docMk/>
            <pc:sldMk cId="4225216108" sldId="262"/>
            <ac:spMk id="108" creationId="{6965D691-AE74-3017-D049-444F0AA0FA28}"/>
          </ac:spMkLst>
        </pc:spChg>
        <pc:spChg chg="add mod">
          <ac:chgData name="Tomoaki Sato" userId="b8b80040-0256-4fe4-ba50-e04a66f46592" providerId="ADAL" clId="{3B48F531-1F6F-46A4-9032-8FC66F310ECA}" dt="2025-03-21T01:49:09.987" v="3544" actId="1076"/>
          <ac:spMkLst>
            <pc:docMk/>
            <pc:sldMk cId="4225216108" sldId="262"/>
            <ac:spMk id="109" creationId="{F194F4AB-A000-5E3D-975C-CD00B143B16F}"/>
          </ac:spMkLst>
        </pc:spChg>
        <pc:spChg chg="mod">
          <ac:chgData name="Tomoaki Sato" userId="b8b80040-0256-4fe4-ba50-e04a66f46592" providerId="ADAL" clId="{3B48F531-1F6F-46A4-9032-8FC66F310ECA}" dt="2025-03-21T01:43:26.947" v="3374"/>
          <ac:spMkLst>
            <pc:docMk/>
            <pc:sldMk cId="4225216108" sldId="262"/>
            <ac:spMk id="111" creationId="{FA5F0AC0-0EE9-52A2-35F8-521104D8EBDC}"/>
          </ac:spMkLst>
        </pc:spChg>
        <pc:spChg chg="mod">
          <ac:chgData name="Tomoaki Sato" userId="b8b80040-0256-4fe4-ba50-e04a66f46592" providerId="ADAL" clId="{3B48F531-1F6F-46A4-9032-8FC66F310ECA}" dt="2025-03-21T01:43:37.992" v="3376" actId="207"/>
          <ac:spMkLst>
            <pc:docMk/>
            <pc:sldMk cId="4225216108" sldId="262"/>
            <ac:spMk id="112" creationId="{FE7727FD-4332-65EC-BE91-F26A82EFC5BA}"/>
          </ac:spMkLst>
        </pc:spChg>
        <pc:spChg chg="mod">
          <ac:chgData name="Tomoaki Sato" userId="b8b80040-0256-4fe4-ba50-e04a66f46592" providerId="ADAL" clId="{3B48F531-1F6F-46A4-9032-8FC66F310ECA}" dt="2025-03-21T01:43:26.947" v="3374"/>
          <ac:spMkLst>
            <pc:docMk/>
            <pc:sldMk cId="4225216108" sldId="262"/>
            <ac:spMk id="113" creationId="{93D71AB0-90E5-3EA8-62D8-BE014AF055C6}"/>
          </ac:spMkLst>
        </pc:spChg>
        <pc:spChg chg="mod">
          <ac:chgData name="Tomoaki Sato" userId="b8b80040-0256-4fe4-ba50-e04a66f46592" providerId="ADAL" clId="{3B48F531-1F6F-46A4-9032-8FC66F310ECA}" dt="2025-03-21T01:43:41.144" v="3377"/>
          <ac:spMkLst>
            <pc:docMk/>
            <pc:sldMk cId="4225216108" sldId="262"/>
            <ac:spMk id="115" creationId="{6FF94398-D75F-3229-7AFA-CFB6523C95EE}"/>
          </ac:spMkLst>
        </pc:spChg>
        <pc:spChg chg="mod">
          <ac:chgData name="Tomoaki Sato" userId="b8b80040-0256-4fe4-ba50-e04a66f46592" providerId="ADAL" clId="{3B48F531-1F6F-46A4-9032-8FC66F310ECA}" dt="2025-03-21T01:43:41.144" v="3377"/>
          <ac:spMkLst>
            <pc:docMk/>
            <pc:sldMk cId="4225216108" sldId="262"/>
            <ac:spMk id="116" creationId="{E408D353-B07A-B967-71EB-47FEBF9895C1}"/>
          </ac:spMkLst>
        </pc:spChg>
        <pc:spChg chg="mod">
          <ac:chgData name="Tomoaki Sato" userId="b8b80040-0256-4fe4-ba50-e04a66f46592" providerId="ADAL" clId="{3B48F531-1F6F-46A4-9032-8FC66F310ECA}" dt="2025-03-21T01:43:41.144" v="3377"/>
          <ac:spMkLst>
            <pc:docMk/>
            <pc:sldMk cId="4225216108" sldId="262"/>
            <ac:spMk id="117" creationId="{6B9E762D-4439-5EEA-4CDE-3368939AA39A}"/>
          </ac:spMkLst>
        </pc:spChg>
        <pc:spChg chg="mod">
          <ac:chgData name="Tomoaki Sato" userId="b8b80040-0256-4fe4-ba50-e04a66f46592" providerId="ADAL" clId="{3B48F531-1F6F-46A4-9032-8FC66F310ECA}" dt="2025-03-21T01:43:44.716" v="3379"/>
          <ac:spMkLst>
            <pc:docMk/>
            <pc:sldMk cId="4225216108" sldId="262"/>
            <ac:spMk id="119" creationId="{272D9B17-AE35-4C25-57A2-C9AB98EFED63}"/>
          </ac:spMkLst>
        </pc:spChg>
        <pc:spChg chg="mod">
          <ac:chgData name="Tomoaki Sato" userId="b8b80040-0256-4fe4-ba50-e04a66f46592" providerId="ADAL" clId="{3B48F531-1F6F-46A4-9032-8FC66F310ECA}" dt="2025-03-21T01:43:44.716" v="3379"/>
          <ac:spMkLst>
            <pc:docMk/>
            <pc:sldMk cId="4225216108" sldId="262"/>
            <ac:spMk id="120" creationId="{84426C25-3D4A-2900-DC1B-02421B9F44E0}"/>
          </ac:spMkLst>
        </pc:spChg>
        <pc:spChg chg="mod">
          <ac:chgData name="Tomoaki Sato" userId="b8b80040-0256-4fe4-ba50-e04a66f46592" providerId="ADAL" clId="{3B48F531-1F6F-46A4-9032-8FC66F310ECA}" dt="2025-03-21T01:43:44.716" v="3379"/>
          <ac:spMkLst>
            <pc:docMk/>
            <pc:sldMk cId="4225216108" sldId="262"/>
            <ac:spMk id="121" creationId="{A6BA1FB5-03B3-9088-5F82-AA18B9AABF6F}"/>
          </ac:spMkLst>
        </pc:spChg>
        <pc:spChg chg="add mod">
          <ac:chgData name="Tomoaki Sato" userId="b8b80040-0256-4fe4-ba50-e04a66f46592" providerId="ADAL" clId="{3B48F531-1F6F-46A4-9032-8FC66F310ECA}" dt="2025-03-21T01:49:25.229" v="3550" actId="20577"/>
          <ac:spMkLst>
            <pc:docMk/>
            <pc:sldMk cId="4225216108" sldId="262"/>
            <ac:spMk id="122" creationId="{F49AC3DE-0B87-6DB8-AC96-159770736CA5}"/>
          </ac:spMkLst>
        </pc:spChg>
        <pc:spChg chg="add mod">
          <ac:chgData name="Tomoaki Sato" userId="b8b80040-0256-4fe4-ba50-e04a66f46592" providerId="ADAL" clId="{3B48F531-1F6F-46A4-9032-8FC66F310ECA}" dt="2025-03-21T01:49:31.457" v="3552" actId="20577"/>
          <ac:spMkLst>
            <pc:docMk/>
            <pc:sldMk cId="4225216108" sldId="262"/>
            <ac:spMk id="123" creationId="{A6B1130C-4498-4DB8-491C-7FF142284BEF}"/>
          </ac:spMkLst>
        </pc:spChg>
        <pc:spChg chg="add mod">
          <ac:chgData name="Tomoaki Sato" userId="b8b80040-0256-4fe4-ba50-e04a66f46592" providerId="ADAL" clId="{3B48F531-1F6F-46A4-9032-8FC66F310ECA}" dt="2025-03-21T01:49:22.490" v="3548" actId="20577"/>
          <ac:spMkLst>
            <pc:docMk/>
            <pc:sldMk cId="4225216108" sldId="262"/>
            <ac:spMk id="124" creationId="{A6666C37-E5E4-860B-4B87-1BB9C2E6E353}"/>
          </ac:spMkLst>
        </pc:spChg>
        <pc:spChg chg="add del mod">
          <ac:chgData name="Tomoaki Sato" userId="b8b80040-0256-4fe4-ba50-e04a66f46592" providerId="ADAL" clId="{3B48F531-1F6F-46A4-9032-8FC66F310ECA}" dt="2025-03-21T01:48:51.973" v="3540" actId="478"/>
          <ac:spMkLst>
            <pc:docMk/>
            <pc:sldMk cId="4225216108" sldId="262"/>
            <ac:spMk id="125" creationId="{8E4C3BD8-A702-934D-19A9-BB6C3A736A8B}"/>
          </ac:spMkLst>
        </pc:spChg>
        <pc:grpChg chg="add mod">
          <ac:chgData name="Tomoaki Sato" userId="b8b80040-0256-4fe4-ba50-e04a66f46592" providerId="ADAL" clId="{3B48F531-1F6F-46A4-9032-8FC66F310ECA}" dt="2025-03-21T01:23:58.701" v="3128" actId="1076"/>
          <ac:grpSpMkLst>
            <pc:docMk/>
            <pc:sldMk cId="4225216108" sldId="262"/>
            <ac:grpSpMk id="92" creationId="{CCB2B898-52FF-5D32-FC08-E694A671DD0B}"/>
          </ac:grpSpMkLst>
        </pc:grpChg>
        <pc:grpChg chg="add mod">
          <ac:chgData name="Tomoaki Sato" userId="b8b80040-0256-4fe4-ba50-e04a66f46592" providerId="ADAL" clId="{3B48F531-1F6F-46A4-9032-8FC66F310ECA}" dt="2025-03-21T01:43:30.149" v="3375" actId="1076"/>
          <ac:grpSpMkLst>
            <pc:docMk/>
            <pc:sldMk cId="4225216108" sldId="262"/>
            <ac:grpSpMk id="110" creationId="{D3AAC83B-46F6-1FCC-D5EE-0AA18DA82293}"/>
          </ac:grpSpMkLst>
        </pc:grpChg>
        <pc:grpChg chg="add mod">
          <ac:chgData name="Tomoaki Sato" userId="b8b80040-0256-4fe4-ba50-e04a66f46592" providerId="ADAL" clId="{3B48F531-1F6F-46A4-9032-8FC66F310ECA}" dt="2025-03-21T01:43:43.917" v="3378" actId="1076"/>
          <ac:grpSpMkLst>
            <pc:docMk/>
            <pc:sldMk cId="4225216108" sldId="262"/>
            <ac:grpSpMk id="114" creationId="{5501614B-7862-F5A5-465A-ABAB3F2E19E9}"/>
          </ac:grpSpMkLst>
        </pc:grpChg>
        <pc:grpChg chg="add mod">
          <ac:chgData name="Tomoaki Sato" userId="b8b80040-0256-4fe4-ba50-e04a66f46592" providerId="ADAL" clId="{3B48F531-1F6F-46A4-9032-8FC66F310ECA}" dt="2025-03-21T01:43:49.593" v="3380" actId="1076"/>
          <ac:grpSpMkLst>
            <pc:docMk/>
            <pc:sldMk cId="4225216108" sldId="262"/>
            <ac:grpSpMk id="118" creationId="{627EA84C-6450-E3E4-8511-02DD09CC875E}"/>
          </ac:grpSpMkLst>
        </pc:grpChg>
        <pc:picChg chg="add del mod">
          <ac:chgData name="Tomoaki Sato" userId="b8b80040-0256-4fe4-ba50-e04a66f46592" providerId="ADAL" clId="{3B48F531-1F6F-46A4-9032-8FC66F310ECA}" dt="2025-03-21T01:30:50.631" v="3193" actId="478"/>
          <ac:picMkLst>
            <pc:docMk/>
            <pc:sldMk cId="4225216108" sldId="262"/>
            <ac:picMk id="104" creationId="{39B939B9-570E-C68C-D43E-5AA342266AE5}"/>
          </ac:picMkLst>
        </pc:picChg>
        <pc:cxnChg chg="add del mod">
          <ac:chgData name="Tomoaki Sato" userId="b8b80040-0256-4fe4-ba50-e04a66f46592" providerId="ADAL" clId="{3B48F531-1F6F-46A4-9032-8FC66F310ECA}" dt="2025-03-21T00:49:53.238" v="2782" actId="478"/>
          <ac:cxnSpMkLst>
            <pc:docMk/>
            <pc:sldMk cId="4225216108" sldId="262"/>
            <ac:cxnSpMk id="15" creationId="{42D8AF18-53A8-3B21-2E2D-910FBAE4469A}"/>
          </ac:cxnSpMkLst>
        </pc:cxnChg>
        <pc:cxnChg chg="add del mod ord">
          <ac:chgData name="Tomoaki Sato" userId="b8b80040-0256-4fe4-ba50-e04a66f46592" providerId="ADAL" clId="{3B48F531-1F6F-46A4-9032-8FC66F310ECA}" dt="2025-03-21T01:14:16.057" v="3043" actId="478"/>
          <ac:cxnSpMkLst>
            <pc:docMk/>
            <pc:sldMk cId="4225216108" sldId="262"/>
            <ac:cxnSpMk id="17" creationId="{A2E5BED0-C4B0-2EBE-ED02-543AF20ABBD6}"/>
          </ac:cxnSpMkLst>
        </pc:cxnChg>
        <pc:cxnChg chg="add mod ord">
          <ac:chgData name="Tomoaki Sato" userId="b8b80040-0256-4fe4-ba50-e04a66f46592" providerId="ADAL" clId="{3B48F531-1F6F-46A4-9032-8FC66F310ECA}" dt="2025-03-21T01:23:14.956" v="3123" actId="554"/>
          <ac:cxnSpMkLst>
            <pc:docMk/>
            <pc:sldMk cId="4225216108" sldId="262"/>
            <ac:cxnSpMk id="19" creationId="{B976CF98-B4F2-BE60-E9D6-E57936CFC9DB}"/>
          </ac:cxnSpMkLst>
        </pc:cxnChg>
        <pc:cxnChg chg="add del mod">
          <ac:chgData name="Tomoaki Sato" userId="b8b80040-0256-4fe4-ba50-e04a66f46592" providerId="ADAL" clId="{3B48F531-1F6F-46A4-9032-8FC66F310ECA}" dt="2025-03-21T00:57:00.723" v="2868" actId="478"/>
          <ac:cxnSpMkLst>
            <pc:docMk/>
            <pc:sldMk cId="4225216108" sldId="262"/>
            <ac:cxnSpMk id="21" creationId="{757737E0-3FF9-57A6-BFF0-1F557D61816C}"/>
          </ac:cxnSpMkLst>
        </pc:cxnChg>
        <pc:cxnChg chg="add del mod">
          <ac:chgData name="Tomoaki Sato" userId="b8b80040-0256-4fe4-ba50-e04a66f46592" providerId="ADAL" clId="{3B48F531-1F6F-46A4-9032-8FC66F310ECA}" dt="2025-03-21T00:56:47.423" v="2864" actId="478"/>
          <ac:cxnSpMkLst>
            <pc:docMk/>
            <pc:sldMk cId="4225216108" sldId="262"/>
            <ac:cxnSpMk id="23" creationId="{3B753FFA-CF06-7FA0-7EAB-FB3E056CA786}"/>
          </ac:cxnSpMkLst>
        </pc:cxnChg>
        <pc:cxnChg chg="add del mod">
          <ac:chgData name="Tomoaki Sato" userId="b8b80040-0256-4fe4-ba50-e04a66f46592" providerId="ADAL" clId="{3B48F531-1F6F-46A4-9032-8FC66F310ECA}" dt="2025-03-21T01:09:32.167" v="2994" actId="478"/>
          <ac:cxnSpMkLst>
            <pc:docMk/>
            <pc:sldMk cId="4225216108" sldId="262"/>
            <ac:cxnSpMk id="29" creationId="{BB85424A-1D76-C184-6723-3403C20316D4}"/>
          </ac:cxnSpMkLst>
        </pc:cxnChg>
        <pc:cxnChg chg="add del mod">
          <ac:chgData name="Tomoaki Sato" userId="b8b80040-0256-4fe4-ba50-e04a66f46592" providerId="ADAL" clId="{3B48F531-1F6F-46A4-9032-8FC66F310ECA}" dt="2025-03-21T01:11:23.609" v="3014" actId="478"/>
          <ac:cxnSpMkLst>
            <pc:docMk/>
            <pc:sldMk cId="4225216108" sldId="262"/>
            <ac:cxnSpMk id="32" creationId="{240E50DD-8B02-B7A5-D216-CB6179EB345C}"/>
          </ac:cxnSpMkLst>
        </pc:cxnChg>
        <pc:cxnChg chg="add del mod">
          <ac:chgData name="Tomoaki Sato" userId="b8b80040-0256-4fe4-ba50-e04a66f46592" providerId="ADAL" clId="{3B48F531-1F6F-46A4-9032-8FC66F310ECA}" dt="2025-03-21T01:11:22.101" v="3013" actId="478"/>
          <ac:cxnSpMkLst>
            <pc:docMk/>
            <pc:sldMk cId="4225216108" sldId="262"/>
            <ac:cxnSpMk id="34" creationId="{02EDA8E5-B170-0A6D-83DF-FD184578D828}"/>
          </ac:cxnSpMkLst>
        </pc:cxnChg>
        <pc:cxnChg chg="add del mod ord">
          <ac:chgData name="Tomoaki Sato" userId="b8b80040-0256-4fe4-ba50-e04a66f46592" providerId="ADAL" clId="{3B48F531-1F6F-46A4-9032-8FC66F310ECA}" dt="2025-03-21T01:13:22.319" v="3034" actId="478"/>
          <ac:cxnSpMkLst>
            <pc:docMk/>
            <pc:sldMk cId="4225216108" sldId="262"/>
            <ac:cxnSpMk id="39" creationId="{E2F76EB4-E6DD-2F9D-A854-3C960DBB396A}"/>
          </ac:cxnSpMkLst>
        </pc:cxnChg>
        <pc:cxnChg chg="add del mod">
          <ac:chgData name="Tomoaki Sato" userId="b8b80040-0256-4fe4-ba50-e04a66f46592" providerId="ADAL" clId="{3B48F531-1F6F-46A4-9032-8FC66F310ECA}" dt="2025-03-21T01:07:04.820" v="2976" actId="478"/>
          <ac:cxnSpMkLst>
            <pc:docMk/>
            <pc:sldMk cId="4225216108" sldId="262"/>
            <ac:cxnSpMk id="45" creationId="{BA5CD6EE-C9E8-8EC3-DB68-3B189BF47408}"/>
          </ac:cxnSpMkLst>
        </pc:cxnChg>
        <pc:cxnChg chg="add del mod">
          <ac:chgData name="Tomoaki Sato" userId="b8b80040-0256-4fe4-ba50-e04a66f46592" providerId="ADAL" clId="{3B48F531-1F6F-46A4-9032-8FC66F310ECA}" dt="2025-03-21T01:18:23.116" v="3082" actId="478"/>
          <ac:cxnSpMkLst>
            <pc:docMk/>
            <pc:sldMk cId="4225216108" sldId="262"/>
            <ac:cxnSpMk id="59" creationId="{1838BA14-C284-29DE-90EB-B3045ED9875D}"/>
          </ac:cxnSpMkLst>
        </pc:cxnChg>
        <pc:cxnChg chg="add mod">
          <ac:chgData name="Tomoaki Sato" userId="b8b80040-0256-4fe4-ba50-e04a66f46592" providerId="ADAL" clId="{3B48F531-1F6F-46A4-9032-8FC66F310ECA}" dt="2025-03-21T01:29:24.560" v="3186" actId="692"/>
          <ac:cxnSpMkLst>
            <pc:docMk/>
            <pc:sldMk cId="4225216108" sldId="262"/>
            <ac:cxnSpMk id="60" creationId="{3FFC3274-2AF6-E7F4-F312-4E4C9855920F}"/>
          </ac:cxnSpMkLst>
        </pc:cxnChg>
        <pc:cxnChg chg="add mod">
          <ac:chgData name="Tomoaki Sato" userId="b8b80040-0256-4fe4-ba50-e04a66f46592" providerId="ADAL" clId="{3B48F531-1F6F-46A4-9032-8FC66F310ECA}" dt="2025-03-21T01:17:38.411" v="3078" actId="692"/>
          <ac:cxnSpMkLst>
            <pc:docMk/>
            <pc:sldMk cId="4225216108" sldId="262"/>
            <ac:cxnSpMk id="62" creationId="{DAAC7C49-D226-A541-6D34-4448502DDEF5}"/>
          </ac:cxnSpMkLst>
        </pc:cxnChg>
        <pc:cxnChg chg="add mod">
          <ac:chgData name="Tomoaki Sato" userId="b8b80040-0256-4fe4-ba50-e04a66f46592" providerId="ADAL" clId="{3B48F531-1F6F-46A4-9032-8FC66F310ECA}" dt="2025-03-21T01:29:24.560" v="3186" actId="692"/>
          <ac:cxnSpMkLst>
            <pc:docMk/>
            <pc:sldMk cId="4225216108" sldId="262"/>
            <ac:cxnSpMk id="74" creationId="{BBA7C2C3-9D0E-4B4A-5E85-937E1C17E088}"/>
          </ac:cxnSpMkLst>
        </pc:cxnChg>
        <pc:cxnChg chg="mod">
          <ac:chgData name="Tomoaki Sato" userId="b8b80040-0256-4fe4-ba50-e04a66f46592" providerId="ADAL" clId="{3B48F531-1F6F-46A4-9032-8FC66F310ECA}" dt="2025-03-21T01:31:38.303" v="3199" actId="692"/>
          <ac:cxnSpMkLst>
            <pc:docMk/>
            <pc:sldMk cId="4225216108" sldId="262"/>
            <ac:cxnSpMk id="77" creationId="{F2BDEA7B-96E0-CC1E-2037-D4A2B6E7A7AD}"/>
          </ac:cxnSpMkLst>
        </pc:cxnChg>
        <pc:cxnChg chg="mod">
          <ac:chgData name="Tomoaki Sato" userId="b8b80040-0256-4fe4-ba50-e04a66f46592" providerId="ADAL" clId="{3B48F531-1F6F-46A4-9032-8FC66F310ECA}" dt="2025-03-21T01:31:38.303" v="3199" actId="692"/>
          <ac:cxnSpMkLst>
            <pc:docMk/>
            <pc:sldMk cId="4225216108" sldId="262"/>
            <ac:cxnSpMk id="78" creationId="{03673322-6A00-41EA-9616-AFCFAD8842F4}"/>
          </ac:cxnSpMkLst>
        </pc:cxnChg>
        <pc:cxnChg chg="mod">
          <ac:chgData name="Tomoaki Sato" userId="b8b80040-0256-4fe4-ba50-e04a66f46592" providerId="ADAL" clId="{3B48F531-1F6F-46A4-9032-8FC66F310ECA}" dt="2025-03-21T01:31:38.303" v="3199" actId="692"/>
          <ac:cxnSpMkLst>
            <pc:docMk/>
            <pc:sldMk cId="4225216108" sldId="262"/>
            <ac:cxnSpMk id="79" creationId="{374679BE-7FCB-3C84-89A2-B9C680F34FD5}"/>
          </ac:cxnSpMkLst>
        </pc:cxnChg>
        <pc:cxnChg chg="mod">
          <ac:chgData name="Tomoaki Sato" userId="b8b80040-0256-4fe4-ba50-e04a66f46592" providerId="ADAL" clId="{3B48F531-1F6F-46A4-9032-8FC66F310ECA}" dt="2025-03-21T01:23:50.355" v="3126" actId="1076"/>
          <ac:cxnSpMkLst>
            <pc:docMk/>
            <pc:sldMk cId="4225216108" sldId="262"/>
            <ac:cxnSpMk id="88" creationId="{82C5AC17-8F2C-0B11-3D76-84137F15C521}"/>
          </ac:cxnSpMkLst>
        </pc:cxnChg>
        <pc:cxnChg chg="add del mod">
          <ac:chgData name="Tomoaki Sato" userId="b8b80040-0256-4fe4-ba50-e04a66f46592" providerId="ADAL" clId="{3B48F531-1F6F-46A4-9032-8FC66F310ECA}" dt="2025-03-21T01:25:09.222" v="3148" actId="478"/>
          <ac:cxnSpMkLst>
            <pc:docMk/>
            <pc:sldMk cId="4225216108" sldId="262"/>
            <ac:cxnSpMk id="94" creationId="{F3094A4B-33D6-A081-CF0F-7D5C5BF2BD74}"/>
          </ac:cxnSpMkLst>
        </pc:cxnChg>
        <pc:cxnChg chg="add mod">
          <ac:chgData name="Tomoaki Sato" userId="b8b80040-0256-4fe4-ba50-e04a66f46592" providerId="ADAL" clId="{3B48F531-1F6F-46A4-9032-8FC66F310ECA}" dt="2025-03-21T01:48:13.676" v="3531" actId="14100"/>
          <ac:cxnSpMkLst>
            <pc:docMk/>
            <pc:sldMk cId="4225216108" sldId="262"/>
            <ac:cxnSpMk id="96" creationId="{DDD10A91-F522-88D7-E146-DB9D297E4659}"/>
          </ac:cxnSpMkLst>
        </pc:cxnChg>
        <pc:cxnChg chg="add mod">
          <ac:chgData name="Tomoaki Sato" userId="b8b80040-0256-4fe4-ba50-e04a66f46592" providerId="ADAL" clId="{3B48F531-1F6F-46A4-9032-8FC66F310ECA}" dt="2025-03-21T01:48:13.676" v="3531" actId="14100"/>
          <ac:cxnSpMkLst>
            <pc:docMk/>
            <pc:sldMk cId="4225216108" sldId="262"/>
            <ac:cxnSpMk id="97" creationId="{86020C3D-3497-F484-0D26-9933046E1283}"/>
          </ac:cxnSpMkLst>
        </pc:cxnChg>
        <pc:cxnChg chg="add mod">
          <ac:chgData name="Tomoaki Sato" userId="b8b80040-0256-4fe4-ba50-e04a66f46592" providerId="ADAL" clId="{3B48F531-1F6F-46A4-9032-8FC66F310ECA}" dt="2025-03-21T01:48:13.676" v="3531" actId="14100"/>
          <ac:cxnSpMkLst>
            <pc:docMk/>
            <pc:sldMk cId="4225216108" sldId="262"/>
            <ac:cxnSpMk id="98" creationId="{90A4FE3E-31E2-9227-F1CC-E63B354D99C8}"/>
          </ac:cxnSpMkLst>
        </pc:cxnChg>
        <pc:cxnChg chg="add mod">
          <ac:chgData name="Tomoaki Sato" userId="b8b80040-0256-4fe4-ba50-e04a66f46592" providerId="ADAL" clId="{3B48F531-1F6F-46A4-9032-8FC66F310ECA}" dt="2025-03-21T01:46:16.972" v="3504" actId="14100"/>
          <ac:cxnSpMkLst>
            <pc:docMk/>
            <pc:sldMk cId="4225216108" sldId="262"/>
            <ac:cxnSpMk id="99" creationId="{78621049-386B-E2F2-8E9B-E1C7631DCB70}"/>
          </ac:cxnSpMkLst>
        </pc:cxnChg>
        <pc:cxnChg chg="add mod">
          <ac:chgData name="Tomoaki Sato" userId="b8b80040-0256-4fe4-ba50-e04a66f46592" providerId="ADAL" clId="{3B48F531-1F6F-46A4-9032-8FC66F310ECA}" dt="2025-03-21T01:46:26.442" v="3506" actId="14100"/>
          <ac:cxnSpMkLst>
            <pc:docMk/>
            <pc:sldMk cId="4225216108" sldId="262"/>
            <ac:cxnSpMk id="100" creationId="{780EBC37-45A3-06ED-FE7D-952B2F0AA485}"/>
          </ac:cxnSpMkLst>
        </pc:cxnChg>
        <pc:cxnChg chg="add mod">
          <ac:chgData name="Tomoaki Sato" userId="b8b80040-0256-4fe4-ba50-e04a66f46592" providerId="ADAL" clId="{3B48F531-1F6F-46A4-9032-8FC66F310ECA}" dt="2025-03-21T01:48:49.723" v="3539" actId="14100"/>
          <ac:cxnSpMkLst>
            <pc:docMk/>
            <pc:sldMk cId="4225216108" sldId="262"/>
            <ac:cxnSpMk id="101" creationId="{B65E8CA6-308A-034C-59E2-4844B2EADF00}"/>
          </ac:cxnSpMkLst>
        </pc:cxnChg>
      </pc:sldChg>
      <pc:sldChg chg="addSp delSp modSp add del mod">
        <pc:chgData name="Tomoaki Sato" userId="b8b80040-0256-4fe4-ba50-e04a66f46592" providerId="ADAL" clId="{3B48F531-1F6F-46A4-9032-8FC66F310ECA}" dt="2025-03-21T09:42:35.307" v="4524" actId="47"/>
        <pc:sldMkLst>
          <pc:docMk/>
          <pc:sldMk cId="1445264536" sldId="263"/>
        </pc:sldMkLst>
        <pc:spChg chg="mod">
          <ac:chgData name="Tomoaki Sato" userId="b8b80040-0256-4fe4-ba50-e04a66f46592" providerId="ADAL" clId="{3B48F531-1F6F-46A4-9032-8FC66F310ECA}" dt="2025-03-21T01:35:00.867" v="3214" actId="1076"/>
          <ac:spMkLst>
            <pc:docMk/>
            <pc:sldMk cId="1445264536" sldId="263"/>
            <ac:spMk id="25" creationId="{55C408BF-4E21-A565-930D-DBFD7902745A}"/>
          </ac:spMkLst>
        </pc:spChg>
        <pc:spChg chg="mod">
          <ac:chgData name="Tomoaki Sato" userId="b8b80040-0256-4fe4-ba50-e04a66f46592" providerId="ADAL" clId="{3B48F531-1F6F-46A4-9032-8FC66F310ECA}" dt="2025-03-21T01:35:18.718" v="3217" actId="1076"/>
          <ac:spMkLst>
            <pc:docMk/>
            <pc:sldMk cId="1445264536" sldId="263"/>
            <ac:spMk id="26" creationId="{84FE8EEC-D0FB-CDE8-9267-E236785B6ED6}"/>
          </ac:spMkLst>
        </pc:spChg>
        <pc:spChg chg="mod">
          <ac:chgData name="Tomoaki Sato" userId="b8b80040-0256-4fe4-ba50-e04a66f46592" providerId="ADAL" clId="{3B48F531-1F6F-46A4-9032-8FC66F310ECA}" dt="2025-03-21T01:35:21.396" v="3218" actId="1076"/>
          <ac:spMkLst>
            <pc:docMk/>
            <pc:sldMk cId="1445264536" sldId="263"/>
            <ac:spMk id="27" creationId="{2FE9EE45-A7F6-D0CF-CBE9-BAA92E31DDD3}"/>
          </ac:spMkLst>
        </pc:spChg>
        <pc:spChg chg="mod topLvl">
          <ac:chgData name="Tomoaki Sato" userId="b8b80040-0256-4fe4-ba50-e04a66f46592" providerId="ADAL" clId="{3B48F531-1F6F-46A4-9032-8FC66F310ECA}" dt="2025-03-21T01:37:18.228" v="3232" actId="555"/>
          <ac:spMkLst>
            <pc:docMk/>
            <pc:sldMk cId="1445264536" sldId="263"/>
            <ac:spMk id="70" creationId="{88CD93CC-8D64-B40E-99C4-A934446FCB3A}"/>
          </ac:spMkLst>
        </pc:spChg>
        <pc:grpChg chg="add del mod">
          <ac:chgData name="Tomoaki Sato" userId="b8b80040-0256-4fe4-ba50-e04a66f46592" providerId="ADAL" clId="{3B48F531-1F6F-46A4-9032-8FC66F310ECA}" dt="2025-03-21T01:36:16.768" v="3219" actId="165"/>
          <ac:grpSpMkLst>
            <pc:docMk/>
            <pc:sldMk cId="1445264536" sldId="263"/>
            <ac:grpSpMk id="2" creationId="{3464FB5D-9BC7-2CFD-42A8-DF517BB3DDA3}"/>
          </ac:grpSpMkLst>
        </pc:grpChg>
        <pc:cxnChg chg="add mod">
          <ac:chgData name="Tomoaki Sato" userId="b8b80040-0256-4fe4-ba50-e04a66f46592" providerId="ADAL" clId="{3B48F531-1F6F-46A4-9032-8FC66F310ECA}" dt="2025-03-21T01:37:18.228" v="3232" actId="555"/>
          <ac:cxnSpMkLst>
            <pc:docMk/>
            <pc:sldMk cId="1445264536" sldId="263"/>
            <ac:cxnSpMk id="4" creationId="{DCFC9196-DDEB-52E2-EA1F-D34CD6BE9909}"/>
          </ac:cxnSpMkLst>
        </pc:cxnChg>
        <pc:cxnChg chg="mod topLvl">
          <ac:chgData name="Tomoaki Sato" userId="b8b80040-0256-4fe4-ba50-e04a66f46592" providerId="ADAL" clId="{3B48F531-1F6F-46A4-9032-8FC66F310ECA}" dt="2025-03-21T01:36:16.768" v="3219" actId="165"/>
          <ac:cxnSpMkLst>
            <pc:docMk/>
            <pc:sldMk cId="1445264536" sldId="263"/>
            <ac:cxnSpMk id="19" creationId="{C904A8F8-4EE1-2D4E-F547-8E0DDBF8319A}"/>
          </ac:cxnSpMkLst>
        </pc:cxnChg>
        <pc:cxnChg chg="mod topLvl">
          <ac:chgData name="Tomoaki Sato" userId="b8b80040-0256-4fe4-ba50-e04a66f46592" providerId="ADAL" clId="{3B48F531-1F6F-46A4-9032-8FC66F310ECA}" dt="2025-03-21T01:36:16.768" v="3219" actId="165"/>
          <ac:cxnSpMkLst>
            <pc:docMk/>
            <pc:sldMk cId="1445264536" sldId="263"/>
            <ac:cxnSpMk id="60" creationId="{75B68C5F-F864-8B1C-41DF-06FDBE525E68}"/>
          </ac:cxnSpMkLst>
        </pc:cxnChg>
        <pc:cxnChg chg="mod topLvl">
          <ac:chgData name="Tomoaki Sato" userId="b8b80040-0256-4fe4-ba50-e04a66f46592" providerId="ADAL" clId="{3B48F531-1F6F-46A4-9032-8FC66F310ECA}" dt="2025-03-21T01:36:16.768" v="3219" actId="165"/>
          <ac:cxnSpMkLst>
            <pc:docMk/>
            <pc:sldMk cId="1445264536" sldId="263"/>
            <ac:cxnSpMk id="62" creationId="{4E3D5FE2-15B2-CDB0-9F1E-BD612DFD7EDD}"/>
          </ac:cxnSpMkLst>
        </pc:cxnChg>
      </pc:sldChg>
      <pc:sldChg chg="addSp delSp modSp new del mod">
        <pc:chgData name="Tomoaki Sato" userId="b8b80040-0256-4fe4-ba50-e04a66f46592" providerId="ADAL" clId="{3B48F531-1F6F-46A4-9032-8FC66F310ECA}" dt="2025-03-21T09:42:35.307" v="4524" actId="47"/>
        <pc:sldMkLst>
          <pc:docMk/>
          <pc:sldMk cId="3127273144" sldId="264"/>
        </pc:sldMkLst>
        <pc:spChg chg="add del mod">
          <ac:chgData name="Tomoaki Sato" userId="b8b80040-0256-4fe4-ba50-e04a66f46592" providerId="ADAL" clId="{3B48F531-1F6F-46A4-9032-8FC66F310ECA}" dt="2025-03-21T07:56:53.182" v="3725" actId="478"/>
          <ac:spMkLst>
            <pc:docMk/>
            <pc:sldMk cId="3127273144" sldId="264"/>
            <ac:spMk id="2" creationId="{E81B131F-AA7F-1C16-84C7-87DB74BDE22D}"/>
          </ac:spMkLst>
        </pc:spChg>
        <pc:spChg chg="add del mod">
          <ac:chgData name="Tomoaki Sato" userId="b8b80040-0256-4fe4-ba50-e04a66f46592" providerId="ADAL" clId="{3B48F531-1F6F-46A4-9032-8FC66F310ECA}" dt="2025-03-21T07:56:53.182" v="3725" actId="478"/>
          <ac:spMkLst>
            <pc:docMk/>
            <pc:sldMk cId="3127273144" sldId="264"/>
            <ac:spMk id="3" creationId="{9561AC7B-3E39-D6A0-B269-89B2925A277E}"/>
          </ac:spMkLst>
        </pc:spChg>
        <pc:spChg chg="add del mod">
          <ac:chgData name="Tomoaki Sato" userId="b8b80040-0256-4fe4-ba50-e04a66f46592" providerId="ADAL" clId="{3B48F531-1F6F-46A4-9032-8FC66F310ECA}" dt="2025-03-21T07:56:53.182" v="3725" actId="478"/>
          <ac:spMkLst>
            <pc:docMk/>
            <pc:sldMk cId="3127273144" sldId="264"/>
            <ac:spMk id="4" creationId="{1A3BE540-3043-9C17-A1E3-45637F4B959F}"/>
          </ac:spMkLst>
        </pc:spChg>
        <pc:spChg chg="add del mod">
          <ac:chgData name="Tomoaki Sato" userId="b8b80040-0256-4fe4-ba50-e04a66f46592" providerId="ADAL" clId="{3B48F531-1F6F-46A4-9032-8FC66F310ECA}" dt="2025-03-21T07:56:53.182" v="3725" actId="478"/>
          <ac:spMkLst>
            <pc:docMk/>
            <pc:sldMk cId="3127273144" sldId="264"/>
            <ac:spMk id="5" creationId="{85E170AE-D6C3-06ED-AA40-B8307C2D8F14}"/>
          </ac:spMkLst>
        </pc:spChg>
        <pc:spChg chg="add del mod">
          <ac:chgData name="Tomoaki Sato" userId="b8b80040-0256-4fe4-ba50-e04a66f46592" providerId="ADAL" clId="{3B48F531-1F6F-46A4-9032-8FC66F310ECA}" dt="2025-03-21T07:56:53.182" v="3725" actId="478"/>
          <ac:spMkLst>
            <pc:docMk/>
            <pc:sldMk cId="3127273144" sldId="264"/>
            <ac:spMk id="6" creationId="{6874E508-8D7E-17D3-8FAC-CE5540940FEB}"/>
          </ac:spMkLst>
        </pc:spChg>
        <pc:spChg chg="add del mod">
          <ac:chgData name="Tomoaki Sato" userId="b8b80040-0256-4fe4-ba50-e04a66f46592" providerId="ADAL" clId="{3B48F531-1F6F-46A4-9032-8FC66F310ECA}" dt="2025-03-21T07:55:40.386" v="3719" actId="21"/>
          <ac:spMkLst>
            <pc:docMk/>
            <pc:sldMk cId="3127273144" sldId="264"/>
            <ac:spMk id="7" creationId="{08EF5AB0-843A-EC22-A80B-D5F1A2783E18}"/>
          </ac:spMkLst>
        </pc:spChg>
        <pc:spChg chg="add del mod">
          <ac:chgData name="Tomoaki Sato" userId="b8b80040-0256-4fe4-ba50-e04a66f46592" providerId="ADAL" clId="{3B48F531-1F6F-46A4-9032-8FC66F310ECA}" dt="2025-03-21T07:55:40.386" v="3719" actId="21"/>
          <ac:spMkLst>
            <pc:docMk/>
            <pc:sldMk cId="3127273144" sldId="264"/>
            <ac:spMk id="8" creationId="{218AC79D-3430-A54D-E2C3-62658A248CA5}"/>
          </ac:spMkLst>
        </pc:spChg>
        <pc:spChg chg="add del mod">
          <ac:chgData name="Tomoaki Sato" userId="b8b80040-0256-4fe4-ba50-e04a66f46592" providerId="ADAL" clId="{3B48F531-1F6F-46A4-9032-8FC66F310ECA}" dt="2025-03-21T08:11:16.498" v="3905" actId="478"/>
          <ac:spMkLst>
            <pc:docMk/>
            <pc:sldMk cId="3127273144" sldId="264"/>
            <ac:spMk id="9" creationId="{0EB33C8E-3E39-7C6C-324A-01F20415EBBC}"/>
          </ac:spMkLst>
        </pc:spChg>
        <pc:spChg chg="add del mod">
          <ac:chgData name="Tomoaki Sato" userId="b8b80040-0256-4fe4-ba50-e04a66f46592" providerId="ADAL" clId="{3B48F531-1F6F-46A4-9032-8FC66F310ECA}" dt="2025-03-21T08:11:16.498" v="3905" actId="478"/>
          <ac:spMkLst>
            <pc:docMk/>
            <pc:sldMk cId="3127273144" sldId="264"/>
            <ac:spMk id="10" creationId="{08EF5AB0-843A-EC22-A80B-D5F1A2783E18}"/>
          </ac:spMkLst>
        </pc:spChg>
        <pc:spChg chg="add del mod">
          <ac:chgData name="Tomoaki Sato" userId="b8b80040-0256-4fe4-ba50-e04a66f46592" providerId="ADAL" clId="{3B48F531-1F6F-46A4-9032-8FC66F310ECA}" dt="2025-03-21T08:11:16.498" v="3905" actId="478"/>
          <ac:spMkLst>
            <pc:docMk/>
            <pc:sldMk cId="3127273144" sldId="264"/>
            <ac:spMk id="11" creationId="{218AC79D-3430-A54D-E2C3-62658A248CA5}"/>
          </ac:spMkLst>
        </pc:spChg>
        <pc:spChg chg="add del mod">
          <ac:chgData name="Tomoaki Sato" userId="b8b80040-0256-4fe4-ba50-e04a66f46592" providerId="ADAL" clId="{3B48F531-1F6F-46A4-9032-8FC66F310ECA}" dt="2025-03-21T08:11:16.498" v="3905" actId="478"/>
          <ac:spMkLst>
            <pc:docMk/>
            <pc:sldMk cId="3127273144" sldId="264"/>
            <ac:spMk id="12" creationId="{F234C234-8C4C-E6E5-275A-FAD50DAD153C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17" creationId="{787C248D-2B25-A106-F96F-51FCC7F69559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18" creationId="{6E9A4F04-1AD1-21D9-8C6D-DB76DA9A1C4E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19" creationId="{5005B926-638A-6B70-39BD-4E8298125C25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20" creationId="{4142FA0C-0077-4DA1-9C79-EE7A95B453D2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21" creationId="{EE6F770B-85AF-4878-CDDF-63B8581F4E98}"/>
          </ac:spMkLst>
        </pc:spChg>
        <pc:spChg chg="add del mod">
          <ac:chgData name="Tomoaki Sato" userId="b8b80040-0256-4fe4-ba50-e04a66f46592" providerId="ADAL" clId="{3B48F531-1F6F-46A4-9032-8FC66F310ECA}" dt="2025-03-21T08:07:15.162" v="3848" actId="21"/>
          <ac:spMkLst>
            <pc:docMk/>
            <pc:sldMk cId="3127273144" sldId="264"/>
            <ac:spMk id="22" creationId="{0ECA3E5E-698F-3317-1D75-0EE0933ECAF0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23" creationId="{9E4C4157-C72A-8D07-D4BF-93E22C9D7590}"/>
          </ac:spMkLst>
        </pc:spChg>
        <pc:spChg chg="add del mod">
          <ac:chgData name="Tomoaki Sato" userId="b8b80040-0256-4fe4-ba50-e04a66f46592" providerId="ADAL" clId="{3B48F531-1F6F-46A4-9032-8FC66F310ECA}" dt="2025-03-21T08:11:02.338" v="3902" actId="478"/>
          <ac:spMkLst>
            <pc:docMk/>
            <pc:sldMk cId="3127273144" sldId="264"/>
            <ac:spMk id="24" creationId="{0ECA3E5E-698F-3317-1D75-0EE0933ECAF0}"/>
          </ac:spMkLst>
        </pc:spChg>
        <pc:spChg chg="add del mod">
          <ac:chgData name="Tomoaki Sato" userId="b8b80040-0256-4fe4-ba50-e04a66f46592" providerId="ADAL" clId="{3B48F531-1F6F-46A4-9032-8FC66F310ECA}" dt="2025-03-21T08:09:02.142" v="3862" actId="478"/>
          <ac:spMkLst>
            <pc:docMk/>
            <pc:sldMk cId="3127273144" sldId="264"/>
            <ac:spMk id="25" creationId="{27E0C466-964B-4261-2308-59516A10A35B}"/>
          </ac:spMkLst>
        </pc:spChg>
        <pc:spChg chg="add del mod or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26" creationId="{AF2F472C-BFAD-7EB5-1115-64246945077E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27" creationId="{C869A231-6BD8-EBBF-E18A-D98DE7B66185}"/>
          </ac:spMkLst>
        </pc:spChg>
        <pc:spChg chg="add del mod">
          <ac:chgData name="Tomoaki Sato" userId="b8b80040-0256-4fe4-ba50-e04a66f46592" providerId="ADAL" clId="{3B48F531-1F6F-46A4-9032-8FC66F310ECA}" dt="2025-03-21T08:23:51.788" v="3959" actId="478"/>
          <ac:spMkLst>
            <pc:docMk/>
            <pc:sldMk cId="3127273144" sldId="264"/>
            <ac:spMk id="28" creationId="{87024782-35DC-02E8-EE2F-4266BA3E7D15}"/>
          </ac:spMkLst>
        </pc:spChg>
        <pc:spChg chg="add del mod">
          <ac:chgData name="Tomoaki Sato" userId="b8b80040-0256-4fe4-ba50-e04a66f46592" providerId="ADAL" clId="{3B48F531-1F6F-46A4-9032-8FC66F310ECA}" dt="2025-03-21T08:24:48.448" v="3990" actId="21"/>
          <ac:spMkLst>
            <pc:docMk/>
            <pc:sldMk cId="3127273144" sldId="264"/>
            <ac:spMk id="47" creationId="{DB4DD10A-D51E-8CDE-95DD-9F249207541E}"/>
          </ac:spMkLst>
        </pc:spChg>
        <pc:spChg chg="add mod">
          <ac:chgData name="Tomoaki Sato" userId="b8b80040-0256-4fe4-ba50-e04a66f46592" providerId="ADAL" clId="{3B48F531-1F6F-46A4-9032-8FC66F310ECA}" dt="2025-03-21T08:32:58.652" v="4091" actId="14100"/>
          <ac:spMkLst>
            <pc:docMk/>
            <pc:sldMk cId="3127273144" sldId="264"/>
            <ac:spMk id="48" creationId="{B88EBB78-630E-2CA5-77F0-1471A72290CE}"/>
          </ac:spMkLst>
        </pc:spChg>
        <pc:spChg chg="add mod">
          <ac:chgData name="Tomoaki Sato" userId="b8b80040-0256-4fe4-ba50-e04a66f46592" providerId="ADAL" clId="{3B48F531-1F6F-46A4-9032-8FC66F310ECA}" dt="2025-03-21T08:30:50.138" v="4069" actId="207"/>
          <ac:spMkLst>
            <pc:docMk/>
            <pc:sldMk cId="3127273144" sldId="264"/>
            <ac:spMk id="49" creationId="{DB4DD10A-D51E-8CDE-95DD-9F249207541E}"/>
          </ac:spMkLst>
        </pc:spChg>
        <pc:spChg chg="add mod">
          <ac:chgData name="Tomoaki Sato" userId="b8b80040-0256-4fe4-ba50-e04a66f46592" providerId="ADAL" clId="{3B48F531-1F6F-46A4-9032-8FC66F310ECA}" dt="2025-03-21T08:32:51.533" v="4090" actId="1076"/>
          <ac:spMkLst>
            <pc:docMk/>
            <pc:sldMk cId="3127273144" sldId="264"/>
            <ac:spMk id="50" creationId="{BF16D7AD-07DD-97F7-F627-188D5EE0D9C4}"/>
          </ac:spMkLst>
        </pc:spChg>
        <pc:spChg chg="add mod">
          <ac:chgData name="Tomoaki Sato" userId="b8b80040-0256-4fe4-ba50-e04a66f46592" providerId="ADAL" clId="{3B48F531-1F6F-46A4-9032-8FC66F310ECA}" dt="2025-03-21T08:33:00.851" v="4092" actId="14100"/>
          <ac:spMkLst>
            <pc:docMk/>
            <pc:sldMk cId="3127273144" sldId="264"/>
            <ac:spMk id="51" creationId="{0A8F68C6-E58A-AABC-C2DC-E2BA4FE2DFC8}"/>
          </ac:spMkLst>
        </pc:spChg>
        <pc:spChg chg="add mod">
          <ac:chgData name="Tomoaki Sato" userId="b8b80040-0256-4fe4-ba50-e04a66f46592" providerId="ADAL" clId="{3B48F531-1F6F-46A4-9032-8FC66F310ECA}" dt="2025-03-21T08:31:03.507" v="4072" actId="2085"/>
          <ac:spMkLst>
            <pc:docMk/>
            <pc:sldMk cId="3127273144" sldId="264"/>
            <ac:spMk id="52" creationId="{8079E81B-A715-AA08-BD43-F4DA07D2D940}"/>
          </ac:spMkLst>
        </pc:spChg>
        <pc:spChg chg="add mod">
          <ac:chgData name="Tomoaki Sato" userId="b8b80040-0256-4fe4-ba50-e04a66f46592" providerId="ADAL" clId="{3B48F531-1F6F-46A4-9032-8FC66F310ECA}" dt="2025-03-21T08:31:03.507" v="4072" actId="2085"/>
          <ac:spMkLst>
            <pc:docMk/>
            <pc:sldMk cId="3127273144" sldId="264"/>
            <ac:spMk id="53" creationId="{A9FBB908-1355-F693-21BF-326665F60638}"/>
          </ac:spMkLst>
        </pc:spChg>
        <pc:spChg chg="add mod">
          <ac:chgData name="Tomoaki Sato" userId="b8b80040-0256-4fe4-ba50-e04a66f46592" providerId="ADAL" clId="{3B48F531-1F6F-46A4-9032-8FC66F310ECA}" dt="2025-03-21T08:31:03.507" v="4072" actId="2085"/>
          <ac:spMkLst>
            <pc:docMk/>
            <pc:sldMk cId="3127273144" sldId="264"/>
            <ac:spMk id="54" creationId="{98523CBE-BA50-221E-84DD-881FC36C172E}"/>
          </ac:spMkLst>
        </pc:spChg>
        <pc:spChg chg="add mod">
          <ac:chgData name="Tomoaki Sato" userId="b8b80040-0256-4fe4-ba50-e04a66f46592" providerId="ADAL" clId="{3B48F531-1F6F-46A4-9032-8FC66F310ECA}" dt="2025-03-21T08:31:03.507" v="4072" actId="2085"/>
          <ac:spMkLst>
            <pc:docMk/>
            <pc:sldMk cId="3127273144" sldId="264"/>
            <ac:spMk id="55" creationId="{B73432E2-0F2B-CC9B-0CB2-E0DB3EC9F91F}"/>
          </ac:spMkLst>
        </pc:spChg>
        <pc:spChg chg="add mod">
          <ac:chgData name="Tomoaki Sato" userId="b8b80040-0256-4fe4-ba50-e04a66f46592" providerId="ADAL" clId="{3B48F531-1F6F-46A4-9032-8FC66F310ECA}" dt="2025-03-21T08:31:34.939" v="4074" actId="14100"/>
          <ac:spMkLst>
            <pc:docMk/>
            <pc:sldMk cId="3127273144" sldId="264"/>
            <ac:spMk id="56" creationId="{C3095662-B3A2-37A0-3345-8F70FA684F79}"/>
          </ac:spMkLst>
        </pc:spChg>
        <pc:spChg chg="add del mod">
          <ac:chgData name="Tomoaki Sato" userId="b8b80040-0256-4fe4-ba50-e04a66f46592" providerId="ADAL" clId="{3B48F531-1F6F-46A4-9032-8FC66F310ECA}" dt="2025-03-21T08:32:39.374" v="4088" actId="478"/>
          <ac:spMkLst>
            <pc:docMk/>
            <pc:sldMk cId="3127273144" sldId="264"/>
            <ac:spMk id="57" creationId="{849F72AE-62E1-8082-D22E-A5AE47DBE840}"/>
          </ac:spMkLst>
        </pc:spChg>
        <pc:cxnChg chg="add del">
          <ac:chgData name="Tomoaki Sato" userId="b8b80040-0256-4fe4-ba50-e04a66f46592" providerId="ADAL" clId="{3B48F531-1F6F-46A4-9032-8FC66F310ECA}" dt="2025-03-21T08:00:37.105" v="3756" actId="478"/>
          <ac:cxnSpMkLst>
            <pc:docMk/>
            <pc:sldMk cId="3127273144" sldId="264"/>
            <ac:cxnSpMk id="14" creationId="{52303AC9-8615-87B3-0838-A52C3CAB0C68}"/>
          </ac:cxnSpMkLst>
        </pc:cxnChg>
        <pc:cxnChg chg="add del mod">
          <ac:chgData name="Tomoaki Sato" userId="b8b80040-0256-4fe4-ba50-e04a66f46592" providerId="ADAL" clId="{3B48F531-1F6F-46A4-9032-8FC66F310ECA}" dt="2025-03-21T08:00:51.188" v="3759" actId="478"/>
          <ac:cxnSpMkLst>
            <pc:docMk/>
            <pc:sldMk cId="3127273144" sldId="264"/>
            <ac:cxnSpMk id="16" creationId="{611DDE6E-88A3-A325-C094-8F9B206D4B3C}"/>
          </ac:cxnSpMkLst>
        </pc:cxnChg>
        <pc:cxnChg chg="add del mod">
          <ac:chgData name="Tomoaki Sato" userId="b8b80040-0256-4fe4-ba50-e04a66f46592" providerId="ADAL" clId="{3B48F531-1F6F-46A4-9032-8FC66F310ECA}" dt="2025-03-21T08:11:35.959" v="3911" actId="478"/>
          <ac:cxnSpMkLst>
            <pc:docMk/>
            <pc:sldMk cId="3127273144" sldId="264"/>
            <ac:cxnSpMk id="30" creationId="{0DE1F471-13CE-E77F-0896-382D91705082}"/>
          </ac:cxnSpMkLst>
        </pc:cxnChg>
        <pc:cxnChg chg="add mod">
          <ac:chgData name="Tomoaki Sato" userId="b8b80040-0256-4fe4-ba50-e04a66f46592" providerId="ADAL" clId="{3B48F531-1F6F-46A4-9032-8FC66F310ECA}" dt="2025-03-21T08:13:50.204" v="3943" actId="1076"/>
          <ac:cxnSpMkLst>
            <pc:docMk/>
            <pc:sldMk cId="3127273144" sldId="264"/>
            <ac:cxnSpMk id="32" creationId="{DE7B01BC-75B0-C50B-3E6F-5286331D30CF}"/>
          </ac:cxnSpMkLst>
        </pc:cxnChg>
        <pc:cxnChg chg="add del mod">
          <ac:chgData name="Tomoaki Sato" userId="b8b80040-0256-4fe4-ba50-e04a66f46592" providerId="ADAL" clId="{3B48F531-1F6F-46A4-9032-8FC66F310ECA}" dt="2025-03-21T08:23:51.788" v="3959" actId="478"/>
          <ac:cxnSpMkLst>
            <pc:docMk/>
            <pc:sldMk cId="3127273144" sldId="264"/>
            <ac:cxnSpMk id="35" creationId="{49592F29-08CC-A5F2-69B0-086E7C85AAF6}"/>
          </ac:cxnSpMkLst>
        </pc:cxnChg>
        <pc:cxnChg chg="add">
          <ac:chgData name="Tomoaki Sato" userId="b8b80040-0256-4fe4-ba50-e04a66f46592" providerId="ADAL" clId="{3B48F531-1F6F-46A4-9032-8FC66F310ECA}" dt="2025-03-21T08:14:10.916" v="3945" actId="11529"/>
          <ac:cxnSpMkLst>
            <pc:docMk/>
            <pc:sldMk cId="3127273144" sldId="264"/>
            <ac:cxnSpMk id="38" creationId="{DEF04D0B-B07B-E899-9D37-EACB8D7E7982}"/>
          </ac:cxnSpMkLst>
        </pc:cxnChg>
        <pc:cxnChg chg="add">
          <ac:chgData name="Tomoaki Sato" userId="b8b80040-0256-4fe4-ba50-e04a66f46592" providerId="ADAL" clId="{3B48F531-1F6F-46A4-9032-8FC66F310ECA}" dt="2025-03-21T08:14:21.471" v="3946" actId="11529"/>
          <ac:cxnSpMkLst>
            <pc:docMk/>
            <pc:sldMk cId="3127273144" sldId="264"/>
            <ac:cxnSpMk id="40" creationId="{9DCA8FAE-74AA-0580-1D33-71755A3864F2}"/>
          </ac:cxnSpMkLst>
        </pc:cxnChg>
        <pc:cxnChg chg="add mod">
          <ac:chgData name="Tomoaki Sato" userId="b8b80040-0256-4fe4-ba50-e04a66f46592" providerId="ADAL" clId="{3B48F531-1F6F-46A4-9032-8FC66F310ECA}" dt="2025-03-21T08:15:30.129" v="3958" actId="14100"/>
          <ac:cxnSpMkLst>
            <pc:docMk/>
            <pc:sldMk cId="3127273144" sldId="264"/>
            <ac:cxnSpMk id="42" creationId="{D2F6C488-341F-7C83-91CE-14A01268E8CB}"/>
          </ac:cxnSpMkLst>
        </pc:cxnChg>
      </pc:sldChg>
      <pc:sldChg chg="addSp delSp modSp add mod">
        <pc:chgData name="Tomoaki Sato" userId="b8b80040-0256-4fe4-ba50-e04a66f46592" providerId="ADAL" clId="{3B48F531-1F6F-46A4-9032-8FC66F310ECA}" dt="2025-03-21T09:16:48.780" v="4523" actId="20577"/>
        <pc:sldMkLst>
          <pc:docMk/>
          <pc:sldMk cId="3754318338" sldId="265"/>
        </pc:sldMkLst>
        <pc:spChg chg="add mod">
          <ac:chgData name="Tomoaki Sato" userId="b8b80040-0256-4fe4-ba50-e04a66f46592" providerId="ADAL" clId="{3B48F531-1F6F-46A4-9032-8FC66F310ECA}" dt="2025-03-21T08:37:29.857" v="4118" actId="553"/>
          <ac:spMkLst>
            <pc:docMk/>
            <pc:sldMk cId="3754318338" sldId="265"/>
            <ac:spMk id="2" creationId="{09F8E247-04DF-7ADA-EC4A-D5FD18AA0D8C}"/>
          </ac:spMkLst>
        </pc:spChg>
        <pc:spChg chg="add mod">
          <ac:chgData name="Tomoaki Sato" userId="b8b80040-0256-4fe4-ba50-e04a66f46592" providerId="ADAL" clId="{3B48F531-1F6F-46A4-9032-8FC66F310ECA}" dt="2025-03-21T08:40:45.402" v="4264" actId="554"/>
          <ac:spMkLst>
            <pc:docMk/>
            <pc:sldMk cId="3754318338" sldId="265"/>
            <ac:spMk id="12" creationId="{C9EFBFCF-C03E-8209-3A1C-F05509FE6A97}"/>
          </ac:spMkLst>
        </pc:spChg>
        <pc:spChg chg="mod">
          <ac:chgData name="Tomoaki Sato" userId="b8b80040-0256-4fe4-ba50-e04a66f46592" providerId="ADAL" clId="{3B48F531-1F6F-46A4-9032-8FC66F310ECA}" dt="2025-03-21T09:11:32.740" v="4505" actId="1076"/>
          <ac:spMkLst>
            <pc:docMk/>
            <pc:sldMk cId="3754318338" sldId="265"/>
            <ac:spMk id="16" creationId="{892822BD-D14F-5B30-9C5F-1EDFB63444D4}"/>
          </ac:spMkLst>
        </pc:spChg>
        <pc:spChg chg="mod ord">
          <ac:chgData name="Tomoaki Sato" userId="b8b80040-0256-4fe4-ba50-e04a66f46592" providerId="ADAL" clId="{3B48F531-1F6F-46A4-9032-8FC66F310ECA}" dt="2025-03-21T08:56:58.583" v="4416" actId="554"/>
          <ac:spMkLst>
            <pc:docMk/>
            <pc:sldMk cId="3754318338" sldId="265"/>
            <ac:spMk id="17" creationId="{FF5640F7-8CD2-443C-0D8F-5D7FE9733303}"/>
          </ac:spMkLst>
        </pc:spChg>
        <pc:spChg chg="mod">
          <ac:chgData name="Tomoaki Sato" userId="b8b80040-0256-4fe4-ba50-e04a66f46592" providerId="ADAL" clId="{3B48F531-1F6F-46A4-9032-8FC66F310ECA}" dt="2025-03-21T08:38:59.067" v="4206" actId="554"/>
          <ac:spMkLst>
            <pc:docMk/>
            <pc:sldMk cId="3754318338" sldId="265"/>
            <ac:spMk id="60" creationId="{2012AE80-B783-D18E-EC3B-4061360CB086}"/>
          </ac:spMkLst>
        </pc:spChg>
        <pc:spChg chg="mod">
          <ac:chgData name="Tomoaki Sato" userId="b8b80040-0256-4fe4-ba50-e04a66f46592" providerId="ADAL" clId="{3B48F531-1F6F-46A4-9032-8FC66F310ECA}" dt="2025-03-21T08:40:01.606" v="4228" actId="20577"/>
          <ac:spMkLst>
            <pc:docMk/>
            <pc:sldMk cId="3754318338" sldId="265"/>
            <ac:spMk id="61" creationId="{F4A23CBA-0A3D-129E-AD9F-903372045948}"/>
          </ac:spMkLst>
        </pc:spChg>
        <pc:spChg chg="mod">
          <ac:chgData name="Tomoaki Sato" userId="b8b80040-0256-4fe4-ba50-e04a66f46592" providerId="ADAL" clId="{3B48F531-1F6F-46A4-9032-8FC66F310ECA}" dt="2025-03-21T08:40:03.428" v="4230" actId="20577"/>
          <ac:spMkLst>
            <pc:docMk/>
            <pc:sldMk cId="3754318338" sldId="265"/>
            <ac:spMk id="62" creationId="{C3DAF4FB-B81A-EA15-9251-B165D3F95576}"/>
          </ac:spMkLst>
        </pc:spChg>
        <pc:spChg chg="mod">
          <ac:chgData name="Tomoaki Sato" userId="b8b80040-0256-4fe4-ba50-e04a66f46592" providerId="ADAL" clId="{3B48F531-1F6F-46A4-9032-8FC66F310ECA}" dt="2025-03-21T08:37:29.857" v="4118" actId="553"/>
          <ac:spMkLst>
            <pc:docMk/>
            <pc:sldMk cId="3754318338" sldId="265"/>
            <ac:spMk id="66" creationId="{55194FCE-6464-9F69-F03E-2099FE323A3C}"/>
          </ac:spMkLst>
        </pc:spChg>
        <pc:spChg chg="ord">
          <ac:chgData name="Tomoaki Sato" userId="b8b80040-0256-4fe4-ba50-e04a66f46592" providerId="ADAL" clId="{3B48F531-1F6F-46A4-9032-8FC66F310ECA}" dt="2025-03-21T08:55:03.678" v="4408" actId="166"/>
          <ac:spMkLst>
            <pc:docMk/>
            <pc:sldMk cId="3754318338" sldId="265"/>
            <ac:spMk id="69" creationId="{8333DAED-3C92-B9ED-4A2F-EAED010AC13F}"/>
          </ac:spMkLst>
        </pc:spChg>
        <pc:spChg chg="mod">
          <ac:chgData name="Tomoaki Sato" userId="b8b80040-0256-4fe4-ba50-e04a66f46592" providerId="ADAL" clId="{3B48F531-1F6F-46A4-9032-8FC66F310ECA}" dt="2025-03-21T09:16:48.780" v="4523" actId="20577"/>
          <ac:spMkLst>
            <pc:docMk/>
            <pc:sldMk cId="3754318338" sldId="265"/>
            <ac:spMk id="71" creationId="{3F2830D8-A09B-E12D-ADAB-9D5BC16E3B56}"/>
          </ac:spMkLst>
        </pc:spChg>
        <pc:spChg chg="mod">
          <ac:chgData name="Tomoaki Sato" userId="b8b80040-0256-4fe4-ba50-e04a66f46592" providerId="ADAL" clId="{3B48F531-1F6F-46A4-9032-8FC66F310ECA}" dt="2025-03-21T08:40:05.518" v="4232" actId="20577"/>
          <ac:spMkLst>
            <pc:docMk/>
            <pc:sldMk cId="3754318338" sldId="265"/>
            <ac:spMk id="72" creationId="{22DD276F-5002-753C-027C-7FBAD2167644}"/>
          </ac:spMkLst>
        </pc:spChg>
        <pc:spChg chg="mod">
          <ac:chgData name="Tomoaki Sato" userId="b8b80040-0256-4fe4-ba50-e04a66f46592" providerId="ADAL" clId="{3B48F531-1F6F-46A4-9032-8FC66F310ECA}" dt="2025-03-21T08:40:07.160" v="4234" actId="20577"/>
          <ac:spMkLst>
            <pc:docMk/>
            <pc:sldMk cId="3754318338" sldId="265"/>
            <ac:spMk id="73" creationId="{F6CCBBE3-5868-3DF1-41CE-058939047A9F}"/>
          </ac:spMkLst>
        </pc:spChg>
        <pc:spChg chg="mod">
          <ac:chgData name="Tomoaki Sato" userId="b8b80040-0256-4fe4-ba50-e04a66f46592" providerId="ADAL" clId="{3B48F531-1F6F-46A4-9032-8FC66F310ECA}" dt="2025-03-21T08:38:19.413" v="4138" actId="20577"/>
          <ac:spMkLst>
            <pc:docMk/>
            <pc:sldMk cId="3754318338" sldId="265"/>
            <ac:spMk id="89" creationId="{D5DB631F-F595-E865-38E2-428BED769D37}"/>
          </ac:spMkLst>
        </pc:spChg>
        <pc:spChg chg="mod ord">
          <ac:chgData name="Tomoaki Sato" userId="b8b80040-0256-4fe4-ba50-e04a66f46592" providerId="ADAL" clId="{3B48F531-1F6F-46A4-9032-8FC66F310ECA}" dt="2025-03-21T09:09:41.272" v="4484" actId="555"/>
          <ac:spMkLst>
            <pc:docMk/>
            <pc:sldMk cId="3754318338" sldId="265"/>
            <ac:spMk id="90" creationId="{DA6600B8-84D8-ED0F-6DEC-B1FE6B27324A}"/>
          </ac:spMkLst>
        </pc:spChg>
        <pc:spChg chg="mod">
          <ac:chgData name="Tomoaki Sato" userId="b8b80040-0256-4fe4-ba50-e04a66f46592" providerId="ADAL" clId="{3B48F531-1F6F-46A4-9032-8FC66F310ECA}" dt="2025-03-21T08:38:27.371" v="4163" actId="20577"/>
          <ac:spMkLst>
            <pc:docMk/>
            <pc:sldMk cId="3754318338" sldId="265"/>
            <ac:spMk id="91" creationId="{A4F01349-1A0D-8BAE-289E-941B842F7B40}"/>
          </ac:spMkLst>
        </pc:spChg>
        <pc:spChg chg="mod ord">
          <ac:chgData name="Tomoaki Sato" userId="b8b80040-0256-4fe4-ba50-e04a66f46592" providerId="ADAL" clId="{3B48F531-1F6F-46A4-9032-8FC66F310ECA}" dt="2025-03-21T09:12:25.407" v="4512" actId="12788"/>
          <ac:spMkLst>
            <pc:docMk/>
            <pc:sldMk cId="3754318338" sldId="265"/>
            <ac:spMk id="92" creationId="{E3ABE1E9-479B-102C-FD09-02C8B9B64EEA}"/>
          </ac:spMkLst>
        </pc:spChg>
        <pc:spChg chg="mod">
          <ac:chgData name="Tomoaki Sato" userId="b8b80040-0256-4fe4-ba50-e04a66f46592" providerId="ADAL" clId="{3B48F531-1F6F-46A4-9032-8FC66F310ECA}" dt="2025-03-21T08:39:24.213" v="4215" actId="20577"/>
          <ac:spMkLst>
            <pc:docMk/>
            <pc:sldMk cId="3754318338" sldId="265"/>
            <ac:spMk id="94" creationId="{FD8280C0-D6E8-507F-2DAC-BB65A8FB1FF4}"/>
          </ac:spMkLst>
        </pc:spChg>
        <pc:spChg chg="mod">
          <ac:chgData name="Tomoaki Sato" userId="b8b80040-0256-4fe4-ba50-e04a66f46592" providerId="ADAL" clId="{3B48F531-1F6F-46A4-9032-8FC66F310ECA}" dt="2025-03-21T08:39:28.286" v="4217" actId="20577"/>
          <ac:spMkLst>
            <pc:docMk/>
            <pc:sldMk cId="3754318338" sldId="265"/>
            <ac:spMk id="95" creationId="{451B9687-72C0-8B74-B528-EF3F4F3F57FB}"/>
          </ac:spMkLst>
        </pc:spChg>
        <pc:spChg chg="mod">
          <ac:chgData name="Tomoaki Sato" userId="b8b80040-0256-4fe4-ba50-e04a66f46592" providerId="ADAL" clId="{3B48F531-1F6F-46A4-9032-8FC66F310ECA}" dt="2025-03-21T08:39:30.722" v="4219" actId="20577"/>
          <ac:spMkLst>
            <pc:docMk/>
            <pc:sldMk cId="3754318338" sldId="265"/>
            <ac:spMk id="96" creationId="{6111265F-12DD-FFA0-ABDD-BD112A57CCE8}"/>
          </ac:spMkLst>
        </pc:spChg>
        <pc:spChg chg="add mod">
          <ac:chgData name="Tomoaki Sato" userId="b8b80040-0256-4fe4-ba50-e04a66f46592" providerId="ADAL" clId="{3B48F531-1F6F-46A4-9032-8FC66F310ECA}" dt="2025-03-21T08:41:10.654" v="4269" actId="554"/>
          <ac:spMkLst>
            <pc:docMk/>
            <pc:sldMk cId="3754318338" sldId="265"/>
            <ac:spMk id="99" creationId="{82BBDFA9-7D72-5C2D-F53D-2243CF2746DB}"/>
          </ac:spMkLst>
        </pc:spChg>
        <pc:spChg chg="mod">
          <ac:chgData name="Tomoaki Sato" userId="b8b80040-0256-4fe4-ba50-e04a66f46592" providerId="ADAL" clId="{3B48F531-1F6F-46A4-9032-8FC66F310ECA}" dt="2025-03-21T08:39:19.988" v="4211" actId="20577"/>
          <ac:spMkLst>
            <pc:docMk/>
            <pc:sldMk cId="3754318338" sldId="265"/>
            <ac:spMk id="106" creationId="{24869582-EEFD-492F-95D2-93E9CB422FF9}"/>
          </ac:spMkLst>
        </pc:spChg>
        <pc:spChg chg="mod">
          <ac:chgData name="Tomoaki Sato" userId="b8b80040-0256-4fe4-ba50-e04a66f46592" providerId="ADAL" clId="{3B48F531-1F6F-46A4-9032-8FC66F310ECA}" dt="2025-03-21T08:39:40.552" v="4222" actId="20577"/>
          <ac:spMkLst>
            <pc:docMk/>
            <pc:sldMk cId="3754318338" sldId="265"/>
            <ac:spMk id="108" creationId="{3EF0842E-7E83-C533-39D8-492A25B77BE1}"/>
          </ac:spMkLst>
        </pc:spChg>
        <pc:spChg chg="mod">
          <ac:chgData name="Tomoaki Sato" userId="b8b80040-0256-4fe4-ba50-e04a66f46592" providerId="ADAL" clId="{3B48F531-1F6F-46A4-9032-8FC66F310ECA}" dt="2025-03-21T08:45:39.991" v="4316" actId="20577"/>
          <ac:spMkLst>
            <pc:docMk/>
            <pc:sldMk cId="3754318338" sldId="265"/>
            <ac:spMk id="109" creationId="{2CFBB482-1922-A6D4-3ADA-3D25475798B1}"/>
          </ac:spMkLst>
        </pc:spChg>
        <pc:spChg chg="mod topLvl">
          <ac:chgData name="Tomoaki Sato" userId="b8b80040-0256-4fe4-ba50-e04a66f46592" providerId="ADAL" clId="{3B48F531-1F6F-46A4-9032-8FC66F310ECA}" dt="2025-03-21T08:39:11.859" v="4208" actId="165"/>
          <ac:spMkLst>
            <pc:docMk/>
            <pc:sldMk cId="3754318338" sldId="265"/>
            <ac:spMk id="112" creationId="{456B0DCA-AF9A-177A-F529-F664D5D1648E}"/>
          </ac:spMkLst>
        </pc:spChg>
        <pc:spChg chg="mod">
          <ac:chgData name="Tomoaki Sato" userId="b8b80040-0256-4fe4-ba50-e04a66f46592" providerId="ADAL" clId="{3B48F531-1F6F-46A4-9032-8FC66F310ECA}" dt="2025-03-21T08:39:11.859" v="4208" actId="165"/>
          <ac:spMkLst>
            <pc:docMk/>
            <pc:sldMk cId="3754318338" sldId="265"/>
            <ac:spMk id="122" creationId="{6EF59443-418F-0EC1-0F3D-F447430AD67D}"/>
          </ac:spMkLst>
        </pc:spChg>
        <pc:spChg chg="mod">
          <ac:chgData name="Tomoaki Sato" userId="b8b80040-0256-4fe4-ba50-e04a66f46592" providerId="ADAL" clId="{3B48F531-1F6F-46A4-9032-8FC66F310ECA}" dt="2025-03-21T08:39:11.859" v="4208" actId="165"/>
          <ac:spMkLst>
            <pc:docMk/>
            <pc:sldMk cId="3754318338" sldId="265"/>
            <ac:spMk id="123" creationId="{C96B2FDB-48BB-BC4D-E302-9FF79F805FC0}"/>
          </ac:spMkLst>
        </pc:spChg>
        <pc:spChg chg="mod">
          <ac:chgData name="Tomoaki Sato" userId="b8b80040-0256-4fe4-ba50-e04a66f46592" providerId="ADAL" clId="{3B48F531-1F6F-46A4-9032-8FC66F310ECA}" dt="2025-03-21T08:39:11.859" v="4208" actId="165"/>
          <ac:spMkLst>
            <pc:docMk/>
            <pc:sldMk cId="3754318338" sldId="265"/>
            <ac:spMk id="124" creationId="{8D7C1417-A0FD-28C3-2E25-0FA44FC4B791}"/>
          </ac:spMkLst>
        </pc:spChg>
        <pc:spChg chg="del">
          <ac:chgData name="Tomoaki Sato" userId="b8b80040-0256-4fe4-ba50-e04a66f46592" providerId="ADAL" clId="{3B48F531-1F6F-46A4-9032-8FC66F310ECA}" dt="2025-03-21T08:40:49.902" v="4265" actId="478"/>
          <ac:spMkLst>
            <pc:docMk/>
            <pc:sldMk cId="3754318338" sldId="265"/>
            <ac:spMk id="136" creationId="{85D90533-A6CD-DF00-A662-AF2BD2D6C9B8}"/>
          </ac:spMkLst>
        </pc:spChg>
        <pc:spChg chg="del">
          <ac:chgData name="Tomoaki Sato" userId="b8b80040-0256-4fe4-ba50-e04a66f46592" providerId="ADAL" clId="{3B48F531-1F6F-46A4-9032-8FC66F310ECA}" dt="2025-03-21T08:40:54.480" v="4266" actId="478"/>
          <ac:spMkLst>
            <pc:docMk/>
            <pc:sldMk cId="3754318338" sldId="265"/>
            <ac:spMk id="140" creationId="{C9C58FB6-E0BD-90EE-9B19-6287F9556EB8}"/>
          </ac:spMkLst>
        </pc:spChg>
        <pc:spChg chg="add del mod">
          <ac:chgData name="Tomoaki Sato" userId="b8b80040-0256-4fe4-ba50-e04a66f46592" providerId="ADAL" clId="{3B48F531-1F6F-46A4-9032-8FC66F310ECA}" dt="2025-03-21T08:53:47.475" v="4397" actId="478"/>
          <ac:spMkLst>
            <pc:docMk/>
            <pc:sldMk cId="3754318338" sldId="265"/>
            <ac:spMk id="149" creationId="{E1717EB6-9251-A208-F61F-F6EA32537DAC}"/>
          </ac:spMkLst>
        </pc:spChg>
        <pc:spChg chg="add del mod">
          <ac:chgData name="Tomoaki Sato" userId="b8b80040-0256-4fe4-ba50-e04a66f46592" providerId="ADAL" clId="{3B48F531-1F6F-46A4-9032-8FC66F310ECA}" dt="2025-03-21T08:50:55.103" v="4364"/>
          <ac:spMkLst>
            <pc:docMk/>
            <pc:sldMk cId="3754318338" sldId="265"/>
            <ac:spMk id="154" creationId="{28C80D6B-741E-6FA4-F925-E839254A7413}"/>
          </ac:spMkLst>
        </pc:spChg>
        <pc:spChg chg="add del mod">
          <ac:chgData name="Tomoaki Sato" userId="b8b80040-0256-4fe4-ba50-e04a66f46592" providerId="ADAL" clId="{3B48F531-1F6F-46A4-9032-8FC66F310ECA}" dt="2025-03-21T08:48:35.636" v="4345" actId="478"/>
          <ac:spMkLst>
            <pc:docMk/>
            <pc:sldMk cId="3754318338" sldId="265"/>
            <ac:spMk id="155" creationId="{9BC98C75-EAF7-2C75-B73C-439100BFE335}"/>
          </ac:spMkLst>
        </pc:spChg>
        <pc:spChg chg="add del mod">
          <ac:chgData name="Tomoaki Sato" userId="b8b80040-0256-4fe4-ba50-e04a66f46592" providerId="ADAL" clId="{3B48F531-1F6F-46A4-9032-8FC66F310ECA}" dt="2025-03-21T08:50:55.103" v="4364"/>
          <ac:spMkLst>
            <pc:docMk/>
            <pc:sldMk cId="3754318338" sldId="265"/>
            <ac:spMk id="156" creationId="{D6DDAD42-C82B-1093-38AB-0F1B057F3836}"/>
          </ac:spMkLst>
        </pc:spChg>
        <pc:spChg chg="add del mod">
          <ac:chgData name="Tomoaki Sato" userId="b8b80040-0256-4fe4-ba50-e04a66f46592" providerId="ADAL" clId="{3B48F531-1F6F-46A4-9032-8FC66F310ECA}" dt="2025-03-21T08:51:43.062" v="4373"/>
          <ac:spMkLst>
            <pc:docMk/>
            <pc:sldMk cId="3754318338" sldId="265"/>
            <ac:spMk id="157" creationId="{0F16F3D9-2F68-CBD2-64DA-49A315415BF3}"/>
          </ac:spMkLst>
        </pc:spChg>
        <pc:spChg chg="add del mod">
          <ac:chgData name="Tomoaki Sato" userId="b8b80040-0256-4fe4-ba50-e04a66f46592" providerId="ADAL" clId="{3B48F531-1F6F-46A4-9032-8FC66F310ECA}" dt="2025-03-21T08:51:38.048" v="4372"/>
          <ac:spMkLst>
            <pc:docMk/>
            <pc:sldMk cId="3754318338" sldId="265"/>
            <ac:spMk id="162" creationId="{EF1F2618-0844-49C9-EDDB-D447860D001D}"/>
          </ac:spMkLst>
        </pc:spChg>
        <pc:spChg chg="mod">
          <ac:chgData name="Tomoaki Sato" userId="b8b80040-0256-4fe4-ba50-e04a66f46592" providerId="ADAL" clId="{3B48F531-1F6F-46A4-9032-8FC66F310ECA}" dt="2025-03-21T08:50:37.072" v="4361"/>
          <ac:spMkLst>
            <pc:docMk/>
            <pc:sldMk cId="3754318338" sldId="265"/>
            <ac:spMk id="163" creationId="{3A879909-807E-3E57-9E32-149D9F2C92CA}"/>
          </ac:spMkLst>
        </pc:spChg>
        <pc:spChg chg="add del mod">
          <ac:chgData name="Tomoaki Sato" userId="b8b80040-0256-4fe4-ba50-e04a66f46592" providerId="ADAL" clId="{3B48F531-1F6F-46A4-9032-8FC66F310ECA}" dt="2025-03-21T08:51:38.048" v="4372"/>
          <ac:spMkLst>
            <pc:docMk/>
            <pc:sldMk cId="3754318338" sldId="265"/>
            <ac:spMk id="164" creationId="{E6E8757F-3EAE-13E8-3901-8D04C6BD5174}"/>
          </ac:spMkLst>
        </pc:spChg>
        <pc:spChg chg="mod">
          <ac:chgData name="Tomoaki Sato" userId="b8b80040-0256-4fe4-ba50-e04a66f46592" providerId="ADAL" clId="{3B48F531-1F6F-46A4-9032-8FC66F310ECA}" dt="2025-03-21T08:51:02.437" v="4366"/>
          <ac:spMkLst>
            <pc:docMk/>
            <pc:sldMk cId="3754318338" sldId="265"/>
            <ac:spMk id="165" creationId="{82D27671-D70B-7F7B-5B2B-526DADB71BA5}"/>
          </ac:spMkLst>
        </pc:spChg>
        <pc:spChg chg="del mod">
          <ac:chgData name="Tomoaki Sato" userId="b8b80040-0256-4fe4-ba50-e04a66f46592" providerId="ADAL" clId="{3B48F531-1F6F-46A4-9032-8FC66F310ECA}" dt="2025-03-21T08:51:43.062" v="4373"/>
          <ac:spMkLst>
            <pc:docMk/>
            <pc:sldMk cId="3754318338" sldId="265"/>
            <ac:spMk id="166" creationId="{9ABC8683-A97C-AD4D-0C7A-E4DB0F0D8AE4}"/>
          </ac:spMkLst>
        </pc:spChg>
        <pc:spChg chg="mod">
          <ac:chgData name="Tomoaki Sato" userId="b8b80040-0256-4fe4-ba50-e04a66f46592" providerId="ADAL" clId="{3B48F531-1F6F-46A4-9032-8FC66F310ECA}" dt="2025-03-21T09:13:32.944" v="4519" actId="14100"/>
          <ac:spMkLst>
            <pc:docMk/>
            <pc:sldMk cId="3754318338" sldId="265"/>
            <ac:spMk id="167" creationId="{BD337C79-5572-E679-554F-9118FC9BE88F}"/>
          </ac:spMkLst>
        </pc:spChg>
        <pc:spChg chg="add mod">
          <ac:chgData name="Tomoaki Sato" userId="b8b80040-0256-4fe4-ba50-e04a66f46592" providerId="ADAL" clId="{3B48F531-1F6F-46A4-9032-8FC66F310ECA}" dt="2025-03-21T09:13:39.598" v="4520" actId="14100"/>
          <ac:spMkLst>
            <pc:docMk/>
            <pc:sldMk cId="3754318338" sldId="265"/>
            <ac:spMk id="168" creationId="{4D523122-8E9E-948A-8C6D-92D86AEA06EA}"/>
          </ac:spMkLst>
        </pc:spChg>
        <pc:spChg chg="add del mod">
          <ac:chgData name="Tomoaki Sato" userId="b8b80040-0256-4fe4-ba50-e04a66f46592" providerId="ADAL" clId="{3B48F531-1F6F-46A4-9032-8FC66F310ECA}" dt="2025-03-21T08:57:14.454" v="4419" actId="478"/>
          <ac:spMkLst>
            <pc:docMk/>
            <pc:sldMk cId="3754318338" sldId="265"/>
            <ac:spMk id="169" creationId="{9914AA9E-1E1B-4EE3-3B20-2481BC2498CD}"/>
          </ac:spMkLst>
        </pc:spChg>
        <pc:spChg chg="add mod">
          <ac:chgData name="Tomoaki Sato" userId="b8b80040-0256-4fe4-ba50-e04a66f46592" providerId="ADAL" clId="{3B48F531-1F6F-46A4-9032-8FC66F310ECA}" dt="2025-03-21T09:13:01.741" v="4514" actId="12788"/>
          <ac:spMkLst>
            <pc:docMk/>
            <pc:sldMk cId="3754318338" sldId="265"/>
            <ac:spMk id="174" creationId="{D1C69333-06B8-71EE-C412-8AA3964E0E99}"/>
          </ac:spMkLst>
        </pc:spChg>
        <pc:spChg chg="add mod">
          <ac:chgData name="Tomoaki Sato" userId="b8b80040-0256-4fe4-ba50-e04a66f46592" providerId="ADAL" clId="{3B48F531-1F6F-46A4-9032-8FC66F310ECA}" dt="2025-03-21T09:12:01.347" v="4507" actId="554"/>
          <ac:spMkLst>
            <pc:docMk/>
            <pc:sldMk cId="3754318338" sldId="265"/>
            <ac:spMk id="175" creationId="{F0D3282C-CDE1-0F53-0E9B-C366E1144187}"/>
          </ac:spMkLst>
        </pc:spChg>
        <pc:spChg chg="add mod">
          <ac:chgData name="Tomoaki Sato" userId="b8b80040-0256-4fe4-ba50-e04a66f46592" providerId="ADAL" clId="{3B48F531-1F6F-46A4-9032-8FC66F310ECA}" dt="2025-03-21T09:12:19.505" v="4511" actId="554"/>
          <ac:spMkLst>
            <pc:docMk/>
            <pc:sldMk cId="3754318338" sldId="265"/>
            <ac:spMk id="176" creationId="{D16E473B-2D56-7D92-4F87-EC423D47E6B7}"/>
          </ac:spMkLst>
        </pc:spChg>
        <pc:spChg chg="add del mod">
          <ac:chgData name="Tomoaki Sato" userId="b8b80040-0256-4fe4-ba50-e04a66f46592" providerId="ADAL" clId="{3B48F531-1F6F-46A4-9032-8FC66F310ECA}" dt="2025-03-21T09:11:09.097" v="4500" actId="478"/>
          <ac:spMkLst>
            <pc:docMk/>
            <pc:sldMk cId="3754318338" sldId="265"/>
            <ac:spMk id="181" creationId="{214F5182-DB9A-9FC2-F266-CAD5FFF711BD}"/>
          </ac:spMkLst>
        </pc:spChg>
        <pc:spChg chg="add mod">
          <ac:chgData name="Tomoaki Sato" userId="b8b80040-0256-4fe4-ba50-e04a66f46592" providerId="ADAL" clId="{3B48F531-1F6F-46A4-9032-8FC66F310ECA}" dt="2025-03-21T09:11:30.222" v="4503" actId="164"/>
          <ac:spMkLst>
            <pc:docMk/>
            <pc:sldMk cId="3754318338" sldId="265"/>
            <ac:spMk id="182" creationId="{30631624-FF80-5581-9A7A-5D6673D9D1B0}"/>
          </ac:spMkLst>
        </pc:spChg>
        <pc:spChg chg="add mod">
          <ac:chgData name="Tomoaki Sato" userId="b8b80040-0256-4fe4-ba50-e04a66f46592" providerId="ADAL" clId="{3B48F531-1F6F-46A4-9032-8FC66F310ECA}" dt="2025-03-21T09:11:30.222" v="4503" actId="164"/>
          <ac:spMkLst>
            <pc:docMk/>
            <pc:sldMk cId="3754318338" sldId="265"/>
            <ac:spMk id="183" creationId="{09E108C7-E1AE-A2B9-5BD6-3ABDCCE5A425}"/>
          </ac:spMkLst>
        </pc:spChg>
        <pc:spChg chg="add mod">
          <ac:chgData name="Tomoaki Sato" userId="b8b80040-0256-4fe4-ba50-e04a66f46592" providerId="ADAL" clId="{3B48F531-1F6F-46A4-9032-8FC66F310ECA}" dt="2025-03-21T09:12:25.407" v="4512" actId="12788"/>
          <ac:spMkLst>
            <pc:docMk/>
            <pc:sldMk cId="3754318338" sldId="265"/>
            <ac:spMk id="185" creationId="{63548B5E-ACE7-343B-66EE-25A1FD33223D}"/>
          </ac:spMkLst>
        </pc:spChg>
        <pc:grpChg chg="add del mod">
          <ac:chgData name="Tomoaki Sato" userId="b8b80040-0256-4fe4-ba50-e04a66f46592" providerId="ADAL" clId="{3B48F531-1F6F-46A4-9032-8FC66F310ECA}" dt="2025-03-21T08:39:11.859" v="4208" actId="165"/>
          <ac:grpSpMkLst>
            <pc:docMk/>
            <pc:sldMk cId="3754318338" sldId="265"/>
            <ac:grpSpMk id="3" creationId="{1CA30AB1-DC4F-EB9A-AA47-0EDE969589EA}"/>
          </ac:grpSpMkLst>
        </pc:grpChg>
        <pc:grpChg chg="mod topLvl">
          <ac:chgData name="Tomoaki Sato" userId="b8b80040-0256-4fe4-ba50-e04a66f46592" providerId="ADAL" clId="{3B48F531-1F6F-46A4-9032-8FC66F310ECA}" dt="2025-03-21T08:39:11.859" v="4208" actId="165"/>
          <ac:grpSpMkLst>
            <pc:docMk/>
            <pc:sldMk cId="3754318338" sldId="265"/>
            <ac:grpSpMk id="121" creationId="{0C1665C2-729C-677F-30C4-8E5BAB4C5A57}"/>
          </ac:grpSpMkLst>
        </pc:grpChg>
        <pc:grpChg chg="add del mod">
          <ac:chgData name="Tomoaki Sato" userId="b8b80040-0256-4fe4-ba50-e04a66f46592" providerId="ADAL" clId="{3B48F531-1F6F-46A4-9032-8FC66F310ECA}" dt="2025-03-21T08:53:42.024" v="4395" actId="478"/>
          <ac:grpSpMkLst>
            <pc:docMk/>
            <pc:sldMk cId="3754318338" sldId="265"/>
            <ac:grpSpMk id="148" creationId="{62DF1EE0-020A-11B1-F4EC-35B83E80C292}"/>
          </ac:grpSpMkLst>
        </pc:grpChg>
        <pc:grpChg chg="add del mod">
          <ac:chgData name="Tomoaki Sato" userId="b8b80040-0256-4fe4-ba50-e04a66f46592" providerId="ADAL" clId="{3B48F531-1F6F-46A4-9032-8FC66F310ECA}" dt="2025-03-21T08:53:51.737" v="4399" actId="478"/>
          <ac:grpSpMkLst>
            <pc:docMk/>
            <pc:sldMk cId="3754318338" sldId="265"/>
            <ac:grpSpMk id="153" creationId="{38C74C34-8E76-5891-B4D7-1CE6C305AF5B}"/>
          </ac:grpSpMkLst>
        </pc:grpChg>
        <pc:grpChg chg="add del mod">
          <ac:chgData name="Tomoaki Sato" userId="b8b80040-0256-4fe4-ba50-e04a66f46592" providerId="ADAL" clId="{3B48F531-1F6F-46A4-9032-8FC66F310ECA}" dt="2025-03-21T08:57:14.454" v="4419" actId="478"/>
          <ac:grpSpMkLst>
            <pc:docMk/>
            <pc:sldMk cId="3754318338" sldId="265"/>
            <ac:grpSpMk id="173" creationId="{B192C792-EF72-FE0E-A6B3-9D78B8A1DE22}"/>
          </ac:grpSpMkLst>
        </pc:grpChg>
        <pc:grpChg chg="add del mod">
          <ac:chgData name="Tomoaki Sato" userId="b8b80040-0256-4fe4-ba50-e04a66f46592" providerId="ADAL" clId="{3B48F531-1F6F-46A4-9032-8FC66F310ECA}" dt="2025-03-21T09:11:11.736" v="4501" actId="478"/>
          <ac:grpSpMkLst>
            <pc:docMk/>
            <pc:sldMk cId="3754318338" sldId="265"/>
            <ac:grpSpMk id="180" creationId="{81C03184-D47D-9694-9795-D0BBC21C8DF8}"/>
          </ac:grpSpMkLst>
        </pc:grpChg>
        <pc:grpChg chg="add mod">
          <ac:chgData name="Tomoaki Sato" userId="b8b80040-0256-4fe4-ba50-e04a66f46592" providerId="ADAL" clId="{3B48F531-1F6F-46A4-9032-8FC66F310ECA}" dt="2025-03-21T09:12:01.347" v="4507" actId="554"/>
          <ac:grpSpMkLst>
            <pc:docMk/>
            <pc:sldMk cId="3754318338" sldId="265"/>
            <ac:grpSpMk id="184" creationId="{AD0B5BD9-6E3E-B536-3779-90C9C7097B53}"/>
          </ac:grpSpMkLst>
        </pc:grpChg>
        <pc:grpChg chg="add del mod">
          <ac:chgData name="Tomoaki Sato" userId="b8b80040-0256-4fe4-ba50-e04a66f46592" providerId="ADAL" clId="{3B48F531-1F6F-46A4-9032-8FC66F310ECA}" dt="2025-03-21T09:13:43.570" v="4521" actId="478"/>
          <ac:grpSpMkLst>
            <pc:docMk/>
            <pc:sldMk cId="3754318338" sldId="265"/>
            <ac:grpSpMk id="189" creationId="{98DEBC91-AD79-F28F-EFB1-574006ECF2E2}"/>
          </ac:grpSpMkLst>
        </pc:grpChg>
        <pc:cxnChg chg="mod">
          <ac:chgData name="Tomoaki Sato" userId="b8b80040-0256-4fe4-ba50-e04a66f46592" providerId="ADAL" clId="{3B48F531-1F6F-46A4-9032-8FC66F310ECA}" dt="2025-03-21T08:37:23.325" v="4117" actId="554"/>
          <ac:cxnSpMkLst>
            <pc:docMk/>
            <pc:sldMk cId="3754318338" sldId="265"/>
            <ac:cxnSpMk id="6" creationId="{27A8BC12-FBF3-5842-CA24-216F987E5FED}"/>
          </ac:cxnSpMkLst>
        </pc:cxnChg>
        <pc:cxnChg chg="mod">
          <ac:chgData name="Tomoaki Sato" userId="b8b80040-0256-4fe4-ba50-e04a66f46592" providerId="ADAL" clId="{3B48F531-1F6F-46A4-9032-8FC66F310ECA}" dt="2025-03-21T09:13:10.411" v="4517" actId="552"/>
          <ac:cxnSpMkLst>
            <pc:docMk/>
            <pc:sldMk cId="3754318338" sldId="265"/>
            <ac:cxnSpMk id="9" creationId="{67C2BEA4-FD98-D787-C2AB-F0038560B732}"/>
          </ac:cxnSpMkLst>
        </pc:cxnChg>
        <pc:cxnChg chg="add del mod">
          <ac:chgData name="Tomoaki Sato" userId="b8b80040-0256-4fe4-ba50-e04a66f46592" providerId="ADAL" clId="{3B48F531-1F6F-46A4-9032-8FC66F310ECA}" dt="2025-03-21T08:43:42.896" v="4288" actId="478"/>
          <ac:cxnSpMkLst>
            <pc:docMk/>
            <pc:sldMk cId="3754318338" sldId="265"/>
            <ac:cxnSpMk id="11" creationId="{5491102C-E2B5-2F60-8841-76090C089584}"/>
          </ac:cxnSpMkLst>
        </pc:cxnChg>
        <pc:cxnChg chg="mod">
          <ac:chgData name="Tomoaki Sato" userId="b8b80040-0256-4fe4-ba50-e04a66f46592" providerId="ADAL" clId="{3B48F531-1F6F-46A4-9032-8FC66F310ECA}" dt="2025-03-21T08:41:10.654" v="4269" actId="554"/>
          <ac:cxnSpMkLst>
            <pc:docMk/>
            <pc:sldMk cId="3754318338" sldId="265"/>
            <ac:cxnSpMk id="76" creationId="{0A0DE630-3AB6-73D2-5174-193EB82250B4}"/>
          </ac:cxnSpMkLst>
        </pc:cxnChg>
        <pc:cxnChg chg="add del mod">
          <ac:chgData name="Tomoaki Sato" userId="b8b80040-0256-4fe4-ba50-e04a66f46592" providerId="ADAL" clId="{3B48F531-1F6F-46A4-9032-8FC66F310ECA}" dt="2025-03-21T08:41:48.065" v="4273" actId="478"/>
          <ac:cxnSpMkLst>
            <pc:docMk/>
            <pc:sldMk cId="3754318338" sldId="265"/>
            <ac:cxnSpMk id="101" creationId="{BF59BEAB-78AE-9117-D6A9-7651F7CC464F}"/>
          </ac:cxnSpMkLst>
        </pc:cxnChg>
        <pc:cxnChg chg="add del mod">
          <ac:chgData name="Tomoaki Sato" userId="b8b80040-0256-4fe4-ba50-e04a66f46592" providerId="ADAL" clId="{3B48F531-1F6F-46A4-9032-8FC66F310ECA}" dt="2025-03-21T08:42:17.661" v="4280" actId="478"/>
          <ac:cxnSpMkLst>
            <pc:docMk/>
            <pc:sldMk cId="3754318338" sldId="265"/>
            <ac:cxnSpMk id="104" creationId="{B134995A-BD9B-556F-C35B-928F05E298CC}"/>
          </ac:cxnSpMkLst>
        </pc:cxnChg>
        <pc:cxnChg chg="add del mod">
          <ac:chgData name="Tomoaki Sato" userId="b8b80040-0256-4fe4-ba50-e04a66f46592" providerId="ADAL" clId="{3B48F531-1F6F-46A4-9032-8FC66F310ECA}" dt="2025-03-21T08:53:45.961" v="4396" actId="478"/>
          <ac:cxnSpMkLst>
            <pc:docMk/>
            <pc:sldMk cId="3754318338" sldId="265"/>
            <ac:cxnSpMk id="128" creationId="{AFC41EEE-40A9-8884-907B-6F1192865E94}"/>
          </ac:cxnSpMkLst>
        </pc:cxnChg>
        <pc:cxnChg chg="add mod">
          <ac:chgData name="Tomoaki Sato" userId="b8b80040-0256-4fe4-ba50-e04a66f46592" providerId="ADAL" clId="{3B48F531-1F6F-46A4-9032-8FC66F310ECA}" dt="2025-03-21T08:43:06.814" v="4285" actId="14100"/>
          <ac:cxnSpMkLst>
            <pc:docMk/>
            <pc:sldMk cId="3754318338" sldId="265"/>
            <ac:cxnSpMk id="130" creationId="{C492AEAB-F690-350E-5BDD-C4426FD5EB80}"/>
          </ac:cxnSpMkLst>
        </pc:cxnChg>
        <pc:cxnChg chg="add mod">
          <ac:chgData name="Tomoaki Sato" userId="b8b80040-0256-4fe4-ba50-e04a66f46592" providerId="ADAL" clId="{3B48F531-1F6F-46A4-9032-8FC66F310ECA}" dt="2025-03-21T09:11:50.245" v="4506" actId="553"/>
          <ac:cxnSpMkLst>
            <pc:docMk/>
            <pc:sldMk cId="3754318338" sldId="265"/>
            <ac:cxnSpMk id="132" creationId="{F614E729-7C28-ABCF-8D17-E66A729C11B7}"/>
          </ac:cxnSpMkLst>
        </pc:cxnChg>
        <pc:cxnChg chg="add del mod">
          <ac:chgData name="Tomoaki Sato" userId="b8b80040-0256-4fe4-ba50-e04a66f46592" providerId="ADAL" clId="{3B48F531-1F6F-46A4-9032-8FC66F310ECA}" dt="2025-03-21T08:53:49.643" v="4398" actId="478"/>
          <ac:cxnSpMkLst>
            <pc:docMk/>
            <pc:sldMk cId="3754318338" sldId="265"/>
            <ac:cxnSpMk id="134" creationId="{1F61CFDB-F31E-01EB-E846-73FAA83097B3}"/>
          </ac:cxnSpMkLst>
        </pc:cxnChg>
        <pc:cxnChg chg="add mod">
          <ac:chgData name="Tomoaki Sato" userId="b8b80040-0256-4fe4-ba50-e04a66f46592" providerId="ADAL" clId="{3B48F531-1F6F-46A4-9032-8FC66F310ECA}" dt="2025-03-21T08:45:56.639" v="4319" actId="164"/>
          <ac:cxnSpMkLst>
            <pc:docMk/>
            <pc:sldMk cId="3754318338" sldId="265"/>
            <ac:cxnSpMk id="137" creationId="{BD20DCB6-41F1-1DE3-A684-4AC9017105B3}"/>
          </ac:cxnSpMkLst>
        </pc:cxnChg>
        <pc:cxnChg chg="add del mod">
          <ac:chgData name="Tomoaki Sato" userId="b8b80040-0256-4fe4-ba50-e04a66f46592" providerId="ADAL" clId="{3B48F531-1F6F-46A4-9032-8FC66F310ECA}" dt="2025-03-21T08:53:39.771" v="4394" actId="478"/>
          <ac:cxnSpMkLst>
            <pc:docMk/>
            <pc:sldMk cId="3754318338" sldId="265"/>
            <ac:cxnSpMk id="142" creationId="{284BBD86-899F-7F65-01E0-46D84222994B}"/>
          </ac:cxnSpMkLst>
        </pc:cxnChg>
        <pc:cxnChg chg="add del mod">
          <ac:chgData name="Tomoaki Sato" userId="b8b80040-0256-4fe4-ba50-e04a66f46592" providerId="ADAL" clId="{3B48F531-1F6F-46A4-9032-8FC66F310ECA}" dt="2025-03-21T08:53:38.046" v="4393" actId="478"/>
          <ac:cxnSpMkLst>
            <pc:docMk/>
            <pc:sldMk cId="3754318338" sldId="265"/>
            <ac:cxnSpMk id="143" creationId="{B69DC67A-C058-55BC-B31D-D9EAB2A07733}"/>
          </ac:cxnSpMkLst>
        </pc:cxnChg>
        <pc:cxnChg chg="mod">
          <ac:chgData name="Tomoaki Sato" userId="b8b80040-0256-4fe4-ba50-e04a66f46592" providerId="ADAL" clId="{3B48F531-1F6F-46A4-9032-8FC66F310ECA}" dt="2025-03-21T08:54:27.098" v="4406" actId="552"/>
          <ac:cxnSpMkLst>
            <pc:docMk/>
            <pc:sldMk cId="3754318338" sldId="265"/>
            <ac:cxnSpMk id="145" creationId="{713F6BD3-A0BB-550D-C13A-B5A22A026537}"/>
          </ac:cxnSpMkLst>
        </pc:cxnChg>
        <pc:cxnChg chg="add mod">
          <ac:chgData name="Tomoaki Sato" userId="b8b80040-0256-4fe4-ba50-e04a66f46592" providerId="ADAL" clId="{3B48F531-1F6F-46A4-9032-8FC66F310ECA}" dt="2025-03-21T08:45:56.639" v="4319" actId="164"/>
          <ac:cxnSpMkLst>
            <pc:docMk/>
            <pc:sldMk cId="3754318338" sldId="265"/>
            <ac:cxnSpMk id="147" creationId="{1E6E217F-E936-4C28-3636-6EF75345C8EA}"/>
          </ac:cxnSpMkLst>
        </pc:cxnChg>
        <pc:cxnChg chg="add mod">
          <ac:chgData name="Tomoaki Sato" userId="b8b80040-0256-4fe4-ba50-e04a66f46592" providerId="ADAL" clId="{3B48F531-1F6F-46A4-9032-8FC66F310ECA}" dt="2025-03-21T08:46:38.823" v="4328" actId="164"/>
          <ac:cxnSpMkLst>
            <pc:docMk/>
            <pc:sldMk cId="3754318338" sldId="265"/>
            <ac:cxnSpMk id="151" creationId="{8FB2603A-7917-E086-20DA-0BE1CBF815F3}"/>
          </ac:cxnSpMkLst>
        </pc:cxnChg>
        <pc:cxnChg chg="add mod">
          <ac:chgData name="Tomoaki Sato" userId="b8b80040-0256-4fe4-ba50-e04a66f46592" providerId="ADAL" clId="{3B48F531-1F6F-46A4-9032-8FC66F310ECA}" dt="2025-03-21T08:46:38.823" v="4328" actId="164"/>
          <ac:cxnSpMkLst>
            <pc:docMk/>
            <pc:sldMk cId="3754318338" sldId="265"/>
            <ac:cxnSpMk id="152" creationId="{78144C0E-4354-9AA7-42C3-06266AD3CDBA}"/>
          </ac:cxnSpMkLst>
        </pc:cxnChg>
        <pc:cxnChg chg="add del mod">
          <ac:chgData name="Tomoaki Sato" userId="b8b80040-0256-4fe4-ba50-e04a66f46592" providerId="ADAL" clId="{3B48F531-1F6F-46A4-9032-8FC66F310ECA}" dt="2025-03-21T08:48:57.937" v="4349" actId="478"/>
          <ac:cxnSpMkLst>
            <pc:docMk/>
            <pc:sldMk cId="3754318338" sldId="265"/>
            <ac:cxnSpMk id="159" creationId="{B544747E-9991-BE13-D461-EFD6B38F5AB6}"/>
          </ac:cxnSpMkLst>
        </pc:cxnChg>
        <pc:cxnChg chg="add del mod">
          <ac:chgData name="Tomoaki Sato" userId="b8b80040-0256-4fe4-ba50-e04a66f46592" providerId="ADAL" clId="{3B48F531-1F6F-46A4-9032-8FC66F310ECA}" dt="2025-03-21T08:53:55.161" v="4400" actId="478"/>
          <ac:cxnSpMkLst>
            <pc:docMk/>
            <pc:sldMk cId="3754318338" sldId="265"/>
            <ac:cxnSpMk id="161" creationId="{2458CDA4-FB7C-6E81-F889-3992FCF4F1B5}"/>
          </ac:cxnSpMkLst>
        </pc:cxnChg>
        <pc:cxnChg chg="add mod">
          <ac:chgData name="Tomoaki Sato" userId="b8b80040-0256-4fe4-ba50-e04a66f46592" providerId="ADAL" clId="{3B48F531-1F6F-46A4-9032-8FC66F310ECA}" dt="2025-03-21T08:57:07.809" v="4418" actId="164"/>
          <ac:cxnSpMkLst>
            <pc:docMk/>
            <pc:sldMk cId="3754318338" sldId="265"/>
            <ac:cxnSpMk id="171" creationId="{7D989FB3-B6EA-EFF8-CF03-04184D915972}"/>
          </ac:cxnSpMkLst>
        </pc:cxnChg>
        <pc:cxnChg chg="add mod">
          <ac:chgData name="Tomoaki Sato" userId="b8b80040-0256-4fe4-ba50-e04a66f46592" providerId="ADAL" clId="{3B48F531-1F6F-46A4-9032-8FC66F310ECA}" dt="2025-03-21T08:57:07.809" v="4418" actId="164"/>
          <ac:cxnSpMkLst>
            <pc:docMk/>
            <pc:sldMk cId="3754318338" sldId="265"/>
            <ac:cxnSpMk id="172" creationId="{C1C037C4-142D-BF86-6935-C50A12C8791D}"/>
          </ac:cxnSpMkLst>
        </pc:cxnChg>
        <pc:cxnChg chg="add mod">
          <ac:chgData name="Tomoaki Sato" userId="b8b80040-0256-4fe4-ba50-e04a66f46592" providerId="ADAL" clId="{3B48F531-1F6F-46A4-9032-8FC66F310ECA}" dt="2025-03-21T09:09:46.789" v="4485" actId="164"/>
          <ac:cxnSpMkLst>
            <pc:docMk/>
            <pc:sldMk cId="3754318338" sldId="265"/>
            <ac:cxnSpMk id="178" creationId="{95952E27-E78F-CEA8-935E-76AAE6503412}"/>
          </ac:cxnSpMkLst>
        </pc:cxnChg>
        <pc:cxnChg chg="add mod">
          <ac:chgData name="Tomoaki Sato" userId="b8b80040-0256-4fe4-ba50-e04a66f46592" providerId="ADAL" clId="{3B48F531-1F6F-46A4-9032-8FC66F310ECA}" dt="2025-03-21T09:09:46.789" v="4485" actId="164"/>
          <ac:cxnSpMkLst>
            <pc:docMk/>
            <pc:sldMk cId="3754318338" sldId="265"/>
            <ac:cxnSpMk id="179" creationId="{6503EFF8-0CAB-0469-B1B5-E415BE4F9304}"/>
          </ac:cxnSpMkLst>
        </pc:cxnChg>
        <pc:cxnChg chg="add mod">
          <ac:chgData name="Tomoaki Sato" userId="b8b80040-0256-4fe4-ba50-e04a66f46592" providerId="ADAL" clId="{3B48F531-1F6F-46A4-9032-8FC66F310ECA}" dt="2025-03-21T09:13:18.765" v="4518" actId="164"/>
          <ac:cxnSpMkLst>
            <pc:docMk/>
            <pc:sldMk cId="3754318338" sldId="265"/>
            <ac:cxnSpMk id="187" creationId="{69F20679-C6A2-2EAB-1F72-6991158F4AB9}"/>
          </ac:cxnSpMkLst>
        </pc:cxnChg>
        <pc:cxnChg chg="add mod">
          <ac:chgData name="Tomoaki Sato" userId="b8b80040-0256-4fe4-ba50-e04a66f46592" providerId="ADAL" clId="{3B48F531-1F6F-46A4-9032-8FC66F310ECA}" dt="2025-03-21T09:13:18.765" v="4518" actId="164"/>
          <ac:cxnSpMkLst>
            <pc:docMk/>
            <pc:sldMk cId="3754318338" sldId="265"/>
            <ac:cxnSpMk id="188" creationId="{0994577D-27EE-5CF9-6E88-C3CB65AF418F}"/>
          </ac:cxnSpMkLst>
        </pc:cxnChg>
      </pc:sldChg>
    </pc:docChg>
  </pc:docChgLst>
  <pc:docChgLst>
    <pc:chgData name="Tomoaki Sato" userId="b8b80040-0256-4fe4-ba50-e04a66f46592" providerId="ADAL" clId="{873515AD-9D59-4B2E-8622-7D5CA70C6293}"/>
    <pc:docChg chg="custSel modSld">
      <pc:chgData name="Tomoaki Sato" userId="b8b80040-0256-4fe4-ba50-e04a66f46592" providerId="ADAL" clId="{873515AD-9D59-4B2E-8622-7D5CA70C6293}" dt="2025-03-08T01:01:21.272" v="61" actId="554"/>
      <pc:docMkLst>
        <pc:docMk/>
      </pc:docMkLst>
      <pc:sldChg chg="addSp delSp modSp mod">
        <pc:chgData name="Tomoaki Sato" userId="b8b80040-0256-4fe4-ba50-e04a66f46592" providerId="ADAL" clId="{873515AD-9D59-4B2E-8622-7D5CA70C6293}" dt="2025-03-08T01:01:21.272" v="61" actId="554"/>
        <pc:sldMkLst>
          <pc:docMk/>
          <pc:sldMk cId="262582740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9D841-9C0A-963C-593D-57EAAD19F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B70911-C209-8379-FCC1-934B1279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7ABEB-9B98-36E9-E045-A9E640D7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C4B7BF-0C15-9491-2651-9DEE580A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2C5A69-A16D-194F-3153-4215E325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44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9F9D0F-8D44-7818-3626-B8E0A632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148C4-8895-C11C-8AC2-45B763593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4EFFFF-8691-58AC-794E-E22A97CC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A0B22-F3BD-BC62-21C6-B2F53776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327EDF-D86F-ACC9-27D3-971B75C0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91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62057F-C7CB-C662-9C35-CCB05317A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3F378F-2F90-5694-7E0B-0272481C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3FC4D-10BC-A2F9-4CD7-B71281E1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75D8E-09BD-6638-56A6-8DCDFC93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CFE30-5168-AF97-D111-ACBE51BF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01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1C7004-92BD-F9DA-CFDD-DBF07C0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E350C-E638-7F6C-99BF-D1E60A2B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E3755-D39F-A2C0-A232-8CFB0A6F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E19716-E594-45E3-0FC2-C8FAD84C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0D3C5-F6FE-48F0-731E-9CFF2C72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09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E0FB5-8161-987C-B055-07A25B81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0DFDAF-CCCA-1EB5-EB35-AC24377BE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56D92B-3B23-99BA-E814-4CD9E2E8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3E4EC-9C94-73B7-A3C1-85EC87FF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76018-5A77-7477-F1CF-0762A12C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58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C78EB-C14D-10B6-424C-3762F175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CEB11-426E-22A8-7E56-AE6F8194F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912E8-19E4-D105-1781-93238F816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B220F2-D62A-7CA7-B248-2DFA5AA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185BE0-21DF-4EB8-491A-99416E12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05EA9-3D92-C134-4D04-4EE210B6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2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CF631-8DC0-C942-7EE0-EF338642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A0ACD-3C4D-D7ED-DE5D-FE829751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C01A95-9AE6-FF52-CF27-D17BAE659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C24D76-19A4-1A84-D6F1-2950C4FD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623688-855B-4180-E3FE-28C10DF4D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32C3BF-5020-5ED2-5130-68873E41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8F2BD6-D629-7C40-014E-988CD16E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5F4B35-7737-F243-E929-5B8B4F50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96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03DBC-9542-5FC5-6545-67BA4F3F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F05DD5-23F3-2B31-8E0D-0702D994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7B5E9C-49F2-084A-DA43-CDA3EBDD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956F79F-B26B-0C1D-3450-B9F67E53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0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85B4B1-EF4E-667A-93A3-FA94BF94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C5E774-609E-27CA-C160-D56CE686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83F7ED-DC8D-8D58-D45A-C0A25412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0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AFA3D7-F824-090A-3281-3A09ABB1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BD2364-DFBE-8DDB-BE75-4E158998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251606-0BF7-8CAF-6161-4C738370D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45DEE-0D24-E54E-2421-05BE8CC6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D28D59-93F7-7F62-8584-DC1A239F7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253BD-5CAC-0D21-2A27-891D3AB6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930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02583-E212-62FB-B121-A4BF9EFD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0F6AA6-4255-29F6-285E-A4E717BA2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8F9645-A4FE-2B04-F473-9D65EE21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C2555F-AA3E-B6DF-A5C4-B2F7A030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1CD-9ED4-4F3B-B4C0-1CEA240E647B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553166-A062-BEDD-C143-DD031D45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C12E5D-545D-11C2-F5EC-9822E0B9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157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5810BD-4905-21C5-6B69-9884CB89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659EC-E701-386F-6AAF-97F13C1A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E93D27-E561-7C3D-CC8D-B2B7F1767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071CD-9ED4-4F3B-B4C0-1CEA240E647B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75089-BFAF-72BE-B538-6A43E52C3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B04B1-9E28-5B39-DB5C-1E7DCEF75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6EB5B-55A2-4DDB-8BB4-3188C4A8B8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6DC65-A1EE-5F86-6F61-65FD7DC0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DB8532F-4BA2-E6A7-82F8-70329F5CE555}"/>
              </a:ext>
            </a:extLst>
          </p:cNvPr>
          <p:cNvCxnSpPr/>
          <p:nvPr/>
        </p:nvCxnSpPr>
        <p:spPr>
          <a:xfrm>
            <a:off x="4367808" y="5157061"/>
            <a:ext cx="0" cy="288032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EA550BF-D51D-9DFE-8F56-5F6B2161F112}"/>
              </a:ext>
            </a:extLst>
          </p:cNvPr>
          <p:cNvCxnSpPr/>
          <p:nvPr/>
        </p:nvCxnSpPr>
        <p:spPr>
          <a:xfrm>
            <a:off x="8688288" y="5157061"/>
            <a:ext cx="0" cy="288032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A8BC12-FBF3-5842-CA24-216F987E5FED}"/>
              </a:ext>
            </a:extLst>
          </p:cNvPr>
          <p:cNvCxnSpPr>
            <a:cxnSpLocks/>
          </p:cNvCxnSpPr>
          <p:nvPr/>
        </p:nvCxnSpPr>
        <p:spPr>
          <a:xfrm>
            <a:off x="2207568" y="5157061"/>
            <a:ext cx="7776864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E00A1E5-D4A3-662F-045D-5C010950D464}"/>
              </a:ext>
            </a:extLst>
          </p:cNvPr>
          <p:cNvCxnSpPr/>
          <p:nvPr/>
        </p:nvCxnSpPr>
        <p:spPr>
          <a:xfrm>
            <a:off x="3503712" y="4869029"/>
            <a:ext cx="0" cy="288032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A8E4D6A-D608-90ED-8C0A-8D243014D8C8}"/>
              </a:ext>
            </a:extLst>
          </p:cNvPr>
          <p:cNvCxnSpPr/>
          <p:nvPr/>
        </p:nvCxnSpPr>
        <p:spPr>
          <a:xfrm>
            <a:off x="7824192" y="4869029"/>
            <a:ext cx="0" cy="288032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7C2BEA4-FD98-D787-C2AB-F0038560B732}"/>
              </a:ext>
            </a:extLst>
          </p:cNvPr>
          <p:cNvCxnSpPr>
            <a:cxnSpLocks/>
          </p:cNvCxnSpPr>
          <p:nvPr/>
        </p:nvCxnSpPr>
        <p:spPr>
          <a:xfrm>
            <a:off x="3503712" y="3860917"/>
            <a:ext cx="0" cy="39600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DDDD6C1-88C8-D8DD-82E0-3F55358EB5D7}"/>
              </a:ext>
            </a:extLst>
          </p:cNvPr>
          <p:cNvCxnSpPr>
            <a:cxnSpLocks/>
          </p:cNvCxnSpPr>
          <p:nvPr/>
        </p:nvCxnSpPr>
        <p:spPr>
          <a:xfrm>
            <a:off x="2207568" y="4292965"/>
            <a:ext cx="7776864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DFB53A6-D776-2B36-A783-FB193966A8D8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367808" y="3860917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A8BF986-EECA-3698-89C7-E166910F819F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8688288" y="3860917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92822BD-D14F-5B30-9C5F-1EDFB63444D4}"/>
              </a:ext>
            </a:extLst>
          </p:cNvPr>
          <p:cNvSpPr/>
          <p:nvPr/>
        </p:nvSpPr>
        <p:spPr>
          <a:xfrm>
            <a:off x="2639616" y="1628669"/>
            <a:ext cx="2592288" cy="223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8DBFF04-9852-1D91-1D0B-24762AF1C0CE}"/>
              </a:ext>
            </a:extLst>
          </p:cNvPr>
          <p:cNvSpPr/>
          <p:nvPr/>
        </p:nvSpPr>
        <p:spPr>
          <a:xfrm>
            <a:off x="4151784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eth5</a:t>
            </a:r>
            <a:endParaRPr kumimoji="1" lang="ja-JP" altLang="en-US" sz="10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5B9AD28-10A5-DACA-888A-BF1BF316237A}"/>
              </a:ext>
            </a:extLst>
          </p:cNvPr>
          <p:cNvGrpSpPr/>
          <p:nvPr/>
        </p:nvGrpSpPr>
        <p:grpSpPr>
          <a:xfrm>
            <a:off x="4151784" y="5482701"/>
            <a:ext cx="432048" cy="432049"/>
            <a:chOff x="5777764" y="5553195"/>
            <a:chExt cx="432048" cy="432049"/>
          </a:xfrm>
        </p:grpSpPr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114E699F-669D-017C-0E84-BB1F6E55EB07}"/>
                </a:ext>
              </a:extLst>
            </p:cNvPr>
            <p:cNvGrpSpPr/>
            <p:nvPr/>
          </p:nvGrpSpPr>
          <p:grpSpPr>
            <a:xfrm>
              <a:off x="5777764" y="5553195"/>
              <a:ext cx="432048" cy="432049"/>
              <a:chOff x="5447927" y="5589158"/>
              <a:chExt cx="432048" cy="432049"/>
            </a:xfrm>
          </p:grpSpPr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1972946C-4D53-DBBA-ABDB-7C70D18EBEEA}"/>
                  </a:ext>
                </a:extLst>
              </p:cNvPr>
              <p:cNvSpPr/>
              <p:nvPr/>
            </p:nvSpPr>
            <p:spPr>
              <a:xfrm>
                <a:off x="5559177" y="5589158"/>
                <a:ext cx="29939" cy="47643"/>
              </a:xfrm>
              <a:custGeom>
                <a:avLst/>
                <a:gdLst>
                  <a:gd name="connsiteX0" fmla="*/ 49891 w 49892"/>
                  <a:gd name="connsiteY0" fmla="*/ 21084 h 79396"/>
                  <a:gd name="connsiteX1" fmla="*/ 28822 w 49892"/>
                  <a:gd name="connsiteY1" fmla="*/ 0 h 79396"/>
                  <a:gd name="connsiteX2" fmla="*/ 21068 w 49892"/>
                  <a:gd name="connsiteY2" fmla="*/ 0 h 79396"/>
                  <a:gd name="connsiteX3" fmla="*/ 0 w 49892"/>
                  <a:gd name="connsiteY3" fmla="*/ 21084 h 79396"/>
                  <a:gd name="connsiteX4" fmla="*/ 0 w 49892"/>
                  <a:gd name="connsiteY4" fmla="*/ 79397 h 79396"/>
                  <a:gd name="connsiteX5" fmla="*/ 49892 w 49892"/>
                  <a:gd name="connsiteY5" fmla="*/ 79397 h 79396"/>
                  <a:gd name="connsiteX6" fmla="*/ 49892 w 49892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96">
                    <a:moveTo>
                      <a:pt x="49891" y="21084"/>
                    </a:moveTo>
                    <a:cubicBezTo>
                      <a:pt x="49891" y="9439"/>
                      <a:pt x="40452" y="0"/>
                      <a:pt x="28822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2" y="79397"/>
                    </a:lnTo>
                    <a:lnTo>
                      <a:pt x="49892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" name="フリーフォーム: 図形 22">
                <a:extLst>
                  <a:ext uri="{FF2B5EF4-FFF2-40B4-BE49-F238E27FC236}">
                    <a16:creationId xmlns:a16="http://schemas.microsoft.com/office/drawing/2014/main" id="{9216805C-4B1E-6ECC-2A3A-78BAC45B9DA6}"/>
                  </a:ext>
                </a:extLst>
              </p:cNvPr>
              <p:cNvSpPr/>
              <p:nvPr/>
            </p:nvSpPr>
            <p:spPr>
              <a:xfrm>
                <a:off x="5619053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40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2A8D8DEC-50DA-A400-6549-98DF1B9595DE}"/>
                  </a:ext>
                </a:extLst>
              </p:cNvPr>
              <p:cNvSpPr/>
              <p:nvPr/>
            </p:nvSpPr>
            <p:spPr>
              <a:xfrm>
                <a:off x="5678921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38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" name="フリーフォーム: 図形 24">
                <a:extLst>
                  <a:ext uri="{FF2B5EF4-FFF2-40B4-BE49-F238E27FC236}">
                    <a16:creationId xmlns:a16="http://schemas.microsoft.com/office/drawing/2014/main" id="{55050112-B668-1F1D-E48C-4FF59DB91757}"/>
                  </a:ext>
                </a:extLst>
              </p:cNvPr>
              <p:cNvSpPr/>
              <p:nvPr/>
            </p:nvSpPr>
            <p:spPr>
              <a:xfrm>
                <a:off x="5738788" y="5589158"/>
                <a:ext cx="29937" cy="47643"/>
              </a:xfrm>
              <a:custGeom>
                <a:avLst/>
                <a:gdLst>
                  <a:gd name="connsiteX0" fmla="*/ 49891 w 49890"/>
                  <a:gd name="connsiteY0" fmla="*/ 21084 h 79396"/>
                  <a:gd name="connsiteX1" fmla="*/ 28823 w 49890"/>
                  <a:gd name="connsiteY1" fmla="*/ 0 h 79396"/>
                  <a:gd name="connsiteX2" fmla="*/ 21068 w 49890"/>
                  <a:gd name="connsiteY2" fmla="*/ 0 h 79396"/>
                  <a:gd name="connsiteX3" fmla="*/ 0 w 49890"/>
                  <a:gd name="connsiteY3" fmla="*/ 21084 h 79396"/>
                  <a:gd name="connsiteX4" fmla="*/ 0 w 49890"/>
                  <a:gd name="connsiteY4" fmla="*/ 79397 h 79396"/>
                  <a:gd name="connsiteX5" fmla="*/ 49891 w 49890"/>
                  <a:gd name="connsiteY5" fmla="*/ 79397 h 79396"/>
                  <a:gd name="connsiteX6" fmla="*/ 49891 w 49890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96">
                    <a:moveTo>
                      <a:pt x="49891" y="21084"/>
                    </a:moveTo>
                    <a:cubicBezTo>
                      <a:pt x="49891" y="9439"/>
                      <a:pt x="40454" y="0"/>
                      <a:pt x="28823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1" y="79397"/>
                    </a:lnTo>
                    <a:lnTo>
                      <a:pt x="49891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" name="フリーフォーム: 図形 25">
                <a:extLst>
                  <a:ext uri="{FF2B5EF4-FFF2-40B4-BE49-F238E27FC236}">
                    <a16:creationId xmlns:a16="http://schemas.microsoft.com/office/drawing/2014/main" id="{B527969E-BC39-6799-FF00-18A96F077741}"/>
                  </a:ext>
                </a:extLst>
              </p:cNvPr>
              <p:cNvSpPr/>
              <p:nvPr/>
            </p:nvSpPr>
            <p:spPr>
              <a:xfrm>
                <a:off x="5559175" y="5973572"/>
                <a:ext cx="29939" cy="47635"/>
              </a:xfrm>
              <a:custGeom>
                <a:avLst/>
                <a:gdLst>
                  <a:gd name="connsiteX0" fmla="*/ 1 w 49892"/>
                  <a:gd name="connsiteY0" fmla="*/ 58299 h 79382"/>
                  <a:gd name="connsiteX1" fmla="*/ 21070 w 49892"/>
                  <a:gd name="connsiteY1" fmla="*/ 79383 h 79382"/>
                  <a:gd name="connsiteX2" fmla="*/ 28824 w 49892"/>
                  <a:gd name="connsiteY2" fmla="*/ 79383 h 79382"/>
                  <a:gd name="connsiteX3" fmla="*/ 49892 w 49892"/>
                  <a:gd name="connsiteY3" fmla="*/ 58299 h 79382"/>
                  <a:gd name="connsiteX4" fmla="*/ 49892 w 49892"/>
                  <a:gd name="connsiteY4" fmla="*/ 0 h 79382"/>
                  <a:gd name="connsiteX5" fmla="*/ 0 w 49892"/>
                  <a:gd name="connsiteY5" fmla="*/ 0 h 79382"/>
                  <a:gd name="connsiteX6" fmla="*/ 0 w 49892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82">
                    <a:moveTo>
                      <a:pt x="1" y="58299"/>
                    </a:moveTo>
                    <a:cubicBezTo>
                      <a:pt x="1" y="69945"/>
                      <a:pt x="9440" y="79383"/>
                      <a:pt x="21070" y="79383"/>
                    </a:cubicBezTo>
                    <a:lnTo>
                      <a:pt x="28824" y="79383"/>
                    </a:lnTo>
                    <a:cubicBezTo>
                      <a:pt x="40454" y="79383"/>
                      <a:pt x="49892" y="69945"/>
                      <a:pt x="49892" y="58299"/>
                    </a:cubicBezTo>
                    <a:lnTo>
                      <a:pt x="49892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" name="フリーフォーム: 図形 26">
                <a:extLst>
                  <a:ext uri="{FF2B5EF4-FFF2-40B4-BE49-F238E27FC236}">
                    <a16:creationId xmlns:a16="http://schemas.microsoft.com/office/drawing/2014/main" id="{C727E3F1-0A60-B41C-2734-EA2E092FEDA4}"/>
                  </a:ext>
                </a:extLst>
              </p:cNvPr>
              <p:cNvSpPr/>
              <p:nvPr/>
            </p:nvSpPr>
            <p:spPr>
              <a:xfrm>
                <a:off x="5619053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41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" name="フリーフォーム: 図形 27">
                <a:extLst>
                  <a:ext uri="{FF2B5EF4-FFF2-40B4-BE49-F238E27FC236}">
                    <a16:creationId xmlns:a16="http://schemas.microsoft.com/office/drawing/2014/main" id="{2017E32D-A92F-4279-B714-F71D2649315D}"/>
                  </a:ext>
                </a:extLst>
              </p:cNvPr>
              <p:cNvSpPr/>
              <p:nvPr/>
            </p:nvSpPr>
            <p:spPr>
              <a:xfrm>
                <a:off x="5678920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38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" name="フリーフォーム: 図形 28">
                <a:extLst>
                  <a:ext uri="{FF2B5EF4-FFF2-40B4-BE49-F238E27FC236}">
                    <a16:creationId xmlns:a16="http://schemas.microsoft.com/office/drawing/2014/main" id="{9A329FAC-5701-E52B-5A62-B9D5D4C09D33}"/>
                  </a:ext>
                </a:extLst>
              </p:cNvPr>
              <p:cNvSpPr/>
              <p:nvPr/>
            </p:nvSpPr>
            <p:spPr>
              <a:xfrm>
                <a:off x="5738788" y="5973572"/>
                <a:ext cx="29937" cy="47635"/>
              </a:xfrm>
              <a:custGeom>
                <a:avLst/>
                <a:gdLst>
                  <a:gd name="connsiteX0" fmla="*/ 0 w 49890"/>
                  <a:gd name="connsiteY0" fmla="*/ 58299 h 79382"/>
                  <a:gd name="connsiteX1" fmla="*/ 21068 w 49890"/>
                  <a:gd name="connsiteY1" fmla="*/ 79383 h 79382"/>
                  <a:gd name="connsiteX2" fmla="*/ 28823 w 49890"/>
                  <a:gd name="connsiteY2" fmla="*/ 79383 h 79382"/>
                  <a:gd name="connsiteX3" fmla="*/ 49891 w 49890"/>
                  <a:gd name="connsiteY3" fmla="*/ 58299 h 79382"/>
                  <a:gd name="connsiteX4" fmla="*/ 49891 w 49890"/>
                  <a:gd name="connsiteY4" fmla="*/ 0 h 79382"/>
                  <a:gd name="connsiteX5" fmla="*/ 0 w 49890"/>
                  <a:gd name="connsiteY5" fmla="*/ 0 h 79382"/>
                  <a:gd name="connsiteX6" fmla="*/ 0 w 49890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82">
                    <a:moveTo>
                      <a:pt x="0" y="58299"/>
                    </a:moveTo>
                    <a:cubicBezTo>
                      <a:pt x="0" y="69945"/>
                      <a:pt x="9437" y="79383"/>
                      <a:pt x="21068" y="79383"/>
                    </a:cubicBezTo>
                    <a:lnTo>
                      <a:pt x="28823" y="79383"/>
                    </a:lnTo>
                    <a:cubicBezTo>
                      <a:pt x="40454" y="79383"/>
                      <a:pt x="49891" y="69945"/>
                      <a:pt x="49891" y="58299"/>
                    </a:cubicBezTo>
                    <a:lnTo>
                      <a:pt x="49891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0" name="フリーフォーム: 図形 29">
                <a:extLst>
                  <a:ext uri="{FF2B5EF4-FFF2-40B4-BE49-F238E27FC236}">
                    <a16:creationId xmlns:a16="http://schemas.microsoft.com/office/drawing/2014/main" id="{2E8F34EE-CB75-5A96-8574-C4E09CFC9BA0}"/>
                  </a:ext>
                </a:extLst>
              </p:cNvPr>
              <p:cNvSpPr/>
              <p:nvPr/>
            </p:nvSpPr>
            <p:spPr>
              <a:xfrm>
                <a:off x="5832341" y="5700407"/>
                <a:ext cx="47634" cy="29937"/>
              </a:xfrm>
              <a:custGeom>
                <a:avLst/>
                <a:gdLst>
                  <a:gd name="connsiteX0" fmla="*/ 58314 w 79381"/>
                  <a:gd name="connsiteY0" fmla="*/ 0 h 49890"/>
                  <a:gd name="connsiteX1" fmla="*/ 0 w 79381"/>
                  <a:gd name="connsiteY1" fmla="*/ 0 h 49890"/>
                  <a:gd name="connsiteX2" fmla="*/ 0 w 79381"/>
                  <a:gd name="connsiteY2" fmla="*/ 49891 h 49890"/>
                  <a:gd name="connsiteX3" fmla="*/ 58313 w 79381"/>
                  <a:gd name="connsiteY3" fmla="*/ 49891 h 49890"/>
                  <a:gd name="connsiteX4" fmla="*/ 79381 w 79381"/>
                  <a:gd name="connsiteY4" fmla="*/ 28807 h 49890"/>
                  <a:gd name="connsiteX5" fmla="*/ 79381 w 79381"/>
                  <a:gd name="connsiteY5" fmla="*/ 21083 h 49890"/>
                  <a:gd name="connsiteX6" fmla="*/ 58314 w 79381"/>
                  <a:gd name="connsiteY6" fmla="*/ 0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0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1"/>
                    </a:lnTo>
                    <a:lnTo>
                      <a:pt x="58313" y="49891"/>
                    </a:lnTo>
                    <a:cubicBezTo>
                      <a:pt x="69943" y="49891"/>
                      <a:pt x="79381" y="40452"/>
                      <a:pt x="79381" y="28807"/>
                    </a:cubicBezTo>
                    <a:lnTo>
                      <a:pt x="79381" y="21083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" name="フリーフォーム: 図形 30">
                <a:extLst>
                  <a:ext uri="{FF2B5EF4-FFF2-40B4-BE49-F238E27FC236}">
                    <a16:creationId xmlns:a16="http://schemas.microsoft.com/office/drawing/2014/main" id="{127C96C3-2369-007A-EDD9-5774DC774F94}"/>
                  </a:ext>
                </a:extLst>
              </p:cNvPr>
              <p:cNvSpPr/>
              <p:nvPr/>
            </p:nvSpPr>
            <p:spPr>
              <a:xfrm>
                <a:off x="5832341" y="5760284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808 h 49876"/>
                  <a:gd name="connsiteX5" fmla="*/ 79381 w 79381"/>
                  <a:gd name="connsiteY5" fmla="*/ 21083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38"/>
                      <a:pt x="79381" y="28808"/>
                    </a:cubicBezTo>
                    <a:lnTo>
                      <a:pt x="79381" y="21083"/>
                    </a:lnTo>
                    <a:cubicBezTo>
                      <a:pt x="79383" y="9437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2" name="フリーフォーム: 図形 31">
                <a:extLst>
                  <a:ext uri="{FF2B5EF4-FFF2-40B4-BE49-F238E27FC236}">
                    <a16:creationId xmlns:a16="http://schemas.microsoft.com/office/drawing/2014/main" id="{8DBCB4ED-D356-6B19-546E-6D9F7868FA5B}"/>
                  </a:ext>
                </a:extLst>
              </p:cNvPr>
              <p:cNvSpPr/>
              <p:nvPr/>
            </p:nvSpPr>
            <p:spPr>
              <a:xfrm>
                <a:off x="5832341" y="5820152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794 h 49876"/>
                  <a:gd name="connsiteX5" fmla="*/ 79381 w 79381"/>
                  <a:gd name="connsiteY5" fmla="*/ 21068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40"/>
                      <a:pt x="79381" y="28794"/>
                    </a:cubicBezTo>
                    <a:lnTo>
                      <a:pt x="79381" y="21068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3" name="フリーフォーム: 図形 32">
                <a:extLst>
                  <a:ext uri="{FF2B5EF4-FFF2-40B4-BE49-F238E27FC236}">
                    <a16:creationId xmlns:a16="http://schemas.microsoft.com/office/drawing/2014/main" id="{A58DCF23-3A90-2CD7-E853-FD659D995DAF}"/>
                  </a:ext>
                </a:extLst>
              </p:cNvPr>
              <p:cNvSpPr/>
              <p:nvPr/>
            </p:nvSpPr>
            <p:spPr>
              <a:xfrm>
                <a:off x="5832341" y="5880019"/>
                <a:ext cx="47634" cy="29939"/>
              </a:xfrm>
              <a:custGeom>
                <a:avLst/>
                <a:gdLst>
                  <a:gd name="connsiteX0" fmla="*/ 58314 w 79381"/>
                  <a:gd name="connsiteY0" fmla="*/ 0 h 49892"/>
                  <a:gd name="connsiteX1" fmla="*/ 0 w 79381"/>
                  <a:gd name="connsiteY1" fmla="*/ 0 h 49892"/>
                  <a:gd name="connsiteX2" fmla="*/ 0 w 79381"/>
                  <a:gd name="connsiteY2" fmla="*/ 49892 h 49892"/>
                  <a:gd name="connsiteX3" fmla="*/ 58313 w 79381"/>
                  <a:gd name="connsiteY3" fmla="*/ 49892 h 49892"/>
                  <a:gd name="connsiteX4" fmla="*/ 79381 w 79381"/>
                  <a:gd name="connsiteY4" fmla="*/ 28808 h 49892"/>
                  <a:gd name="connsiteX5" fmla="*/ 79381 w 79381"/>
                  <a:gd name="connsiteY5" fmla="*/ 21084 h 49892"/>
                  <a:gd name="connsiteX6" fmla="*/ 58314 w 79381"/>
                  <a:gd name="connsiteY6" fmla="*/ 0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2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2"/>
                    </a:lnTo>
                    <a:lnTo>
                      <a:pt x="58313" y="49892"/>
                    </a:lnTo>
                    <a:cubicBezTo>
                      <a:pt x="69943" y="49892"/>
                      <a:pt x="79381" y="40454"/>
                      <a:pt x="79381" y="28808"/>
                    </a:cubicBezTo>
                    <a:lnTo>
                      <a:pt x="79381" y="21084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4" name="フリーフォーム: 図形 33">
                <a:extLst>
                  <a:ext uri="{FF2B5EF4-FFF2-40B4-BE49-F238E27FC236}">
                    <a16:creationId xmlns:a16="http://schemas.microsoft.com/office/drawing/2014/main" id="{3279F574-897A-E284-EC5D-179807A06BE4}"/>
                  </a:ext>
                </a:extLst>
              </p:cNvPr>
              <p:cNvSpPr/>
              <p:nvPr/>
            </p:nvSpPr>
            <p:spPr>
              <a:xfrm>
                <a:off x="5447927" y="5700408"/>
                <a:ext cx="47643" cy="29937"/>
              </a:xfrm>
              <a:custGeom>
                <a:avLst/>
                <a:gdLst>
                  <a:gd name="connsiteX0" fmla="*/ 0 w 79396"/>
                  <a:gd name="connsiteY0" fmla="*/ 21082 h 49890"/>
                  <a:gd name="connsiteX1" fmla="*/ 0 w 79396"/>
                  <a:gd name="connsiteY1" fmla="*/ 28807 h 49890"/>
                  <a:gd name="connsiteX2" fmla="*/ 21068 w 79396"/>
                  <a:gd name="connsiteY2" fmla="*/ 49891 h 49890"/>
                  <a:gd name="connsiteX3" fmla="*/ 79397 w 79396"/>
                  <a:gd name="connsiteY3" fmla="*/ 49891 h 49890"/>
                  <a:gd name="connsiteX4" fmla="*/ 79397 w 79396"/>
                  <a:gd name="connsiteY4" fmla="*/ 0 h 49890"/>
                  <a:gd name="connsiteX5" fmla="*/ 21068 w 79396"/>
                  <a:gd name="connsiteY5" fmla="*/ 0 h 49890"/>
                  <a:gd name="connsiteX6" fmla="*/ 0 w 79396"/>
                  <a:gd name="connsiteY6" fmla="*/ 21082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0">
                    <a:moveTo>
                      <a:pt x="0" y="21082"/>
                    </a:moveTo>
                    <a:lnTo>
                      <a:pt x="0" y="28807"/>
                    </a:lnTo>
                    <a:cubicBezTo>
                      <a:pt x="0" y="40452"/>
                      <a:pt x="9439" y="49891"/>
                      <a:pt x="21068" y="49891"/>
                    </a:cubicBezTo>
                    <a:lnTo>
                      <a:pt x="79397" y="49891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2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5" name="フリーフォーム: 図形 34">
                <a:extLst>
                  <a:ext uri="{FF2B5EF4-FFF2-40B4-BE49-F238E27FC236}">
                    <a16:creationId xmlns:a16="http://schemas.microsoft.com/office/drawing/2014/main" id="{D904F99B-652E-FA27-70C1-C789271696BC}"/>
                  </a:ext>
                </a:extLst>
              </p:cNvPr>
              <p:cNvSpPr/>
              <p:nvPr/>
            </p:nvSpPr>
            <p:spPr>
              <a:xfrm>
                <a:off x="5447927" y="5760284"/>
                <a:ext cx="47643" cy="29929"/>
              </a:xfrm>
              <a:custGeom>
                <a:avLst/>
                <a:gdLst>
                  <a:gd name="connsiteX0" fmla="*/ 0 w 79396"/>
                  <a:gd name="connsiteY0" fmla="*/ 21083 h 49876"/>
                  <a:gd name="connsiteX1" fmla="*/ 0 w 79396"/>
                  <a:gd name="connsiteY1" fmla="*/ 28808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83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83"/>
                    </a:moveTo>
                    <a:lnTo>
                      <a:pt x="0" y="28808"/>
                    </a:lnTo>
                    <a:cubicBezTo>
                      <a:pt x="0" y="40438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7"/>
                      <a:pt x="0" y="21083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D3FD2CFF-3F9F-D726-B274-5044426B15BB}"/>
                  </a:ext>
                </a:extLst>
              </p:cNvPr>
              <p:cNvSpPr/>
              <p:nvPr/>
            </p:nvSpPr>
            <p:spPr>
              <a:xfrm>
                <a:off x="5447927" y="5820152"/>
                <a:ext cx="47643" cy="29929"/>
              </a:xfrm>
              <a:custGeom>
                <a:avLst/>
                <a:gdLst>
                  <a:gd name="connsiteX0" fmla="*/ 0 w 79396"/>
                  <a:gd name="connsiteY0" fmla="*/ 21068 h 49876"/>
                  <a:gd name="connsiteX1" fmla="*/ 0 w 79396"/>
                  <a:gd name="connsiteY1" fmla="*/ 28794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68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68"/>
                    </a:moveTo>
                    <a:lnTo>
                      <a:pt x="0" y="28794"/>
                    </a:lnTo>
                    <a:cubicBezTo>
                      <a:pt x="0" y="40440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9"/>
                      <a:pt x="0" y="21068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" name="フリーフォーム: 図形 36">
                <a:extLst>
                  <a:ext uri="{FF2B5EF4-FFF2-40B4-BE49-F238E27FC236}">
                    <a16:creationId xmlns:a16="http://schemas.microsoft.com/office/drawing/2014/main" id="{1EE3923A-9272-B464-09DE-E2ADC70F9883}"/>
                  </a:ext>
                </a:extLst>
              </p:cNvPr>
              <p:cNvSpPr/>
              <p:nvPr/>
            </p:nvSpPr>
            <p:spPr>
              <a:xfrm>
                <a:off x="5447927" y="5880020"/>
                <a:ext cx="47643" cy="29939"/>
              </a:xfrm>
              <a:custGeom>
                <a:avLst/>
                <a:gdLst>
                  <a:gd name="connsiteX0" fmla="*/ 0 w 79396"/>
                  <a:gd name="connsiteY0" fmla="*/ 21084 h 49892"/>
                  <a:gd name="connsiteX1" fmla="*/ 0 w 79396"/>
                  <a:gd name="connsiteY1" fmla="*/ 28808 h 49892"/>
                  <a:gd name="connsiteX2" fmla="*/ 21068 w 79396"/>
                  <a:gd name="connsiteY2" fmla="*/ 49892 h 49892"/>
                  <a:gd name="connsiteX3" fmla="*/ 79397 w 79396"/>
                  <a:gd name="connsiteY3" fmla="*/ 49892 h 49892"/>
                  <a:gd name="connsiteX4" fmla="*/ 79397 w 79396"/>
                  <a:gd name="connsiteY4" fmla="*/ 0 h 49892"/>
                  <a:gd name="connsiteX5" fmla="*/ 21068 w 79396"/>
                  <a:gd name="connsiteY5" fmla="*/ 0 h 49892"/>
                  <a:gd name="connsiteX6" fmla="*/ 0 w 79396"/>
                  <a:gd name="connsiteY6" fmla="*/ 21084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2">
                    <a:moveTo>
                      <a:pt x="0" y="21084"/>
                    </a:moveTo>
                    <a:lnTo>
                      <a:pt x="0" y="28808"/>
                    </a:lnTo>
                    <a:cubicBezTo>
                      <a:pt x="0" y="40454"/>
                      <a:pt x="9439" y="49892"/>
                      <a:pt x="21068" y="49892"/>
                    </a:cubicBezTo>
                    <a:lnTo>
                      <a:pt x="79397" y="49892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4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" name="フリーフォーム: 図形 37">
                <a:extLst>
                  <a:ext uri="{FF2B5EF4-FFF2-40B4-BE49-F238E27FC236}">
                    <a16:creationId xmlns:a16="http://schemas.microsoft.com/office/drawing/2014/main" id="{84FE2C2B-6F21-AEC1-326C-4A2871BDF48F}"/>
                  </a:ext>
                </a:extLst>
              </p:cNvPr>
              <p:cNvSpPr/>
              <p:nvPr/>
            </p:nvSpPr>
            <p:spPr>
              <a:xfrm>
                <a:off x="5514278" y="5655509"/>
                <a:ext cx="299356" cy="299357"/>
              </a:xfrm>
              <a:custGeom>
                <a:avLst/>
                <a:gdLst>
                  <a:gd name="connsiteX0" fmla="*/ 0 w 498870"/>
                  <a:gd name="connsiteY0" fmla="*/ 0 h 498871"/>
                  <a:gd name="connsiteX1" fmla="*/ 498870 w 498870"/>
                  <a:gd name="connsiteY1" fmla="*/ 0 h 498871"/>
                  <a:gd name="connsiteX2" fmla="*/ 498870 w 498870"/>
                  <a:gd name="connsiteY2" fmla="*/ 498871 h 498871"/>
                  <a:gd name="connsiteX3" fmla="*/ 0 w 498870"/>
                  <a:gd name="connsiteY3" fmla="*/ 498871 h 498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8870" h="498871">
                    <a:moveTo>
                      <a:pt x="0" y="0"/>
                    </a:moveTo>
                    <a:lnTo>
                      <a:pt x="498870" y="0"/>
                    </a:lnTo>
                    <a:lnTo>
                      <a:pt x="498870" y="498871"/>
                    </a:lnTo>
                    <a:lnTo>
                      <a:pt x="0" y="498871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E8AB5E52-0F84-4A25-F6DB-7DCA2667113A}"/>
                </a:ext>
              </a:extLst>
            </p:cNvPr>
            <p:cNvSpPr txBox="1"/>
            <p:nvPr/>
          </p:nvSpPr>
          <p:spPr>
            <a:xfrm>
              <a:off x="5879975" y="5707664"/>
              <a:ext cx="22762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ja-JP" sz="800" b="1" dirty="0">
                  <a:solidFill>
                    <a:schemeClr val="bg1"/>
                  </a:solidFill>
                </a:rPr>
                <a:t>BMC</a:t>
              </a:r>
              <a:endParaRPr kumimoji="1" lang="ja-JP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1A1924C-1EC1-DE04-1E07-6C5315CA81EE}"/>
              </a:ext>
            </a:extLst>
          </p:cNvPr>
          <p:cNvGrpSpPr/>
          <p:nvPr/>
        </p:nvGrpSpPr>
        <p:grpSpPr>
          <a:xfrm>
            <a:off x="8472264" y="5482701"/>
            <a:ext cx="432048" cy="432049"/>
            <a:chOff x="5777764" y="5553195"/>
            <a:chExt cx="432048" cy="432049"/>
          </a:xfrm>
        </p:grpSpPr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F3362ECB-23F0-A712-BA0B-6E1872903943}"/>
                </a:ext>
              </a:extLst>
            </p:cNvPr>
            <p:cNvGrpSpPr/>
            <p:nvPr/>
          </p:nvGrpSpPr>
          <p:grpSpPr>
            <a:xfrm>
              <a:off x="5777764" y="5553195"/>
              <a:ext cx="432048" cy="432049"/>
              <a:chOff x="5447927" y="5589158"/>
              <a:chExt cx="432048" cy="432049"/>
            </a:xfrm>
          </p:grpSpPr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B4C17C3E-85A5-1DF8-6E8B-5A22098D2C4A}"/>
                  </a:ext>
                </a:extLst>
              </p:cNvPr>
              <p:cNvSpPr/>
              <p:nvPr/>
            </p:nvSpPr>
            <p:spPr>
              <a:xfrm>
                <a:off x="5559177" y="5589158"/>
                <a:ext cx="29939" cy="47643"/>
              </a:xfrm>
              <a:custGeom>
                <a:avLst/>
                <a:gdLst>
                  <a:gd name="connsiteX0" fmla="*/ 49891 w 49892"/>
                  <a:gd name="connsiteY0" fmla="*/ 21084 h 79396"/>
                  <a:gd name="connsiteX1" fmla="*/ 28822 w 49892"/>
                  <a:gd name="connsiteY1" fmla="*/ 0 h 79396"/>
                  <a:gd name="connsiteX2" fmla="*/ 21068 w 49892"/>
                  <a:gd name="connsiteY2" fmla="*/ 0 h 79396"/>
                  <a:gd name="connsiteX3" fmla="*/ 0 w 49892"/>
                  <a:gd name="connsiteY3" fmla="*/ 21084 h 79396"/>
                  <a:gd name="connsiteX4" fmla="*/ 0 w 49892"/>
                  <a:gd name="connsiteY4" fmla="*/ 79397 h 79396"/>
                  <a:gd name="connsiteX5" fmla="*/ 49892 w 49892"/>
                  <a:gd name="connsiteY5" fmla="*/ 79397 h 79396"/>
                  <a:gd name="connsiteX6" fmla="*/ 49892 w 49892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96">
                    <a:moveTo>
                      <a:pt x="49891" y="21084"/>
                    </a:moveTo>
                    <a:cubicBezTo>
                      <a:pt x="49891" y="9439"/>
                      <a:pt x="40452" y="0"/>
                      <a:pt x="28822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2" y="79397"/>
                    </a:lnTo>
                    <a:lnTo>
                      <a:pt x="49892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3FE1F761-C727-7399-B55C-BBC040DE0377}"/>
                  </a:ext>
                </a:extLst>
              </p:cNvPr>
              <p:cNvSpPr/>
              <p:nvPr/>
            </p:nvSpPr>
            <p:spPr>
              <a:xfrm>
                <a:off x="5619053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40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776A53CC-F09C-D584-40C2-DD7A6B5997BA}"/>
                  </a:ext>
                </a:extLst>
              </p:cNvPr>
              <p:cNvSpPr/>
              <p:nvPr/>
            </p:nvSpPr>
            <p:spPr>
              <a:xfrm>
                <a:off x="5678921" y="5589158"/>
                <a:ext cx="29929" cy="47643"/>
              </a:xfrm>
              <a:custGeom>
                <a:avLst/>
                <a:gdLst>
                  <a:gd name="connsiteX0" fmla="*/ 49877 w 49876"/>
                  <a:gd name="connsiteY0" fmla="*/ 21084 h 79396"/>
                  <a:gd name="connsiteX1" fmla="*/ 28808 w 49876"/>
                  <a:gd name="connsiteY1" fmla="*/ 0 h 79396"/>
                  <a:gd name="connsiteX2" fmla="*/ 21068 w 49876"/>
                  <a:gd name="connsiteY2" fmla="*/ 0 h 79396"/>
                  <a:gd name="connsiteX3" fmla="*/ 0 w 49876"/>
                  <a:gd name="connsiteY3" fmla="*/ 21084 h 79396"/>
                  <a:gd name="connsiteX4" fmla="*/ 0 w 49876"/>
                  <a:gd name="connsiteY4" fmla="*/ 79397 h 79396"/>
                  <a:gd name="connsiteX5" fmla="*/ 49877 w 49876"/>
                  <a:gd name="connsiteY5" fmla="*/ 79397 h 79396"/>
                  <a:gd name="connsiteX6" fmla="*/ 49877 w 49876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96">
                    <a:moveTo>
                      <a:pt x="49877" y="21084"/>
                    </a:moveTo>
                    <a:cubicBezTo>
                      <a:pt x="49877" y="9439"/>
                      <a:pt x="40438" y="0"/>
                      <a:pt x="28808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77" y="79397"/>
                    </a:lnTo>
                    <a:lnTo>
                      <a:pt x="49877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C889534A-A321-DE05-2A61-E39F6BB05F18}"/>
                  </a:ext>
                </a:extLst>
              </p:cNvPr>
              <p:cNvSpPr/>
              <p:nvPr/>
            </p:nvSpPr>
            <p:spPr>
              <a:xfrm>
                <a:off x="5738788" y="5589158"/>
                <a:ext cx="29937" cy="47643"/>
              </a:xfrm>
              <a:custGeom>
                <a:avLst/>
                <a:gdLst>
                  <a:gd name="connsiteX0" fmla="*/ 49891 w 49890"/>
                  <a:gd name="connsiteY0" fmla="*/ 21084 h 79396"/>
                  <a:gd name="connsiteX1" fmla="*/ 28823 w 49890"/>
                  <a:gd name="connsiteY1" fmla="*/ 0 h 79396"/>
                  <a:gd name="connsiteX2" fmla="*/ 21068 w 49890"/>
                  <a:gd name="connsiteY2" fmla="*/ 0 h 79396"/>
                  <a:gd name="connsiteX3" fmla="*/ 0 w 49890"/>
                  <a:gd name="connsiteY3" fmla="*/ 21084 h 79396"/>
                  <a:gd name="connsiteX4" fmla="*/ 0 w 49890"/>
                  <a:gd name="connsiteY4" fmla="*/ 79397 h 79396"/>
                  <a:gd name="connsiteX5" fmla="*/ 49891 w 49890"/>
                  <a:gd name="connsiteY5" fmla="*/ 79397 h 79396"/>
                  <a:gd name="connsiteX6" fmla="*/ 49891 w 49890"/>
                  <a:gd name="connsiteY6" fmla="*/ 21084 h 79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96">
                    <a:moveTo>
                      <a:pt x="49891" y="21084"/>
                    </a:moveTo>
                    <a:cubicBezTo>
                      <a:pt x="49891" y="9439"/>
                      <a:pt x="40454" y="0"/>
                      <a:pt x="28823" y="0"/>
                    </a:cubicBezTo>
                    <a:lnTo>
                      <a:pt x="21068" y="0"/>
                    </a:lnTo>
                    <a:cubicBezTo>
                      <a:pt x="9439" y="0"/>
                      <a:pt x="0" y="9439"/>
                      <a:pt x="0" y="21084"/>
                    </a:cubicBezTo>
                    <a:lnTo>
                      <a:pt x="0" y="79397"/>
                    </a:lnTo>
                    <a:lnTo>
                      <a:pt x="49891" y="79397"/>
                    </a:lnTo>
                    <a:lnTo>
                      <a:pt x="49891" y="21084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6" name="フリーフォーム: 図形 45">
                <a:extLst>
                  <a:ext uri="{FF2B5EF4-FFF2-40B4-BE49-F238E27FC236}">
                    <a16:creationId xmlns:a16="http://schemas.microsoft.com/office/drawing/2014/main" id="{9C0BAE97-7DAB-1188-355F-4BC050B8CB1F}"/>
                  </a:ext>
                </a:extLst>
              </p:cNvPr>
              <p:cNvSpPr/>
              <p:nvPr/>
            </p:nvSpPr>
            <p:spPr>
              <a:xfrm>
                <a:off x="5559175" y="5973572"/>
                <a:ext cx="29939" cy="47635"/>
              </a:xfrm>
              <a:custGeom>
                <a:avLst/>
                <a:gdLst>
                  <a:gd name="connsiteX0" fmla="*/ 1 w 49892"/>
                  <a:gd name="connsiteY0" fmla="*/ 58299 h 79382"/>
                  <a:gd name="connsiteX1" fmla="*/ 21070 w 49892"/>
                  <a:gd name="connsiteY1" fmla="*/ 79383 h 79382"/>
                  <a:gd name="connsiteX2" fmla="*/ 28824 w 49892"/>
                  <a:gd name="connsiteY2" fmla="*/ 79383 h 79382"/>
                  <a:gd name="connsiteX3" fmla="*/ 49892 w 49892"/>
                  <a:gd name="connsiteY3" fmla="*/ 58299 h 79382"/>
                  <a:gd name="connsiteX4" fmla="*/ 49892 w 49892"/>
                  <a:gd name="connsiteY4" fmla="*/ 0 h 79382"/>
                  <a:gd name="connsiteX5" fmla="*/ 0 w 49892"/>
                  <a:gd name="connsiteY5" fmla="*/ 0 h 79382"/>
                  <a:gd name="connsiteX6" fmla="*/ 0 w 49892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2" h="79382">
                    <a:moveTo>
                      <a:pt x="1" y="58299"/>
                    </a:moveTo>
                    <a:cubicBezTo>
                      <a:pt x="1" y="69945"/>
                      <a:pt x="9440" y="79383"/>
                      <a:pt x="21070" y="79383"/>
                    </a:cubicBezTo>
                    <a:lnTo>
                      <a:pt x="28824" y="79383"/>
                    </a:lnTo>
                    <a:cubicBezTo>
                      <a:pt x="40454" y="79383"/>
                      <a:pt x="49892" y="69945"/>
                      <a:pt x="49892" y="58299"/>
                    </a:cubicBezTo>
                    <a:lnTo>
                      <a:pt x="49892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7" name="フリーフォーム: 図形 46">
                <a:extLst>
                  <a:ext uri="{FF2B5EF4-FFF2-40B4-BE49-F238E27FC236}">
                    <a16:creationId xmlns:a16="http://schemas.microsoft.com/office/drawing/2014/main" id="{C624C5B8-8CF6-8DD6-E49D-90BBDC580009}"/>
                  </a:ext>
                </a:extLst>
              </p:cNvPr>
              <p:cNvSpPr/>
              <p:nvPr/>
            </p:nvSpPr>
            <p:spPr>
              <a:xfrm>
                <a:off x="5619053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41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8" name="フリーフォーム: 図形 47">
                <a:extLst>
                  <a:ext uri="{FF2B5EF4-FFF2-40B4-BE49-F238E27FC236}">
                    <a16:creationId xmlns:a16="http://schemas.microsoft.com/office/drawing/2014/main" id="{C7E34902-D911-78C1-8FF4-ADC999DFCEAE}"/>
                  </a:ext>
                </a:extLst>
              </p:cNvPr>
              <p:cNvSpPr/>
              <p:nvPr/>
            </p:nvSpPr>
            <p:spPr>
              <a:xfrm>
                <a:off x="5678920" y="5973572"/>
                <a:ext cx="29929" cy="47635"/>
              </a:xfrm>
              <a:custGeom>
                <a:avLst/>
                <a:gdLst>
                  <a:gd name="connsiteX0" fmla="*/ 0 w 49876"/>
                  <a:gd name="connsiteY0" fmla="*/ 58299 h 79382"/>
                  <a:gd name="connsiteX1" fmla="*/ 21068 w 49876"/>
                  <a:gd name="connsiteY1" fmla="*/ 79383 h 79382"/>
                  <a:gd name="connsiteX2" fmla="*/ 28808 w 49876"/>
                  <a:gd name="connsiteY2" fmla="*/ 79383 h 79382"/>
                  <a:gd name="connsiteX3" fmla="*/ 49877 w 49876"/>
                  <a:gd name="connsiteY3" fmla="*/ 58299 h 79382"/>
                  <a:gd name="connsiteX4" fmla="*/ 49877 w 49876"/>
                  <a:gd name="connsiteY4" fmla="*/ 0 h 79382"/>
                  <a:gd name="connsiteX5" fmla="*/ 0 w 49876"/>
                  <a:gd name="connsiteY5" fmla="*/ 0 h 79382"/>
                  <a:gd name="connsiteX6" fmla="*/ 0 w 49876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76" h="79382">
                    <a:moveTo>
                      <a:pt x="0" y="58299"/>
                    </a:moveTo>
                    <a:cubicBezTo>
                      <a:pt x="0" y="69945"/>
                      <a:pt x="9439" y="79383"/>
                      <a:pt x="21068" y="79383"/>
                    </a:cubicBezTo>
                    <a:lnTo>
                      <a:pt x="28808" y="79383"/>
                    </a:lnTo>
                    <a:cubicBezTo>
                      <a:pt x="40438" y="79383"/>
                      <a:pt x="49877" y="69945"/>
                      <a:pt x="49877" y="58299"/>
                    </a:cubicBezTo>
                    <a:lnTo>
                      <a:pt x="49877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0404508E-F8E2-C97C-9BD4-BDA8576ADA19}"/>
                  </a:ext>
                </a:extLst>
              </p:cNvPr>
              <p:cNvSpPr/>
              <p:nvPr/>
            </p:nvSpPr>
            <p:spPr>
              <a:xfrm>
                <a:off x="5738788" y="5973572"/>
                <a:ext cx="29937" cy="47635"/>
              </a:xfrm>
              <a:custGeom>
                <a:avLst/>
                <a:gdLst>
                  <a:gd name="connsiteX0" fmla="*/ 0 w 49890"/>
                  <a:gd name="connsiteY0" fmla="*/ 58299 h 79382"/>
                  <a:gd name="connsiteX1" fmla="*/ 21068 w 49890"/>
                  <a:gd name="connsiteY1" fmla="*/ 79383 h 79382"/>
                  <a:gd name="connsiteX2" fmla="*/ 28823 w 49890"/>
                  <a:gd name="connsiteY2" fmla="*/ 79383 h 79382"/>
                  <a:gd name="connsiteX3" fmla="*/ 49891 w 49890"/>
                  <a:gd name="connsiteY3" fmla="*/ 58299 h 79382"/>
                  <a:gd name="connsiteX4" fmla="*/ 49891 w 49890"/>
                  <a:gd name="connsiteY4" fmla="*/ 0 h 79382"/>
                  <a:gd name="connsiteX5" fmla="*/ 0 w 49890"/>
                  <a:gd name="connsiteY5" fmla="*/ 0 h 79382"/>
                  <a:gd name="connsiteX6" fmla="*/ 0 w 49890"/>
                  <a:gd name="connsiteY6" fmla="*/ 58299 h 79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890" h="79382">
                    <a:moveTo>
                      <a:pt x="0" y="58299"/>
                    </a:moveTo>
                    <a:cubicBezTo>
                      <a:pt x="0" y="69945"/>
                      <a:pt x="9437" y="79383"/>
                      <a:pt x="21068" y="79383"/>
                    </a:cubicBezTo>
                    <a:lnTo>
                      <a:pt x="28823" y="79383"/>
                    </a:lnTo>
                    <a:cubicBezTo>
                      <a:pt x="40454" y="79383"/>
                      <a:pt x="49891" y="69945"/>
                      <a:pt x="49891" y="58299"/>
                    </a:cubicBezTo>
                    <a:lnTo>
                      <a:pt x="49891" y="0"/>
                    </a:lnTo>
                    <a:lnTo>
                      <a:pt x="0" y="0"/>
                    </a:lnTo>
                    <a:lnTo>
                      <a:pt x="0" y="58299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43F974AA-8C8B-9FBF-BCBA-A588A2D8818B}"/>
                  </a:ext>
                </a:extLst>
              </p:cNvPr>
              <p:cNvSpPr/>
              <p:nvPr/>
            </p:nvSpPr>
            <p:spPr>
              <a:xfrm>
                <a:off x="5832341" y="5700407"/>
                <a:ext cx="47634" cy="29937"/>
              </a:xfrm>
              <a:custGeom>
                <a:avLst/>
                <a:gdLst>
                  <a:gd name="connsiteX0" fmla="*/ 58314 w 79381"/>
                  <a:gd name="connsiteY0" fmla="*/ 0 h 49890"/>
                  <a:gd name="connsiteX1" fmla="*/ 0 w 79381"/>
                  <a:gd name="connsiteY1" fmla="*/ 0 h 49890"/>
                  <a:gd name="connsiteX2" fmla="*/ 0 w 79381"/>
                  <a:gd name="connsiteY2" fmla="*/ 49891 h 49890"/>
                  <a:gd name="connsiteX3" fmla="*/ 58313 w 79381"/>
                  <a:gd name="connsiteY3" fmla="*/ 49891 h 49890"/>
                  <a:gd name="connsiteX4" fmla="*/ 79381 w 79381"/>
                  <a:gd name="connsiteY4" fmla="*/ 28807 h 49890"/>
                  <a:gd name="connsiteX5" fmla="*/ 79381 w 79381"/>
                  <a:gd name="connsiteY5" fmla="*/ 21083 h 49890"/>
                  <a:gd name="connsiteX6" fmla="*/ 58314 w 79381"/>
                  <a:gd name="connsiteY6" fmla="*/ 0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0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1"/>
                    </a:lnTo>
                    <a:lnTo>
                      <a:pt x="58313" y="49891"/>
                    </a:lnTo>
                    <a:cubicBezTo>
                      <a:pt x="69943" y="49891"/>
                      <a:pt x="79381" y="40452"/>
                      <a:pt x="79381" y="28807"/>
                    </a:cubicBezTo>
                    <a:lnTo>
                      <a:pt x="79381" y="21083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1" name="フリーフォーム: 図形 50">
                <a:extLst>
                  <a:ext uri="{FF2B5EF4-FFF2-40B4-BE49-F238E27FC236}">
                    <a16:creationId xmlns:a16="http://schemas.microsoft.com/office/drawing/2014/main" id="{FBB9A5D9-DB43-5984-027E-EEB57AAB8A5A}"/>
                  </a:ext>
                </a:extLst>
              </p:cNvPr>
              <p:cNvSpPr/>
              <p:nvPr/>
            </p:nvSpPr>
            <p:spPr>
              <a:xfrm>
                <a:off x="5832341" y="5760284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808 h 49876"/>
                  <a:gd name="connsiteX5" fmla="*/ 79381 w 79381"/>
                  <a:gd name="connsiteY5" fmla="*/ 21083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38"/>
                      <a:pt x="79381" y="28808"/>
                    </a:cubicBezTo>
                    <a:lnTo>
                      <a:pt x="79381" y="21083"/>
                    </a:lnTo>
                    <a:cubicBezTo>
                      <a:pt x="79383" y="9437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10AA856F-CFE6-1753-C7D2-BCF34D8983EC}"/>
                  </a:ext>
                </a:extLst>
              </p:cNvPr>
              <p:cNvSpPr/>
              <p:nvPr/>
            </p:nvSpPr>
            <p:spPr>
              <a:xfrm>
                <a:off x="5832341" y="5820152"/>
                <a:ext cx="47634" cy="29929"/>
              </a:xfrm>
              <a:custGeom>
                <a:avLst/>
                <a:gdLst>
                  <a:gd name="connsiteX0" fmla="*/ 58314 w 79381"/>
                  <a:gd name="connsiteY0" fmla="*/ 0 h 49876"/>
                  <a:gd name="connsiteX1" fmla="*/ 0 w 79381"/>
                  <a:gd name="connsiteY1" fmla="*/ 0 h 49876"/>
                  <a:gd name="connsiteX2" fmla="*/ 0 w 79381"/>
                  <a:gd name="connsiteY2" fmla="*/ 49877 h 49876"/>
                  <a:gd name="connsiteX3" fmla="*/ 58313 w 79381"/>
                  <a:gd name="connsiteY3" fmla="*/ 49877 h 49876"/>
                  <a:gd name="connsiteX4" fmla="*/ 79381 w 79381"/>
                  <a:gd name="connsiteY4" fmla="*/ 28794 h 49876"/>
                  <a:gd name="connsiteX5" fmla="*/ 79381 w 79381"/>
                  <a:gd name="connsiteY5" fmla="*/ 21068 h 49876"/>
                  <a:gd name="connsiteX6" fmla="*/ 58314 w 79381"/>
                  <a:gd name="connsiteY6" fmla="*/ 0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76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77"/>
                    </a:lnTo>
                    <a:lnTo>
                      <a:pt x="58313" y="49877"/>
                    </a:lnTo>
                    <a:cubicBezTo>
                      <a:pt x="69943" y="49877"/>
                      <a:pt x="79381" y="40440"/>
                      <a:pt x="79381" y="28794"/>
                    </a:cubicBezTo>
                    <a:lnTo>
                      <a:pt x="79381" y="21068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" name="フリーフォーム: 図形 52">
                <a:extLst>
                  <a:ext uri="{FF2B5EF4-FFF2-40B4-BE49-F238E27FC236}">
                    <a16:creationId xmlns:a16="http://schemas.microsoft.com/office/drawing/2014/main" id="{BD05BD65-151A-9F66-ED17-054612EAA485}"/>
                  </a:ext>
                </a:extLst>
              </p:cNvPr>
              <p:cNvSpPr/>
              <p:nvPr/>
            </p:nvSpPr>
            <p:spPr>
              <a:xfrm>
                <a:off x="5832341" y="5880019"/>
                <a:ext cx="47634" cy="29939"/>
              </a:xfrm>
              <a:custGeom>
                <a:avLst/>
                <a:gdLst>
                  <a:gd name="connsiteX0" fmla="*/ 58314 w 79381"/>
                  <a:gd name="connsiteY0" fmla="*/ 0 h 49892"/>
                  <a:gd name="connsiteX1" fmla="*/ 0 w 79381"/>
                  <a:gd name="connsiteY1" fmla="*/ 0 h 49892"/>
                  <a:gd name="connsiteX2" fmla="*/ 0 w 79381"/>
                  <a:gd name="connsiteY2" fmla="*/ 49892 h 49892"/>
                  <a:gd name="connsiteX3" fmla="*/ 58313 w 79381"/>
                  <a:gd name="connsiteY3" fmla="*/ 49892 h 49892"/>
                  <a:gd name="connsiteX4" fmla="*/ 79381 w 79381"/>
                  <a:gd name="connsiteY4" fmla="*/ 28808 h 49892"/>
                  <a:gd name="connsiteX5" fmla="*/ 79381 w 79381"/>
                  <a:gd name="connsiteY5" fmla="*/ 21084 h 49892"/>
                  <a:gd name="connsiteX6" fmla="*/ 58314 w 79381"/>
                  <a:gd name="connsiteY6" fmla="*/ 0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1" h="49892">
                    <a:moveTo>
                      <a:pt x="58314" y="0"/>
                    </a:moveTo>
                    <a:lnTo>
                      <a:pt x="0" y="0"/>
                    </a:lnTo>
                    <a:lnTo>
                      <a:pt x="0" y="49892"/>
                    </a:lnTo>
                    <a:lnTo>
                      <a:pt x="58313" y="49892"/>
                    </a:lnTo>
                    <a:cubicBezTo>
                      <a:pt x="69943" y="49892"/>
                      <a:pt x="79381" y="40454"/>
                      <a:pt x="79381" y="28808"/>
                    </a:cubicBezTo>
                    <a:lnTo>
                      <a:pt x="79381" y="21084"/>
                    </a:lnTo>
                    <a:cubicBezTo>
                      <a:pt x="79383" y="9439"/>
                      <a:pt x="69944" y="0"/>
                      <a:pt x="58314" y="0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" name="フリーフォーム: 図形 53">
                <a:extLst>
                  <a:ext uri="{FF2B5EF4-FFF2-40B4-BE49-F238E27FC236}">
                    <a16:creationId xmlns:a16="http://schemas.microsoft.com/office/drawing/2014/main" id="{E5B07DE2-0C35-7D7B-F5FD-CCF0E1C264A9}"/>
                  </a:ext>
                </a:extLst>
              </p:cNvPr>
              <p:cNvSpPr/>
              <p:nvPr/>
            </p:nvSpPr>
            <p:spPr>
              <a:xfrm>
                <a:off x="5447927" y="5700408"/>
                <a:ext cx="47643" cy="29937"/>
              </a:xfrm>
              <a:custGeom>
                <a:avLst/>
                <a:gdLst>
                  <a:gd name="connsiteX0" fmla="*/ 0 w 79396"/>
                  <a:gd name="connsiteY0" fmla="*/ 21082 h 49890"/>
                  <a:gd name="connsiteX1" fmla="*/ 0 w 79396"/>
                  <a:gd name="connsiteY1" fmla="*/ 28807 h 49890"/>
                  <a:gd name="connsiteX2" fmla="*/ 21068 w 79396"/>
                  <a:gd name="connsiteY2" fmla="*/ 49891 h 49890"/>
                  <a:gd name="connsiteX3" fmla="*/ 79397 w 79396"/>
                  <a:gd name="connsiteY3" fmla="*/ 49891 h 49890"/>
                  <a:gd name="connsiteX4" fmla="*/ 79397 w 79396"/>
                  <a:gd name="connsiteY4" fmla="*/ 0 h 49890"/>
                  <a:gd name="connsiteX5" fmla="*/ 21068 w 79396"/>
                  <a:gd name="connsiteY5" fmla="*/ 0 h 49890"/>
                  <a:gd name="connsiteX6" fmla="*/ 0 w 79396"/>
                  <a:gd name="connsiteY6" fmla="*/ 21082 h 49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0">
                    <a:moveTo>
                      <a:pt x="0" y="21082"/>
                    </a:moveTo>
                    <a:lnTo>
                      <a:pt x="0" y="28807"/>
                    </a:lnTo>
                    <a:cubicBezTo>
                      <a:pt x="0" y="40452"/>
                      <a:pt x="9439" y="49891"/>
                      <a:pt x="21068" y="49891"/>
                    </a:cubicBezTo>
                    <a:lnTo>
                      <a:pt x="79397" y="49891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2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" name="フリーフォーム: 図形 54">
                <a:extLst>
                  <a:ext uri="{FF2B5EF4-FFF2-40B4-BE49-F238E27FC236}">
                    <a16:creationId xmlns:a16="http://schemas.microsoft.com/office/drawing/2014/main" id="{CE87B5DC-5823-2184-CA18-41CFA12063FC}"/>
                  </a:ext>
                </a:extLst>
              </p:cNvPr>
              <p:cNvSpPr/>
              <p:nvPr/>
            </p:nvSpPr>
            <p:spPr>
              <a:xfrm>
                <a:off x="5447927" y="5760284"/>
                <a:ext cx="47643" cy="29929"/>
              </a:xfrm>
              <a:custGeom>
                <a:avLst/>
                <a:gdLst>
                  <a:gd name="connsiteX0" fmla="*/ 0 w 79396"/>
                  <a:gd name="connsiteY0" fmla="*/ 21083 h 49876"/>
                  <a:gd name="connsiteX1" fmla="*/ 0 w 79396"/>
                  <a:gd name="connsiteY1" fmla="*/ 28808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83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83"/>
                    </a:moveTo>
                    <a:lnTo>
                      <a:pt x="0" y="28808"/>
                    </a:lnTo>
                    <a:cubicBezTo>
                      <a:pt x="0" y="40438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7"/>
                      <a:pt x="0" y="21083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0A38B1EC-5FF0-F226-EAD0-F91F30D67695}"/>
                  </a:ext>
                </a:extLst>
              </p:cNvPr>
              <p:cNvSpPr/>
              <p:nvPr/>
            </p:nvSpPr>
            <p:spPr>
              <a:xfrm>
                <a:off x="5447927" y="5820152"/>
                <a:ext cx="47643" cy="29929"/>
              </a:xfrm>
              <a:custGeom>
                <a:avLst/>
                <a:gdLst>
                  <a:gd name="connsiteX0" fmla="*/ 0 w 79396"/>
                  <a:gd name="connsiteY0" fmla="*/ 21068 h 49876"/>
                  <a:gd name="connsiteX1" fmla="*/ 0 w 79396"/>
                  <a:gd name="connsiteY1" fmla="*/ 28794 h 49876"/>
                  <a:gd name="connsiteX2" fmla="*/ 21068 w 79396"/>
                  <a:gd name="connsiteY2" fmla="*/ 49877 h 49876"/>
                  <a:gd name="connsiteX3" fmla="*/ 79397 w 79396"/>
                  <a:gd name="connsiteY3" fmla="*/ 49877 h 49876"/>
                  <a:gd name="connsiteX4" fmla="*/ 79397 w 79396"/>
                  <a:gd name="connsiteY4" fmla="*/ 0 h 49876"/>
                  <a:gd name="connsiteX5" fmla="*/ 21068 w 79396"/>
                  <a:gd name="connsiteY5" fmla="*/ 0 h 49876"/>
                  <a:gd name="connsiteX6" fmla="*/ 0 w 79396"/>
                  <a:gd name="connsiteY6" fmla="*/ 21068 h 49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76">
                    <a:moveTo>
                      <a:pt x="0" y="21068"/>
                    </a:moveTo>
                    <a:lnTo>
                      <a:pt x="0" y="28794"/>
                    </a:lnTo>
                    <a:cubicBezTo>
                      <a:pt x="0" y="40440"/>
                      <a:pt x="9439" y="49877"/>
                      <a:pt x="21068" y="49877"/>
                    </a:cubicBezTo>
                    <a:lnTo>
                      <a:pt x="79397" y="49877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0"/>
                      <a:pt x="0" y="9439"/>
                      <a:pt x="0" y="21068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" name="フリーフォーム: 図形 56">
                <a:extLst>
                  <a:ext uri="{FF2B5EF4-FFF2-40B4-BE49-F238E27FC236}">
                    <a16:creationId xmlns:a16="http://schemas.microsoft.com/office/drawing/2014/main" id="{CA6E1250-4173-839E-BF73-B7A1804CF298}"/>
                  </a:ext>
                </a:extLst>
              </p:cNvPr>
              <p:cNvSpPr/>
              <p:nvPr/>
            </p:nvSpPr>
            <p:spPr>
              <a:xfrm>
                <a:off x="5447927" y="5880020"/>
                <a:ext cx="47643" cy="29939"/>
              </a:xfrm>
              <a:custGeom>
                <a:avLst/>
                <a:gdLst>
                  <a:gd name="connsiteX0" fmla="*/ 0 w 79396"/>
                  <a:gd name="connsiteY0" fmla="*/ 21084 h 49892"/>
                  <a:gd name="connsiteX1" fmla="*/ 0 w 79396"/>
                  <a:gd name="connsiteY1" fmla="*/ 28808 h 49892"/>
                  <a:gd name="connsiteX2" fmla="*/ 21068 w 79396"/>
                  <a:gd name="connsiteY2" fmla="*/ 49892 h 49892"/>
                  <a:gd name="connsiteX3" fmla="*/ 79397 w 79396"/>
                  <a:gd name="connsiteY3" fmla="*/ 49892 h 49892"/>
                  <a:gd name="connsiteX4" fmla="*/ 79397 w 79396"/>
                  <a:gd name="connsiteY4" fmla="*/ 0 h 49892"/>
                  <a:gd name="connsiteX5" fmla="*/ 21068 w 79396"/>
                  <a:gd name="connsiteY5" fmla="*/ 0 h 49892"/>
                  <a:gd name="connsiteX6" fmla="*/ 0 w 79396"/>
                  <a:gd name="connsiteY6" fmla="*/ 21084 h 4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96" h="49892">
                    <a:moveTo>
                      <a:pt x="0" y="21084"/>
                    </a:moveTo>
                    <a:lnTo>
                      <a:pt x="0" y="28808"/>
                    </a:lnTo>
                    <a:cubicBezTo>
                      <a:pt x="0" y="40454"/>
                      <a:pt x="9439" y="49892"/>
                      <a:pt x="21068" y="49892"/>
                    </a:cubicBezTo>
                    <a:lnTo>
                      <a:pt x="79397" y="49892"/>
                    </a:lnTo>
                    <a:lnTo>
                      <a:pt x="79397" y="0"/>
                    </a:lnTo>
                    <a:lnTo>
                      <a:pt x="21068" y="0"/>
                    </a:lnTo>
                    <a:cubicBezTo>
                      <a:pt x="9439" y="-1"/>
                      <a:pt x="0" y="9437"/>
                      <a:pt x="0" y="21084"/>
                    </a:cubicBez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4EF7F106-5BA3-591B-3012-144ED1B27D0C}"/>
                  </a:ext>
                </a:extLst>
              </p:cNvPr>
              <p:cNvSpPr/>
              <p:nvPr/>
            </p:nvSpPr>
            <p:spPr>
              <a:xfrm>
                <a:off x="5514278" y="5655509"/>
                <a:ext cx="299356" cy="299357"/>
              </a:xfrm>
              <a:custGeom>
                <a:avLst/>
                <a:gdLst>
                  <a:gd name="connsiteX0" fmla="*/ 0 w 498870"/>
                  <a:gd name="connsiteY0" fmla="*/ 0 h 498871"/>
                  <a:gd name="connsiteX1" fmla="*/ 498870 w 498870"/>
                  <a:gd name="connsiteY1" fmla="*/ 0 h 498871"/>
                  <a:gd name="connsiteX2" fmla="*/ 498870 w 498870"/>
                  <a:gd name="connsiteY2" fmla="*/ 498871 h 498871"/>
                  <a:gd name="connsiteX3" fmla="*/ 0 w 498870"/>
                  <a:gd name="connsiteY3" fmla="*/ 498871 h 498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8870" h="498871">
                    <a:moveTo>
                      <a:pt x="0" y="0"/>
                    </a:moveTo>
                    <a:lnTo>
                      <a:pt x="498870" y="0"/>
                    </a:lnTo>
                    <a:lnTo>
                      <a:pt x="498870" y="498871"/>
                    </a:lnTo>
                    <a:lnTo>
                      <a:pt x="0" y="498871"/>
                    </a:lnTo>
                    <a:close/>
                  </a:path>
                </a:pathLst>
              </a:custGeom>
              <a:solidFill>
                <a:srgbClr val="4B4B4B"/>
              </a:solidFill>
              <a:ln w="13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133861F-083C-21A9-A0C1-9B1E72642E52}"/>
                </a:ext>
              </a:extLst>
            </p:cNvPr>
            <p:cNvSpPr txBox="1"/>
            <p:nvPr/>
          </p:nvSpPr>
          <p:spPr>
            <a:xfrm>
              <a:off x="5879975" y="5707664"/>
              <a:ext cx="22762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ja-JP" sz="800" b="1" dirty="0">
                  <a:solidFill>
                    <a:schemeClr val="bg1"/>
                  </a:solidFill>
                </a:rPr>
                <a:t>BMC</a:t>
              </a:r>
              <a:endParaRPr kumimoji="1" lang="ja-JP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D0A904CF-89C9-2908-E279-2F3C161505A7}"/>
              </a:ext>
            </a:extLst>
          </p:cNvPr>
          <p:cNvSpPr/>
          <p:nvPr/>
        </p:nvSpPr>
        <p:spPr>
          <a:xfrm>
            <a:off x="3719736" y="1628669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eth1</a:t>
            </a:r>
            <a:endParaRPr kumimoji="1" lang="ja-JP" altLang="en-US" sz="100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289FE42-8E64-7B9C-E45D-26C4A435C6E8}"/>
              </a:ext>
            </a:extLst>
          </p:cNvPr>
          <p:cNvCxnSpPr>
            <a:cxnSpLocks/>
          </p:cNvCxnSpPr>
          <p:nvPr/>
        </p:nvCxnSpPr>
        <p:spPr>
          <a:xfrm>
            <a:off x="1775520" y="4725013"/>
            <a:ext cx="8640960" cy="0"/>
          </a:xfrm>
          <a:prstGeom prst="line">
            <a:avLst/>
          </a:prstGeom>
          <a:ln>
            <a:solidFill>
              <a:srgbClr val="4B4B4B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8170D60-D69A-660D-5B14-7FC6203B40E0}"/>
              </a:ext>
            </a:extLst>
          </p:cNvPr>
          <p:cNvSpPr txBox="1"/>
          <p:nvPr/>
        </p:nvSpPr>
        <p:spPr>
          <a:xfrm>
            <a:off x="1775520" y="4725013"/>
            <a:ext cx="5036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WSL2</a:t>
            </a:r>
            <a:endParaRPr kumimoji="1" lang="ja-JP" altLang="en-US" sz="10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594E145-D441-4B0F-78D6-CF08B644F52C}"/>
              </a:ext>
            </a:extLst>
          </p:cNvPr>
          <p:cNvSpPr txBox="1"/>
          <p:nvPr/>
        </p:nvSpPr>
        <p:spPr>
          <a:xfrm>
            <a:off x="1775520" y="4478792"/>
            <a:ext cx="760144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kumimoji="1" lang="en-US" altLang="ja-JP" sz="1000" dirty="0"/>
              <a:t>VirtualBox</a:t>
            </a:r>
            <a:endParaRPr kumimoji="1" lang="ja-JP" altLang="en-US" sz="10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5194FCE-6464-9F69-F03E-2099FE323A3C}"/>
              </a:ext>
            </a:extLst>
          </p:cNvPr>
          <p:cNvSpPr txBox="1"/>
          <p:nvPr/>
        </p:nvSpPr>
        <p:spPr>
          <a:xfrm>
            <a:off x="8910099" y="4910840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172.23.128.0/20</a:t>
            </a:r>
            <a:endParaRPr kumimoji="1" lang="ja-JP" altLang="en-US" sz="1000" dirty="0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9A8A74F-AFBF-9475-3CEB-36C086133E2D}"/>
              </a:ext>
            </a:extLst>
          </p:cNvPr>
          <p:cNvSpPr txBox="1"/>
          <p:nvPr/>
        </p:nvSpPr>
        <p:spPr>
          <a:xfrm>
            <a:off x="8910099" y="4046744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192.168.60.0/24</a:t>
            </a:r>
            <a:endParaRPr kumimoji="1" lang="ja-JP" altLang="en-US" sz="100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5C8D319-1161-DA61-E251-8D02745F63DF}"/>
              </a:ext>
            </a:extLst>
          </p:cNvPr>
          <p:cNvSpPr/>
          <p:nvPr/>
        </p:nvSpPr>
        <p:spPr>
          <a:xfrm>
            <a:off x="6960096" y="1628669"/>
            <a:ext cx="2592288" cy="2232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A67ED7A-2B54-A570-E347-3F68986E16A5}"/>
              </a:ext>
            </a:extLst>
          </p:cNvPr>
          <p:cNvSpPr/>
          <p:nvPr/>
        </p:nvSpPr>
        <p:spPr>
          <a:xfrm>
            <a:off x="8472264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eth5</a:t>
            </a:r>
            <a:endParaRPr kumimoji="1" lang="ja-JP" altLang="en-US" sz="10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33B4A63-647D-4508-15C3-C5DE51D14FC5}"/>
              </a:ext>
            </a:extLst>
          </p:cNvPr>
          <p:cNvSpPr/>
          <p:nvPr/>
        </p:nvSpPr>
        <p:spPr>
          <a:xfrm>
            <a:off x="8040216" y="1628669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eth1</a:t>
            </a:r>
            <a:endParaRPr kumimoji="1" lang="ja-JP" altLang="en-US" sz="1000" dirty="0"/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5553F19-3250-8971-EED0-7911817CD235}"/>
              </a:ext>
            </a:extLst>
          </p:cNvPr>
          <p:cNvCxnSpPr>
            <a:cxnSpLocks/>
          </p:cNvCxnSpPr>
          <p:nvPr/>
        </p:nvCxnSpPr>
        <p:spPr>
          <a:xfrm>
            <a:off x="5231904" y="2168729"/>
            <a:ext cx="1728192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0A0DE630-3AB6-73D2-5174-193EB82250B4}"/>
              </a:ext>
            </a:extLst>
          </p:cNvPr>
          <p:cNvCxnSpPr>
            <a:cxnSpLocks/>
          </p:cNvCxnSpPr>
          <p:nvPr/>
        </p:nvCxnSpPr>
        <p:spPr>
          <a:xfrm>
            <a:off x="5231904" y="2744793"/>
            <a:ext cx="1728192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233DEA7-1218-B46F-ECDB-D69AB5B55F1D}"/>
              </a:ext>
            </a:extLst>
          </p:cNvPr>
          <p:cNvCxnSpPr>
            <a:cxnSpLocks/>
          </p:cNvCxnSpPr>
          <p:nvPr/>
        </p:nvCxnSpPr>
        <p:spPr>
          <a:xfrm>
            <a:off x="5231904" y="3320857"/>
            <a:ext cx="1728192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0DDF8F6-7050-5D55-7784-D5AD08A6BC62}"/>
              </a:ext>
            </a:extLst>
          </p:cNvPr>
          <p:cNvGrpSpPr>
            <a:grpSpLocks noChangeAspect="1"/>
          </p:cNvGrpSpPr>
          <p:nvPr/>
        </p:nvGrpSpPr>
        <p:grpSpPr>
          <a:xfrm>
            <a:off x="3287688" y="4508989"/>
            <a:ext cx="432048" cy="432047"/>
            <a:chOff x="5375920" y="3645024"/>
            <a:chExt cx="1440003" cy="1440000"/>
          </a:xfrm>
        </p:grpSpPr>
        <p:sp>
          <p:nvSpPr>
            <p:cNvPr id="79" name="フリーフォーム: 図形 78">
              <a:extLst>
                <a:ext uri="{FF2B5EF4-FFF2-40B4-BE49-F238E27FC236}">
                  <a16:creationId xmlns:a16="http://schemas.microsoft.com/office/drawing/2014/main" id="{6E9DEEC4-3622-24E8-739B-5BE54D8241EC}"/>
                </a:ext>
              </a:extLst>
            </p:cNvPr>
            <p:cNvSpPr/>
            <p:nvPr/>
          </p:nvSpPr>
          <p:spPr>
            <a:xfrm>
              <a:off x="5375920" y="3945899"/>
              <a:ext cx="1440000" cy="260842"/>
            </a:xfrm>
            <a:custGeom>
              <a:avLst/>
              <a:gdLst>
                <a:gd name="connsiteX0" fmla="*/ 1129320 w 1440000"/>
                <a:gd name="connsiteY0" fmla="*/ 0 h 260842"/>
                <a:gd name="connsiteX1" fmla="*/ 310680 w 1440000"/>
                <a:gd name="connsiteY1" fmla="*/ 0 h 260842"/>
                <a:gd name="connsiteX2" fmla="*/ 0 w 1440000"/>
                <a:gd name="connsiteY2" fmla="*/ 260843 h 260842"/>
                <a:gd name="connsiteX3" fmla="*/ 1440000 w 1440000"/>
                <a:gd name="connsiteY3" fmla="*/ 260843 h 26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260842">
                  <a:moveTo>
                    <a:pt x="1129320" y="0"/>
                  </a:moveTo>
                  <a:lnTo>
                    <a:pt x="310680" y="0"/>
                  </a:lnTo>
                  <a:lnTo>
                    <a:pt x="0" y="260843"/>
                  </a:lnTo>
                  <a:lnTo>
                    <a:pt x="1440000" y="260843"/>
                  </a:lnTo>
                  <a:close/>
                </a:path>
              </a:pathLst>
            </a:custGeom>
            <a:solidFill>
              <a:srgbClr val="4B4B4B"/>
            </a:solidFill>
            <a:ln w="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90C821A7-90C5-FF3C-054A-ECCA34C062A4}"/>
                </a:ext>
              </a:extLst>
            </p:cNvPr>
            <p:cNvSpPr/>
            <p:nvPr/>
          </p:nvSpPr>
          <p:spPr>
            <a:xfrm>
              <a:off x="5375920" y="3645024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フリーフォーム: 図形 80">
              <a:extLst>
                <a:ext uri="{FF2B5EF4-FFF2-40B4-BE49-F238E27FC236}">
                  <a16:creationId xmlns:a16="http://schemas.microsoft.com/office/drawing/2014/main" id="{7BBDCD93-F289-2E4C-0F36-3BAF3B9DF30C}"/>
                </a:ext>
              </a:extLst>
            </p:cNvPr>
            <p:cNvSpPr/>
            <p:nvPr/>
          </p:nvSpPr>
          <p:spPr>
            <a:xfrm>
              <a:off x="5375920" y="4278207"/>
              <a:ext cx="1440003" cy="505943"/>
            </a:xfrm>
            <a:custGeom>
              <a:avLst/>
              <a:gdLst>
                <a:gd name="connsiteX0" fmla="*/ 1113390 w 1440003"/>
                <a:gd name="connsiteY0" fmla="*/ 145049 h 505943"/>
                <a:gd name="connsiteX1" fmla="*/ 1113390 w 1440003"/>
                <a:gd name="connsiteY1" fmla="*/ 339449 h 505943"/>
                <a:gd name="connsiteX2" fmla="*/ 1307790 w 1440003"/>
                <a:gd name="connsiteY2" fmla="*/ 339449 h 505943"/>
                <a:gd name="connsiteX3" fmla="*/ 1307790 w 1440003"/>
                <a:gd name="connsiteY3" fmla="*/ 145049 h 505943"/>
                <a:gd name="connsiteX4" fmla="*/ 868095 w 1440003"/>
                <a:gd name="connsiteY4" fmla="*/ 145049 h 505943"/>
                <a:gd name="connsiteX5" fmla="*/ 868095 w 1440003"/>
                <a:gd name="connsiteY5" fmla="*/ 339449 h 505943"/>
                <a:gd name="connsiteX6" fmla="*/ 1062495 w 1440003"/>
                <a:gd name="connsiteY6" fmla="*/ 339449 h 505943"/>
                <a:gd name="connsiteX7" fmla="*/ 1062495 w 1440003"/>
                <a:gd name="connsiteY7" fmla="*/ 145049 h 505943"/>
                <a:gd name="connsiteX8" fmla="*/ 622800 w 1440003"/>
                <a:gd name="connsiteY8" fmla="*/ 145049 h 505943"/>
                <a:gd name="connsiteX9" fmla="*/ 622800 w 1440003"/>
                <a:gd name="connsiteY9" fmla="*/ 339449 h 505943"/>
                <a:gd name="connsiteX10" fmla="*/ 817200 w 1440003"/>
                <a:gd name="connsiteY10" fmla="*/ 339449 h 505943"/>
                <a:gd name="connsiteX11" fmla="*/ 817200 w 1440003"/>
                <a:gd name="connsiteY11" fmla="*/ 145049 h 505943"/>
                <a:gd name="connsiteX12" fmla="*/ 377505 w 1440003"/>
                <a:gd name="connsiteY12" fmla="*/ 145049 h 505943"/>
                <a:gd name="connsiteX13" fmla="*/ 377505 w 1440003"/>
                <a:gd name="connsiteY13" fmla="*/ 339449 h 505943"/>
                <a:gd name="connsiteX14" fmla="*/ 571905 w 1440003"/>
                <a:gd name="connsiteY14" fmla="*/ 339449 h 505943"/>
                <a:gd name="connsiteX15" fmla="*/ 571905 w 1440003"/>
                <a:gd name="connsiteY15" fmla="*/ 145049 h 505943"/>
                <a:gd name="connsiteX16" fmla="*/ 132210 w 1440003"/>
                <a:gd name="connsiteY16" fmla="*/ 145049 h 505943"/>
                <a:gd name="connsiteX17" fmla="*/ 132210 w 1440003"/>
                <a:gd name="connsiteY17" fmla="*/ 339449 h 505943"/>
                <a:gd name="connsiteX18" fmla="*/ 326610 w 1440003"/>
                <a:gd name="connsiteY18" fmla="*/ 339449 h 505943"/>
                <a:gd name="connsiteX19" fmla="*/ 326610 w 1440003"/>
                <a:gd name="connsiteY19" fmla="*/ 145049 h 505943"/>
                <a:gd name="connsiteX20" fmla="*/ 0 w 1440003"/>
                <a:gd name="connsiteY20" fmla="*/ 0 h 505943"/>
                <a:gd name="connsiteX21" fmla="*/ 1440003 w 1440003"/>
                <a:gd name="connsiteY21" fmla="*/ 0 h 505943"/>
                <a:gd name="connsiteX22" fmla="*/ 1440003 w 1440003"/>
                <a:gd name="connsiteY22" fmla="*/ 439838 h 505943"/>
                <a:gd name="connsiteX23" fmla="*/ 1373898 w 1440003"/>
                <a:gd name="connsiteY23" fmla="*/ 505943 h 505943"/>
                <a:gd name="connsiteX24" fmla="*/ 66105 w 1440003"/>
                <a:gd name="connsiteY24" fmla="*/ 505943 h 505943"/>
                <a:gd name="connsiteX25" fmla="*/ 0 w 1440003"/>
                <a:gd name="connsiteY25" fmla="*/ 439838 h 50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003" h="505943">
                  <a:moveTo>
                    <a:pt x="1113390" y="145049"/>
                  </a:moveTo>
                  <a:lnTo>
                    <a:pt x="1113390" y="339449"/>
                  </a:lnTo>
                  <a:lnTo>
                    <a:pt x="1307790" y="339449"/>
                  </a:lnTo>
                  <a:lnTo>
                    <a:pt x="1307790" y="145049"/>
                  </a:lnTo>
                  <a:close/>
                  <a:moveTo>
                    <a:pt x="868095" y="145049"/>
                  </a:moveTo>
                  <a:lnTo>
                    <a:pt x="868095" y="339449"/>
                  </a:lnTo>
                  <a:lnTo>
                    <a:pt x="1062495" y="339449"/>
                  </a:lnTo>
                  <a:lnTo>
                    <a:pt x="1062495" y="145049"/>
                  </a:lnTo>
                  <a:close/>
                  <a:moveTo>
                    <a:pt x="622800" y="145049"/>
                  </a:moveTo>
                  <a:lnTo>
                    <a:pt x="622800" y="339449"/>
                  </a:lnTo>
                  <a:lnTo>
                    <a:pt x="817200" y="339449"/>
                  </a:lnTo>
                  <a:lnTo>
                    <a:pt x="817200" y="145049"/>
                  </a:lnTo>
                  <a:close/>
                  <a:moveTo>
                    <a:pt x="377505" y="145049"/>
                  </a:moveTo>
                  <a:lnTo>
                    <a:pt x="377505" y="339449"/>
                  </a:lnTo>
                  <a:lnTo>
                    <a:pt x="571905" y="339449"/>
                  </a:lnTo>
                  <a:lnTo>
                    <a:pt x="571905" y="145049"/>
                  </a:lnTo>
                  <a:close/>
                  <a:moveTo>
                    <a:pt x="132210" y="145049"/>
                  </a:moveTo>
                  <a:lnTo>
                    <a:pt x="132210" y="339449"/>
                  </a:lnTo>
                  <a:lnTo>
                    <a:pt x="326610" y="339449"/>
                  </a:lnTo>
                  <a:lnTo>
                    <a:pt x="326610" y="145049"/>
                  </a:lnTo>
                  <a:close/>
                  <a:moveTo>
                    <a:pt x="0" y="0"/>
                  </a:moveTo>
                  <a:lnTo>
                    <a:pt x="1440003" y="0"/>
                  </a:lnTo>
                  <a:lnTo>
                    <a:pt x="1440003" y="439838"/>
                  </a:lnTo>
                  <a:cubicBezTo>
                    <a:pt x="1440003" y="476348"/>
                    <a:pt x="1410407" y="505943"/>
                    <a:pt x="1373898" y="505943"/>
                  </a:cubicBezTo>
                  <a:lnTo>
                    <a:pt x="66105" y="505943"/>
                  </a:lnTo>
                  <a:cubicBezTo>
                    <a:pt x="29596" y="505943"/>
                    <a:pt x="0" y="476348"/>
                    <a:pt x="0" y="439838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EC737010-CA24-0B28-21D3-2B69EACA9F92}"/>
              </a:ext>
            </a:extLst>
          </p:cNvPr>
          <p:cNvGrpSpPr>
            <a:grpSpLocks noChangeAspect="1"/>
          </p:cNvGrpSpPr>
          <p:nvPr/>
        </p:nvGrpSpPr>
        <p:grpSpPr>
          <a:xfrm>
            <a:off x="7608168" y="4508989"/>
            <a:ext cx="432048" cy="432047"/>
            <a:chOff x="5375920" y="3645024"/>
            <a:chExt cx="1440003" cy="1440000"/>
          </a:xfrm>
        </p:grpSpPr>
        <p:sp>
          <p:nvSpPr>
            <p:cNvPr id="83" name="フリーフォーム: 図形 82">
              <a:extLst>
                <a:ext uri="{FF2B5EF4-FFF2-40B4-BE49-F238E27FC236}">
                  <a16:creationId xmlns:a16="http://schemas.microsoft.com/office/drawing/2014/main" id="{53729107-5CBD-2FAA-5F40-11F0C1F47663}"/>
                </a:ext>
              </a:extLst>
            </p:cNvPr>
            <p:cNvSpPr/>
            <p:nvPr/>
          </p:nvSpPr>
          <p:spPr>
            <a:xfrm>
              <a:off x="5375920" y="3945899"/>
              <a:ext cx="1440000" cy="260842"/>
            </a:xfrm>
            <a:custGeom>
              <a:avLst/>
              <a:gdLst>
                <a:gd name="connsiteX0" fmla="*/ 1129320 w 1440000"/>
                <a:gd name="connsiteY0" fmla="*/ 0 h 260842"/>
                <a:gd name="connsiteX1" fmla="*/ 310680 w 1440000"/>
                <a:gd name="connsiteY1" fmla="*/ 0 h 260842"/>
                <a:gd name="connsiteX2" fmla="*/ 0 w 1440000"/>
                <a:gd name="connsiteY2" fmla="*/ 260843 h 260842"/>
                <a:gd name="connsiteX3" fmla="*/ 1440000 w 1440000"/>
                <a:gd name="connsiteY3" fmla="*/ 260843 h 26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0000" h="260842">
                  <a:moveTo>
                    <a:pt x="1129320" y="0"/>
                  </a:moveTo>
                  <a:lnTo>
                    <a:pt x="310680" y="0"/>
                  </a:lnTo>
                  <a:lnTo>
                    <a:pt x="0" y="260843"/>
                  </a:lnTo>
                  <a:lnTo>
                    <a:pt x="1440000" y="260843"/>
                  </a:lnTo>
                  <a:close/>
                </a:path>
              </a:pathLst>
            </a:custGeom>
            <a:solidFill>
              <a:srgbClr val="4B4B4B"/>
            </a:solidFill>
            <a:ln w="28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B356FA0B-9989-DE9F-AECE-5BC9B503D9F1}"/>
                </a:ext>
              </a:extLst>
            </p:cNvPr>
            <p:cNvSpPr/>
            <p:nvPr/>
          </p:nvSpPr>
          <p:spPr>
            <a:xfrm>
              <a:off x="5375920" y="3645024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フリーフォーム: 図形 84">
              <a:extLst>
                <a:ext uri="{FF2B5EF4-FFF2-40B4-BE49-F238E27FC236}">
                  <a16:creationId xmlns:a16="http://schemas.microsoft.com/office/drawing/2014/main" id="{70309FBE-1852-8FA3-0B79-7B76800E909A}"/>
                </a:ext>
              </a:extLst>
            </p:cNvPr>
            <p:cNvSpPr/>
            <p:nvPr/>
          </p:nvSpPr>
          <p:spPr>
            <a:xfrm>
              <a:off x="5375920" y="4278207"/>
              <a:ext cx="1440003" cy="505943"/>
            </a:xfrm>
            <a:custGeom>
              <a:avLst/>
              <a:gdLst>
                <a:gd name="connsiteX0" fmla="*/ 1113390 w 1440003"/>
                <a:gd name="connsiteY0" fmla="*/ 145049 h 505943"/>
                <a:gd name="connsiteX1" fmla="*/ 1113390 w 1440003"/>
                <a:gd name="connsiteY1" fmla="*/ 339449 h 505943"/>
                <a:gd name="connsiteX2" fmla="*/ 1307790 w 1440003"/>
                <a:gd name="connsiteY2" fmla="*/ 339449 h 505943"/>
                <a:gd name="connsiteX3" fmla="*/ 1307790 w 1440003"/>
                <a:gd name="connsiteY3" fmla="*/ 145049 h 505943"/>
                <a:gd name="connsiteX4" fmla="*/ 868095 w 1440003"/>
                <a:gd name="connsiteY4" fmla="*/ 145049 h 505943"/>
                <a:gd name="connsiteX5" fmla="*/ 868095 w 1440003"/>
                <a:gd name="connsiteY5" fmla="*/ 339449 h 505943"/>
                <a:gd name="connsiteX6" fmla="*/ 1062495 w 1440003"/>
                <a:gd name="connsiteY6" fmla="*/ 339449 h 505943"/>
                <a:gd name="connsiteX7" fmla="*/ 1062495 w 1440003"/>
                <a:gd name="connsiteY7" fmla="*/ 145049 h 505943"/>
                <a:gd name="connsiteX8" fmla="*/ 622800 w 1440003"/>
                <a:gd name="connsiteY8" fmla="*/ 145049 h 505943"/>
                <a:gd name="connsiteX9" fmla="*/ 622800 w 1440003"/>
                <a:gd name="connsiteY9" fmla="*/ 339449 h 505943"/>
                <a:gd name="connsiteX10" fmla="*/ 817200 w 1440003"/>
                <a:gd name="connsiteY10" fmla="*/ 339449 h 505943"/>
                <a:gd name="connsiteX11" fmla="*/ 817200 w 1440003"/>
                <a:gd name="connsiteY11" fmla="*/ 145049 h 505943"/>
                <a:gd name="connsiteX12" fmla="*/ 377505 w 1440003"/>
                <a:gd name="connsiteY12" fmla="*/ 145049 h 505943"/>
                <a:gd name="connsiteX13" fmla="*/ 377505 w 1440003"/>
                <a:gd name="connsiteY13" fmla="*/ 339449 h 505943"/>
                <a:gd name="connsiteX14" fmla="*/ 571905 w 1440003"/>
                <a:gd name="connsiteY14" fmla="*/ 339449 h 505943"/>
                <a:gd name="connsiteX15" fmla="*/ 571905 w 1440003"/>
                <a:gd name="connsiteY15" fmla="*/ 145049 h 505943"/>
                <a:gd name="connsiteX16" fmla="*/ 132210 w 1440003"/>
                <a:gd name="connsiteY16" fmla="*/ 145049 h 505943"/>
                <a:gd name="connsiteX17" fmla="*/ 132210 w 1440003"/>
                <a:gd name="connsiteY17" fmla="*/ 339449 h 505943"/>
                <a:gd name="connsiteX18" fmla="*/ 326610 w 1440003"/>
                <a:gd name="connsiteY18" fmla="*/ 339449 h 505943"/>
                <a:gd name="connsiteX19" fmla="*/ 326610 w 1440003"/>
                <a:gd name="connsiteY19" fmla="*/ 145049 h 505943"/>
                <a:gd name="connsiteX20" fmla="*/ 0 w 1440003"/>
                <a:gd name="connsiteY20" fmla="*/ 0 h 505943"/>
                <a:gd name="connsiteX21" fmla="*/ 1440003 w 1440003"/>
                <a:gd name="connsiteY21" fmla="*/ 0 h 505943"/>
                <a:gd name="connsiteX22" fmla="*/ 1440003 w 1440003"/>
                <a:gd name="connsiteY22" fmla="*/ 439838 h 505943"/>
                <a:gd name="connsiteX23" fmla="*/ 1373898 w 1440003"/>
                <a:gd name="connsiteY23" fmla="*/ 505943 h 505943"/>
                <a:gd name="connsiteX24" fmla="*/ 66105 w 1440003"/>
                <a:gd name="connsiteY24" fmla="*/ 505943 h 505943"/>
                <a:gd name="connsiteX25" fmla="*/ 0 w 1440003"/>
                <a:gd name="connsiteY25" fmla="*/ 439838 h 50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40003" h="505943">
                  <a:moveTo>
                    <a:pt x="1113390" y="145049"/>
                  </a:moveTo>
                  <a:lnTo>
                    <a:pt x="1113390" y="339449"/>
                  </a:lnTo>
                  <a:lnTo>
                    <a:pt x="1307790" y="339449"/>
                  </a:lnTo>
                  <a:lnTo>
                    <a:pt x="1307790" y="145049"/>
                  </a:lnTo>
                  <a:close/>
                  <a:moveTo>
                    <a:pt x="868095" y="145049"/>
                  </a:moveTo>
                  <a:lnTo>
                    <a:pt x="868095" y="339449"/>
                  </a:lnTo>
                  <a:lnTo>
                    <a:pt x="1062495" y="339449"/>
                  </a:lnTo>
                  <a:lnTo>
                    <a:pt x="1062495" y="145049"/>
                  </a:lnTo>
                  <a:close/>
                  <a:moveTo>
                    <a:pt x="622800" y="145049"/>
                  </a:moveTo>
                  <a:lnTo>
                    <a:pt x="622800" y="339449"/>
                  </a:lnTo>
                  <a:lnTo>
                    <a:pt x="817200" y="339449"/>
                  </a:lnTo>
                  <a:lnTo>
                    <a:pt x="817200" y="145049"/>
                  </a:lnTo>
                  <a:close/>
                  <a:moveTo>
                    <a:pt x="377505" y="145049"/>
                  </a:moveTo>
                  <a:lnTo>
                    <a:pt x="377505" y="339449"/>
                  </a:lnTo>
                  <a:lnTo>
                    <a:pt x="571905" y="339449"/>
                  </a:lnTo>
                  <a:lnTo>
                    <a:pt x="571905" y="145049"/>
                  </a:lnTo>
                  <a:close/>
                  <a:moveTo>
                    <a:pt x="132210" y="145049"/>
                  </a:moveTo>
                  <a:lnTo>
                    <a:pt x="132210" y="339449"/>
                  </a:lnTo>
                  <a:lnTo>
                    <a:pt x="326610" y="339449"/>
                  </a:lnTo>
                  <a:lnTo>
                    <a:pt x="326610" y="145049"/>
                  </a:lnTo>
                  <a:close/>
                  <a:moveTo>
                    <a:pt x="0" y="0"/>
                  </a:moveTo>
                  <a:lnTo>
                    <a:pt x="1440003" y="0"/>
                  </a:lnTo>
                  <a:lnTo>
                    <a:pt x="1440003" y="439838"/>
                  </a:lnTo>
                  <a:cubicBezTo>
                    <a:pt x="1440003" y="476348"/>
                    <a:pt x="1410407" y="505943"/>
                    <a:pt x="1373898" y="505943"/>
                  </a:cubicBezTo>
                  <a:lnTo>
                    <a:pt x="66105" y="505943"/>
                  </a:lnTo>
                  <a:cubicBezTo>
                    <a:pt x="29596" y="505943"/>
                    <a:pt x="0" y="476348"/>
                    <a:pt x="0" y="439838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5AAF9A07-D0C1-108F-E2EE-07255F6FEDE6}"/>
              </a:ext>
            </a:extLst>
          </p:cNvPr>
          <p:cNvCxnSpPr>
            <a:cxnSpLocks/>
          </p:cNvCxnSpPr>
          <p:nvPr/>
        </p:nvCxnSpPr>
        <p:spPr>
          <a:xfrm>
            <a:off x="3935760" y="1196621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06A18B0A-11E0-DA8D-A748-4AB4B1B7DBDC}"/>
              </a:ext>
            </a:extLst>
          </p:cNvPr>
          <p:cNvCxnSpPr>
            <a:cxnSpLocks/>
          </p:cNvCxnSpPr>
          <p:nvPr/>
        </p:nvCxnSpPr>
        <p:spPr>
          <a:xfrm>
            <a:off x="8256240" y="1196621"/>
            <a:ext cx="0" cy="432048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79F2EBFD-A881-54F3-C0A5-593234340100}"/>
              </a:ext>
            </a:extLst>
          </p:cNvPr>
          <p:cNvCxnSpPr>
            <a:cxnSpLocks/>
          </p:cNvCxnSpPr>
          <p:nvPr/>
        </p:nvCxnSpPr>
        <p:spPr>
          <a:xfrm>
            <a:off x="2207568" y="1196621"/>
            <a:ext cx="7776864" cy="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F23D2BF-0E52-031E-AC53-7288996591EE}"/>
              </a:ext>
            </a:extLst>
          </p:cNvPr>
          <p:cNvSpPr txBox="1"/>
          <p:nvPr/>
        </p:nvSpPr>
        <p:spPr>
          <a:xfrm>
            <a:off x="8910099" y="950400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192.168.56.0/24</a:t>
            </a:r>
            <a:endParaRPr kumimoji="1" lang="ja-JP" altLang="en-US" sz="10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D8280C0-D6E8-507F-2DAC-BB65A8FB1FF4}"/>
              </a:ext>
            </a:extLst>
          </p:cNvPr>
          <p:cNvSpPr txBox="1"/>
          <p:nvPr/>
        </p:nvSpPr>
        <p:spPr>
          <a:xfrm>
            <a:off x="5885763" y="1922508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</a:t>
            </a:r>
            <a:r>
              <a:rPr lang="en-US" altLang="ja-JP" sz="1000" dirty="0"/>
              <a:t>9</a:t>
            </a:r>
            <a:r>
              <a:rPr kumimoji="1" lang="en-US" altLang="ja-JP" sz="1000" dirty="0"/>
              <a:t>.0/24</a:t>
            </a:r>
            <a:endParaRPr kumimoji="1" lang="ja-JP" altLang="en-US" sz="10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451B9687-72C0-8B74-B528-EF3F4F3F57FB}"/>
              </a:ext>
            </a:extLst>
          </p:cNvPr>
          <p:cNvSpPr txBox="1"/>
          <p:nvPr/>
        </p:nvSpPr>
        <p:spPr>
          <a:xfrm>
            <a:off x="5885763" y="2498572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192.168.57.0/24</a:t>
            </a:r>
            <a:endParaRPr kumimoji="1" lang="ja-JP" altLang="en-US" sz="10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6111265F-12DD-FFA0-ABDD-BD112A57CCE8}"/>
              </a:ext>
            </a:extLst>
          </p:cNvPr>
          <p:cNvSpPr txBox="1"/>
          <p:nvPr/>
        </p:nvSpPr>
        <p:spPr>
          <a:xfrm>
            <a:off x="5885763" y="3074636"/>
            <a:ext cx="1074333" cy="24622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kumimoji="1" lang="en-US" altLang="ja-JP" sz="1000" dirty="0"/>
              <a:t>192.168.58.0/24</a:t>
            </a:r>
            <a:endParaRPr kumimoji="1" lang="ja-JP" altLang="en-US" sz="1000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B014CCF-5EBF-EC78-1A1B-A24C438B4172}"/>
              </a:ext>
            </a:extLst>
          </p:cNvPr>
          <p:cNvSpPr txBox="1"/>
          <p:nvPr/>
        </p:nvSpPr>
        <p:spPr>
          <a:xfrm>
            <a:off x="2639616" y="1628669"/>
            <a:ext cx="595035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ja-JP" sz="1000" dirty="0"/>
              <a:t>node-1</a:t>
            </a:r>
            <a:endParaRPr kumimoji="1" lang="ja-JP" altLang="en-US" sz="10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3396C7-0F4E-5EC2-0772-1C955FFC1278}"/>
              </a:ext>
            </a:extLst>
          </p:cNvPr>
          <p:cNvSpPr txBox="1"/>
          <p:nvPr/>
        </p:nvSpPr>
        <p:spPr>
          <a:xfrm>
            <a:off x="6960096" y="1628669"/>
            <a:ext cx="595035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kumimoji="1" lang="en-US" altLang="ja-JP" sz="1000" dirty="0"/>
              <a:t>node-2</a:t>
            </a:r>
            <a:endParaRPr kumimoji="1" lang="ja-JP" altLang="en-US" sz="10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6268F70-980B-FFEA-4FBF-2CFB2C1F38DE}"/>
              </a:ext>
            </a:extLst>
          </p:cNvPr>
          <p:cNvSpPr txBox="1"/>
          <p:nvPr/>
        </p:nvSpPr>
        <p:spPr>
          <a:xfrm>
            <a:off x="9439090" y="1196621"/>
            <a:ext cx="545342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kumimoji="1" lang="en-US" altLang="ja-JP" sz="1000" dirty="0"/>
              <a:t>S-LAN</a:t>
            </a:r>
            <a:endParaRPr kumimoji="1" lang="ja-JP" altLang="en-US" sz="10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4869582-EEFD-492F-95D2-93E9CB422FF9}"/>
              </a:ext>
            </a:extLst>
          </p:cNvPr>
          <p:cNvSpPr txBox="1"/>
          <p:nvPr/>
        </p:nvSpPr>
        <p:spPr>
          <a:xfrm>
            <a:off x="6393915" y="2168729"/>
            <a:ext cx="566181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kumimoji="1" lang="en-US" altLang="ja-JP" sz="1000" dirty="0"/>
              <a:t>D-LAN</a:t>
            </a:r>
            <a:endParaRPr kumimoji="1" lang="ja-JP" altLang="en-US" sz="10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CBC40F5-9A8C-1B6A-69AD-2177B12274ED}"/>
              </a:ext>
            </a:extLst>
          </p:cNvPr>
          <p:cNvSpPr txBox="1"/>
          <p:nvPr/>
        </p:nvSpPr>
        <p:spPr>
          <a:xfrm>
            <a:off x="6369870" y="2744793"/>
            <a:ext cx="590226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altLang="ja-JP" sz="1000" dirty="0"/>
              <a:t>IC</a:t>
            </a:r>
            <a:r>
              <a:rPr kumimoji="1" lang="en-US" altLang="ja-JP" sz="1000" dirty="0"/>
              <a:t>-LAN</a:t>
            </a:r>
            <a:endParaRPr kumimoji="1" lang="ja-JP" altLang="en-US" sz="10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EF0842E-7E83-C533-39D8-492A25B77BE1}"/>
              </a:ext>
            </a:extLst>
          </p:cNvPr>
          <p:cNvSpPr txBox="1"/>
          <p:nvPr/>
        </p:nvSpPr>
        <p:spPr>
          <a:xfrm>
            <a:off x="6369870" y="3320857"/>
            <a:ext cx="590226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altLang="ja-JP" sz="1000" dirty="0"/>
              <a:t>IC</a:t>
            </a:r>
            <a:r>
              <a:rPr kumimoji="1" lang="en-US" altLang="ja-JP" sz="1000" dirty="0"/>
              <a:t>-LAN</a:t>
            </a:r>
            <a:endParaRPr kumimoji="1" lang="ja-JP" altLang="en-US" sz="10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CFBB482-1922-A6D4-3ADA-3D25475798B1}"/>
              </a:ext>
            </a:extLst>
          </p:cNvPr>
          <p:cNvSpPr txBox="1"/>
          <p:nvPr/>
        </p:nvSpPr>
        <p:spPr>
          <a:xfrm>
            <a:off x="8692091" y="4292965"/>
            <a:ext cx="1292341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kumimoji="1" lang="en-US" altLang="ja-JP" sz="1000" dirty="0"/>
              <a:t>Administration LAN</a:t>
            </a:r>
            <a:endParaRPr kumimoji="1" lang="ja-JP" altLang="en-US" sz="10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8CE6F1B-E548-635A-D2C4-133F9E0FE9BF}"/>
              </a:ext>
            </a:extLst>
          </p:cNvPr>
          <p:cNvSpPr txBox="1"/>
          <p:nvPr/>
        </p:nvSpPr>
        <p:spPr>
          <a:xfrm>
            <a:off x="4248968" y="1314727"/>
            <a:ext cx="83708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000" dirty="0"/>
              <a:t>Primary VIP</a:t>
            </a:r>
            <a:endParaRPr kumimoji="1" lang="ja-JP" altLang="en-US" sz="10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D7B85EA-167D-11E9-8CCD-EB559130EB2D}"/>
              </a:ext>
            </a:extLst>
          </p:cNvPr>
          <p:cNvSpPr txBox="1"/>
          <p:nvPr/>
        </p:nvSpPr>
        <p:spPr>
          <a:xfrm>
            <a:off x="8569448" y="1314727"/>
            <a:ext cx="86914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000" dirty="0"/>
              <a:t>Standby VIP</a:t>
            </a:r>
            <a:endParaRPr kumimoji="1" lang="ja-JP" altLang="en-US" sz="1000" dirty="0"/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740C6D50-F2FC-2B92-99F5-DB16A9AB2201}"/>
              </a:ext>
            </a:extLst>
          </p:cNvPr>
          <p:cNvGrpSpPr>
            <a:grpSpLocks noChangeAspect="1"/>
          </p:cNvGrpSpPr>
          <p:nvPr/>
        </p:nvGrpSpPr>
        <p:grpSpPr>
          <a:xfrm>
            <a:off x="4007768" y="1340637"/>
            <a:ext cx="288000" cy="288000"/>
            <a:chOff x="623392" y="2708920"/>
            <a:chExt cx="1440000" cy="1440000"/>
          </a:xfrm>
        </p:grpSpPr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436F215A-B355-EC61-DD49-1D9FA6730C88}"/>
                </a:ext>
              </a:extLst>
            </p:cNvPr>
            <p:cNvSpPr/>
            <p:nvPr/>
          </p:nvSpPr>
          <p:spPr>
            <a:xfrm>
              <a:off x="623392" y="270892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フリーフォーム: 図形 114">
              <a:extLst>
                <a:ext uri="{FF2B5EF4-FFF2-40B4-BE49-F238E27FC236}">
                  <a16:creationId xmlns:a16="http://schemas.microsoft.com/office/drawing/2014/main" id="{FDFF296D-0BCA-47F7-9764-9987C48BD977}"/>
                </a:ext>
              </a:extLst>
            </p:cNvPr>
            <p:cNvSpPr/>
            <p:nvPr/>
          </p:nvSpPr>
          <p:spPr>
            <a:xfrm>
              <a:off x="854323" y="2708920"/>
              <a:ext cx="978137" cy="1440000"/>
            </a:xfrm>
            <a:custGeom>
              <a:avLst/>
              <a:gdLst>
                <a:gd name="connsiteX0" fmla="*/ 489068 w 978137"/>
                <a:gd name="connsiteY0" fmla="*/ 0 h 1440000"/>
                <a:gd name="connsiteX1" fmla="*/ 978137 w 978137"/>
                <a:gd name="connsiteY1" fmla="*/ 489111 h 1440000"/>
                <a:gd name="connsiteX2" fmla="*/ 631364 w 978137"/>
                <a:gd name="connsiteY2" fmla="*/ 1160508 h 1440000"/>
                <a:gd name="connsiteX3" fmla="*/ 489068 w 978137"/>
                <a:gd name="connsiteY3" fmla="*/ 1440000 h 1440000"/>
                <a:gd name="connsiteX4" fmla="*/ 346773 w 978137"/>
                <a:gd name="connsiteY4" fmla="*/ 1160508 h 1440000"/>
                <a:gd name="connsiteX5" fmla="*/ 0 w 978137"/>
                <a:gd name="connsiteY5" fmla="*/ 489111 h 1440000"/>
                <a:gd name="connsiteX6" fmla="*/ 489068 w 978137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137" h="1440000">
                  <a:moveTo>
                    <a:pt x="489068" y="0"/>
                  </a:moveTo>
                  <a:cubicBezTo>
                    <a:pt x="759156" y="0"/>
                    <a:pt x="978137" y="218978"/>
                    <a:pt x="978137" y="489111"/>
                  </a:cubicBezTo>
                  <a:cubicBezTo>
                    <a:pt x="978137" y="772383"/>
                    <a:pt x="753137" y="949483"/>
                    <a:pt x="631364" y="1160508"/>
                  </a:cubicBezTo>
                  <a:cubicBezTo>
                    <a:pt x="514910" y="1362392"/>
                    <a:pt x="514997" y="1440000"/>
                    <a:pt x="489068" y="1440000"/>
                  </a:cubicBezTo>
                  <a:cubicBezTo>
                    <a:pt x="463140" y="1440000"/>
                    <a:pt x="463230" y="1362392"/>
                    <a:pt x="346773" y="1160508"/>
                  </a:cubicBezTo>
                  <a:cubicBezTo>
                    <a:pt x="225045" y="949483"/>
                    <a:pt x="0" y="772383"/>
                    <a:pt x="0" y="489111"/>
                  </a:cubicBezTo>
                  <a:cubicBezTo>
                    <a:pt x="0" y="218978"/>
                    <a:pt x="218981" y="0"/>
                    <a:pt x="489068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フリーフォーム: 図形 115">
              <a:extLst>
                <a:ext uri="{FF2B5EF4-FFF2-40B4-BE49-F238E27FC236}">
                  <a16:creationId xmlns:a16="http://schemas.microsoft.com/office/drawing/2014/main" id="{EDCCA83A-2B86-1B91-53E1-4C79A827B4E7}"/>
                </a:ext>
              </a:extLst>
            </p:cNvPr>
            <p:cNvSpPr/>
            <p:nvPr/>
          </p:nvSpPr>
          <p:spPr>
            <a:xfrm>
              <a:off x="1156316" y="3010912"/>
              <a:ext cx="374153" cy="374150"/>
            </a:xfrm>
            <a:custGeom>
              <a:avLst/>
              <a:gdLst>
                <a:gd name="connsiteX0" fmla="*/ 187076 w 374153"/>
                <a:gd name="connsiteY0" fmla="*/ 0 h 374150"/>
                <a:gd name="connsiteX1" fmla="*/ 374153 w 374153"/>
                <a:gd name="connsiteY1" fmla="*/ 187119 h 374150"/>
                <a:gd name="connsiteX2" fmla="*/ 187076 w 374153"/>
                <a:gd name="connsiteY2" fmla="*/ 374150 h 374150"/>
                <a:gd name="connsiteX3" fmla="*/ 0 w 374153"/>
                <a:gd name="connsiteY3" fmla="*/ 187119 h 374150"/>
                <a:gd name="connsiteX4" fmla="*/ 187076 w 374153"/>
                <a:gd name="connsiteY4" fmla="*/ 0 h 37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53" h="374150">
                  <a:moveTo>
                    <a:pt x="187076" y="0"/>
                  </a:moveTo>
                  <a:cubicBezTo>
                    <a:pt x="290394" y="0"/>
                    <a:pt x="374153" y="83759"/>
                    <a:pt x="374153" y="187119"/>
                  </a:cubicBezTo>
                  <a:cubicBezTo>
                    <a:pt x="374153" y="290391"/>
                    <a:pt x="290391" y="374150"/>
                    <a:pt x="187076" y="374150"/>
                  </a:cubicBezTo>
                  <a:cubicBezTo>
                    <a:pt x="83762" y="374150"/>
                    <a:pt x="0" y="290391"/>
                    <a:pt x="0" y="187119"/>
                  </a:cubicBezTo>
                  <a:cubicBezTo>
                    <a:pt x="0" y="83759"/>
                    <a:pt x="83759" y="0"/>
                    <a:pt x="1870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E3C72FBE-9E06-A67D-7DC5-CD382AC10100}"/>
              </a:ext>
            </a:extLst>
          </p:cNvPr>
          <p:cNvGrpSpPr>
            <a:grpSpLocks noChangeAspect="1"/>
          </p:cNvGrpSpPr>
          <p:nvPr/>
        </p:nvGrpSpPr>
        <p:grpSpPr>
          <a:xfrm>
            <a:off x="8328248" y="1340637"/>
            <a:ext cx="288000" cy="288000"/>
            <a:chOff x="623392" y="2708920"/>
            <a:chExt cx="1440000" cy="1440000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45F4E672-5888-4A77-524B-2857AAF2E052}"/>
                </a:ext>
              </a:extLst>
            </p:cNvPr>
            <p:cNvSpPr/>
            <p:nvPr/>
          </p:nvSpPr>
          <p:spPr>
            <a:xfrm>
              <a:off x="623392" y="270892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フリーフォーム: 図形 118">
              <a:extLst>
                <a:ext uri="{FF2B5EF4-FFF2-40B4-BE49-F238E27FC236}">
                  <a16:creationId xmlns:a16="http://schemas.microsoft.com/office/drawing/2014/main" id="{DEA8BF55-13D0-3A54-A91A-1A76794141B8}"/>
                </a:ext>
              </a:extLst>
            </p:cNvPr>
            <p:cNvSpPr/>
            <p:nvPr/>
          </p:nvSpPr>
          <p:spPr>
            <a:xfrm>
              <a:off x="854323" y="2708920"/>
              <a:ext cx="978137" cy="1440000"/>
            </a:xfrm>
            <a:custGeom>
              <a:avLst/>
              <a:gdLst>
                <a:gd name="connsiteX0" fmla="*/ 489068 w 978137"/>
                <a:gd name="connsiteY0" fmla="*/ 0 h 1440000"/>
                <a:gd name="connsiteX1" fmla="*/ 978137 w 978137"/>
                <a:gd name="connsiteY1" fmla="*/ 489111 h 1440000"/>
                <a:gd name="connsiteX2" fmla="*/ 631364 w 978137"/>
                <a:gd name="connsiteY2" fmla="*/ 1160508 h 1440000"/>
                <a:gd name="connsiteX3" fmla="*/ 489068 w 978137"/>
                <a:gd name="connsiteY3" fmla="*/ 1440000 h 1440000"/>
                <a:gd name="connsiteX4" fmla="*/ 346773 w 978137"/>
                <a:gd name="connsiteY4" fmla="*/ 1160508 h 1440000"/>
                <a:gd name="connsiteX5" fmla="*/ 0 w 978137"/>
                <a:gd name="connsiteY5" fmla="*/ 489111 h 1440000"/>
                <a:gd name="connsiteX6" fmla="*/ 489068 w 978137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137" h="1440000">
                  <a:moveTo>
                    <a:pt x="489068" y="0"/>
                  </a:moveTo>
                  <a:cubicBezTo>
                    <a:pt x="759156" y="0"/>
                    <a:pt x="978137" y="218978"/>
                    <a:pt x="978137" y="489111"/>
                  </a:cubicBezTo>
                  <a:cubicBezTo>
                    <a:pt x="978137" y="772383"/>
                    <a:pt x="753137" y="949483"/>
                    <a:pt x="631364" y="1160508"/>
                  </a:cubicBezTo>
                  <a:cubicBezTo>
                    <a:pt x="514910" y="1362392"/>
                    <a:pt x="514997" y="1440000"/>
                    <a:pt x="489068" y="1440000"/>
                  </a:cubicBezTo>
                  <a:cubicBezTo>
                    <a:pt x="463140" y="1440000"/>
                    <a:pt x="463230" y="1362392"/>
                    <a:pt x="346773" y="1160508"/>
                  </a:cubicBezTo>
                  <a:cubicBezTo>
                    <a:pt x="225045" y="949483"/>
                    <a:pt x="0" y="772383"/>
                    <a:pt x="0" y="489111"/>
                  </a:cubicBezTo>
                  <a:cubicBezTo>
                    <a:pt x="0" y="218978"/>
                    <a:pt x="218981" y="0"/>
                    <a:pt x="489068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フリーフォーム: 図形 119">
              <a:extLst>
                <a:ext uri="{FF2B5EF4-FFF2-40B4-BE49-F238E27FC236}">
                  <a16:creationId xmlns:a16="http://schemas.microsoft.com/office/drawing/2014/main" id="{297833A6-9A3E-C09A-31C2-8BB34994C5C5}"/>
                </a:ext>
              </a:extLst>
            </p:cNvPr>
            <p:cNvSpPr/>
            <p:nvPr/>
          </p:nvSpPr>
          <p:spPr>
            <a:xfrm>
              <a:off x="1156316" y="3010912"/>
              <a:ext cx="374153" cy="374150"/>
            </a:xfrm>
            <a:custGeom>
              <a:avLst/>
              <a:gdLst>
                <a:gd name="connsiteX0" fmla="*/ 187076 w 374153"/>
                <a:gd name="connsiteY0" fmla="*/ 0 h 374150"/>
                <a:gd name="connsiteX1" fmla="*/ 374153 w 374153"/>
                <a:gd name="connsiteY1" fmla="*/ 187119 h 374150"/>
                <a:gd name="connsiteX2" fmla="*/ 187076 w 374153"/>
                <a:gd name="connsiteY2" fmla="*/ 374150 h 374150"/>
                <a:gd name="connsiteX3" fmla="*/ 0 w 374153"/>
                <a:gd name="connsiteY3" fmla="*/ 187119 h 374150"/>
                <a:gd name="connsiteX4" fmla="*/ 187076 w 374153"/>
                <a:gd name="connsiteY4" fmla="*/ 0 h 37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53" h="374150">
                  <a:moveTo>
                    <a:pt x="187076" y="0"/>
                  </a:moveTo>
                  <a:cubicBezTo>
                    <a:pt x="290394" y="0"/>
                    <a:pt x="374153" y="83759"/>
                    <a:pt x="374153" y="187119"/>
                  </a:cubicBezTo>
                  <a:cubicBezTo>
                    <a:pt x="374153" y="290391"/>
                    <a:pt x="290391" y="374150"/>
                    <a:pt x="187076" y="374150"/>
                  </a:cubicBezTo>
                  <a:cubicBezTo>
                    <a:pt x="83762" y="374150"/>
                    <a:pt x="0" y="290391"/>
                    <a:pt x="0" y="187119"/>
                  </a:cubicBezTo>
                  <a:cubicBezTo>
                    <a:pt x="0" y="83759"/>
                    <a:pt x="83759" y="0"/>
                    <a:pt x="1870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56B0DCA-AF9A-177A-F529-F664D5D1648E}"/>
              </a:ext>
            </a:extLst>
          </p:cNvPr>
          <p:cNvSpPr txBox="1"/>
          <p:nvPr/>
        </p:nvSpPr>
        <p:spPr>
          <a:xfrm>
            <a:off x="5329088" y="1746807"/>
            <a:ext cx="1032655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en-US" altLang="ja-JP" sz="1000" dirty="0"/>
              <a:t>Replication VIP</a:t>
            </a:r>
            <a:endParaRPr kumimoji="1" lang="ja-JP" altLang="en-US" sz="1000" dirty="0"/>
          </a:p>
        </p:txBody>
      </p: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0C1665C2-729C-677F-30C4-8E5BAB4C5A57}"/>
              </a:ext>
            </a:extLst>
          </p:cNvPr>
          <p:cNvGrpSpPr>
            <a:grpSpLocks noChangeAspect="1"/>
          </p:cNvGrpSpPr>
          <p:nvPr/>
        </p:nvGrpSpPr>
        <p:grpSpPr>
          <a:xfrm>
            <a:off x="5087888" y="1772717"/>
            <a:ext cx="288000" cy="288000"/>
            <a:chOff x="623392" y="2708920"/>
            <a:chExt cx="1440000" cy="1440000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6EF59443-418F-0EC1-0F3D-F447430AD67D}"/>
                </a:ext>
              </a:extLst>
            </p:cNvPr>
            <p:cNvSpPr/>
            <p:nvPr/>
          </p:nvSpPr>
          <p:spPr>
            <a:xfrm>
              <a:off x="623392" y="270892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フリーフォーム: 図形 122">
              <a:extLst>
                <a:ext uri="{FF2B5EF4-FFF2-40B4-BE49-F238E27FC236}">
                  <a16:creationId xmlns:a16="http://schemas.microsoft.com/office/drawing/2014/main" id="{C96B2FDB-48BB-BC4D-E302-9FF79F805FC0}"/>
                </a:ext>
              </a:extLst>
            </p:cNvPr>
            <p:cNvSpPr/>
            <p:nvPr/>
          </p:nvSpPr>
          <p:spPr>
            <a:xfrm>
              <a:off x="854323" y="2708920"/>
              <a:ext cx="978137" cy="1440000"/>
            </a:xfrm>
            <a:custGeom>
              <a:avLst/>
              <a:gdLst>
                <a:gd name="connsiteX0" fmla="*/ 489068 w 978137"/>
                <a:gd name="connsiteY0" fmla="*/ 0 h 1440000"/>
                <a:gd name="connsiteX1" fmla="*/ 978137 w 978137"/>
                <a:gd name="connsiteY1" fmla="*/ 489111 h 1440000"/>
                <a:gd name="connsiteX2" fmla="*/ 631364 w 978137"/>
                <a:gd name="connsiteY2" fmla="*/ 1160508 h 1440000"/>
                <a:gd name="connsiteX3" fmla="*/ 489068 w 978137"/>
                <a:gd name="connsiteY3" fmla="*/ 1440000 h 1440000"/>
                <a:gd name="connsiteX4" fmla="*/ 346773 w 978137"/>
                <a:gd name="connsiteY4" fmla="*/ 1160508 h 1440000"/>
                <a:gd name="connsiteX5" fmla="*/ 0 w 978137"/>
                <a:gd name="connsiteY5" fmla="*/ 489111 h 1440000"/>
                <a:gd name="connsiteX6" fmla="*/ 489068 w 978137"/>
                <a:gd name="connsiteY6" fmla="*/ 0 h 14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8137" h="1440000">
                  <a:moveTo>
                    <a:pt x="489068" y="0"/>
                  </a:moveTo>
                  <a:cubicBezTo>
                    <a:pt x="759156" y="0"/>
                    <a:pt x="978137" y="218978"/>
                    <a:pt x="978137" y="489111"/>
                  </a:cubicBezTo>
                  <a:cubicBezTo>
                    <a:pt x="978137" y="772383"/>
                    <a:pt x="753137" y="949483"/>
                    <a:pt x="631364" y="1160508"/>
                  </a:cubicBezTo>
                  <a:cubicBezTo>
                    <a:pt x="514910" y="1362392"/>
                    <a:pt x="514997" y="1440000"/>
                    <a:pt x="489068" y="1440000"/>
                  </a:cubicBezTo>
                  <a:cubicBezTo>
                    <a:pt x="463140" y="1440000"/>
                    <a:pt x="463230" y="1362392"/>
                    <a:pt x="346773" y="1160508"/>
                  </a:cubicBezTo>
                  <a:cubicBezTo>
                    <a:pt x="225045" y="949483"/>
                    <a:pt x="0" y="772383"/>
                    <a:pt x="0" y="489111"/>
                  </a:cubicBezTo>
                  <a:cubicBezTo>
                    <a:pt x="0" y="218978"/>
                    <a:pt x="218981" y="0"/>
                    <a:pt x="489068" y="0"/>
                  </a:cubicBez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: 図形 123">
              <a:extLst>
                <a:ext uri="{FF2B5EF4-FFF2-40B4-BE49-F238E27FC236}">
                  <a16:creationId xmlns:a16="http://schemas.microsoft.com/office/drawing/2014/main" id="{8D7C1417-A0FD-28C3-2E25-0FA44FC4B791}"/>
                </a:ext>
              </a:extLst>
            </p:cNvPr>
            <p:cNvSpPr/>
            <p:nvPr/>
          </p:nvSpPr>
          <p:spPr>
            <a:xfrm>
              <a:off x="1156316" y="3010912"/>
              <a:ext cx="374153" cy="374150"/>
            </a:xfrm>
            <a:custGeom>
              <a:avLst/>
              <a:gdLst>
                <a:gd name="connsiteX0" fmla="*/ 187076 w 374153"/>
                <a:gd name="connsiteY0" fmla="*/ 0 h 374150"/>
                <a:gd name="connsiteX1" fmla="*/ 374153 w 374153"/>
                <a:gd name="connsiteY1" fmla="*/ 187119 h 374150"/>
                <a:gd name="connsiteX2" fmla="*/ 187076 w 374153"/>
                <a:gd name="connsiteY2" fmla="*/ 374150 h 374150"/>
                <a:gd name="connsiteX3" fmla="*/ 0 w 374153"/>
                <a:gd name="connsiteY3" fmla="*/ 187119 h 374150"/>
                <a:gd name="connsiteX4" fmla="*/ 187076 w 374153"/>
                <a:gd name="connsiteY4" fmla="*/ 0 h 37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153" h="374150">
                  <a:moveTo>
                    <a:pt x="187076" y="0"/>
                  </a:moveTo>
                  <a:cubicBezTo>
                    <a:pt x="290394" y="0"/>
                    <a:pt x="374153" y="83759"/>
                    <a:pt x="374153" y="187119"/>
                  </a:cubicBezTo>
                  <a:cubicBezTo>
                    <a:pt x="374153" y="290391"/>
                    <a:pt x="290391" y="374150"/>
                    <a:pt x="187076" y="374150"/>
                  </a:cubicBezTo>
                  <a:cubicBezTo>
                    <a:pt x="83762" y="374150"/>
                    <a:pt x="0" y="290391"/>
                    <a:pt x="0" y="187119"/>
                  </a:cubicBezTo>
                  <a:cubicBezTo>
                    <a:pt x="0" y="83759"/>
                    <a:pt x="83759" y="0"/>
                    <a:pt x="1870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08CE238E-4458-7F07-852C-B7A34EA08DF4}"/>
              </a:ext>
            </a:extLst>
          </p:cNvPr>
          <p:cNvSpPr/>
          <p:nvPr/>
        </p:nvSpPr>
        <p:spPr>
          <a:xfrm flipV="1">
            <a:off x="4439816" y="2168729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0BD66AB0-C5B2-DF78-2B30-001587809AF5}"/>
              </a:ext>
            </a:extLst>
          </p:cNvPr>
          <p:cNvSpPr/>
          <p:nvPr/>
        </p:nvSpPr>
        <p:spPr>
          <a:xfrm flipH="1" flipV="1">
            <a:off x="4439816" y="3104833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2012AE80-B783-D18E-EC3B-4061360CB086}"/>
              </a:ext>
            </a:extLst>
          </p:cNvPr>
          <p:cNvSpPr/>
          <p:nvPr/>
        </p:nvSpPr>
        <p:spPr>
          <a:xfrm>
            <a:off x="4799856" y="2060717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eth4</a:t>
            </a:r>
            <a:endParaRPr kumimoji="1" lang="ja-JP" altLang="en-US" sz="10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23CBA-0A3D-129E-AD9F-903372045948}"/>
              </a:ext>
            </a:extLst>
          </p:cNvPr>
          <p:cNvSpPr/>
          <p:nvPr/>
        </p:nvSpPr>
        <p:spPr>
          <a:xfrm>
            <a:off x="4799856" y="2636781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eth2</a:t>
            </a:r>
            <a:endParaRPr kumimoji="1" lang="ja-JP" altLang="en-US" sz="10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C3DAF4FB-B81A-EA15-9251-B165D3F95576}"/>
              </a:ext>
            </a:extLst>
          </p:cNvPr>
          <p:cNvSpPr/>
          <p:nvPr/>
        </p:nvSpPr>
        <p:spPr>
          <a:xfrm>
            <a:off x="4799856" y="3212845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eth3</a:t>
            </a:r>
            <a:endParaRPr kumimoji="1" lang="ja-JP" altLang="en-US" sz="1000" dirty="0"/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D5DB631F-F595-E865-38E2-428BED769D37}"/>
              </a:ext>
            </a:extLst>
          </p:cNvPr>
          <p:cNvSpPr/>
          <p:nvPr/>
        </p:nvSpPr>
        <p:spPr>
          <a:xfrm>
            <a:off x="3359696" y="2240737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PostgreSQL</a:t>
            </a:r>
          </a:p>
          <a:p>
            <a:pPr algn="ctr"/>
            <a:r>
              <a:rPr lang="en-US" altLang="ja-JP" sz="1000" dirty="0"/>
              <a:t>(Primary)</a:t>
            </a:r>
            <a:endParaRPr kumimoji="1" lang="ja-JP" altLang="en-US" sz="1000" dirty="0"/>
          </a:p>
        </p:txBody>
      </p:sp>
      <p:sp>
        <p:nvSpPr>
          <p:cNvPr id="139" name="フリーフォーム: 図形 138">
            <a:extLst>
              <a:ext uri="{FF2B5EF4-FFF2-40B4-BE49-F238E27FC236}">
                <a16:creationId xmlns:a16="http://schemas.microsoft.com/office/drawing/2014/main" id="{CBB10C15-B5F4-FDFF-C05B-C798DD7CD9F0}"/>
              </a:ext>
            </a:extLst>
          </p:cNvPr>
          <p:cNvSpPr/>
          <p:nvPr/>
        </p:nvSpPr>
        <p:spPr>
          <a:xfrm flipH="1" flipV="1">
            <a:off x="7320136" y="2168729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1" name="フリーフォーム: 図形 140">
            <a:extLst>
              <a:ext uri="{FF2B5EF4-FFF2-40B4-BE49-F238E27FC236}">
                <a16:creationId xmlns:a16="http://schemas.microsoft.com/office/drawing/2014/main" id="{C2A1606A-722D-0B07-CEE0-5D148365C370}"/>
              </a:ext>
            </a:extLst>
          </p:cNvPr>
          <p:cNvSpPr/>
          <p:nvPr/>
        </p:nvSpPr>
        <p:spPr>
          <a:xfrm flipV="1">
            <a:off x="7320136" y="3104833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F2830D8-A09B-E12D-ADAB-9D5BC16E3B56}"/>
              </a:ext>
            </a:extLst>
          </p:cNvPr>
          <p:cNvSpPr/>
          <p:nvPr/>
        </p:nvSpPr>
        <p:spPr>
          <a:xfrm>
            <a:off x="6960096" y="2060717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eth4</a:t>
            </a:r>
            <a:endParaRPr kumimoji="1" lang="ja-JP" altLang="en-US" sz="10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2DD276F-5002-753C-027C-7FBAD2167644}"/>
              </a:ext>
            </a:extLst>
          </p:cNvPr>
          <p:cNvSpPr/>
          <p:nvPr/>
        </p:nvSpPr>
        <p:spPr>
          <a:xfrm>
            <a:off x="6960096" y="2636781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eth2</a:t>
            </a:r>
            <a:endParaRPr kumimoji="1" lang="ja-JP" altLang="en-US" sz="1000" dirty="0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6CCBBE3-5868-3DF1-41CE-058939047A9F}"/>
              </a:ext>
            </a:extLst>
          </p:cNvPr>
          <p:cNvSpPr/>
          <p:nvPr/>
        </p:nvSpPr>
        <p:spPr>
          <a:xfrm>
            <a:off x="6960096" y="3212845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eth3</a:t>
            </a:r>
            <a:endParaRPr kumimoji="1" lang="ja-JP" altLang="en-US" sz="1000" dirty="0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A4F01349-1A0D-8BAE-289E-941B842F7B40}"/>
              </a:ext>
            </a:extLst>
          </p:cNvPr>
          <p:cNvSpPr/>
          <p:nvPr/>
        </p:nvSpPr>
        <p:spPr>
          <a:xfrm>
            <a:off x="7680176" y="2240737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PostgreSQL</a:t>
            </a:r>
          </a:p>
          <a:p>
            <a:pPr algn="ctr"/>
            <a:r>
              <a:rPr lang="en-US" altLang="ja-JP" sz="1000" dirty="0"/>
              <a:t>(Sync Standby)</a:t>
            </a:r>
            <a:endParaRPr kumimoji="1" lang="ja-JP" altLang="en-US" sz="1000" dirty="0"/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3D79F05-ED50-DE76-3CE6-1E85D4B69CA3}"/>
              </a:ext>
            </a:extLst>
          </p:cNvPr>
          <p:cNvCxnSpPr/>
          <p:nvPr/>
        </p:nvCxnSpPr>
        <p:spPr>
          <a:xfrm>
            <a:off x="3503712" y="4330800"/>
            <a:ext cx="0" cy="25200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713F6BD3-A0BB-550D-C13A-B5A22A026537}"/>
              </a:ext>
            </a:extLst>
          </p:cNvPr>
          <p:cNvCxnSpPr>
            <a:cxnSpLocks/>
          </p:cNvCxnSpPr>
          <p:nvPr/>
        </p:nvCxnSpPr>
        <p:spPr>
          <a:xfrm>
            <a:off x="7824192" y="3861048"/>
            <a:ext cx="0" cy="39600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D144C9C4-F87C-D6DE-02F1-BD8F1D2B7F37}"/>
              </a:ext>
            </a:extLst>
          </p:cNvPr>
          <p:cNvCxnSpPr/>
          <p:nvPr/>
        </p:nvCxnSpPr>
        <p:spPr>
          <a:xfrm>
            <a:off x="7824192" y="4330931"/>
            <a:ext cx="0" cy="252000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9F8E247-04DF-7ADA-EC4A-D5FD18AA0D8C}"/>
              </a:ext>
            </a:extLst>
          </p:cNvPr>
          <p:cNvSpPr txBox="1"/>
          <p:nvPr/>
        </p:nvSpPr>
        <p:spPr>
          <a:xfrm>
            <a:off x="9003073" y="5157061"/>
            <a:ext cx="981359" cy="246221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altLang="ja-JP" sz="1000" dirty="0"/>
              <a:t>STONITH</a:t>
            </a:r>
            <a:r>
              <a:rPr kumimoji="1" lang="en-US" altLang="ja-JP" sz="1000" dirty="0"/>
              <a:t> LAN</a:t>
            </a:r>
            <a:endParaRPr kumimoji="1" lang="ja-JP" altLang="en-US" sz="1000" dirty="0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C9EFBFCF-C03E-8209-3A1C-F05509FE6A97}"/>
              </a:ext>
            </a:extLst>
          </p:cNvPr>
          <p:cNvSpPr/>
          <p:nvPr/>
        </p:nvSpPr>
        <p:spPr>
          <a:xfrm flipV="1">
            <a:off x="4439816" y="2744793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82BBDFA9-7D72-5C2D-F53D-2243CF2746DB}"/>
              </a:ext>
            </a:extLst>
          </p:cNvPr>
          <p:cNvSpPr/>
          <p:nvPr/>
        </p:nvSpPr>
        <p:spPr>
          <a:xfrm flipH="1" flipV="1">
            <a:off x="7320136" y="2744793"/>
            <a:ext cx="432048" cy="216024"/>
          </a:xfrm>
          <a:custGeom>
            <a:avLst/>
            <a:gdLst>
              <a:gd name="connsiteX0" fmla="*/ 0 w 432048"/>
              <a:gd name="connsiteY0" fmla="*/ 288032 h 288032"/>
              <a:gd name="connsiteX1" fmla="*/ 72008 w 432048"/>
              <a:gd name="connsiteY1" fmla="*/ 288032 h 288032"/>
              <a:gd name="connsiteX2" fmla="*/ 432048 w 432048"/>
              <a:gd name="connsiteY2" fmla="*/ 288032 h 288032"/>
              <a:gd name="connsiteX3" fmla="*/ 432048 w 432048"/>
              <a:gd name="connsiteY3" fmla="*/ 216024 h 288032"/>
              <a:gd name="connsiteX4" fmla="*/ 360040 w 432048"/>
              <a:gd name="connsiteY4" fmla="*/ 216024 h 288032"/>
              <a:gd name="connsiteX5" fmla="*/ 72008 w 432048"/>
              <a:gd name="connsiteY5" fmla="*/ 0 h 288032"/>
              <a:gd name="connsiteX6" fmla="*/ 0 w 432048"/>
              <a:gd name="connsiteY6" fmla="*/ 0 h 288032"/>
              <a:gd name="connsiteX0" fmla="*/ 72008 w 432048"/>
              <a:gd name="connsiteY0" fmla="*/ 288032 h 379472"/>
              <a:gd name="connsiteX1" fmla="*/ 432048 w 432048"/>
              <a:gd name="connsiteY1" fmla="*/ 288032 h 379472"/>
              <a:gd name="connsiteX2" fmla="*/ 432048 w 432048"/>
              <a:gd name="connsiteY2" fmla="*/ 216024 h 379472"/>
              <a:gd name="connsiteX3" fmla="*/ 360040 w 432048"/>
              <a:gd name="connsiteY3" fmla="*/ 216024 h 379472"/>
              <a:gd name="connsiteX4" fmla="*/ 72008 w 432048"/>
              <a:gd name="connsiteY4" fmla="*/ 0 h 379472"/>
              <a:gd name="connsiteX5" fmla="*/ 0 w 432048"/>
              <a:gd name="connsiteY5" fmla="*/ 0 h 379472"/>
              <a:gd name="connsiteX6" fmla="*/ 0 w 432048"/>
              <a:gd name="connsiteY6" fmla="*/ 288032 h 379472"/>
              <a:gd name="connsiteX7" fmla="*/ 163448 w 432048"/>
              <a:gd name="connsiteY7" fmla="*/ 379472 h 379472"/>
              <a:gd name="connsiteX0" fmla="*/ 72008 w 432048"/>
              <a:gd name="connsiteY0" fmla="*/ 288032 h 288032"/>
              <a:gd name="connsiteX1" fmla="*/ 432048 w 432048"/>
              <a:gd name="connsiteY1" fmla="*/ 288032 h 288032"/>
              <a:gd name="connsiteX2" fmla="*/ 432048 w 432048"/>
              <a:gd name="connsiteY2" fmla="*/ 216024 h 288032"/>
              <a:gd name="connsiteX3" fmla="*/ 360040 w 432048"/>
              <a:gd name="connsiteY3" fmla="*/ 216024 h 288032"/>
              <a:gd name="connsiteX4" fmla="*/ 72008 w 432048"/>
              <a:gd name="connsiteY4" fmla="*/ 0 h 288032"/>
              <a:gd name="connsiteX5" fmla="*/ 0 w 432048"/>
              <a:gd name="connsiteY5" fmla="*/ 0 h 288032"/>
              <a:gd name="connsiteX6" fmla="*/ 0 w 432048"/>
              <a:gd name="connsiteY6" fmla="*/ 288032 h 288032"/>
              <a:gd name="connsiteX0" fmla="*/ 432048 w 432048"/>
              <a:gd name="connsiteY0" fmla="*/ 288032 h 288032"/>
              <a:gd name="connsiteX1" fmla="*/ 432048 w 432048"/>
              <a:gd name="connsiteY1" fmla="*/ 216024 h 288032"/>
              <a:gd name="connsiteX2" fmla="*/ 360040 w 432048"/>
              <a:gd name="connsiteY2" fmla="*/ 216024 h 288032"/>
              <a:gd name="connsiteX3" fmla="*/ 72008 w 432048"/>
              <a:gd name="connsiteY3" fmla="*/ 0 h 288032"/>
              <a:gd name="connsiteX4" fmla="*/ 0 w 432048"/>
              <a:gd name="connsiteY4" fmla="*/ 0 h 288032"/>
              <a:gd name="connsiteX5" fmla="*/ 0 w 432048"/>
              <a:gd name="connsiteY5" fmla="*/ 288032 h 288032"/>
              <a:gd name="connsiteX0" fmla="*/ 432048 w 432048"/>
              <a:gd name="connsiteY0" fmla="*/ 216024 h 288032"/>
              <a:gd name="connsiteX1" fmla="*/ 360040 w 432048"/>
              <a:gd name="connsiteY1" fmla="*/ 216024 h 288032"/>
              <a:gd name="connsiteX2" fmla="*/ 72008 w 432048"/>
              <a:gd name="connsiteY2" fmla="*/ 0 h 288032"/>
              <a:gd name="connsiteX3" fmla="*/ 0 w 432048"/>
              <a:gd name="connsiteY3" fmla="*/ 0 h 288032"/>
              <a:gd name="connsiteX4" fmla="*/ 0 w 432048"/>
              <a:gd name="connsiteY4" fmla="*/ 288032 h 288032"/>
              <a:gd name="connsiteX0" fmla="*/ 432048 w 432048"/>
              <a:gd name="connsiteY0" fmla="*/ 216024 h 216024"/>
              <a:gd name="connsiteX1" fmla="*/ 360040 w 432048"/>
              <a:gd name="connsiteY1" fmla="*/ 216024 h 216024"/>
              <a:gd name="connsiteX2" fmla="*/ 72008 w 432048"/>
              <a:gd name="connsiteY2" fmla="*/ 0 h 216024"/>
              <a:gd name="connsiteX3" fmla="*/ 0 w 432048"/>
              <a:gd name="connsiteY3" fmla="*/ 0 h 216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48" h="216024">
                <a:moveTo>
                  <a:pt x="432048" y="216024"/>
                </a:moveTo>
                <a:lnTo>
                  <a:pt x="360040" y="216024"/>
                </a:lnTo>
                <a:lnTo>
                  <a:pt x="72008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C492AEAB-F690-350E-5BDD-C4426FD5EB80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935760" y="1844824"/>
            <a:ext cx="0" cy="395913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F614E729-7C28-ABCF-8D17-E66A729C11B7}"/>
              </a:ext>
            </a:extLst>
          </p:cNvPr>
          <p:cNvCxnSpPr>
            <a:cxnSpLocks/>
          </p:cNvCxnSpPr>
          <p:nvPr/>
        </p:nvCxnSpPr>
        <p:spPr>
          <a:xfrm>
            <a:off x="8256240" y="1844824"/>
            <a:ext cx="0" cy="395913"/>
          </a:xfrm>
          <a:prstGeom prst="line">
            <a:avLst/>
          </a:prstGeom>
          <a:ln>
            <a:solidFill>
              <a:srgbClr val="4B4B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フリーフォーム: 図形 166">
            <a:extLst>
              <a:ext uri="{FF2B5EF4-FFF2-40B4-BE49-F238E27FC236}">
                <a16:creationId xmlns:a16="http://schemas.microsoft.com/office/drawing/2014/main" id="{BD337C79-5572-E679-554F-9118FC9BE88F}"/>
              </a:ext>
            </a:extLst>
          </p:cNvPr>
          <p:cNvSpPr/>
          <p:nvPr/>
        </p:nvSpPr>
        <p:spPr>
          <a:xfrm>
            <a:off x="3503712" y="3178800"/>
            <a:ext cx="144000" cy="540016"/>
          </a:xfrm>
          <a:custGeom>
            <a:avLst/>
            <a:gdLst>
              <a:gd name="connsiteX0" fmla="*/ 241200 w 457224"/>
              <a:gd name="connsiteY0" fmla="*/ 0 h 540016"/>
              <a:gd name="connsiteX1" fmla="*/ 457224 w 457224"/>
              <a:gd name="connsiteY1" fmla="*/ 0 h 540016"/>
              <a:gd name="connsiteX2" fmla="*/ 457224 w 457224"/>
              <a:gd name="connsiteY2" fmla="*/ 72008 h 540016"/>
              <a:gd name="connsiteX3" fmla="*/ 313208 w 457224"/>
              <a:gd name="connsiteY3" fmla="*/ 72008 h 540016"/>
              <a:gd name="connsiteX4" fmla="*/ 313208 w 457224"/>
              <a:gd name="connsiteY4" fmla="*/ 216024 h 540016"/>
              <a:gd name="connsiteX5" fmla="*/ 241200 w 457224"/>
              <a:gd name="connsiteY5" fmla="*/ 216024 h 540016"/>
              <a:gd name="connsiteX6" fmla="*/ 241200 w 457224"/>
              <a:gd name="connsiteY6" fmla="*/ 468008 h 540016"/>
              <a:gd name="connsiteX7" fmla="*/ 216024 w 457224"/>
              <a:gd name="connsiteY7" fmla="*/ 468008 h 540016"/>
              <a:gd name="connsiteX8" fmla="*/ 216024 w 457224"/>
              <a:gd name="connsiteY8" fmla="*/ 540016 h 540016"/>
              <a:gd name="connsiteX9" fmla="*/ 0 w 457224"/>
              <a:gd name="connsiteY9" fmla="*/ 540016 h 540016"/>
              <a:gd name="connsiteX10" fmla="*/ 0 w 457224"/>
              <a:gd name="connsiteY10" fmla="*/ 468008 h 540016"/>
              <a:gd name="connsiteX11" fmla="*/ 241200 w 457224"/>
              <a:gd name="connsiteY11" fmla="*/ 72008 h 540016"/>
              <a:gd name="connsiteX0" fmla="*/ 241200 w 457224"/>
              <a:gd name="connsiteY0" fmla="*/ 0 h 540016"/>
              <a:gd name="connsiteX1" fmla="*/ 457224 w 457224"/>
              <a:gd name="connsiteY1" fmla="*/ 72008 h 540016"/>
              <a:gd name="connsiteX2" fmla="*/ 313208 w 457224"/>
              <a:gd name="connsiteY2" fmla="*/ 72008 h 540016"/>
              <a:gd name="connsiteX3" fmla="*/ 313208 w 457224"/>
              <a:gd name="connsiteY3" fmla="*/ 216024 h 540016"/>
              <a:gd name="connsiteX4" fmla="*/ 241200 w 457224"/>
              <a:gd name="connsiteY4" fmla="*/ 216024 h 540016"/>
              <a:gd name="connsiteX5" fmla="*/ 241200 w 457224"/>
              <a:gd name="connsiteY5" fmla="*/ 468008 h 540016"/>
              <a:gd name="connsiteX6" fmla="*/ 216024 w 457224"/>
              <a:gd name="connsiteY6" fmla="*/ 468008 h 540016"/>
              <a:gd name="connsiteX7" fmla="*/ 216024 w 457224"/>
              <a:gd name="connsiteY7" fmla="*/ 540016 h 540016"/>
              <a:gd name="connsiteX8" fmla="*/ 0 w 457224"/>
              <a:gd name="connsiteY8" fmla="*/ 540016 h 540016"/>
              <a:gd name="connsiteX9" fmla="*/ 0 w 457224"/>
              <a:gd name="connsiteY9" fmla="*/ 468008 h 540016"/>
              <a:gd name="connsiteX10" fmla="*/ 241200 w 457224"/>
              <a:gd name="connsiteY10" fmla="*/ 72008 h 540016"/>
              <a:gd name="connsiteX11" fmla="*/ 241200 w 457224"/>
              <a:gd name="connsiteY11" fmla="*/ 0 h 540016"/>
              <a:gd name="connsiteX0" fmla="*/ 457224 w 548664"/>
              <a:gd name="connsiteY0" fmla="*/ 72008 h 540016"/>
              <a:gd name="connsiteX1" fmla="*/ 313208 w 548664"/>
              <a:gd name="connsiteY1" fmla="*/ 72008 h 540016"/>
              <a:gd name="connsiteX2" fmla="*/ 313208 w 548664"/>
              <a:gd name="connsiteY2" fmla="*/ 216024 h 540016"/>
              <a:gd name="connsiteX3" fmla="*/ 241200 w 548664"/>
              <a:gd name="connsiteY3" fmla="*/ 216024 h 540016"/>
              <a:gd name="connsiteX4" fmla="*/ 241200 w 548664"/>
              <a:gd name="connsiteY4" fmla="*/ 468008 h 540016"/>
              <a:gd name="connsiteX5" fmla="*/ 216024 w 548664"/>
              <a:gd name="connsiteY5" fmla="*/ 468008 h 540016"/>
              <a:gd name="connsiteX6" fmla="*/ 216024 w 548664"/>
              <a:gd name="connsiteY6" fmla="*/ 540016 h 540016"/>
              <a:gd name="connsiteX7" fmla="*/ 0 w 548664"/>
              <a:gd name="connsiteY7" fmla="*/ 540016 h 540016"/>
              <a:gd name="connsiteX8" fmla="*/ 0 w 548664"/>
              <a:gd name="connsiteY8" fmla="*/ 468008 h 540016"/>
              <a:gd name="connsiteX9" fmla="*/ 241200 w 548664"/>
              <a:gd name="connsiteY9" fmla="*/ 72008 h 540016"/>
              <a:gd name="connsiteX10" fmla="*/ 241200 w 548664"/>
              <a:gd name="connsiteY10" fmla="*/ 0 h 540016"/>
              <a:gd name="connsiteX11" fmla="*/ 548664 w 548664"/>
              <a:gd name="connsiteY11" fmla="*/ 163448 h 540016"/>
              <a:gd name="connsiteX0" fmla="*/ 313208 w 548664"/>
              <a:gd name="connsiteY0" fmla="*/ 72008 h 540016"/>
              <a:gd name="connsiteX1" fmla="*/ 313208 w 548664"/>
              <a:gd name="connsiteY1" fmla="*/ 216024 h 540016"/>
              <a:gd name="connsiteX2" fmla="*/ 241200 w 548664"/>
              <a:gd name="connsiteY2" fmla="*/ 216024 h 540016"/>
              <a:gd name="connsiteX3" fmla="*/ 241200 w 548664"/>
              <a:gd name="connsiteY3" fmla="*/ 468008 h 540016"/>
              <a:gd name="connsiteX4" fmla="*/ 216024 w 548664"/>
              <a:gd name="connsiteY4" fmla="*/ 468008 h 540016"/>
              <a:gd name="connsiteX5" fmla="*/ 216024 w 548664"/>
              <a:gd name="connsiteY5" fmla="*/ 540016 h 540016"/>
              <a:gd name="connsiteX6" fmla="*/ 0 w 548664"/>
              <a:gd name="connsiteY6" fmla="*/ 540016 h 540016"/>
              <a:gd name="connsiteX7" fmla="*/ 0 w 548664"/>
              <a:gd name="connsiteY7" fmla="*/ 468008 h 540016"/>
              <a:gd name="connsiteX8" fmla="*/ 241200 w 548664"/>
              <a:gd name="connsiteY8" fmla="*/ 72008 h 540016"/>
              <a:gd name="connsiteX9" fmla="*/ 241200 w 548664"/>
              <a:gd name="connsiteY9" fmla="*/ 0 h 540016"/>
              <a:gd name="connsiteX10" fmla="*/ 548664 w 548664"/>
              <a:gd name="connsiteY10" fmla="*/ 163448 h 540016"/>
              <a:gd name="connsiteX0" fmla="*/ 313208 w 313208"/>
              <a:gd name="connsiteY0" fmla="*/ 72008 h 540016"/>
              <a:gd name="connsiteX1" fmla="*/ 313208 w 313208"/>
              <a:gd name="connsiteY1" fmla="*/ 216024 h 540016"/>
              <a:gd name="connsiteX2" fmla="*/ 241200 w 313208"/>
              <a:gd name="connsiteY2" fmla="*/ 216024 h 540016"/>
              <a:gd name="connsiteX3" fmla="*/ 241200 w 313208"/>
              <a:gd name="connsiteY3" fmla="*/ 468008 h 540016"/>
              <a:gd name="connsiteX4" fmla="*/ 216024 w 313208"/>
              <a:gd name="connsiteY4" fmla="*/ 468008 h 540016"/>
              <a:gd name="connsiteX5" fmla="*/ 216024 w 313208"/>
              <a:gd name="connsiteY5" fmla="*/ 540016 h 540016"/>
              <a:gd name="connsiteX6" fmla="*/ 0 w 313208"/>
              <a:gd name="connsiteY6" fmla="*/ 540016 h 540016"/>
              <a:gd name="connsiteX7" fmla="*/ 0 w 313208"/>
              <a:gd name="connsiteY7" fmla="*/ 468008 h 540016"/>
              <a:gd name="connsiteX8" fmla="*/ 241200 w 313208"/>
              <a:gd name="connsiteY8" fmla="*/ 72008 h 540016"/>
              <a:gd name="connsiteX9" fmla="*/ 241200 w 313208"/>
              <a:gd name="connsiteY9" fmla="*/ 0 h 540016"/>
              <a:gd name="connsiteX0" fmla="*/ 313208 w 313208"/>
              <a:gd name="connsiteY0" fmla="*/ 216024 h 540016"/>
              <a:gd name="connsiteX1" fmla="*/ 241200 w 313208"/>
              <a:gd name="connsiteY1" fmla="*/ 216024 h 540016"/>
              <a:gd name="connsiteX2" fmla="*/ 241200 w 313208"/>
              <a:gd name="connsiteY2" fmla="*/ 468008 h 540016"/>
              <a:gd name="connsiteX3" fmla="*/ 216024 w 313208"/>
              <a:gd name="connsiteY3" fmla="*/ 468008 h 540016"/>
              <a:gd name="connsiteX4" fmla="*/ 216024 w 313208"/>
              <a:gd name="connsiteY4" fmla="*/ 540016 h 540016"/>
              <a:gd name="connsiteX5" fmla="*/ 0 w 313208"/>
              <a:gd name="connsiteY5" fmla="*/ 540016 h 540016"/>
              <a:gd name="connsiteX6" fmla="*/ 0 w 313208"/>
              <a:gd name="connsiteY6" fmla="*/ 468008 h 540016"/>
              <a:gd name="connsiteX7" fmla="*/ 241200 w 313208"/>
              <a:gd name="connsiteY7" fmla="*/ 72008 h 540016"/>
              <a:gd name="connsiteX8" fmla="*/ 241200 w 313208"/>
              <a:gd name="connsiteY8" fmla="*/ 0 h 540016"/>
              <a:gd name="connsiteX0" fmla="*/ 241200 w 241200"/>
              <a:gd name="connsiteY0" fmla="*/ 216024 h 540016"/>
              <a:gd name="connsiteX1" fmla="*/ 241200 w 241200"/>
              <a:gd name="connsiteY1" fmla="*/ 468008 h 540016"/>
              <a:gd name="connsiteX2" fmla="*/ 216024 w 241200"/>
              <a:gd name="connsiteY2" fmla="*/ 468008 h 540016"/>
              <a:gd name="connsiteX3" fmla="*/ 216024 w 241200"/>
              <a:gd name="connsiteY3" fmla="*/ 540016 h 540016"/>
              <a:gd name="connsiteX4" fmla="*/ 0 w 241200"/>
              <a:gd name="connsiteY4" fmla="*/ 540016 h 540016"/>
              <a:gd name="connsiteX5" fmla="*/ 0 w 241200"/>
              <a:gd name="connsiteY5" fmla="*/ 468008 h 540016"/>
              <a:gd name="connsiteX6" fmla="*/ 241200 w 241200"/>
              <a:gd name="connsiteY6" fmla="*/ 72008 h 540016"/>
              <a:gd name="connsiteX7" fmla="*/ 241200 w 241200"/>
              <a:gd name="connsiteY7" fmla="*/ 0 h 540016"/>
              <a:gd name="connsiteX0" fmla="*/ 241200 w 241200"/>
              <a:gd name="connsiteY0" fmla="*/ 468008 h 540016"/>
              <a:gd name="connsiteX1" fmla="*/ 216024 w 241200"/>
              <a:gd name="connsiteY1" fmla="*/ 468008 h 540016"/>
              <a:gd name="connsiteX2" fmla="*/ 216024 w 241200"/>
              <a:gd name="connsiteY2" fmla="*/ 540016 h 540016"/>
              <a:gd name="connsiteX3" fmla="*/ 0 w 241200"/>
              <a:gd name="connsiteY3" fmla="*/ 540016 h 540016"/>
              <a:gd name="connsiteX4" fmla="*/ 0 w 241200"/>
              <a:gd name="connsiteY4" fmla="*/ 468008 h 540016"/>
              <a:gd name="connsiteX5" fmla="*/ 241200 w 241200"/>
              <a:gd name="connsiteY5" fmla="*/ 72008 h 540016"/>
              <a:gd name="connsiteX6" fmla="*/ 241200 w 241200"/>
              <a:gd name="connsiteY6" fmla="*/ 0 h 540016"/>
              <a:gd name="connsiteX0" fmla="*/ 216024 w 241200"/>
              <a:gd name="connsiteY0" fmla="*/ 468008 h 540016"/>
              <a:gd name="connsiteX1" fmla="*/ 216024 w 241200"/>
              <a:gd name="connsiteY1" fmla="*/ 540016 h 540016"/>
              <a:gd name="connsiteX2" fmla="*/ 0 w 241200"/>
              <a:gd name="connsiteY2" fmla="*/ 540016 h 540016"/>
              <a:gd name="connsiteX3" fmla="*/ 0 w 241200"/>
              <a:gd name="connsiteY3" fmla="*/ 468008 h 540016"/>
              <a:gd name="connsiteX4" fmla="*/ 241200 w 241200"/>
              <a:gd name="connsiteY4" fmla="*/ 72008 h 540016"/>
              <a:gd name="connsiteX5" fmla="*/ 241200 w 241200"/>
              <a:gd name="connsiteY5" fmla="*/ 0 h 540016"/>
              <a:gd name="connsiteX0" fmla="*/ 216024 w 241200"/>
              <a:gd name="connsiteY0" fmla="*/ 540016 h 540016"/>
              <a:gd name="connsiteX1" fmla="*/ 0 w 241200"/>
              <a:gd name="connsiteY1" fmla="*/ 540016 h 540016"/>
              <a:gd name="connsiteX2" fmla="*/ 0 w 241200"/>
              <a:gd name="connsiteY2" fmla="*/ 468008 h 540016"/>
              <a:gd name="connsiteX3" fmla="*/ 241200 w 241200"/>
              <a:gd name="connsiteY3" fmla="*/ 72008 h 540016"/>
              <a:gd name="connsiteX4" fmla="*/ 241200 w 241200"/>
              <a:gd name="connsiteY4" fmla="*/ 0 h 540016"/>
              <a:gd name="connsiteX0" fmla="*/ 0 w 241200"/>
              <a:gd name="connsiteY0" fmla="*/ 540016 h 540016"/>
              <a:gd name="connsiteX1" fmla="*/ 0 w 241200"/>
              <a:gd name="connsiteY1" fmla="*/ 468008 h 540016"/>
              <a:gd name="connsiteX2" fmla="*/ 241200 w 241200"/>
              <a:gd name="connsiteY2" fmla="*/ 72008 h 540016"/>
              <a:gd name="connsiteX3" fmla="*/ 241200 w 241200"/>
              <a:gd name="connsiteY3" fmla="*/ 0 h 5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00" h="540016">
                <a:moveTo>
                  <a:pt x="0" y="540016"/>
                </a:moveTo>
                <a:lnTo>
                  <a:pt x="0" y="468008"/>
                </a:lnTo>
                <a:lnTo>
                  <a:pt x="241200" y="72008"/>
                </a:lnTo>
                <a:lnTo>
                  <a:pt x="24120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8" name="フリーフォーム: 図形 167">
            <a:extLst>
              <a:ext uri="{FF2B5EF4-FFF2-40B4-BE49-F238E27FC236}">
                <a16:creationId xmlns:a16="http://schemas.microsoft.com/office/drawing/2014/main" id="{4D523122-8E9E-948A-8C6D-92D86AEA06EA}"/>
              </a:ext>
            </a:extLst>
          </p:cNvPr>
          <p:cNvSpPr/>
          <p:nvPr/>
        </p:nvSpPr>
        <p:spPr>
          <a:xfrm>
            <a:off x="7824192" y="3178800"/>
            <a:ext cx="144000" cy="540016"/>
          </a:xfrm>
          <a:custGeom>
            <a:avLst/>
            <a:gdLst>
              <a:gd name="connsiteX0" fmla="*/ 241200 w 457224"/>
              <a:gd name="connsiteY0" fmla="*/ 0 h 540016"/>
              <a:gd name="connsiteX1" fmla="*/ 457224 w 457224"/>
              <a:gd name="connsiteY1" fmla="*/ 0 h 540016"/>
              <a:gd name="connsiteX2" fmla="*/ 457224 w 457224"/>
              <a:gd name="connsiteY2" fmla="*/ 72008 h 540016"/>
              <a:gd name="connsiteX3" fmla="*/ 313208 w 457224"/>
              <a:gd name="connsiteY3" fmla="*/ 72008 h 540016"/>
              <a:gd name="connsiteX4" fmla="*/ 313208 w 457224"/>
              <a:gd name="connsiteY4" fmla="*/ 216024 h 540016"/>
              <a:gd name="connsiteX5" fmla="*/ 241200 w 457224"/>
              <a:gd name="connsiteY5" fmla="*/ 216024 h 540016"/>
              <a:gd name="connsiteX6" fmla="*/ 241200 w 457224"/>
              <a:gd name="connsiteY6" fmla="*/ 468008 h 540016"/>
              <a:gd name="connsiteX7" fmla="*/ 216024 w 457224"/>
              <a:gd name="connsiteY7" fmla="*/ 468008 h 540016"/>
              <a:gd name="connsiteX8" fmla="*/ 216024 w 457224"/>
              <a:gd name="connsiteY8" fmla="*/ 540016 h 540016"/>
              <a:gd name="connsiteX9" fmla="*/ 0 w 457224"/>
              <a:gd name="connsiteY9" fmla="*/ 540016 h 540016"/>
              <a:gd name="connsiteX10" fmla="*/ 0 w 457224"/>
              <a:gd name="connsiteY10" fmla="*/ 468008 h 540016"/>
              <a:gd name="connsiteX11" fmla="*/ 241200 w 457224"/>
              <a:gd name="connsiteY11" fmla="*/ 72008 h 540016"/>
              <a:gd name="connsiteX0" fmla="*/ 241200 w 457224"/>
              <a:gd name="connsiteY0" fmla="*/ 0 h 540016"/>
              <a:gd name="connsiteX1" fmla="*/ 457224 w 457224"/>
              <a:gd name="connsiteY1" fmla="*/ 72008 h 540016"/>
              <a:gd name="connsiteX2" fmla="*/ 313208 w 457224"/>
              <a:gd name="connsiteY2" fmla="*/ 72008 h 540016"/>
              <a:gd name="connsiteX3" fmla="*/ 313208 w 457224"/>
              <a:gd name="connsiteY3" fmla="*/ 216024 h 540016"/>
              <a:gd name="connsiteX4" fmla="*/ 241200 w 457224"/>
              <a:gd name="connsiteY4" fmla="*/ 216024 h 540016"/>
              <a:gd name="connsiteX5" fmla="*/ 241200 w 457224"/>
              <a:gd name="connsiteY5" fmla="*/ 468008 h 540016"/>
              <a:gd name="connsiteX6" fmla="*/ 216024 w 457224"/>
              <a:gd name="connsiteY6" fmla="*/ 468008 h 540016"/>
              <a:gd name="connsiteX7" fmla="*/ 216024 w 457224"/>
              <a:gd name="connsiteY7" fmla="*/ 540016 h 540016"/>
              <a:gd name="connsiteX8" fmla="*/ 0 w 457224"/>
              <a:gd name="connsiteY8" fmla="*/ 540016 h 540016"/>
              <a:gd name="connsiteX9" fmla="*/ 0 w 457224"/>
              <a:gd name="connsiteY9" fmla="*/ 468008 h 540016"/>
              <a:gd name="connsiteX10" fmla="*/ 241200 w 457224"/>
              <a:gd name="connsiteY10" fmla="*/ 72008 h 540016"/>
              <a:gd name="connsiteX11" fmla="*/ 241200 w 457224"/>
              <a:gd name="connsiteY11" fmla="*/ 0 h 540016"/>
              <a:gd name="connsiteX0" fmla="*/ 457224 w 548664"/>
              <a:gd name="connsiteY0" fmla="*/ 72008 h 540016"/>
              <a:gd name="connsiteX1" fmla="*/ 313208 w 548664"/>
              <a:gd name="connsiteY1" fmla="*/ 72008 h 540016"/>
              <a:gd name="connsiteX2" fmla="*/ 313208 w 548664"/>
              <a:gd name="connsiteY2" fmla="*/ 216024 h 540016"/>
              <a:gd name="connsiteX3" fmla="*/ 241200 w 548664"/>
              <a:gd name="connsiteY3" fmla="*/ 216024 h 540016"/>
              <a:gd name="connsiteX4" fmla="*/ 241200 w 548664"/>
              <a:gd name="connsiteY4" fmla="*/ 468008 h 540016"/>
              <a:gd name="connsiteX5" fmla="*/ 216024 w 548664"/>
              <a:gd name="connsiteY5" fmla="*/ 468008 h 540016"/>
              <a:gd name="connsiteX6" fmla="*/ 216024 w 548664"/>
              <a:gd name="connsiteY6" fmla="*/ 540016 h 540016"/>
              <a:gd name="connsiteX7" fmla="*/ 0 w 548664"/>
              <a:gd name="connsiteY7" fmla="*/ 540016 h 540016"/>
              <a:gd name="connsiteX8" fmla="*/ 0 w 548664"/>
              <a:gd name="connsiteY8" fmla="*/ 468008 h 540016"/>
              <a:gd name="connsiteX9" fmla="*/ 241200 w 548664"/>
              <a:gd name="connsiteY9" fmla="*/ 72008 h 540016"/>
              <a:gd name="connsiteX10" fmla="*/ 241200 w 548664"/>
              <a:gd name="connsiteY10" fmla="*/ 0 h 540016"/>
              <a:gd name="connsiteX11" fmla="*/ 548664 w 548664"/>
              <a:gd name="connsiteY11" fmla="*/ 163448 h 540016"/>
              <a:gd name="connsiteX0" fmla="*/ 313208 w 548664"/>
              <a:gd name="connsiteY0" fmla="*/ 72008 h 540016"/>
              <a:gd name="connsiteX1" fmla="*/ 313208 w 548664"/>
              <a:gd name="connsiteY1" fmla="*/ 216024 h 540016"/>
              <a:gd name="connsiteX2" fmla="*/ 241200 w 548664"/>
              <a:gd name="connsiteY2" fmla="*/ 216024 h 540016"/>
              <a:gd name="connsiteX3" fmla="*/ 241200 w 548664"/>
              <a:gd name="connsiteY3" fmla="*/ 468008 h 540016"/>
              <a:gd name="connsiteX4" fmla="*/ 216024 w 548664"/>
              <a:gd name="connsiteY4" fmla="*/ 468008 h 540016"/>
              <a:gd name="connsiteX5" fmla="*/ 216024 w 548664"/>
              <a:gd name="connsiteY5" fmla="*/ 540016 h 540016"/>
              <a:gd name="connsiteX6" fmla="*/ 0 w 548664"/>
              <a:gd name="connsiteY6" fmla="*/ 540016 h 540016"/>
              <a:gd name="connsiteX7" fmla="*/ 0 w 548664"/>
              <a:gd name="connsiteY7" fmla="*/ 468008 h 540016"/>
              <a:gd name="connsiteX8" fmla="*/ 241200 w 548664"/>
              <a:gd name="connsiteY8" fmla="*/ 72008 h 540016"/>
              <a:gd name="connsiteX9" fmla="*/ 241200 w 548664"/>
              <a:gd name="connsiteY9" fmla="*/ 0 h 540016"/>
              <a:gd name="connsiteX10" fmla="*/ 548664 w 548664"/>
              <a:gd name="connsiteY10" fmla="*/ 163448 h 540016"/>
              <a:gd name="connsiteX0" fmla="*/ 313208 w 313208"/>
              <a:gd name="connsiteY0" fmla="*/ 72008 h 540016"/>
              <a:gd name="connsiteX1" fmla="*/ 313208 w 313208"/>
              <a:gd name="connsiteY1" fmla="*/ 216024 h 540016"/>
              <a:gd name="connsiteX2" fmla="*/ 241200 w 313208"/>
              <a:gd name="connsiteY2" fmla="*/ 216024 h 540016"/>
              <a:gd name="connsiteX3" fmla="*/ 241200 w 313208"/>
              <a:gd name="connsiteY3" fmla="*/ 468008 h 540016"/>
              <a:gd name="connsiteX4" fmla="*/ 216024 w 313208"/>
              <a:gd name="connsiteY4" fmla="*/ 468008 h 540016"/>
              <a:gd name="connsiteX5" fmla="*/ 216024 w 313208"/>
              <a:gd name="connsiteY5" fmla="*/ 540016 h 540016"/>
              <a:gd name="connsiteX6" fmla="*/ 0 w 313208"/>
              <a:gd name="connsiteY6" fmla="*/ 540016 h 540016"/>
              <a:gd name="connsiteX7" fmla="*/ 0 w 313208"/>
              <a:gd name="connsiteY7" fmla="*/ 468008 h 540016"/>
              <a:gd name="connsiteX8" fmla="*/ 241200 w 313208"/>
              <a:gd name="connsiteY8" fmla="*/ 72008 h 540016"/>
              <a:gd name="connsiteX9" fmla="*/ 241200 w 313208"/>
              <a:gd name="connsiteY9" fmla="*/ 0 h 540016"/>
              <a:gd name="connsiteX0" fmla="*/ 313208 w 313208"/>
              <a:gd name="connsiteY0" fmla="*/ 216024 h 540016"/>
              <a:gd name="connsiteX1" fmla="*/ 241200 w 313208"/>
              <a:gd name="connsiteY1" fmla="*/ 216024 h 540016"/>
              <a:gd name="connsiteX2" fmla="*/ 241200 w 313208"/>
              <a:gd name="connsiteY2" fmla="*/ 468008 h 540016"/>
              <a:gd name="connsiteX3" fmla="*/ 216024 w 313208"/>
              <a:gd name="connsiteY3" fmla="*/ 468008 h 540016"/>
              <a:gd name="connsiteX4" fmla="*/ 216024 w 313208"/>
              <a:gd name="connsiteY4" fmla="*/ 540016 h 540016"/>
              <a:gd name="connsiteX5" fmla="*/ 0 w 313208"/>
              <a:gd name="connsiteY5" fmla="*/ 540016 h 540016"/>
              <a:gd name="connsiteX6" fmla="*/ 0 w 313208"/>
              <a:gd name="connsiteY6" fmla="*/ 468008 h 540016"/>
              <a:gd name="connsiteX7" fmla="*/ 241200 w 313208"/>
              <a:gd name="connsiteY7" fmla="*/ 72008 h 540016"/>
              <a:gd name="connsiteX8" fmla="*/ 241200 w 313208"/>
              <a:gd name="connsiteY8" fmla="*/ 0 h 540016"/>
              <a:gd name="connsiteX0" fmla="*/ 241200 w 241200"/>
              <a:gd name="connsiteY0" fmla="*/ 216024 h 540016"/>
              <a:gd name="connsiteX1" fmla="*/ 241200 w 241200"/>
              <a:gd name="connsiteY1" fmla="*/ 468008 h 540016"/>
              <a:gd name="connsiteX2" fmla="*/ 216024 w 241200"/>
              <a:gd name="connsiteY2" fmla="*/ 468008 h 540016"/>
              <a:gd name="connsiteX3" fmla="*/ 216024 w 241200"/>
              <a:gd name="connsiteY3" fmla="*/ 540016 h 540016"/>
              <a:gd name="connsiteX4" fmla="*/ 0 w 241200"/>
              <a:gd name="connsiteY4" fmla="*/ 540016 h 540016"/>
              <a:gd name="connsiteX5" fmla="*/ 0 w 241200"/>
              <a:gd name="connsiteY5" fmla="*/ 468008 h 540016"/>
              <a:gd name="connsiteX6" fmla="*/ 241200 w 241200"/>
              <a:gd name="connsiteY6" fmla="*/ 72008 h 540016"/>
              <a:gd name="connsiteX7" fmla="*/ 241200 w 241200"/>
              <a:gd name="connsiteY7" fmla="*/ 0 h 540016"/>
              <a:gd name="connsiteX0" fmla="*/ 241200 w 241200"/>
              <a:gd name="connsiteY0" fmla="*/ 468008 h 540016"/>
              <a:gd name="connsiteX1" fmla="*/ 216024 w 241200"/>
              <a:gd name="connsiteY1" fmla="*/ 468008 h 540016"/>
              <a:gd name="connsiteX2" fmla="*/ 216024 w 241200"/>
              <a:gd name="connsiteY2" fmla="*/ 540016 h 540016"/>
              <a:gd name="connsiteX3" fmla="*/ 0 w 241200"/>
              <a:gd name="connsiteY3" fmla="*/ 540016 h 540016"/>
              <a:gd name="connsiteX4" fmla="*/ 0 w 241200"/>
              <a:gd name="connsiteY4" fmla="*/ 468008 h 540016"/>
              <a:gd name="connsiteX5" fmla="*/ 241200 w 241200"/>
              <a:gd name="connsiteY5" fmla="*/ 72008 h 540016"/>
              <a:gd name="connsiteX6" fmla="*/ 241200 w 241200"/>
              <a:gd name="connsiteY6" fmla="*/ 0 h 540016"/>
              <a:gd name="connsiteX0" fmla="*/ 216024 w 241200"/>
              <a:gd name="connsiteY0" fmla="*/ 468008 h 540016"/>
              <a:gd name="connsiteX1" fmla="*/ 216024 w 241200"/>
              <a:gd name="connsiteY1" fmla="*/ 540016 h 540016"/>
              <a:gd name="connsiteX2" fmla="*/ 0 w 241200"/>
              <a:gd name="connsiteY2" fmla="*/ 540016 h 540016"/>
              <a:gd name="connsiteX3" fmla="*/ 0 w 241200"/>
              <a:gd name="connsiteY3" fmla="*/ 468008 h 540016"/>
              <a:gd name="connsiteX4" fmla="*/ 241200 w 241200"/>
              <a:gd name="connsiteY4" fmla="*/ 72008 h 540016"/>
              <a:gd name="connsiteX5" fmla="*/ 241200 w 241200"/>
              <a:gd name="connsiteY5" fmla="*/ 0 h 540016"/>
              <a:gd name="connsiteX0" fmla="*/ 216024 w 241200"/>
              <a:gd name="connsiteY0" fmla="*/ 540016 h 540016"/>
              <a:gd name="connsiteX1" fmla="*/ 0 w 241200"/>
              <a:gd name="connsiteY1" fmla="*/ 540016 h 540016"/>
              <a:gd name="connsiteX2" fmla="*/ 0 w 241200"/>
              <a:gd name="connsiteY2" fmla="*/ 468008 h 540016"/>
              <a:gd name="connsiteX3" fmla="*/ 241200 w 241200"/>
              <a:gd name="connsiteY3" fmla="*/ 72008 h 540016"/>
              <a:gd name="connsiteX4" fmla="*/ 241200 w 241200"/>
              <a:gd name="connsiteY4" fmla="*/ 0 h 540016"/>
              <a:gd name="connsiteX0" fmla="*/ 0 w 241200"/>
              <a:gd name="connsiteY0" fmla="*/ 540016 h 540016"/>
              <a:gd name="connsiteX1" fmla="*/ 0 w 241200"/>
              <a:gd name="connsiteY1" fmla="*/ 468008 h 540016"/>
              <a:gd name="connsiteX2" fmla="*/ 241200 w 241200"/>
              <a:gd name="connsiteY2" fmla="*/ 72008 h 540016"/>
              <a:gd name="connsiteX3" fmla="*/ 241200 w 241200"/>
              <a:gd name="connsiteY3" fmla="*/ 0 h 54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200" h="540016">
                <a:moveTo>
                  <a:pt x="0" y="540016"/>
                </a:moveTo>
                <a:lnTo>
                  <a:pt x="0" y="468008"/>
                </a:lnTo>
                <a:lnTo>
                  <a:pt x="241200" y="72008"/>
                </a:lnTo>
                <a:lnTo>
                  <a:pt x="241200" y="0"/>
                </a:lnTo>
              </a:path>
            </a:pathLst>
          </a:custGeom>
          <a:noFill/>
          <a:ln>
            <a:solidFill>
              <a:srgbClr val="4B4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F5640F7-8CD2-443C-0D8F-5D7FE9733303}"/>
              </a:ext>
            </a:extLst>
          </p:cNvPr>
          <p:cNvSpPr/>
          <p:nvPr/>
        </p:nvSpPr>
        <p:spPr>
          <a:xfrm>
            <a:off x="3287688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eth0</a:t>
            </a:r>
            <a:endParaRPr kumimoji="1" lang="ja-JP" altLang="en-US" sz="10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333DAED-3C92-B9ED-4A2F-EAED010AC13F}"/>
              </a:ext>
            </a:extLst>
          </p:cNvPr>
          <p:cNvSpPr/>
          <p:nvPr/>
        </p:nvSpPr>
        <p:spPr>
          <a:xfrm>
            <a:off x="7608168" y="3644893"/>
            <a:ext cx="432048" cy="216024"/>
          </a:xfrm>
          <a:prstGeom prst="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sz="1000" dirty="0"/>
              <a:t>eth0</a:t>
            </a:r>
            <a:endParaRPr kumimoji="1" lang="ja-JP" altLang="en-US" sz="1000" dirty="0"/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DA6600B8-84D8-ED0F-6DEC-B1FE6B27324A}"/>
              </a:ext>
            </a:extLst>
          </p:cNvPr>
          <p:cNvSpPr/>
          <p:nvPr/>
        </p:nvSpPr>
        <p:spPr>
          <a:xfrm>
            <a:off x="3359696" y="2816801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sz="1000" dirty="0"/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E3ABE1E9-479B-102C-FD09-02C8B9B64EEA}"/>
              </a:ext>
            </a:extLst>
          </p:cNvPr>
          <p:cNvSpPr/>
          <p:nvPr/>
        </p:nvSpPr>
        <p:spPr>
          <a:xfrm>
            <a:off x="7680176" y="2816801"/>
            <a:ext cx="1152128" cy="432048"/>
          </a:xfrm>
          <a:prstGeom prst="roundRect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ja-JP" altLang="en-US" sz="1000" dirty="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D1C69333-06B8-71EE-C412-8AA3964E0E99}"/>
              </a:ext>
            </a:extLst>
          </p:cNvPr>
          <p:cNvSpPr txBox="1"/>
          <p:nvPr/>
        </p:nvSpPr>
        <p:spPr>
          <a:xfrm>
            <a:off x="3415293" y="3094380"/>
            <a:ext cx="46487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ja-JP" sz="800" dirty="0">
                <a:solidFill>
                  <a:schemeClr val="bg1"/>
                </a:solidFill>
              </a:rPr>
              <a:t>Fence Dev</a:t>
            </a:r>
            <a:endParaRPr kumimoji="1" lang="ja-JP" altLang="en-US" sz="800" dirty="0">
              <a:solidFill>
                <a:schemeClr val="bg1"/>
              </a:solidFill>
            </a:endParaRPr>
          </a:p>
        </p:txBody>
      </p:sp>
      <p:sp>
        <p:nvSpPr>
          <p:cNvPr id="175" name="フリーフォーム: 図形 174">
            <a:extLst>
              <a:ext uri="{FF2B5EF4-FFF2-40B4-BE49-F238E27FC236}">
                <a16:creationId xmlns:a16="http://schemas.microsoft.com/office/drawing/2014/main" id="{F0D3282C-CDE1-0F53-0E9B-C366E1144187}"/>
              </a:ext>
            </a:extLst>
          </p:cNvPr>
          <p:cNvSpPr/>
          <p:nvPr/>
        </p:nvSpPr>
        <p:spPr>
          <a:xfrm>
            <a:off x="3286800" y="3063022"/>
            <a:ext cx="648000" cy="259200"/>
          </a:xfrm>
          <a:custGeom>
            <a:avLst/>
            <a:gdLst>
              <a:gd name="connsiteX0" fmla="*/ 0 w 390144"/>
              <a:gd name="connsiteY0" fmla="*/ 0 h 170688"/>
              <a:gd name="connsiteX1" fmla="*/ 390144 w 390144"/>
              <a:gd name="connsiteY1" fmla="*/ 0 h 170688"/>
              <a:gd name="connsiteX2" fmla="*/ 390144 w 390144"/>
              <a:gd name="connsiteY2" fmla="*/ 170688 h 17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144" h="170688">
                <a:moveTo>
                  <a:pt x="0" y="0"/>
                </a:moveTo>
                <a:lnTo>
                  <a:pt x="390144" y="0"/>
                </a:lnTo>
                <a:lnTo>
                  <a:pt x="390144" y="170688"/>
                </a:lnTo>
              </a:path>
            </a:pathLst>
          </a:custGeom>
          <a:noFill/>
          <a:ln w="12700"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D16E473B-2D56-7D92-4F87-EC423D47E6B7}"/>
              </a:ext>
            </a:extLst>
          </p:cNvPr>
          <p:cNvSpPr txBox="1"/>
          <p:nvPr/>
        </p:nvSpPr>
        <p:spPr>
          <a:xfrm>
            <a:off x="3534849" y="281680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Pacemaker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AD0B5BD9-6E3E-B536-3779-90C9C7097B53}"/>
              </a:ext>
            </a:extLst>
          </p:cNvPr>
          <p:cNvGrpSpPr/>
          <p:nvPr/>
        </p:nvGrpSpPr>
        <p:grpSpPr>
          <a:xfrm>
            <a:off x="7608240" y="3063022"/>
            <a:ext cx="648000" cy="259200"/>
            <a:chOff x="3439200" y="3215422"/>
            <a:chExt cx="648000" cy="259200"/>
          </a:xfrm>
        </p:grpSpPr>
        <p:sp>
          <p:nvSpPr>
            <p:cNvPr id="182" name="テキスト ボックス 181">
              <a:extLst>
                <a:ext uri="{FF2B5EF4-FFF2-40B4-BE49-F238E27FC236}">
                  <a16:creationId xmlns:a16="http://schemas.microsoft.com/office/drawing/2014/main" id="{30631624-FF80-5581-9A7A-5D6673D9D1B0}"/>
                </a:ext>
              </a:extLst>
            </p:cNvPr>
            <p:cNvSpPr txBox="1"/>
            <p:nvPr/>
          </p:nvSpPr>
          <p:spPr>
            <a:xfrm>
              <a:off x="3567693" y="3246780"/>
              <a:ext cx="46487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bg1"/>
                  </a:solidFill>
                </a:rPr>
                <a:t>Fence Dev</a:t>
              </a:r>
              <a:endParaRPr kumimoji="1" lang="ja-JP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83" name="フリーフォーム: 図形 182">
              <a:extLst>
                <a:ext uri="{FF2B5EF4-FFF2-40B4-BE49-F238E27FC236}">
                  <a16:creationId xmlns:a16="http://schemas.microsoft.com/office/drawing/2014/main" id="{09E108C7-E1AE-A2B9-5BD6-3ABDCCE5A425}"/>
                </a:ext>
              </a:extLst>
            </p:cNvPr>
            <p:cNvSpPr/>
            <p:nvPr/>
          </p:nvSpPr>
          <p:spPr>
            <a:xfrm>
              <a:off x="3439200" y="3215422"/>
              <a:ext cx="648000" cy="259200"/>
            </a:xfrm>
            <a:custGeom>
              <a:avLst/>
              <a:gdLst>
                <a:gd name="connsiteX0" fmla="*/ 0 w 390144"/>
                <a:gd name="connsiteY0" fmla="*/ 0 h 170688"/>
                <a:gd name="connsiteX1" fmla="*/ 390144 w 390144"/>
                <a:gd name="connsiteY1" fmla="*/ 0 h 170688"/>
                <a:gd name="connsiteX2" fmla="*/ 390144 w 390144"/>
                <a:gd name="connsiteY2" fmla="*/ 170688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0144" h="170688">
                  <a:moveTo>
                    <a:pt x="0" y="0"/>
                  </a:moveTo>
                  <a:lnTo>
                    <a:pt x="390144" y="0"/>
                  </a:lnTo>
                  <a:lnTo>
                    <a:pt x="390144" y="170688"/>
                  </a:lnTo>
                </a:path>
              </a:pathLst>
            </a:custGeom>
            <a:noFill/>
            <a:ln w="12700">
              <a:solidFill>
                <a:srgbClr val="E7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63548B5E-ACE7-343B-66EE-25A1FD33223D}"/>
              </a:ext>
            </a:extLst>
          </p:cNvPr>
          <p:cNvSpPr txBox="1"/>
          <p:nvPr/>
        </p:nvSpPr>
        <p:spPr>
          <a:xfrm>
            <a:off x="7855329" y="2816801"/>
            <a:ext cx="801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Pacemaker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1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53</Words>
  <Application>Microsoft Office PowerPoint</Application>
  <PresentationFormat>ワイド画面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Tomoaki Sato</dc:creator>
  <cp:lastModifiedBy>Tomoaki Sato</cp:lastModifiedBy>
  <cp:revision>1</cp:revision>
  <dcterms:created xsi:type="dcterms:W3CDTF">2025-03-07T07:33:02Z</dcterms:created>
  <dcterms:modified xsi:type="dcterms:W3CDTF">2025-03-21T09:42:38Z</dcterms:modified>
</cp:coreProperties>
</file>