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80" r:id="rId19"/>
    <p:sldId id="271" r:id="rId20"/>
    <p:sldId id="285" r:id="rId21"/>
    <p:sldId id="273" r:id="rId22"/>
    <p:sldId id="281" r:id="rId23"/>
    <p:sldId id="274" r:id="rId24"/>
    <p:sldId id="276" r:id="rId25"/>
    <p:sldId id="27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87EEE4-54C2-42FD-B737-5A511C40C51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28.05.2013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924300" y="3825875"/>
            <a:ext cx="5106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𝑝𝑎𝑡𝑖𝑒𝑛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«в прошлом»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</a:t>
            </a:r>
            <a:r>
              <a:rPr lang="ru-RU" sz="2600" i="1" dirty="0">
                <a:solidFill>
                  <a:schemeClr val="tx1"/>
                </a:solidFill>
              </a:rPr>
              <a:t>агенту приходит сообщение с запросом, и системе достоверно известно, что оно требует ответа, то разнесение агентов по разным логическим процессам чревато многочисленными </a:t>
            </a:r>
            <a:r>
              <a:rPr lang="ru-RU" sz="2600" i="1" dirty="0" smtClean="0">
                <a:solidFill>
                  <a:schemeClr val="tx1"/>
                </a:solidFill>
              </a:rPr>
              <a:t>откатами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39750" y="1462088"/>
            <a:ext cx="8135938" cy="5207000"/>
          </a:xfrm>
        </p:spPr>
        <p:txBody>
          <a:bodyPr/>
          <a:lstStyle/>
          <a:p>
            <a:r>
              <a:rPr lang="ru-RU" sz="2500" dirty="0" smtClean="0">
                <a:solidFill>
                  <a:schemeClr val="tx1"/>
                </a:solidFill>
              </a:rPr>
              <a:t>Хотелось бы найти такое эффективное решение, которое без наличия специального алгоритма отслеживания сообщений «из прошлого» не создавало бы нежелательные откаты, но при этом устраняло проблему временных парадоксов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l"/>
            <a:r>
              <a:rPr lang="ru-RU" sz="2000" b="1" u="sng" dirty="0" smtClean="0">
                <a:solidFill>
                  <a:schemeClr val="tx1"/>
                </a:solidFill>
              </a:rPr>
              <a:t>Пример</a:t>
            </a:r>
            <a:r>
              <a:rPr lang="ru-RU" sz="20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LP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/>
                </a:solidFill>
              </a:rPr>
              <a:t>обработал события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LP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/>
                </a:solidFill>
              </a:rPr>
              <a:t>высылает на </a:t>
            </a:r>
            <a:r>
              <a:rPr lang="en-US" sz="2400" dirty="0" smtClean="0">
                <a:solidFill>
                  <a:schemeClr val="tx1"/>
                </a:solidFill>
              </a:rPr>
              <a:t>LP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событие 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 случае </a:t>
            </a:r>
            <a:r>
              <a:rPr lang="en-US" sz="2400" dirty="0" smtClean="0">
                <a:solidFill>
                  <a:schemeClr val="tx1"/>
                </a:solidFill>
              </a:rPr>
              <a:t>Time Warp </a:t>
            </a:r>
            <a:r>
              <a:rPr lang="ru-RU" sz="2400" dirty="0" smtClean="0">
                <a:solidFill>
                  <a:schemeClr val="tx1"/>
                </a:solidFill>
              </a:rPr>
              <a:t>получаем цепочку откатов: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Наш алгоритм выполняет анализ каузальной зависимости события            и всех событий из цепочки отката</a:t>
            </a:r>
          </a:p>
        </p:txBody>
      </p:sp>
      <p:sp>
        <p:nvSpPr>
          <p:cNvPr id="3" name="Прямоугольник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7880" y="3789038"/>
            <a:ext cx="4292329" cy="461665"/>
          </a:xfrm>
          <a:prstGeom prst="rect">
            <a:avLst/>
          </a:prstGeom>
          <a:blipFill rotWithShape="1">
            <a:blip r:embed="rId3"/>
            <a:stretch>
              <a:fillRect b="-2667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5" name="Прямоугольник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0568" y="4250703"/>
            <a:ext cx="832216" cy="461665"/>
          </a:xfrm>
          <a:prstGeom prst="rect">
            <a:avLst/>
          </a:prstGeom>
          <a:blipFill rotWithShape="1">
            <a:blip r:embed="rId4"/>
            <a:stretch>
              <a:fillRect b="-2632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6" name="Прямоугольник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3559" y="5126420"/>
            <a:ext cx="3106235" cy="461665"/>
          </a:xfrm>
          <a:prstGeom prst="rect">
            <a:avLst/>
          </a:prstGeom>
          <a:blipFill rotWithShape="1">
            <a:blip r:embed="rId5"/>
            <a:stretch>
              <a:fillRect b="-1316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12" name="Прямоугольник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5949280"/>
            <a:ext cx="832216" cy="461665"/>
          </a:xfrm>
          <a:prstGeom prst="rect">
            <a:avLst/>
          </a:prstGeom>
          <a:blipFill rotWithShape="1">
            <a:blip r:embed="rId6"/>
            <a:stretch>
              <a:fillRect b="-2632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Рекурсивная обработка</a:t>
            </a:r>
          </a:p>
        </p:txBody>
      </p:sp>
      <p:sp>
        <p:nvSpPr>
          <p:cNvPr id="16387" name="Подзаголовок 2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539552" y="1361994"/>
            <a:ext cx="8136136" cy="4875318"/>
          </a:xfrm>
          <a:blipFill rotWithShape="1">
            <a:blip r:embed="rId3"/>
            <a:stretch>
              <a:fillRect l="-1274" t="-875" r="-1874" b="-25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B972AFC1-7331-4036-9EB7-99535A67D935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2" name="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079" y="6340678"/>
            <a:ext cx="3277885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38100" cmpd="thickThin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</a:t>
            </a:r>
            <a:r>
              <a:rPr lang="ru-RU" sz="2800" dirty="0" smtClean="0">
                <a:solidFill>
                  <a:schemeClr val="tx1"/>
                </a:solidFill>
              </a:rPr>
              <a:t>2 особенности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</a:t>
            </a:r>
            <a:r>
              <a:rPr lang="ru-RU" sz="2800" dirty="0" smtClean="0">
                <a:solidFill>
                  <a:schemeClr val="tx1"/>
                </a:solidFill>
              </a:rPr>
              <a:t>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</a:t>
            </a:r>
            <a:r>
              <a:rPr lang="ru-RU" sz="2800" dirty="0" smtClean="0">
                <a:solidFill>
                  <a:schemeClr val="tx1"/>
                </a:solidFill>
              </a:rPr>
              <a:t>моделирования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</a:t>
            </a:r>
            <a:r>
              <a:rPr lang="ru-RU" sz="2800" dirty="0" smtClean="0">
                <a:solidFill>
                  <a:schemeClr val="tx1"/>
                </a:solidFill>
              </a:rPr>
              <a:t>алгоритм синхронизации, </a:t>
            </a:r>
            <a:r>
              <a:rPr lang="ru-RU" sz="2800" dirty="0" smtClean="0">
                <a:solidFill>
                  <a:schemeClr val="tx1"/>
                </a:solidFill>
              </a:rPr>
              <a:t>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открывает/закрывает 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приглашает 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может заподозрить кражу товара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набирает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ворует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обслуживается 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реактивный 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  <a:endParaRPr lang="ru-RU" sz="32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124743"/>
            <a:ext cx="8270626" cy="5183981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0932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2.10.1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  <a:endParaRPr lang="ru-RU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</a:t>
            </a:r>
            <a:r>
              <a:rPr lang="ru-RU" sz="2800" i="1" dirty="0" smtClean="0">
                <a:solidFill>
                  <a:schemeClr val="tx1"/>
                </a:solidFill>
              </a:rPr>
              <a:t>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580112" y="3550989"/>
            <a:ext cx="3171825" cy="26003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3831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0996"/>
              </p:ext>
            </p:extLst>
          </p:nvPr>
        </p:nvGraphicFramePr>
        <p:xfrm>
          <a:off x="139700" y="779463"/>
          <a:ext cx="8896349" cy="588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0172"/>
                <a:gridCol w="2952015"/>
                <a:gridCol w="2664162"/>
              </a:tblGrid>
              <a:tr h="5183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solidFill>
                            <a:schemeClr val="tx1"/>
                          </a:solidFill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пересылки сообщений по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неубыванию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временных меток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8507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Требует доставки сообщений в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порядке их отправления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разрешения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750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Расход времени процессора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</a:t>
                      </a:r>
                      <a:r>
                        <a:rPr lang="ru-RU" sz="1600" dirty="0" smtClean="0">
                          <a:effectLst/>
                        </a:rPr>
                        <a:t>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231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Эффективность вычислений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времени ожидания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</a:t>
                      </a:r>
                      <a:r>
                        <a:rPr lang="ru-RU" sz="1600" dirty="0" smtClean="0">
                          <a:effectLst/>
                        </a:rPr>
                        <a:t>числа откатов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Относительно проста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23928" y="4221088"/>
            <a:ext cx="46805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728" y="1165123"/>
            <a:ext cx="7920038" cy="46085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</a:t>
            </a:r>
            <a:r>
              <a:rPr lang="en-US" sz="2400" dirty="0" smtClean="0">
                <a:solidFill>
                  <a:schemeClr val="tx1"/>
                </a:solidFill>
              </a:rPr>
              <a:t>Time Algorithm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Sokol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Brisco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Wailend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>
                <a:solidFill>
                  <a:schemeClr val="tx1"/>
                </a:solidFill>
              </a:rPr>
              <a:t>Madissetti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Warland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Messerschmiht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</a:t>
            </a:r>
            <a:r>
              <a:rPr lang="ru-RU" sz="2400" dirty="0" smtClean="0">
                <a:solidFill>
                  <a:schemeClr val="tx1"/>
                </a:solidFill>
              </a:rPr>
              <a:t>отмены </a:t>
            </a:r>
            <a:r>
              <a:rPr lang="ru-RU" sz="2400" dirty="0" smtClean="0">
                <a:solidFill>
                  <a:schemeClr val="tx1"/>
                </a:solidFill>
              </a:rPr>
              <a:t>событий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Cancellation Strategy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Gafny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</a:t>
            </a:r>
            <a:r>
              <a:rPr lang="en-US" sz="2400" dirty="0">
                <a:solidFill>
                  <a:schemeClr val="tx1"/>
                </a:solidFill>
              </a:rPr>
              <a:t>Buckets [</a:t>
            </a:r>
            <a:r>
              <a:rPr lang="en-US" sz="2400" dirty="0" smtClean="0">
                <a:solidFill>
                  <a:schemeClr val="tx1"/>
                </a:solidFill>
              </a:rPr>
              <a:t>Steinman]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 smtClean="0">
                <a:solidFill>
                  <a:schemeClr val="tx1"/>
                </a:solidFill>
              </a:rPr>
              <a:t>Prakash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Subramanian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773635"/>
            <a:ext cx="7496374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1541</Words>
  <Application>Microsoft Office PowerPoint</Application>
  <PresentationFormat>Экран (4:3)</PresentationFormat>
  <Paragraphs>672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Calibri</vt:lpstr>
      <vt:lpstr>Arial</vt:lpstr>
      <vt:lpstr>Georgia</vt:lpstr>
      <vt:lpstr>Times New Roman</vt:lpstr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Рекурсивная обработка</vt:lpstr>
      <vt:lpstr>Проблемы реализации</vt:lpstr>
      <vt:lpstr>Тестовая модель</vt:lpstr>
      <vt:lpstr>Результаты Time Warp</vt:lpstr>
      <vt:lpstr>Результаты нового алгоритма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77</cp:revision>
  <dcterms:modified xsi:type="dcterms:W3CDTF">2013-05-28T20:08:10Z</dcterms:modified>
</cp:coreProperties>
</file>