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ato Black" panose="020F0A02020204030203" pitchFamily="34" charset="0"/>
      <p:bold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jsrJone3Ix2eGRLZfGUTuf+KMK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39D2AA-5B3A-4176-8AF7-701FD6186263}" v="36" dt="2023-06-10T22:30:53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Neves Junior" userId="da10db4063779ea0" providerId="LiveId" clId="{A439D2AA-5B3A-4176-8AF7-701FD6186263}"/>
    <pc:docChg chg="undo custSel addSld delSld modSld">
      <pc:chgData name="Marcelo Neves Junior" userId="da10db4063779ea0" providerId="LiveId" clId="{A439D2AA-5B3A-4176-8AF7-701FD6186263}" dt="2023-06-10T22:31:40.549" v="336" actId="1076"/>
      <pc:docMkLst>
        <pc:docMk/>
      </pc:docMkLst>
      <pc:sldChg chg="modSp mod">
        <pc:chgData name="Marcelo Neves Junior" userId="da10db4063779ea0" providerId="LiveId" clId="{A439D2AA-5B3A-4176-8AF7-701FD6186263}" dt="2023-06-07T23:28:12.972" v="117" actId="6549"/>
        <pc:sldMkLst>
          <pc:docMk/>
          <pc:sldMk cId="0" sldId="256"/>
        </pc:sldMkLst>
        <pc:spChg chg="mod">
          <ac:chgData name="Marcelo Neves Junior" userId="da10db4063779ea0" providerId="LiveId" clId="{A439D2AA-5B3A-4176-8AF7-701FD6186263}" dt="2023-06-07T23:28:12.972" v="117" actId="6549"/>
          <ac:spMkLst>
            <pc:docMk/>
            <pc:sldMk cId="0" sldId="256"/>
            <ac:spMk id="81" creationId="{00000000-0000-0000-0000-000000000000}"/>
          </ac:spMkLst>
        </pc:spChg>
      </pc:sldChg>
      <pc:sldChg chg="del">
        <pc:chgData name="Marcelo Neves Junior" userId="da10db4063779ea0" providerId="LiveId" clId="{A439D2AA-5B3A-4176-8AF7-701FD6186263}" dt="2023-06-07T23:26:03.808" v="8" actId="47"/>
        <pc:sldMkLst>
          <pc:docMk/>
          <pc:sldMk cId="0" sldId="257"/>
        </pc:sldMkLst>
      </pc:sldChg>
      <pc:sldChg chg="del">
        <pc:chgData name="Marcelo Neves Junior" userId="da10db4063779ea0" providerId="LiveId" clId="{A439D2AA-5B3A-4176-8AF7-701FD6186263}" dt="2023-06-07T23:28:24.461" v="118" actId="47"/>
        <pc:sldMkLst>
          <pc:docMk/>
          <pc:sldMk cId="0" sldId="258"/>
        </pc:sldMkLst>
      </pc:sldChg>
      <pc:sldChg chg="del">
        <pc:chgData name="Marcelo Neves Junior" userId="da10db4063779ea0" providerId="LiveId" clId="{A439D2AA-5B3A-4176-8AF7-701FD6186263}" dt="2023-06-07T23:28:25.695" v="119" actId="47"/>
        <pc:sldMkLst>
          <pc:docMk/>
          <pc:sldMk cId="0" sldId="259"/>
        </pc:sldMkLst>
      </pc:sldChg>
      <pc:sldChg chg="del">
        <pc:chgData name="Marcelo Neves Junior" userId="da10db4063779ea0" providerId="LiveId" clId="{A439D2AA-5B3A-4176-8AF7-701FD6186263}" dt="2023-06-07T23:28:28.892" v="120" actId="47"/>
        <pc:sldMkLst>
          <pc:docMk/>
          <pc:sldMk cId="0" sldId="260"/>
        </pc:sldMkLst>
      </pc:sldChg>
      <pc:sldChg chg="addSp delSp modSp mod">
        <pc:chgData name="Marcelo Neves Junior" userId="da10db4063779ea0" providerId="LiveId" clId="{A439D2AA-5B3A-4176-8AF7-701FD6186263}" dt="2023-06-10T14:33:02.216" v="277" actId="20577"/>
        <pc:sldMkLst>
          <pc:docMk/>
          <pc:sldMk cId="0" sldId="264"/>
        </pc:sldMkLst>
        <pc:spChg chg="mod">
          <ac:chgData name="Marcelo Neves Junior" userId="da10db4063779ea0" providerId="LiveId" clId="{A439D2AA-5B3A-4176-8AF7-701FD6186263}" dt="2023-06-10T14:33:02.216" v="277" actId="20577"/>
          <ac:spMkLst>
            <pc:docMk/>
            <pc:sldMk cId="0" sldId="264"/>
            <ac:spMk id="246" creationId="{00000000-0000-0000-0000-000000000000}"/>
          </ac:spMkLst>
        </pc:spChg>
        <pc:picChg chg="add del mod">
          <ac:chgData name="Marcelo Neves Junior" userId="da10db4063779ea0" providerId="LiveId" clId="{A439D2AA-5B3A-4176-8AF7-701FD6186263}" dt="2023-06-07T23:41:57.135" v="124" actId="478"/>
          <ac:picMkLst>
            <pc:docMk/>
            <pc:sldMk cId="0" sldId="264"/>
            <ac:picMk id="3" creationId="{1DFB9758-8C15-4A5C-3B2D-BB21F303ADC8}"/>
          </ac:picMkLst>
        </pc:picChg>
        <pc:picChg chg="add mod">
          <ac:chgData name="Marcelo Neves Junior" userId="da10db4063779ea0" providerId="LiveId" clId="{A439D2AA-5B3A-4176-8AF7-701FD6186263}" dt="2023-06-07T23:42:03.524" v="127" actId="1076"/>
          <ac:picMkLst>
            <pc:docMk/>
            <pc:sldMk cId="0" sldId="264"/>
            <ac:picMk id="5" creationId="{4FDCDE28-3E55-8BCE-37FA-E0F898F05F15}"/>
          </ac:picMkLst>
        </pc:picChg>
        <pc:picChg chg="del">
          <ac:chgData name="Marcelo Neves Junior" userId="da10db4063779ea0" providerId="LiveId" clId="{A439D2AA-5B3A-4176-8AF7-701FD6186263}" dt="2023-06-07T23:25:35.343" v="6" actId="478"/>
          <ac:picMkLst>
            <pc:docMk/>
            <pc:sldMk cId="0" sldId="264"/>
            <ac:picMk id="247" creationId="{00000000-0000-0000-0000-000000000000}"/>
          </ac:picMkLst>
        </pc:picChg>
        <pc:picChg chg="del">
          <ac:chgData name="Marcelo Neves Junior" userId="da10db4063779ea0" providerId="LiveId" clId="{A439D2AA-5B3A-4176-8AF7-701FD6186263}" dt="2023-06-07T23:25:27.101" v="3" actId="478"/>
          <ac:picMkLst>
            <pc:docMk/>
            <pc:sldMk cId="0" sldId="264"/>
            <ac:picMk id="248" creationId="{00000000-0000-0000-0000-000000000000}"/>
          </ac:picMkLst>
        </pc:picChg>
        <pc:picChg chg="add del">
          <ac:chgData name="Marcelo Neves Junior" userId="da10db4063779ea0" providerId="LiveId" clId="{A439D2AA-5B3A-4176-8AF7-701FD6186263}" dt="2023-06-07T23:15:55.847" v="1" actId="21"/>
          <ac:picMkLst>
            <pc:docMk/>
            <pc:sldMk cId="0" sldId="264"/>
            <ac:picMk id="1026" creationId="{3BCA0E85-D312-85CE-09F0-CD4E6A17BBD1}"/>
          </ac:picMkLst>
        </pc:picChg>
        <pc:picChg chg="add del mod">
          <ac:chgData name="Marcelo Neves Junior" userId="da10db4063779ea0" providerId="LiveId" clId="{A439D2AA-5B3A-4176-8AF7-701FD6186263}" dt="2023-06-07T23:39:51.879" v="123" actId="21"/>
          <ac:picMkLst>
            <pc:docMk/>
            <pc:sldMk cId="0" sldId="264"/>
            <ac:picMk id="1028" creationId="{1C514C61-0A1C-8AAC-6C50-53C6EEFCAA36}"/>
          </ac:picMkLst>
        </pc:picChg>
      </pc:sldChg>
      <pc:sldChg chg="addSp delSp modSp mod">
        <pc:chgData name="Marcelo Neves Junior" userId="da10db4063779ea0" providerId="LiveId" clId="{A439D2AA-5B3A-4176-8AF7-701FD6186263}" dt="2023-06-10T14:33:13.276" v="286" actId="20577"/>
        <pc:sldMkLst>
          <pc:docMk/>
          <pc:sldMk cId="0" sldId="265"/>
        </pc:sldMkLst>
        <pc:spChg chg="add del">
          <ac:chgData name="Marcelo Neves Junior" userId="da10db4063779ea0" providerId="LiveId" clId="{A439D2AA-5B3A-4176-8AF7-701FD6186263}" dt="2023-06-07T23:43:09.010" v="131" actId="22"/>
          <ac:spMkLst>
            <pc:docMk/>
            <pc:sldMk cId="0" sldId="265"/>
            <ac:spMk id="3" creationId="{289AAACB-C1C3-B004-1E0D-4D563A11AD5A}"/>
          </ac:spMkLst>
        </pc:spChg>
        <pc:spChg chg="add del">
          <ac:chgData name="Marcelo Neves Junior" userId="da10db4063779ea0" providerId="LiveId" clId="{A439D2AA-5B3A-4176-8AF7-701FD6186263}" dt="2023-06-07T23:43:17.266" v="133" actId="22"/>
          <ac:spMkLst>
            <pc:docMk/>
            <pc:sldMk cId="0" sldId="265"/>
            <ac:spMk id="5" creationId="{1885EB6A-7699-0B26-AFA5-ECC7BA37C1D3}"/>
          </ac:spMkLst>
        </pc:spChg>
        <pc:spChg chg="mod">
          <ac:chgData name="Marcelo Neves Junior" userId="da10db4063779ea0" providerId="LiveId" clId="{A439D2AA-5B3A-4176-8AF7-701FD6186263}" dt="2023-06-10T14:33:13.276" v="286" actId="20577"/>
          <ac:spMkLst>
            <pc:docMk/>
            <pc:sldMk cId="0" sldId="265"/>
            <ac:spMk id="257" creationId="{00000000-0000-0000-0000-000000000000}"/>
          </ac:spMkLst>
        </pc:spChg>
        <pc:spChg chg="mod">
          <ac:chgData name="Marcelo Neves Junior" userId="da10db4063779ea0" providerId="LiveId" clId="{A439D2AA-5B3A-4176-8AF7-701FD6186263}" dt="2023-06-07T23:45:02.176" v="149" actId="1076"/>
          <ac:spMkLst>
            <pc:docMk/>
            <pc:sldMk cId="0" sldId="265"/>
            <ac:spMk id="260" creationId="{00000000-0000-0000-0000-000000000000}"/>
          </ac:spMkLst>
        </pc:spChg>
        <pc:spChg chg="mod">
          <ac:chgData name="Marcelo Neves Junior" userId="da10db4063779ea0" providerId="LiveId" clId="{A439D2AA-5B3A-4176-8AF7-701FD6186263}" dt="2023-06-07T23:44:41.163" v="143" actId="14100"/>
          <ac:spMkLst>
            <pc:docMk/>
            <pc:sldMk cId="0" sldId="265"/>
            <ac:spMk id="261" creationId="{00000000-0000-0000-0000-000000000000}"/>
          </ac:spMkLst>
        </pc:spChg>
        <pc:picChg chg="del">
          <ac:chgData name="Marcelo Neves Junior" userId="da10db4063779ea0" providerId="LiveId" clId="{A439D2AA-5B3A-4176-8AF7-701FD6186263}" dt="2023-06-07T23:43:55.421" v="138" actId="478"/>
          <ac:picMkLst>
            <pc:docMk/>
            <pc:sldMk cId="0" sldId="265"/>
            <ac:picMk id="259" creationId="{00000000-0000-0000-0000-000000000000}"/>
          </ac:picMkLst>
        </pc:picChg>
        <pc:picChg chg="add mod">
          <ac:chgData name="Marcelo Neves Junior" userId="da10db4063779ea0" providerId="LiveId" clId="{A439D2AA-5B3A-4176-8AF7-701FD6186263}" dt="2023-06-07T23:46:09.042" v="160" actId="1076"/>
          <ac:picMkLst>
            <pc:docMk/>
            <pc:sldMk cId="0" sldId="265"/>
            <ac:picMk id="3074" creationId="{92F2B60E-3BCD-22C4-A52D-BB1723F7F661}"/>
          </ac:picMkLst>
        </pc:picChg>
        <pc:picChg chg="add mod">
          <ac:chgData name="Marcelo Neves Junior" userId="da10db4063779ea0" providerId="LiveId" clId="{A439D2AA-5B3A-4176-8AF7-701FD6186263}" dt="2023-06-07T23:46:10.580" v="161" actId="1076"/>
          <ac:picMkLst>
            <pc:docMk/>
            <pc:sldMk cId="0" sldId="265"/>
            <ac:picMk id="3076" creationId="{9A9C2D7F-8FEA-B793-F1AE-760FF7FC97FB}"/>
          </ac:picMkLst>
        </pc:picChg>
        <pc:picChg chg="add mod">
          <ac:chgData name="Marcelo Neves Junior" userId="da10db4063779ea0" providerId="LiveId" clId="{A439D2AA-5B3A-4176-8AF7-701FD6186263}" dt="2023-06-07T23:46:22.517" v="164" actId="1076"/>
          <ac:picMkLst>
            <pc:docMk/>
            <pc:sldMk cId="0" sldId="265"/>
            <ac:picMk id="3078" creationId="{11ADB943-D782-6C11-A04C-E4652B68DDCC}"/>
          </ac:picMkLst>
        </pc:picChg>
        <pc:cxnChg chg="add mod">
          <ac:chgData name="Marcelo Neves Junior" userId="da10db4063779ea0" providerId="LiveId" clId="{A439D2AA-5B3A-4176-8AF7-701FD6186263}" dt="2023-06-07T23:46:20.644" v="163" actId="1076"/>
          <ac:cxnSpMkLst>
            <pc:docMk/>
            <pc:sldMk cId="0" sldId="265"/>
            <ac:cxnSpMk id="7" creationId="{52C426A8-9EDD-33C1-FC4D-9FD526B88FA3}"/>
          </ac:cxnSpMkLst>
        </pc:cxnChg>
      </pc:sldChg>
      <pc:sldChg chg="addSp delSp modSp mod">
        <pc:chgData name="Marcelo Neves Junior" userId="da10db4063779ea0" providerId="LiveId" clId="{A439D2AA-5B3A-4176-8AF7-701FD6186263}" dt="2023-06-10T14:33:24.134" v="299" actId="20577"/>
        <pc:sldMkLst>
          <pc:docMk/>
          <pc:sldMk cId="0" sldId="266"/>
        </pc:sldMkLst>
        <pc:spChg chg="add mod">
          <ac:chgData name="Marcelo Neves Junior" userId="da10db4063779ea0" providerId="LiveId" clId="{A439D2AA-5B3A-4176-8AF7-701FD6186263}" dt="2023-06-07T23:46:53.905" v="166"/>
          <ac:spMkLst>
            <pc:docMk/>
            <pc:sldMk cId="0" sldId="266"/>
            <ac:spMk id="2" creationId="{44F7DD41-3931-676F-7598-64B72BB7BC1C}"/>
          </ac:spMkLst>
        </pc:spChg>
        <pc:spChg chg="mod">
          <ac:chgData name="Marcelo Neves Junior" userId="da10db4063779ea0" providerId="LiveId" clId="{A439D2AA-5B3A-4176-8AF7-701FD6186263}" dt="2023-06-10T14:33:24.134" v="299" actId="20577"/>
          <ac:spMkLst>
            <pc:docMk/>
            <pc:sldMk cId="0" sldId="266"/>
            <ac:spMk id="270" creationId="{00000000-0000-0000-0000-000000000000}"/>
          </ac:spMkLst>
        </pc:spChg>
        <pc:spChg chg="mod">
          <ac:chgData name="Marcelo Neves Junior" userId="da10db4063779ea0" providerId="LiveId" clId="{A439D2AA-5B3A-4176-8AF7-701FD6186263}" dt="2023-06-07T23:48:58.002" v="190" actId="113"/>
          <ac:spMkLst>
            <pc:docMk/>
            <pc:sldMk cId="0" sldId="266"/>
            <ac:spMk id="273" creationId="{00000000-0000-0000-0000-000000000000}"/>
          </ac:spMkLst>
        </pc:spChg>
        <pc:picChg chg="add mod">
          <ac:chgData name="Marcelo Neves Junior" userId="da10db4063779ea0" providerId="LiveId" clId="{A439D2AA-5B3A-4176-8AF7-701FD6186263}" dt="2023-06-07T23:46:53.905" v="166"/>
          <ac:picMkLst>
            <pc:docMk/>
            <pc:sldMk cId="0" sldId="266"/>
            <ac:picMk id="3" creationId="{B5505A39-F100-9D6E-EE51-E4739B8FB3D1}"/>
          </ac:picMkLst>
        </pc:picChg>
        <pc:picChg chg="add mod">
          <ac:chgData name="Marcelo Neves Junior" userId="da10db4063779ea0" providerId="LiveId" clId="{A439D2AA-5B3A-4176-8AF7-701FD6186263}" dt="2023-06-07T23:46:53.905" v="166"/>
          <ac:picMkLst>
            <pc:docMk/>
            <pc:sldMk cId="0" sldId="266"/>
            <ac:picMk id="4" creationId="{96FF92AB-BF80-B677-0C74-B30009CB7054}"/>
          </ac:picMkLst>
        </pc:picChg>
        <pc:picChg chg="add mod">
          <ac:chgData name="Marcelo Neves Junior" userId="da10db4063779ea0" providerId="LiveId" clId="{A439D2AA-5B3A-4176-8AF7-701FD6186263}" dt="2023-06-07T23:46:53.905" v="166"/>
          <ac:picMkLst>
            <pc:docMk/>
            <pc:sldMk cId="0" sldId="266"/>
            <ac:picMk id="6" creationId="{715EF6C0-5B9B-7018-FB20-67BD2C6DA7F7}"/>
          </ac:picMkLst>
        </pc:picChg>
        <pc:picChg chg="add mod">
          <ac:chgData name="Marcelo Neves Junior" userId="da10db4063779ea0" providerId="LiveId" clId="{A439D2AA-5B3A-4176-8AF7-701FD6186263}" dt="2023-06-07T23:48:46.768" v="178" actId="1076"/>
          <ac:picMkLst>
            <pc:docMk/>
            <pc:sldMk cId="0" sldId="266"/>
            <ac:picMk id="8" creationId="{0F742369-C8C1-CF47-8D76-E916B25FC0CF}"/>
          </ac:picMkLst>
        </pc:picChg>
        <pc:picChg chg="del mod">
          <ac:chgData name="Marcelo Neves Junior" userId="da10db4063779ea0" providerId="LiveId" clId="{A439D2AA-5B3A-4176-8AF7-701FD6186263}" dt="2023-06-07T23:49:14.654" v="191" actId="478"/>
          <ac:picMkLst>
            <pc:docMk/>
            <pc:sldMk cId="0" sldId="266"/>
            <ac:picMk id="274" creationId="{00000000-0000-0000-0000-000000000000}"/>
          </ac:picMkLst>
        </pc:picChg>
        <pc:cxnChg chg="add mod">
          <ac:chgData name="Marcelo Neves Junior" userId="da10db4063779ea0" providerId="LiveId" clId="{A439D2AA-5B3A-4176-8AF7-701FD6186263}" dt="2023-06-07T23:48:29.729" v="171" actId="1076"/>
          <ac:cxnSpMkLst>
            <pc:docMk/>
            <pc:sldMk cId="0" sldId="266"/>
            <ac:cxnSpMk id="5" creationId="{0714FA13-4725-5BDC-6B7E-5602C1AFB25F}"/>
          </ac:cxnSpMkLst>
        </pc:cxnChg>
        <pc:cxnChg chg="add mod">
          <ac:chgData name="Marcelo Neves Junior" userId="da10db4063779ea0" providerId="LiveId" clId="{A439D2AA-5B3A-4176-8AF7-701FD6186263}" dt="2023-06-07T23:48:45.408" v="177" actId="1076"/>
          <ac:cxnSpMkLst>
            <pc:docMk/>
            <pc:sldMk cId="0" sldId="266"/>
            <ac:cxnSpMk id="9" creationId="{6C56E7DC-4ADA-37D6-B2D0-5309F1279A22}"/>
          </ac:cxnSpMkLst>
        </pc:cxnChg>
      </pc:sldChg>
      <pc:sldChg chg="addSp delSp modSp mod">
        <pc:chgData name="Marcelo Neves Junior" userId="da10db4063779ea0" providerId="LiveId" clId="{A439D2AA-5B3A-4176-8AF7-701FD6186263}" dt="2023-06-10T14:33:31.724" v="312" actId="20577"/>
        <pc:sldMkLst>
          <pc:docMk/>
          <pc:sldMk cId="0" sldId="267"/>
        </pc:sldMkLst>
        <pc:spChg chg="mod">
          <ac:chgData name="Marcelo Neves Junior" userId="da10db4063779ea0" providerId="LiveId" clId="{A439D2AA-5B3A-4176-8AF7-701FD6186263}" dt="2023-06-10T14:33:31.724" v="312" actId="20577"/>
          <ac:spMkLst>
            <pc:docMk/>
            <pc:sldMk cId="0" sldId="267"/>
            <ac:spMk id="283" creationId="{00000000-0000-0000-0000-000000000000}"/>
          </ac:spMkLst>
        </pc:spChg>
        <pc:picChg chg="add del mod">
          <ac:chgData name="Marcelo Neves Junior" userId="da10db4063779ea0" providerId="LiveId" clId="{A439D2AA-5B3A-4176-8AF7-701FD6186263}" dt="2023-06-07T23:52:12.362" v="197" actId="478"/>
          <ac:picMkLst>
            <pc:docMk/>
            <pc:sldMk cId="0" sldId="267"/>
            <ac:picMk id="3" creationId="{D0471F48-346C-D840-26DB-4A3871EE24AF}"/>
          </ac:picMkLst>
        </pc:picChg>
        <pc:picChg chg="add mod">
          <ac:chgData name="Marcelo Neves Junior" userId="da10db4063779ea0" providerId="LiveId" clId="{A439D2AA-5B3A-4176-8AF7-701FD6186263}" dt="2023-06-07T23:52:52.839" v="202" actId="1076"/>
          <ac:picMkLst>
            <pc:docMk/>
            <pc:sldMk cId="0" sldId="267"/>
            <ac:picMk id="5" creationId="{49231E7D-EAE0-F8AF-28C0-2965A870550D}"/>
          </ac:picMkLst>
        </pc:picChg>
        <pc:picChg chg="del mod">
          <ac:chgData name="Marcelo Neves Junior" userId="da10db4063779ea0" providerId="LiveId" clId="{A439D2AA-5B3A-4176-8AF7-701FD6186263}" dt="2023-06-07T23:52:55.193" v="203" actId="478"/>
          <ac:picMkLst>
            <pc:docMk/>
            <pc:sldMk cId="0" sldId="267"/>
            <ac:picMk id="287" creationId="{00000000-0000-0000-0000-000000000000}"/>
          </ac:picMkLst>
        </pc:picChg>
      </pc:sldChg>
      <pc:sldChg chg="addSp delSp modSp mod">
        <pc:chgData name="Marcelo Neves Junior" userId="da10db4063779ea0" providerId="LiveId" clId="{A439D2AA-5B3A-4176-8AF7-701FD6186263}" dt="2023-06-10T14:33:53.014" v="322" actId="20577"/>
        <pc:sldMkLst>
          <pc:docMk/>
          <pc:sldMk cId="0" sldId="268"/>
        </pc:sldMkLst>
        <pc:spChg chg="mod">
          <ac:chgData name="Marcelo Neves Junior" userId="da10db4063779ea0" providerId="LiveId" clId="{A439D2AA-5B3A-4176-8AF7-701FD6186263}" dt="2023-06-10T14:33:53.014" v="322" actId="20577"/>
          <ac:spMkLst>
            <pc:docMk/>
            <pc:sldMk cId="0" sldId="268"/>
            <ac:spMk id="296" creationId="{00000000-0000-0000-0000-000000000000}"/>
          </ac:spMkLst>
        </pc:spChg>
        <pc:spChg chg="mod">
          <ac:chgData name="Marcelo Neves Junior" userId="da10db4063779ea0" providerId="LiveId" clId="{A439D2AA-5B3A-4176-8AF7-701FD6186263}" dt="2023-06-07T23:55:59.182" v="237" actId="1076"/>
          <ac:spMkLst>
            <pc:docMk/>
            <pc:sldMk cId="0" sldId="268"/>
            <ac:spMk id="298" creationId="{00000000-0000-0000-0000-000000000000}"/>
          </ac:spMkLst>
        </pc:spChg>
        <pc:spChg chg="mod">
          <ac:chgData name="Marcelo Neves Junior" userId="da10db4063779ea0" providerId="LiveId" clId="{A439D2AA-5B3A-4176-8AF7-701FD6186263}" dt="2023-06-07T23:55:57.429" v="236" actId="1076"/>
          <ac:spMkLst>
            <pc:docMk/>
            <pc:sldMk cId="0" sldId="268"/>
            <ac:spMk id="299" creationId="{00000000-0000-0000-0000-000000000000}"/>
          </ac:spMkLst>
        </pc:spChg>
        <pc:picChg chg="add mod modCrop">
          <ac:chgData name="Marcelo Neves Junior" userId="da10db4063779ea0" providerId="LiveId" clId="{A439D2AA-5B3A-4176-8AF7-701FD6186263}" dt="2023-06-07T23:55:32.274" v="224" actId="1076"/>
          <ac:picMkLst>
            <pc:docMk/>
            <pc:sldMk cId="0" sldId="268"/>
            <ac:picMk id="3" creationId="{37863D2E-9B32-EA89-1E7D-EB08F299CE01}"/>
          </ac:picMkLst>
        </pc:picChg>
        <pc:picChg chg="add mod modCrop">
          <ac:chgData name="Marcelo Neves Junior" userId="da10db4063779ea0" providerId="LiveId" clId="{A439D2AA-5B3A-4176-8AF7-701FD6186263}" dt="2023-06-07T23:55:52.665" v="235" actId="1035"/>
          <ac:picMkLst>
            <pc:docMk/>
            <pc:sldMk cId="0" sldId="268"/>
            <ac:picMk id="4" creationId="{E13EF3DF-F6F3-2B46-B4CA-95DD776B6586}"/>
          </ac:picMkLst>
        </pc:picChg>
        <pc:picChg chg="del mod">
          <ac:chgData name="Marcelo Neves Junior" userId="da10db4063779ea0" providerId="LiveId" clId="{A439D2AA-5B3A-4176-8AF7-701FD6186263}" dt="2023-06-07T23:55:40.479" v="227" actId="478"/>
          <ac:picMkLst>
            <pc:docMk/>
            <pc:sldMk cId="0" sldId="268"/>
            <ac:picMk id="301" creationId="{00000000-0000-0000-0000-000000000000}"/>
          </ac:picMkLst>
        </pc:picChg>
        <pc:picChg chg="del mod">
          <ac:chgData name="Marcelo Neves Junior" userId="da10db4063779ea0" providerId="LiveId" clId="{A439D2AA-5B3A-4176-8AF7-701FD6186263}" dt="2023-06-07T23:55:43.201" v="228" actId="478"/>
          <ac:picMkLst>
            <pc:docMk/>
            <pc:sldMk cId="0" sldId="268"/>
            <ac:picMk id="302" creationId="{00000000-0000-0000-0000-000000000000}"/>
          </ac:picMkLst>
        </pc:picChg>
        <pc:cxnChg chg="add mod">
          <ac:chgData name="Marcelo Neves Junior" userId="da10db4063779ea0" providerId="LiveId" clId="{A439D2AA-5B3A-4176-8AF7-701FD6186263}" dt="2023-06-07T23:55:52.665" v="235" actId="1035"/>
          <ac:cxnSpMkLst>
            <pc:docMk/>
            <pc:sldMk cId="0" sldId="268"/>
            <ac:cxnSpMk id="5" creationId="{9FC22238-2E6C-EA72-3C91-F27FD4EA12E5}"/>
          </ac:cxnSpMkLst>
        </pc:cxnChg>
      </pc:sldChg>
      <pc:sldChg chg="modSp add del mod modShow">
        <pc:chgData name="Marcelo Neves Junior" userId="da10db4063779ea0" providerId="LiveId" clId="{A439D2AA-5B3A-4176-8AF7-701FD6186263}" dt="2023-06-10T14:33:06.851" v="278" actId="47"/>
        <pc:sldMkLst>
          <pc:docMk/>
          <pc:sldMk cId="3012536110" sldId="269"/>
        </pc:sldMkLst>
        <pc:picChg chg="mod">
          <ac:chgData name="Marcelo Neves Junior" userId="da10db4063779ea0" providerId="LiveId" clId="{A439D2AA-5B3A-4176-8AF7-701FD6186263}" dt="2023-06-07T23:42:56.247" v="129" actId="1076"/>
          <ac:picMkLst>
            <pc:docMk/>
            <pc:sldMk cId="3012536110" sldId="269"/>
            <ac:picMk id="248" creationId="{00000000-0000-0000-0000-000000000000}"/>
          </ac:picMkLst>
        </pc:picChg>
      </pc:sldChg>
      <pc:sldChg chg="addSp delSp modSp add mod">
        <pc:chgData name="Marcelo Neves Junior" userId="da10db4063779ea0" providerId="LiveId" clId="{A439D2AA-5B3A-4176-8AF7-701FD6186263}" dt="2023-06-10T22:31:40.549" v="336" actId="1076"/>
        <pc:sldMkLst>
          <pc:docMk/>
          <pc:sldMk cId="3593640838" sldId="270"/>
        </pc:sldMkLst>
        <pc:spChg chg="add del mod">
          <ac:chgData name="Marcelo Neves Junior" userId="da10db4063779ea0" providerId="LiveId" clId="{A439D2AA-5B3A-4176-8AF7-701FD6186263}" dt="2023-06-10T14:31:47.478" v="242" actId="478"/>
          <ac:spMkLst>
            <pc:docMk/>
            <pc:sldMk cId="3593640838" sldId="270"/>
            <ac:spMk id="6" creationId="{72C5D136-D855-A2CD-CC32-BD3FF05517F1}"/>
          </ac:spMkLst>
        </pc:spChg>
        <pc:spChg chg="add del">
          <ac:chgData name="Marcelo Neves Junior" userId="da10db4063779ea0" providerId="LiveId" clId="{A439D2AA-5B3A-4176-8AF7-701FD6186263}" dt="2023-06-10T22:30:53.011" v="331"/>
          <ac:spMkLst>
            <pc:docMk/>
            <pc:sldMk cId="3593640838" sldId="270"/>
            <ac:spMk id="9" creationId="{CF4C368A-66B9-4BCB-24CA-602BDF20204C}"/>
          </ac:spMkLst>
        </pc:spChg>
        <pc:spChg chg="mod">
          <ac:chgData name="Marcelo Neves Junior" userId="da10db4063779ea0" providerId="LiveId" clId="{A439D2AA-5B3A-4176-8AF7-701FD6186263}" dt="2023-06-10T14:32:00.267" v="266" actId="20577"/>
          <ac:spMkLst>
            <pc:docMk/>
            <pc:sldMk cId="3593640838" sldId="270"/>
            <ac:spMk id="296" creationId="{00000000-0000-0000-0000-000000000000}"/>
          </ac:spMkLst>
        </pc:spChg>
        <pc:spChg chg="del">
          <ac:chgData name="Marcelo Neves Junior" userId="da10db4063779ea0" providerId="LiveId" clId="{A439D2AA-5B3A-4176-8AF7-701FD6186263}" dt="2023-06-10T14:31:42.115" v="239" actId="478"/>
          <ac:spMkLst>
            <pc:docMk/>
            <pc:sldMk cId="3593640838" sldId="270"/>
            <ac:spMk id="298" creationId="{00000000-0000-0000-0000-000000000000}"/>
          </ac:spMkLst>
        </pc:spChg>
        <pc:spChg chg="del">
          <ac:chgData name="Marcelo Neves Junior" userId="da10db4063779ea0" providerId="LiveId" clId="{A439D2AA-5B3A-4176-8AF7-701FD6186263}" dt="2023-06-10T14:31:44.152" v="240" actId="478"/>
          <ac:spMkLst>
            <pc:docMk/>
            <pc:sldMk cId="3593640838" sldId="270"/>
            <ac:spMk id="299" creationId="{00000000-0000-0000-0000-000000000000}"/>
          </ac:spMkLst>
        </pc:spChg>
        <pc:picChg chg="del">
          <ac:chgData name="Marcelo Neves Junior" userId="da10db4063779ea0" providerId="LiveId" clId="{A439D2AA-5B3A-4176-8AF7-701FD6186263}" dt="2023-06-10T14:31:48.218" v="243" actId="478"/>
          <ac:picMkLst>
            <pc:docMk/>
            <pc:sldMk cId="3593640838" sldId="270"/>
            <ac:picMk id="3" creationId="{37863D2E-9B32-EA89-1E7D-EB08F299CE01}"/>
          </ac:picMkLst>
        </pc:picChg>
        <pc:picChg chg="del">
          <ac:chgData name="Marcelo Neves Junior" userId="da10db4063779ea0" providerId="LiveId" clId="{A439D2AA-5B3A-4176-8AF7-701FD6186263}" dt="2023-06-10T14:31:44.709" v="241" actId="478"/>
          <ac:picMkLst>
            <pc:docMk/>
            <pc:sldMk cId="3593640838" sldId="270"/>
            <ac:picMk id="4" creationId="{E13EF3DF-F6F3-2B46-B4CA-95DD776B6586}"/>
          </ac:picMkLst>
        </pc:picChg>
        <pc:picChg chg="add del mod">
          <ac:chgData name="Marcelo Neves Junior" userId="da10db4063779ea0" providerId="LiveId" clId="{A439D2AA-5B3A-4176-8AF7-701FD6186263}" dt="2023-06-10T22:30:25.250" v="329" actId="478"/>
          <ac:picMkLst>
            <pc:docMk/>
            <pc:sldMk cId="3593640838" sldId="270"/>
            <ac:picMk id="8" creationId="{82DD7199-6E8B-EAF6-1A4E-CE9883A4795C}"/>
          </ac:picMkLst>
        </pc:picChg>
        <pc:picChg chg="add mod">
          <ac:chgData name="Marcelo Neves Junior" userId="da10db4063779ea0" providerId="LiveId" clId="{A439D2AA-5B3A-4176-8AF7-701FD6186263}" dt="2023-06-10T22:31:40.549" v="336" actId="1076"/>
          <ac:picMkLst>
            <pc:docMk/>
            <pc:sldMk cId="3593640838" sldId="270"/>
            <ac:picMk id="11" creationId="{B208B705-935C-2764-A994-BD49CF1274DC}"/>
          </ac:picMkLst>
        </pc:picChg>
        <pc:picChg chg="del">
          <ac:chgData name="Marcelo Neves Junior" userId="da10db4063779ea0" providerId="LiveId" clId="{A439D2AA-5B3A-4176-8AF7-701FD6186263}" dt="2023-06-10T14:31:50.339" v="245" actId="478"/>
          <ac:picMkLst>
            <pc:docMk/>
            <pc:sldMk cId="3593640838" sldId="270"/>
            <ac:picMk id="297" creationId="{00000000-0000-0000-0000-000000000000}"/>
          </ac:picMkLst>
        </pc:picChg>
        <pc:cxnChg chg="del">
          <ac:chgData name="Marcelo Neves Junior" userId="da10db4063779ea0" providerId="LiveId" clId="{A439D2AA-5B3A-4176-8AF7-701FD6186263}" dt="2023-06-10T14:31:49.501" v="244" actId="478"/>
          <ac:cxnSpMkLst>
            <pc:docMk/>
            <pc:sldMk cId="3593640838" sldId="270"/>
            <ac:cxnSpMk id="5" creationId="{9FC22238-2E6C-EA72-3C91-F27FD4EA12E5}"/>
          </ac:cxnSpMkLst>
        </pc:cxnChg>
      </pc:sldChg>
      <pc:sldMasterChg chg="delSldLayout">
        <pc:chgData name="Marcelo Neves Junior" userId="da10db4063779ea0" providerId="LiveId" clId="{A439D2AA-5B3A-4176-8AF7-701FD6186263}" dt="2023-06-07T23:28:28.892" v="120" actId="47"/>
        <pc:sldMasterMkLst>
          <pc:docMk/>
          <pc:sldMasterMk cId="0" sldId="2147483648"/>
        </pc:sldMasterMkLst>
        <pc:sldLayoutChg chg="del">
          <pc:chgData name="Marcelo Neves Junior" userId="da10db4063779ea0" providerId="LiveId" clId="{A439D2AA-5B3A-4176-8AF7-701FD6186263}" dt="2023-06-07T23:28:28.892" v="120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3b150c177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g1e3b150c17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724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03dd1617e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503dd1617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3b150c177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g1e3b150c17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e3b150c177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g1e3b150c17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3b150c177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g1e3b150c17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3b150c177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g1e3b150c17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dt" idx="10"/>
          </p:nvPr>
        </p:nvSpPr>
        <p:spPr>
          <a:xfrm>
            <a:off x="298720" y="63749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Font typeface="Open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dt" idx="10"/>
          </p:nvPr>
        </p:nvSpPr>
        <p:spPr>
          <a:xfrm>
            <a:off x="298720" y="63749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dt" idx="10"/>
          </p:nvPr>
        </p:nvSpPr>
        <p:spPr>
          <a:xfrm>
            <a:off x="298720" y="63749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dt" idx="10"/>
          </p:nvPr>
        </p:nvSpPr>
        <p:spPr>
          <a:xfrm>
            <a:off x="298720" y="63749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298720" y="63749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pen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dt" idx="10"/>
          </p:nvPr>
        </p:nvSpPr>
        <p:spPr>
          <a:xfrm>
            <a:off x="298720" y="63749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Open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dt" idx="10"/>
          </p:nvPr>
        </p:nvSpPr>
        <p:spPr>
          <a:xfrm>
            <a:off x="298720" y="63749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298720" y="63749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dt" idx="10"/>
          </p:nvPr>
        </p:nvSpPr>
        <p:spPr>
          <a:xfrm>
            <a:off x="298720" y="63749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298720" y="63749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dt" idx="10"/>
          </p:nvPr>
        </p:nvSpPr>
        <p:spPr>
          <a:xfrm>
            <a:off x="298720" y="63749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Font typeface="Open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dt" idx="10"/>
          </p:nvPr>
        </p:nvSpPr>
        <p:spPr>
          <a:xfrm>
            <a:off x="298720" y="63749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Open Sans"/>
              <a:buNone/>
              <a:defRPr sz="4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Google Shape;12;p1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flipH="1">
            <a:off x="9563194" y="4741245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9"/>
          <p:cNvSpPr txBox="1">
            <a:spLocks noGrp="1"/>
          </p:cNvSpPr>
          <p:nvPr>
            <p:ph type="dt" idx="10"/>
          </p:nvPr>
        </p:nvSpPr>
        <p:spPr>
          <a:xfrm>
            <a:off x="298720" y="63749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692323" y="6186949"/>
            <a:ext cx="2807355" cy="6367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"/>
          <p:cNvPicPr preferRelativeResize="0"/>
          <p:nvPr/>
        </p:nvPicPr>
        <p:blipFill rotWithShape="1">
          <a:blip r:embed="rId3">
            <a:alphaModFix/>
          </a:blip>
          <a:srcRect r="17146" b="57300"/>
          <a:stretch/>
        </p:blipFill>
        <p:spPr>
          <a:xfrm>
            <a:off x="3713871" y="-3042"/>
            <a:ext cx="8478129" cy="68546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"/>
          <p:cNvGrpSpPr/>
          <p:nvPr/>
        </p:nvGrpSpPr>
        <p:grpSpPr>
          <a:xfrm>
            <a:off x="-3295161" y="-304800"/>
            <a:ext cx="10893700" cy="7467600"/>
            <a:chOff x="-2438400" y="-228600"/>
            <a:chExt cx="8170275" cy="5600700"/>
          </a:xfrm>
        </p:grpSpPr>
        <p:grpSp>
          <p:nvGrpSpPr>
            <p:cNvPr id="74" name="Google Shape;74;p1"/>
            <p:cNvGrpSpPr/>
            <p:nvPr/>
          </p:nvGrpSpPr>
          <p:grpSpPr>
            <a:xfrm>
              <a:off x="-2438400" y="0"/>
              <a:ext cx="8017875" cy="5372100"/>
              <a:chOff x="-2438400" y="0"/>
              <a:chExt cx="8017875" cy="5372100"/>
            </a:xfrm>
          </p:grpSpPr>
          <p:pic>
            <p:nvPicPr>
              <p:cNvPr id="75" name="Google Shape;75;p1"/>
              <p:cNvPicPr preferRelativeResize="0"/>
              <p:nvPr/>
            </p:nvPicPr>
            <p:blipFill rotWithShape="1">
              <a:blip r:embed="rId4">
                <a:alphaModFix/>
              </a:blip>
              <a:srcRect l="-43947"/>
              <a:stretch/>
            </p:blipFill>
            <p:spPr>
              <a:xfrm rot="10800000" flipH="1">
                <a:off x="-2438400" y="0"/>
                <a:ext cx="7987800" cy="5143500"/>
              </a:xfrm>
              <a:prstGeom prst="trapezoid">
                <a:avLst>
                  <a:gd name="adj" fmla="val 41313"/>
                </a:avLst>
              </a:prstGeom>
              <a:noFill/>
              <a:ln>
                <a:noFill/>
              </a:ln>
            </p:spPr>
          </p:pic>
          <p:cxnSp>
            <p:nvCxnSpPr>
              <p:cNvPr id="76" name="Google Shape;76;p1"/>
              <p:cNvCxnSpPr/>
              <p:nvPr/>
            </p:nvCxnSpPr>
            <p:spPr>
              <a:xfrm flipH="1">
                <a:off x="3371775" y="0"/>
                <a:ext cx="2207700" cy="537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DBD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7" name="Google Shape;77;p1"/>
            <p:cNvCxnSpPr/>
            <p:nvPr/>
          </p:nvCxnSpPr>
          <p:spPr>
            <a:xfrm flipH="1">
              <a:off x="3524175" y="-228600"/>
              <a:ext cx="2207700" cy="5372100"/>
            </a:xfrm>
            <a:prstGeom prst="straightConnector1">
              <a:avLst/>
            </a:prstGeom>
            <a:noFill/>
            <a:ln w="19050" cap="flat" cmpd="sng">
              <a:solidFill>
                <a:srgbClr val="6ADBD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8" name="Google Shape;78;p1"/>
          <p:cNvGrpSpPr/>
          <p:nvPr/>
        </p:nvGrpSpPr>
        <p:grpSpPr>
          <a:xfrm>
            <a:off x="16118" y="27970"/>
            <a:ext cx="5266000" cy="5143500"/>
            <a:chOff x="4063978" y="94597"/>
            <a:chExt cx="2977228" cy="2308431"/>
          </a:xfrm>
        </p:grpSpPr>
        <p:sp>
          <p:nvSpPr>
            <p:cNvPr id="79" name="Google Shape;79;p1"/>
            <p:cNvSpPr/>
            <p:nvPr/>
          </p:nvSpPr>
          <p:spPr>
            <a:xfrm rot="10800000">
              <a:off x="4063978" y="94597"/>
              <a:ext cx="2977228" cy="2308431"/>
            </a:xfrm>
            <a:prstGeom prst="rect">
              <a:avLst/>
            </a:prstGeom>
            <a:solidFill>
              <a:srgbClr val="6ADB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0" name="Google Shape;80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 flipH="1">
              <a:off x="4126949" y="96004"/>
              <a:ext cx="2027620" cy="1407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1"/>
          <p:cNvSpPr txBox="1"/>
          <p:nvPr/>
        </p:nvSpPr>
        <p:spPr>
          <a:xfrm>
            <a:off x="332825" y="3362632"/>
            <a:ext cx="4891105" cy="239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Projeto </a:t>
            </a:r>
            <a:r>
              <a:rPr lang="pt-BR" sz="2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DataSus</a:t>
            </a:r>
            <a:endParaRPr lang="pt-BR" sz="2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Grupo 09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endParaRPr lang="pt-BR" sz="2000" b="1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lang="pt-BR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Marcelo Neves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lang="pt-BR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Paulo Franco</a:t>
            </a:r>
          </a:p>
          <a:p>
            <a:pPr>
              <a:buClr>
                <a:schemeClr val="dk1"/>
              </a:buClr>
              <a:buSzPts val="2000"/>
            </a:pPr>
            <a:r>
              <a:rPr lang="pt-BR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Tayssa</a:t>
            </a:r>
            <a:r>
              <a:rPr lang="pt-BR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Resende</a:t>
            </a:r>
          </a:p>
          <a:p>
            <a:pPr>
              <a:buClr>
                <a:schemeClr val="dk1"/>
              </a:buClr>
              <a:buSzPts val="2000"/>
            </a:pPr>
            <a:r>
              <a:rPr lang="pt-BR" sz="14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Ueligton</a:t>
            </a:r>
            <a:r>
              <a:rPr lang="pt-BR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4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Araujo</a:t>
            </a:r>
            <a:endParaRPr lang="pt-BR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endParaRPr lang="pt-BR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899343" y="1043100"/>
            <a:ext cx="5266001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pt-BR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Big Data – Data </a:t>
            </a:r>
            <a:r>
              <a:rPr lang="pt-BR" sz="4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endParaRPr sz="3600" b="1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5325530" y="1708094"/>
            <a:ext cx="684563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9621" y="5970847"/>
            <a:ext cx="2814452" cy="758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3b150c177_0_86"/>
          <p:cNvSpPr txBox="1"/>
          <p:nvPr/>
        </p:nvSpPr>
        <p:spPr>
          <a:xfrm>
            <a:off x="11423374" y="379620"/>
            <a:ext cx="42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6ADBD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6ADB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e3b150c177_0_86"/>
          <p:cNvSpPr/>
          <p:nvPr/>
        </p:nvSpPr>
        <p:spPr>
          <a:xfrm>
            <a:off x="11529391" y="419377"/>
            <a:ext cx="275100" cy="251700"/>
          </a:xfrm>
          <a:prstGeom prst="pentagon">
            <a:avLst>
              <a:gd name="hf" fmla="val 105146"/>
              <a:gd name="vf" fmla="val 110557"/>
            </a:avLst>
          </a:prstGeom>
          <a:noFill/>
          <a:ln w="12700" cap="flat" cmpd="sng">
            <a:solidFill>
              <a:srgbClr val="6ADB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ADB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1e3b150c177_0_86"/>
          <p:cNvSpPr txBox="1">
            <a:spLocks noGrp="1"/>
          </p:cNvSpPr>
          <p:nvPr>
            <p:ph type="dt" idx="10"/>
          </p:nvPr>
        </p:nvSpPr>
        <p:spPr>
          <a:xfrm>
            <a:off x="278296" y="6356349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DBD9"/>
              </a:buClr>
              <a:buSzPts val="1200"/>
              <a:buFont typeface="Open Sans"/>
              <a:buNone/>
            </a:pPr>
            <a:r>
              <a:rPr lang="pt-BR" sz="1200" b="0" i="0" u="none" strike="noStrike" cap="none">
                <a:solidFill>
                  <a:srgbClr val="6ADBD9"/>
                </a:solidFill>
                <a:latin typeface="Open Sans"/>
                <a:ea typeface="Open Sans"/>
                <a:cs typeface="Open Sans"/>
                <a:sym typeface="Open Sans"/>
              </a:rPr>
              <a:t>@2023 LABDATA FIA. </a:t>
            </a:r>
            <a:r>
              <a:rPr lang="pt-BR" sz="1200" b="0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Copyright all rights reserved.</a:t>
            </a:r>
            <a:endParaRPr/>
          </a:p>
        </p:txBody>
      </p:sp>
      <p:sp>
        <p:nvSpPr>
          <p:cNvPr id="295" name="Google Shape;295;g1e3b150c177_0_86"/>
          <p:cNvSpPr/>
          <p:nvPr/>
        </p:nvSpPr>
        <p:spPr>
          <a:xfrm>
            <a:off x="6590896" y="1242130"/>
            <a:ext cx="12942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2BA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1e3b150c177_0_86"/>
          <p:cNvSpPr txBox="1"/>
          <p:nvPr/>
        </p:nvSpPr>
        <p:spPr>
          <a:xfrm>
            <a:off x="278296" y="82800"/>
            <a:ext cx="66246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</a:pPr>
            <a:r>
              <a:rPr lang="pt-BR" sz="24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Projeto</a:t>
            </a:r>
            <a:endParaRPr sz="2400" b="0" i="1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DBD9"/>
              </a:buClr>
              <a:buSzPts val="1100"/>
              <a:buFont typeface="Open Sans"/>
              <a:buNone/>
            </a:pPr>
            <a:r>
              <a:rPr lang="pt-BR" sz="1100" b="0" i="0" u="none" strike="noStrike" cap="none" dirty="0">
                <a:solidFill>
                  <a:srgbClr val="6ADBD9"/>
                </a:solidFill>
                <a:latin typeface="Open Sans"/>
                <a:ea typeface="Open Sans"/>
                <a:cs typeface="Open Sans"/>
                <a:sym typeface="Open Sans"/>
              </a:rPr>
              <a:t>2.  </a:t>
            </a:r>
            <a:r>
              <a:rPr lang="pt-BR" sz="1100" dirty="0">
                <a:solidFill>
                  <a:srgbClr val="6ADBD9"/>
                </a:solidFill>
                <a:latin typeface="Open Sans"/>
                <a:ea typeface="Open Sans"/>
                <a:cs typeface="Open Sans"/>
                <a:sym typeface="Open Sans"/>
              </a:rPr>
              <a:t>EXPLORAÇÃO DE DADOS</a:t>
            </a:r>
            <a:endParaRPr sz="11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g1e3b150c177_0_86"/>
          <p:cNvSpPr/>
          <p:nvPr/>
        </p:nvSpPr>
        <p:spPr>
          <a:xfrm>
            <a:off x="6590896" y="1394530"/>
            <a:ext cx="12942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2BA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208B705-935C-2764-A994-BD49CF127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04" y="671077"/>
            <a:ext cx="6998319" cy="550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4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/>
          <p:nvPr/>
        </p:nvSpPr>
        <p:spPr>
          <a:xfrm>
            <a:off x="4311539" y="555005"/>
            <a:ext cx="7093121" cy="433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libri"/>
              <a:buAutoNum type="arabicPeriod"/>
            </a:pPr>
            <a:r>
              <a:rPr lang="pt-BR" sz="1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Projeto definição</a:t>
            </a:r>
            <a:endParaRPr sz="1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Fases </a:t>
            </a:r>
            <a:r>
              <a:rPr lang="pt-BR" sz="1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do Projeto</a:t>
            </a:r>
            <a:endParaRPr sz="1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5725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libri"/>
              <a:buAutoNum type="romanLcPeriod"/>
            </a:pPr>
            <a:r>
              <a:rPr lang="pt-BR" sz="1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Ingestão</a:t>
            </a:r>
            <a:endParaRPr sz="1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5725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alibri"/>
              <a:buAutoNum type="romanLcPeriod"/>
            </a:pPr>
            <a:r>
              <a:rPr lang="pt-BR" sz="1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Armazenamento</a:t>
            </a:r>
            <a:endParaRPr sz="1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5725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AutoNum type="romanLcPeriod"/>
            </a:pPr>
            <a:r>
              <a:rPr lang="pt-BR" sz="1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Exploração</a:t>
            </a:r>
            <a:endParaRPr sz="1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5725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AutoNum type="romanLcPeriod"/>
            </a:pPr>
            <a:r>
              <a:rPr lang="pt-BR" sz="1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Processamento</a:t>
            </a:r>
            <a:endParaRPr sz="1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3. </a:t>
            </a:r>
            <a:r>
              <a:rPr lang="pt-BR" sz="1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Apresentação do projeto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895843" y="414356"/>
            <a:ext cx="2798149" cy="49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DBD9"/>
              </a:buClr>
              <a:buSzPts val="2400"/>
              <a:buFont typeface="Open Sans"/>
              <a:buNone/>
            </a:pPr>
            <a:r>
              <a:rPr lang="pt-BR" sz="2400" b="0" i="0" u="none" strike="noStrike" cap="none">
                <a:solidFill>
                  <a:srgbClr val="6ADBD9"/>
                </a:solidFill>
                <a:latin typeface="Open Sans"/>
                <a:ea typeface="Open Sans"/>
                <a:cs typeface="Open Sans"/>
                <a:sym typeface="Open Sans"/>
              </a:rPr>
              <a:t>Conteúdo da Aula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6"/>
          <p:cNvCxnSpPr>
            <a:stCxn id="210" idx="4"/>
          </p:cNvCxnSpPr>
          <p:nvPr/>
        </p:nvCxnSpPr>
        <p:spPr>
          <a:xfrm>
            <a:off x="4040538" y="779165"/>
            <a:ext cx="0" cy="38775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p6"/>
          <p:cNvSpPr/>
          <p:nvPr/>
        </p:nvSpPr>
        <p:spPr>
          <a:xfrm>
            <a:off x="3967682" y="633391"/>
            <a:ext cx="145712" cy="14577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6ADB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3967682" y="2412488"/>
            <a:ext cx="145800" cy="145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6ADB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11432370" y="379620"/>
            <a:ext cx="3997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6ADBD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6ADB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11543246" y="419377"/>
            <a:ext cx="274983" cy="251791"/>
          </a:xfrm>
          <a:prstGeom prst="pentagon">
            <a:avLst>
              <a:gd name="hf" fmla="val 105146"/>
              <a:gd name="vf" fmla="val 110557"/>
            </a:avLst>
          </a:prstGeom>
          <a:noFill/>
          <a:ln w="12700" cap="flat" cmpd="sng">
            <a:solidFill>
              <a:srgbClr val="6ADB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ADB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3967682" y="1185471"/>
            <a:ext cx="145712" cy="14577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6ADB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6"/>
          <p:cNvSpPr txBox="1">
            <a:spLocks noGrp="1"/>
          </p:cNvSpPr>
          <p:nvPr>
            <p:ph type="dt" idx="10"/>
          </p:nvPr>
        </p:nvSpPr>
        <p:spPr>
          <a:xfrm>
            <a:off x="278295" y="6356349"/>
            <a:ext cx="44045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DBD9"/>
              </a:buClr>
              <a:buSzPts val="1200"/>
              <a:buFont typeface="Open Sans"/>
              <a:buNone/>
            </a:pPr>
            <a:r>
              <a:rPr lang="pt-BR" sz="1200" b="0" i="0" u="none" strike="noStrike" cap="none">
                <a:solidFill>
                  <a:srgbClr val="6ADBD9"/>
                </a:solidFill>
                <a:latin typeface="Open Sans"/>
                <a:ea typeface="Open Sans"/>
                <a:cs typeface="Open Sans"/>
                <a:sym typeface="Open Sans"/>
              </a:rPr>
              <a:t>@2023 LABDATA FIA. </a:t>
            </a:r>
            <a:r>
              <a:rPr lang="pt-BR" sz="1200" b="0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Copyright all rights reserved.                                             </a:t>
            </a:r>
            <a:endParaRPr sz="1200" b="0" i="0" u="none" strike="noStrike" cap="none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/>
          <p:nvPr/>
        </p:nvSpPr>
        <p:spPr>
          <a:xfrm>
            <a:off x="11436626" y="379620"/>
            <a:ext cx="3942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6ADBD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6ADB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11529391" y="419377"/>
            <a:ext cx="274983" cy="251791"/>
          </a:xfrm>
          <a:prstGeom prst="pentagon">
            <a:avLst>
              <a:gd name="hf" fmla="val 105146"/>
              <a:gd name="vf" fmla="val 110557"/>
            </a:avLst>
          </a:prstGeom>
          <a:noFill/>
          <a:ln w="12700" cap="flat" cmpd="sng">
            <a:solidFill>
              <a:srgbClr val="6ADB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ADB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7"/>
          <p:cNvSpPr txBox="1">
            <a:spLocks noGrp="1"/>
          </p:cNvSpPr>
          <p:nvPr>
            <p:ph type="dt" idx="10"/>
          </p:nvPr>
        </p:nvSpPr>
        <p:spPr>
          <a:xfrm>
            <a:off x="278296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DBD9"/>
              </a:buClr>
              <a:buSzPts val="1200"/>
              <a:buFont typeface="Open Sans"/>
              <a:buNone/>
            </a:pPr>
            <a:r>
              <a:rPr lang="pt-BR" sz="1200" b="0" i="0" u="none" strike="noStrike" cap="none">
                <a:solidFill>
                  <a:srgbClr val="6ADBD9"/>
                </a:solidFill>
                <a:latin typeface="Open Sans"/>
                <a:ea typeface="Open Sans"/>
                <a:cs typeface="Open Sans"/>
                <a:sym typeface="Open Sans"/>
              </a:rPr>
              <a:t>@2023 LABDATA FIA. </a:t>
            </a:r>
            <a:r>
              <a:rPr lang="pt-BR" sz="1200" b="0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Copyright all rights reserved.</a:t>
            </a:r>
            <a:endParaRPr/>
          </a:p>
        </p:txBody>
      </p:sp>
      <p:sp>
        <p:nvSpPr>
          <p:cNvPr id="223" name="Google Shape;223;p7"/>
          <p:cNvSpPr txBox="1"/>
          <p:nvPr/>
        </p:nvSpPr>
        <p:spPr>
          <a:xfrm>
            <a:off x="278296" y="82800"/>
            <a:ext cx="6624736" cy="71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</a:pPr>
            <a:r>
              <a:rPr lang="pt-BR" sz="2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Projeto</a:t>
            </a:r>
            <a:endParaRPr sz="2400" b="0" i="1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DBD9"/>
              </a:buClr>
              <a:buSzPts val="1100"/>
              <a:buFont typeface="Open Sans"/>
              <a:buNone/>
            </a:pPr>
            <a:r>
              <a:rPr lang="pt-BR" sz="1100" b="0" i="0" u="none" strike="noStrike" cap="none">
                <a:solidFill>
                  <a:srgbClr val="6ADBD9"/>
                </a:solidFill>
                <a:latin typeface="Open Sans"/>
                <a:ea typeface="Open Sans"/>
                <a:cs typeface="Open Sans"/>
                <a:sym typeface="Open Sans"/>
              </a:rPr>
              <a:t>1.  INTRODUÇÃO</a:t>
            </a:r>
            <a:endParaRPr sz="11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0" y="2016492"/>
            <a:ext cx="8865703" cy="2224918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164896" y="2097696"/>
            <a:ext cx="85359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Projeto 1 -</a:t>
            </a:r>
            <a:r>
              <a:rPr lang="pt-BR" sz="16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Fase 1</a:t>
            </a:r>
            <a:endParaRPr sz="1600" b="1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Definição de um problema.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Definição da ingestão de dados (local de origem, pode já existir ou pode ser gerado ).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Definição da arquitetura (o desenho deve conter no mínimo duas partes do todo ingestão e armazenamento 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Subir a arquitetura no Git.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Realizar a ingestão  e armazenar.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4796" y="1929610"/>
            <a:ext cx="2414744" cy="2311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03dd1617e_0_1"/>
          <p:cNvSpPr txBox="1"/>
          <p:nvPr/>
        </p:nvSpPr>
        <p:spPr>
          <a:xfrm>
            <a:off x="11436626" y="379620"/>
            <a:ext cx="39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6ADBD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6ADB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2503dd1617e_0_1"/>
          <p:cNvSpPr/>
          <p:nvPr/>
        </p:nvSpPr>
        <p:spPr>
          <a:xfrm>
            <a:off x="11529391" y="419377"/>
            <a:ext cx="275100" cy="251700"/>
          </a:xfrm>
          <a:prstGeom prst="pentagon">
            <a:avLst>
              <a:gd name="hf" fmla="val 105146"/>
              <a:gd name="vf" fmla="val 110557"/>
            </a:avLst>
          </a:prstGeom>
          <a:noFill/>
          <a:ln w="12700" cap="flat" cmpd="sng">
            <a:solidFill>
              <a:srgbClr val="6ADB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ADB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2503dd1617e_0_1"/>
          <p:cNvSpPr txBox="1">
            <a:spLocks noGrp="1"/>
          </p:cNvSpPr>
          <p:nvPr>
            <p:ph type="dt" idx="10"/>
          </p:nvPr>
        </p:nvSpPr>
        <p:spPr>
          <a:xfrm>
            <a:off x="278296" y="6356349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DBD9"/>
              </a:buClr>
              <a:buSzPts val="1200"/>
              <a:buFont typeface="Open Sans"/>
              <a:buNone/>
            </a:pPr>
            <a:r>
              <a:rPr lang="pt-BR" sz="1200" b="0" i="0" u="none" strike="noStrike" cap="none">
                <a:solidFill>
                  <a:srgbClr val="6ADBD9"/>
                </a:solidFill>
                <a:latin typeface="Open Sans"/>
                <a:ea typeface="Open Sans"/>
                <a:cs typeface="Open Sans"/>
                <a:sym typeface="Open Sans"/>
              </a:rPr>
              <a:t>@2023 LABDATA FIA. </a:t>
            </a:r>
            <a:r>
              <a:rPr lang="pt-BR" sz="1200" b="0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Copyright all rights reserved.</a:t>
            </a:r>
            <a:endParaRPr/>
          </a:p>
        </p:txBody>
      </p:sp>
      <p:sp>
        <p:nvSpPr>
          <p:cNvPr id="234" name="Google Shape;234;g2503dd1617e_0_1"/>
          <p:cNvSpPr txBox="1"/>
          <p:nvPr/>
        </p:nvSpPr>
        <p:spPr>
          <a:xfrm>
            <a:off x="278296" y="82800"/>
            <a:ext cx="66246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</a:pPr>
            <a:r>
              <a:rPr lang="pt-BR" sz="2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Projeto</a:t>
            </a:r>
            <a:endParaRPr sz="2400" b="0" i="1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DBD9"/>
              </a:buClr>
              <a:buSzPts val="1100"/>
              <a:buFont typeface="Open Sans"/>
              <a:buNone/>
            </a:pPr>
            <a:r>
              <a:rPr lang="pt-BR" sz="1100" b="0" i="0" u="none" strike="noStrike" cap="none">
                <a:solidFill>
                  <a:srgbClr val="6ADBD9"/>
                </a:solidFill>
                <a:latin typeface="Open Sans"/>
                <a:ea typeface="Open Sans"/>
                <a:cs typeface="Open Sans"/>
                <a:sym typeface="Open Sans"/>
              </a:rPr>
              <a:t>1.  INTRODUÇÃO</a:t>
            </a:r>
            <a:endParaRPr sz="11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g2503dd1617e_0_1"/>
          <p:cNvSpPr/>
          <p:nvPr/>
        </p:nvSpPr>
        <p:spPr>
          <a:xfrm>
            <a:off x="0" y="2016492"/>
            <a:ext cx="8865600" cy="22248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2503dd1617e_0_1"/>
          <p:cNvSpPr txBox="1"/>
          <p:nvPr/>
        </p:nvSpPr>
        <p:spPr>
          <a:xfrm>
            <a:off x="164896" y="2097696"/>
            <a:ext cx="85359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Projeto 1  -</a:t>
            </a:r>
            <a:r>
              <a:rPr lang="pt-BR" sz="16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Fase 2</a:t>
            </a:r>
            <a:endParaRPr sz="1600" b="1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Explorar os dados.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Processar e evoluir os dados nas camadas.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Apresentar.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g2503dd1617e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4796" y="1929610"/>
            <a:ext cx="2414744" cy="2311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/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6ADBD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6ADB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11529391" y="419377"/>
            <a:ext cx="274983" cy="251791"/>
          </a:xfrm>
          <a:prstGeom prst="pentagon">
            <a:avLst>
              <a:gd name="hf" fmla="val 105146"/>
              <a:gd name="vf" fmla="val 110557"/>
            </a:avLst>
          </a:prstGeom>
          <a:noFill/>
          <a:ln w="12700" cap="flat" cmpd="sng">
            <a:solidFill>
              <a:srgbClr val="6ADB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ADB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9"/>
          <p:cNvSpPr txBox="1">
            <a:spLocks noGrp="1"/>
          </p:cNvSpPr>
          <p:nvPr>
            <p:ph type="dt" idx="10"/>
          </p:nvPr>
        </p:nvSpPr>
        <p:spPr>
          <a:xfrm>
            <a:off x="278296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DBD9"/>
              </a:buClr>
              <a:buSzPts val="1200"/>
              <a:buFont typeface="Open Sans"/>
              <a:buNone/>
            </a:pPr>
            <a:r>
              <a:rPr lang="pt-BR" sz="1200" b="0" i="0" u="none" strike="noStrike" cap="none">
                <a:solidFill>
                  <a:srgbClr val="6ADBD9"/>
                </a:solidFill>
                <a:latin typeface="Open Sans"/>
                <a:ea typeface="Open Sans"/>
                <a:cs typeface="Open Sans"/>
                <a:sym typeface="Open Sans"/>
              </a:rPr>
              <a:t>@2023 LABDATA FIA. </a:t>
            </a:r>
            <a:r>
              <a:rPr lang="pt-BR" sz="1200" b="0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Copyright all rights reserved.</a:t>
            </a:r>
            <a:endParaRPr/>
          </a:p>
        </p:txBody>
      </p:sp>
      <p:sp>
        <p:nvSpPr>
          <p:cNvPr id="245" name="Google Shape;245;p9"/>
          <p:cNvSpPr/>
          <p:nvPr/>
        </p:nvSpPr>
        <p:spPr>
          <a:xfrm>
            <a:off x="6590896" y="1242130"/>
            <a:ext cx="1294123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2BA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278296" y="82800"/>
            <a:ext cx="6624736" cy="71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</a:pPr>
            <a:r>
              <a:rPr lang="pt-BR" sz="24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Projeto</a:t>
            </a:r>
            <a:endParaRPr sz="2400" b="0" i="1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DBD9"/>
              </a:buClr>
              <a:buSzPts val="1100"/>
              <a:buFont typeface="Open Sans"/>
              <a:buNone/>
            </a:pPr>
            <a:r>
              <a:rPr lang="pt-BR" sz="1100" b="0" i="0" u="none" strike="noStrike" cap="none" dirty="0">
                <a:solidFill>
                  <a:srgbClr val="6ADBD9"/>
                </a:solidFill>
                <a:latin typeface="Open Sans"/>
                <a:ea typeface="Open Sans"/>
                <a:cs typeface="Open Sans"/>
                <a:sym typeface="Open Sans"/>
              </a:rPr>
              <a:t>2.  ARQUITETURA</a:t>
            </a:r>
            <a:endParaRPr sz="11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DCDE28-3E55-8BCE-37FA-E0F898F05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909732"/>
            <a:ext cx="10582275" cy="47866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3b150c177_0_16"/>
          <p:cNvSpPr txBox="1"/>
          <p:nvPr/>
        </p:nvSpPr>
        <p:spPr>
          <a:xfrm>
            <a:off x="11423374" y="379620"/>
            <a:ext cx="42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6ADBD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6ADB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e3b150c177_0_16"/>
          <p:cNvSpPr/>
          <p:nvPr/>
        </p:nvSpPr>
        <p:spPr>
          <a:xfrm>
            <a:off x="11529391" y="419377"/>
            <a:ext cx="275100" cy="251700"/>
          </a:xfrm>
          <a:prstGeom prst="pentagon">
            <a:avLst>
              <a:gd name="hf" fmla="val 105146"/>
              <a:gd name="vf" fmla="val 110557"/>
            </a:avLst>
          </a:prstGeom>
          <a:noFill/>
          <a:ln w="12700" cap="flat" cmpd="sng">
            <a:solidFill>
              <a:srgbClr val="6ADB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ADB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e3b150c177_0_16"/>
          <p:cNvSpPr txBox="1">
            <a:spLocks noGrp="1"/>
          </p:cNvSpPr>
          <p:nvPr>
            <p:ph type="dt" idx="10"/>
          </p:nvPr>
        </p:nvSpPr>
        <p:spPr>
          <a:xfrm>
            <a:off x="278296" y="6356349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DBD9"/>
              </a:buClr>
              <a:buSzPts val="1200"/>
              <a:buFont typeface="Open Sans"/>
              <a:buNone/>
            </a:pPr>
            <a:r>
              <a:rPr lang="pt-BR" sz="1200" b="0" i="0" u="none" strike="noStrike" cap="none">
                <a:solidFill>
                  <a:srgbClr val="6ADBD9"/>
                </a:solidFill>
                <a:latin typeface="Open Sans"/>
                <a:ea typeface="Open Sans"/>
                <a:cs typeface="Open Sans"/>
                <a:sym typeface="Open Sans"/>
              </a:rPr>
              <a:t>@2023 LABDATA FIA. </a:t>
            </a:r>
            <a:r>
              <a:rPr lang="pt-BR" sz="1200" b="0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Copyright all rights reserved.</a:t>
            </a:r>
            <a:endParaRPr/>
          </a:p>
        </p:txBody>
      </p:sp>
      <p:sp>
        <p:nvSpPr>
          <p:cNvPr id="256" name="Google Shape;256;g1e3b150c177_0_16"/>
          <p:cNvSpPr/>
          <p:nvPr/>
        </p:nvSpPr>
        <p:spPr>
          <a:xfrm>
            <a:off x="6590896" y="1242130"/>
            <a:ext cx="12942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2BA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e3b150c177_0_16"/>
          <p:cNvSpPr txBox="1"/>
          <p:nvPr/>
        </p:nvSpPr>
        <p:spPr>
          <a:xfrm>
            <a:off x="278296" y="82800"/>
            <a:ext cx="66246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</a:pPr>
            <a:r>
              <a:rPr lang="pt-BR" sz="24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Projeto</a:t>
            </a:r>
            <a:endParaRPr sz="2400" b="0" i="1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DBD9"/>
              </a:buClr>
              <a:buSzPts val="1100"/>
              <a:buFont typeface="Open Sans"/>
              <a:buNone/>
            </a:pPr>
            <a:r>
              <a:rPr lang="pt-BR" sz="1100" b="0" i="0" u="none" strike="noStrike" cap="none" dirty="0">
                <a:solidFill>
                  <a:srgbClr val="6ADBD9"/>
                </a:solidFill>
                <a:latin typeface="Open Sans"/>
                <a:ea typeface="Open Sans"/>
                <a:cs typeface="Open Sans"/>
                <a:sym typeface="Open Sans"/>
              </a:rPr>
              <a:t>2.  INGESTÃO</a:t>
            </a:r>
            <a:endParaRPr sz="11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8" name="Google Shape;258;g1e3b150c177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96" y="1638135"/>
            <a:ext cx="2414744" cy="231179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e3b150c177_0_16"/>
          <p:cNvSpPr txBox="1">
            <a:spLocks noGrp="1"/>
          </p:cNvSpPr>
          <p:nvPr>
            <p:ph type="title"/>
          </p:nvPr>
        </p:nvSpPr>
        <p:spPr>
          <a:xfrm>
            <a:off x="4263396" y="1942614"/>
            <a:ext cx="606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 Black"/>
              <a:buNone/>
            </a:pPr>
            <a:r>
              <a:rPr lang="pt-BR" sz="2200" b="1">
                <a:latin typeface="Lato Black"/>
                <a:ea typeface="Lato Black"/>
                <a:cs typeface="Lato Black"/>
                <a:sym typeface="Lato Black"/>
              </a:rPr>
              <a:t>Ingestão de Dados</a:t>
            </a:r>
            <a:endParaRPr sz="2200" b="1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61" name="Google Shape;261;g1e3b150c177_0_16"/>
          <p:cNvSpPr txBox="1"/>
          <p:nvPr/>
        </p:nvSpPr>
        <p:spPr>
          <a:xfrm>
            <a:off x="4263400" y="2819826"/>
            <a:ext cx="7030200" cy="21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ingestão de dados é o processo de coleta de dados de diferentes origens e descarregamento de dados. É uma etapa fundamental no fluxo de dados. </a:t>
            </a:r>
            <a:endParaRPr sz="16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74" name="Picture 2" descr="PLANO DIRETOR DE TECNOLOGIA DA INFORMAÇÃO E COMUNICAÇÃO">
            <a:extLst>
              <a:ext uri="{FF2B5EF4-FFF2-40B4-BE49-F238E27FC236}">
                <a16:creationId xmlns:a16="http://schemas.microsoft.com/office/drawing/2014/main" id="{92F2B60E-3BCD-22C4-A52D-BB1723F7F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633" y="783451"/>
            <a:ext cx="1777438" cy="53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P registra 3,9 mil internados por COVID-19 por três dias consecutivos |  Governo do Estado de São Paulo">
            <a:extLst>
              <a:ext uri="{FF2B5EF4-FFF2-40B4-BE49-F238E27FC236}">
                <a16:creationId xmlns:a16="http://schemas.microsoft.com/office/drawing/2014/main" id="{9A9C2D7F-8FEA-B793-F1AE-760FF7FC97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89" b="30854"/>
          <a:stretch/>
        </p:blipFill>
        <p:spPr bwMode="auto">
          <a:xfrm>
            <a:off x="4740490" y="1326001"/>
            <a:ext cx="860615" cy="22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2C426A8-9EDD-33C1-FC4D-9FD526B88FA3}"/>
              </a:ext>
            </a:extLst>
          </p:cNvPr>
          <p:cNvCxnSpPr>
            <a:cxnSpLocks/>
          </p:cNvCxnSpPr>
          <p:nvPr/>
        </p:nvCxnSpPr>
        <p:spPr>
          <a:xfrm>
            <a:off x="6466067" y="1063213"/>
            <a:ext cx="7719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Apache Airflow - Wikipedia">
            <a:extLst>
              <a:ext uri="{FF2B5EF4-FFF2-40B4-BE49-F238E27FC236}">
                <a16:creationId xmlns:a16="http://schemas.microsoft.com/office/drawing/2014/main" id="{11ADB943-D782-6C11-A04C-E4652B68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366" y="616822"/>
            <a:ext cx="2218921" cy="85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3b150c177_0_72"/>
          <p:cNvSpPr txBox="1"/>
          <p:nvPr/>
        </p:nvSpPr>
        <p:spPr>
          <a:xfrm>
            <a:off x="11423374" y="379620"/>
            <a:ext cx="42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6ADBD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6ADB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1e3b150c177_0_72"/>
          <p:cNvSpPr/>
          <p:nvPr/>
        </p:nvSpPr>
        <p:spPr>
          <a:xfrm>
            <a:off x="11529391" y="419377"/>
            <a:ext cx="275100" cy="251700"/>
          </a:xfrm>
          <a:prstGeom prst="pentagon">
            <a:avLst>
              <a:gd name="hf" fmla="val 105146"/>
              <a:gd name="vf" fmla="val 110557"/>
            </a:avLst>
          </a:prstGeom>
          <a:noFill/>
          <a:ln w="12700" cap="flat" cmpd="sng">
            <a:solidFill>
              <a:srgbClr val="6ADB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ADB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e3b150c177_0_72"/>
          <p:cNvSpPr txBox="1">
            <a:spLocks noGrp="1"/>
          </p:cNvSpPr>
          <p:nvPr>
            <p:ph type="dt" idx="10"/>
          </p:nvPr>
        </p:nvSpPr>
        <p:spPr>
          <a:xfrm>
            <a:off x="278296" y="6356349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DBD9"/>
              </a:buClr>
              <a:buSzPts val="1200"/>
              <a:buFont typeface="Open Sans"/>
              <a:buNone/>
            </a:pPr>
            <a:r>
              <a:rPr lang="pt-BR" sz="1200" b="0" i="0" u="none" strike="noStrike" cap="none">
                <a:solidFill>
                  <a:srgbClr val="6ADBD9"/>
                </a:solidFill>
                <a:latin typeface="Open Sans"/>
                <a:ea typeface="Open Sans"/>
                <a:cs typeface="Open Sans"/>
                <a:sym typeface="Open Sans"/>
              </a:rPr>
              <a:t>@2023 LABDATA FIA. </a:t>
            </a:r>
            <a:r>
              <a:rPr lang="pt-BR" sz="1200" b="0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Copyright all rights reserved.</a:t>
            </a:r>
            <a:endParaRPr/>
          </a:p>
        </p:txBody>
      </p:sp>
      <p:sp>
        <p:nvSpPr>
          <p:cNvPr id="269" name="Google Shape;269;g1e3b150c177_0_72"/>
          <p:cNvSpPr/>
          <p:nvPr/>
        </p:nvSpPr>
        <p:spPr>
          <a:xfrm>
            <a:off x="6590896" y="1242130"/>
            <a:ext cx="12942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2BA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1e3b150c177_0_72"/>
          <p:cNvSpPr txBox="1"/>
          <p:nvPr/>
        </p:nvSpPr>
        <p:spPr>
          <a:xfrm>
            <a:off x="278296" y="82800"/>
            <a:ext cx="66246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</a:pPr>
            <a:r>
              <a:rPr lang="pt-BR" sz="24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Projeto</a:t>
            </a:r>
            <a:endParaRPr sz="2400" b="0" i="1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DBD9"/>
              </a:buClr>
              <a:buSzPts val="1100"/>
              <a:buFont typeface="Open Sans"/>
              <a:buNone/>
            </a:pPr>
            <a:r>
              <a:rPr lang="pt-BR" sz="1100" b="0" i="0" u="none" strike="noStrike" cap="none" dirty="0">
                <a:solidFill>
                  <a:srgbClr val="6ADBD9"/>
                </a:solidFill>
                <a:latin typeface="Open Sans"/>
                <a:ea typeface="Open Sans"/>
                <a:cs typeface="Open Sans"/>
                <a:sym typeface="Open Sans"/>
              </a:rPr>
              <a:t>2.  ARMAZENAMENTO</a:t>
            </a:r>
            <a:endParaRPr sz="11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1" name="Google Shape;271;g1e3b150c177_0_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96" y="1638135"/>
            <a:ext cx="2414744" cy="231179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e3b150c177_0_72"/>
          <p:cNvSpPr txBox="1">
            <a:spLocks noGrp="1"/>
          </p:cNvSpPr>
          <p:nvPr>
            <p:ph type="title"/>
          </p:nvPr>
        </p:nvSpPr>
        <p:spPr>
          <a:xfrm>
            <a:off x="4101271" y="2704614"/>
            <a:ext cx="606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 Black"/>
              <a:buNone/>
            </a:pPr>
            <a:r>
              <a:rPr lang="pt-BR" sz="2200" b="1">
                <a:latin typeface="Lato Black"/>
                <a:ea typeface="Lato Black"/>
                <a:cs typeface="Lato Black"/>
                <a:sym typeface="Lato Black"/>
              </a:rPr>
              <a:t>Armazenamento de Dados</a:t>
            </a:r>
            <a:endParaRPr sz="2200" b="1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73" name="Google Shape;273;g1e3b150c177_0_72"/>
          <p:cNvSpPr txBox="1"/>
          <p:nvPr/>
        </p:nvSpPr>
        <p:spPr>
          <a:xfrm>
            <a:off x="4101275" y="3581826"/>
            <a:ext cx="7030200" cy="21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Os dados são armazenados em um sistema de armazenamento de dados adequado 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(S3</a:t>
            </a:r>
            <a:r>
              <a:rPr lang="pt-BR" sz="16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pt-BR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conforme a ingestão coleta os dados, precisa ter um destino para esses dados coletados, então os descarregamos na RAW.</a:t>
            </a:r>
            <a:endParaRPr sz="16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256;g1e3b150c177_0_16">
            <a:extLst>
              <a:ext uri="{FF2B5EF4-FFF2-40B4-BE49-F238E27FC236}">
                <a16:creationId xmlns:a16="http://schemas.microsoft.com/office/drawing/2014/main" id="{44F7DD41-3931-676F-7598-64B72BB7BC1C}"/>
              </a:ext>
            </a:extLst>
          </p:cNvPr>
          <p:cNvSpPr/>
          <p:nvPr/>
        </p:nvSpPr>
        <p:spPr>
          <a:xfrm>
            <a:off x="6590896" y="1242130"/>
            <a:ext cx="12942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2BA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PLANO DIRETOR DE TECNOLOGIA DA INFORMAÇÃO E COMUNICAÇÃO">
            <a:extLst>
              <a:ext uri="{FF2B5EF4-FFF2-40B4-BE49-F238E27FC236}">
                <a16:creationId xmlns:a16="http://schemas.microsoft.com/office/drawing/2014/main" id="{B5505A39-F100-9D6E-EE51-E4739B8FB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633" y="783451"/>
            <a:ext cx="1777438" cy="53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P registra 3,9 mil internados por COVID-19 por três dias consecutivos |  Governo do Estado de São Paulo">
            <a:extLst>
              <a:ext uri="{FF2B5EF4-FFF2-40B4-BE49-F238E27FC236}">
                <a16:creationId xmlns:a16="http://schemas.microsoft.com/office/drawing/2014/main" id="{96FF92AB-BF80-B677-0C74-B30009CB7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89" b="30854"/>
          <a:stretch/>
        </p:blipFill>
        <p:spPr bwMode="auto">
          <a:xfrm>
            <a:off x="4740490" y="1326001"/>
            <a:ext cx="860615" cy="22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714FA13-4725-5BDC-6B7E-5602C1AFB25F}"/>
              </a:ext>
            </a:extLst>
          </p:cNvPr>
          <p:cNvCxnSpPr>
            <a:cxnSpLocks/>
          </p:cNvCxnSpPr>
          <p:nvPr/>
        </p:nvCxnSpPr>
        <p:spPr>
          <a:xfrm>
            <a:off x="6466067" y="1063213"/>
            <a:ext cx="7719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pache Airflow - Wikipedia">
            <a:extLst>
              <a:ext uri="{FF2B5EF4-FFF2-40B4-BE49-F238E27FC236}">
                <a16:creationId xmlns:a16="http://schemas.microsoft.com/office/drawing/2014/main" id="{715EF6C0-5B9B-7018-FB20-67BD2C6DA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366" y="616822"/>
            <a:ext cx="2218921" cy="85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F742369-C8C1-CF47-8D76-E916B25FC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8333" y="1799224"/>
            <a:ext cx="1271753" cy="1312613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C56E7DC-4ADA-37D6-B2D0-5309F1279A22}"/>
              </a:ext>
            </a:extLst>
          </p:cNvPr>
          <p:cNvCxnSpPr>
            <a:cxnSpLocks/>
          </p:cNvCxnSpPr>
          <p:nvPr/>
        </p:nvCxnSpPr>
        <p:spPr>
          <a:xfrm>
            <a:off x="8953496" y="1375273"/>
            <a:ext cx="0" cy="4239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3b150c177_0_100"/>
          <p:cNvSpPr txBox="1"/>
          <p:nvPr/>
        </p:nvSpPr>
        <p:spPr>
          <a:xfrm>
            <a:off x="11423374" y="379620"/>
            <a:ext cx="42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6ADBD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6ADB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1e3b150c177_0_100"/>
          <p:cNvSpPr/>
          <p:nvPr/>
        </p:nvSpPr>
        <p:spPr>
          <a:xfrm>
            <a:off x="11529391" y="419377"/>
            <a:ext cx="275100" cy="251700"/>
          </a:xfrm>
          <a:prstGeom prst="pentagon">
            <a:avLst>
              <a:gd name="hf" fmla="val 105146"/>
              <a:gd name="vf" fmla="val 110557"/>
            </a:avLst>
          </a:prstGeom>
          <a:noFill/>
          <a:ln w="12700" cap="flat" cmpd="sng">
            <a:solidFill>
              <a:srgbClr val="6ADB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ADB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e3b150c177_0_100"/>
          <p:cNvSpPr txBox="1">
            <a:spLocks noGrp="1"/>
          </p:cNvSpPr>
          <p:nvPr>
            <p:ph type="dt" idx="10"/>
          </p:nvPr>
        </p:nvSpPr>
        <p:spPr>
          <a:xfrm>
            <a:off x="278296" y="6356349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DBD9"/>
              </a:buClr>
              <a:buSzPts val="1200"/>
              <a:buFont typeface="Open Sans"/>
              <a:buNone/>
            </a:pPr>
            <a:r>
              <a:rPr lang="pt-BR" sz="1200" b="0" i="0" u="none" strike="noStrike" cap="none">
                <a:solidFill>
                  <a:srgbClr val="6ADBD9"/>
                </a:solidFill>
                <a:latin typeface="Open Sans"/>
                <a:ea typeface="Open Sans"/>
                <a:cs typeface="Open Sans"/>
                <a:sym typeface="Open Sans"/>
              </a:rPr>
              <a:t>@2023 LABDATA FIA. </a:t>
            </a:r>
            <a:r>
              <a:rPr lang="pt-BR" sz="1200" b="0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Copyright all rights reserved.</a:t>
            </a:r>
            <a:endParaRPr/>
          </a:p>
        </p:txBody>
      </p:sp>
      <p:sp>
        <p:nvSpPr>
          <p:cNvPr id="282" name="Google Shape;282;g1e3b150c177_0_100"/>
          <p:cNvSpPr/>
          <p:nvPr/>
        </p:nvSpPr>
        <p:spPr>
          <a:xfrm>
            <a:off x="6590896" y="1242130"/>
            <a:ext cx="12942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2BA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e3b150c177_0_100"/>
          <p:cNvSpPr txBox="1"/>
          <p:nvPr/>
        </p:nvSpPr>
        <p:spPr>
          <a:xfrm>
            <a:off x="278296" y="82800"/>
            <a:ext cx="66246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</a:pPr>
            <a:r>
              <a:rPr lang="pt-BR" sz="24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Projeto</a:t>
            </a:r>
            <a:endParaRPr sz="2400" b="0" i="1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DBD9"/>
              </a:buClr>
              <a:buSzPts val="1100"/>
              <a:buFont typeface="Open Sans"/>
              <a:buNone/>
            </a:pPr>
            <a:r>
              <a:rPr lang="pt-BR" sz="1100" b="0" i="0" u="none" strike="noStrike" cap="none" dirty="0">
                <a:solidFill>
                  <a:srgbClr val="6ADBD9"/>
                </a:solidFill>
                <a:latin typeface="Open Sans"/>
                <a:ea typeface="Open Sans"/>
                <a:cs typeface="Open Sans"/>
                <a:sym typeface="Open Sans"/>
              </a:rPr>
              <a:t>2.  PROCESSAMENTO</a:t>
            </a:r>
            <a:endParaRPr sz="11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4" name="Google Shape;284;g1e3b150c177_0_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96" y="1638135"/>
            <a:ext cx="2414744" cy="2311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e3b150c177_0_100"/>
          <p:cNvSpPr txBox="1">
            <a:spLocks noGrp="1"/>
          </p:cNvSpPr>
          <p:nvPr>
            <p:ph type="title"/>
          </p:nvPr>
        </p:nvSpPr>
        <p:spPr>
          <a:xfrm>
            <a:off x="3987775" y="3174926"/>
            <a:ext cx="60654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 Black"/>
              <a:buNone/>
            </a:pPr>
            <a:r>
              <a:rPr lang="pt-BR" sz="2200" b="1">
                <a:latin typeface="Lato Black"/>
                <a:ea typeface="Lato Black"/>
                <a:cs typeface="Lato Black"/>
                <a:sym typeface="Lato Black"/>
              </a:rPr>
              <a:t>Processamento de Dados</a:t>
            </a:r>
            <a:endParaRPr sz="2200" b="1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86" name="Google Shape;286;g1e3b150c177_0_100"/>
          <p:cNvSpPr txBox="1"/>
          <p:nvPr/>
        </p:nvSpPr>
        <p:spPr>
          <a:xfrm>
            <a:off x="3987779" y="3666689"/>
            <a:ext cx="7030200" cy="15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Os dados precisam ser transformados ou enriquecidos, Isso pode incluir a aplicação de regras de negócio, a padronização de formatos, a agregação de dados, a tradução de valores e outras manipulações para tornar os dados prontos para análise ou uso posterior.</a:t>
            </a:r>
            <a:endParaRPr sz="16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231E7D-EAE0-F8AF-28C0-2965A8705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283" y="762242"/>
            <a:ext cx="4515625" cy="14445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3b150c177_0_86"/>
          <p:cNvSpPr txBox="1"/>
          <p:nvPr/>
        </p:nvSpPr>
        <p:spPr>
          <a:xfrm>
            <a:off x="11423374" y="379620"/>
            <a:ext cx="42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6ADBD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6ADB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e3b150c177_0_86"/>
          <p:cNvSpPr/>
          <p:nvPr/>
        </p:nvSpPr>
        <p:spPr>
          <a:xfrm>
            <a:off x="11529391" y="419377"/>
            <a:ext cx="275100" cy="251700"/>
          </a:xfrm>
          <a:prstGeom prst="pentagon">
            <a:avLst>
              <a:gd name="hf" fmla="val 105146"/>
              <a:gd name="vf" fmla="val 110557"/>
            </a:avLst>
          </a:prstGeom>
          <a:noFill/>
          <a:ln w="12700" cap="flat" cmpd="sng">
            <a:solidFill>
              <a:srgbClr val="6ADB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ADB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1e3b150c177_0_86"/>
          <p:cNvSpPr txBox="1">
            <a:spLocks noGrp="1"/>
          </p:cNvSpPr>
          <p:nvPr>
            <p:ph type="dt" idx="10"/>
          </p:nvPr>
        </p:nvSpPr>
        <p:spPr>
          <a:xfrm>
            <a:off x="278296" y="6356349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DBD9"/>
              </a:buClr>
              <a:buSzPts val="1200"/>
              <a:buFont typeface="Open Sans"/>
              <a:buNone/>
            </a:pPr>
            <a:r>
              <a:rPr lang="pt-BR" sz="1200" b="0" i="0" u="none" strike="noStrike" cap="none">
                <a:solidFill>
                  <a:srgbClr val="6ADBD9"/>
                </a:solidFill>
                <a:latin typeface="Open Sans"/>
                <a:ea typeface="Open Sans"/>
                <a:cs typeface="Open Sans"/>
                <a:sym typeface="Open Sans"/>
              </a:rPr>
              <a:t>@2023 LABDATA FIA. </a:t>
            </a:r>
            <a:r>
              <a:rPr lang="pt-BR" sz="1200" b="0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Copyright all rights reserved.</a:t>
            </a:r>
            <a:endParaRPr/>
          </a:p>
        </p:txBody>
      </p:sp>
      <p:sp>
        <p:nvSpPr>
          <p:cNvPr id="295" name="Google Shape;295;g1e3b150c177_0_86"/>
          <p:cNvSpPr/>
          <p:nvPr/>
        </p:nvSpPr>
        <p:spPr>
          <a:xfrm>
            <a:off x="6590896" y="1242130"/>
            <a:ext cx="12942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2BA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1e3b150c177_0_86"/>
          <p:cNvSpPr txBox="1"/>
          <p:nvPr/>
        </p:nvSpPr>
        <p:spPr>
          <a:xfrm>
            <a:off x="278296" y="82800"/>
            <a:ext cx="66246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</a:pPr>
            <a:r>
              <a:rPr lang="pt-BR" sz="24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Projeto</a:t>
            </a:r>
            <a:endParaRPr sz="2400" b="0" i="1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DBD9"/>
              </a:buClr>
              <a:buSzPts val="1100"/>
              <a:buFont typeface="Open Sans"/>
              <a:buNone/>
            </a:pPr>
            <a:r>
              <a:rPr lang="pt-BR" sz="1100" b="0" i="0" u="none" strike="noStrike" cap="none" dirty="0">
                <a:solidFill>
                  <a:srgbClr val="6ADBD9"/>
                </a:solidFill>
                <a:latin typeface="Open Sans"/>
                <a:ea typeface="Open Sans"/>
                <a:cs typeface="Open Sans"/>
                <a:sym typeface="Open Sans"/>
              </a:rPr>
              <a:t>2.  EXPLORAÇÃO</a:t>
            </a:r>
            <a:endParaRPr sz="11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7" name="Google Shape;297;g1e3b150c177_0_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96" y="1638135"/>
            <a:ext cx="2414744" cy="231179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1e3b150c177_0_86"/>
          <p:cNvSpPr txBox="1">
            <a:spLocks noGrp="1"/>
          </p:cNvSpPr>
          <p:nvPr>
            <p:ph type="title"/>
          </p:nvPr>
        </p:nvSpPr>
        <p:spPr>
          <a:xfrm>
            <a:off x="3987775" y="3437270"/>
            <a:ext cx="60654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 Black"/>
              <a:buNone/>
            </a:pPr>
            <a:r>
              <a:rPr lang="pt-BR" sz="2200" b="1" dirty="0">
                <a:latin typeface="Lato Black"/>
                <a:ea typeface="Lato Black"/>
                <a:cs typeface="Lato Black"/>
                <a:sym typeface="Lato Black"/>
              </a:rPr>
              <a:t>Exploração de Dados</a:t>
            </a:r>
            <a:endParaRPr sz="2200" b="1" dirty="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99" name="Google Shape;299;g1e3b150c177_0_86"/>
          <p:cNvSpPr txBox="1"/>
          <p:nvPr/>
        </p:nvSpPr>
        <p:spPr>
          <a:xfrm>
            <a:off x="3987775" y="3847638"/>
            <a:ext cx="7030200" cy="15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Antes de prosseguir com a transformação, os dados devem ser validados e limpos para garantir sua qualidade. Isso envolve a verificação da integridade dos dados, identificação de inconsistentes para tratamento de valores ausentes, remoção de duplicatas e aplicação de regras de validação definidas</a:t>
            </a:r>
            <a:r>
              <a:rPr lang="pt-BR" sz="1200" b="0" i="0" u="none" strike="noStrike" cap="none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g1e3b150c177_0_86"/>
          <p:cNvSpPr/>
          <p:nvPr/>
        </p:nvSpPr>
        <p:spPr>
          <a:xfrm>
            <a:off x="6590896" y="1394530"/>
            <a:ext cx="12942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2BA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863D2E-9B32-EA89-1E7D-EB08F299CE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608" r="5012"/>
          <a:stretch/>
        </p:blipFill>
        <p:spPr>
          <a:xfrm>
            <a:off x="5319067" y="309026"/>
            <a:ext cx="3908597" cy="117907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13EF3DF-F6F3-2B46-B4CA-95DD776B65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525"/>
          <a:stretch/>
        </p:blipFill>
        <p:spPr>
          <a:xfrm>
            <a:off x="6189089" y="1832798"/>
            <a:ext cx="2414745" cy="1444535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FC22238-2E6C-EA72-3C91-F27FD4EA12E5}"/>
              </a:ext>
            </a:extLst>
          </p:cNvPr>
          <p:cNvCxnSpPr>
            <a:cxnSpLocks/>
          </p:cNvCxnSpPr>
          <p:nvPr/>
        </p:nvCxnSpPr>
        <p:spPr>
          <a:xfrm>
            <a:off x="7483829" y="1440473"/>
            <a:ext cx="0" cy="4239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416</Words>
  <Application>Microsoft Office PowerPoint</Application>
  <PresentationFormat>Widescreen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Lato</vt:lpstr>
      <vt:lpstr>Arial</vt:lpstr>
      <vt:lpstr>Calibri</vt:lpstr>
      <vt:lpstr>Lato Black</vt:lpstr>
      <vt:lpstr>Open Sans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Ingestão de Dados</vt:lpstr>
      <vt:lpstr>Armazenamento de Dados</vt:lpstr>
      <vt:lpstr>Processamento de Dados</vt:lpstr>
      <vt:lpstr>Exploração de Dados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</dc:creator>
  <cp:lastModifiedBy>Marcelo Neves Junior</cp:lastModifiedBy>
  <cp:revision>1</cp:revision>
  <dcterms:created xsi:type="dcterms:W3CDTF">2020-04-08T18:00:12Z</dcterms:created>
  <dcterms:modified xsi:type="dcterms:W3CDTF">2023-06-10T22:31:50Z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0x01010011F3874FBB2B8141BE8CEC6EBC0350C8</vt:lpwstr>
  </property>
</Properties>
</file>