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2" r:id="rId4"/>
    <p:sldId id="261" r:id="rId5"/>
    <p:sldId id="267" r:id="rId6"/>
    <p:sldId id="268" r:id="rId7"/>
    <p:sldId id="270" r:id="rId8"/>
    <p:sldId id="271" r:id="rId9"/>
    <p:sldId id="280" r:id="rId10"/>
    <p:sldId id="279" r:id="rId11"/>
    <p:sldId id="283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CDCDCD"/>
    <a:srgbClr val="1F1A17"/>
    <a:srgbClr val="7F0019"/>
    <a:srgbClr val="D7B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0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A4B90-DB37-4566-9815-A42F26E17931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91903-BE1B-46DE-8AE0-0E605713B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4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7697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3184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6577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754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1448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3956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3815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1741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070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5377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2676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F7ED-9AF0-4196-A96A-2BADACDDA87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5536-7221-471B-803F-7EC465EAE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83" y="1921450"/>
            <a:ext cx="2858494" cy="28584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062940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1713" y="770586"/>
            <a:ext cx="2707965" cy="544656"/>
            <a:chOff x="-522664" y="152400"/>
            <a:chExt cx="2707965" cy="544656"/>
          </a:xfrm>
        </p:grpSpPr>
        <p:sp>
          <p:nvSpPr>
            <p:cNvPr id="7" name="圆角矩形 6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2556" y="224673"/>
              <a:ext cx="9541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管理员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181130" y="4651404"/>
            <a:ext cx="2667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会员管理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燕尾形箭头 3"/>
          <p:cNvSpPr/>
          <p:nvPr/>
        </p:nvSpPr>
        <p:spPr>
          <a:xfrm rot="19660550">
            <a:off x="1407926" y="3659406"/>
            <a:ext cx="2356833" cy="459775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83727" y="2620142"/>
            <a:ext cx="176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查询会员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燕尾形箭头 16"/>
          <p:cNvSpPr/>
          <p:nvPr/>
        </p:nvSpPr>
        <p:spPr>
          <a:xfrm>
            <a:off x="2526654" y="4777112"/>
            <a:ext cx="2356833" cy="459775"/>
          </a:xfrm>
          <a:prstGeom prst="notch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83487" y="4747526"/>
            <a:ext cx="19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添加会员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右箭头标注 18"/>
          <p:cNvSpPr/>
          <p:nvPr/>
        </p:nvSpPr>
        <p:spPr>
          <a:xfrm>
            <a:off x="7392474" y="842859"/>
            <a:ext cx="2279560" cy="3554569"/>
          </a:xfrm>
          <a:prstGeom prst="rightArrowCallout">
            <a:avLst>
              <a:gd name="adj1" fmla="val 16727"/>
              <a:gd name="adj2" fmla="val 23305"/>
              <a:gd name="adj3" fmla="val 15960"/>
              <a:gd name="adj4" fmla="val 5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16886" y="1242969"/>
            <a:ext cx="677108" cy="2504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产品管理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96446" y="612449"/>
            <a:ext cx="615553" cy="44439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理财产品的增删查改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56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17" grpId="0" animBg="1"/>
      <p:bldP spid="18" grpId="0"/>
      <p:bldP spid="19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1713" y="770586"/>
            <a:ext cx="2707965" cy="544656"/>
            <a:chOff x="-522664" y="152400"/>
            <a:chExt cx="2707965" cy="544656"/>
          </a:xfrm>
        </p:grpSpPr>
        <p:sp>
          <p:nvSpPr>
            <p:cNvPr id="7" name="圆角矩形 6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2556" y="224673"/>
              <a:ext cx="9541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管理员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166252" y="1590697"/>
            <a:ext cx="3535827" cy="2852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00824" y="2021983"/>
            <a:ext cx="226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  <a:cs typeface="Malgun Gothic Semilight" panose="020B0502040204020203" pitchFamily="34" charset="-122"/>
              </a:rPr>
              <a:t>系统维护</a:t>
            </a:r>
            <a:endParaRPr lang="zh-CN" altLang="en-US" sz="2800" dirty="0">
              <a:latin typeface="华文宋体" panose="02010600040101010101" pitchFamily="2" charset="-122"/>
              <a:ea typeface="华文宋体" panose="02010600040101010101" pitchFamily="2" charset="-122"/>
              <a:cs typeface="Malgun Gothic Semilight" panose="020B0502040204020203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55851" y="2812520"/>
            <a:ext cx="2211655" cy="1179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35675" y="3171652"/>
            <a:ext cx="159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在线人数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6658377" y="3171652"/>
            <a:ext cx="3322750" cy="3078051"/>
          </a:xfrm>
          <a:prstGeom prst="cube">
            <a:avLst>
              <a:gd name="adj" fmla="val 241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90198" y="4710677"/>
            <a:ext cx="2112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个人信息</a:t>
            </a:r>
            <a:endParaRPr lang="zh-CN" altLang="en-US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7549" y="3341000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个人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信息修改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6188" y="3609034"/>
            <a:ext cx="492443" cy="21250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个人密码修改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5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10" grpId="0" animBg="1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3921773" y="1117600"/>
            <a:ext cx="4311649" cy="4311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186018" y="2545439"/>
            <a:ext cx="578315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spc="6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Thanks</a:t>
            </a:r>
            <a:endParaRPr lang="zh-CN" altLang="en-US" sz="8800" spc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1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97746" y="2898170"/>
            <a:ext cx="5112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小组名称：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Man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00777" y="3932983"/>
            <a:ext cx="403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组长：唐晓东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00777" y="4844685"/>
            <a:ext cx="8049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组员：殷槐伟、何青茂、吴军、唐涛、孟元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97746" y="1740246"/>
            <a:ext cx="579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项目名称：理财精灵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5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8788" y="927054"/>
            <a:ext cx="208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项目分工：</a:t>
            </a:r>
            <a:endParaRPr lang="zh-CN" altLang="en-US" sz="3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6816" y="1685283"/>
            <a:ext cx="1105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唐晓东：银行卡绑定与解除，理财产品管理的实现，订单管理的实现，收益管理的实现，后台管理员对理财产品的增删查改。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6818" y="2645927"/>
            <a:ext cx="11050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殷槐伟：普通用户的页面整合，普通用户个人信息的增删改查，管理员个人信息的增删改查，管理员对普通用户的增删改查。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6818" y="3711933"/>
            <a:ext cx="1105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何青茂：部分需求分析文档，管理员界面的编写，监听在线人数，统计注册人数。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6817" y="4408607"/>
            <a:ext cx="1105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吴军：个人信息管理界面主框架的编写，转入金额及提取现金的实现，理财产品的部分功能，创建数据库。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6816" y="5474613"/>
            <a:ext cx="1105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唐涛：需求文档的编写，登录注册的实现，统计报表的实现。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6816" y="6171287"/>
            <a:ext cx="1105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孟元：理财信息管理界面的全部编写，项目介绍</a:t>
            </a:r>
            <a:r>
              <a:rPr lang="en-US" altLang="zh-CN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的编写。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0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2700000">
            <a:off x="948416" y="2786287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4028057" y="1065458"/>
            <a:ext cx="41358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spc="13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项目介绍</a:t>
            </a:r>
            <a:endParaRPr lang="zh-CN" altLang="en-US" sz="5400" spc="1300" dirty="0">
              <a:solidFill>
                <a:schemeClr val="bg1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245" y="3394009"/>
            <a:ext cx="19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普通用户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339960" y="3387994"/>
            <a:ext cx="19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管理员</a:t>
            </a:r>
          </a:p>
        </p:txBody>
      </p:sp>
      <p:sp>
        <p:nvSpPr>
          <p:cNvPr id="27" name="矩形 26"/>
          <p:cNvSpPr/>
          <p:nvPr/>
        </p:nvSpPr>
        <p:spPr>
          <a:xfrm rot="2700000">
            <a:off x="9431131" y="2786287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20" y="2718255"/>
            <a:ext cx="1557531" cy="1557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66014" y="4275786"/>
            <a:ext cx="2047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理财精灵</a:t>
            </a:r>
            <a:endParaRPr lang="zh-CN" altLang="en-US" sz="32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003995" y="3387994"/>
            <a:ext cx="1921064" cy="5930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10800000">
            <a:off x="3256824" y="3391705"/>
            <a:ext cx="1918952" cy="58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24" grpId="0"/>
      <p:bldP spid="2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8669" y="1038033"/>
            <a:ext cx="2954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普通用户</a:t>
            </a:r>
            <a:endParaRPr lang="zh-CN" altLang="en-US" sz="4800" spc="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83334" y="2132715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83334" y="3124903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83334" y="4117091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5514" y="2235356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登录注册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6442" y="3227544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个人信息管理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6444" y="4219732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理财信息管理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2" grpId="0"/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31436" y="770586"/>
            <a:ext cx="2707965" cy="544656"/>
            <a:chOff x="-783916" y="152400"/>
            <a:chExt cx="2707965" cy="544656"/>
          </a:xfrm>
        </p:grpSpPr>
        <p:sp>
          <p:nvSpPr>
            <p:cNvPr id="6" name="圆角矩形 5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23692" y="224673"/>
              <a:ext cx="18227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普通用户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8506" y="1315242"/>
            <a:ext cx="526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AJAX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实现的用户登录与注册功能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43" y="2347007"/>
            <a:ext cx="5154554" cy="43425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6" y="2088972"/>
            <a:ext cx="4381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31436" y="757977"/>
            <a:ext cx="2707965" cy="544656"/>
            <a:chOff x="-783916" y="152400"/>
            <a:chExt cx="2707965" cy="544656"/>
          </a:xfrm>
        </p:grpSpPr>
        <p:sp>
          <p:nvSpPr>
            <p:cNvPr id="5" name="圆角矩形 4"/>
            <p:cNvSpPr/>
            <p:nvPr/>
          </p:nvSpPr>
          <p:spPr>
            <a:xfrm>
              <a:off x="-783916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788" y="224673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普通用户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  <p:sp>
        <p:nvSpPr>
          <p:cNvPr id="12" name="十字箭头 11"/>
          <p:cNvSpPr/>
          <p:nvPr/>
        </p:nvSpPr>
        <p:spPr>
          <a:xfrm>
            <a:off x="3296990" y="2562895"/>
            <a:ext cx="5306096" cy="1815921"/>
          </a:xfrm>
          <a:prstGeom prst="quadArrow">
            <a:avLst>
              <a:gd name="adj1" fmla="val 22500"/>
              <a:gd name="adj2" fmla="val 23209"/>
              <a:gd name="adj3" fmla="val 225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52302" y="3270800"/>
            <a:ext cx="239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个人信息管理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11386" y="1593379"/>
            <a:ext cx="347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个人信息查看与修改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8588" y="4825111"/>
            <a:ext cx="25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修改密码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11010" y="2116599"/>
            <a:ext cx="615553" cy="28200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银行卡添加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73511" y="2116599"/>
            <a:ext cx="615553" cy="29701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银行卡解绑</a:t>
            </a:r>
            <a:endParaRPr lang="zh-CN" alt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11387" y="1593379"/>
            <a:ext cx="3477298" cy="523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173511" y="2369713"/>
            <a:ext cx="615553" cy="2452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668587" y="4825111"/>
            <a:ext cx="2562898" cy="523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111010" y="2363488"/>
            <a:ext cx="615553" cy="2452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9" grpId="0" animBg="1"/>
      <p:bldP spid="21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1713" y="770586"/>
            <a:ext cx="2707965" cy="544656"/>
            <a:chOff x="-522664" y="152400"/>
            <a:chExt cx="2707965" cy="544656"/>
          </a:xfrm>
        </p:grpSpPr>
        <p:sp>
          <p:nvSpPr>
            <p:cNvPr id="7" name="圆角矩形 6"/>
            <p:cNvSpPr/>
            <p:nvPr/>
          </p:nvSpPr>
          <p:spPr>
            <a:xfrm>
              <a:off x="-522664" y="152400"/>
              <a:ext cx="2707965" cy="544656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4316" y="224673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悦黑（非商用）纤细体" pitchFamily="50" charset="-122"/>
                  <a:ea typeface="造字工房悦黑（非商用）纤细体" pitchFamily="50" charset="-122"/>
                </a:rPr>
                <a:t>普通用户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  <p:sp>
        <p:nvSpPr>
          <p:cNvPr id="20" name="等腰三角形 19"/>
          <p:cNvSpPr/>
          <p:nvPr/>
        </p:nvSpPr>
        <p:spPr>
          <a:xfrm rot="10800000">
            <a:off x="2694285" y="2603267"/>
            <a:ext cx="2034862" cy="1712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3711715" y="4316158"/>
            <a:ext cx="2034862" cy="1712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3711716" y="2603268"/>
            <a:ext cx="2034862" cy="1712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4729146" y="4326891"/>
            <a:ext cx="2034862" cy="1712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5746578" y="4316158"/>
            <a:ext cx="2034862" cy="1712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6764008" y="2603267"/>
            <a:ext cx="2034862" cy="1712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5746577" y="2603267"/>
            <a:ext cx="2034862" cy="1712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51107" y="1443429"/>
            <a:ext cx="479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理财信息管理</a:t>
            </a:r>
            <a:endParaRPr lang="zh-CN" altLang="en-US" sz="32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0903" y="2977796"/>
            <a:ext cx="149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转入金额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25760" y="3673921"/>
            <a:ext cx="120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提取现金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21918" y="4570231"/>
            <a:ext cx="121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账单详情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09411" y="5234137"/>
            <a:ext cx="127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收益管理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10296" y="4570231"/>
            <a:ext cx="1313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统计报表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94306" y="3511523"/>
            <a:ext cx="1339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理财产品管理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924994" y="2977796"/>
            <a:ext cx="171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订单管理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1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4916" y="1038033"/>
            <a:ext cx="22621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spc="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管理员</a:t>
            </a:r>
            <a:endParaRPr lang="zh-CN" altLang="en-US" sz="4800" spc="6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83334" y="2132715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83334" y="3124903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83334" y="4117091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5513" y="2235356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会员管理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5514" y="3227544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产品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管理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5515" y="4219732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系统维护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" y="154546"/>
            <a:ext cx="2047741" cy="486253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883334" y="5109279"/>
            <a:ext cx="4479615" cy="72850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85513" y="5211920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个人信息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51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2" grpId="0"/>
      <p:bldP spid="3" grpId="0"/>
      <p:bldP spid="8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278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Malgun Gothic Semilight</vt:lpstr>
      <vt:lpstr>等线</vt:lpstr>
      <vt:lpstr>等线 Light</vt:lpstr>
      <vt:lpstr>华文仿宋</vt:lpstr>
      <vt:lpstr>华文楷体</vt:lpstr>
      <vt:lpstr>华文宋体</vt:lpstr>
      <vt:lpstr>华文细黑</vt:lpstr>
      <vt:lpstr>楷体</vt:lpstr>
      <vt:lpstr>宋体</vt:lpstr>
      <vt:lpstr>造字工房悦黑（非商用）纤细体</vt:lpstr>
      <vt:lpstr>造字工房悦黑体验版纤细体</vt:lpstr>
      <vt:lpstr>张海山锐线体简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孟元</cp:lastModifiedBy>
  <cp:revision>61</cp:revision>
  <dcterms:created xsi:type="dcterms:W3CDTF">2016-01-09T02:49:43Z</dcterms:created>
  <dcterms:modified xsi:type="dcterms:W3CDTF">2017-10-25T09:38:30Z</dcterms:modified>
</cp:coreProperties>
</file>