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1">
            <a:extLst>
              <a:ext uri="{FF2B5EF4-FFF2-40B4-BE49-F238E27FC236}">
                <a16:creationId xmlns:a16="http://schemas.microsoft.com/office/drawing/2014/main" id="{BA957019-CD19-4E16-A5E2-5488EF6C1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414"/>
          <a:stretch/>
        </p:blipFill>
        <p:spPr>
          <a:xfrm>
            <a:off x="20" y="-419090"/>
            <a:ext cx="12191980" cy="6857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7D6157-0E38-4C08-A104-4A1045CB7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72" y="0"/>
            <a:ext cx="8946655" cy="1729890"/>
          </a:xfrm>
          <a:prstGeom prst="rect">
            <a:avLst/>
          </a:prstGeom>
        </p:spPr>
      </p:pic>
      <p:pic>
        <p:nvPicPr>
          <p:cNvPr id="10" name="Grafik 9" descr="Ein Bild, das Screenshot, Computer enthält.&#10;&#10;Automatisch generierte Beschreibung">
            <a:extLst>
              <a:ext uri="{FF2B5EF4-FFF2-40B4-BE49-F238E27FC236}">
                <a16:creationId xmlns:a16="http://schemas.microsoft.com/office/drawing/2014/main" id="{1C92D01C-3C5B-450B-82E3-1B152DFBF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10" y="2350633"/>
            <a:ext cx="2011854" cy="3147333"/>
          </a:xfrm>
          <a:prstGeom prst="rect">
            <a:avLst/>
          </a:prstGeom>
        </p:spPr>
      </p:pic>
      <p:pic>
        <p:nvPicPr>
          <p:cNvPr id="15" name="Grafik 14" descr="Ein Bild, das Screenshot, Tisch, Bildschirm, haltend enthält.&#10;&#10;Automatisch generierte Beschreibung">
            <a:extLst>
              <a:ext uri="{FF2B5EF4-FFF2-40B4-BE49-F238E27FC236}">
                <a16:creationId xmlns:a16="http://schemas.microsoft.com/office/drawing/2014/main" id="{03633FF7-51EC-4315-ACA7-468F65A95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60" y="2350633"/>
            <a:ext cx="1463167" cy="1379340"/>
          </a:xfrm>
          <a:prstGeom prst="rect">
            <a:avLst/>
          </a:prstGeom>
        </p:spPr>
      </p:pic>
      <p:pic>
        <p:nvPicPr>
          <p:cNvPr id="20" name="Grafik 19" descr="Ein Bild, das Screenshot, Straße, haltend, Personen enthält.&#10;&#10;Automatisch generierte Beschreibung">
            <a:extLst>
              <a:ext uri="{FF2B5EF4-FFF2-40B4-BE49-F238E27FC236}">
                <a16:creationId xmlns:a16="http://schemas.microsoft.com/office/drawing/2014/main" id="{6AC399B2-5151-4F84-AA7C-6719B8937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82" y="2350633"/>
            <a:ext cx="1531753" cy="1882303"/>
          </a:xfrm>
          <a:prstGeom prst="rect">
            <a:avLst/>
          </a:prstGeom>
        </p:spPr>
      </p:pic>
      <p:pic>
        <p:nvPicPr>
          <p:cNvPr id="25" name="Grafik 24" descr="Ein Bild, das Screenshot, Verkehr, Straße, Personen enthält.&#10;&#10;Automatisch generierte Beschreibung">
            <a:extLst>
              <a:ext uri="{FF2B5EF4-FFF2-40B4-BE49-F238E27FC236}">
                <a16:creationId xmlns:a16="http://schemas.microsoft.com/office/drawing/2014/main" id="{E1486105-F597-4189-A68E-EDE3352EB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44" y="2350633"/>
            <a:ext cx="1409822" cy="1036410"/>
          </a:xfrm>
          <a:prstGeom prst="rect">
            <a:avLst/>
          </a:prstGeom>
        </p:spPr>
      </p:pic>
      <p:pic>
        <p:nvPicPr>
          <p:cNvPr id="27" name="Grafik 26" descr="Ein Bild, das Screenshot, Straße, haltend, Verkehr enthält.&#10;&#10;Automatisch generierte Beschreibung">
            <a:extLst>
              <a:ext uri="{FF2B5EF4-FFF2-40B4-BE49-F238E27FC236}">
                <a16:creationId xmlns:a16="http://schemas.microsoft.com/office/drawing/2014/main" id="{49E61ADB-A7FB-44F9-A76A-4DDE291B5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76" y="2350633"/>
            <a:ext cx="1600339" cy="1188823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85733FE-4634-42F8-A4B0-88F830C95B4C}"/>
              </a:ext>
            </a:extLst>
          </p:cNvPr>
          <p:cNvCxnSpPr/>
          <p:nvPr/>
        </p:nvCxnSpPr>
        <p:spPr>
          <a:xfrm flipH="1">
            <a:off x="2908837" y="1854524"/>
            <a:ext cx="428625" cy="371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7DB1351-9265-44EC-94B1-6B4CCFAFDDC7}"/>
              </a:ext>
            </a:extLst>
          </p:cNvPr>
          <p:cNvCxnSpPr/>
          <p:nvPr/>
        </p:nvCxnSpPr>
        <p:spPr>
          <a:xfrm>
            <a:off x="5011033" y="1854524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36729EB-B01F-48B0-BBD7-54757443570C}"/>
              </a:ext>
            </a:extLst>
          </p:cNvPr>
          <p:cNvCxnSpPr/>
          <p:nvPr/>
        </p:nvCxnSpPr>
        <p:spPr>
          <a:xfrm>
            <a:off x="6657055" y="1854524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C314A24-CE0E-4829-8505-3C552EF60FE8}"/>
              </a:ext>
            </a:extLst>
          </p:cNvPr>
          <p:cNvCxnSpPr/>
          <p:nvPr/>
        </p:nvCxnSpPr>
        <p:spPr>
          <a:xfrm>
            <a:off x="8029575" y="1829285"/>
            <a:ext cx="0" cy="421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B6B3E55-094E-446D-8EB1-F1FF59A4E462}"/>
              </a:ext>
            </a:extLst>
          </p:cNvPr>
          <p:cNvCxnSpPr>
            <a:cxnSpLocks/>
          </p:cNvCxnSpPr>
          <p:nvPr/>
        </p:nvCxnSpPr>
        <p:spPr>
          <a:xfrm>
            <a:off x="9344285" y="1854524"/>
            <a:ext cx="456940" cy="371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38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27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66EB1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RetrospectVTI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Gentges</dc:creator>
  <cp:lastModifiedBy>Tom Gentges</cp:lastModifiedBy>
  <cp:revision>2</cp:revision>
  <dcterms:created xsi:type="dcterms:W3CDTF">2019-09-17T12:38:03Z</dcterms:created>
  <dcterms:modified xsi:type="dcterms:W3CDTF">2019-09-17T12:49:15Z</dcterms:modified>
</cp:coreProperties>
</file>